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9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notesSlides/notesSlide14.xml" ContentType="application/vnd.openxmlformats-officedocument.presentationml.notesSlide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15.xml" ContentType="application/vnd.openxmlformats-officedocument.presentationml.notesSlide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notesSlides/notesSlide16.xml" ContentType="application/vnd.openxmlformats-officedocument.presentationml.notesSlide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tags/tag1.xml" ContentType="application/vnd.openxmlformats-officedocument.presentationml.tags+xml"/>
  <Override PartName="/ppt/ink/ink339.xml" ContentType="application/inkml+xml"/>
  <Override PartName="/ppt/ink/ink340.xml" ContentType="application/inkml+xml"/>
  <Override PartName="/ppt/ink/ink341.xml" ContentType="application/inkml+xml"/>
  <Override PartName="/ppt/tags/tag2.xml" ContentType="application/vnd.openxmlformats-officedocument.presentationml.tags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360.xml" ContentType="application/inkml+xml"/>
  <Override PartName="/ppt/tags/tag5.xml" ContentType="application/vnd.openxmlformats-officedocument.presentationml.tags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tags/tag6.xml" ContentType="application/vnd.openxmlformats-officedocument.presentationml.tags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notesSlides/notesSlide17.xml" ContentType="application/vnd.openxmlformats-officedocument.presentationml.notesSlide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notesSlides/notesSlide18.xml" ContentType="application/vnd.openxmlformats-officedocument.presentationml.notesSlide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notesSlides/notesSlide19.xml" ContentType="application/vnd.openxmlformats-officedocument.presentationml.notesSlide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notesSlides/notesSlide20.xml" ContentType="application/vnd.openxmlformats-officedocument.presentationml.notesSlide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notesSlides/notesSlide21.xml" ContentType="application/vnd.openxmlformats-officedocument.presentationml.notesSlide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notesSlides/notesSlide22.xml" ContentType="application/vnd.openxmlformats-officedocument.presentationml.notesSlide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notesSlides/notesSlide23.xml" ContentType="application/vnd.openxmlformats-officedocument.presentationml.notesSlide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notesSlides/notesSlide24.xml" ContentType="application/vnd.openxmlformats-officedocument.presentationml.notesSlide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notesSlides/notesSlide25.xml" ContentType="application/vnd.openxmlformats-officedocument.presentationml.notesSlide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notesSlides/notesSlide26.xml" ContentType="application/vnd.openxmlformats-officedocument.presentationml.notesSlide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notesSlides/notesSlide27.xml" ContentType="application/vnd.openxmlformats-officedocument.presentationml.notesSlide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44"/>
  </p:notesMasterIdLst>
  <p:sldIdLst>
    <p:sldId id="256" r:id="rId2"/>
    <p:sldId id="481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5" r:id="rId11"/>
    <p:sldId id="566" r:id="rId12"/>
    <p:sldId id="567" r:id="rId13"/>
    <p:sldId id="564" r:id="rId14"/>
    <p:sldId id="568" r:id="rId15"/>
    <p:sldId id="569" r:id="rId16"/>
    <p:sldId id="570" r:id="rId17"/>
    <p:sldId id="571" r:id="rId18"/>
    <p:sldId id="444" r:id="rId19"/>
    <p:sldId id="572" r:id="rId20"/>
    <p:sldId id="573" r:id="rId21"/>
    <p:sldId id="574" r:id="rId22"/>
    <p:sldId id="307" r:id="rId23"/>
    <p:sldId id="312" r:id="rId24"/>
    <p:sldId id="311" r:id="rId25"/>
    <p:sldId id="314" r:id="rId26"/>
    <p:sldId id="315" r:id="rId27"/>
    <p:sldId id="313" r:id="rId28"/>
    <p:sldId id="576" r:id="rId29"/>
    <p:sldId id="577" r:id="rId30"/>
    <p:sldId id="578" r:id="rId31"/>
    <p:sldId id="579" r:id="rId32"/>
    <p:sldId id="580" r:id="rId33"/>
    <p:sldId id="584" r:id="rId34"/>
    <p:sldId id="587" r:id="rId35"/>
    <p:sldId id="586" r:id="rId36"/>
    <p:sldId id="588" r:id="rId37"/>
    <p:sldId id="589" r:id="rId38"/>
    <p:sldId id="590" r:id="rId39"/>
    <p:sldId id="591" r:id="rId40"/>
    <p:sldId id="592" r:id="rId41"/>
    <p:sldId id="593" r:id="rId42"/>
    <p:sldId id="5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1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3:46.17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3320 137 520,'0'0'8322,"-9"0"-7958,-3-1-356,1 0-1,0-1 1,0-1-1,-13-3 1,11 2-13,0 1 1,0 0-1,-15-1 1,-368-3-140,329 12 133,0 2 0,-101 24 0,76-13-1,-529 144-22,479-114 28,3 7 1,2 6-1,3 6 0,3 5 0,-146 108 1,218-135-21,2 4 0,3 1 1,-54 64-1,-37 66 9,136-168 17,-35 49-17,3 3 0,3 1 0,-52 121 0,56-95-8,4 1 1,4 2-1,4 0 1,4 2-1,-10 182 1,28 83-40,2-335 54,1 1 0,1-1-1,2 0 1,1-1 0,1 0 0,0 0 0,2 0 0,1-1 0,20 30 0,5 3-12,3-1 0,66 71 0,-48-65-22,2-3 1,115 86-1,156 70-541,-244-166 258,1-3 1,3-5-1,188 59 0,-125-64 272,2-6 1,0-7-1,313 4 0,-382-26 34,0-4-1,138-23 0,-87-5-94,256-97 0,110-101 93,-302 123-241,343-242-1,-479 297 245,-3-4 0,-2-1-1,91-112 1,-78 72 267,118-203-1,-167 254-74,-2-1 0,-2-1 1,-2-1-1,-3 0 0,-1-1 0,10-73 0,-7-50 213,-7-261 0,-11 312-345,0 93-18,-1-1 0,-1 1 0,-2-1 0,-1 1 0,-1 1 1,-1-1-1,-20-44 0,5 27 68,-1 0 0,-2 2 0,-47-59 0,-49-38-50,49 61-74,38 40-22,-2 2 1,-2 1 0,-1 2-1,-1 1 1,-2 3-1,-1 2 1,-2 1 0,0 2-1,-1 3 1,-89-29-1,-375-86-249,374 110 240,-248-16 1,196 37-82,-314-28-655,386 8-1368,71 13 640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4:08.0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1 1256,'0'0'4219,"-3"0"-4035,2 0-181,0 0 0,1 0 0,-1 0 0,0 0 0,0 0 0,1 0 0,-1 0 0,0 0 1,1 1-1,-1-1 0,0 0 0,0 0 0,1 1 0,-1-1 0,1 0 0,-1 1 0,0-1 1,1 1-1,-1-1 0,1 1 0,-1-1 0,1 1 0,-1-1 0,1 1 0,-1 0 0,1-1 1,0 1-1,-1 0 0,1 1 0,-3 26-68,3-20 59,0-6-3,0 0 0,0 0 1,0 0-1,0 0 0,0 0 0,1 0 0,-1 0 0,0 0 0,1 0 1,1 4-1,-1-6 31,0 1 0,0 0 1,0-1-1,0 1 0,0-1 1,1 1-1,-1-1 0,0 1 0,0-1 1,0 0-1,0 0 0,1 0 1,-1 1-1,0-1 0,0 0 1,4-1 879,-8-32 765,1 33-1694,1-1 1,-1 1-1,1-1 0,-1 1 1,1 0-1,-1 0 1,1-1-1,-1 1 0,1 0 1,-1 1-1,1-1 1,-1 0-1,1 0 0,-3 1 1,4 0-35,-1-1 0,0 1 0,1-1 0,-1 1 1,0-1-1,1 1 0,-1 0 0,1-1 0,-1 1 1,1 0-1,-1-1 0,1 1 0,0 0 0,-1 0 0,1 0 1,0-1-1,0 1 0,-1 0 0,1 0 0,0 0 1,0 0-1,0-1 0,0 1 0,0 0 0,0 1 0,2 24-1623,6-17 232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55.9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55 392,'0'-3'9029,"52"3"-8814,260-9 31,-75 7-245,-122 4 7,140-2 55,-158-15-79,119 3-191,32 9-74,-204-6-377,-37 6-109,-28 6-242,-5 3-1710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5:02.4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24 1176,'0'0'4477,"0"-3"-3837,0-18 2474,0 36-3190,13 253 212,-11-197-111,0-34-14,-2 1-1,-8 61 0,-1-64-11,7-27 141,-1 0 1,2 0 0,-1 0 0,1 1-1,-1 13 1,33-22 111,143 2 30,259-10-212,-358 0-70,165-8 0,-138 7 5,-32 2 0,81-11 1,-20 2-8,-72 7-2,84-2 1,-18 2-1,-2 0 3,590 9-49,-451 6 50,276-15 16,-88 9-24,-399 4 7,83 18 0,-82-12-13,-51-10 37,-1 0-1,1 0 1,0 0-1,-1-1 0,1 1 1,0 0-1,-1 0 0,1 0 1,-1 0-1,1-1 1,0 1-1,-1 0 0,1-1 1,-1 1-1,1 0 1,-1-1-1,1 1 0,-1-1 1,1 1-1,-1-1 1,1 1-1,-1-1 0,0 1 1,1-1-1,-1 1 0,0-1 1,1 1-1,-1-1 1,0 0-1,0 1 0,0-1 1,1 0-1,-1 1 1,0-2-1,4-33-112,0 9 12,22-50-49,-8 24-41,-1-1 0,-3 0 0,9-61-1,-22 95-836,-1 5-950,0 14 1915,1 0 0,-1 0 0,0 0 0,0 0 0,0 0-1,0 0 1,0 0 0,0 0 0,0 0 0,0 0 0,0 0 0,0 0 0,0 0-1,0 0 1,1 0 0,-1 0 0,0 0 0,0 0 0,0-1 0,0 1 0,0 0-1,0 0 1,0 0 0,0 0 0,0 0 0,0 0 0,0 0 0,0 0-1,0 0 1,0 0 0,0 0 0,0 0 0,1 0 0,-1 0 0,0 0 0,0 0-1,0-1 1,0 1 0,0 0 0,0 0 0,0 0 0,0 0 0,0 0 0,0 0-1,0 0 1,0 0 0,0 0 0,0 0 0,5 6-2539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215 25 176,'0'0'199,"5"-24"7180,-11 24-5823,5 0-1562,-1 0-1,1 1 1,0-1 0,0 0-1,0 1 1,0-1 0,0 1-1,0-1 1,0 1 0,0-1-1,1 1 1,-1 0 0,0-1-1,0 1 1,-1 2 0,-49 61 48,29-28-22,2 1 0,1 1 0,2 0 0,1 2 0,-10 43 0,17-44 7,3-1 0,-5 79 0,13 78 84,-2-195-111,4 38 38,14 68 0,-10-68-3,5 70 1,-11-70-39,1 0 0,2 0 0,1 0 0,15 46 0,-6-36-358,5 16-3488,-14-48 172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2.6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426 2 2937,'0'0'5812,"0"-1"-5798,0 1 1,0 0-1,0 0 1,-1 0 0,1 0-1,0 0 1,0-1-1,-1 1 1,1 0 0,0 0-1,0 0 1,-1 0-1,1 0 1,0 0 0,0 0-1,-1 0 1,1 0-1,0 0 1,0 0 0,-1 0-1,1 0 1,0 0 0,0 0-1,-1 0 1,1 0-1,0 1 1,0-1 0,-1 0-1,1 0 1,0 0-1,0 0 1,0 0 0,-1 1-1,1-1 1,0 0-1,0 0 1,0 0 0,0 1-1,-1-1 1,1 0 0,0 0-1,0 0 1,0 1-1,-54 81 123,26-35-115,-169 274 246,171-278-263,2 2 1,-32 82-1,48-103-315,3-12-425,1 1 1,0 0-1,1 0 1,0 0 0,-1 24-1,4-33-1381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3.2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11 3273,'0'0'5589,"-5"-7"-5252,5 7-336,0 0 0,0 0 0,1-1 0,-1 1 0,0 0 0,0 0 0,0 0 0,0 0 0,0 0 1,-1 0-1,1 0 0,0-1 0,0 1 0,0 0 0,0 0 0,0 0 0,0 0 0,0 0 0,0 0 0,0 0 0,0-1 0,0 1 0,0 0 0,0 0 0,0 0 0,0 0 0,-1 0 0,1 0 0,0 0 0,0 0 0,0 0 0,0 0 0,0 0 0,0 0 0,0 0 0,0 0 0,-1 0 0,1-1 0,0 1 0,0 0 0,0 0 0,0 0 1,0 0-1,0 0 0,0 0 0,-1 0 0,1 1 0,0-1 0,0 0 0,0 0 0,0 0 0,0 0 0,0 0 0,0 0 0,-1 0 0,1 0 0,0 0 0,0 0 0,0 0 0,0 0 0,0 0 0,0 0 0,0 0 0,0 1 0,0-1 0,0 0 0,0 0 0,-1 0 0,1 0 0,0 25 62,-1 67 144,4-1 0,25 159 0,23-63-187,-3-16-8,-40-145 2,-6-23-39,-1 1 0,0 0 0,0 0 0,0 0 0,0-1 0,0 1 0,0 6 0,-2-8-285,1 0 0,1 0 0,-1 0-1,0 0 1,0 0 0,1 0 0,-1 0 0,1 0 0,-1 0 0,1 0 0,0-1 0,0 1 0,0 0 0,0 0 0,0-1 0,0 1 0,3 2 0,-1-3-2222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3.8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0 200 2537,'0'0'8029,"2"-16"-6767,10-12-1265,2 0 1,1 1-1,35-47 0,-42 62 50,2-2-675,-7 15 258,-2 11 113,-3 11 217,-2 0-1,0 1 1,-2-2 0,0 1-1,-13 29 1,3-6 35,8-16-9,1 1 0,2-1 0,1 1-1,1 0 1,3 40 0,0-70-18,0 0 0,0-1 1,0 1-1,0 0 0,1 0 0,-1 0 1,0-1-1,1 1 0,-1 0 1,0 0-1,1-1 0,-1 1 0,1 0 1,-1 0-1,1-1 0,0 1 0,-1-1 1,1 1-1,0-1 0,-1 1 0,1-1 1,0 1-1,-1-1 0,1 1 0,0-1 1,0 0-1,0 0 0,-1 1 1,1-1-1,0 0 0,2 0 0,30 2-1532,-25-2 886,23 0-2404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4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 1 4841,'0'0'4097,"-10"118"-4049,0-81-48,7-4-120,-11 13-816,8-13-1505,6-8-1632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4.5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399 0 4657,'0'0'5001,"-8"8"-4917,-10 14-73,1 1 0,1 0 0,-21 40 0,-35 91 39,4-9-28,23-50-19,-18 34 2,57-118-101,6-9-27,-1 0 0,0-1 0,0 1 0,0 0 0,0-1 0,0 1 0,0-1 0,0 1-1,-1-1 1,1 0 0,0 1 0,-1-1 0,1 0 0,-1 0 0,1 0 0,-1 0-1,0 0 1,1-1 0,-1 1 0,0 0 0,0-1 0,1 1 0,-1-1 0,0 1 0,-2-1-1,-7 0-2836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4.9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4945,'0'0'4052,"3"15"-3994,12 41 135,42 97 0,41 64 121,-96-213-316,49 97-41,117 170 0,-160-261-290,-1-1-1,1 0 0,1-1 0,0 1 0,0-2 0,18 12 0,-17-11-431,12 8-1967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5.5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 28 4353,'0'0'5848,"5"-5"-5777,-5 5-71,2-2 0,0 0 1,1 0-1,-1 0 1,1 0 0,-1 0-1,1 1 1,0-1 0,0 1-1,-1 0 1,1 0-1,0 0 1,0 0 0,0 0-1,0 1 1,1-1 0,3 1-1,-6 33-331,-2-23 307,0 0-1,-1 0 0,0 0 1,-1-1-1,0 1 0,-1-1 1,0 0-1,0 0 0,-1 0 1,0-1-1,0 1 0,-1-1 1,-11 12-1,-17 28 20,24-19 15,10-28-2,-1-1 1,1 1-1,0 0 0,-1-1 0,1 1 0,0 0 1,0-1-1,-1 1 0,1 0 0,0-1 0,0 1 1,0 0-1,0 0 0,0-1 0,0 1 0,0 0 1,0-1-1,1 1 0,-1 0 0,0 0 0,0-1 1,0 1-1,1 0 0,-1-1 0,0 1 0,1-1 1,-1 1-1,1 0 0,-1-1 0,1 1 0,-1-1 1,1 1-1,0 0 0,56 1 42,55-2 131,-99-2-870,-1 1-1,1-1 0,18-7 1,-22 6-3465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4:09.3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 1 880,'0'0'4780,"-3"28"-3639,3-25-1141,1 0-1,-1-1 0,1 1 0,0 0 0,0 0 1,0-1-1,0 1 0,0-1 0,0 1 0,1-1 0,-1 1 1,1-1-1,3 4 0,31 28-319,-25-24-31,-11-10 315,1 1 0,0-1 0,-1 0 0,1 1 1,0-1-1,0 0 0,-1 1 0,1-1 0,0 0 0,-1 0 1,1 0-1,0 0 0,0 1 0,0-1 0,-1 0 1,1 0-1,0-1 0,1 1 0,3 0 1050,-6-1-921,1 0 0,-1-1 0,1 1 0,-1-1 0,1 1 0,0 0 0,0-1 0,0 1 0,0-1 0,0 1 0,0-1 0,0 1 0,1-2 0,-1 2-78,1 0 1,-1 1-1,0-1 0,0 0 0,0 0 0,0 0 1,0 0-1,0 1 0,0-1 0,0 0 0,0 0 1,0 0-1,0 0 0,0 0 0,-1 1 1,1-1-1,0 0 0,-1 0 0,1 0 0,0 1 1,-1-1-1,1 0 0,-1 1 0,1-1 0,-1 0 1,0 1-1,1-1 0,-1 1 0,1-1 1,-3 0-1,-1-1 4,-1 0 0,0 0 0,0 1 0,0-1 0,0 1 0,-1 1 0,1-1 1,0 1-1,0 0 0,0 0 0,-8 1 0,-5-1-346,17 1 297,1-1-1,-1 0 1,1 1-1,-1-1 1,1 0 0,-1 1-1,1-1 1,-1 0-1,1 1 1,0-1-1,-1 1 1,1-1-1,0 0 1,-1 1-1,1-1 1,0 1-1,0-1 1,-1 1-1,1 0 1,0-1-1,0 1 1,0-1-1,0 1 1,0-1-1,0 1 1,0-1-1,0 1 1,0 0 0,0 0-1,0 22-291,0-18 183,0-1 53,-1-1-1,1 1 1,1-1-1,-1 1 1,0-1-1,1 1 0,0-1 1,0 1-1,0-1 1,0 1-1,2 2 1,-1-4 38,-1-1 0,0 1 1,1-1-1,0 0 0,-1 0 0,1 1 1,0-1-1,0-1 0,0 1 1,0 0-1,-1 0 0,1-1 0,0 1 1,0-1-1,0 1 0,1-1 1,-1 0-1,0 0 0,0 0 0,0 0 1,2 0-1,-3-1 79,-1 0-1,1 1 1,0-1 0,-1 0-1,1 0 1,-1 1-1,1-1 1,-1 0 0,1 0-1,-1 0 1,0 0 0,0 0-1,1 0 1,-1 0-1,0 0 1,0 0 0,0 1-1,0-1 1,0 0 0,0 0-1,0 0 1,0-1-1,-1-34 388,1 26-169,0 9-257,0-1 0,0 0 1,0 0-1,0 0 0,0 0 1,-1 1-1,1-1 0,-1 0 0,1 0 1,-1 1-1,0-1 0,0 0 0,0 1 1,0-1-1,0 1 0,0-1 0,0 1 1,0-1-1,0 1 0,-1 0 0,1 0 1,-1-1-1,1 1 0,-1 0 0,1 0 1,-1 0-1,0 1 0,1-1 0,-1 0 1,0 1-1,0-1 0,1 1 1,-1-1-1,0 1 0,0 0 0,0 0 1,0 0-1,1 0 0,-1 0 0,0 0 1,0 1-1,0-1 0,0 1 0,1-1 1,-4 2-1,-9 7-1182,4 8-331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5.9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 0 1360,'0'0'9018,"-7"10"-9018,-10 20 8,4 6 40,-1 4-48,1 12-304,-4-1-392,10 22-632,0-12-1321,1-12 153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6.2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10 5945,'0'0'3897,"17"-9"-4521,-4 9-272,4 0-465,4 6-919,-1 3-785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6.6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 4369,'176'21'3609,"-176"-24"-2081,6-3-392,-2 3-584,-1 0-488,1 3-64,23 0-528,-4 0-1288,-2 0-3097</inkml:trace>
  <inkml:trace contextRef="#ctx0" brushRef="#br0" timeOffset="1">432 13 5753,'0'0'5793,"54"-12"-6065,-23 12-528,-1 6-1360,1 3-5138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7.0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16 5841,'0'0'5898,"20"-15"-6115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7.7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 2 4385,'0'0'6064,"0"0"-6050,1 0 0,0 0-1,-1-1 1,1 1 0,0 0 0,0 0 0,0 0 0,-1-1-1,1 1 1,0 0 0,0 0 0,0 0 0,-1 0 0,1 1-1,0-1 1,0 0 0,-1 0 0,1 0 0,0 1-1,0-1 1,-1 0 0,1 1 0,0-1 0,-1 1 0,1-1-1,0 1 1,2 4 26,-1 0 0,0 0-1,0 1 1,0-1-1,-1 1 1,0-1 0,0 1-1,0 9 1,-2 54 254,0-34-214,1-15-132,-1 0 1,0 1-1,-2-1 0,-1 0 0,-6 22 0,-27 116-4613,29-122-1768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8.3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663 1 3849,'0'0'6156,"-2"1"-6060,-5 4-61,1 1 1,-1 0-1,1 0 1,1 0 0,-8 10-1,-2 3-3,-230 236 154,-80 96-268,325-350 10,-27 38-670,23-21-3419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8.7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4097,'0'0'2924,"5"13"-2569,57 191 1816,-47-142-1758,43 110 0,-44-139-409,1-1-1,2-1 1,1 0 0,41 53 0,-54-78-289,0 0 0,0 1 0,-1-1-1,0 1 1,0 0 0,5 14 0,-8-7-2286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9.3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0 3753,'0'0'5474,"4"52"-5214,-11 66 785,20-119-952,-6-3-77,-1 0 1,1-1-1,-1 1 0,0-1 1,0 0-1,6-8 0,9-7 7,73-57 23,-93 76-64,-1 31-275,0 100 318,0-129-30,0 0 0,1 0 0,-1 0 0,0 0 0,1 0 0,-1-1 0,1 1 0,-1 0 0,1 0 0,0 0 0,-1-1 0,1 1 0,0 0 0,-1-1 0,1 1 0,0-1 0,0 1 0,0-1 0,-1 1-1,1-1 1,0 1 0,0-1 0,0 0 0,0 1 0,0-1 0,0 0 0,0 0 0,0 0 0,0 0 0,1 0 0,36 2-387,-31-2 271,24 0-939,-5 0-1572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19.7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0 4793,'0'0'6061,"10"3"-6025,-8-2-32,2 0 4,0 0 0,0 0 0,-1 1 0,1-1 0,0 1 0,-1 0 0,1 0 0,-1 0 0,0 1 0,0-1 0,0 1 0,0 0 0,0-1 0,0 1 0,-1 1 0,0-1 0,1 0 0,2 7 0,9 20 91,-2 1 0,-1 1-1,-2 0 1,-1 0 0,-1 1-1,2 39 1,-2 204 87,-7-273-188,-1 24-49,-1-1 0,-1 1 1,-1 0-1,-1-1 0,-1 1 0,-18 44 0,-100 212-2677,64-167-2188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5:03.9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0 832,'0'0'4032,"-1"6"-1065,1-4-2961,-1 1 0,1 0 0,-1-1-1,1 1 1,0 0 0,1-1 0,-1 1-1,1 4 1,4 3 75,0 0 1,1-1-1,0 1 1,1-1-1,0-1 0,0 0 1,1 0-1,0 0 0,0-1 1,1 0-1,0 0 1,0-1-1,1-1 0,10 6 1,-4-3-32,2-1 0,-1 0 1,1-1-1,0-1 0,0 0 0,0-2 1,28 3-1,-18-5-104,-12 1-246,0-1-1,0 0 0,0-1 0,0-1 0,0-1 0,0 0 0,24-7 1,-15-3-2249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4:10.0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2 3569,'0'0'6254,"0"-1"-6279,-1 1 0,1 0 0,0 0 0,-1 0 0,1 0 0,-1 0 0,1 0 0,0 0-1,-1 0 1,1 0 0,-1 0 0,1 0 0,0 0 0,-1 0 0,1 0 0,-1 0 0,1 1-1,0-1 1,-1 0 0,1 0 0,-1 0 0,1 1 0,0-1 0,-1 0 0,1 0 0,0 1-1,0-1 1,-1 1 0,2-1 14,0 1-13,0 0 0,0 0 0,0 0 0,0-1-1,1 1 1,-1 0 0,0-1 0,1 1 0,-1-1 0,0 1 0,1-1 0,-1 0-1,1 1 1,-1-1 0,7 0 1624,-13 0-1983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5:04.7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 1688,'0'0'6684,"0"0"-6662,0 0-1,0-1 0,0 1 0,0 0 0,0 0 0,0-1 0,0 1 0,0 0 1,1 0-1,-1 0 0,0-1 0,0 1 0,0 0 0,0 0 0,0 0 1,0-1-1,1 1 0,-1 0 0,0 0 0,0 0 0,0 0 0,1 0 0,-1-1 1,0 1-1,0 0 0,0 0 0,1 0 0,-1 0 0,0 0 0,0 0 0,1 0 1,-1 0-1,0 0 0,0 0 0,1 0 0,-1 0 0,0 0 0,0 0 1,0 0-1,1 0 0,-1 0 0,0 0 0,0 0 0,1 0 0,60 30 37,-40-18 34,0-2-1,1 0 0,0-1 0,1-2 0,0 0 0,47 7 0,87-10 195,-100-5-616,-53 2 83,0-1-1,0 0 0,1-1 0,-1 1 1,0-1-1,0 1 0,0-1 1,0 0-1,0-1 0,-1 1 0,1-1 1,5-2-1,6-11-3834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5:06.0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2577,'0'0'7170,"9"0"-6974,-1 1-164,-1 0 0,1 1 0,-1 0 0,1 1 0,-1-1 0,0 1 0,0 1 0,0-1 0,11 9 0,16 7 30,-19-11-32,128 57 59,-121-57-73,1-1 1,0-1 0,1-1 0,39 4 0,-38-7 14,1-1 0,-1-2 1,41-5-1,-54 4-234,0-1 1,0 0-1,0-1 1,-1 0-1,1-1 0,-1 0 1,0-1-1,-1 0 1,14-10-1,7-7-2367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5:11.8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1 824,'0'0'8610,"0"0"-8590,0 1 1,0-1-1,0 0 1,0 1-1,0-1 1,0 1-1,-1-1 1,1 0-1,1 1 1,-1-1-1,0 1 0,0-1 1,0 0-1,0 1 1,0-1-1,0 1 1,0-1-1,1 0 1,-1 1-1,0-1 0,0 1 1,0-1-1,1 0 1,-1 1-1,0-1 1,1 0-1,-1 0 1,0 1-1,0-1 0,1 0 1,-1 0-1,1 1 1,30 4 108,1 0 0,-1-3 1,62-1-1,-46-2-130,-46 1-6,39 0-2567,-27 0 293,-5 0-737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6:43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11 236 128,'0'0'1664,"-11"-7"1569,11 6-3156,0-3-65,0 3 139,105-1 124,-1-5 0,137-26-1,-57-15-203,-145 42-77,0 1 1,0 1-1,70 4 0,38-2 13,127-5-98,-183 8 62,64 11-4,1-1 18,293 6-30,727-17-30,-1141 1 63,40 8-1,-41-4-178,40 0 0,202 1-178,13 2 300,-238-6 47,409 5-349,-401-11 406,0-2 1,0-3-1,-1-3 0,59-19 0,99-19 119,-126 34-86,93-12-36,326-2-28,156 23-831,-532 13 717,136 24 0,-129-12-24,-62-4 85,24 1-4,20-4 39,140 5-46,-124-11-231,233 37 0,-32-12-787,3-29 998,-165-3-65,35-9 114,0-1 195,-155 12-174,360 5 23,-4 33-1295,-345-28 890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6:43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40 56,'0'0'227,"33"4"53,109 12 36,-74-11 55,99-5 1,-76-2-242,-54 3-56,0-1-1,-1-3 0,1-1 1,52-12-1,-41 4-12,0 3 0,1 2 0,0 1-1,70 3 1,-91 1-69,-20 1-8,0 1 0,0-1 0,0 1 1,0 1-1,0-1 0,12 4 0,-20-4-19,1 1 0,0 0 0,0-1-1,-1 1 1,1 0 0,-1 0 0,1-1-1,0 1 1,-1 0 0,0 0 0,1 0-1,-1 0 1,1-1 0,-1 1 0,0 0-1,0 0 1,0 0 0,1 0 0,-1 0-1,0 0 1,0 0 0,0 0 0,0 0-1,0 0 1,-1 0 0,1 1 0,0 2-167,0 13-885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5:45.2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29 864,'0'0'1546,"-8"-19"557,0 15 36,8 3-2138,0 1-1,0 0 1,0 0 0,0-1-1,1 1 1,-1 0-1,0-1 1,0 1 0,1 0-1,-1 0 1,0-1 0,0 1-1,1 0 1,-1 0 0,0 0-1,1 0 1,-1-1 0,0 1-1,1 0 1,-1 0 0,0 0-1,1 0 1,-1 0 0,0 0-1,1 0 1,-1 0 0,0 0-1,1 0 1,-1 0-1,0 0 1,1 0 0,0 0-1,53-1-10,62 3-18,-63 10 2,-44-9-20,0-1 0,0 0 1,0 0-1,15 1 0,37 0 279,-56-2-472,0-1 1,0 1 0,0 0 0,0 1-1,-1-1 1,1 1 0,0 0-1,-1 0 1,1 0 0,5 4 0,2 4-2258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5:46.3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9 536,'0'0'8551,"9"0"-8604,185-4 192,10-1-3444,-202 5 3122,0 1 1,-1-1 0,1 1-1,-1-1 1,1 1-1,-1-1 1,1 1 0,-1 0-1,1 0 1,-1 0-1,3 1 1,10 6-1337,-6-7-641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5:47.6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 0 616,'0'0'4610,"-6"0"-2704,4 0-654,5 0-1007,389 0-185,-222 0-3692,-163 0 1600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5:54.2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28 24,'0'0'1119,"-4"-18"1199,0 18-1834,4 0-415,0 0 0,-1 1 0,1-1 0,0 0 0,0 0 0,-1 0 0,1 0 0,0 0 0,-1 0 0,1 0 0,0 0 0,-1 0 0,1 0 0,0 0 0,0 0 0,-1-1 0,1 1 0,0 0 0,-1 0 0,1 0 0,0 0 0,0 0 0,-1-1 0,1 1 0,0 0 0,0 0 0,0 0 0,-1-1 0,1 1 0,0 0 0,0 0 0,0-1 0,-1 1 0,1 0 0,0 0 0,0-1 0,0 1 0,0 0 0,0-1 0,0 1 0,0 0 0,0 0 0,0-1 0,0 1 0,0 0 0,0-1 0,0 1 0,0 0 0,0-1 0,0 1 0,0 0 0,0 0 0,0-1 0,25 1-98,272 0-341,-267 5-3527,-20-4 1306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6:00.1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89 264,'0'0'2561,"0"-4"-2296,0 1-295,0 3 65,0-1 0,0 0-1,0 1 1,0-1 0,0 1 0,0-1-1,0 0 1,0 1 0,0-1 0,0 1-1,0-1 1,0 1 0,0-1 0,0 0-1,0 1 1,-1-1 0,1 1 0,0-1-1,-1 1 1,1-1 0,0 1-1,-1-1 1,1 1 0,0-1 0,-1 1-1,1 0 1,-1-1 0,1 1 0,-1 0-1,1-1 1,-1 1 0,1 0 0,-1-1-1,1 1 1,-1 0 0,1 0 0,-1 0-1,1 0 1,-1-1 0,0 1 0,1 0-1,-1 0 1,1 0 0,-1 0 0,0 0-1,0 1 1,0-1 421,12-7 3091,29 2-3862,-25 4 579,135-21-87,65-7-92,-213 29-220,0 0 0,-1 0 0,1 0 0,0 0 0,0 0 0,0 0 0,-1 0 0,1 0 1,0 1-1,0-1 0,-1 1 0,1 0 0,0-1 0,0 1 0,-1 0 0,1 0 0,-1 0 0,1 0 0,-1 0 0,1 0 0,-1 0 0,0 1 0,0-1 0,2 3 0,4 4-384,9 2-1374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4:11.1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105 22 856,'0'0'4605,"-7"-3"-3729,7 3-887,-7-3 388,-1 1 0,1 0-1,-1 0 1,1 1 0,-1 0 0,-14 0-1,21 1-385,1 0 0,-1 1-1,1 0 1,-1-1 0,1 1 0,-1-1-1,1 1 1,-1-1 0,1 1 0,-1 0-1,1-1 1,0 1 0,-1 0 0,1 0-1,0-1 1,0 1 0,-1 0 0,1 0-1,0-1 1,0 1 0,0 0 0,0 0-1,0 0 1,0-1 0,0 2 0,1 28-222,-1-24 113,0 36-1161,16-42 805,-15-4 603,0 0-1,0 0 0,-1 0 0,0 0 0,0 0 1,0 0-1,0 0 0,0 0 0,-1 0 0,0 0 0,1 0 1,-2 0-1,1 0 0,0 0 0,-1 0 0,-2-4 1,3 7-111,0 0 1,-1 0 0,1 0 0,0 1 0,-1-1 0,1 0 0,0 0 0,-1 1 0,1-1 0,-1 1 0,1-1-1,-1 1 1,1 0 0,-1 0 0,0-1 0,1 1 0,-1 0 0,-2 1 0,4-1-18,-1 0-9,2 27-3349,1-27 3328,-1 0-1,0 0 1,1 0 0,-1 0 0,1 0-1,-1 0 1,0 0 0,1-1-1,-1 1 1,0-1 0,0 1 0,1-1-1,-1 1 1,0-1 0,0 0 0,0 0-1,1 1 1,-1-1 0,0 0 0,0 0-1,0 0 1,0 0 0,-1 0-1,1-1 1,0 1 0,0 0 0,-1 0-1,1 0 1,-1-1 0,1 1 0,-1 0-1,1-1 1,-1 1 0,0 0 0,0-1-1,1-1 1,3-15-683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6:14.9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 1 776,'0'0'1431,"-38"0"-491,53 0 2434,177 4-2061,-63 26-1304,-102-26-6,13 1 26,48 1 0,13-6-1945,-88 0-431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6:47.8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40 696,'0'0'2625,"-3"-4"-1973,-20-31 2937,22 35-3169,1 0-358,-1 0 1,1 0 0,-1 0 0,1 0 0,0 0-1,-1 0 1,1 0 0,-1 0 0,1 0-1,-1 0 1,1 0 0,0 0 0,-1 0 0,1 1-1,0-1 1,-1 0 0,1 0 0,-1 0-1,1 1 1,0-1 0,0 0 0,-1 1 0,1-1-1,0 0 1,-1 0 0,1 1 0,0 673 242,10-690-3774,-7 4 749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6:55.4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1120,'0'0'944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6:57.3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 8 368,'0'0'4841,"0"-8"-471,0 593-4099,-1-575-222,-1 1 1,0-1-1,-1 1 0,-6 18 1,-15 48-618,24-98-2149,0-2-3631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6:58.3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70 1176,'0'0'6190,"0"-3"-6008,0 1 1,0-1 0,0 0 0,0 0 0,1 0 0,-1 1-1,1-1 1,-1 0 0,1 0 0,2-3 0,10 1-188,1 0 0,1 1 0,-1 0 1,0 2-1,29-3 0,80 3-256,-17 2-5,-62-4 205,4 0-950,-15 3-3173,-30 1 2259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6:58.8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1064,'0'0'7470,"8"0"-7419,263 0-1975,-249 0-264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00.2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169 10 1120,'0'0'4953,"-12"-9"-3727,-4 9-1016,9-1-166,-1 1-1,1 0 1,-1 1-1,1 0 1,-12 2 0,16-1-47,0-1 0,-1 1 1,1 0-1,0-1 0,1 1 0,-1 0 1,0 1-1,1-1 0,-1 0 0,1 1 1,-1 0-1,1-1 0,0 1 0,-3 6 1,-1 2-4,1 0 0,-1 0 0,2 1 0,0 0 0,0 0 0,1 0 0,-3 22 0,3 4-27,2 45 0,2-46 19,-1-34 8,0 1 1,0-1-1,0 1 1,1-1-1,0 1 0,-1-1 1,2 1-1,-1-1 1,0 0-1,0 0 1,1 1-1,0-1 1,0 0-1,0 0 1,0-1-1,0 1 1,0 0-1,1-1 1,-1 1-1,1-1 1,0 0-1,0 0 1,5 3-1,0-1-7,-1-1 0,1 0 0,0-1 1,-1 1-1,1-2 0,0 1 0,0-1 0,0 0 0,11-1 0,-17 0 22,0-1-1,-1 0 1,1 1-1,0-1 1,0 0 0,-1 0-1,1 0 1,0 0-1,-1 0 1,1-1-1,-1 1 1,1 0 0,-1-1-1,0 1 1,0-1-1,1 1 1,-1-1-1,0 0 1,-1 1 0,1-1-1,0 0 1,0 0-1,-1 1 1,1-1-1,-1 0 1,1 0-1,-1 0 1,0-3 0,2-2 6,-1-1 0,0 1 1,-1-1-1,0 1 1,0-1-1,-2-13 0,1 20-16,1 0 0,-1 0 0,0 0 0,1 1-1,-1-1 1,0 0 0,0 0 0,0 1 0,0-1 0,1 0-1,-1 1 1,0-1 0,0 1 0,0-1 0,0 1 0,0 0-1,-1-1 1,1 1 0,0 0 0,0 0 0,0 0 0,0 0-1,0 0 1,-1 0 0,-36-1-239,29 1 72,7 0 126,-1 1-1,1-1 1,0 0 0,-1 1-1,1-1 1,0 1 0,0 0-1,0 0 1,-1 0-1,1 0 1,0 0 0,0 0-1,0 0 1,0 1 0,1-1-1,-1 1 1,0-1 0,-1 3-1,-22 37-1991,17-26 487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00.9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182 1 1568,'0'0'4383,"-5"2"-4342,-3 4 3,0 0 0,0 0 0,0 1 0,1-1 0,0 2 0,0-1 0,1 1 0,0 0 0,-9 15 0,-1 7 197,-24 54-1,32-61-232,0 1 0,1 0 0,1 1 0,2-1 0,0 1 0,2 0 0,0 0-1,2 1 1,4 35 0,-2-54-201,0 1 0,1-1 0,0 0 0,0-1 0,0 1-1,1-1 1,0 1 0,0-1 0,0 0 0,1 0 0,0-1 0,0 1 0,1-1-1,-1 0 1,13 7 0,-10-5-1132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01.6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68 984,'0'0'5160,"0"-3"-4827,1 0-293,0 1-1,0-1 0,0 0 1,0 1-1,0-1 0,1 1 0,-1 0 1,1-1-1,-1 1 0,1 0 1,0 0-1,0 0 0,0 0 1,0 0-1,1 1 0,-1-1 0,0 0 1,1 1-1,-1 0 0,1 0 1,-1 0-1,1 0 0,5-1 1,2-2-12,0 1 1,0 0-1,0 1 1,1 0 0,18-1-1,-25 3-51,0 0-1,1 0 1,-1 1-1,0-1 1,1 1-1,-1 0 1,0 0-1,1 0 1,-1 1-1,0 0 1,0 0-1,0 0 1,-1 0 0,1 0-1,0 1 1,-1-1-1,1 1 1,-1 0-1,0 0 1,0 1-1,0-1 1,2 5-1,0-3-43,0 1 1,-1-1-1,1 1 0,-1 1 0,-1-1 0,1 0 0,-1 1 1,0 0-1,-1 0 0,0 0 0,0 0 0,0 0 0,-1 0 1,0 0-1,0 0 0,-1 1 0,0 7 0,0-12 82,-1-1 1,1 0-1,0 0 0,-1 0 0,1 0 0,-1 0 1,0 0-1,0 0 0,0 0 0,0 0 1,0 0-1,0 0 0,0-1 0,-1 1 0,1 0 1,-1-1-1,1 1 0,-1-1 0,0 0 0,1 1 1,-1-1-1,0 0 0,0 0 0,0 0 0,0 0 1,0 0-1,0-1 0,-3 2 0,-9 1 138,0 0-1,0 0 1,-20 0 0,11-1-73,-71 1-110,94-4-205,0-1 0,0 1 0,0 0 1,0-1-1,1 1 0,-1 0 0,0-1 0,1 1 1,-1 0-1,0-1 0,1 1 0,0 0 0,0-3 0,14-5-2100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02.1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109 19 1408,'0'0'5021,"-6"-3"-4946,3 2-70,-23-11-10,25 12 1,-1-1 0,1 1-1,0 0 1,0-1 0,-1 1-1,1 0 1,0 0 0,-1 0 0,1 0-1,0 0 1,-1 0 0,1 1-1,0-1 1,0 0 0,-1 1 0,1-1-1,0 0 1,0 1 0,-1 0-1,1-1 1,0 1 0,0 0 0,-1 1-1,-3 3-6,1 2 0,0-1 0,0 0 0,1 1 0,0 0 0,0 0 0,0 0 0,1 0 0,0 0 0,0 0 0,1 1 0,-1 7 0,-1 19-28,2 44 1,1-51 34,0-26 0,1 1 0,-1 0 0,0 0 0,1 0 0,-1 0 0,1 0 0,-1-1 0,1 1 0,0 0 0,0-1 0,0 1 0,0 0 0,0-1 0,0 1 0,0-1 0,1 0 0,-1 1 0,1-1 0,-1 0 0,1 0 0,-1 0 0,1 0 0,-1 0 0,1 0 0,0 0 0,0-1 0,-1 1 0,1 0 0,0-1 0,0 0 0,0 1 0,2-1 0,10 2-71,-1-1 1,1 0-1,21-3 1,-14 2-72,-11 0-46,1 0 1,-1-1-1,0 0 0,1-1 0,-1 0 0,0 0 1,0-1-1,0 0 0,0-1 0,9-5 0,12-7-1243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4:14.4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3 159 824,'0'0'7935,"0"-31"-7725,-1 12-212,0 14 1,1 0-1,0-1 1,0 1 0,0 0-1,0 0 1,1-1 0,0 1 0,0 0-1,0 0 1,4-8 0,4-4-30,-8 15 7,-1 1 0,1-1 0,0 1 0,-1-1 0,1 1 0,0-1 0,0 1 0,0 0-1,0 0 1,0-1 0,0 1 0,0 0 0,1 0 0,-1 0 0,0 0 0,1 0 0,-1 1 0,1-1 0,-1 0 0,1 0 0,-1 1 0,1-1 0,-1 1 0,1 0 0,-1-1 0,1 1 0,0 0 0,-1 0 0,1 0 0,0 0-1,-1 0 1,3 1 0,3-1-192,-3 0-23,1-1-1,-1 2 0,1-1 1,-1 0-1,1 1 1,-1 0-1,7 2 1,-9-2 198,-1 0 1,1 0 0,-1 0 0,0 0 0,1 0 0,-1 0-1,0 1 1,1-1 0,-1 1 0,0-1 0,0 0 0,0 1-1,0 0 1,-1-1 0,1 1 0,0 0 0,-1-1 0,1 1 0,-1 0-1,0 0 1,1-1 0,-1 1 0,0 2 0,3 44 44,-4 64 0,0-25 965,1-42 417,0-55-1037,0-1-325,-1-7-38,0 0 0,2 0-1,0 1 1,1-1 0,1 0 0,1 1 0,0 0-1,9-21 1,-5 18 16,-6 16-17,-1-1-1,1 0 1,0 1 0,1-1 0,-1 1 0,1-1 0,-1 1-1,1 0 1,0 0 0,1 1 0,-1-1 0,1 0 0,0 1-1,-1 0 1,1 0 0,1 0 0,-1 1 0,6-4 0,-1 3-118,-1 0 0,1 0-1,0 0 1,0 1 0,0 1 0,1-1 0,14 1 0,-21 30-11,-1 78 190,-3-85-30,0-1 0,2 0 0,0 1 1,1-1-1,2 0 0,10 37 0,-14-57-15,1 1 1,0-1-1,0 0 1,0 1-1,0-1 0,0 0 1,0 0-1,0 0 1,0 0-1,1 0 1,-1 0-1,0 0 0,1 0 1,-1 0-1,1-1 1,-1 1-1,1 0 0,-1-1 1,1 0-1,-1 1 1,1-1-1,-1 0 0,1 1 1,0-1-1,-1 0 1,3-1-1,3 1 10,0 0-1,0-1 1,0 0-1,0-1 1,-1 0-1,10-3 1,16-10-145,-1-1 0,0-2 0,-1-1 0,35-30 1,33-31-2405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02.6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92 1 3201,'0'0'4925,"5"11"-4951,8 10 126,-1 0 0,-1 1 0,-1 1 0,-1 0 0,-1 0 0,-1 1 0,4 24 0,-3 2 51,-2 1 1,-1 73-1,-6-110-149,-1-1 1,0 1-1,-1-1 0,0 1 1,-1-1-1,0 0 0,-1 0 1,0-1-1,-15 24 0,-7 7-1069,-44 51 1,59-78 394,-25 28-2907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03.3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 4177,'0'0'3954,"5"-1"-3926,220-5 306,-160 6-1029,-55 0 325,-8-1 24,0 1 0,0 0 1,0 0-1,0 0 1,0 0-1,0 0 0,1 0 1,-1 0-1,0 1 1,3 0-1,-5 1-1864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03.7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3329,'0'0'5233,"78"13"-5233,3-7-152,-3-3-992,-7-3-2993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06.7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438 3 1112,'0'0'5007,"-5"0"-4465,-11-1 57,10 0-513,1 1 0,-1-1 1,1 1-1,0 0 0,-1 1 0,1-1 0,0 1 1,-1 0-1,1 0 0,0 1 0,0 0 0,0 0 1,0 0-1,0 0 0,0 1 0,0 0 0,1 0 1,-6 4-1,-5 10-97,2 0 0,-1 0 0,2 2 1,1-1-1,0 2 0,1-1 0,1 1 0,-11 40 1,4-4-5,9-33 9,0 1 1,2-1-1,-4 43 0,7 248-25,4-164 29,9 5 6,1 0 0,-13-25 3,3 141 17,2-228-24,-2-24 4,0 0-1,-1 0 1,-1 0 0,-1 0 0,0 0-1,-7 31 1,3-39 1,0-1-1,-1 1 0,0-1 1,0 0-1,-11 12 1,-5 10 0,20-30 10,1 1 0,-1-1 0,0 0 0,1 0 0,-1 0 0,0 0 0,0 0 0,-1-1 0,1 1 0,0-1 0,0 1 0,-1-1 0,1 0 0,-1 0 0,1 0 0,-1 0 0,0 0 0,1 0 0,-1-1 0,0 1 0,1-1 0,-1 0 0,-5 0 0,7 0 85,35 0-481,-27 0 378,0 0-1,1 0 1,-1 1-1,0 0 1,0 0 0,10 4-1,-14-4-3,0 0 0,0 1 0,0 0-1,0-1 1,-1 1 0,1 0 0,-1 1-1,1-1 1,-1 0 0,0 1 0,0-1-1,0 1 1,0 0 0,0-1 0,0 1-1,1 4 1,1 3-5,-1 0 0,0 0 1,0 0-1,-1 1 0,0-1 0,0 19 0,-3 71 38,-1-41-1,2-40-21,1 19 14,-2 1-1,-2 0 1,-10 51 0,0-15-16,9-46 2,-12 42 1,-25 85 17,-17 51-23,46-168-1,0 1-1,3 0 1,1 1 0,-3 66 0,9 171-16,5-139 15,-2-124 5,1 1 0,0-1 0,2 0 1,0 0-1,0 0 0,1 0 0,1-1 0,1 0 1,0 0-1,13 19 0,-11-12-2,-8-19 0,-1 1 0,1-1 0,0 0 0,0 0 0,0 1 0,0-1 0,1 0 0,-1 0 0,0 0 0,1 0 0,0 0 0,-1 0 0,1-1 0,0 1 0,3 2 0,11 3 19,-9-3 5,1 0 0,0-1-1,0 0 1,-1-1 0,11 2-1,-17-3-66,0-1 0,0 0-1,-1 0 1,1 0 0,0 1 0,0-1-1,-1 0 1,1 1 0,0-1 0,-1 0-1,1 1 1,0-1 0,-1 1 0,1-1-1,-1 1 1,1 0 0,-1-1 0,1 1-1,-1-1 1,1 1 0,-1 0 0,1 0-1,-1-1 1,0 1 0,0 0 0,1-1-1,-1 1 1,0 0 0,0 0 0,0 0-1,0-1 1,0 2 0,0 0-149,0-1 0,0 1 0,0 0 0,0-1-1,-1 0 1,1 1 0,-1-1 0,1 1 0,-1-1 0,0 1 0,1-1 0,-1 0 0,0 1 0,0-1-1,0 0 1,-2 2 0,-17 10-2566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17.5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0 224,'-5'4'9525,"3"0"-10153,4 59 580,0-34-303,-1-1 0,-2 0 0,-5 37-1,-5-33-1691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18.8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87 640,'0'0'5892,"0"-31"-3635,2 28-2242,-1 1 1,0-1 0,1 1-1,-1 0 1,1-1 0,0 1-1,0 0 1,0 0 0,0 0-1,0 1 1,0-1 0,1 0 0,-1 1-1,0-1 1,1 1 0,4-2-1,2-1 23,-1 1-1,1 0 0,0 1 1,9-3-1,-9 4-126,-1 0 0,1 0 0,0 1 0,0 0 0,0 0 0,10 3 1,-14-2 26,0 0 1,0 1-1,0 0 1,-1 0 0,1 0-1,0 1 1,-1 0 0,0-1-1,1 2 1,-1-1-1,5 6 1,0-1 4,-1 0 1,0 1-1,-1 0 1,1 0-1,-2 1 1,0 0-1,0 0 1,0 0-1,-1 1 1,-1 0-1,0 0 1,-1 0-1,0 0 1,0 1-1,-1-1 1,-1 1-1,1 21 0,-2-29 58,-3 34 41,2-36-38,0 0-1,0 0 1,0-1-1,0 1 1,0 0-1,0 0 1,-1-1 0,1 1-1,0-1 1,-1 1-1,0-1 1,1 1-1,-1-1 1,-3 2-1,-9 5 84,0 0 0,-1-1 0,0 0-1,0-2 1,0 0 0,-29 6-1,24-6-134,1-1 0,-2-1-1,-27 0 1,47-12-1969,1-3 236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19.8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189 15 312,'0'0'4405,"-20"-6"36,20 6-4353,-10-3-104,1 1 1,0 1-1,-1 0 0,1 0 0,-1 0 1,0 1-1,1 1 0,-15 2 1,21-2 8,1 0 1,0 0 0,-1 1-1,1-1 1,0 1 0,0-1 0,0 1-1,0 0 1,0 0 0,0 0-1,0 0 1,0 0 0,1 0-1,-1 1 1,1-1 0,0 0 0,-1 4-1,-13 46-57,9-23 51,2-12 0,1 0 0,0 0 1,2 0-1,0 0 0,0 0 0,5 30 1,-4-44 2,1 0 0,1 0 0,-1 0 0,0 0 0,1 0 1,-1 0-1,1-1 0,0 1 0,0 0 0,0-1 0,0 0 1,0 1-1,0-1 0,1 0 0,-1 0 0,1 0 0,0 0 0,-1-1 1,1 1-1,0-1 0,0 0 0,0 0 0,0 0 0,0 0 1,0 0-1,7 0 0,9 3-301,0-2-1,0 0 1,22-2 0,-34 0 172,37 0-973,-3 0-662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20.8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314 1 264,'0'0'4241,"-4"4"-3754,-19 15 59,-2-1 1,0-1-1,0-1 1,-2-1-1,-31 12 1,-11 8-231,47-28-259,19-6-45,0 0 1,0 0 0,0 0-1,0 0 1,0 0-1,0 0 1,0 1 0,1 0-1,-4 2 1,5-4-18,1 0 1,0 1-1,-1-1 0,1 1 1,0-1-1,-1 1 0,1-1 1,0 1-1,0-1 0,0 1 0,-1-1 1,1 1-1,0 0 0,0-1 1,0 1-1,0-1 0,0 1 1,0-1-1,0 1 0,0-1 1,0 1-1,0 0 0,0-1 1,1 1-1,-1-1 0,0 1 1,0-1-1,1 1 0,-1-1 1,0 1-1,0-1 0,1 1 1,-1-1-1,1 1 0,-1-1 1,0 0-1,1 1 0,-1-1 1,1 0-1,-1 1 0,1-1 1,19 13 44,6-3 204,37 10 0,-40-14-219,-1 1-1,0 1 1,21 11 0,-2 7-156,-26-16-43,1 0 1,21 10-1,-32-18-287,0 0 0,0-1-1,0 1 1,0-1-1,0 0 1,0 0 0,7-1-1,1 0-1171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21.3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1088,'0'0'7375,"8"0"-6911,117 1 114,-4 1-5913,-98-2 1453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22.5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1840,'0'0'6108,"67"0"-4347,-61 0-1922,0 0 0,-1 0 0,1 1 0,-1 0 0,1 0 1,6 2-1,-10-2 92,0 0 0,0 0-1,-1-1 1,1 1 0,-1 0 0,1 1 0,0-1 0,-1 0 0,0 0 0,1 1 0,-1-1 0,0 0 0,0 1 0,0 0-1,0-1 1,0 1 0,0-1 0,0 1 0,0 0 0,-1 0 0,2 3 0,1 6-106,-3-10 176,1 0 0,-1 0 0,1 0 0,-1 0 1,1 0-1,-1 0 0,0 0 0,0 0 0,1 0 0,-1 0 1,0 0-1,0 1 0,0-1 0,0 0 0,0 0 1,-1 0-1,1 0 0,0 0 0,0 0 0,-1 0 0,1 0 1,-1 0-1,1 0 0,-1 0 0,1 0 0,-1 0 0,0 0 1,1 0-1,-1 0 0,0 0 0,0 0 0,1-1 1,-1 1-1,0 0 0,0-1 0,0 1 0,0-1 0,0 1 1,-1 0-1,-24 8 120,21-8-65,0 1 0,0 0-1,0-1 1,0 2 0,-7 4 0,52-5-698,30-3 836,78 3 191,-145-2-388,0 1-1,0-1 0,-1 1 1,1 0-1,0 0 0,-1 0 1,1 1-1,-1-1 1,1 0-1,-1 1 0,0 0 1,0-1-1,0 1 0,0 0 1,0 0-1,0 0 0,0 1 1,-1-1-1,1 0 1,-1 1-1,1-1 0,-1 1 1,0-1-1,0 1 0,0 0 1,0-1-1,-1 1 0,2 5 1,0 9-6,1 0 1,-2 0-1,-1 27 0,0-28 35,-1-14 0,1 1 0,-1-1 0,0 0 0,0 0 0,0 1 0,0-1 0,0 0 1,0 0-1,-1 0 0,1 0 0,-1-1 0,1 1 0,-1 0 0,0 0 0,0-1 1,0 1-1,0-1 0,0 0 0,0 1 0,0-1 0,-3 1 0,-55 22 925,53-21-852,-166 42 144,167-40-2170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27.44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18 1688,'0'0'6027,"28"-3"-5867,-11-1-151,1 0-1,-1 2 1,1 0-1,-1 1 1,1 1 0,25 2-1,8 0 3,215 13 105,79-15 78,-312-3-308,-32 3-24,0-1 1,0 1-1,0 0 0,0 0 0,0 0 0,0-1 0,-1 1 1,1 0-1,0-1 0,0 1 0,0-1 0,0 1 0,0-1 0,-1 1 1,1-1-1,0 0 0,-1 1 0,1-1 0,0 0 0,-1 1 1,1-1-1,-1 0 0,1 0 0,-1 0 0,1 0 0,-1 0 1,0 1-1,1-2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31.6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174 69 520,'0'0'3309,"-1"-12"336,-99 12-3407,97 1-243,1-1 0,-1 1 0,1 0 0,0 0 0,-1 0 0,1 0 0,0 0 0,-1 0-1,1 1 1,0-1 0,0 1 0,0-1 0,0 1 0,0 0 0,1 0 0,-1 0 0,1 0 0,-3 3-1,1 0-4,-1 0-1,1 1 0,0-1 0,1 1 0,-1-1 0,-2 11 0,2 0 6,1 0-1,0 0 1,1 1 0,1-1-1,1 1 1,0-1 0,1 0-1,6 26 1,33 40 28,-40-80-16,-1-1 1,1 0 0,0 0 0,-1 0 0,1 0 0,0 0 0,0 0 0,0 0 0,0-1-1,0 1 1,0 0 0,0 0 0,0-1 0,0 1 0,0 0 0,0-1 0,1 1-1,-1-1 1,0 0 0,0 1 0,2-1 0,33 6 272,-23-5-215,9 1 301,43-2 0,-25-1-57,-38 0-296,-1 1 0,1-1 1,0 1-1,-1-1 0,1 0 1,-1 0-1,1 0 0,-1 0 1,1 0-1,-1 0 0,0 0 1,0 0-1,1-1 0,-1 1 1,0 0-1,2-4 1,12-24 111,-6 10-102,-8 17-21,1 0 1,-1 0 0,0 0-1,0 0 1,0 0-1,0 0 1,-1 0 0,1 0-1,0 0 1,-1-1 0,0 1-1,1-3 1,12-113 133,-13 18-1,-1 91-99,-2 0 0,1 1 0,-1 0 1,0-1-1,0 1 0,-1 0 0,-7-10 1,9 14-3,0 2-64,1 1 1,0 0-1,-1-1 0,1 1 1,-1 0-1,1 0 1,-1 0-1,1 0 1,-1 0-1,0 1 0,1-1 1,-1 0-1,0 1 1,0 0-1,1-1 0,-1 1 1,0 0-1,0 0 1,-2 0-1,-42 1-2700,38 0 1871,-13 1-1836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33.3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0 2817,'0'0'7429,"-1"14"-7489,0-8 60,-1 1 0,0 0 0,0 0 0,-1 0 0,-3 5-1,3-5-44,-1-1 0,2 1 0,-1 0 0,1 0 0,0 0 0,1 0 0,-2 9 0,3 51-2277,0-42-500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35.0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10 760,'0'0'4416,"0"0"-4279,0-1 0,0 1 0,0-1 0,0 1 0,0 0 0,0-1 0,0 1 0,0-1 0,1 1 0,-1 0 0,0-1 0,0 1 0,0 0 0,1-1 0,-1 1 0,0 0 0,0-1 0,1 1 0,-1 0 0,0 0 0,1-1 0,-1 1 0,0 0 0,1 0 1,-1 0-1,1 0 0,-1-1 0,0 1 0,1 0 0,-1 0 0,1 0 0,153 15-456,-109-15-46,17 0-163,-21 0-3516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36.3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32 1488,'0'0'5453,"9"-5"-5150,30-15-127,-37 19-180,0 0 0,-1 0 0,1 0 0,0 1 1,0-1-1,0 1 0,0-1 0,0 1 0,0 0 0,0-1 0,0 1 0,0 0 0,0 0 0,0 1 0,0-1 0,0 0 0,0 1 0,0-1 0,0 1 0,0-1 0,0 1 0,-1 0 1,1 0-1,0 0 0,0 0 0,-1 0 0,1 0 0,-1 1 0,1-1 0,-1 0 0,1 1 0,-1-1 0,0 1 0,0 0 0,2 2 0,1 3-18,0 1-1,0 0 1,-1 0-1,0 0 0,3 14 1,-5-14 11,0 0-1,0 0 1,-1 0 0,-1 12-1,0 2 32,1-20-11,-1-1 0,0 1 1,0 0-1,0 0 1,0-1-1,0 1 1,0-1-1,0 1 1,0-1-1,-1 1 1,1-1-1,-1 0 1,1 0-1,-1 0 1,1 0-1,-3 2 0,1-1 20,0-1 0,0 1 0,0 0-1,0-1 1,0 1 0,0-1 0,-7 1-1,9-2 43,39 0-492,-20 0 413,23 0-31,-40 0 38,1 0 0,-1 0 0,1 1-1,-1-1 1,0 1 0,1-1 0,-1 1 0,0-1 0,1 1-1,-1 0 1,0-1 0,0 1 0,0 0 0,1 0 0,-1 0-1,0 0 1,0 0 0,0 0 0,-1 0 0,1 1 0,0-1-1,1 2 1,0 2 0,3 6-29,-1-1 0,0 1 0,0 0 0,-1 0 0,0 1 0,-1-1 0,0 0 0,0 17 0,-3-24 39,0 0 0,0 0 0,0 0 0,-1 0 0,1 0 0,-1 0 0,0-1 0,0 1 0,0-1 0,-1 1 0,1-1 0,-1 0 0,0 0 0,0 0 0,0 0 0,0 0 0,0-1 0,-1 0 0,1 1 0,-1-1 0,1 0 0,-7 2 0,-3 2 30,1-1-1,-1 0 1,0-1 0,0 0-1,-28 3 1,39-7-37,-4 1-2,-1 0 1,1 0-1,-1-1 0,1 0 1,-1-1-1,-8-1 0,15 1-157,-1-1-1,1 1 1,0-1-1,0 1 1,0-1-1,0 1 1,0-1-1,0 1 1,0-1-1,1 1 1,-1-1-1,0 1 1,1-1-1,-1 1 1,1 0-1,0-1 1,-1 1-1,2-2 1,13-7-1919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36.9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241 1 2056,'0'0'4751,"-4"3"-4613,-43 32-99,-3 2-3,-65 63 0,111-95-35,-14 9 6,16-11-13,2-3-2,1 3 11,0-1 8,0 0 0,0 1 0,0-1 0,0 0 1,1 0-1,-1 0 0,1 0 0,-1 0 0,1 0 1,0 0-1,0-1 0,0 1 0,0-1 0,4 3 0,38 23 166,-40-24-159,6 2-129,1 1 0,-1-2 0,1 1 0,0-1 0,0-1 0,0 0 0,1-1 0,-1 0 0,23 1 0,-16 0-4002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37.3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0 912,'0'0'3646,"1"34"-1765,3-28-1816,0-1 0,0 0 0,0 1 0,1-1 0,0-1 0,0 1 0,0-1 0,0 0 0,1 0 0,0 0 0,-1-1 0,1 0 0,1 0 1,-1 0-1,0-1 0,1 0 0,-1 0 0,10 1 0,12 1-156,0-2 0,0 0-1,32-3 1,-21 0-1102,-6 1-712,-7 0-811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38.4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 2601,'0'0'6545,"2"-2"-6178,4-1-336,0 1 1,1-1-1,-1 1 1,0 0-1,1 0 1,-1 1-1,1-1 1,0 2 0,-1-1-1,1 1 1,0 0-1,-1 0 1,9 2-1,-6-1-45,0 0 0,1 1 0,-1 0 0,0 1-1,-1 0 1,1 0 0,0 1 0,-1 0 0,10 7 0,-8-5-11,-1 1 0,-1 1 1,1 0-1,-1 0 0,11 15 1,-15-18-18,-1 0-1,0 1 1,-1-1 0,1 1 0,-1-1 0,0 1 0,0 0-1,-1 0 1,0-1 0,0 1 0,0 0 0,-1 9 0,0-6 4,1-6 35,-1 1 0,0-1 0,0 0 0,-1 0 0,1 1 0,-1-1 0,1 0 0,-3 5 0,2-6 9,0 0 1,-1-1 0,1 1-1,0-1 1,-1 0 0,1 1-1,-1-1 1,0 0 0,1 0-1,-1 0 1,0 0-1,0 0 1,0 0 0,0-1-1,0 1 1,-3 0 0,-26 8 20,-1-2 0,0-1 0,0-2 0,-37 1 1,67-5-239,4 0-340,1 0 304,0 0 1,0-1-1,0 0 0,-1 1 0,1-1 1,0 0-1,0-1 0,-1 1 0,1 0 1,2-3-1,2 1-316,25-15-2194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38.9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172 0 2481,'0'0'2851,"-17"3"-2762,-55 9-77,69-12-11,0 1 1,-1 0-1,1 0 0,0 0 0,0 0 1,0 1-1,0-1 0,0 1 0,0 0 1,0 0-1,1 0 0,-1 0 0,1 0 1,-1 0-1,1 1 0,0 0 0,-3 3 0,3-3 8,-2 3 18,1 0 0,-1 1 0,2-1 0,-1 0 0,1 1 0,-1 0-1,2 0 1,-1-1 0,1 1 0,-1 13 0,2 6 102,3 39 0,-3-65-128,1 7 35,0-1 0,1 1 0,0-1 0,0 0 0,1 0 0,0 0 0,0 0 0,4 7 0,9 17 134,-15-28-162,0 0 0,0 1-1,0-2 1,1 1 0,-1 0-1,0 0 1,1 0-1,0 0 1,-1-1 0,1 1-1,0-1 1,0 1 0,0-1-1,-1 0 1,1 0-1,1 0 1,-1 0 0,0 0-1,0 0 1,5 0 0,2 1 26,1-1 1,0 0 0,19-2 0,-7 1-80,-1-1-389,1 0 1,-1-1-1,29-7 0,-1-6-1678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39.7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247 1 1584,'0'0'6880,"-24"1"-6511,17 2-370,0 0 0,0 1 0,0 0 0,0 0 1,1 0-1,-6 6 0,-15 9 0,-6 1 14,1 1 1,-35 31-1,66-51-12,1-1 0,-1 1 1,0 0-1,0 0 0,1-1 0,-1 1 1,0 0-1,1 0 0,-1 0 0,1-1 1,-1 1-1,1 0 0,-1 0 0,1 0 0,-1 0 1,1 0-1,0 0 0,0 0 0,0 0 1,-1 0-1,1 0 0,0 0 0,0 0 1,0 0-1,1 0 0,-1 0 0,0 0 1,0 0-1,0 0 0,1 0 0,-1 0 0,1 0 1,-1 0-1,1 0 0,0 2 0,2 0 38,0 0 0,-1 0-1,1-1 1,1 1-1,-1-1 1,0 1 0,7 2-1,16 9-16,1-1 0,1-2 0,0 0 0,30 6 0,-38-13-660,0-2 0,0 0 0,20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40.4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2721,'0'0'4807,"3"2"-2134,21 8-2520,134 1-126,-52-10-3957,-76-1 856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28.27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10 22 1096,'0'0'3674,"-1"-4"-3178,-8-13 2332,20 16-2467,-8 1-524,31 3 292,0 0-1,64 16 0,-45-7-138,-38-9-7,1 0 1,-1 2-1,0 0 0,-1 0 0,1 1 1,19 12-1,-33-17 9,0 0 1,0 0-1,0 0 0,1 0 1,-1 1-1,0-1 1,0 0-1,0 1 0,-1-1 1,1 1-1,0-1 1,-1 1-1,1-1 1,0 1-1,-1-1 0,0 1 1,1-1-1,-1 1 1,0 0-1,0-1 0,0 1 1,0 0-1,0-1 1,0 1-1,-1 0 0,1-1 1,0 1-1,-1-1 1,1 1-1,-2 2 0,0 1 36,0-1 0,-1 1-1,1-1 1,-1 0-1,0 0 1,0 0-1,0 0 1,0-1-1,-5 4 1,-53 41 106,-47 40-24,86-52-3499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41.2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1 192 3201,'0'0'6050,"0"-34"-4667,2 31-1380,-1-1 0,1 0 0,0 0-1,0 0 1,0 1 0,1-1 0,-1 1-1,5-5 1,14-21 12,27-59 123,-46 85-126,-2 2 85,0 7-346,11 187 43,-13-124 195,0-29-63,2 1 0,10 69 0,0-82-462,-7-22 288,-2 2-2456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47.7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1 184,'0'0'5360,"34"3"-4888,33 31 92,-48-24-448,0 0 0,1-1 1,0 0-1,1-2 0,36 8 1,-14-8 80,17 4-139,117 5 0,-164-16-158,3 0-105,1 0 1,0-1 0,0 0-1,-1-1 1,1-1-1,26-9 1,1-3-1632,-24 6 437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52.1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3 301 280,'-1'-3'9688,"0"-12"-9729,7 8 42,1 0-1,0 0 1,1 1-1,11-8 1,-1 0-1,7-5-6,-2 0 1,0-2-1,-1-1 0,-1-1 1,-1 0-1,19-32 0,-36 53 6,-2-1 0,1 0 0,0 0 0,-1 0 0,1-1 0,-1 1 0,0 0 0,0 0 0,0-1 0,0 1 0,-1-1 0,1-3 0,-1 6-8,-1 30-1150,2-21 1125,-1-7 33,0 11-1,0 1-1,0-1 1,-1 0 0,-1 1-1,0-1 1,-6 19 0,5-22-1,0 1 1,1 1-1,-1 19 0,-6 23 9,6-38 5,0-1 0,0 1 1,2 0-1,0 0 0,1 16 0,0-30 32,0 8-3326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53.2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 1136,'0'0'6148,"24"-2"-2979,-8-1-3158,0 0 1,0 2-1,0 0 0,0 0 1,25 4-1,6-1-2,321-2-7082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54.2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280 7 1432,'0'0'3253,"-7"-1"-3188,-56-4 919,57 4-935,0 1 0,0 0 0,1 0 0,-1 1 0,0 0 0,0 0 0,1 0 0,-1 1 0,1 0 0,-9 3 0,-1 6 126,1 1 0,-1 0-1,2 0 1,0 1 0,-16 22 0,23-27-167,1 1 1,1-1-1,-1 1 1,2 0-1,-1 0 1,1 1-1,1-1 1,-1 1-1,2-1 1,-1 1-1,1 0 1,1-1-1,0 1 1,0 0-1,2 11 1,-1-19 0,0 1 0,0-1 0,0 0 0,1 0 0,-1 0 0,0 0 0,1 0 0,-1-1 0,1 1 0,-1 0 0,1-1 0,0 1 0,0-1 1,0 1-1,0-1 0,0 0 0,0 0 0,0 0 0,0 0 0,5 1 0,2 1 34,0 0 1,0 0-1,0-1 0,12 1 0,-7-1 4,1-1-1,-1-1 1,1 0-1,-1-1 1,23-4-1,-34 5-32,0-1 1,0 0-1,0 0 1,0 0-1,0 0 0,-1-1 1,1 1-1,0-1 0,-1 0 1,1 1-1,-1-1 1,1 0-1,-1-1 0,0 1 1,0 0-1,0-1 0,0 1 1,-1-1-1,1 1 1,0-1-1,-1 0 0,0 0 1,0 0-1,0 1 1,0-1-1,0 0 0,-1 0 1,1-1-1,-1 1 0,0 0 1,0-5-1,0 7-14,1 0 0,-1 0 0,0 0 0,0 0 0,-1 0-1,1 0 1,0 0 0,0 0 0,0 0 0,-1 0 0,1 0 0,0 0 0,-1 0 0,1 0-1,-1 0 1,1 1 0,-1-1 0,0 0 0,1 0 0,-1 0 0,0 1 0,1-1-1,-1 0 1,0 1 0,0-1 0,0 1 0,1-1 0,-1 1 0,0-1 0,0 1 0,-1-1-1,-35 1-221,15 1-15,17-1 155,1 1-1,0-1 1,-1 1-1,1 0 0,0 0 1,0 0-1,-1 1 0,-4 2 1,7-3-79,0 0 1,1 0-1,-1 0 0,0 0 1,0 1-1,0-1 0,1 0 1,-1 1-1,1 0 0,-1-1 1,1 1-1,0 0 0,-1 0 1,1-1-1,0 1 0,0 0 1,0 0-1,1 0 0,-2 3 1,2 2-2464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55.3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 1 2713,'0'0'8327,"0"5"-8329,-2 13-121,0 0 0,-1 0 0,-1 0 0,-10 28 0,2-7-374,-2 13-1226,1-8-2031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57.3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 1400,'0'0'6332,"5"0"-3659,29 0-3069,55 2-881,100-4-2295,-169-1 2002,-2 0-964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57.9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0 135 3201,'0'0'5926,"6"-16"-5495,0-6-288,-2 7 15,1 1-1,12-25 0,-16 37-181,-1 0 0,1 1-1,0-1 1,0 0 0,0 1 0,0-1 0,1 1 0,-1-1 0,0 1 0,1 0 0,-1-1-1,1 1 1,-1 0 0,1 0 0,-1 0 0,1 0 0,0 0 0,0 1 0,-1-1-1,1 0 1,0 1 0,3-1 0,-3 4-14,-1 0 1,0 0-1,0 0 0,0 0 1,-1 0-1,1 0 0,-1 1 1,1 4-1,-1-7 25,2 41 10,-4 56 0,0-55-157,5 57-1,-3-98-64,0 1-1,1-1 0,-1 1 1,1 0-1,0-1 0,0 1 1,0-1-1,0 1 0,3 3 1,5 7-2169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58.7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220 0 1016,'0'0'4469,"-6"4"-3866,-28 12-87,0 3 1,2 1-1,-47 36 1,72-50-513,5-4-4,0-1 1,0 1 0,-1 0-1,1 0 1,0 0 0,1 0 0,-1 0-1,0 0 1,0 1 0,1-1 0,0 0-1,-1 1 1,1 0 0,-1 4-1,2-6 355,78 20 453,-60-14-898,-1 1-1,0 0 0,0 1 1,21 16-1,-32-21-402,0-1 1,1 1-1,-1-1 1,1 0-1,-1-1 0,1 0 1,0 0-1,0 0 1,0-1-1,8 0 0,-1 0-1478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7:59.6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0 360,'0'0'10104,"9"4"-10142,50 29-81,-40-20-3,1-2 1,0 0 0,1-2 0,0 0-1,0-1 1,42 9 0,-17-16-3602,-41-1 1013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29.15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2 3225,'0'0'3463,"0"0"-3458,0-1-1,1 1 1,-1 0-1,0 0 1,0 0-1,1 0 0,-1 0 1,0 0-1,0-1 1,1 1-1,-1 0 1,0 0-1,1 0 1,-1 0-1,0 0 1,0 0-1,1 0 1,-1 0-1,0 0 1,1 0-1,-1 0 1,0 0-1,0 1 1,1-1-1,-1 0 1,0 0-1,0 0 1,1 0-1,-1 0 1,0 0-1,0 1 1,1-1-1,-1 0 1,0 0-1,0 0 0,0 1 1,1-1-1,-1 0 1,0 0-1,0 1 1,0-1-1,0 0 1,0 0-1,0 1 1,1-1-1,-1 0 1,10 37 567,11 60 1,-19-84-505,83 662 831,-67-556-1377,-6-54-943,-6-26-738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00.4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55 680,'0'0'6344,"0"-3"-5510,0 2-770,0 0 0,0-1 0,0 1 0,0 0 0,0 0 0,0 0 0,0 0 1,1 0-1,-1-1 0,0 1 0,1 0 0,-1 0 0,1 0 0,-1 0 0,1 0 0,0 0 1,-1 0-1,1 1 0,0-1 0,0 0 0,0 0 0,1-1 0,28-8 1315,-22 8-1328,13-2-67,0 0 1,0 1-1,1 1 0,-1 1 0,1 1 0,29 3 1,-48-2-3,-1-1 1,1 1-1,-1 0 0,0 0 1,1 0-1,-1 0 1,0 0-1,0 0 1,0 0-1,1 1 1,-1-1-1,-1 1 0,1 0 1,0 0-1,0-1 1,-1 1-1,1 0 1,-1 0-1,0 1 1,1-1-1,-1 0 0,0 0 1,0 1-1,0-1 1,0 5-1,2 4-90,-2 0 0,0 0 0,0 1 0,-1 16-1,-1-11-35,0-13 164,1 0 1,-2 0-1,1-1 0,0 1 1,-1 0-1,1-1 0,-1 1 0,0-1 1,-1 0-1,1 1 0,0-1 1,-1 0-1,0 0 0,1-1 1,-1 1-1,-6 4 0,5-4-345,-1 1-1,1-1 0,-1 0 1,0-1-1,1 1 1,-1-1-1,-1 0 0,1 0 1,0 0-1,0-1 1,-11 2-1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00.8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1 3169,'0'0'4155,"-20"1"-4004,-57 7-67,75-7-79,0-1 0,0 0 1,0 1-1,0 0 0,0-1 0,0 1 1,0 0-1,0 0 0,0 0 1,1 0-1,-1 0 0,0 1 0,1-1 1,-1 0-1,1 1 0,-1-1 0,1 1 1,0 0-1,0-1 0,-1 1 0,1 0 1,0 0-1,1 0 0,-1 0 0,0 0 1,1 0-1,-1 0 0,1 0 0,-1 0 1,1 0-1,0 0 0,0 0 0,0 4 1,0-1 2,-3 18 120,2 0 0,2 34 0,0-52-85,1-1 1,-1 0-1,1 0 1,0 0-1,0-1 1,0 1-1,0 0 1,1-1-1,-1 1 0,1-1 1,0 0-1,0 0 1,0 0-1,0 0 1,1 0-1,5 3 1,1 0-10,0 1-1,1-2 1,0 1 0,22 7 0,-17-9-685,1-1 1,0-1-1,-1 0 1,31-1-1,-22-1-1717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01.4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277 1 2481,'0'0'5943,"-3"0"-5734,-2 1-191,0-1 1,1 1 0,-1 0 0,0 1 0,0-1 0,1 1 0,-1 0 0,1 0 0,0 1 0,-5 3 0,-48 36 74,24-17-78,-91 66 21,124-90-26,-1-1 0,1 0 0,0 0 0,-1 1 0,1-1 0,0 0 0,-1 1 0,1-1 0,0 0 0,-1 1 0,1-1 0,0 1 0,0-1 0,0 1 0,0-1 0,-1 0-1,1 1 1,0-1 0,0 1 0,0-1 0,0 1 0,0-1 0,0 1 0,0-1 0,0 1 0,0-1 0,0 0 0,0 1 0,0-1 0,1 1 0,-1-1 0,0 1 0,0-1 0,0 0 0,1 1 0,-1-1 0,0 1 0,0-1 0,1 0 0,-1 1 0,0-1 0,1 0 0,-1 1 0,0-1 0,1 0 0,-1 0 0,1 1 0,-1-1 0,0 0 0,1 0 0,-1 0 0,1 0 0,-1 1 0,1-1 0,-1 0 0,1 0 0,35 13 88,-25-10-76,62 33-7,-47-21-332,1-2 0,0-1 1,43 13-1,-43-22-2883,-17-3 787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02.1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 40 4545,'0'0'2411,"-4"4"-2336,-2 1-14,0 0 0,1 1 1,0 0-1,0 0 0,0 0 1,1 1-1,0 0 0,0 0 0,1 0 1,-1 0-1,2 0 0,-1 0 0,1 1 1,0 0-1,1-1 0,-1 1 1,2 0-1,-1 0 0,1 8 0,0 3 111,2 28 337,-1-44-480,-1 0 0,1-1 0,0 1 0,0 0 0,1 0 0,-1-1 0,0 1 0,1-1 0,0 0 0,0 1-1,-1-1 1,1 0 0,0 0 0,4 3 0,0-1-6,0 1 0,1-1-1,0 0 1,0-1 0,0 0 0,0 0-1,1 0 1,-1-1 0,1 0-1,9 1 1,7 0-17,47-2-1,-37-2-39,-29 1 28,0-1 0,-1 1 0,1-1 0,-1 0 0,1 0 0,-1-1 0,0 1 0,1-1 0,-1 0 0,0 0 0,0 0 0,0-1 0,0 0 0,-1 1 0,1-1 0,-1 0 0,1-1 0,-1 1 0,0-1 0,-1 1 0,1-1 0,0 0 0,-1 0 0,0 0 0,0 0 0,0-1 0,-1 1 0,2-7 0,0 3 62,-1 1 0,-1-1 0,1 0 0,-2 0 0,1-1 0,-1 1 0,0 0 0,0 0 0,-1 0 0,0 0 0,-1 0 1,0 0-1,0 0 0,0 1 0,-7-13 0,3 9 17,-1-1 0,0 1 0,-1 1 0,-1 0 0,1 0 1,-20-17-1,25 25-173,1 0 1,-1 0-1,0 0 1,0 0 0,1 0-1,-1 1 1,-1-1 0,1 1-1,0 0 1,0 0-1,0 0 1,-1 0 0,1 1-1,0-1 1,-1 1-1,1 0 1,0 0 0,-1 0-1,1 0 1,0 1 0,-1-1-1,1 1 1,0 0-1,-1 0 1,1 0 0,0 0-1,0 1 1,0-1-1,0 1 1,0 0 0,-4 4-1,-11 11-2551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04.8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1 344,'0'0'8023,"18"8"-8179,1 6 158,1-1 0,0-1-1,1-1 1,1-1 0,-1 0 0,2-2-1,27 7 1,-12-7 30,0-2 1,0-1-1,66-1 0,-78-3-381,-1-1-1,1-1 1,0-2 0,0 0 0,-1-2-1,40-12 1,-7-6-1941,-34 10 943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15.8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28 1616,'0'0'8896,"3"-3"-8812,23-4-106,-1 1 0,1 1 0,0 2 0,35-1 0,-60 4 4,0 0 0,1 0 0,-1 0 0,0 0 0,0 0 0,0 1 0,1-1-1,-1 0 1,0 1 0,0-1 0,0 1 0,0-1 0,0 1 0,1-1 0,-1 1 0,0 0 0,0 0 0,-1-1-1,1 1 1,0 0 0,0 0 0,0 0 0,0 0 0,-1 0 0,1 0 0,0 0 0,-1 0 0,1 0-1,-1 1 1,0-1 0,1 0 0,-1 0 0,0 0 0,1 1 0,-1-1 0,0 0 0,0 0 0,0 1-1,0-1 1,0 0 0,-1 0 0,1 0 0,0 1 0,-1 0 0,0 2 13,1 0 0,-2 0 1,1 0-1,0 0 0,-1-1 0,1 1 1,-1 0-1,0-1 0,0 0 0,-1 1 1,1-1-1,-4 3 0,-93 70 77,98-76-74,1 0 1,0 0-1,-1 0 1,1 0-1,0 0 0,-1 0 1,1 1-1,0-1 1,0 0-1,-1 0 0,1 0 1,0 0-1,-1 1 1,1-1-1,0 0 0,0 0 1,0 1-1,-1-1 1,1 0-1,0 0 0,0 1 1,0-1-1,-1 0 1,1 1-1,0-1 0,0 0 1,0 1-1,0-1 1,0 0-1,0 1 0,0-1 1,0 0-1,0 1 1,0-1-1,0 0 0,0 1 1,0-1-1,0 0 1,0 1-1,0-1 0,0 0 1,0 0-1,1 1 1,-1-1-1,0 0 0,0 1 1,0-1-1,0 0 1,1 0-1,-1 1 0,0-1 1,0 0-1,1 0 1,-1 1-1,0-1 0,0 0 1,1 0-1,19 7 39,-16-6-26,17 6 21,0-1 1,0-1-1,1-1 1,0-1-1,33 1 1,17-3-4212,-68-1 2047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16.3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1280,'0'0'8003,"3"0"-7731,257 2 996,-126-1-2378,-1-1-4066,-106 0 671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17.5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325 19 1072,'0'0'6203,"-6"-2"-5864,-23-4 99,0 1 0,-1 2 0,1 1-1,-54 2 1,78 1-440,0 0 0,0 0-1,0 0 1,0 0-1,1 1 1,-1 0 0,0 0-1,1 1 1,-1-1-1,1 1 1,0 0-1,0 0 1,0 0 0,0 0-1,0 1 1,1 0-1,-1 0 1,-3 6 0,3-3-7,0-1 0,0 1 0,0 0 0,1 0 0,1 0 0,-1 1 0,1-1 0,0 0 0,1 1 0,0 0 0,-1 11 0,2-3-21,0-7 20,0-1 0,0 0 0,1 0 1,3 16-1,-3-20 9,0-1 1,0 0-1,1 0 1,-1 0-1,1 0 1,0-1-1,0 1 1,0 0-1,0-1 0,1 1 1,-1-1-1,1 0 1,-1 0-1,1 0 1,5 3-1,2 0-5,1-1 1,0 0-1,0 0 0,0-1 0,0-1 1,0 0-1,1-1 0,-1 0 0,1 0 1,21-3-1,-12 2 13,-20 0-1,0-1 1,0 1-1,0-1 0,0 1 0,0-1 1,0 0-1,0 1 0,0-1 1,0 0-1,0 0 0,-1 0 0,1 0 1,0 1-1,0-1 0,-1 0 1,1-1-1,-1 1 0,1 0 0,-1 0 1,1 0-1,-1 0 0,0 0 1,1 0-1,-1-1 0,0 1 0,0 0 1,0-2-1,1 0 7,-1 0 1,0 0-1,1 0 0,-1 0 1,0 0-1,-1 0 0,1 0 1,0 0-1,-1 0 0,0 0 1,-1-4-1,1 6-17,0 0-1,0 0 1,0 0 0,-1 1-1,1-1 1,0 0-1,-1 0 1,1 1 0,0-1-1,-1 0 1,1 1 0,-1 0-1,1-1 1,-1 1 0,1 0-1,-1 0 1,-1-1-1,-32 0-147,30 1 118,-1 0-59,0 0 1,0 0-1,0 1 1,1 0 0,-1 0-1,0 0 1,1 1-1,-1-1 1,-8 5 0,10-4-106,1 1 0,-1 0 1,1-1-1,0 1 0,0 0 1,0 1-1,0-1 0,1 1 1,-1-1-1,1 1 0,0 0 1,0-1-1,-2 7 0,-5 10-1557,0-3-343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19.9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 0 784,'0'0'9624,"-2"15"-9562,-48 218-2116,37-189-625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21.2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54 2961,'0'0'6138,"-9"-3"-3915,12 0-2207,0 0-1,0 1 0,0-1 0,0 1 0,1 0 0,-1 0 1,1 0-1,-1 1 0,1-1 0,0 1 0,0 0 0,4-1 1,3-2-6,4-1-30,1 1 0,-1 0-1,1 1 1,0 1-1,0 0 1,0 2-1,0 0 1,22 2-1,-35-1-10,0-1-1,0 1 0,0 0 0,0 0 0,-1 0 0,1 0 0,0 0 1,-1 1-1,1-1 0,-1 1 0,1 0 0,-1 0 0,0-1 0,1 2 0,-1-1 1,0 0-1,-1 0 0,1 1 0,0-1 0,1 4 0,3 5-62,-1 0 0,0 1 0,5 17 0,-5-14 11,-2-3-10,0 0-1,-1 0 1,0 0-1,-1 0 1,-1 0-1,0 1 1,-2 18-1,1-28 92,0 1 0,0-1 0,0 0 0,0 1-1,0-1 1,-1 0 0,0 0 0,0 0 0,1 0 0,-2 0 0,1 0 0,0-1-1,-1 1 1,1-1 0,-1 1 0,0-1 0,1 0 0,-1 0 0,0 0 0,-1-1-1,1 1 1,0-1 0,0 1 0,-1-1 0,-4 1 0,-6 2-284,1-1 1,-1-1-1,0 0 1,-28 1-1,38-3-295,-7-2-2728,2-5 508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29.97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0 100 2785,'0'0'2221,"9"-9"-1975,1 0-68,1 1-1,0-1 1,0 2 0,0-1 0,1 2 0,0-1 0,1 2-1,-1 0 1,1 0 0,0 1 0,15-3 0,-25 7-168,28-5 64,1 2 0,39 0 0,-62 4-74,-1-1 0,1 1-1,-1 0 1,1 1 0,-1 0 0,0 0 0,0 1 0,0 0 0,0 0 0,0 1 0,-1 0 0,1 1-1,8 6 1,-8-3-20,0 0 1,0 0-1,-1 1 0,0 0 0,-1 0 0,0 0 1,0 1-1,-1 0 0,-1 0 0,1 0 0,-1 1 1,-1-1-1,0 1 0,-1 0 0,0 0 0,-1 0 0,0 0 1,0 1-1,-1-1 0,-3 21 0,2-27 31,0-1-1,0 0 1,-1 1 0,1-1-1,-1 0 1,0 0-1,0 0 1,0 0-1,-1 0 1,1-1 0,-1 1-1,0-1 1,0 0-1,-1 0 1,1 0-1,0 0 1,-1 0 0,0-1-1,0 1 1,1-1-1,-1 0 1,-1 0-1,1-1 1,-5 2 0,-5 2 5,0-1 0,-1-1 0,0 0 0,0-1 0,-28 0 1,33-2-18,0 0 0,1-1 0,-1 0 0,1 0 1,-1-1-1,1-1 0,-12-3 0,18 4-166,-1 0-1,1 0 0,-1 0 1,1 0-1,0 0 1,0-1-1,0 1 1,0-1-1,0 0 1,1 0-1,-1 0 1,1 0-1,0 0 1,0-1-1,0 1 1,0-1-1,1 1 0,-1-1 1,1 0-1,-1-4 1,1-5-1598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21.7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241 6 2881,'0'0'4235,"-16"-1"-3995,-8-1-139,11 0-1,0 2 0,1-1 0,-1 1-1,-16 3 1,22-1-81,1-1 0,0 2 0,-1-1-1,1 1 1,0 0 0,0 0 0,1 0-1,-1 1 1,1 0 0,0 0 0,-1 0 0,2 1-1,-1 0 1,1 0 0,-1 0 0,1 0-1,1 1 1,-1 0 0,1 0 0,0 0-1,0 0 1,1 0 0,0 0 0,0 1 0,0-1-1,1 1 1,-1 7 0,2-12 2,0 1 0,0 0 0,0-1 1,0 1-1,1-1 0,-1 1 0,1-1 0,0 1 0,-1-1 1,1 1-1,0-1 0,0 0 0,1 1 0,-1-1 0,0 0 1,1 0-1,2 3 0,1-1 53,1 0 0,0 0 0,0 0-1,0-1 1,11 4 0,-4-2-5,0 0 0,1-1 0,0-1-1,0 0 1,21 2 0,73-2-1073,-84-3 123,-3 0-1648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22.6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262 0 3145,'0'0'6112,"-8"0"-5672,-5 1-437,1 1-1,-1 0 1,1 0 0,0 2 0,0-1-1,0 1 1,1 1 0,-19 10 0,-2 3-10,-51 38-1,82-55 1,1-1 1,-1 1-1,0-1 0,0 0 0,1 1 0,-1 0 0,0-1 0,1 1 0,-1-1 0,1 1 0,-1 0 0,1 0 0,-1-1 0,1 1 0,-1 0 0,1 0 0,0-1 0,-1 1 1,1 0-1,0 0 0,0 0 0,-1 0 0,1 0 0,0-1 0,0 1 0,0 0 0,0 0 0,0 0 0,0 0 0,1 0 0,-1 1 0,1 0 13,1-1 0,-1 1 0,0 0 0,1-1-1,0 1 1,-1-1 0,1 1 0,0-1 0,-1 0-1,1 0 1,0 0 0,3 2 0,10 3 88,0-1-1,25 6 1,32 3 0,-52-12-352,0 2 0,0 0 1,-1 1-1,1 1 0,-1 0 0,0 2 0,18 10 1,-29-11-1845,-4-1-421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22.9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1776,'0'0'7111,"3"0"-6964,25 2-53,0 2 0,0 0 0,0 2 0,33 11 0,-23-6-2292,54 8 0,-71-18-509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23.7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82 1 2473,'0'0'2596,"-3"8"-2300,-7 14-69,-2 4 365,1 2 0,1-1 0,-6 32 0,8-18-306,4-27-233,2 0 0,-1 0 0,1 18 0,2-27-42,0 0-1,0 1 1,0-1 0,1 0-1,0 1 1,0-1 0,0 0 0,1 0-1,0 0 1,3 7 0,-3-10 1,0 1 0,0 0 0,0-1 0,1 1 0,-1-1 0,1 0 0,0 0 0,0 0 0,0 0 0,0 0 0,0-1 0,0 1 0,0-1 0,0 0 0,1 0 0,-1 0 1,4 0-1,1 1-13,0 0 0,0-1 1,1 0-1,-1-1 1,0 1-1,0-2 1,0 1-1,0-1 1,15-3-1,-18 2 1,0 0 0,1-1 0,-1 1 0,-1-1 0,1 0 0,0 0 0,-1 0 0,1 0 0,-1-1 0,0 0 0,-1 0 0,1 0 0,0 0 0,5-10 0,-5 5 19,1 0-1,-1 0 1,0 0-1,-1 0 1,0-1-1,-1 0 1,0 1-1,0-1 1,0-12-1,-2-11 33,-3-45 0,3 77-51,0-2-22,-1 1 0,1-1 0,-1 1 0,1 0 0,-1-1-1,0 1 1,0 0 0,0 0 0,0-1 0,0 1 0,0 0 0,-1 0 0,1 0 0,-1 0 0,0 1 0,1-1 0,-1 0 0,0 1 0,0-1-1,0 1 1,0-1 0,0 1 0,0 0 0,-5-2 0,3 2-239,-1-1 0,0 1 0,0 0 0,0 0 0,0 1 0,0-1 0,0 1-1,0 0 1,0 0 0,0 1 0,-7 1 0,-9 6-1639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24.9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256 1 1424,'0'0'5847,"-28"7"-4131,-29 22-1630,29-16-77,0 2-1,1 0 1,1 2-1,-27 23 0,52-40-7,1 1 0,-1-1 0,0 1 0,1-1 0,-1 0 0,1 1 0,-1-1-1,1 1 1,-1 0 0,1-1 0,0 1 0,-1-1 0,1 1 0,0 0 0,-1-1 0,1 1 0,0 0-1,0-1 1,0 1 0,-1 0 0,1-1 0,0 1 0,0 0 0,0 0 0,0-1 0,0 2 0,15 11 65,-6-6-63,7 5 75,1-1 1,0-2-1,1 1 1,0-2-1,0 0 1,38 9 0,121 18-879,-155-33-2424,-14-2 306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25.8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74 1616,'0'0'8857,"2"-10"-8254,5 4-604,-1 1 1,1-1 0,0 1 0,0 1-1,1 0 1,-1 0 0,1 0 0,0 1-1,0 0 1,0 0 0,0 1 0,14-2-1,7-1-35,0 2-1,40 1 0,-67 1 19,0 1 0,0 0 0,0 0-1,0 0 1,-1 0 0,1 1-1,0-1 1,0 0 0,0 1 0,0 0-1,0-1 1,0 1 0,-1 0-1,1 0 1,0 0 0,-1 0 0,1 0-1,-1 0 1,1 0 0,-1 1-1,1-1 1,1 3 0,-1 0-24,-1 0-1,1 0 1,-1 0 0,0 0 0,0 1-1,-1-1 1,1 0 0,-1 0 0,0 9-1,0 14-17,-3 49-255,2-70 295,0 1 1,-1-1-1,0 1 0,0-1 0,0 0 0,-1 0 0,0 0 1,0 0-1,-6 8 0,-50 56 123,58-69-104,0 0 0,0 0 0,0 1 0,1-1 1,-1 1-1,0-1 0,1 0 0,-1 1 0,1-1 0,-1 1 0,1-1 1,0 1-1,-1 0 0,1-1 0,0 1 0,0-1 0,0 1 1,1 2-1,0-3 25,1-1 0,0 1-1,0 0 1,0 0 0,-1-1 0,1 1 0,0-1 0,0 0 0,0 0 0,4 1 0,-6-1-14,53 3-141,0-2-1,72-8 0,-105 4-1765,-8 0-2204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27.7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 1584,'1'-4'9492,"3"4"-9790,11 9 296,-1 0 0,17 16-1,-24-19-10,-1 0 0,1 0 0,0-1 0,1 0-1,-1 0 1,1 0 0,0-1 0,0-1 0,0 1 0,1-1 0,-1-1-1,1 1 1,0-2 0,-1 1 0,10 0 0,-5-2-220,4 0 322,-1 0-1,1-1 0,20-4 1,2-11-1499,-35 14 819,0-1 1,0 0-1,0 0 0,0 0 1,-1-1-1,1 0 0,2-4 0,4-1-3515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0.3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70 744,'0'0'9765,"16"-7"-8804,-8 0-1003,1 1-1,-1-1 1,2 1-1,-1 1 1,0 0-1,1 0 1,0 1-1,0 0 1,1 1-1,-1 0 1,1 0-1,-1 1 1,1 1-1,0 0 1,17 0-1,-27 1 2,1 1-1,0-1 0,-1 1 1,1-1-1,-1 1 1,0-1-1,1 1 0,-1 0 1,0 0-1,1 0 1,-1 0-1,0 0 0,0 0 1,0 0-1,0 0 1,1 0-1,-2 1 0,1-1 1,0 0-1,0 1 0,0-1 1,-1 0-1,1 1 1,-1-1-1,1 1 0,-1-1 1,1 1-1,-1-1 1,0 1-1,0 0 0,0-1 1,0 1-1,0 2 1,1 9-118,-1 1 0,-3 24 1,2-31 93,0 0 63,-1 1-1,0 0 0,-1 0 1,1-1-1,-1 1 0,-1-1 1,1 0-1,-1 0 1,-1 0-1,1-1 0,-1 1 1,0-1-1,-1 0 0,-8 7 1,-11 8 28,0-1-1,-36 21 1,28-20-9,19-14-6,13-6-17,-1-1 0,1 0 0,0 1 0,0-1 0,0 1 0,-1 0 0,1-1-1,0 1 1,0 0 0,0 0 0,0-1 0,0 1 0,0 0 0,-1 2 0,47 3-145,77 1-457,-62-5-2301,-30 1 568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1.0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240 1 1320,'0'0'3716,"-23"14"-3451,-145 89 131,157-96-386,8-6-10,1 0 1,0 0 0,-1 0-1,1 0 1,0 1-1,0-1 1,0 1 0,0-1-1,0 1 1,0 0 0,1 0-1,-1 0 1,0 0-1,1 0 1,0 0 0,-1 0-1,1 1 1,0-1 0,0 0-1,-1 4 1,3-5 56,1 0 1,-1 0-1,1 0 0,-1 0 1,1-1-1,-1 1 0,1 0 1,-1-1-1,1 1 0,-1-1 0,1 0 1,0 1-1,-1-1 0,1 0 1,0 0-1,2 0 0,0 0 13,82 4 334,-58-4-260,1 1 1,34 6 0,-60-6-374,-1 0 1,1 0-1,-1 0 1,1 1 0,-1-1-1,0 0 1,0 1 0,1 0-1,-1-1 1,0 1-1,-1 0 1,1 0 0,0 0-1,0 0 1,-1 1 0,0-1-1,1 0 1,-1 1-1,2 4 1,-3-1-1526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1.3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1432,'0'0'4401,"0"12"-4001,4-6 120,16 0-103,4-3-89,3 3-144,10-3-120,3 0-64,4-3-360,20 3-681,-13-3-783,-10 0-841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1.25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78 2457,'0'0'2323,"12"1"-2190,39 4-14,-44-3-95,1 0 1,0 0 0,0 0 0,-1 1-1,0 0 1,1 0 0,6 5 0,17 6 51,-11-8 142,1-1-1,0-2 0,1 0 0,-1-1 1,38-2-1,-54 0-119,-4-24 860,-1 18-798,0-1-1,0 0 1,0 0 0,-1 0 0,-3-10 0,3 14-134,-1 0 0,1 0-1,-1 0 1,0 1 0,1-1 0,-2 1 0,1-1-1,0 1 1,0-1 0,-1 1 0,1 0-1,-1 0 1,-3-2 0,-1 0-6,1 0 0,-1 1 1,-1 0-1,1 0 0,0 0 0,-1 1 0,1 0 1,-1 1-1,-9-1 0,-3 0-24,-1 2 0,-25 2 1,42-1-5,0 0 0,0 0 1,0 0-1,0 1 1,0-1-1,0 1 1,0 0-1,1 0 0,-1 1 1,1-1-1,-1 1 1,1-1-1,0 1 1,0 0-1,0 0 0,0 1 1,1-1-1,-1 1 1,1-1-1,0 1 1,0 0-1,0 0 0,1 0 1,-3 7-1,0 4-28,0 0 0,0-1 0,1 1-1,1 0 1,0 26 0,2-33 19,0 0 0,0 0 0,1 0-1,0 0 1,0 0 0,1 0 0,0 0 0,0 0 0,1 0 0,0-1 0,0 1 0,1-1 0,0 0 0,0 0-1,1 0 1,0-1 0,0 0 0,0 0 0,1 0 0,0 0 0,7 4 0,1 1 7,0-2-1,1 0 1,0 0 0,0-1 0,1-1 0,0-1 0,0 0 0,0-1-1,1-1 1,0-1 0,0 0 0,0-1 0,0-1 0,0 0 0,0-1-1,0-1 1,20-4 0,-28 3 8,1-1 1,-1 0-1,1 0 0,-1-1 0,0 0 1,0-1-1,-1 0 0,12-9 0,63-55-47,-63 50 49,-8 9-1,0-2 0,-1 1 0,0-2 0,13-19 0,-19 25 56,-2 0 0,1-1-1,-1 1 1,0 0 0,-1-1 0,0 0 0,0 1 0,0-1 0,-1 0-1,-1 0 1,1-9 0,-1 17-42,-1-1 0,1 1 1,-1-1-1,1 1 0,-1 0 0,1-1 0,-1 1 0,1-1 0,-1 1 0,1 0 0,-1 0 1,1-1-1,-1 1 0,0 0 0,1 0 0,-1-1 0,0 1 0,1 0 0,-1 0 0,0 0 1,1 0-1,-1 0 0,1 0 0,-1 0 0,0 0 0,1 0 0,-1 1 0,0-1 1,1 0-1,-1 0 0,1 1 0,-1-1 0,0 0 0,1 0 0,-1 1 0,1-1 0,-1 1 1,1-1-1,-1 0 0,1 1 0,-1-1 0,1 1 0,0-1 0,-1 1 0,1 0 0,0-1 1,-1 1-1,1-1 0,0 1 0,0 0 0,-1-1 0,1 1 0,0 1 0,0 134-79,0-133 53,0 0 1,0 0-1,1 0 0,-1-1 1,1 1-1,0 0 1,0-1-1,0 1 1,0 0-1,0-1 1,0 1-1,1-1 1,-1 0-1,1 1 0,-1-1 1,1 0-1,0 0 1,0 0-1,0 0 1,0 0-1,1-1 1,-1 1-1,0-1 1,1 1-1,-1-1 0,3 1 1,3 1-63,1 0 1,-1 0-1,0-1 1,1-1-1,0 0 1,-1 0-1,14 0 1,-19-2 69,0 0-1,0 0 1,0-1 0,0 1 0,0-1 0,-1 1-1,1-1 1,0 0 0,-1 0 0,1 0 0,-1 0-1,0-1 1,1 1 0,-1-1 0,0 1 0,1-4-1,32-48 48,-26 32 1,-8 18-36,0 0 0,0 1-1,1-1 1,-1 1-1,1-1 1,0 1 0,0 0-1,0 0 1,3-4 0,-4 7-18,-1 0 1,1 0 0,-1 0 0,0 0 0,1 0-1,-1-1 1,1 1 0,-1 0 0,1 0 0,-1 0 0,1 0-1,-1 0 1,1 0 0,-1 1 0,1-1 0,-1 0 0,0 0-1,1 0 1,-1 0 0,1 0 0,-1 1 0,1-1 0,-1 0-1,0 0 1,1 1 0,-1-1 0,0 0 0,1 1-1,-1-1 1,0 0 0,1 1 0,-1-1 0,0 1 0,0-1-1,1 1 1,10 16 39,-10-15-42,13 21 28,-5-7 9,0 0 0,2-1 0,22 28 0,-28-39-24,-1 0 1,0 0-1,1-1 0,0 1 0,0-1 1,0 0-1,0-1 0,0 1 1,0-1-1,1 0 0,-1 0 0,1-1 1,0 1-1,-1-1 0,1-1 1,11 1-1,-13 0-136,1-1 0,0 0 0,-1 0 1,1 0-1,-1-1 0,1 1 0,0-1 0,-1 0 1,1-1-1,-1 1 0,0-1 0,0 0 1,1 0-1,-1 0 0,0 0 0,-1-1 0,1 0 1,0 0-1,-1 0 0,1 0 0,4-6 0,3-10-1825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1.9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22 3185,'0'0'4854,"12"-4"-4754,13-2-48,1 2-1,-1 0 1,48 0 0,-64 4-18,1 0 1,0 1 0,-1 0-1,1 0 1,-1 1-1,1 1 1,-1-1 0,14 7-1,-19-7-50,0 0 0,-1 1 0,1-1 0,0 1 0,-1 0 0,0 0 0,1 0 0,-1 1 0,0-1 0,-1 1 0,1-1 0,-1 1 0,1 0 0,-1 0 0,0 0 0,-1 1 0,1-1 0,-1 0 0,0 0-1,2 10 1,-2-6-118,0 1 1,0 0-1,0 0 0,-1 0 0,-3 17 0,3-23 128,-1 1 0,0-1 0,0 0 0,0 0 0,0 0 0,-1 0 0,1-1 1,-1 1-1,0 0 0,1-1 0,-1 1 0,0-1 0,-1 1 0,1-1 0,0 0 0,-1 0 1,1 0-1,-1 0 0,-5 2 0,-4 1 6,0-1 0,-1 0 0,0 0 1,0-2-1,1 1 0,-2-2 0,1 0 0,-16-1 0,27-11-1661,2 10 1526,1-1 0,-1 0 1,0 1-1,0-1 1,1 0-1,-1 1 0,1-1 1,-1 1-1,1-1 1,-1 1-1,1-1 1,0 1-1,0-1 0,0 1 1,0 0-1,0 0 1,0-1-1,0 1 0,1 0 1,-1 0-1,0 0 1,0 0-1,3-1 1,19-13-2375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2.2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106 6 4033,'0'0'6074,"-4"-1"-5928,2 1-140,0-1-8,1 1 1,-1-1-1,0 0 1,1 1-1,-1 0 1,1-1-1,-1 1 1,0 0-1,1 0 1,-1 0-1,0 0 1,1 0-1,-1 0 1,0 0-1,1 0 1,-1 1-1,1-1 1,-1 1 0,1-1-1,-1 1 1,0 0-1,1 0 1,0 0-1,-1-1 1,1 1-1,0 0 1,-1 1-1,1-1 1,0 0-1,-2 3 1,-4 6-21,1 2 1,0-1-1,0 1 1,1 0-1,1 0 1,0 0-1,0 1 1,2-1-1,-1 1 0,2 0 1,0-1-1,0 16 1,1-27 5,0 1 1,1-1-1,-1 0 1,1 0 0,-1 1-1,1-1 1,0 0-1,-1 0 1,1 1-1,0-1 1,0 0 0,0 0-1,0 0 1,0 0-1,0 0 1,0 0-1,0-1 1,0 1-1,0 0 1,0 0 0,0-1-1,1 1 1,-1-1-1,0 1 1,1-1-1,-1 0 1,0 1 0,2-1-1,44 7-237,-44-7 238,126 4-1347,-91-5 266,14 1-1206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2.8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241 1 1920,'0'0'2812,"-21"15"-2488,-106 78 401,112-83-479,-54 41 1678,68-50-1913,1-1 1,-1 0-1,0 1 1,1-1-1,-1 0 0,1 1 1,-1-1-1,1 1 0,0-1 1,-1 1-1,1 0 0,-1-1 1,1 1-1,0-1 1,-1 1-1,1 0 0,0-1 1,0 1-1,0-1 0,-1 1 1,1 0-1,0-1 1,0 1-1,0 0 0,0 0 1,0-1-1,0 1 0,0 0 1,0-1-1,0 1 1,1 0-1,-1-1 0,0 1 1,0-1-1,1 1 0,-1 0 1,0-1-1,1 1 1,-1-1-1,0 1 0,1 0 1,-1-1-1,1 0 0,-1 1 1,1-1-1,-1 1 1,1-1-1,0 1 0,0-1 1,32 14 259,-27-13-307,112 31 418,-30-9-1313,-32-3-2875,-47-16 1422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3.6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25 3089,'0'0'6042,"4"-4"-5958,1 1-77,0 1 0,1-1 0,-1 1-1,1 0 1,-1 0 0,1 0 0,0 1 0,0 0-1,-1 0 1,1 0 0,0 1 0,0 0 0,0 0-1,0 0 1,6 2 0,-7-1 3,-1-1 0,1 1 0,-1 1 0,0-1 0,1 1 0,-1-1 0,0 1 0,0 0 0,7 5 0,-9-5-10,0 0 0,-1-1 0,1 1 0,0 0 1,-1 0-1,1 0 0,-1 0 0,0 0 0,0 0 0,0 0 0,0 0 0,0 1 0,0-1 0,0 0 1,-1 0-1,1 1 0,-1-1 0,0 1 0,0 3 0,0-5-13,-3 41-542,2-39 543,0-1-1,0 0 1,0 1 0,0-1 0,0 0 0,0 0-1,-1 0 1,0 0 0,1 0 0,-1 0 0,0 0 0,0 0-1,-3 2 1,-5 4 37,-1 0 0,0-1-1,-14 7 1,81-4-144,-33-7 223,59 13 54,-76-14-154,0-1 0,0 1 1,0 1-1,0-1 0,0 1 1,-1 0-1,1 0 0,-1 1 1,0-1-1,5 6 1,-9-8 4,0 0 1,0 1-1,0-1 1,0 0-1,0 1 0,0-1 1,-1 1-1,1-1 1,0 1-1,-1-1 1,0 1-1,1 0 1,-1-1-1,0 1 1,0-1-1,1 1 1,-1 0-1,-1-1 1,1 1-1,0 0 1,0-1-1,-1 1 1,1-1-1,0 1 1,-1 0-1,0-1 1,1 1-1,-1-1 1,0 0-1,0 1 1,0-1-1,0 0 1,0 1-1,0-1 1,0 0-1,0 0 1,-1 0-1,1 0 1,0 0-1,-3 1 0,-7 6 63,0 0 0,0-1-1,-23 10 1,26-13-43,-32 15-1061,-2-2 1,-66 19 0,70-29-2683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8.8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 2473,'0'-2'8984,"0"6"-8698,0 16-673,0 0 1,1 0-1,1 0 1,1 0 0,1-1-1,7 23 1,2-10-3787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3.6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1712,'0'0'4224,"0"8"922,0 36-5226,7 182-2263,-7-200-1499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4.9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49 2905,'0'0'6036,"0"-1"-6006,0 1-1,0-1 1,0 1 0,1-1 0,-1 0 0,0 1 0,0-1 0,0 1 0,1-1 0,-1 1 0,0-1 0,1 1 0,-1-1 0,0 1 0,1-1 0,-1 1-1,1 0 1,-1-1 0,1 1 0,-1-1 0,1 1 0,-1 0 0,1 0 0,-1-1 0,1 1 0,0 0 0,13-7 0,-1 1 0,1 1 0,1 1 0,-1 0 0,1 0 0,-1 2 0,1 0 0,0 0 0,17 1 0,-32 1-43,1 1 1,0-1 0,0 0-1,-1 0 1,1 1-1,0-1 1,0 1 0,-1-1-1,1 0 1,0 1 0,-1-1-1,1 1 1,-1 0-1,1-1 1,-1 1 0,1-1-1,-1 1 1,1 0-1,-1-1 1,1 1 0,-1 0-1,0 0 1,0-1-1,1 1 1,-1 0 0,0 0-1,0-1 1,0 1-1,0 0 1,0 0 0,0 1-1,1 31-464,-1-25 341,0-4 107,0 0 0,-1 0 0,1-1 0,-1 1 0,0 0-1,0 0 1,0-1 0,0 1 0,-1 0 0,1-1 0,-1 0 0,-3 5 0,-33 32 7,35-37 20,29-1 402,-4-2-432,-14 0 22,1-1 0,0 2 0,-1-1 0,1 1 0,8 3 0,-13-3-7,-1 0 0,1 1 1,0 0-1,-1 0 0,1 0 0,-1 0 0,0 1 0,0-1 0,0 1 0,0 0 0,0 0 0,0 0 0,3 6 1,-3-4 1,0-1 0,0 1 1,-1 0-1,0 0 1,0 0-1,0 0 0,0 0 1,-1 1-1,0-1 1,0 0-1,-1 1 0,1-1 1,-1 0-1,0 1 1,-1-1-1,0 7 0,0-10 35,0 0 0,-1 1-1,1-1 1,0 0 0,-1 0-1,1 0 1,-1-1-1,1 1 1,-1 0 0,0-1-1,0 1 1,0-1-1,0 1 1,0-1 0,0 0-1,0 0 1,-1 0-1,1 0 1,0 0 0,-1-1-1,-2 1 1,-5 3 133,-1-2 1,0 1-1,-14 0 1,-90 1 111,114-4-719,12 0-4017,15 0-311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5.7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278 3 776,'0'0'7012,"0"0"-6967,0-1-1,-1 1 0,1 0 1,-1 0-1,1 0 1,-1-1-1,1 1 0,0 0 1,-1 0-1,1 0 0,-1 0 1,1 0-1,-1 0 0,1 0 1,-1 0-1,1 0 0,-1 0 1,1 0-1,0 0 1,-1 0-1,1 0 0,-1 0 1,1 1-1,-1-1 0,1 0 1,0 0-1,-1 1 0,1-1 1,-1 0-1,1 0 1,0 1-1,-1-1 0,1 1 1,-16 8-39,0 0 1,2 1 0,-21 17 0,-8 6 15,-87 62-15,129-95-11,1 1 1,-1-1 0,1 0-1,-1 0 1,1 0 0,-1 1-1,1-1 1,0 0 0,-1 1-1,1-1 1,-1 0-1,1 1 1,0-1 0,-1 1-1,1-1 1,0 0 0,-1 1-1,1-1 1,0 1 0,0-1-1,0 1 1,-1-1 0,1 1-1,0-1 1,0 1 0,0-1-1,0 1 1,0-1-1,0 1 1,0-1 0,0 1-1,0 0 1,0-1 0,0 1-1,0-1 1,0 1 0,1-1-1,-1 1 1,0-1 0,0 1-1,0-1 1,1 0 0,-1 1-1,0-1 1,1 1 0,-1-1-1,0 0 1,1 1-1,-1-1 1,1 1 0,-1-1-1,0 0 1,1 0 0,-1 1-1,1-1 1,-1 0 0,1 0-1,-1 0 1,1 1 0,0-1-1,32 10-1,-31-10 13,163 24 265,-49-9-999,-115-15 677,15 5-1166,-11 2-2457,-5-4 1174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6.1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2761,'0'0'6129,"18"3"-4799,111 5-1523,-42-1-732,-26-4-990,-8-3-1151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6.4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56 3633,'0'0'4618,"11"-8"-4513,36-25-26,-42 31-57,1-1 0,-1 1-1,1 0 1,0 1 0,0-1 0,0 1-1,0 1 1,0-1 0,1 1 0,-1 0 0,0 0-1,0 0 1,7 3 0,4-2 44,-14 0-73,1-1 1,-1 1-1,1 0 0,-1 0 1,0 0-1,0 0 0,0 0 1,0 1-1,0 0 0,0-1 1,0 1-1,0 0 0,0 1 1,-1-1-1,1 0 0,-1 1 1,0-1-1,0 1 0,0 0 1,0 0-1,0 0 0,0 0 1,-1 0-1,1 0 0,1 6 1,0 1-132,0 0 1,-1 0-1,0 0 0,-1 1 1,0-1-1,0 1 1,-2 14-1,1-22 130,-1 1-1,0 0 1,0-1 0,0 1-1,0-1 1,-1 1-1,1-1 1,-1 0 0,0 1-1,0-1 1,0 0-1,-1 0 1,1 0 0,-1-1-1,1 1 1,-1 0-1,0-1 1,0 0 0,0 0-1,0 0 1,0 0-1,-5 2 1,-2 0 69,1 0-1,0-1 1,-1 0-1,1-1 1,-1 0 0,0 0-1,0-1 1,-14 0-1,24-1-77,0-1-1,-1 1 0,1 0 0,0 0 1,0 0-1,0-1 0,0 1 0,0 0 0,0 0 1,0-1-1,-1 1 0,1 0 0,0-1 1,0 1-1,0 0 0,0 0 0,0-1 1,0 1-1,0 0 0,0 0 0,0-1 1,1 1-1,-1 0 0,0 0 0,0-1 1,0 1-1,0 0 0,0 0 0,0-1 0,0 1 1,1 0-1,-1 0 0,0-1 0,0 1 1,0 0-1,0 0 0,1 0 0,-1 0 1,0-1-1,0 1 0,1 0 0,-1 0 1,0 0-1,1 0 0,9-12-642,13-3-604,1 1 0,49-21 0,-53 27 719,18-11-831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3:50.33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1 758 1320,'0'0'4795,"0"-1"-4679,0 0 1,0 0 0,0 0 0,0 1-1,0-1 1,0 0 0,0 0 0,1 0-1,-1 0 1,0 1 0,1-1 0,-1 0-1,1 0 1,-1 1 0,0-1 0,1 0-1,0 0 1,-1 1 0,1-1 0,-1 1-1,2-2 1,57-6-467,1 3 0,0 3 0,72 5 0,-91 8-541,-34-8 1114,-1-1 0,0 0 0,1 0 0,-1-1 0,1 0-1,9 1 1,-29-29-297,8 10-42,1 0 1,1-1-1,0 1 1,2 0-1,-1-1 1,2 0 0,3-25-1,-2-6-257,9-147-195,-10 195 532,-23 44-1756,22-41 1808,0-1 0,0 0 0,0 1 0,0-1 0,0 0 0,0 0 0,-1 0 0,1 0 0,0 0 0,-1 0 0,1 0 0,0 0 0,-1 0 0,1-1 0,-1 1 0,1-1 0,-1 1 0,1-1 0,-1 1 0,0-1 0,1 0 0,-4 0 0,-10 3 52,-6-1-111,0-1 0,-29-1 0,15-1-63,34 1 105,0 0-1,0 0 0,0-1 0,0 1 0,0 0 1,0-1-1,0 1 0,0-1 0,0 1 1,0-1-1,0 1 0,0-1 0,0 0 1,0 0-1,0 1 0,1-1 0,-1 0 1,0 0-1,1 0 0,-1 0 0,0 0 0,1 0 1,-1 0-1,1 0 0,-1 0 0,1 0 1,0 0-1,-1 0 0,1 0 0,0 0 1,0-2-1,-3-45-55,2 24 66,-5-6 97,4 19-29,0 1-1,0-1 1,0-16-1,2 20-64,1 1-1,-1-1 1,1 0-1,0 1 0,1-1 1,-1 1-1,1-1 1,1 1-1,-1 0 0,1 0 1,0 0-1,1 0 0,-1 0 1,1 1-1,0 0 1,0-1-1,1 1 0,0 1 1,0-1-1,0 1 1,9-7-1,-3 4-12,1 0-1,-1 0 1,1 1 0,1 0-1,-1 1 1,1 1 0,-1 0-1,1 1 1,0 0 0,23-2-1,16 2-12,75 4 0,-47 1 9,-70-1 7,0 0 0,0 0 0,0 1 0,0 1 0,-1 0 0,1 0 0,-1 1 0,0 0 0,0 0 0,0 1 0,0 0 0,-1 1 0,0 0 0,0 0 0,0 1 0,-1-1 0,0 2 0,-1-1 0,8 11 0,-10-11 15,0 0 0,0 0-1,-1 0 1,0 1 0,-1-1 0,0 0-1,0 1 1,0 0 0,-1 0 0,0-1-1,-1 1 1,1 0 0,-1 0 0,-1 0-1,-1 8 1,0-13-3,0 1 0,0 0-1,0-1 1,0 1 0,-1-1-1,1 0 1,-1 0 0,0 0 0,0 0-1,-6 4 1,-34 24 47,18-13-46,-34 31 1,58-48-30,1-1-3,0 2-19,0-1 115,-64-1 937,64 30-1673,3 228 665,-3-247-7,0 0 0,1 0 1,0 0-1,0 0 0,6 17 1,-7-25-3,6 6 7,-4-8 67,0 0 0,0 0 0,0 0 0,0 0 0,0 0 0,1-1 0,-1 1 0,0-1 0,0 1 0,1-1 0,-1 0 0,0 0 0,0 0 0,5-1 0,40-6 1613,-29 3-1369,215-20-343,-20 3-3,-177 18-27,-35 3 107,-19 5-1807,-4 6-789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1.61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52 5209,'0'0'3993,"132"-6"-3993,-4-6-296,-9-3-1056,-11-3-3409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6.8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131 35 1040,'0'0'7797,"1"-6"-7171,0 6-607,-1-1-1,0 0 0,1 0 1,-1 0-1,0 0 0,0 0 0,0 0 1,0 0-1,0 0 0,0 0 1,0 0-1,0 0 0,0 0 1,0 0-1,0 0 0,-1 0 0,1 0 1,0 0-1,-1 1 0,1-1 1,-1 0-1,1 0 0,-1 0 0,0-1 1,0 2-10,-1-1 1,1 0-1,-1 1 1,1-1-1,-1 1 0,1 0 1,-1-1-1,1 1 1,-1 0-1,1 0 1,-1 0-1,1 0 1,-1 0-1,1 0 1,-1 1-1,1-1 0,-1 0 1,1 1-1,-1-1 1,1 1-1,0-1 1,-3 3-1,-3 0-22,1 1-1,0 0 1,-1 0-1,2 0 1,-1 1-1,0 0 1,1 0-1,0 1 1,0-1-1,1 1 1,-5 7-1,6-9 3,1 0 0,-1 0-1,1 0 1,0 1 0,0-1 0,0 0-1,1 1 1,0 0 0,0-1-1,0 1 1,0 0 0,1-1 0,-1 1-1,1 0 1,0 0 0,1-1 0,-1 1-1,3 8 1,-2-12-5,0 1-1,0-1 1,0 1-1,0-1 1,0 1-1,0-1 1,1 0-1,-1 1 1,1-1-1,-1 0 0,1 0 1,-1 0-1,1 0 1,-1 0-1,1-1 1,0 1-1,0 0 1,-1-1-1,1 1 1,0-1-1,0 0 1,1 1-1,47 1-218,-38-2 169,92-3-1263,-53-7-854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7.2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258 0 3289,'0'0'3452,"-25"15"-3292,-9 3-76,-115 74 485,146-90-511,-1 0 0,1 1 1,-1-1-1,1 1 0,0 0 1,0 0-1,0 0 0,1 0 1,-1 0-1,1 1 1,0-1-1,-1 1 0,2 0 1,-1-1-1,0 1 0,1 0 1,0 0-1,0 0 0,0 0 1,0 0-1,0 1 1,1-1-1,0 0 0,0 6 1,1-9-32,0 1 0,-1 0 0,1-1 0,0 1 1,0-1-1,0 1 0,0-1 0,1 0 1,-1 1-1,0-1 0,0 0 0,1 0 0,-1 0 1,1 0-1,-1 0 0,1 0 0,0 0 0,-1 0 1,4 1-1,35 13 34,100 17-168,-88-21-1552,-31-8-768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7.8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0 3209,'0'0'6812,"-3"0"-6535,2 0-275,0 0 0,1 1 0,-1-1 1,0 0-1,0 0 0,1 0 0,-1 1 0,0-1 0,1 0 0,-1 1 0,0-1 0,1 0 0,-1 1 1,0-1-1,1 1 0,-1-1 0,1 1 0,-1 0 0,1-1 0,-1 1 0,1-1 0,-1 1 0,1 0 1,0-1-1,-1 1 0,1 0 0,0-1 0,0 1 0,0 0 0,-1 0 0,1-1 0,0 1 0,0 0 1,0 0-1,0 0 0,0-1 0,0 1 0,0 0 0,1 0 0,-1-1 0,0 1 0,0 0 0,0-1 1,1 1-1,-1 1 0,1 0 15,-2 23 47,1-13-49,0 0 1,0 0-1,1 0 1,3 14-1,-3-22-16,0 0-1,0 0 1,1 0 0,-1-1 0,1 1-1,0-1 1,0 1 0,0-1 0,1 0-1,-1 0 1,1 0 0,0 0 0,0 0-1,0 0 1,0-1 0,7 5 0,-7-6-4,0 1 1,1-1 0,-1 0-1,0 0 1,1 0 0,-1 0-1,1-1 1,-1 0 0,1 1-1,-1-1 1,1 0 0,-1-1-1,1 1 1,0-1 0,-1 1-1,0-1 1,1 0 0,-1 0-1,0-1 1,1 1 0,-1-1-1,0 0 1,0 1 0,0-1-1,0-1 1,0 1 0,-1 0 0,1-1-1,-1 1 1,1-1 0,-1 0-1,2-3 1,1-1 33,-1 2-9,0 1 0,0-1 1,-1 0-1,0 0 0,0 0 0,0 0 0,-1-1 1,1 1-1,-2-1 0,1 1 0,0-1 1,-1 0-1,1-6 0,-2 11-15,0 7-247,2 14 226,0 0 0,2 0 0,1 0 0,0-1 0,1 0 0,1 0 0,13 24 0,15 46-1905,-30-72-869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9.0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1720,'0'0'6842,"0"15"-6669,0-11-162,1-1-1,-1 1 0,1-1 1,0 1-1,0-1 0,0 0 1,0 1-1,0-1 1,1 0-1,0 0 0,-1 0 1,1 0-1,0 0 0,1 0 1,-1 0-1,4 3 1,-1-1-4,1-1 0,-1 0 1,0-1-1,1 1 0,0-1 1,-1 0-1,2 0 1,5 2-1,51 19 17,-62-23-29,-1 0-1,1 0 1,0 0 0,-1 0 0,1 0-1,-1 0 1,1 0 0,-1 0 0,1 0-1,-1 0 1,0 0 0,0 0-1,1 1 1,-1-1 0,0 0 0,0 0-1,0 0 1,0 0 0,-1 2 0,-1 22 67,1-21-43,-1-1 0,0 0 0,0 0-1,0 0 1,0 0 0,0 0 0,0 0-1,-1-1 1,1 1 0,-4 2 0,-18 21-354,15-17-2401,5-9-46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9.4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58 2561,'0'0'4064,"108"-36"-3992,-74 30-16,-3 0-56,9 3-152,14 0-912,-10-1-488,-14 4-489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09.8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71 1504,'0'0'7193,"12"3"-5668,23-5-1433,0-2 0,0-2 0,64-18 1,-51 12-674,60-9 0,-21 17-2905,-67 4 688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10.4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96 0 1592,'0'0'5684,"-10"8"-5386,-35 28-48,41-32-212,0 1-1,0 0 1,1 0-1,-1 0 1,1 0-1,0 0 0,0 1 1,1-1-1,0 1 1,0 0-1,0 0 1,1 0-1,-1 0 1,2 0-1,-1 0 1,0 0-1,1 0 0,1 0 1,0 7-1,-1-4-25,0 5 0,-1 0 3,2-1 0,-1 1 0,4 14 0,-3-23-8,1 1 0,0-1-1,0 0 1,0 0-1,0 0 1,1 0 0,0 0-1,0-1 1,0 1-1,7 7 1,-6-8-13,0 0 0,-1 0 0,1-1 0,0 0 0,1 1 0,-1-1 0,1 0 0,-1-1 0,1 1 0,0-1 0,0 0 0,0 0 0,0-1 0,0 0 0,0 1 0,0-2 0,1 1 0,-1 0 0,0-1 0,1 0 0,-1-1 0,0 1 0,8-2 0,-12 1 14,1 0 0,-1 0 0,1 0-1,-1 0 1,1 0 0,-1 0 0,0 0 0,0-1 0,1 1 0,-1 0 0,0-1 0,0 1-1,0-1 1,0 1 0,-1-1 0,1 0 0,0 1 0,-1-1 0,1 0 0,-1 1 0,1-1 0,-1 0-1,0 0 1,0-1 0,1-3 34,0 0 0,-1 1 0,0-1 0,0 1 0,0-1 0,-3-10 0,2 14-26,-1 0 0,1 0 0,0 0 0,-1 0 0,0 0 0,1 1 0,-1-1 0,0 1 1,0-1-1,0 1 0,0 0 0,0 0 0,0-1 0,-1 1 0,1 1 0,0-1 0,0 0 0,-1 1 1,1-1-1,0 1 0,-5-1 0,2 0-102,-1 1 1,1-1-1,-1 1 1,0 0 0,1 0-1,-1 1 1,1 0-1,-10 2 1,11-1-154,1 0 0,0 0 0,0 0 0,0 1 0,1 0 0,-1-1 0,0 1 0,1 0 0,-3 4 0,1-2-512,-13 16-3258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11.3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1744,'0'0'9578,"0"17"-9109,-1 39-534,3 72-1020,-1-122 798,0 0 0,0 0 0,0 0 0,1-1 0,0 1 0,0-1 0,0 1 0,1-1 0,0 0 0,4 7 0,11 11-3708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12.1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41 2945,'0'0'6597,"-3"-4"-5937,0 1-471,2 2-133,0 0-1,0 0 1,0 0 0,0 0 0,0 0-1,0 0 1,0 0 0,0 0-1,0 0 1,1 0 0,-1-1-1,1 1 1,-1 0 0,1 0-1,-1-1 1,1 1 0,-1 0-1,1-3 1,27-1-248,-22 4 172,63-3-62,75 6 0,-134-2 51,0 1 1,-1 0-1,1 0 0,-1 1 0,1 1 1,-1-1-1,0 1 0,8 4 0,-12-5-24,-1 0 0,0 0-1,1 0 1,-1 0-1,0 0 1,-1 1 0,1-1-1,0 1 1,-1 0 0,1 0-1,-1 0 1,0 0-1,0 0 1,0 1 0,0-1-1,-1 1 1,0-1 0,1 1-1,-1-1 1,0 1-1,0 4 1,0-1 6,0 0 0,-1 1-1,0-1 1,-1 0 0,1 0 0,-1 0 0,-1 0-1,1 0 1,-1 0 0,-1-1 0,1 1 0,-1 0-1,-4 7 1,-1-3 48,0 0 0,0-1-1,-1 0 1,0 0 0,-1-1 0,-11 9 0,16-15-18,-18 17 3,-44 27 0,60-43-36,-1 1 1,0-2-1,0 1 1,-1-1-1,1 0 1,-1-1-1,0 0 1,1 0-1,-1-1 1,-11 1-1,18-21-2371,4-1 772,7 1 183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12.5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190 16 2737,'0'0'5920,"-14"-2"-5820,-1-2-91,8 1-8,-1 1 1,1 1-1,-1-1 1,0 1-1,1 1 1,-1-1-1,0 1 1,-13 2-1,17-1-1,1 0 1,-1 1-1,1-1 0,-1 1 0,1 0 0,0 0 1,-1 0-1,1 0 0,0 0 0,1 1 0,-1-1 1,0 1-1,1 0 0,-1 0 0,1 0 0,0 0 1,0 0-1,0 1 0,-2 5 0,1-2-21,-1 1 0,1 0 0,1 0 0,0 1 0,0-1 0,1 0 0,-1 16 0,1-19 22,1 0 0,1 0 0,-1-1 0,1 1 0,0 0 0,0 0 0,0 0 0,1-1 0,0 1 0,0-1 0,0 1 0,0-1 0,1 0 0,-1 0 0,1 0 0,0 0 0,1 0 0,-1 0 0,1-1 0,-1 0 0,1 0 0,0 0 0,0 0 0,6 3 1,-1-1-34,0 1 1,1-2 0,0 1 0,0-1 0,0-1 0,0 0-1,18 3 1,-2-2-1426,51-1-1,-44-3-569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2.17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1872,'0'0'3350,"1"6"-3204,3 16 127,1 0 0,1-1 1,12 29-1,6 19 5,40 237 889,-7-25-713,-47-245-534,-3-7-910,20 52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12.9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1480,'0'0'6314,"6"0"-5904,7 1-214,0 1 0,0 1 0,0 0 0,17 6 0,13 3-127,28 8 7,-65-18-76,0 0 0,1 1 0,-1 0 0,0 0 0,-1 1 0,1-1 0,-1 1 0,8 7 0,-12-7 1,1 0 1,-1 0 0,0 0-1,0 0 1,-1 1 0,1-1-1,-1 0 1,0 0 0,0 1 0,0-1-1,-1 0 1,1 0 0,-1 1-1,-2 6 1,-6-1 64,1-1 0,-1 0-1,-17 14 1,-3 2-34,11-7 35,-29 37 1,42-48-460,0 0 0,0 0-1,1 0 1,0 1 0,0 0 0,1 0 0,0 0 0,1 0 0,-3 10 0,5-7-1934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13.3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187 1 4353,'0'0'5097,"-119"76"-5009,99-52-32,-4 0-56,11 4 0,6-7-80,4 0-112,3-5-664,0-13-937,10-3-703,10 0-1681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13.7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 4337,'0'0'5304,"0"5"-5287,-7 133-110,7-137 88,1 0 0,0 0 1,-1 0-1,1 0 0,0-1 1,0 1-1,-1 0 0,1 0 1,0 0-1,0-1 0,0 1 1,0 0-1,0-1 0,0 1 1,0-1-1,0 1 0,0-1 1,1 0-1,-1 1 0,0-1 1,0 0-1,0 0 0,0 0 1,1 0-1,-1 0 0,0 0 1,0 0-1,0 0 0,2-1 1,2 1 21,0 0-1,-1 0 1,1-1 0,0 1 0,-1-1 0,10-3 0,-10 1 13,0 0 0,0-1-1,0 1 1,0-1 0,0 0-1,4-7 1,-5 8-12,0-1-1,-1 1 1,1 0 0,1 0-1,-1 0 1,0 0 0,1 0-1,3-2 1,-6 5 249,-17 103-227,17 25-314,4-44-2992,-5-62-330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14.7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0 135 144,'0'0'10316,"19"-5"-9404,47-45-812,-44 32-102,32-21 0,-42 32-30,-10 5 9,0 0 0,0 1 0,1-1 0,-1 1 0,1 0 0,-1 0 0,1-1 0,-1 2 0,1-1 0,-1 0 0,5 0 0,-7 1-209,0 5-540,0 411-1961,0-369-81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34.4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52 1224,'0'0'5898,"7"-21"-4115,-3 18-1783,0 0 0,1 0 0,-1 0 1,0 1-1,1-1 0,0 1 0,-1 1 1,1-1-1,0 1 0,0-1 0,5 1 0,55-3-654,-64 4 604,1 2 8,-1 0 0,-1 0-1,1 1 1,0-1 0,-1 0-1,1 1 1,-1-1 0,1 0-1,-1 1 1,0-1 0,0 0 0,0 1-1,-1 4 1,1-5-7,0 3 51,0-1 0,1 1 0,-1 0 0,-1-1 0,1 1 1,-1-1-1,0 1 0,0-1 0,0 1 0,0-1 1,-1 1-1,0-1 0,0 0 0,0 0 0,0 0 0,-1 0 1,1 0-1,-7 5 0,-8 9 19,-11 13-3,27-28 568,16-4-520,5-4-124,-13 2 16,0 0 1,1 1-1,-1 0 1,1 1-1,-1 0 1,1 0-1,0 0 1,-1 1-1,1 0 1,0 1-1,8 1 1,-14-1 44,0 0 0,0 0 0,0 0 0,0 0 0,0 1 0,-1-1 0,1 0 0,0 1 0,-1 0 0,1-1 0,-1 1 0,1 0 0,-1 0 0,0 0 0,0 0 0,0 0 0,0 0 0,0 0 0,0 0 0,0 0 0,-1 0 0,1 1 0,-1-1 0,0 0 0,0 0 0,1 1 0,-2-1 0,1 0 0,0 1 0,0-1 0,-1 0 0,1 0 0,-1 0 0,-1 4 0,-2-2 8,0-1 0,0 0 0,0 1 0,-1-2 0,1 1-1,-1 0 1,0-1 0,0 0 0,0 0 0,0 0 0,-8 1 0,-4 3 7,-20 3 58,36-9-70,1-9-4767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35.4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22 56,'0'0'7090,"-8"-3"-4485,17 3-2560,369-15 206,-282 12-2395,-76 3 212,-9 0-86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36.6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227 46 2208,'0'0'4512,"-5"-3"-4144,-4-3-201,0 1-1,0 0 0,-1 0 1,0 1-1,0 0 1,0 1-1,-1 0 1,1 1-1,-1 0 0,0 0 1,1 1-1,-1 1 1,-12 0-1,20 1-169,0 0-1,1 0 1,-1 0-1,0 0 1,1 1-1,-1-1 1,0 1-1,1 0 1,0 0-1,-1 0 1,1 0-1,0 0 1,0 0-1,0 0 1,1 1-1,-1-1 1,0 1-1,1-1 1,-1 1-1,1 0 1,-1 4-1,-2 1-9,2 0-1,-1 1 0,1-1 0,1 0 0,-1 1 0,1 13 1,-1 24-40,0-31 14,2 1 0,-1-1 0,2 1 1,0-1-1,6 25 0,-6-36 20,1 0 0,0-1 0,0 1 0,0-1 0,0 1 0,1-1 1,-1 0-1,1 1 0,0-1 0,0-1 0,0 1 0,0 0 0,1-1 0,-1 0 0,1 1 0,-1-1 0,1-1 0,0 1 0,0 0 0,0-1 0,0 0 0,0 0 0,6 1 0,10 1-4,1-1 1,0-1-1,29-1 0,-24-1 33,-24 1-12,0 1-1,0-1 1,0 0-1,0 0 1,0-1-1,0 1 1,-1 0-1,1-1 1,0 1-1,0-1 1,0 1-1,-1-1 0,1 0 1,0 0-1,-1 0 1,1 0-1,-1 0 1,1 0-1,-1 0 1,1-1-1,-1 1 1,0 0-1,1-1 1,-1 1-1,0-1 1,0 0-1,1-1 1,-1-3 64,1 0-1,-1 0 1,0 0 0,0 0 0,-1 0 0,0-12 0,0 18-61,0-2 15,0 1-1,-1 0 1,1 0 0,-1 0-1,1 0 1,-1-1 0,1 1-1,-1 0 1,0 0 0,1 0-1,-1 0 1,0 0 0,0 0-1,0 0 1,0 1-1,0-1 1,0 0 0,0 0-1,0 1 1,0-1 0,0 1-1,0-1 1,0 1 0,-1-1-1,1 1 1,0 0 0,0-1-1,-1 1 1,1 0-1,0 0 1,-2 0 0,-49-1-25,40 1-4,8 1-88,1-1-1,0 1 1,0 0 0,0 0-1,-1 1 1,1-1 0,1 1 0,-1-1-1,0 1 1,0 0 0,1 0-1,-1 0 1,1 1 0,-1-1-1,1 0 1,0 1 0,0 0 0,0-1-1,0 1 1,1 0 0,-1 0-1,1 0 1,0 0 0,-2 7-1,-3 14-2526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5.1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0 1768,'0'0'6847,"-1"9"-6779,-5 8-48,1 1 0,1 0 0,1 1 0,0-1 0,2 1 0,0-1 0,2 23 0,-1-41-19,0 1-1,0-1 1,0 1-1,0 0 1,0-1-1,1 1 1,-1-1-1,0 1 1,0-1-1,1 1 1,-1-1-1,0 1 1,1-1-1,-1 1 1,0-1-1,1 0 1,-1 1-1,1-1 1,-1 0-1,1 1 1,-1-1-1,1 0 1,-1 1-1,1-1 1,-1 0-1,1 0 1,-1 1-1,1-1 1,0 0-1,0 0 1,27 1 57,-22-2-37,0 0 0,0 0-1,1 0 1,-1-1 0,0 0-1,8-4 1,-4-1-19,0 0 1,-1-1-1,0-1 0,0 1 1,-1-1-1,0-1 1,0 0-1,8-15 0,-15 23-3,11-8-8,-11 9-17,-1 9-1269,0 202 490,1-200-522,5-4-556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5.5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55 3185,'0'0'7005,"4"0"-6751,46-3-152,1-2 1,56-14 0,52-5-2731,-110 21 44,-9 2-547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8:46.1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114 1 1712,'0'0'4644,"-11"9"-4245,-35 32 24,41-35-323,0 0 0,1 0 0,0 0 0,-1 1 0,2 0 1,-1 0-1,1 0 0,0 0 0,1 0 0,-3 9 1,-2 7 55,5-15-129,1 0 0,-1 0-1,1 0 1,1 1 0,-1-1-1,3 17 1,-1 1-9,-1-23-22,0 0 0,1 1 1,0-1-1,-1 0 0,1 0 1,0 1-1,1-1 0,-1 0 1,0 0-1,1-1 0,0 1 1,0 0-1,-1 0 0,2-1 1,-1 1-1,0-1 0,0 0 1,1 1-1,-1-1 0,1 0 1,0-1-1,0 1 0,0 0 1,0-1-1,0 1 0,0-1 1,0 0-1,0 0 0,0-1 1,5 2-1,10 1-136,0 0 1,1-1-1,35 0 1,-52-2 122,0 0 13,0 0 0,-1 0 0,1 0 0,0-1 1,-1 1-1,1-1 0,-1 1 0,1-1 0,0 1 0,-1-1 0,1 0 0,-1 0 0,1 1 0,-1-1 0,0 0 0,1-1 0,-1 1 0,0 0 0,0 0 0,0 0 0,0-1 0,0 1 0,0 0 0,0-1 0,0 1 0,-1-1 0,1 0 0,0 1 0,-1-1 0,1-1 0,0-3 33,0 0-1,0 0 1,0 0 0,-1 0-1,0 0 1,0 0-1,-2-9 1,1 14-26,1 0 0,-1 0 0,1 0 0,-1 0 0,0-1 0,1 1 1,-1 0-1,0 0 0,0 0 0,0 1 0,0-1 0,0 0 0,0 0 0,0 0 1,0 1-1,0-1 0,0 0 0,0 1 0,0-1 0,-1 1 0,1-1 1,0 1-1,0 0 0,-1 0 0,1-1 0,-2 1 0,-42-2-341,36 3 141,7-2 83,0 2 0,-1-1 1,1 0-1,0 0 0,0 1 0,0-1 1,-1 1-1,1 0 0,0-1 0,0 1 0,0 0 1,0 0-1,0 1 0,0-1 0,1 0 1,-1 1-1,0-1 0,-2 3 0,-8 12-1842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2.56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57 1192,'0'0'3896,"14"-9"-3580,-2 1-228,-7 3-40,1 1 1,0 0-1,0 1 1,0-1-1,0 1 0,0 0 1,1 1-1,0 0 0,-1 0 1,1 0-1,0 1 1,0 0-1,10-1 0,10 2 127,-16-1-160,1 1-1,0 0 0,0 0 0,0 1 0,0 1 0,-1 0 0,1 1 1,-1 0-1,0 1 0,16 6 0,-16-4-43,-1 0 1,-1 0-1,1 1 1,-1 0-1,0 1 0,-1 0 1,0 0-1,11 15 0,-17-20 30,0 0 1,0-1-1,0 1 0,-1 0 0,1 0 0,-1 0 0,0 0 0,0 1 0,0-1 0,0 0 0,0 0 0,-1 1 0,0-1 0,1 0 1,-1 0-1,0 1 0,-1-1 0,1 0 0,-1 1 0,1-1 0,-1 0 0,0 0 0,0 1 0,0-1 0,-1 0 0,1 0 0,-1 0 0,0-1 1,1 1-1,-1 0 0,-1-1 0,1 1 0,0-1 0,-5 4 0,-8 7 38,-1-2 1,0 0-1,-1 0 1,0-2-1,0 0 1,-1-1-1,-36 11 0,35-13-768,0-2 0,0 0 0,-1-2 0,-28 1 0,35-3-1941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9:17.1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0 888,'0'0'8285,"0"23"-7333,-4 110-669,2 61-244,4-158-38,2 0 0,1 0 0,14 51 1,-11-60-1,2 11 12,2-1 0,1 0 0,31 60 0,-13-37 22,-3 2-1,33 105 1,-33-53 26,-22-82-38,1-1-1,20 51 0,-18-60 12,84 184 176,-71-163-193,2-2 1,49 66-1,-58-85-12,0 1 1,13 28-1,-2-4-2,-3-8-2,105 168 22,-51-97-11,-21-27 133,75 83 0,-70-96-131,63 65 46,-102-114-71,1-1 0,1-1 0,1-2 0,28 17 0,-12-11 2,-5-2-12,60 26 0,-87-45 36,-1 1 0,0-1-1,1 0 1,0-1-1,14 1 1,10-2-5044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32:11.0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1392 193 912,'0'0'2357,"0"-3"-2160,0-1-100,0 0 1,-1 0-1,1 0 0,-1 1 1,0-1-1,0 0 1,-1 0-1,1 1 0,-1-1 1,1 1-1,-1-1 0,0 1 1,-1 0-1,1 0 0,0 0 1,-1 0-1,0 0 0,0 0 1,0 1-1,0-1 1,0 1-1,-7-4 0,-13-9-107,-2 2 0,1 0-1,-2 1 1,0 1 0,0 2-1,-1 1 1,0 1 0,0 1 0,-38-4-1,-25 4-67,-140 7 0,213 0 64,-1 2-1,0 0 0,1 1 0,0 0 0,-1 2 0,2 0 0,-18 9 0,-108 65-208,119-66 175,-10 8 9,1 1 0,1 1 1,1 2-1,-30 33 1,-93 128-32,145-175 61,0-1 0,1 2 0,0-1 0,1 1 0,1 0 0,0 0 0,0 1 0,-2 16 0,2-5-16,3 1 1,0 0 0,2 43-1,2-59 20,-1 0 0,1 0-1,1 0 1,0 0-1,0 0 1,1-1 0,0 1-1,1-1 1,0 0 0,0 0-1,1-1 1,0 0 0,1 0-1,9 10 1,13 10 8,1-2 1,42 29-1,-69-52-3,27 17 14,0-1 1,1-1-1,1-2 1,0-1-1,1-2 1,1-1-1,44 10 1,-12-9 42,-1-3 0,133 2 1,-187-12-57,71 2 47,98-11 0,-153 5-39,0 0 1,0-2-1,-1-1 0,0-1 0,0-1 0,-1-1 0,40-23 0,-46 20-21,0 0-1,0 0 0,-2-2 1,0 0-1,0-1 0,-2-1 0,0-1 1,-1 0-1,-1 0 0,0-2 1,-2 1-1,0-2 0,-1 1 1,-1-1-1,-1-1 0,-1 0 0,-1 0 1,5-33-1,-3-11-127,-4-1 0,-4-77 0,0 130 138,0 1 0,-1-1 0,-1 0 0,-1 1 0,0-1 0,0 1 0,-1 0-1,-1 0 1,0 0 0,-1 0 0,0 1 0,-1 0 0,-1 1 0,0-1 0,0 1 0,-1 1 0,0 0 0,-1 0 0,0 0 0,-1 2 0,-15-11 0,6 6 23,-2 2 1,0 0 0,0 2 0,0 0 0,-1 2 0,0 0 0,-1 2 0,-35-5 0,-20 4-105,-97 4 1,154 2 38,-21 2-137,1 2 0,-1 2 0,1 1 1,1 3-1,0 1 0,0 2 1,-59 28-1,-3 4-1001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32:16.0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1710 165 680,'0'0'2662,"0"-7"-2418,0 2-257,1-1 151,-1 1 0,1-1 0,-1 0 0,0 0 0,-1 1 0,1-1 0,-1 1 1,-2-8-1,-1 10-134,-1 1 1,1-1 0,0 1 0,-1 0 0,0 1-1,1-1 1,-1 1 0,0-1 0,-9 0 0,10 1-11,-49-7-34,-81-3 0,7 2 26,42-2 24,-286-20-30,344 31 19,-123 5-22,129-2 16,-1 0-1,1 2 1,0 0-1,0 1 1,-21 10-1,-13 8-4,2 3 0,1 2 0,1 2 0,2 2 0,1 2 0,-63 62 0,98-83 4,1 1 1,0 1-1,1 0 0,1 0 1,0 1-1,1 0 0,1 1 0,1 0 1,0 0-1,2 1 0,-7 33 1,4 9-29,2 0 1,3 83-1,3-130 29,1 1 0,1-1 0,0 1-1,1-1 1,0 0 0,2 0 0,-1 0-1,2-1 1,11 23 0,-6-19 3,0 0 1,1 0-1,1-1 0,0-1 0,1 0 1,24 19-1,-16-17 10,1 0 0,0-2 0,1-1 0,1 0 0,0-2-1,1-1 1,0-1 0,1-2 0,0 0 0,40 5 0,-5-7 70,92-5 1,-129-1-38,16-3 41,0-1 0,0-2 0,-1-2 1,67-22-1,153-71 36,-189 70-104,-1-4-1,-2-2 1,124-91-1,-162 104-43,0-1 0,-2-1 0,-1-2 0,-1 0 0,-2-2 0,-1-1 0,-1 0 0,-1-2 0,31-70 0,-46 88-22,-1 0 1,0 0-1,-1 0 0,-1-1 1,0 0-1,-1 1 1,-1-1-1,-1 0 1,0 0-1,-1 0 0,-4-23 1,2 27-10,0 0 0,-1 0 1,-1 1-1,0-1 0,0 1 1,-1 1-1,0-1 0,-1 1 1,0 0-1,-1 0 0,0 1 1,0 0-1,-1 0 0,0 1 1,-15-10-1,-6-1-41,-1 2 0,0 1 0,-1 1 0,-1 2 0,-1 1 1,0 2-1,0 1 0,-1 2 0,-48-5 0,3 6-17,0 3 1,-156 15 0,19 25-224,17 12-358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32:30.5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1825 153 224,'0'0'951,"-8"-3"-891,-180-64 512,127 47-488,-1 3 1,-1 3-1,-126-12 0,-397 20-62,416 7 3,135 1-24,0 1 0,1 2-1,0 1 1,0 2 0,0 1 0,1 2 0,1 1-1,0 2 1,0 1 0,1 1 0,-34 26-1,59-38-5,1 0 0,0 0-1,1 1 1,-1 0 0,1 0 0,0 0-1,0 0 1,1 1 0,-1-1-1,1 1 1,1 0 0,-1 0-1,1 0 1,0 1 0,0-1-1,1 0 1,-2 8 0,1 13-22,0 1-1,4 51 1,0-23 34,-2-40-15,1 0 1,1-1-1,0 1 1,1-1 0,1 1-1,0-1 1,1 0-1,1 0 1,0-1-1,9 15 1,-4-11-18,1 0 0,1-1 0,1-1 0,0 0 0,0-1 0,33 25 0,-17-18-3,2-2 0,0-1 0,1-1 0,1-2 0,0-2 0,1-1-1,1-1 1,47 8 0,1-7 42,0-3 0,2-4-1,131-9 1,-173 0-12,-1-3 0,1-2 0,-1-1 0,47-17 0,162-76 7,-189 73-3,-2-3 0,60-40 0,-99 56 2,1-1 0,-2-1 1,0 0-1,-2-2 0,0 0 1,-1-1-1,0-1 1,13-24-1,-24 33 11,0 0 0,-2-1 0,1 0-1,-2 1 1,0-2 0,0 1 0,-1 0 0,-1-1 0,0-24-1,-1 29-8,-2 0 0,1 0 0,-2 1 0,1-1-1,-1 0 1,0 1 0,-1 0 0,0-1 0,-1 1 0,0 0-1,0 1 1,-1-1 0,0 1 0,-1 0 0,-8-11-1,5 9-19,-1 1 0,0 0 0,-1 0 0,1 1 0,-2 0-1,1 1 1,-1 0 0,0 1 0,0 0 0,-1 1 0,0 1 0,-15-4-1,-41-4-254,-2 4 0,-103 0-1,16 7-550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32:37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1606 117 384,'0'0'1774,"-5"-5"-1620,-30-44 849,32 46-923,0 0-1,0 0 0,0 0 1,-1 0-1,1 1 0,-1 0 0,-3-3 1,-9-5 147,10 6-224,-1 1 1,1-1-1,-1 1 1,0 0 0,0 1-1,0 0 1,0 0-1,0 1 1,-14-2-1,-71 2-30,54 2 19,-13 2-131,1 2 0,1 2 0,-1 3 0,-60 19 0,-35 7 53,68-19 16,1 3-1,-77 32 1,-125 72 46,256-115 23,-7 2-1,1 0-1,0 2 0,1 2 1,1 0-1,-32 24 1,54-33-1,0 0 1,0 0 0,0 0 0,1 0-1,0 1 1,0-1 0,0 1 0,1 0-1,-2 9 1,0-4-1,0 9-6,0 0-1,2 0 0,0 0 1,2 0-1,2 36 1,0 1-22,-2-54 21,1 1 0,-1 0 0,1-1 0,0 1 0,0 0 0,0-1 0,1 1 0,0-1 0,-1 0 0,2 1 0,-1-1 0,0 0 0,1 0 0,5 6 0,-1-3 0,0-1 1,0 1-1,0-2 0,1 1 1,0-1-1,0 0 0,10 4 1,5 1 8,1-1 0,0-2 1,1 0-1,46 6 1,20-5 8,121-5 0,-124-4-8,-38 0 17,-1-3 0,1-2 1,-1-2-1,0-2 1,69-24-1,-59 12 19,0-3-1,-2-2 1,100-64-1,-137 79-5,-2-2 0,0-1-1,-1 0 1,0-1 0,23-29-1,-31 34-17,-2 0 0,0-1-1,0 0 1,-1 0-1,0 0 1,-1-1-1,-1 1 1,0-1 0,0-1-1,2-24 1,-4 25-15,-1-1 0,0 1 1,-1-1-1,-1 1 0,0-1 1,-1 1-1,0-1 0,-1 1 1,-5-15-1,4 21-10,1 0 0,-1 0 1,-1 0-1,1 1 0,-1 0 1,0 0-1,0 0 0,-1 1 0,0-1 1,0 1-1,0 1 0,-1-1 0,1 1 1,-1 0-1,0 1 0,0 0 1,-1 0-1,1 0 0,-10-1 0,-52-11-389,0 3 0,-139-6-1,19 16-1093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6:14.4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13 1536,'3'-12'8347,"547"12"-7906,-243 15-452,-264-13-12,0 2-1,44 10 1,-23-4-40,152 14 39,357-15-130,-345-11 171,-126 2-13,26 2 10,243-29-1,-298 20-9,0 2-1,86 6 1,19-1 16,88-7 20,-266 7-67,-27 3-2925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6:22.6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40 160,'1'-36'7335,"5"35"-7285,1 0-1,-1 0 1,0 1 0,1-1 0,-1 1 0,0 1-1,7 0 1,10 1-23,98 3 24,142 25 1,-59-4-33,-116-15-22,-39-4 12,64 2-1,501 0 34,-536-9-37,252 5 39,-189-4-12,-92-3-29,0 3-1,51 6 1,6 4 21,170-6-1,-179-6 11,502 1 116,-381-6-85,-201 5 43,0-1-1,34-7 1,-34 5-54,0 1 1,33-2 0,-13 5-64,-37 0-54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6:33.3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4 656,'14'-1'7328,"43"-1"-7214,26 2-14,80 0 1046,-54 0-7061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6:36.0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1 232,'0'0'8646,"5"0"-8753,520 0 343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6:37.8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1 776,'1'0'9621,"285"6"-9090,-33 6-522,-144-9-2081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3.09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1 140 2841,'0'0'2908,"34"1"-2673,111 3-106,-117-2 12,49 10 0,-63-9-62,0-1 0,-1 0 1,21-1-1,-4 0 44,-13 0 89,1-1 0,24-3-1,-37 2-139,0 0-1,0 0 0,0-1 0,0 1 1,0-1-1,0 0 0,0 0 0,-1-1 1,1 0-1,-1 0 0,1 0 0,5-5 0,-7 4 10,1 1-1,-1-1 0,0 0 0,0 0 0,0 0 0,0-1 1,-1 1-1,1-1 0,-1 0 0,-1 1 0,1-1 0,-1 0 0,1 0 1,-1 0-1,-1 0 0,1 0 0,-1 0 0,0 0 0,-1-9 0,1 12-72,0 1-1,-1-1 0,1 1 0,-1-1 1,1 1-1,-1-1 0,0 1 0,0-1 0,1 1 1,-1 0-1,0 0 0,0-1 0,0 1 0,0 0 1,-1 0-1,1 0 0,0 0 0,0 0 0,-1 0 1,1 1-1,0-1 0,-1 0 0,1 1 0,-1-1 1,1 1-1,-1-1 0,1 1 0,-1 0 0,0-1 1,1 1-1,-2 0 0,-61-3-163,52 3 88,3 1 48,1-1 1,0 2-1,-1-1 0,1 1 0,0 0 0,0 1 1,0 0-1,1 0 0,-1 1 0,1 0 0,-1 0 1,1 1-1,0-1 0,1 2 0,-1-1 0,1 1 1,0 0-1,-6 8 0,6-7 10,1 1 0,0-1 0,0 1-1,1-1 1,0 2 0,1-1 0,-1 0 0,1 1 0,1-1 0,0 1-1,0 0 1,1 0 0,0-1 0,0 1 0,1 0 0,0 0 0,2 11-1,-1-16-3,0-1 0,0 1 0,0-1 0,1 0 0,-1 1 0,1-1 0,0 0 0,0 0-1,0 0 1,1 0 0,-1-1 0,1 1 0,-1 0 0,1-1 0,0 0 0,0 0 0,0 0 0,0 0 0,1 0-1,-1-1 1,0 1 0,5 1 0,4 1-49,1-1 1,-1 0-1,1 0 1,0-1-1,18 0 0,114-1-2899,-83-1 298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6:47.9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1072,'0'0'8033,"31"0"-7935,181 11-30,1-1 148,371-3-309,-190 5-660,748-12-400,-950-11 1132,-3 0 21,236 11 32,-272 0-2933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7:27.7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43 864,'0'0'3713,"20"-12"-2715,12 5-785,0 1 1,-1 2 0,1 1-1,57 2 1,57-5-148,-96 3-53,86 3 0,-48 2-13,-15-3 14,-18 0 28,90 9 0,-71-2-81,115-4-1,-94-3 63,74 13-101,-141-12 98,45-1 5,126 16 0,-77-3-158,-89-9 88,0-1 0,53-4 0,-15 0 9,351 2-164,-301-6 176,-46 0-18,-22 3 56,76-13 1,-34 3-10,32 4-74,131 8 1,-105 3-12,-98-2 93,-19-2-47,-1 3 1,57 7-1,8 4 105,0-5 1,146-6-1,-108-3-5,-33 2 279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7:33.6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 1016,'10'0'8712,"40"0"-8766,20-1 176,-18 0-173,97 9 0,130 25 119,157-17-324,-358-16 320,74-15 59,1129 15-1296,-1080 9 1160,-152-3-51,31-6 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7:36.1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66 2833,'0'0'4950,"25"0"-2855,-3-1-2078,1-2 0,39-9 0,-2 0 99,102-2-40,-37 5-62,344-3 3,-297 14-17,-25-3-103,-26-2-47,213 23 0,-129-3 3,-109-9 76,138-7 0,-107-3 61,-80 0-42,81-13 0,-97 12 10,1 1 0,46 4 0,-15 0 41,331-8-48,-309-7-242,-107 14-844,-7 4-1256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21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7 384,'4'-5'8758,"159"4"-9372,-152 2 602,0 0-1,0 1 0,0 1 1,14 4-1,4 1-2,14 3-153,-24-6 156,0-1 0,0 0 0,39 2 0,27 0 20,42 7 0,-16-4 1,35 0 14,-48 3 10,-85-10-187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26.8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40,'0'0'8462,"34"5"-8289,106 25-78,-83-17-95,-22-1 0,-29-9 0,0-1 0,0 0 0,0 0 0,0 0 0,1-1 0,6 1 0,32 6 10,-16-2-4,-6-1 3,45 6 22,5-4-43,-49-3 3,46 1-1,-41-4 2,46 7-1,-26-2 9,-35-3-12,0-1 1,0-1 0,19-1-1,-28 0 11,38 3-33,32 6 12,-74-9 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41.64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0 320,'0'0'8903,"31"0"-9077,134 12 95,-159-11 78,22 2-2,36 8 0,57 8-214,-113-18 197,-1 1 0,1-1 0,-1-1 0,1 0 0,8 0 1,-1-1-45,-15 1 19,2 1 32,-1 0-1,1-1 1,-1 1 0,1-1 0,-1 1-1,1-1 1,-1 0 0,1 0 0,0 0-1,-1 0 1,1 0 0,2 0 0,5 0-21,14 3-61,38 0 0,-57-3 95,0 2-2,9 0 0,1-1-1,-1 0 0,1-1 1,17-2-1,-17 1 2,16 1-17,39 6-4,-19 0 35,-46-5-13,1 0 0,0 0 0,0 0 0,0 0-1,1-1 1,-1 0 0,0 0 0,6 0 0,-8-1-1,0 1 0,0 0 0,0 0 0,0 0 0,0 0 1,0 0-1,0 1 0,0-1 0,0 1 0,6 2 0,-8-3 5,1 1 0,0-1 0,0 1 0,0-1 0,0 0 0,0 0-1,0 1 1,0-2 0,0 1 0,0 0 0,0 0 0,2-1 0,3 0-1,29 1-18,-35 0 54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49.14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0 984,'0'0'3910,"39"3"-5051,6 20-773,-32-15 1875,-5-5 17,39 15 180,-33-12-73,-12-5-76,0 0 1,1 0 0,-1 0 0,1 0 0,-1-1 0,1 1 0,-1-1-1,1 1 1,4-1 0,-4 3 0,-2-2-10,-1 0 1,0-1 0,1 1-1,-1-1 1,0 1 0,1-1-1,-1 1 1,1-1-1,-1 1 1,1-1 0,-1 1-1,1-1 1,-1 1-1,1-1 1,0 0 0,-1 1-1,1-1 1,0 0-1,-1 0 1,1 1 0,0-1-1,-1 0 1,1 0 0,0 0-1,-1 0 1,1 0-1,0 0 1,-1 0 0,1 0-1,0 0 1,1-1-1,-2 1 50,0 1-32,4 26 32,7-18-53,-2-3 11,-2-3-4,-7-3-4,1 0-1,0 0 1,-1 0-1,1 0 1,0 0-1,-1 1 1,1-1-1,0 0 1,-1 1 0,1-1-1,0 0 1,-1 1-1,1-1 1,-1 1-1,1-1 1,-1 1-1,1-1 1,-1 1-1,1-1 1,-1 1 0,0 0-1,1-1 1,-1 1-1,0 0 1,1-1-1,-1 1 1,0 0-1,0-1 1,0 1-1,0 0 1,1-1 0,-1 1-1,0 0 1,0 0-1,0-1 1,0 1-1,-1 0 1,1-1-1,0 1 1,-1 1-1,2-2 2,-1 1-1,0 0 1,1-1-1,-1 1 1,1-1-1,-1 0 0,0 1 1,1-1-1,-1 1 1,1-1-1,-1 0 0,1 1 1,-1-1-1,1 0 1,-1 1-1,1-1 0,0 0 1,-1 0-1,1 1 1,-1-1-1,1 0 0,0 0 1,-1 0-1,2 0 1,-2 0-3,1 0 0,0 0 0,0 0 1,0 0-1,-1 1 0,1-1 0,0 0 0,0 0 1,-1 1-1,1-1 0,0 0 0,-1 1 0,1-1 1,0 1-1,-1-1 0,1 1 0,0-1 0,-1 1 1,1-1-1,-1 1 0,1 0 0,-1-1 0,0 1 1,1 0-1,-1-1 0,1 1 0,-1 1 0,0-2-6,48 40 505,-48-39-491,0 1-6,0-2-6,0 1-1,0 1 6,0 2 1,0-2 0,0 0 0,0 0 0,0 0 0,0-1 0,0 1 0,1 0 0,-1 0 0,1 0 0,-1 0 0,1 0 0,1 2 0,24 26 956,-68-32-2111,-54-8 0,80 6 68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49.95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29 16,'0'0'755,"3"-4"-642,-1 2-103,-1 1 8,0-1 0,0 0 0,0 1 0,1-1 0,-1 1 0,1-1 0,-1 1 0,1 0-1,-1 0 1,1 0 0,0 0 0,-1 0 0,1 0 0,0 0 0,0 0 0,0 1 0,0-1 0,0 1 0,0-1 0,0 1 0,0 0 0,0 0-1,0 0 1,0 0 0,3 0 0,54 0 57,-36 0-24,-20 0-33,-10 0-11,-98 0-1398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50.3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0 160,'0'0'1494,"16"1"-1477,72 4-37,-87-4-82,-1 0 0,0 1 0,0-1 0,0 0 0,1 0 0,-1 0 0,0 0 0,0 0 0,-1 1 0,1-1 0,0 0 0,0 0 0,0 0 0,-1 2 0,-72 0-16,59-3 115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3.65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22 432,'0'0'8169,"22"-4"-7953,-6 2-194,20-5-3,0 3 0,42 0 1,-76 4-40,0 0 0,0 0 0,0 0 0,0 0 0,0 1 0,0-1 0,-1 1 0,1 0 0,0-1 0,0 1 0,-1 0 0,1 0 0,0 0 0,-1 0 0,1 0 0,-1 0 0,1 1 0,-1-1 0,1 1 0,-1-1 0,0 1 0,0-1 0,0 1 0,0-1 0,0 1 0,0 0 0,0 0 0,-1-1 0,1 1 0,-1 0 0,1 0 0,-1 0 0,1 2 0,-1 1-121,1 0 0,-1-1 0,0 1 0,-1 0 0,1 0 0,-1 0 0,0-1 0,0 1 0,0 0 0,-1-1 0,1 1 0,-1-1 0,-3 6 0,-3 1-157,0-1 0,-1 0 0,-16 15 0,16-17 225,0 1 1,1 0 0,0 0-1,-11 18 1,18-27 79,1 0-1,0 1 1,0-1-1,-1 0 1,1 1 0,0-1-1,0 1 1,0-1-1,0 1 1,-1-1 0,1 0-1,0 1 1,0-1-1,0 1 1,0-1 0,0 1-1,0-1 1,0 1-1,0-1 1,0 0 0,1 1-1,-1-1 1,0 1 0,0-1-1,0 1 1,0-1-1,1 0 1,-1 1 0,0-1-1,0 1 1,1-1-1,-1 0 1,0 1 0,1-1-1,-1 0 1,0 0-1,1 1 1,-1-1 0,0 0-1,1 0 1,-1 1-1,1-1 1,-1 0 0,0 0-1,1 0 1,-1 0-1,1 0 1,-1 1 0,1-1-1,-1 0 1,1 0-1,-1 0 1,1-1 0,31 1 539,-24 0-351,287-9 3475,-294 9-3668,0 0 0,0 1 0,0-1 1,0 1-1,0-1 0,0 1 1,0 0-1,0-1 0,-1 1 0,1 0 1,0 0-1,0-1 0,-1 1 0,1 0 1,0 0-1,-1 0 0,1 0 0,-1 0 1,1 0-1,-1 0 0,0 0 1,1 0-1,-1 0 0,0 0 0,0 0 1,0 0-1,1 0 0,-1 1 0,0-1 1,-1 0-1,1 0 0,0 1 0,0 3 7,0 1 0,0-1 0,-1 1 0,0-1 0,0 0 0,-2 7 0,-2-2-18,-2 0-1,0 0 1,0 0-1,0-1 1,-1 0 0,-1 0-1,0-1 1,0 0-1,-14 9 1,-1 3-94,-125 95-3972,126-98 1682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50.67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1 0 40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53.28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62 0 696,'0'0'1232,"-61"0"-1232,61 3-232,14 6-1424,13-3 1616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53.62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0 416,'0'0'504,"177"40"-504,-167-37-184,1 3-72,-11-2-160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54.00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19 120,'0'0'684,"34"0"-612,111 0-80,94-10 109,-58 1 269</inkml:trace>
  <inkml:trace contextRef="#ctx0" brushRef="#br0" timeOffset="1">543 0 32,'0'0'0</inkml:trace>
  <inkml:trace contextRef="#ctx0" brushRef="#br0" timeOffset="2">137 43 160,'0'0'416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7:33.92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0 425 1256,'0'0'1395,"0"-76"-897,0-272 910,0 541 154,0-116-1636,0-53-1691,5-25 1447,-4 0 290,-1 1 0,1 0-1,-1-1 1,1 1-1,-1 0 1,1-1-1,-1 1 1,1 0-1,0 0 1,-1-1-1,1 1 1,-1 0 0,1 0-1,0 0 1,-1 0-1,1 0 1,-1 0-1,1 0 1,0 0-1,-1 0 1,1 0 0,-1 0-1,1 1 1,0-1-1,-1 0 1,1 0-1,-1 1 1,1-1-1,-1 0 1,1 1 0,-1-1-1,1 0 1,-1 1-1,1-1 1,-1 1-1,0-1 1,1 0-1,-1 1 1,1-1 0,-1 1-1,0-1 1,0 1-1,1 0 1,-1-1-1,0 1 1,0-1-1,0 1 1,1 0 0,-1-1-1,0 1 1,0-1-1,0 1 1,0 0-1,0-1 1,0 1-1,0-1 1,-1 2-1,1 78-329,0-84 204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7:41.47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0 127 200,'0'0'1919,"6"-51"75,2 28-1912,-6 19-200,-1 1-1,1-1 1,-1 1-1,0-1 1,0 0-1,0 0 1,-1 1-1,1-6 1,1 9-67,0 0 138,0 0 1,0 1-1,0 0 0,-1-1 0,1 1 0,0 0 0,0 0 0,-1 0 0,1 0 0,-1 0 0,1 0 0,-1 0 0,1 1 1,-1-1-1,0 1 0,2 1 0,-2-2 72,0 1 1,0-1 0,1 1-1,-1-1 1,0 0-1,1 0 1,-1 0 0,1 0-1,-1 0 1,1 0-1,0 0 1,-1 0 0,1 0-1,0-1 1,0 1-1,3 0 48,-2-2-9,0 1 1,0-1 0,0 1 0,0 0 0,-1 0 0,1 0 0,0 0 0,4 1 0,8 0-55,-14-2-10,0 1 0,0 0 0,0 0 0,0 0 0,0-1 0,0 1 0,-1 0 0,1-1 0,0 1 0,0 0 0,0-1 0,0 0 0,-1 1 0,1-1 0,0 1 0,-1-1 0,2-1 0,5 17-1005,7 8 1388,-14-23-353,0 1 0,0-1-1,1 0 1,-1 1 0,0-1-1,0 0 1,1 0 0,-1 1-1,0-1 1,1 0 0,-1 0-1,1 1 1,-1-1 0,0 0-1,1 0 1,-1 0 0,0 0-1,1 0 1,-1 0 0,1 1-1,-1-1 1,0 0 0,1 0-1,-1 0 1,1 0 0,-1-1-1,0 1 1,1 0 0,-1 0-1,1 0 1,-1 0 0,0 0-1,1 0 1,-1-1 0,1 1-1,-1 0 1,0 0 0,1 0-1,-1-1 1,0 1 0,0 0-1,1-1 1,-1 1 0,0 0-1,0 0 1,1-1 0,-1 1-1,0-1 1,0 1 0,0 0-1,1-1 1,-1 1 0,0 0-1,0-1 1,0 1 0,0-1-1,0 1 1,0 0 0,0-1-1,0 1 1,0-1 0,0 0-1,3-24-285,-3 23 231,0 1 0,-1-1 0,1 1 0,1-1 0,-1 1 0,0-1 0,0 1 0,0 0 0,1-1 0,-1 1 0,1-1 0,-1 1 0,1 0 0,0-1-1,-1 1 1,1 0 0,0 0 0,0-1 0,0 1 0,0 0 0,0 0 0,0 0 0,0 0 0,1 0 0,-1 0 0,0 1 0,2-2 0,7-10-441,-8 18-216,-2 2 636,-1-4 50,1-1 0,0 1-1,1-1 1,-1 0 0,0 1 0,1-1-1,0 1 1,0-1 0,0 0 0,0 0-1,1 0 1,-1 1 0,4 4-1,-2-3 4,0-1 41,0 0 1,1 1-1,0-2 0,0 1 1,7 6-1,1 0 13,-11-10-60,2 36 14,42-5 767,-43-30-804,0 0-1,-1 0 0,1 1 0,-1-1 1,0 0-1,1 1 0,-1 0 0,0-1 0,0 1 1,0 0-1,0-1 0,0 1 0,0 0 1,-1 0-1,1 0 0,0 2 0,-1-2 14,1 0 0,0 0 0,-1 0 0,1 0 0,0-1 0,0 1 0,0 0 0,0 0 0,0-1 0,3 3 0,-2-1 10,0 1 1,1-1 0,-1 0-1,0 1 1,-1 0-1,1-1 1,2 8 0,8 16 6,-7-16-5,-5-9-2,0-1 0,1 1 0,-1-1 0,1 0 0,-1 1 0,1-1 0,-1 0 0,1 0 0,0 1 0,0-1 0,-1 0 0,1 0 0,0 0 0,0 0 0,0 0 0,2 1 0,-1 0 3,0-1-1,-1 1 1,1-1-1,-1 1 1,1 0-1,-1 0 1,0 0 0,0 0-1,0 0 1,0 0-1,2 3 1,6 12 16,-7-14-16,0 0 0,0 1 1,-1-1-1,1 0 0,-1 1 1,0 0-1,0-1 1,0 1-1,0 0 0,-1-1 1,0 1-1,1 0 0,-1 0 1,-1 5-1,3 3 6,0 0 1,0-1-1,1 1 0,1-1 0,0 1 1,6 11-1,10 7 226,-17-26-202,0-1-1,0 1 0,0 0 0,-1 1 1,1-1-1,-1 0 0,0 1 0,0-1 1,-1 1-1,1 0 0,-1 0 0,0-1 0,0 1 1,0 7-1,-1-9-33,0 0 0,0 1 1,0-1-1,1 0 0,0 1 0,-1-1 1,1 0-1,0 0 0,1 0 0,2 5 107,6 20-159,-8-23 64,1 0-1,1 0 0,-1 0 1,1 0-1,0-1 1,0 1-1,0-1 0,9 6 1,22 25-186,-11-9-84,-20-23 256,1 0 0,-1-1 0,1 1 0,0-1 0,0 0 0,0 0 0,10 2 1,-6-1 0,-8-3-9,1 1-1,-1 0 1,1 0 0,-1 0 0,0 0 0,1 0-1,-1 0 1,0 0 0,0 0 0,0 0 0,1 0-1,-1 1 1,-1-1 0,1 0 0,0 1 0,1 1-1,11 12-110,-9-13 125,1 0 1,-1 0-1,0 0 1,0 1-1,0 0 0,4 3 1,-8-5-4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7:46.65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0 672,'0'0'1674,"10"29"-1523,-10-23-124,1-1 0,0 0 0,0 0 0,0 1 1,1-1-1,0 0 0,0 0 0,0 0 0,0-1 1,1 1-1,0 0 0,0-1 0,0 0 0,5 5 1,-5-7-4,-1 1 1,1-1-1,-1 1 0,0-1 1,0 1-1,0 0 1,3 6-1,10 12 117,-13-20-140,-1 1 1,0 0-1,0 0 1,0 0-1,0 0 1,0 0-1,0 0 0,-1 0 1,1 0-1,0 0 1,-1 4-1,1-4 1,-1 0 0,0 0-1,1 0 1,-1 0 0,1 0 0,-1-1-1,1 1 1,0 0 0,0 0-1,0-1 1,0 1 0,0 0 0,0-1-1,0 1 1,1-1 0,1 3-1,15 6 154,-1 2 0,21 17-1,-30 3-764,-7-13 325,-1-18 286,0 0 1,0-1-1,0 1 1,-1 0-1,1 0 1,0 0-1,0 0 1,0 0-1,0-1 1,1 1-1,-1 0 1,0 0-1,0 0 1,0 0-1,1-1 1,-1 1-1,0 0 1,1 0-1,-1 0 1,1-1 0,-1 1-1,1 0 1,-1-1-1,1 1 1,-1 0-1,2 0 1,43 29 343,-43-29-337,20 13 10,0 1-180,-21-12 71,0-1 0,0 0 1,-1 1-1,1-1 0,-1 0 0,0 1 0,1-1 1,-1 1-1,0-1 0,-1 5 0,1-5 90,0 1 1,0-1-1,0 0 0,0 1 0,0-1 0,0 0 0,1 1 0,-1-1 0,1 0 1,1 5-1,13 6 314,-2-4-139,-12-5-197,0-1 1,-1 0 0,0 0-1,0 1 1,0-1-1,0 0 1,0 0 0,-1 4-1,0 1-13,1 70 1358,1-112-2329,18-10 1242,-12 31-384,-8 23-345,-12 21 3384,12-34-3066,0-1-1,-1 0 0,1 0 1,-1 1-1,0-1 1,0 1-1,-1 0 0,1-1 1,0 1-1,-1 0 1,0 0-1,0 1 0,0-1 1,-6-4-1,1 4-838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7:53.24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434 383 176,'0'0'2438,"-9"-11"-2279,1 3-71,-4-6 47,-1 1 0,-1 0 0,0 0 1,-20-12-1,26 20-229,0 1 0,0 0 0,-1 1-1,1 0 1,-1 0 0,0 1 0,0 0 0,0 1 0,0-1 0,-1 2 0,1-1 0,0 1 0,0 1 0,-13 2 0,20-2 93,0 0 1,0 0-1,1 0 1,-1 0-1,0 0 1,1 1-1,-1-1 1,1 0-1,-1 1 1,1-1-1,0 1 1,0 0-1,0-1 1,-1 3-1,0-2 0,1 1 1,-1-1-1,1 0 0,-1 0 1,0 0-1,1 0 0,-1 0 0,0-1 1,-5 4-1,2-3 32,0 0 1,0 0-1,0 0 0,0-1 0,-1 0 1,1 0-1,-1 0 0,-9-1 1,13-1 208,1 0-340,0 0 0,0 0 0,0 0 0,-1 0-1,1 0 1,0 1 0,0-1 0,-1 0 0,1 1-1,0-1 1,-1 1 0,-1-1 0,-19 5 673,37-10 394,116-62-891,-120 62-85,-1 1 0,1 0-1,0 1 1,1 0 0,-1 1-1,1 0 1,19-2 0,-31 5 41,-20-16-197,17 15 165,0-1-1,0 0 1,1-1 0,-1 1 0,0 0-1,1-1 1,-5-5 0,4 5-122,-1 0 0,0 0 0,0 1 0,0 0 0,0-1 0,0 1 0,0 1 0,0-1 0,-1 1 0,1-1 0,0 1 0,-1 0 0,1 1 0,-1-1 0,0 1 0,-7 0 0,11 0 198,0 0-1,0 0 1,0 0-1,0-1 1,0 1 0,0 0-1,0-1 1,0 1-1,0-1 1,0 1-1,0-1 1,0 1 0,1-1-1,-1 0 1,-1-1-1,1 2-110,0-1-1,0 0 0,0 0 0,0 0 1,0 0-1,0 1 0,0-1 0,-1 0 1,1 1-1,0-1 0,0 1 1,-1 0-1,1-1 0,0 1 0,-3 0 1,20-3 328,0 0 1,0-1 0,25-10 0,-5-3 80,-34 16-403,1 0 0,-1 0 1,0 0-1,1 1 0,-1-1 0,1 1 0,-1 0 1,1 0-1,-1 0 0,1 0 0,-1 0 1,1 0-1,-1 1 0,4 0 0,-5-1 12,-1 0 0,0 1 0,1-1 0,-1 0-1,1 0 1,-1 0 0,1 1 0,-1-1 0,0 0 0,1 1-1,-1-1 1,0 0 0,1 1 0,-1-1 0,0 1 0,1-1-1,-1 0 1,0 1 0,0-1 0,1 1 0,-1-1 0,0 1-1,0-1 1,0 1 0,0-1 0,0 1 0,0-1 0,0 1-1,0-1 1,0 1 0,0-1 0,0 1 0,0-1 0,0 1-1,0-1 1,0 1 0,0-1 0,-1 0 0,1 1 0,0-1-1,0 1 1,0-1 0,-1 1 0,0 1 21,0-1 0,0 0 0,0 0 0,0 0 1,0 0-1,0 0 0,0 0 0,0 0 0,-1 0 0,1-1 0,0 1 0,-1 0 0,1-1 1,-2 1-1,3-1-7,0 0 0,-1 0 0,1 0 0,0 0 0,0 0 0,0 0 0,-1 0 0,1 0 0,0 0 0,0 0 0,0 0 0,0 0 1,-1 1-1,1-1 0,0 0 0,0 0 0,0 0 0,0 0 0,-1 0 0,1 0 0,0 0 0,0 1 0,0-1 0,0 0 0,0 0 0,-1 0 0,1 0 0,0 0 1,0 1-1,0-1 0,0 0 0,0 0 0,0 0 0,0 1 0,0-1 0,0 0 0,0 0 0,0 0 0,0 1 0,0-1 0,0 0 0,0 0 0,0 0 1,0 0-1,0 1 0,0-1 0,0 0 0,0 0 0,0 0 0,0 1 0,11 9 145,16 5 320,-5-6-262,-14-6-179,1 1-1,-1-1 1,0 2 0,1-1 0,10 9 0,-13-5-19,0-1 0,0 1 1,-1 0-1,0 0 1,5 11-1,-13-22 203,1 1 0,-1-1 0,0 1 0,0-1 0,0 1 0,0 0 0,-6-3 1,-13-10-821,12 6 523,1-1 0,0-1 0,1 1 0,0-1 0,0-1 0,-7-16 0,14 25 73,-3-2-9,0 0 0,0 1 0,0-1 1,-1 1-1,1-1 0,-1 1 0,0 1 0,0-1 1,-10-4-1,8 4-3,0-1-1,1 1 1,-1-1 0,1-1 0,-8-7 0,12 11-19,0 0 1,0 0-1,-1 0 1,1 0 0,-1 1-1,1-1 1,-1 1 0,1 0-1,-1-1 1,0 1 0,0 0-1,0 0 1,-4 0 0,-3 1-1332,7 1 1387,0-1 1,1 1-1,-1-1 0,1 1 0,-3 1 1,0 2-8,1 0-1,0 0 1,0 0 0,0 0 0,0 1-1,1 0 1,-1-1 0,1 1 0,0 0 0,1 1-1,0-1 1,-1 0 0,-1 11 0,-3 6 170,2 1 0,-3 26 1,6 21-3,2-56-139,0-1 1,0 1-1,-1-1 1,0 1-1,-2-1 1,-4 19-1,-14 33 78,13-37-75,-21 47 0,27-71-25,0 0-1,1 1 0,0-1 0,0 1 1,0-1-1,0 1 0,0-1 1,1 1-1,0-1 0,2 26 3033,-2-42-2563,4-17-857,-4 28 304,0 0 1,0 0-1,1 0 1,-1 0-1,0 0 1,1 0-1,-1 0 0,0 0 1,1 0-1,-1 0 1,1 0-1,0 0 1,-1 0-1,1 0 1,0 0-1,-1 0 1,1 1-1,0-1 1,0 0-1,0 0 1,0 1-1,1-2 1,-1 39-354,-1 24 783,4-61-44,0 0 0,-1 0 0,1 0 0,-1-1 0,1 1-1,-1-1 1,1 0 0,3-1 0,22-8-328,1 1 0,0 1 0,1 1 0,44-3 0,-15 6-332,82 6 0,-123 0-193,1 2 0,36 10 0,22 5 930,-69-19-374,-1 2-1,0-1 0,0 1 0,0 0 1,0 1-1,-1-1 0,1 2 1,-1-1-1,12 8 0,-19-11-23,1 1 0,-1 0 0,0-1-1,0 1 1,0 0 0,0-1 0,0 1 0,0-1-1,0 1 1,0 0 0,0-1 0,0 1 0,0 0 0,0-1-1,0 1 1,0-1 0,-1 1 0,1 0 0,0-1-1,0 1 1,-1-1 0,1 1 0,0-1 0,-1 1-1,1-1 1,-1 1 0,1-1 0,-1 1 0,0 0 0,-18 20-543,13-15 454,5-5 110,1-1 1,-1 1-1,1 0 1,-1 0-1,1-1 1,0 1-1,-1 0 1,1 0-1,0 0 1,-1 0-1,1 0 1,0-1-1,0 1 1,0 0-1,0 0 1,0 0-1,0 0 1,0 0-1,0 0 1,1 1-1,-2 5 178,-14-4-82,-442-4 973,453 2-1084,-1 0-1,1 0 0,0 1 0,0 0 1,0-1-1,0 2 0,0-1 1,0 0-1,1 1 0,-1 0 1,1-1-1,-1 1 0,1 1 1,0-1-1,0 0 0,-3 6 1,3-8-4,0 1 0,-1-1 0,1 0 1,0 0-1,-1 0 0,0-1 0,1 1 1,-1-1-1,1 0 0,-1 0 0,0 0 1,1 0-1,-6-1 0,-1 0-213,-57 4-1331,67-3 1549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7:53.55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1 384,'0'0'0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7:57.05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41 1 8,'-24'14'93,"20"-11"-10,1 36 788,2-38-867,0 0 0,0 0 0,0 0 0,0 1 0,1-1 0,-1 0 0,0 0 0,1 0 0,-1 1 0,1-1 0,0 0 0,-1 1 0,1-1-1,0 1 1,0-1 0,0 0 0,0 1 0,0-1 0,0 0 0,0 3 0,0-3 29,0 0-1,0 0 1,0 0-1,0-1 1,0 1-1,1 0 1,-1 0-1,0 0 1,0 0-1,1 0 1,-1 0-1,0 0 1,1-1-1,-1 1 1,1 0-1,-1 0 1,1-1-1,-1 1 0,1 0 1,0-1-1,-1 1 1,1 0-1,0-1 1,0 1-1,-1-1 1,1 1-1,0-1 1,0 0-1,0 1 1,0-1-1,0 1 1,249 2 1838,114 1-1806,-159 0-1186,-181-4 1002,-1 1 1,0 0 0,27 7-1,-42-6 113,-3 0-143,0 0 1,0-1-1,0 0 1,1 0-1,-1-1 1,6 1 774,-17-34 381,-8 12-1056,12 17-84,0 0 0,-1 0 0,0 0 0,1 0 1,-1 1-1,-1-1 0,1 1 0,0-1 0,-1 1 0,0 0 0,0 1 1,1-1-1,-2 1 0,1 0 0,0-1 0,0 2 0,-1-1 0,-8-2 0,2 3-420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4.46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1 174 2473,'0'0'3598,"30"3"-3301,2 0-238,122 17 155,-124-16 125,1-2-1,37-3 0,-22 0-46,-44 1-262,1 1 0,-1-2 0,0 1 0,1 0 0,-1 0 0,1-1 0,-1 0 0,0 1 0,0-1 0,1 0 0,-1 0 0,0 0 0,0 0-1,0-1 1,0 1 0,0 0 0,0-1 0,-1 1 0,1-1 0,0 0 0,-1 0 0,1 0 0,-1 1 0,0-1 0,1-1 0,-1 1 0,0 0 0,0 0 0,0-3-1,2-5 115,-1 0 0,0 0 0,-1-1-1,0 1 1,-1-15 0,0 22-121,0 0 1,-1 0-1,1 0 1,-1 0-1,1 1 1,-1-1-1,0 0 1,0 0-1,0 1 1,0-1-1,0 0 1,-1 1-1,1-1 0,-1 1 1,0 0-1,0 0 1,-3-4-1,1 2 10,-1 1 0,1 0 0,-1 0 0,1 1-1,-1-1 1,0 1 0,0 0 0,-10-2 0,-6 0-24,0 0 0,0 2 1,-37 1-1,56 1-15,-2 0 0,-1 0 0,0 1-1,1 0 1,-1 0 0,1 0-1,0 0 1,-1 1 0,1 0-1,0 0 1,0 0 0,0 0-1,0 1 1,0-1 0,1 1 0,-1 0-1,1 0 1,0 1 0,-1-1-1,2 1 1,-1-1 0,0 1-1,1 0 1,-1 0 0,1 0-1,0 0 1,1 0 0,-2 5-1,-3 7-24,2 0-1,0 1 0,1-1 0,0 1 0,1-1 0,1 24 0,2-32-2,0 0 1,1 0-1,0 0 0,0 0 1,1-1-1,0 1 0,0-1 0,1 1 1,0-1-1,0 0 0,1 0 1,0-1-1,0 1 0,0-1 0,1 0 1,0-1-1,0 1 0,1-1 1,13 8-1,-7-4 7,0-1 0,1-1 0,0 0 0,0-1 1,0 0-1,1-1 0,0-1 0,0 0 0,0-1 0,16 1 1,-6-3-391,0-1 1,25-3 0,-41 1 288,1 1 1,0-1-1,-1-1 0,0 0 1,1-1-1,-1 1 0,0-2 0,8-4 1,4-5-161,0-1-1,-1 0 1,0-2 0,-2 0 0,27-31 0,-38 39 420,1-1 0,-1 0 0,-1 0 0,0-1 0,0 0 0,-1 0 0,0-1 0,-1 1 0,0-1 0,-1 0 0,-1 0 0,0 0-1,1-19 1,-3-21 3186,0 54-3382,4 77-358,4-1 0,20 91-1,-27-167 386,-1-1-78,0 0 0,0 0 0,0 0 0,0-1-1,0 1 1,0 0 0,0 0 0,0-1 0,1 1 0,-1 0-1,0-1 1,1 1 0,-1 0 0,0 0 0,1-1 0,-1 1 0,1-1-1,-1 1 1,1 0 0,-1-1 0,1 1 0,-1-1 0,1 1-1,0-1 1,-1 0 0,1 1 0,0-1 0,-1 0 0,1 1-1,0-1 1,0 0 0,-1 0 0,1 1 0,0-1 0,0 0 0,-1 0-1,1 0 1,0 0 0,1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7:57.55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61 120,'0'0'984,"3"-2"-974,9-3 4,-7 3-37,0 0-1,0 0 1,0-1 0,0 1 0,0-1 0,0 0-1,0 0 1,4-5 0,-10 7 2,1 1 1,0-1-1,-1 0 1,1 1-1,0-1 1,-1 0-1,1 1 0,-1-1 1,1 1-1,-1-1 1,1 1-1,-1-1 1,0 1-1,1-1 1,-1 1-1,0 0 0,1-1 1,-1 1-1,0 0 1,1-1-1,-1 1 1,0 0-1,1 0 1,-1 0-1,0 0 1,0-1-1,1 1 0,-1 0 1,0 0-1,0 1 1,1-1-1,-2 0 1,-32-1-166,32 1 267,-4-1 825,10-1-484,21-4-197,-4 1 396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8:09.9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3 224,'10'-1'8423,"30"-1"-8523,4 4 77,-2 2 1,64 15-1,-54-10-108,-16-1-163,-22-4 276,-1-1 1,1-1 0,18 1-1,-32-3 13,1 1 5,0 0 0,-1-1 0,1 1 0,0-1 0,0 1 0,-1-1 0,1 1-1,0-1 1,0 0 0,0 1 0,-1-1 0,1 0 0,0 0 0,0 1 0,0-1 0,0 0 0,0 0 0,0 0 0,0 0 0,0 0 0,-1 0-1,2-1 1,14 3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2:34.1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22 904,'0'0'3121,"-1"-2"-2861,1 1 0,0-1 0,0 0 0,1 1 0,-1-1 0,0 1-1,1-1 1,-1 1 0,0-1 0,1 1 0,1-4 0,7 5-260,0 0-1,0 0 0,0 1 1,0 0-1,0 1 1,0 0-1,0 0 0,11 5 1,-12-4-1,0-1 0,-1 1 0,1-2 0,0 1 0,16 0 0,-15-2-6,0 1 0,-1 1 1,1-1-1,9 4 0,3 1-6,1 0-1,0-2 1,40 3 0,20 3 2,-55-6-3,51 1 0,-50-4 4,50 8 0,-46-5 8,1-2 0,0-1 0,42-3 0,-4 0 0,255 20-166,-134 0-222,-117-13 310,116-5 1,-79-2 36,317 2-533,-144-15-40,181 15 520,-435-1 87,43-9 0,-43 6-2,45-2 0,-39 3 4,0-1 0,0-1 1,36-12-1,-49 12 2,24-6 9,-8 1-11,0 1-1,1 2 1,62-1 0,-30 7-315,167 8-88,348 20 675,91-27-78,-654-1-190,43-8 0,-39 4 2,25-4 13,-11 2 23,83-4-1,154 4-44,-194 20-13,-71-12 21,0 0-1,-1 2 1,1-1 0,-1 2 0,17 6-1,-22-8 1,0 0-97,7 2 527,-16-2-314,-10 0-290,-8-2-491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2:38.6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8 624,'0'0'2213,"0"-7"3855,2 39-6084,1 0 1,2 0-1,11 40 0,-9-38 15,4 28 13,4 114 1,0 2 12,-6-95-11,5 32-13,-10-80 4,-1 1 0,-2 52-1,-1-50-2,0 607 46,17-418-65,-16-125 1,-3 115-151,-11-96 83,11 5-56,5 131-100,1-221 171,9 37 1,-6-45 27,-2 0-1,2 52 0,0 748-179,7-709 177,-6-20 45,0 0-34,-8 311 45,-6-339 15,-4 229-75,10 104 717,0-364-437,1-41-208,0 1 1,1-1-1,-1 0 0,0 1 0,1-1 1,-1 0-1,0 0 0,0 0 0,0 0 0,0 0 1,2-2-1,2-5-144,0 1 0,-1-1 0,0 0 0,4-13 0,3-3-36,10-17-876,-1-3-1397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8:25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774 296 440,'0'0'9541,"0"-33"-9368,-2 24-188,1 1 1,-1-1-1,-1 1 0,0 0 0,0-1 0,0 2 0,-1-1 1,0 0-1,-9-11 0,0-4-5,8 18-5,0 0 0,1 0 0,-2 0 0,1 0 0,0 1 0,-9-5 0,-9-8-40,16 11 27,0 0 1,-1 0-1,1 1 0,-1 0 1,0 1-1,-1 0 1,1 0-1,-1 0 0,0 1 1,-15-3-1,-1 2-136,0 2 1,-43 1-1,53 1 132,-7-1 47,1-1 0,0-1 0,0 0 0,-35-12 0,41 12-11,-1 1 0,1 0 1,0 1-1,-26 2 0,14-1 3,21 0-10,-1 0 1,1 0-1,0 1 1,0-1-1,-1 1 0,1 1 1,0-1-1,0 1 1,0 0-1,0 1 1,1-1-1,-1 1 0,-7 5 1,10-6-5,0 1 0,-1 0 0,1 0 0,0 0 0,1 0 0,-1 1 0,0-1 0,1 1 0,0-1 0,0 1 1,0 0-1,0 0 0,1 0 0,-2 6 0,-11 62-22,13-71 41,-1 31-16,0-1 1,4 34-1,0-4 2,-2-59 8,0 0 1,1 0-1,-1-1 1,1 1 0,0 0-1,0-1 1,-1 1-1,1 0 1,0-1-1,0 1 1,0-1-1,0 0 1,1 1-1,-1-1 1,0 0 0,1 0-1,-1 1 1,1-1-1,1 1 1,37 21-100,-20-13 89,7 4 58,1-1 0,1-2 0,0 0 0,0-2-1,1-1 1,37 5 0,2 0 49,1-3-1,120 3 1,-188-13-74,-1 0 1,1-1 0,0 1 0,0 0 0,0-1 0,-1 0 0,1 1 0,0-1 0,-1 0 0,1 0 0,-1 0 0,1 0 0,-1 0 0,1 0 0,-1-1 0,0 1 0,1 0 0,-1-1-1,0 1 1,0-1 0,0 1 0,0-1 0,0 1 0,-1-1 0,2-2 0,12-49 199,-12 43-222,7-62 29,-9 57-703,2 0 1,0 0-1,0 1 0,1-1 0,1 1 0,7-20 1,-3 16-1780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8:30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19 144,'0'0'3033,"4"-13"1392,369 13-3771,-180-6-628,71 6-4236,-274 0 2591,0 0-794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8:31.8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1 304,'0'0'3816,"-10"0"-1269,65 26-2039,-45-21-392,0 1 0,0-2 0,0 1 0,16 3 0,-24-7-114,0-1 0,0 1 0,0-1 0,0 1 0,0 0 0,0-1 0,0 1 0,0 0 0,0 0 0,-1 1 0,1-1 0,0 0 0,-1 0 0,1 1 0,-1-1 0,3 4 0,-4-4 4,0 0 0,1 0 0,-1 0 0,0 1 1,0-1-1,0 0 0,0 0 0,0 0 0,0 0 0,0 1 0,-1-1 0,1 0 0,0 0 0,-1 0 1,1 0-1,-1 0 0,1 0 0,-1 0 0,1 0 0,-1 0 0,0 0 0,0 0 0,1 0 1,-1 0-1,0 0 0,0 0 0,0-1 0,0 1 0,0 0 0,0-1 0,-2 2 0,-46 40 102,38-31-92,-1 0 1,-1 0-1,0-2 1,0 1 0,-18 8-1,24-14-8,0 1 1,0 0-1,0 1 0,-11 11 1,4-3-10,14-14-27,0 0-1,1 0 0,-1 0 0,0-1 0,0 1 0,0 0 0,0 0 1,0 0-1,1 0 0,-1 0 0,0 0 0,0 0 0,0 0 0,0 0 1,1 0-1,-1 1 0,0-1 0,0 0 0,0 0 0,0 0 0,1 0 1,-1 0-1,0 0 0,0 0 0,0 0 0,0 0 0,0 0 1,0 0-1,1 1 0,-1-1 0,0 0 0,0 0 0,0 0 0,0 0 1,0 0-1,0 1 0,0-1 0,0 0 0,0 0 0,0 0 0,0 0 1,0 1-1,0-1 0,0 0 0,1 0 0,-1 0 0,-1 0 0,1 0 1,0 1-1,0-1 0,0 0 0,0 0 0,0 0 0,0 0 0,0 1 1,0-1-1,0 0 0,0 0 0,0 0 0,0 0 0,0 0 0,0 1 1,-1-1-1,1 0 0,0 0 0,0 0 0,0 0 0,0 0 0,14 0-1048,-13 0 871,13 0-1215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8:35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0 600,'0'0'6819,"0"28"-6608,0 296 591,-1-289-772,-3 0-1,-10 44 1,-1 10 52,13-70-71,-16 196 84,12-5-34,6-144-2303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8:37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1240,'3'3'7523,"35"61"-7436,-30-53-40,0 1-1,-1 0 1,-1 1 0,1 0-1,4 17 1,-10-29-36,-1 1 0,0-1 0,1 0 0,-1 1 0,1-1 0,-1 1 0,1-1 0,0 0 0,0 0 0,0 0 0,-1 1 0,1-1 0,0 0 0,0 0 0,1 0 0,-1 0 0,0 0 0,0-1 0,0 1-1,1 0 1,-1 0 0,0-1 0,0 1 0,1-1 0,2 1 1386,16-13-1141,47-87-439,-25 41-405,-39 55 502,2-2-171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9:06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4 222 288,'0'6'7008,"-3"24"-7125,3-27 115,0 0 0,0 0 0,0 0 1,0 0-1,1 0 0,-1 0 0,1-1 0,0 1 1,0 0-1,0 0 0,0-1 0,0 1 0,0-1 1,1 1-1,-1-1 0,1 1 0,0-1 0,0 0 1,0 0-1,0 0 0,0 0 0,0 0 0,0 0 1,1-1-1,-1 1 0,1-1 0,4 2 0,3 0-5,0 0-1,0-1 0,0 0 0,0-1 0,1 0 0,14-2 1,-23 1 13,1-1 1,-1 1-1,0-1 1,0 0 0,0 0-1,0 0 1,-1 0 0,1 0-1,0 0 1,0 0 0,-1-1-1,1 1 1,0-1 0,-1 1-1,1-1 1,-1 0 0,0 0-1,0 1 1,0-1 0,0 0-1,0 0 1,1-4 0,18-48 184,-20 51-193,9-35 103,6-51-1,-12 61-83,7-11-8,-8 32-6,0-1 0,0 0 0,0 0 1,0-12-1,-2 19-3,0 20-1052,0 430 3106,0-483-1701,9-67 0,-6 86-364,0-1 0,2 1 0,0 0 0,0 0 0,2 0 0,11-20 0,-6 13-205,2 1 1,0 0-1,2 1 1,0 0-1,1 2 0,1 0 1,1 1-1,23-17 1,-37 32-181,-1 0 1,1 0-1,-1 0 1,1 1 0,-1 0-1,1 0 1,0 0-1,0 0 1,0 1 0,-1 0-1,10 0 1,-12 0-151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4.83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3393,'0'0'5873,"50"82"-5793,-36-21-72,-4 5-8,-3 14-136,0-4-504,-7 6-1025,6-16-943,-2-20-625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9:06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1 432,'0'0'5533,"-2"0"-5295,-1 0 0,0-1 0,0 1-1,0 0 1,0 0 0,0 1 0,0-1 0,0 0-1,-5 2 1,-1 12-203,1-1 0,0 1 0,1 0-1,1 1 1,0 0 0,1 0 0,-4 19 0,4-17-7,-6 24-53,3 0-1,1 1 1,3-1-1,0 76 1,4-116-15,0 0-1,0 0 1,0 0-1,1 1 0,-1-1 1,0 0-1,1 0 1,-1 0-1,1 0 1,-1 0-1,1 0 1,0-1-1,-1 1 0,1 0 1,0 0-1,0 0 1,-1 0-1,1-1 1,0 1-1,0 0 1,0-1-1,0 1 1,0-1-1,0 1 0,0-1 1,0 1-1,0-1 1,0 0-1,2 1 1,35 2-2729,-24-3 592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9:07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3 121 928,'0'0'3260,"0"9"-2936,-1 25-134,0 1 555,4 59 0,-3-91-728,1-1 1,0 0-1,-1 0 0,1 0 1,0 0-1,0 0 0,1 0 1,-1 0-1,0 0 0,1 0 1,-1-1-1,1 1 0,-1-1 1,1 1-1,0-1 0,-1 1 1,1-1-1,0 0 0,0 0 1,0 0-1,0 0 0,0 0 1,0 0-1,1-1 0,-1 1 1,0-1-1,4 1 0,-2 0 56,-1-1-1,1 0 1,0 1 0,0-1-1,-1-1 1,1 1-1,0-1 1,-1 1 0,1-1-1,0 0 1,-1 0 0,1-1-1,-1 1 1,0-1-1,7-3 1,-2-1-31,0-1 0,0 0 0,0 0 0,-1-1 1,0 0-1,-1 0 0,1-1 0,-2 0 0,1 0 0,-1 0 0,-1 0 0,0-1 0,0 0 0,0 0 1,-2 0-1,1 0 0,-1 0 0,-1-1 0,0 1 0,0-19 0,-1 24-40,0 1 0,0-1 0,0 1 0,0-1-1,-1 1 1,0 0 0,0-1 0,0 1 0,-1 0 0,1 0-1,-1-1 1,0 1 0,0 1 0,0-1 0,-1 0 0,1 0-1,-1 1 1,0 0 0,0-1 0,0 1 0,-1 0 0,1 0-1,-1 1 1,0-1 0,1 1 0,-1 0 0,0 0 0,0 0-1,0 0 1,-1 1 0,-5-2 0,7 2-252,0 0 1,0 1-1,0-1 1,-1 1-1,1-1 1,0 1-1,0 0 1,0 0-1,-1 0 1,1 1-1,0-1 0,0 1 1,0 0-1,0 0 1,0 0-1,0 0 1,-4 2-1,-1 10-1880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9:08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 1880,'0'0'7070,"-1"21"-5851,-18 36-1066,9-31-252,1 0 1,2 1-1,-7 45 0,11-42-1170,2-7-1380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9:09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1 274 128,'0'0'8889,"0"-22"-7797,0 17-1084,1 0 0,0 0 0,0 0 1,0 0-1,1 0 0,0 0 0,0 0 0,0 1 1,1-1-1,-1 1 0,6-7 0,44-51 23,-21 28-44,-10 5-73,-11 15-67,0 1 0,22-22-1,-31 35 94,-1 28-1620,-2-3 1707,-1 1 0,-1-1 0,-1 0-1,-14 41 1,9-35-724,2 0 1,-5 38-1,9-40-705,1-4-706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29:10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1608,'0'0'4809,"4"5"-4190,4 4-476,0 2 0,-1-1 0,0 1-1,-1 0 1,0 0 0,-1 1 0,0 0 0,-1 0-1,0 0 1,-1 0 0,-1 1 0,0-1 0,1 16 0,-1-2-185,-1 1 0,-2 0 0,0-1 0,-2 0 0,-9 38 1,8-46-348,-2-1 0,-12 26 1,-18 28-2286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21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7 384,'4'-5'8758,"159"4"-9372,-152 2 602,0 0-1,0 1 0,0 1 1,14 4-1,4 1-2,14 3-153,-24-6 156,0-1 0,0 0 0,39 2 0,27 0 20,42 7 0,-16-4 1,35 0 14,-48 3 10,-85-10-187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23:06:41.64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0 320,'0'0'8903,"31"0"-9077,134 12 95,-159-11 78,22 2-2,36 8 0,57 8-214,-113-18 197,-1 1 0,1-1 0,-1-1 0,1 0 0,8 0 1,-1-1-45,-15 1 19,2 1 32,-1 0-1,1-1 1,-1 1 0,1-1 0,-1 1-1,1-1 1,-1 0 0,1 0 0,0 0-1,-1 0 1,1 0 0,2 0 0,5 0-21,14 3-61,38 0 0,-57-3 95,0 2-2,9 0 0,1-1-1,-1 0 0,1-1 1,17-2-1,-17 1 2,16 1-17,39 6-4,-19 0 35,-46-5-13,1 0 0,0 0 0,0 0 0,0 0-1,1-1 1,-1 0 0,0 0 0,6 0 0,-8-1-1,0 1 0,0 0 0,0 0 0,0 0 0,0 0 1,0 0-1,0 1 0,0-1 0,0 1 0,6 2 0,-8-3 5,1 1 0,0-1 0,0 1 0,0-1 0,0 0 0,0 0-1,0 1 1,0-2 0,0 1 0,0 0 0,0 0 0,2-1 0,3 0-1,29 1-18,-35 0 54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06.3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1 298 280,'0'0'2186,"0"-6"2145,0 4-4336,0-1-1,0 1 0,0-1 0,0 1 0,1-1 0,-1 1 0,1-1 1,-1 1-1,3-5 0,10-12-19,-2-2-1,0 0 1,0 0 0,-2-1 0,-1 0 0,-1 0 0,6-32-1,-5 29 18,1-10 18,-9 34 18,0 14-998,0 360 894,10-270 84,-10-103-20,0-1 0,0 1 0,0 0 0,0-1 0,0 1 0,0 0 0,0 0 0,0-1 0,0 1 0,1 0-1,-1 0 1,0-1 0,0 1 0,0 0 0,0 0 0,0-1 0,1 1 0,-1 0 0,0 0 0,0-1 0,0 1 0,1 0 0,-1 0 0,0 0 0,0 0 0,1 0 0,-1-1-1,0 1 1,0 0 0,1 0 0,-1 0 0,0 0 0,1 0 0,-1 0 0,0 0 0,0 0 0,1 0 0,-1 0 0,0 0 0,1 0 0,-1 0 0,0 0 0,0 0-1,1 0 1,-1 0 0,0 0 0,0 0 0,1 1 0,-1-1 0,0 0 0,0 0 0,1 0 0,-1 0 0,0 1 0,0-1 0,0 0 0,1 0 0,-1 0 0,0 1-1,0-1 1,0 0 0,0 0 0,1 1 0,-1-1 0,0 0 0,0 1 0,1-20-1344,2-5-1089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07.7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 1120,'0'0'2969,"0"61"-1447,-1-40-1521,1-11-1,-1 1 1,1-1-1,1 0 1,-1 0 0,2 0-1,0 0 1,0 0-1,1 0 1,5 14-1,-8-23 36,1 0 1,-1 0-1,0 0 0,1-1 0,-1 1 0,1 0 0,-1 0 1,1-1-1,-1 1 0,1 0 0,0-1 0,-1 1 1,1-1-1,0 1 0,0-1 0,-1 1 0,1-1 0,0 0 1,0 1-1,0-1 0,-1 0 0,2 1 0,-1-1-2,0-1 0,0 1 0,-1 0 0,1-1 0,0 1 0,-1-1 0,1 1 0,0-1 0,-1 1 0,1-1 0,-1 0 0,1 1-1,-1-1 1,1 0 0,-1 1 0,1-1 0,-1 0 0,0 0 0,0 1 0,1-1 0,-1 0 0,0 0 0,0 1 0,1-3 0,-1 0-48,1 0 1,0 1-1,0-1 1,0 0 0,0 0-1,1 0 1,-1 1 0,1-1-1,0 1 1,0-1-1,0 1 1,0 0 0,0 0-1,0 0 1,0 0 0,1 0-1,4-3 1,-1 3-222,-1 0-1,1 0 1,-1 1 0,1 0 0,0 0-1,0 0 1,0 0 0,9 2 0,-13-1 227,-1 0-1,1 1 1,0-1 0,-1 1 0,1-1 0,-1 1-1,0-1 1,1 1 0,-1 0 0,1 0 0,-1 0 0,0 0-1,0 0 1,0 0 0,1 0 0,-1 1 0,0-1-1,0 0 1,-1 0 0,1 1 0,0-1 0,0 1 0,-1-1-1,1 1 1,-1-1 0,1 1 0,-1-1 0,1 1-1,-1-1 1,0 4 0,2 7-62,-1 1 1,0 23-1,-1-30 66,1 2 26,-1-1 0,-1 1 1,1 0-1,-1 0 0,-4 14 0,4-19-9,-1 0-1,0 0 0,1 0 1,-1 0-1,0-1 0,-1 1 1,1 0-1,0-1 0,-1 1 1,1-1-1,-1 0 0,0 0 1,0 0-1,0 0 0,-6 2 1,2 0 172,0-1 0,-1-1-1,1 1 1,-1-1 0,-9 1 0,15-2-118,0-1 0,0 1-1,-1-1 1,1 0 0,0 0 0,0 0-1,0 0 1,0 0 0,0 0 0,0-1-1,0 1 1,0-1 0,0 1 0,0-1-1,0 0 1,0 0 0,0 0-1,0 0 1,1 0 0,-1 0 0,0 0-1,1-1 1,-1 1 0,1 0 0,-3-4-1,-12-5 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08.7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92 1008,'0'0'5881,"3"0"-5955,8-2 73,-1 0 0,1 0 0,0-1 1,-1 0-1,0-1 0,16-7 0,31-11 19,47-14-4,-101 35-15,-2 1-14,-1 0-321,1-1 119,0 1 0,0-1 0,-1 1-1,1-1 1,0 1 0,0-1-1,0 1 1,0-1 0,0 1-1,0 0 1,0 0 0,0 0-1,-1-1 1,1 1 0,0 0 0,2 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5.50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0 134 2681,'0'0'4777,"30"-5"-4503,93-18-75,-100 18-134,0-1 0,0-2 0,24-10-1,16-5-20,-14 10-46,2 2 0,-1 2 0,1 3 0,57-1 0,-108 7 0,1 1 0,0-1-1,-1 0 1,1 0-1,0 1 1,-1-1-1,1 0 1,-1 1 0,1-1-1,-1 1 1,1-1-1,-1 1 1,1-1 0,-1 1-1,1-1 1,-1 1-1,1-1 1,-1 1-1,0 0 1,1-1 0,-1 1-1,0 0 1,0-1-1,0 1 1,1 0 0,-1-1-1,0 1 1,0 0-1,0-1 1,0 1-1,0 1 1,0 29 35,-1-21-13,1 18-2,-1-14-5,1 1 0,0 0 0,1 0 0,5 21 0,-5-33-25,0 1 0,0 0 1,0 0-1,1-1 0,0 1 1,-1-1-1,1 0 0,1 1 1,-1-1-1,0 0 0,1 0 0,0 0 1,-1 0-1,1-1 0,0 1 1,1-1-1,-1 0 0,0 0 1,1 0-1,-1 0 0,7 2 1,8 0-224,-1-1 0,0-1 1,1-1-1,0 0 0,-1-2 0,28-2 1,-39 1 213,1 1 0,-1-1-1,0 0 1,0 0 0,-1 0 0,1-1 0,0 0 0,-1 0 0,1 0 0,-1-1 0,0 0 0,0 0 0,-1 0 0,1-1-1,-1 1 1,0-1 0,0 0 0,0 0 0,-1-1 0,0 1 0,0-1 0,0 0 0,-1 0 0,0 1 0,0-2 0,0 1 0,-1 0-1,0 0 1,0 0 0,0-14 1374,-1 28-1232,-3 53 95,1-33-40,4 53 0,-2-80-205,1 0-1,-1 1 1,1-1-1,-1 0 0,1 0 1,0 0-1,-1 0 0,1 0 1,0 0-1,0 0 1,0 0-1,0 0 0,0 0 1,0-1-1,0 1 1,0 0-1,0 0 0,0-1 1,0 1-1,1-1 1,-1 1-1,0-1 0,0 0 1,0 1-1,1-1 1,-1 0-1,0 0 0,1 0 1,-1 0-1,0 0 1,2 0-1,0 0-82,0 0-1,1 0 1,-1 0-1,0-1 1,1 1-1,-1-1 1,0 0 0,0 0-1,0 0 1,0 0-1,6-4 1,-5 2 77,-1 0 1,1-1-1,-1 1 1,0-1-1,0 1 1,0-1-1,0 0 1,-1-1-1,0 1 1,0 0-1,0-1 1,2-4-1,10-61 185,-13 58 59,0 1 0,2 0 0,-1 0 1,1 0-1,1 0 0,4-11 0,-7 21-186,-1 0 0,1 0 0,0 1-1,-1-1 1,1 0 0,0 0 0,0 0 0,0 0-1,-1 1 1,1-1 0,0 0 0,0 1-1,0-1 1,0 1 0,0-1 0,0 1-1,0-1 1,0 1 0,0 0 0,0 0-1,1-1 1,-1 1 0,0 0 0,0 0 0,0 0-1,0 0 1,0 0 0,0 1 0,0-1-1,1 0 1,-1 0 0,0 1 0,2 0-1,-1 0 23,1 0-1,0 1 1,-1-1-1,1 1 0,-1-1 1,0 1-1,0 0 1,1 0-1,-1 0 1,0 0-1,2 3 0,8 14-9,10 16 134,2-1 1,36 39-1,-53-64-379,1-1 0,0 0 0,1-1 0,0 0 0,0-1 0,1 0 1,0 0-1,0-1 0,0 0 0,0 0 0,1-1 0,0-1 0,14 3 0,3-4-1593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22.9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1 176,'0'0'1900,"-12"0"1667,37 4-3447,0-1 0,0-1 0,49-4-1,-2 1-2187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24.1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0 178 536,'0'0'7000,"0"-24"-6942,2 8-68,0 0 0,0 1 0,1 0 1,1 0-1,1 0 0,0 0 0,1 0 0,10-17 1,-13 131-856,-1-65 871,1 0 0,12 53 0,-7-58 0,-5-19 18,0 0 0,-1 1 0,0-1 0,0 14 0,-1-14 71,0-16-554,1-19-1210,-2 7 94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25.0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1216,'0'0'2178,"0"6"-2006,0 164 2101,29-170-2007,-13-1-355,0 1-1,0 0 0,0 2 0,0 0 1,0 0-1,0 2 0,-1 0 0,0 0 1,26 12-1,-36-14 48,0 1 0,0-1 1,-1 1-1,1 0 0,-1 0 0,0 0 1,1 1-1,3 4 0,-6-5 43,0 0-1,-1 0 0,1 1 1,-1-1-1,0 0 1,0 0-1,0 1 1,0-1-1,-1 1 1,1-1-1,-1 0 0,0 1 1,0 4-1,-1-5 45,0 0 1,0 0-1,0 0 0,0 0 0,0 0 0,-1 0 0,1-1 0,-1 1 0,0 0 0,0-1 1,0 0-1,0 1 0,0-1 0,0 0 0,-1 0 0,1 0 0,-1 0 0,1-1 0,-4 3 0,-58 29 487,60-32-477,-3 3 21,1-1 1,-1-1 0,0 0-1,0 0 1,0 0 0,0-1-1,-1 0 1,1 0 0,-8 0 0,15-2-112,-1 1 0,0 0 0,1-1 1,-1 1-1,0-1 0,1 1 0,-1-1 1,1 0-1,-1 1 0,1-1 0,-1 0 1,1 1-1,-1-1 0,1 0 0,0 1 1,-1-1-1,1 0 0,0 0 0,0 1 1,-1-1-1,1 0 0,0 0 0,0 0 1,0 1-1,0-1 0,0-1 0,-1-23-1218,1 24 1147,0-18-1452,0 4-800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25.5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31 1856,'0'0'4093,"-2"-8"-3519,21 4-538,-1 1 0,1 1 0,18 0 0,3 0-28,196-7-2657,-218 9 1192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26.7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90 1504,'0'0'3758,"8"0"-261,36 0-3478,8 0 8,60 2-2,0-6 0,172-27 1,-181 11-66,0 4 0,155-3 1,-234 18-175,25 0-269,-46 1 424,0 1-1,0-1 0,0 0 1,-1 1-1,1 0 1,0 0-1,0 0 1,-1 0-1,1 0 1,0 0-1,-1 1 0,4 2 1,-5-4 14,-2 1-331,0-1 193,0 1-1,0-1 1,0 1-1,0-1 1,0 0-1,0 1 1,0-1-1,0 0 1,0 0-1,0 0 1,0 0-1,-1 0 1,1 0-1,0 0 1,0 0-1,-1-1 1,-3 1-538,-14 0-1709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27.6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71 1528,'0'0'6610,"0"-2"-6570,0 1 0,0 0 0,0 0-1,0 0 1,0 0 0,0 0 0,1-1 0,-1 1 0,0 0 0,1 0 0,-1 0 0,1 0 0,-1 0 0,1 0 0,1-2 0,4-2-89,0 0 1,0 0 0,1 0 0,0 1 0,0 0-1,0 0 1,1 1 0,-1 0 0,1 0 0,0 1-1,0 0 1,0 0 0,0 1 0,15-1 0,-22 2 2,1 0 1,-1 1-1,0-1 1,0 1-1,1-1 1,-1 1-1,0-1 1,0 1-1,0 0 1,0 0-1,0 0 1,0-1-1,0 1 1,0 0-1,0 0 1,0 0-1,0 0 1,-1 1-1,1-1 1,0 0-1,-1 0 1,1 0-1,-1 1 1,1-1-1,-1 0 1,0 0-1,1 3 1,5 39-310,-5-40 313,0 15 30,0 0 1,-3 29 0,2-41 20,-1 0-1,0-1 1,-1 1 0,0 0-1,0-1 1,0 1 0,0-1 0,-1 1-1,0-1 1,0 0 0,-7 9-1,-118 119 1378,159-133-1103,16 1-408,151-7 324,-167 3-1432,0-2-1,34-9 1,-49 8-542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28.5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 3329,'0'0'4297,"0"0"-4255,0 0 1,0 0 0,0 0-1,0 1 1,-1-1 0,1 0-1,0 0 1,0 1 0,0-1-1,0 0 1,0 0 0,0 1-1,0-1 1,0 0 0,0 0-1,0 1 1,0-1 0,0 0-1,0 0 1,0 1 0,0-1-1,0 0 1,0 0 0,0 1 0,1-1-1,-1 0 1,0 0 0,0 0-1,0 1 1,0-1 0,0 0-1,0 0 1,1 0 0,-1 1-1,0-1 1,0 0 0,0 0-1,1 0 1,28 4-454,0-2 0,47-3 0,-23 0-212,-52 2 407,0 0 0,-1 0 0,1 0 1,-1 0-1,0 1 0,1-1 0,-1 0 0,0 0 1,0 0-1,0 1 0,0-1 0,0 0 1,0 0-1,0 1 0,0-1 0,0 0 1,0 0-1,-1 3 0,-5 10-1310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28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0 1 1424</inkml:trace>
  <inkml:trace contextRef="#ctx0" brushRef="#br0" timeOffset="1">0 1 1424,'26'136'1690,"-21"-108"4366,20-27-6344,1-1 56,0-1 0,-1-1 0,1-2 0,-1 0 0,1-2 0,25-9 0,29-24-2448,-59 30 1247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29.4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84 960,'0'0'2879,"3"8"-2628,5 8-144,0 0-1,1-1 0,0 0 1,1-1-1,1 0 1,0 0-1,1-1 0,1-1 1,18 16-1,-20-20-2,0 0 0,1 0 0,0-1 0,0-1 0,0 0 0,1 0 0,0-1 0,0-1 0,0 0 0,0-1 0,1 0 0,-1-1-1,17 0 1,-27-2-72,1 0-1,-1 0 0,1-1 1,-1 1-1,1-1 0,-1 0 1,0 0-1,1 0 0,-1 0 0,0-1 1,0 1-1,0-1 0,0 0 1,0 0-1,0 0 0,-1 0 1,1-1-1,-1 1 0,1 0 1,-1-1-1,0 0 0,0 0 0,0 0 1,0 0-1,-1 0 0,1 0 1,-1 0-1,1 0 0,-1 0 1,0-4-1,3-10 68,-1 0 0,0 0 1,-2 0-1,0-30 0,-1 40-4,-1 1-42,0 1 0,0 0 0,0 0 0,0 0 0,-1 0 0,0 0 0,0 0 0,0 1 0,0-1 0,-1 1 0,0-1 0,0 1 0,0 0 0,-1 0 0,1 0 0,-1 1 0,0-1 0,0 1 0,0 0 0,0 0 0,-1 0 0,1 1 0,-10-4 0,1 0-78,1 1 0,-1 0 1,0 1-1,-1 0 1,1 1-1,-1 1 1,-26-1-1,28 2-144,0 0 0,0 2 0,0-1 0,1 1 0,-1 1 0,0 0 0,1 1 0,-1 0 0,1 1 0,0 0 0,-16 8 0,10 0-1040,-1 0 1,2 1 0,-24 23 0,29-21-1177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8:09.6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72 3321,'0'0'3754,"-2"-4"-3270,-5-24 269,7 27-744,0-1 0,0 1 0,1 0 1,-1-1-1,1 1 0,-1 0 1,1 0-1,-1 0 0,1-1 1,0 1-1,-1 0 0,1 0 1,0 0-1,0 0 0,0 0 1,0 0-1,0 0 0,0 1 1,0-1-1,0 0 0,0 0 1,0 1-1,2-1 0,2-2-43,0 1-1,0 0 0,0 0 1,0 1-1,1-1 1,-1 1-1,0 1 0,0-1 1,1 1-1,6 0 1,-10 0 13,0 0 0,-1 0 0,1 0 1,0 1-1,0-1 0,-1 1 1,1-1-1,0 1 0,-1 0 0,1-1 1,0 1-1,-1 0 0,1 0 1,-1 0-1,1 1 0,-1-1 0,0 0 1,0 0-1,1 1 0,-1-1 1,0 1-1,0-1 0,0 1 0,0-1 1,-1 1-1,1 0 0,0-1 1,-1 1-1,1 0 0,-1 0 0,1-1 1,-1 4-1,3 33 103,-1 0 0,-5 41-1,2-71-59,0-1 0,-1 1-1,0-1 1,-1 0 0,0 0-1,0 0 1,-4 7 0,-33 50 115,34-55-113,-69 101 159,75-110-175,0 1 0,1-1 0,-1 1 0,0-1 0,1 0 1,-1 1-1,1-1 0,-1 1 0,0-1 0,1 0 0,-1 1 0,1-1 0,-1 0 1,1 1-1,-1-1 0,1 0 0,0 0 0,-1 0 0,1 0 0,-1 1 1,1-1-1,-1 0 0,1 0 0,-1 0 0,1 0 0,0 0 0,-1 0 0,1 0 1,-1-1-1,1 1 0,-1 0 0,2 0 0,27 0 308,-27 0-291,15 0 134,0-2 1,0 0-1,18-5 0,-15 3-1037,-1 0 0,1 2 0,24-1 0,-36 3-1729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5.85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5641,'0'0'3433,"142"18"-3345,-61-12-88,4-6-184,-1 0-496,-6 0-416,6 0-169,21 0-375,-21 0 360,-13 3 151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47.1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1 314 144,'0'0'8631,"0"-25"-8444,1 8-233,2 1 0,0-1-1,0 1 1,2-1 0,9-22 0,7-24-18,2-40 45,-9 236-2384,-14 232 2695,7-323-238,-7-41 297,0-5-479,0-41-2151,0 18 151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48.2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32 624,'0'0'3644,"0"-4"-3452,0 3-154,0 0 1,0 0 0,0 1-1,0-1 1,0 0-1,0 0 1,0 0 0,0 1-1,0-1 1,1 0 0,-1 1-1,0-1 1,1 0-1,-1 0 1,0 1 0,1-1-1,-1 0 1,1 1 0,-1-1-1,1 1 1,-1-1 0,1 1-1,0-1 1,20-4 956,-7 3-1297,18-1 187,62 2 0,-48 2-234,-45-1 374,0 0 0,0 1 0,0-1 0,-1 0 0,1 0 0,0 1 0,0-1 0,0 0 0,0 1 0,0-1 0,-1 1 0,1-1 0,0 1 0,0-1 0,-1 1 0,1 0 0,-1-1 0,1 1 0,0 0 0,-1 0 0,1-1 0,-1 1 0,1 0 0,-1 0 0,0 0 0,1-1 0,-1 1 0,0 0 0,0 0 0,0 0 0,1 0 0,-1 0 0,0 1 0,0 36 1305,-1-27-1640,-14 171 429,10-140-95,1-13-166,-1 14-678,0 55 1,2-98-1977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7:49.2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 1008,'0'0'4451,"4"-1"-1298,20-1-3227,251 2 154,-275 0 4,0 2-21,0-1-163,-4-1-2010,-5 0-540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8:05.0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9 512,'0'0'2994,"-12"0"2743,154 3-5818,-141-3 72,27 0-150,-8 0 185,-11 0-83,-11 0-315,-7-3-1505,6 0 1026,-6-3-1643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8:06.0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4 233 1736,'0'0'5008,"-1"-4"-1425,-2-22-3717,4 14 89,1-1 0,-1 1-1,2 0 1,0 0 0,0 1 0,1-1 0,10-19 0,-7 14-13,0-1 0,5-23 0,-8 29 39,-1 14-407,1 22-712,-1-2 1122,5-3-19,-1 1 0,-1-1 0,-1 2 0,-1-1 0,-1 0 0,2 28 0,-5 156 144,-10-204-2802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8:06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1072,'0'0'2779,"2"3"-2613,3 4-38,-1 0-1,0 1 1,-1-1 0,0 1 0,0-1-1,-1 1 1,1 0 0,-2 0 0,1 0-1,-1 0 1,0 1 0,-1-1 0,-1 10-1,6-17-19,0 0 1,0-1-1,0 1 0,0-1 0,0 0 0,0 0 1,5-2-1,27-8 139,-28 7-264,0 1 0,0-1 0,0 1 0,0 1 0,13-1 0,-20 2 0,0 0 0,0 0-1,0 0 1,0 0 0,1 0 0,-1 1 0,0-1-1,0 1 1,0-1 0,0 1 0,0 0 0,0-1-1,-1 1 1,1 0 0,0 0 0,3 3 0,-2-1 12,-1 1 0,0-1 1,0 1-1,0-1 0,-1 1 0,1 0 1,-1 0-1,2 5 0,0 7 40,-1 0 0,0-1-1,-1 1 1,0 0 0,-3 21-1,1 5 340,0-41-326,1 0 0,-1-1 0,1 1 0,-1 0 1,1 0-1,-1-1 0,0 1 0,1 0 0,-1-1 0,0 1 0,0 0 0,1-1 1,-1 1-1,0-1 0,0 0 0,0 1 0,0-1 0,0 0 0,0 1 1,0-1-1,0 0 0,1 0 0,-3 0 0,-29 5 335,26-4-279,-28 3 179,-61-2 0,67-2-243,28-22-4141,6 11 2188,3 2-552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8:07.2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70 2264,'0'0'7466,"0"0"-7456,-1 0 1,1 0-1,0-1 0,0 1 1,0 0-1,0 0 0,0 0 1,0-1-1,0 1 0,0 0 0,0 0 1,0 0-1,0 0 0,0-1 1,0 1-1,0 0 0,0 0 1,0 0-1,0-1 0,0 1 0,0 0 1,0 0-1,0 0 0,0 0 1,1-1-1,-1 1 0,0 0 1,0 0-1,0 0 0,0 0 1,0 0-1,0-1 0,1 1 0,-1 0 1,0 0-1,0 0 0,0 0 1,0 0-1,0 0 0,1 0 1,-1 0-1,0 0 0,0-1 1,29-11 12,-1 1 0,1 2 1,1 0-1,0 2 0,45-4 1,0 7-1479,-74 4 1350,0 0 1,-1 0-1,1 1 1,0-1-1,-1 0 1,1 0-1,0 0 1,-1 1-1,1-1 0,-1 0 1,1 1-1,0-1 1,-1 1-1,1-1 1,-1 0-1,0 1 1,1-1-1,-1 1 1,1-1-1,-1 1 1,0 0-1,1-1 1,-1 1-1,0-1 1,1 1-1,-1 0 1,0-1-1,0 1 1,0 0-1,0-1 1,1 1-1,-1 0 1,0-1-1,0 1 1,0 0-1,0-1 1,-1 1-1,1-1 1,0 1-1,0 0 1,0-1-1,0 1 1,-1 1-1,0 5-732,1 12-1668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8:08.3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1 103 776,'0'0'9484,"8"0"-9455,272-15 36,-107 16-42,347-5-23,-404-4-26,-1-6 0,154-36 1,-237 44 1,-1 2 1,1 2-1,41 1 1,-58 1 14,-14 0 14,-26 0-378,-1 0-1900,13 0-458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8:10.5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3577,'0'0'6148,"18"0"-5980,156 0-975,-174 2 516,0-1-1,0 1 1,0-1-1,0 1 1,0 0-1,0-1 1,-1 1-1,1-1 1,-1 1 0,1-1-1,-1 1 1,1-1-1,-1 1 1,-1 1-1,-38 18-1503,22-12 548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8:10.9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15 1 1872</inkml:trace>
  <inkml:trace contextRef="#ctx0" brushRef="#br0" timeOffset="1">15 1 1872,'-14'111'849,"13"-110"-497,1 0 1,0 0-1,0 0 0,0 0 1,0 0-1,0 0 1,0 0-1,1 0 1,-1 0-1,0 0 1,0 0-1,1 0 1,-1-1-1,0 1 1,1 0-1,0 1 1,12 5 1383,20-7-3221,-24-1 1863,74 1-4411,-52 0 2173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6.90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459 13 3873,'0'0'5485,"-31"-3"-5036,-98-5-290,119 7-147,1 1 0,-1 1 0,1 0-1,-1 0 1,1 1 0,-1 0 0,1 1 0,0 0-1,0 1 1,0-1 0,1 2 0,-1-1 0,1 1-1,0 0 1,0 1 0,1 0 0,0 0 0,-9 10-1,-1-1-15,5-4 4,1-1-1,0 2 0,1-1 1,0 2-1,1-1 0,-12 24 1,17-30-9,1 1 1,0 1 0,0-1 0,0 0-1,1 1 1,0-1 0,1 1 0,0 0 0,0-1-1,0 1 1,1 0 0,1 0 0,-1-1 0,1 1-1,3 11 1,-2-14-2,0-1 0,0 1 1,1-1-1,0 0 0,0 0 0,0 0 0,0 0 0,0-1 1,1 1-1,0-1 0,0 0 0,0 0 0,0 0 0,0 0 0,0-1 1,1 0-1,-1 0 0,1 0 0,6 2 0,5 1-67,0-1-1,1 0 1,-1-1-1,24 1 1,-26-3 76,5 0-185,0 0 1,0-1-1,0-1 0,26-4 0,-40 4 143,0 0-1,0 0 1,-1-1 0,1 0-1,-1 0 1,1 0-1,-1 0 1,0-1 0,0 1-1,0-1 1,0 0-1,0 0 1,-1-1-1,1 1 1,-1-1 0,0 0-1,0 0 1,0 0-1,-1 0 1,0 0-1,1 0 1,1-7 0,2-11 289,-1 0 0,0 0 0,-2-1 0,-1 0 1,0 0-1,-3-31 0,1 31 591,5 54-773,-3-25-58,30 60 42,-29-61-47,0 0 1,0 0-1,1 0 1,0-1-1,0 1 1,0-1 0,0 0-1,1 0 1,-1 0-1,6 3 1,-8-6-29,1 0 1,-1-1-1,0 1 0,1 0 1,-1-1-1,0 1 1,1-1-1,-1 0 0,1 0 1,-1 1-1,1-2 1,-1 1-1,0 0 0,1-1 1,-1 1-1,1-1 1,-1 1-1,0-1 0,1 0 1,-1 0-1,0 0 1,0-1-1,0 1 0,0 0 1,0-1-1,0 1 1,0-1-1,0 0 0,-1 0 1,1 1-1,-1-1 1,3-3-1,4-7-29,0 1-1,-1-2 1,-1 1-1,7-16 1,-4 3 50,0-1 1,7-40 0,-1 3 509,-15 62-490,0 1 1,0 0-1,0 0 1,1 0-1,-1 0 0,0 0 1,0 0-1,0 0 1,0 0-1,0 0 1,0 0-1,1 0 1,-1 0-1,0-1 0,0 1 1,0 0-1,0 0 1,0 0-1,1 0 1,-1 0-1,0 0 1,0 0-1,0 1 1,0-1-1,0 0 0,1 0 1,-1 0-1,0 0 1,0 0-1,0 0 1,0 0-1,0 0 1,0 0-1,1 0 0,-1 0 1,0 0-1,0 1 1,0-1-1,0 0 1,0 0-1,0 0 1,0 0-1,0 0 1,0 0-1,1 0 0,-1 1 1,0-1-1,0 0 1,0 0-1,0 0 1,0 0-1,0 0 1,0 1-1,0-1 0,0 0 1,0 0-1,0 0 1,0 0-1,0 1 1,0-1-1,0 0 1,10 21 212,12 35-362,-18-46 242,5 14-98,1-2 1,2 1 0,0-1 0,1-1 0,1 0-1,30 33 1,-36-45-60,0-1 0,1 0 0,0 0 0,1 0 0,0-1-1,0-1 1,0 0 0,1 0 0,0-1 0,0 0 0,0-1 0,1 0 0,-1-1-1,1 0 1,23 2 0,-26-4-79,0-1 1,0 0-1,0 0 0,0-1 0,-1 0 0,1-1 0,10-2 1,-16 2 112,0 1 1,-1-1 0,1 1-1,-1-1 1,1 0 0,-1 0-1,0 0 1,1 0-1,-1-1 1,0 1 0,-1-1-1,1 1 1,0-1 0,-1 1-1,1-1 1,-1 0 0,0 0-1,0 0 1,0 0 0,0 0-1,-1 0 1,1 0 0,0-6-1,5-64 602,-2-90 650,-4 170-1075,-1 52-153,3 85 23,-1-139-55,0 0 0,0 1 0,0-1 0,1 0 0,0 0 0,0 0 0,0 0 0,0 0 0,1 0 0,0-1 0,0 1 0,5 5 0,-7-9-31,1 1 0,-1-1 0,1 1 0,0-1 0,0 1 0,0-1-1,0 0 1,0 0 0,0 0 0,0 0 0,0 0 0,0-1 0,0 1 0,0-1-1,0 1 1,1-1 0,-1 0 0,0 0 0,0 0 0,1 0 0,-1 0 0,0 0-1,0-1 1,1 1 0,-1-1 0,0 1 0,0-1 0,0 0 0,0 0 0,0 0-1,0 0 1,0 0 0,2-2 0,2-2 11,0 0 0,0-1 0,-1 1-1,0-1 1,0 0 0,0-1 0,-1 1 0,1-1-1,2-8 1,32-73 116,-33 71-69,-4 14 24,3-8 122,-1 0 0,0 0 0,-1-1 0,0 0 0,0 1 0,1-22 483,-4 37-448,1 6-170,0 1 1,0-1-1,1 1 0,1-1 1,0 0-1,0 0 0,1 0 1,0-1-1,1 1 1,0-1-1,0 0 0,1-1 1,0 1-1,9 9 1,-7-9-25,1 0 0,0-1 0,0 0 0,0-1 0,1 0 1,0 0-1,1-1 0,-1 0 0,1-1 0,0 0 0,1-1 1,17 5-1,-3-6-753,1 0 0,34-1 0,-19-2-3012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8:12.0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3 274 4097,'0'0'6520,"0"-28"-6245,-1-11-268,0 24-9,1 0-1,0 0 0,0 0 1,2 0-1,0 0 1,8-29-1,18-29-66,-28 79-71,0-1 1,0 1-1,0 0 1,1-1-1,-1 1 1,1-1-1,1 1 1,-1-1-1,1 0 1,5 11-1,4 20 210,0 26 27,4 79 0,-14-68 118,-2-44-128,2 0 1,8 56-1,14 28 161,-22-84-585,-1-31-966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9:19.1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1037 215 1192,'0'0'3696,"0"-5"-3081,0 0-383,0 3-155,0 1-1,0 0 1,0 0 0,0-1-1,0 1 1,-1 0 0,1-1-1,0 1 1,-1 0 0,1 0-1,0 0 1,-1-1 0,0 1-1,1 0 1,-1 0 0,0 0-1,1 0 1,-1 0 0,-1-1-1,-24-21 437,0 2 0,-1 1 0,-1 2 0,-50-26-1,58 34-496,0 2 0,-1 1 0,0 0-1,-1 2 1,1 0 0,-1 1 0,0 1-1,-27 1 1,15 1 2,18 0-23,-1 1-1,0 0 1,1 1 0,-1 1 0,1 0-1,0 1 1,-1 1 0,-28 11 0,19-1-1,0 1 0,0 1 1,2 1-1,-35 31 0,18-9-32,-54 63-1,82-86 23,1 1 0,0 0-1,1 0 1,0 2-1,2-1 1,0 1-1,1 0 1,1 1-1,1 0 1,1 0 0,0 0-1,2 0 1,0 1-1,0 36 1,3-32-1,4 82-52,-2-95 61,0 0-1,0 0 1,1 0 0,1 0-1,0-1 1,10 19 0,-1-6-43,2-1 1,0-1-1,2 0 1,0-1 0,2 0-1,0-2 1,1 0-1,1-2 1,0 0 0,1-1-1,1-1 1,28 13-1,-22-15 7,0 0 0,1-3-1,0 0 1,1-2 0,0-1-1,0-2 1,0 0 0,1-3-1,-1 0 1,39-4 0,-60 0 58,0 0 0,1 0 1,-1-1-1,0-1 0,-1 0 0,1 0 1,-1-1-1,1 0 0,-1-1 0,-1 1 1,1-2-1,7-7 0,4-3 41,-1-2 0,-2 0-1,28-37 1,-28 29-27,-1 0 0,-1-1 0,-1-1-1,-2 0 1,-1-1 0,-1-1 0,10-57 0,-12 39-5,-3-1 0,-1 1 0,-3-1 0,-7-65 1,4 103-21,1 0 1,-2 0 0,0 0-1,0 0 1,-1 0-1,-1 1 1,0 0 0,0 0-1,-1 0 1,0 0 0,-1 1-1,0 0 1,-1 1 0,-16-17-1,13 17-37,-1 0-1,1 1 0,-1 0 1,-1 0-1,0 2 0,0-1 1,0 2-1,-1 0 0,1 0 1,-1 1-1,0 1 0,-1 0 1,-15 0-1,-59-1-1555,-94 7-1,52 9-1245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49:20.8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1248 135 3137,'0'0'3979,"-23"-12"-3448,-71-38-184,72 40-197,-1 0 0,0 2 0,-1 0 1,1 2-1,-2 0 0,1 2 0,-34-2 0,-1-1 74,-1 1-65,-96 4 0,84 3-102,56 0-57,1 1-1,-1 0 1,1 1-1,0 1 1,0 1-1,0 0 1,0 0-1,-21 13 1,6-2-21,1 2 1,-50 40 0,53-34 8,1 0-1,1 1 1,1 1 0,2 2 0,1 0-1,1 1 1,1 0 0,1 2 0,2 0-1,-17 51 1,24-49-19,2 0-1,1 1 1,1 0-1,2 0 1,1 0-1,8 66 1,-5-83 13,1 1 1,1-1-1,1 0 0,0 0 1,1-1-1,0 0 1,2 0-1,0 0 0,0-1 1,2 0-1,0-1 0,21 25 1,-11-19-36,0-1-1,2-1 1,0-1 0,0-1 0,2-1 0,0-1-1,34 14 1,-18-10-4,2-2 0,0-2 0,1-2-1,0-1 1,0-3 0,1-1 0,0-3-1,1-1 1,-1-2 0,46-5 0,-74 1 47,0 0 1,-1-1-1,0-1 1,1 0 0,-2-1-1,1-1 1,-1 0-1,0-1 1,0-1-1,-1 0 1,-1 0 0,1-1-1,-1-1 1,14-17-1,-7 7 60,-1-2-1,-1 0 0,-1-1 1,-2-1-1,0 0 0,-1-1 1,10-33-1,-7 10 20,-3 0-1,-2-1 1,8-86-1,-15-157 229,-5 278-286,0 0 0,-1 0 0,0 0 0,-1 0 1,-1 1-1,-1-1 0,0 1 0,-1 0 0,-14-25 0,14 29-5,-1 0-1,-1 1 0,0 0 0,0 0 0,0 1 0,-1 0 1,-1 0-1,1 1 0,-1 1 0,0-1 0,-1 2 1,1-1-1,-14-4 0,1 3-200,0 1-1,0 1 1,-1 1 0,1 2 0,-1 0-1,0 1 1,1 1 0,-1 1-1,0 1 1,0 2 0,1 0 0,0 1-1,-41 16 1,-31 17-2216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0:18.6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1174 286 1136,'0'0'7514,"-7"-33"-6502,-25-5-998,-2 1 0,-56-46-1,79 75-24,-1 1 0,0 0 0,0 1 0,-1 0 0,1 1 0,-1 1 0,0 0 0,-1 0 0,-13 0 0,-10-2-71,0 2 0,-39 2 0,48 2 108,-127 5-323,136-2 187,-1 0 0,1 2 0,0 0-1,0 1 1,-33 15 0,2 1-12,36-16 110,-1 0 0,0 1 0,1 1 0,1 0 0,-1 1 1,-12 11-1,-5 9-15,1 0 1,1 3 0,-38 54-1,60-73-2,0 0-1,-10 28 1,1-2 7,11-26 6,0-1 0,1 1-1,1 0 1,0 0 0,1 1 0,-1 15 0,3 85-175,1-55 191,-1-53-30,0 1 0,1-1 0,0 0 1,0 0-1,1 1 0,0-1 0,0 0 1,0 0-1,1 0 0,-1-1 0,1 1 1,5 5-1,-2-2-47,1-1 1,0 0 0,1 0-1,0-1 1,0 0-1,15 10 1,1-3 34,0-1 1,2-1-1,-1-2 1,49 15-1,-21-12 9,1-2 0,93 7 0,112-12-1938,-231-7 1862,0-2 0,0-1-1,0-1 1,-1-2 0,0-1-1,0 0 1,-1-2-1,-1-1 1,1-2 0,-2 0-1,0-1 1,0-2 0,41-35-1,-51 37 87,-2 0-1,0-1 1,-1 0-1,0-1 1,-1 0-1,-1-1 1,-1 0-1,0 0 1,-1-1-1,-1 1 1,-1-2-1,0 1 1,2-24-1,0-23 218,-3-1-1,-6-95 0,1 116-16,-1 23-241,0 0-1,-1 0 1,-1 1-1,-1-1 0,-1 1 1,-16-36-1,-1 6-814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0:20.2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734 198 1176,'0'0'5611,"-8"-6"-5084,-37-31 373,19 14-411,-1 2 1,-46-29-1,53 40-482,-1 1 1,0 1-1,0 1 0,0 1 0,-40-6 0,9 7 3,-69 1 0,113 5-12,0 0-1,0 0 1,1 1 0,-1 0 0,0 0 0,1 1-1,-1 0 1,1 0 0,0 0 0,0 1 0,-8 6-1,4-3-8,1 1 0,1 0 0,-1 1 0,1 0 0,1 0 0,-11 15 0,14-16-2,1-1 0,0 1 0,1 0 1,0 0-1,0 1 0,0-1 0,-1 15 1,-4 63-31,7-74 38,0 7-26,-2 23-162,2 0 0,7 59 0,-5-97 145,0 0 0,1 0 0,0 0 0,0 0 0,0 0 0,0 0 0,0 0 1,1-1-1,0 1 0,0-1 0,0 0 0,0 0 0,0 0 0,0 0 0,1-1 0,-1 1 1,6 2-1,5 3-45,1-1 1,-1 0 0,23 6 0,3-1 47,0-2 0,1-2 1,62 4-1,125-7-823,-168-6 629,-42 1 174,-1-1 1,0-1-1,1 0 1,-1-1-1,17-6 1,-27 7 44,0-1 1,0 1-1,-1-1 1,1 0-1,-1-1 1,0 1-1,0-1 1,0-1-1,-1 1 1,1-1 0,-1 0-1,0 0 1,0 0-1,-1-1 1,4-6-1,2-6-41,-2-1-1,0 0 1,-1 0-1,-2-1 0,1 0 1,3-38-1,-1-125-632,-8 170 656,0 8-34,0 0-1,-1 0 0,1 0 1,-1-1-1,0 1 0,0 0 1,-1 1-1,0-1 1,1 0-1,-2 0 0,1 1 1,0-1-1,-1 1 0,0 0 1,0-1-1,-6-5 0,-2 1-134,1 0 0,-1 1-1,-1 1 1,1 0-1,-15-6 1,-22-10-728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0:21.8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1219 180 2721,'0'0'3887,"-16"-15"-3523,-48-45-10,58 55-275,0 0 1,-1 0-1,1 0 1,-1 1-1,0 0 1,-1 1-1,1 0 1,-1 0-1,1 0 1,-1 1-1,-15-3 1,-14-4 38,-10-4-108,-1 2 0,0 1 0,-1 3 0,0 2 0,0 2 0,-97 8 0,114-1-78,0 1 0,0 2 0,1 1 0,0 1 0,0 2 0,1 1 0,1 2 0,0 0 0,0 2 0,-41 32 0,54-36 30,1 0-1,0 2 0,1-1 0,1 2 0,0 0 1,1 0-1,1 1 0,0 1 0,1 0 1,1 0-1,0 1 0,2 0 0,-9 28 1,10-17-151,1-1 1,1 1 0,2 0-1,1 1 1,4 48 0,-2-71 182,1 0 1,1 1-1,-1-1 1,1 0-1,0 0 0,0-1 1,1 1-1,0-1 1,0 1-1,10 9 1,7 7-57,30 26 1,-45-44 49,34 32-160,73 50 0,-98-77 88,1-1-1,0-1 1,0 0-1,1-1 1,-1-1-1,2 0 1,-1-1 0,0-1-1,20 2 1,1-2 153,0-2-1,0-1 1,1-2 0,-1-2 0,0-1 0,-1-2 0,41-12-1,4-7-178,123-57-1,-180 69 121,-1 0 0,0-2-1,0 0 1,-2-2-1,0-1 1,-1 0 0,-1-1-1,34-42 1,-41 43 39,-1 0 0,-1 0 0,-1-1-1,-1-1 1,11-31 0,-16 39-23,0-1 0,-1 0 0,-1 0 0,0 0 0,-1-1 0,-1 1 0,0 0 0,0 0 0,-2 0 0,-2-17 0,1 21-12,0 0 0,-1 1 0,0 0 0,0-1-1,0 2 1,-1-1 0,0 0 0,-1 1 0,0 0 0,-11-11 0,-3 0 87,-1 0 0,-31-19 0,23 19-143,0 1 1,-1 2 0,0 1 0,-1 1-1,-1 2 1,-47-11 0,22 11-621,-1 3 0,-106-2-1,70 9-703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0:23.2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890 387 1560,'0'0'5424,"-10"-13"-5058,9 13-368,-14-20 285,-1 1 0,-1 0 0,-1 1-1,-1 1 1,0 0 0,-26-15-1,5 10-111,-1 2 0,-1 2 0,-47-14-1,67 26-170,0 1 0,0 0 0,-1 2 0,1 0 0,-1 2 0,0 1 0,0 0 0,-25 5 0,35-3-14,1 1 1,-1 1-1,1 0 0,0 1 1,1 0-1,-1 1 0,1 0 1,0 0-1,0 2 0,1-1 1,-11 11-1,6-3-11,0 0 1,0 2-1,2 0 0,0 1 1,-17 30-1,23-35-8,2 0 0,0 0-1,0 1 1,1-1 0,1 1 0,0 0 0,-1 18-1,1 102-317,3-87 269,1-28 47,0-1 0,1 1 0,1-1 0,1 0 0,0 0 0,2 0 0,0-1 0,0 0 0,2 0 0,16 28 0,-16-33 5,1 1-1,0-1 1,0-1 0,2 0 0,-1 0 0,1-1-1,1-1 1,0 0 0,0 0 0,0-1 0,1-1-1,1 0 1,24 10 0,-3-7-19,-1-2 1,1-1-1,60 4 1,108-6-420,-163-5 141,-20-1 318,0 0 0,-1-1 1,1-1-1,-1-1 1,1-1-1,-1-1 0,-1 0 1,1-1-1,-1-1 1,0-1-1,-1 0 0,0-2 1,-1 0-1,0 0 1,0-2-1,21-22 1,-21 17 15,0 0 1,-1-2-1,-1 1 1,-1-2-1,-1 0 1,-1-1 0,-1 0-1,0 0 1,-2-1-1,-1 0 1,-1-1-1,0 0 1,1-27 0,-2 7-78,-2-1 0,-3 1 0,-5-57 0,3 83 30,-1-1 1,-1 1 0,0 1-1,-2-1 1,0 1-1,-1 0 1,0 0-1,-1 0 1,-1 1-1,-19-25 1,21 32-58,-1 1 1,0 1-1,0-1 1,-1 1-1,0 1 1,0 0-1,0 0 1,-1 1-1,0 0 0,-10-4 1,-11-1-560,0 0 1,-34-4-1,-23 0-1827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0:49.7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0 141 624,'0'0'1688,"26"-17"-1780,-18 12 4784,112 2-4264,131-20 0,-114 12-424,-95 9 2,69 0-1,-65 3-4,-1-2 0,67-11 0,-75 6 0,0 3 0,57 1 0,2 0-12,148-19 51,125-1-120,-315 16 118,-41 4 172,-1 1-3119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08.0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1 450 864,'0'0'6643,"11"-25"-4991,8-7-1576,-1 0 0,17-42-1,1-3-208,-20 43 124,18-64 0,-21 60 17,-7 23 1,-5 13-6,0 1-1,0-1 0,0 0 1,0 0-1,0 0 0,-1-1 0,1 1 1,-1 0-1,1-4 0,-1 6 13,0 28-1277,1 71 1232,-3 111-54,-4-144 90,-1 32 4,6-92-222,1-4-13,-1 0 0,1 0 0,0 0-1,-1 0 1,1 0 0,0 0 0,0 0-1,0 0 1,0 0 0,1 0 0,-1 0-1,0 0 1,2 3 0,12-5-3452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09.4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0 289 1424,'0'0'5862,"0"-28"-3903,2 14-1945,0-1 0,1 0 0,1 1 0,0 0 0,1 0 0,0 0 0,1 0 0,13-20 1,13-36-33,-24 56 21,-6 12 2,-1 0-1,0 0 0,0 0 1,0 0-1,0 0 1,0 0-1,0 0 0,0 0 1,-1-1-1,1 1 1,0-3-1,-1 4 279,0 17-1155,0 448 1434,0-464-399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3:53.72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2006 0 144,'-5'1'6652,"-18"1"-6503,8-1-151,1 0-1,0 2 0,0-1 0,-1 2 0,2-1 0,-1 2 0,-19 9 0,-94 54-51,82-41 53,-213 128-21,187-107-9,-98 86 1,-117 136-121,194-181 134,38-32-29,-70 95 0,122-148 45,-156 225-49,97-136 41,17-14 4,-41 65 3,39-61-7,-9 32 3,37-74 4,9-18-7,2 0 1,-7 29-1,-8 29-9,16-62 15,0 1 0,-2 21 0,-4 19 8,-2-2-12,-8 85-1,-9 254-8,31-131 290,1-257-267,1 1-1,-1-1 1,1 1 0,1-1 0,0 0 0,0 0 0,6 10-1,-4-4 48,-5-13-50,0-1 0,0 1 0,1 0 0,-1 0 0,1-1 0,0 1 0,-1 0 1,1-1-1,0 1 0,0-1 0,0 1 0,0-1 0,0 1 0,0-1 0,0 0 0,2 2 0,-2-3 21,0 0 13,1 0-89,-1-1 1,1 1-1,0-1 0,0 1 1,-1-1-1,1 0 1,0 1-1,-1-1 1,1 0-1,-1 0 0,1 0 1,-1-1-1,1 1 1,-1 0-1,0 0 1,0-1-1,0 1 0,1-1 1,-1 1-1,-1-1 1,1 1-1,0-1 1,0 0-1,0 1 0,0-3 1,0 1-153,13-27-1553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7.93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1 659 6265,'0'0'2470,"35"-3"-1591,228-16 27,145 10-659,-403 9-246,23 1-56,0 1 1,0 1-1,0 1 1,33 9-1,-43-7-36,0 0-1,-1 0 0,1 2 1,-1 0-1,-1 1 0,0 1 1,17 12-1,-29-18 58,-1-1-1,1 0 1,-1 1-1,1-1 1,-1 1-1,0 0 1,-1 0-1,1 0 1,0 1 0,-1-1-1,0 0 1,0 1-1,1 5 1,-1 1-277,0 1 0,-1 0 0,0 0 0,-1 13 1,1-25 151,0 1 0,0-1 0,0 1 1,0-1-1,0 1 0,0-1 0,0 0 1,0 1-1,0-1 0,1 0 0,-1 0 1,0 0-1,0 0 0,0 0 0,0 0 1,0 0-1,0-1 0,1 1 0,-1 0 0,0 0 1,0-1-1,1 0 0,5-2 106,0 0 0,0-1 0,0 0-1,0-1 1,-1 1 0,1-1 0,-1-1 0,-1 1-1,9-10 1,48-63 1656,-52 64-968,-1 1 164,-8 10-562,0 1 1,0-1 0,1 1-1,-1 0 1,1-1 0,-1 1-1,1 0 1,0 0-1,0 0 1,0 0 0,0 0-1,1 1 1,-1-1-1,0 1 1,1-1 0,4-1-1,-6 3-228,1 1 0,-1 0 0,0 0-1,0 0 1,1 0 0,-1 0 0,0 0 0,0 0-1,0 0 1,0 0 0,0 1 0,-1-1 0,1 0-1,0 1 1,-1-1 0,2 3 0,0 0 25,16 27 27,2-1-1,1-1 1,1 0-1,1-2 1,32 28-1,-43-43-96,2-1 0,-1-1-1,1-1 1,1 0 0,-1-1-1,2 0 1,-1-1 0,1-1 0,0 0-1,0-1 1,0-1 0,1 0-1,19 0 1,-25-3 3,12 1-142,0-1-1,31-2 1,-48 0 141,0 0-1,0 0 1,0 0 0,0-1-1,0 1 1,0-2-1,0 1 1,-1-1 0,1 1-1,-1-1 1,0-1-1,0 1 1,9-9 0,-2-1 37,-1-1-1,0-1 1,-1 0 0,-1 0 0,0 0 0,8-23 0,33-108 148,-13 34 36,-14 53-37,111-333 697,-131 381-714,-1 1 1,1-1 0,-1 1 0,-1-1 0,0 0 0,-1 0-1,0 0 1,-2-11 0,2 21-118,-1 0-1,1 0 1,-1 0-1,0 0 1,1 0 0,-1 0-1,0 0 1,0 0-1,0 1 1,0-1 0,0 0-1,0 1 1,0-1-1,0 0 1,0 1 0,0-1-1,0 1 1,0 0-1,0-1 1,0 1 0,0 0-1,0 0 1,-1-1-1,1 1 1,0 0 0,0 0-1,-2 1 1,-37 1-92,35-1 86,-5 1-40,1 0 1,0 1-1,0 0 1,0 0 0,0 1-1,1 1 1,-1-1-1,1 1 1,0 1 0,1-1-1,-1 1 1,-10 12-1,5-5 20,1 1-1,0 0 0,1 1 0,0 0 1,-14 29-1,18-27 1,0 1 0,0-1 0,2 1 0,0 1 0,-2 23 1,3 2-32,1 49 0,4-71 15,2 0 1,0-1-1,1 1 1,1-1-1,1 1 1,1-2-1,1 1 1,0-1-1,2 0 1,0-1-1,1 0 1,1-1-1,1 0 1,18 19-1,-9-13-9,0-1-1,2-1 1,1-1-1,0-1 1,1-1-1,2-1 1,-1-2-1,2-1 1,33 13-1,-43-21-157,-1-1 0,1-2 1,0 0-1,0 0 0,1-2 0,-1 0 0,0-2 0,1 0 0,28-4 1,-45 3 158,1 0 1,-1 0 0,0 0-1,0 0 1,0-1 0,0 1-1,0-1 1,0 0-1,0 0 1,0 0 0,0 0-1,-1-1 1,0 1 0,1-1-1,-1 1 1,0-1 0,0 0-1,0 0 1,0 0 0,-1 0-1,1 0 1,-1 0 0,0-1-1,0 1 1,0 0-1,0-5 1,3-10 6,-2-1 0,0 0-1,-1-31 1,-1 39-8,0-3 35,-1-1-1,0 0 0,-1 1 1,-1 0-1,0-1 0,0 1 1,-10-23-1,8 28 136,0 0-1,0 0 1,-1 0-1,0 0 0,0 1 1,-1 0-1,0 1 1,-1-1-1,1 1 1,-1 0-1,-15-8 1,18 12-51,0 0 1,0 0-1,-1 1 1,1 0-1,-1 0 0,0 0 1,1 1-1,-1 0 1,0 0-1,0 0 1,0 1-1,-9 0 0,11 0-75,0 1 0,0-1 0,1 1 0,-1 0-1,0 0 1,1 0 0,-1 1 0,1-1 0,-1 1-1,1 0 1,-1 0 0,1 0 0,0 0 0,0 1-1,0-1 1,1 1 0,-1 0 0,1 0 0,-4 4-1,-1 6-55,0 1 0,0 0 0,2 0 0,0 1 0,0-1 0,2 1 0,0 0 0,-2 20 0,3-23-235,2 0 1,-1 0-1,2 0 0,-1-1 1,1 1-1,1 0 0,0 0 1,1-1-1,0 1 0,1-1 1,7 14-1,12 10-2604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10.1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21 760,'0'0'9762,"8"0"-9754,34-1-177,46-9 0,-14 1-232,-57 8-2450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10.9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0 301 3265,'0'0'5740,"0"-8"-5372,0-7-262,1 0 0,0 1-1,1-1 1,0 1 0,1-1 0,8-23 0,6 4-104,23-38 1,-6 13-9,-33 58-1,-4 472-1313,10-487-2408,6-2 926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11.7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68 1 1192,'0'0'3529,"0"5"-3080,0 157 1044,31-163-1448,7-11 78,-27 8-106,0 1 1,0 0-1,0 0 1,0 1 0,22-1-1,-32 3-27,0 0-1,0 0 1,0 0-1,0 0 1,1 0-1,-1 0 1,0 1-1,0-1 0,0 0 1,0 0-1,0 1 1,0-1-1,1 1 1,-1-1-1,0 1 1,0 0-1,0-1 1,0 1-1,-1 0 1,1-1-1,0 1 1,0 0-1,0 0 1,-1 0-1,1 0 1,1 2-1,-1 1 29,0 0 0,0 0 0,0 0-1,-1 0 1,0 1 0,0-1 0,0 5 0,0 99 351,0-105-337,-1 0 0,1 0 0,-1 0 0,0 0 0,1 0 1,-2 0-1,1 0 0,0 0 0,0-1 0,-1 1 0,0 0 0,0-1 0,1 1 0,-1-1 0,-1 1 0,1-1 0,0 0 0,0 0 0,-1 0 0,0 0 0,1-1 0,-1 1 1,0-1-1,0 1 0,1-1 0,-1 0 0,-5 1 0,-4 2 210,0-1 0,0-1 0,0 1 0,-1-2 0,-19 1 0,20-2-155,0-1-1,0 1 1,0-2 0,0 0-1,0 0 1,-18-7 0,24 5-47,17-4-8361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12.2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37 2785,'0'0'5832,"-5"-3"-4977,5 3-843,0 0 0,0 0 0,0 0 1,0 0-1,0 0 0,1 0 0,-1 0 0,0 0 0,0 0 1,0 0-1,0 0 0,0 0 0,0 0 0,0 0 0,0 0 1,1 0-1,-1 0 0,0 0 0,0 0 0,0 0 0,0 0 0,0 0 1,0 0-1,0-1 0,0 1 0,0 0 0,0 0 0,1 0 1,-1 0-1,0 0 0,0 0 0,0 0 0,0 0 0,0 0 1,0 0-1,0 0 0,0-1 0,0 1 0,0 0 0,0 0 1,0 0-1,0 0 0,0 0 0,0 0 0,0 0 0,0 0 1,0-1-1,0 1 0,0 0 0,0 0 0,0 0 0,0 0 1,0 0-1,0 0 0,40-2 157,58-11 0,-56 6-1216,63-2 1,-104 21-6196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13.6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2 105 3993,'0'0'4161,"-1"-1"-4103,1 1 1,0 0-1,0 0 1,0-1-1,0 1 1,0 0-1,0 0 1,0-1 0,0 1-1,0 0 1,-1 0-1,1-1 1,0 1-1,0 0 1,0 0-1,0-1 1,1 1-1,-1 0 1,0 0-1,0-1 1,0 1-1,0 0 1,0 0-1,0-1 1,0 1 0,0 0-1,1 0 1,-1-1-1,0 1 1,0 0-1,0 0 1,0 0-1,1-1 1,-1 1-1,0 0 1,0 0-1,0 0 1,1 0-1,-1 0 1,0-1 0,0 1-1,1 0 1,-1 0-1,1 0 1,9-10-64,0 1 0,1 0 0,0 1 0,1 0 0,0 1 0,0 0 0,1 1 0,-1 1 0,2 0 0,-1 0 0,0 1 0,1 1 0,-1 0 0,1 1 1,0 0-1,17 1 0,-25 1-42,-1 0 0,1 0 0,0 1 0,0-1 0,0 1 0,0 1 1,7 2-1,-10-3 6,-1 0 0,0 1 0,1 0 0,-1-1-1,0 1 1,0 0 0,0 0 0,0 0 0,0 0 0,0 1 0,-1-1 0,1 0 0,-1 1 0,0-1 0,1 1 0,-1 0 0,1 4 0,2 3 16,0 0 1,-1 1-1,0-1 1,-1 1-1,0 0 1,-1 0-1,0-1 1,-1 1-1,0 0 1,-1 0-1,0 0 0,0 0 1,-1-1-1,-1 1 1,1 0-1,-2-1 1,0 0-1,0 0 1,-1 0-1,0 0 0,-8 11 1,-24 29 52,-3-1 0,-1-2 0,-77 67 0,113-109-21,-32 21 133,35-25 801,8-1-870,376 6 858,-381-6-986,15 0-5656,-8 0 1633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14.5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1 656,'0'0'8367,"9"0"-5641,39 0-2688,137 0-2574,-185 6-2125,-6 3 1511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14.9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8 1 3185</inkml:trace>
  <inkml:trace contextRef="#ctx0" brushRef="#br0" timeOffset="1">8 1 3185,'-7'136'6201,"10"-136"-6105,14 0-40,3 0-56,4 0-40,0 3-240,3-3-528,20 6-777,-7 1-543,-2-4-625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15.7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1 704,'0'0'8413,"16"0"-6836,164 3-2589,-121-3-1969,-34 0-103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16.8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49 161 1256,'0'0'6492,"-10"-4"-3930,9-17-2319,0 17-226,1-1 0,-1 1 0,1-1 0,0 1-1,0-1 1,0 1 0,1-1 0,0 1 0,0-1 0,0 1 0,0-1-1,1 1 1,-1 0 0,1 0 0,0 0 0,1 0 0,-1 0 0,1 0-1,4-5 1,-2 5-29,0-1-1,0 1 0,0 0 1,1 1-1,-1-1 1,1 1-1,0 0 0,0 0 1,0 1-1,0 0 0,1 0 1,-1 0-1,1 1 1,-1 0-1,1 0 0,10 0 1,-16 1-13,1 1 0,-1-1 0,1 0 0,-1 0 0,0 1 1,1-1-1,-1 1 0,1 0 0,-1-1 0,0 1 0,0 0 1,1-1-1,-1 1 0,0 0 0,0 0 0,0 0 0,0 0 0,0 0 1,0 1-1,1 1 0,1 2-37,0-1 0,-1 1 0,0 0 0,0 0 1,3 10-1,-2 0 13,0 1 1,-1-1 0,0 21 0,-2 15 13,2-27 4,-1-1 0,-2 1-1,0 0 1,-1-1 0,-2 0 0,0 1 0,-15 42 0,8-40 3,-2 0 1,-1-1-1,-1 0 1,-1-1-1,-33 38 1,-25 20 0,73-82 34,1 1 0,-1-1-1,1 0 1,0 0 0,-1 0 0,1 1 0,-1-1-1,1 0 1,0 0 0,-1 1 0,1-1 0,0 0 0,0 1-1,-1-1 1,1 0 0,0 1 0,0-1 0,-1 1-1,1-1 1,0 0 0,0 1 0,0-1 0,0 1-1,0-1 1,-1 1 0,1-1 0,0 0 0,0 1 0,0-1-1,0 1 1,0-1 0,0 1 0,1-1 0,-1 0-1,0 1 1,0-1 0,0 1 0,0-1 0,0 1-1,1-1 1,18 1 460,-5-1-333,247-15 394,-134 5-417,-126 10-127,14 0-2047,-7 0-746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19.6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7 408,'0'0'2934,"-2"-2"-2553,-9-3 655,7 9 1441,5 26-1261,-1-29-1258,3 11 47,0 0 0,1 1 1,0-1-1,1-1 0,8 14 1,0 5 0,-9-22 14,-1 0-1,2 0 0,-1 0 0,1-1 0,0 0 0,1 1 0,-1-2 1,2 1-1,-1-1 0,1 0 0,-1 0 0,2-1 0,-1 0 0,0 0 0,1 0 1,0-1-1,0-1 0,1 1 0,-1-1 0,1-1 0,-1 1 0,13 0 1,35 5 62,-1-3 0,1-2 1,77-6-1,-111 0-205,-1-1 0,1-1-1,-1-1 1,0-1 0,-1 0 0,0-2 0,36-20-1,-46 23-619,1 0 0,-1-1 0,0-1 0,12-10 0,-10 2-893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8.67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297 244 5601,'0'0'5952,"-15"0"-5849,7 0-108,1-1-8,0 1 0,-1 0 0,1 1 0,0 0 0,0 0 0,0 0 0,0 1 0,0 0 0,0 0 0,0 1 0,0 0 0,1 0 0,-12 7 0,0 4-72,0 1 1,1 1-1,1 0 0,0 1 0,1 1 1,1 1-1,0 0 0,-11 22 0,23-36 20,0 0 0,0 0 0,1 1-1,0-1 1,0 0 0,0 1 0,0-1 0,1 1-1,0-1 1,0 7 0,0-11 35,0 1 0,1 0 1,-1 0-1,0 0 0,1 0 0,-1-1 0,1 1 1,0 0-1,-1-1 0,1 1 0,0 0 1,0-1-1,0 1 0,0-1 0,0 1 1,0-1-1,1 0 0,-1 1 0,0-1 0,1 0 1,-1 0-1,1 0 0,-1 0 0,1 0 1,0 0-1,-1-1 0,1 1 0,0 0 0,0-1 1,2 1-1,2 0-30,1 0 0,0-1 0,-1 0 0,1 0 0,0 0-1,-1-1 1,1 0 0,0 0 0,-1-1 0,1 0 0,-1 0 0,0 0 0,0-1 0,11-6 0,-8 2 89,-1 1 0,0-2-1,0 1 1,0-1 0,-1 0 0,-1-1 0,1 1 0,6-14-1,0 2 80,-5 7 197,1-1-1,-1-1 1,7-20-1,-11 36 566,4 13-569,10 28-476,-9-19 246,-4-12-105,0 0 1,1 0-1,0-1 0,1 0 0,0-1 1,0 1-1,17 15 0,-20-21-36,1-1-1,-1 0 1,0 0-1,1-1 1,-1 1-1,1-1 1,0 0-1,0 0 1,0-1 0,0 1-1,0-1 1,0 0-1,0-1 1,1 1-1,-1-1 1,0 0-1,0 0 1,1 0-1,-1-1 1,8-2-1,-8 1 27,0 0-1,0 0 1,-1 0 0,1 0-1,-1-1 1,1 0-1,-1 0 1,0 0-1,0-1 1,0 1 0,4-7-1,36-49-18,-36 49 39,35-57 159,-2-2-1,-3-1 0,44-117 1,-79 181 146,-1-1 0,0 1 1,-1-1-1,1 0 1,0-13 862,-2 38-892,0 100-381,4 306-913,-4-411 83,2 1-1,5 25 1,-3-24-2099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21.0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 1304,'0'0'5557,"3"6"-2950,21 31-2656,33 39 56,-47-60-5,0-1 0,1 0 1,1 0-1,0-2 0,1 1 0,1-1 0,25 18 0,-28-24 9,0-1 0,0-1 0,1 0 0,-1 0-1,1-2 1,0 1 0,20 2 0,1-2 68,52-2-1,-60-3-76,-18 1-7,0-1 1,0-1 0,0 1-1,0-1 1,0-1 0,-1 1 0,1-1-1,-1 0 1,1-1 0,-1 0-1,0 1 1,0-2 0,-1 1-1,1-1 1,-1 0 0,0 0-1,7-10 1,2-3-84,0-1-1,-1-1 1,-1 0-1,10-24 1,-18 33-325,0 0 1,-1-1 0,0 1 0,-1-1-1,0 0 1,-1 1 0,0-14-1,0 22 127,-1-23-2561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43.3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46 56,'0'0'3135,"-14"-22"-1718,14 21-1302,0 0-1,0 0 1,0 0 0,0 0 0,0 1 0,0-1 0,0 0 0,0 0-1,0 0 1,-1 0 0,1 0 0,0 1 0,-1-1 0,1 0 0,0 0 0,-1 0-1,1 1 1,-1-1 0,1 0 0,-1 1 0,0-1 0,1 0 0,-1 1-1,0-1 1,1 1 0,-1-1 0,0 1 0,0-1 0,1 1 0,-1 0 0,0-1-1,0 1 1,0 0 0,0-1 0,1 1 0,-1 0 0,-2 0 1013,3 5-1564,1 0 433,0-1 0,0 1-1,0 0 1,1-1 0,-1 1 0,1 0 0,0-1 0,1 0 0,-1 0 0,1 0 0,0 0 0,0 0 0,0 0 0,0 0 0,1-1 0,3 3-1,-2-2 4,-1 0-1,1 0 1,0-1-1,0 0 1,0 0-1,1 0 1,-1-1-1,1 0 1,0 0-1,-1 0 1,1-1-1,0 1 1,11 0-1,34 0-208,-33 0 4,-1-1 0,1-1 1,23-3-1,-37 1 187,0 1 1,1-1-1,-1 0 0,0-1 1,0 1-1,0-1 0,-1 1 1,1-1-1,-1 0 0,1-1 1,-1 1-1,0-1 0,0 1 1,-1-1-1,4-5 0,-3 4-64,0 1 0,0 0 0,0 0-1,0 0 1,1 0 0,-1 1 0,1 0-1,0-1 1,0 1 0,1 1-1,4-4 1,2 5-2570,-8 1 657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1:45.1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28 576,'0'0'2713,"0"-4"-2359,0-15 12,0 15-41,-28 4 461,22 0-1465,-18 2 1975,24-2-1261,-1 0 0,1 1 0,0-1 0,-1 0 0,1 1 0,0-1 0,-1 0 0,1 1 0,0-1 0,0 1 0,-1-1 1,1 0-1,0 1 0,0-1 0,0 1 0,0-1 0,-1 1 0,1-1 0,0 1 0,0-1 0,0 1 0,0-1 0,0 1 0,0-1 0,0 1 0,0-1 0,0 1 0,1-1 0,-1 1 0,0-1 0,0 0 1,0 1-1,0-1 0,1 1 0,-1-1 0,0 1 0,1-1 0,-1 0 0,0 1 0,1-1 0,-1 0 0,0 1 0,1-1 0,-1 0 0,0 1 0,1-1 0,6 9-20,0 2 3,1 0 0,0 0 0,1 0 0,0-1 0,1-1 0,0 1 0,0-2 0,1 1-1,0-1 1,21 10 0,-20-14 10,-1 0 1,1-1-1,0-1 0,0 1 0,1-2 0,-1 0 0,20-1 1,-30 0-21,1-1 0,0 1 1,0-1-1,0 0 0,0 0 0,-1 0 1,1 0-1,0-1 0,-1 1 1,1-1-1,-1 1 0,0-1 1,1 0-1,-1 0 0,0 0 1,0 0-1,0 0 0,0 0 0,-1-1 1,1 1-1,1-4 0,2-3-374,0 0 0,0-1 0,-1 0 0,3-12-1,-2 8-1352,-3 3-871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2:34.2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3 832,'0'0'3846,"-13"-3"341,540 3-4269,-380 3 68,-55 9 7,357 10-56,-346-21 24,112-3 5,-141-2 30,-24 2 3,0-3-1,76-16 1,-103 20 10,-22 1 459,2 0-2457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52:36.6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4 888,'0'0'2923,"-12"-3"1380,1054 3-3535,-994 2-764,55 10 0,-56-6 0,56 1 0,560-4 679,-663-3-788,0 0 0,0 0 1,0 0-1,1 0 0,-1-1 0,0 1 1,0 0-1,0 0 0,1 0 1,-1-1-1,0 1 0,0 0 1,0 0-1,0-1 0,0 1 0,0 0 1,1 0-1,-1-1 0,0 1 1,0 0-1,0 0 0,0-1 0,0 1 1,0 0-1,0 0 0,0-1 1,0 1-1,0 0 0,0-1 1,0 1-1,0 0 0,-1 0 0,1-1 1,0 1-1,0 0 0,0-1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2:19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0 694 568,'4'-5'6901,"0"6"-7385,6 10 479,0 0-1,-1 1 1,15 24-1,-15-23 8,-1 0 0,1-1 0,22 23 0,-30-34 9,0 0 0,1 0 0,-1 0-1,0 0 1,0-1 0,1 1 0,-1 0 0,0-1 0,1 1 0,-1-1 0,1 1 0,-1-1 0,1 0-1,-1 0 1,1 1 0,-1-1 0,1 0 0,-1 0 0,1-1 0,-1 1 0,1 0 0,-1 0 0,1-1-1,-1 1 1,0-1 0,1 1 0,-1-1 0,1 0 0,-1 1 0,0-1 0,0 0 0,0 0 0,1 0 0,0-1-1,5-5 76,0 1-1,-1-2 0,0 1 1,7-11-1,-5 7-58,19-26-15,-1 0 0,-2-2 0,-1-1 0,-2-1 0,-2 0 0,-2-2 0,-2 0 0,14-64 0,-26 75-448,-1-38 1,-2 27-186,-1 35 400,1 13 113,3 41-7,16 87 1,-3-30 123,-11-60-3,1-1 0,3 0-1,18 56 1,-24-92-2,-1 0 0,2 1 1,-1-1-1,1 0 0,-1 0 1,2-1-1,-1 1 0,0-1 0,10 8 1,-13-12 157,0-2-60,-1 0-1,1 0 1,-1-1-1,1 1 1,-1 0-1,0 0 1,1 0-1,-1-1 1,0 1-1,0 0 1,0 0-1,0-1 1,0 1-1,0 0 1,0 0-1,0-2 1,0-3 13,4-41-236,3 1 0,1 0 0,3 0 0,1 1 1,3 1-1,30-65 0,-29 77-163,2 1-1,1 1 1,1 1-1,1 0 1,2 2-1,1 0 1,1 2-1,1 0 1,33-22 0,-49 39 52,0 1-1,0 1 1,1 0 0,0 0 0,0 1 0,0 0 0,0 1 0,1 1 0,18-5 0,-1 7-1419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2:20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69 1856,'0'0'2177,"-4"6"-2140,-2 4-39,1 1-1,0-1 1,0 1-1,1-1 1,1 1 0,0 1-1,1-1 1,0 0-1,-1 14 1,0 118-36,4-89 31,-1-51 8,0 0-1,0 1 1,1-1 0,-1 1 0,1-1 0,-1 0 0,1 0-1,0 1 1,0-1 0,1 0 0,-1 0 0,1 0 0,0 0-1,-1 0 1,1 0 0,0-1 0,1 1 0,-1 0-1,0-1 1,1 0 0,5 4 0,-3-3 73,0-1-1,0 0 1,0 0 0,0 0 0,0 0 0,0-1-1,1 0 1,-1 0 0,1-1 0,-1 1-1,1-1 1,-1 0 0,8-1 0,-10 0-26,0 0 0,1-1 1,-1 1-1,0-1 0,0 1 0,0-1 1,0 0-1,0 0 0,0 0 0,-1-1 1,1 1-1,-1 0 0,1-1 0,-1 0 1,0 0-1,0 0 0,0 0 1,0 0-1,-1 0 0,2-4 0,2-3 36,-1-1 0,0 1 0,0-1 0,-1 0 0,1-13 0,-1 2-58,-1 1 0,-1-1 0,-1 0 0,-5-40-1,2 49-114,0-1 0,0 1-1,-1 0 1,-1 1 0,0-1 0,-1 1-1,-1 0 1,-14-22 0,8 16-222,8 11 155,1 0-1,-1 1 0,0-1 0,-1 1 0,-9-8 1,15 14 130,0 0 1,0 0 0,1 1 0,-1-1-1,0 0 1,0 0 0,0 0-1,0 0 1,0 0 0,0 1 0,0-1-1,0 0 1,0 0 0,0 0-1,0 0 1,0 0 0,0 1 0,0-1-1,0 0 1,0 0 0,0 0 0,0 0-1,-1 0 1,1 1 0,0-1-1,0 0 1,0 0 0,0 0 0,0 0-1,0 0 1,0 0 0,0 1-1,-1-1 1,1 0 0,0 0 0,0 0-1,0 0 1,0 0 0,0 0 0,0 0-1,-1 0 1,1 0 0,0 0-1,0 0 1,0 0 0,0 0 0,0 0-1,-1 0 1,1 0 0,0 0-1,0 0 1,0 0 0,0 0 0,-1 0-1,1 0 1,0 0 0,0 0 0,0 0-1,0 0 1,0 0 0,0 0-1,-1 0 1,1 3-395,0 20-1883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2:21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0 3137,'0'0'3626,"0"13"-3596,-1 4-22,0 0-1,-2 0 0,-7 25 0,6-25-19,0 0 0,1 0 0,-1 26-1,4-30-86,-1-9-50,1-1-1,0 1 1,0 0 0,0 0-1,0 0 1,1 0 0,0-1-1,-1 1 1,1 0 0,1 0 0,-1-1-1,0 1 1,1-1 0,0 1-1,2 3 1,12 9-1599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2:21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0 312 3473,'0'0'5240,"4"-19"-4816,9-11-447,1 0 0,2 0 0,0 2 0,2 0 0,30-36 0,12-18-69,-57 94-1052,-2 12 1024,-11 232 64,6-108-986,4-105-1159,0-29 418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2:22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244 0 1192,'0'0'3217,"108"162"-2889,-101-132 40,-7 3 24,0 10-176,0 12-8,-34 8-56,-17 13-152,-50 40 0,13-19-1272,4-15-1193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8.99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4641,'0'0'4473,"51"188"-4385,-34-118-40,-4 6-48,-3-3-216,0-3-400,-3-3-1753,-3-18 361,-4-16 207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2:23.2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270 1 1400,'0'0'3454,"-7"0"-3226,1 0-159,0 0 0,-1 0 0,1 0 0,0 1 0,0 0 0,0 0 0,0 0 0,1 1 0,-1 0 0,0 0 0,1 0 0,-1 1 0,1 0-1,0 0 1,-10 7 0,4 2-66,-1 1 0,2 0 0,0 0 0,0 1 0,1 0 0,1 1 0,1 0 0,-11 30 0,0 7 32,-13 73-1,24-80-170,2-1-1,2 1 1,1 0-1,7 68 1,7-54-1305,1-12-1181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3:32.9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73 56,'1'1'10520,"13"2"-10767,366-1 136,283-2-360,-178-38 10,-239 13-414,-202 21 469,69-5-314,-37 7-3132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3:33.6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0 776,'0'0'4053,"15"0"-2218,107 10-1739,-37-1-85,530 1 276,-149-7-504,-233 17-1590,-190-15 1054,33 2-983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1:55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631 7 616,'0'0'2401,"-30"-7"-2145,27 7 360,0 0 1,0 0 0,0 1 0,0-1 0,1 0-1,-1 1 1,0 0 0,0 0 0,-4 2 0,4-1-698,0 0 0,0 0 0,1 1 1,-1 0-1,1-1 0,-1 1 1,1 0-1,0 0 0,-3 7 1,-5 4 596,-240 335-335,22-33-198,214-296 11,6-10-20,1 0 0,1 1 1,-10 19-1,15-26-73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1:56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1 160,'0'0'3589,"4"0"-3181,-3 0-354,1 1-1,-1-1 1,1 1 0,-1-1-1,1 1 1,-1 0 0,0 0-1,1 0 1,-1 0 0,0 0-1,0 0 1,1 0 0,-1 1-1,0-1 1,0 0 0,-1 1-1,1-1 1,0 0 0,0 1 0,-1-1-1,1 1 1,0 0 0,-1-1-1,1 2 1,15 57 158,-7-25-28,7 10 33,155 415 1033,-166-450-1560,0 1 1,-1-1 0,0 1 0,-1 0-1,0 0 1,-1 1 0,0-1 0,0 20-1,-1-10-641,2-3-356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1:57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0 252 720,'0'0'7572,"0"-24"-6027,1 14-1544,0 0 1,0 0-1,1 0 0,0 0 1,1 0-1,0 0 1,0 1-1,1-1 0,0 1 1,1 0-1,0 0 1,0 1-1,1 0 1,0 0-1,1 0 0,13-13 1,-17 18-49,0 0 0,0-1-1,0 1 1,0 0 0,0 1 0,1-1 0,0 0 0,-1 1 0,1 0 0,0 0 0,0 0 0,0 1-1,1-1 1,-1 1 0,0 0 0,0 0 0,1 0 0,-1 1 0,1-1 0,-1 1 0,5 1 0,-7-1-5,0 0 1,0 1 0,0 0-1,-1-1 1,1 1 0,0 0 0,0 0-1,-1 0 1,1 0 0,0 1 0,-1-1-1,1 0 1,-1 0 0,0 1 0,1-1-1,-1 1 1,0 0 0,1 1-1,23 39-279,-19-30 294,2 2 31,-2-2 21,0 0 0,1 0 0,1 0 0,0-1-1,0 0 1,1-1 0,15 14 0,-23-23-12,1 0 1,-1 0-1,0 0 1,1-1-1,-1 1 1,0-1-1,1 1 1,-1-1-1,1 1 0,-1-1 1,1 0-1,-1 1 1,1-1-1,-1 0 1,1 0-1,-1 0 1,1-1-1,-1 1 0,1 0 1,-1 0-1,1-1 1,-1 1-1,0-1 1,1 1-1,-1-1 1,0 0-1,1 1 1,-1-1-1,0 0 0,0 0 1,1 0-1,-1 0 1,2-2-1,2-4 180,1 0 0,-1 0 0,0 0 0,6-13 0,-6 11-188,76-142 464,-77 177-3875,-4 10 1248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1:58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1 475 3225,'0'0'5892,"0"-8"-6267,0 15 355,1 0 1,0-1-1,1 1 1,-1 0-1,1-1 0,0 1 1,1-1-1,0 1 1,0-1-1,0 0 1,1 0-1,0-1 0,4 6 1,0-1-48,0-1 0,1-1 0,0 1 0,0-1 0,0-1 0,20 12 0,-27-18 70,1 0-1,-1 1 1,1-1 0,-1 0 0,1-1-1,-1 1 1,1 0 0,0-1-1,-1 1 1,1-1 0,0 0 0,0 0-1,-1 0 1,1 0 0,0 0-1,-1-1 1,1 1 0,0-1-1,-1 0 1,1 0 0,-1 0 0,1 0-1,-1 0 1,1 0 0,-1-1-1,0 1 1,1-1 0,-1 1 0,0-1-1,0 0 1,0 0 0,-1 0-1,1 0 1,0 0 0,1-3-1,5-8 34,-1 0-1,0 0 0,-1 0 0,0-1 0,4-15 0,18-57 10,-4-1-1,16-119 0,-35 168 48,-2-41 1,-3 78-59,28 55-2294,-9-18 2208,-1 1 0,13 40 0,-16-22 60,-3-1 0,8 81-1,7 38 42,-27-172-55,0 1 0,0-1 0,0 1 1,0 0-1,1-1 0,-1 1 0,1-1 1,-1 1-1,1-1 0,-1 0 0,1 1 1,0-1-1,0 0 0,-1 1 1,1-1-1,0 0 0,0 0 0,1 0 1,-1 1-1,0-1 0,0-1 0,0 1 1,1 0-1,-1 0 0,0 0 0,1-1 1,-1 1-1,1 0 0,-1-1 0,1 1 1,-1-1-1,1 0 0,-1 0 0,1 1 1,-1-1-1,1 0 0,-1 0 0,2-1 1,-1 0 39,-1 0 1,0 0 0,0 0-1,0 0 1,0-1 0,0 1-1,0 0 1,0-1 0,0 1 0,-1 0-1,1-1 1,0 1 0,-1-1-1,1 0 1,-1 1 0,0-1-1,1 1 1,-1-1 0,0 0-1,0-2 1,1-1 49,8-55 303,4-79 0,-11 90-275,2 1 0,2 0 0,15-55 1,-17 93-108,0-1-1,0 1 1,1 0 0,0 0 0,1 1 0,0 0 0,1 0-1,0 0 1,0 1 0,1 0 0,0 0 0,0 1 0,1 0-1,0 0 1,12-6 0,-9 6-111,0 1 0,1 0-1,-1 1 1,1 0 0,1 1 0,-1 1-1,0 0 1,1 1 0,-1 0 0,1 1-1,26 1 1,-24 5-907,-13 10-917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1:58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239 1 2897,'0'0'5873,"-5"0"-5706,0 1-166,-1 0 1,0 1 0,0 0 0,0 0-1,1 1 1,0-1 0,-1 1 0,1 0-1,0 1 1,0-1 0,0 1 0,1 0-1,0 0 1,-1 1 0,1-1 0,-4 7 0,-13 16-5,-28 45 1,38-53 3,2 0 1,0 1-1,1 0 1,0 0-1,2 0 0,-7 39 1,8-20-109,1 1 0,3 70 0,2-103 7,0-1 1,0 1-1,1-1 0,-1 1 0,1-1 1,1 0-1,-1 1 0,1-1 0,0 0 1,1-1-1,-1 1 0,1-1 0,0 1 0,1-1 1,-1 0-1,9 7 0,3 1-553,1-1 0,0 0-1,1-1 1,19 8 0,4 0-1116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1:59.9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0 164 336,'0'0'4012,"4"-21"-3726,15-62-187,-18 79-94,-1 0 1,1 0-1,1 1 1,-1-1-1,0 1 1,1-1-1,0 1 0,0 0 1,0-1-1,0 1 1,0 0-1,5-4 1,-5 5-24,0 1 0,0 0 0,0 0 0,0 0 0,0 0 0,0 1 1,0-1-1,0 0 0,0 1 0,0-1 0,1 1 0,-1 0 0,0 0 1,3 0-1,-4 1 10,0 0 1,1 0 0,-1 0 0,0 0 0,0 0 0,0 0 0,0 0-1,0 1 1,0-1 0,0 0 0,-1 1 0,1-1 0,0 0-1,-1 1 1,1-1 0,-1 1 0,0-1 0,1 1 0,-1-1-1,0 1 1,0-1 0,0 3 0,1 0 12,4 30 258,-1-1 1,-2 1 0,-3 58 0,-1-22 284,3-76-416,0 0 0,0 1 0,1-1 0,0 0 0,0 1 0,0-1 0,4-5 0,4-10-25,-9 18-100,17-42 78,-3 0 0,16-67 0,-33 149-742,3 38 1,0-11 686,-1-60-29,2 36 15,-1-39-16,-1 1 1,0 0-1,0-1 0,1 1 0,-1-1 1,1 1-1,-1-1 0,1 1 0,-1-1 0,1 1 1,0-1-1,0 1 0,0-1 0,0 0 1,0 1-1,0-1 0,0 0 0,0 0 0,3 2 1,-3-3 10,0 0 1,0 0 0,0 1 0,0-1-1,0 0 1,0 0 0,0 0-1,0 0 1,0 0 0,0 0 0,0-1-1,0 1 1,0 0 0,0 0 0,0-1-1,-1 1 1,1 0 0,0-1-1,0 1 1,0-1 0,0 0 0,0 1-1,-1-1 1,1 0 0,0 1 0,0-1-1,-1 0 1,1 0 0,-1 1-1,1-1 1,-1 0 0,2-1 0,16-36 795,-14 26-837,7-11 168,15-43 0,-26 60-175,0 5-265,0 13-569,2 28 496,1 1 0,2 0-1,14 53 1,-15-73-1192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2:00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1736,'0'0'3273,"0"99"-3265,0-66 40,3 4-48,1-1 0,0 24-104,-1-13-440,-3-4-912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9.35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58 64 2697,'0'0'7305,"-58"-46"-7305,89 46 0,6 0 0,17 0 0,0 0-72,27-3-632,-17-3-560,-6-3-1649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2:01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72 209 2801,'0'0'3522,"11"-3"-3553,36-10-96,-45 12 118,0 1 0,1 0 0,-1-1-1,1 1 1,-1 0 0,0 1-1,1-1 1,-1 0 0,1 1 0,-1-1-1,0 1 1,1 0 0,-1 0 0,0 0-1,0 0 1,0 0 0,0 0-1,0 1 1,3 1 0,28 32 79,-28-29-63,2 3 11,-1 0 0,0 1 0,0-1 0,-1 1 0,0 0 0,0 1 0,-1-1 0,-1 1 0,0-1 0,0 1 0,-1 0 0,0 1 0,-1-1 0,0 13 0,-2-23-6,1 1 0,0-1 0,-1 0 0,1 0 0,-1 0-1,1 0 1,-1 0 0,0 0 0,1-1 0,-1 1 0,0 0 0,1 0 0,-1 0 0,0 0 0,0-1 0,0 1 0,0 0 0,0-1 0,0 1 0,0-1 0,0 1 0,0-1 0,0 0 0,0 1 0,0-1 0,0 0 0,0 0 0,0 0 0,-1 1 0,1-1 0,-1-1 0,-47 2 156,37-1-82,7-1-73,0 0-1,0 0 1,0 0 0,0-1-1,0 1 1,0-1 0,0 0-1,1-1 1,-1 1 0,1-1-1,0 0 1,0 0 0,0 0-1,0-1 1,0 1 0,0-1-1,1 0 1,-5-8 0,-8-11 160,2 0 1,-16-33 0,20 38-20,6 11-144,0 0-1,1-1 0,0 1 0,0-1 0,1 1 0,-1-1 0,2 0 1,-1 0-1,1 1 0,0-1 0,1 0 0,0 0 0,0 0 1,2-9-1,-1 15-11,0-1 1,1 1-1,-1 0 1,1 0-1,-1 0 1,1-1-1,0 2 1,0-1-1,0 0 1,0 0-1,0 1 1,0-1-1,1 1 1,2-2-1,41-20-13,-31 16 10,-8 4-12,105-46-698,-98 44-1,0 0 1,1 1-1,0 1 1,-1 0-1,30-1 1,-36 4-1235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2:01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4 440,'0'0'3261,"12"-1"-3139,39-1-66,-50 2-55,1 0-1,-1 0 1,1 0-1,-1 0 1,1 0-1,-1 0 0,0 1 1,1-1-1,-1 1 1,0-1-1,1 1 1,-1-1-1,0 1 0,1 0 1,-1-1-1,0 1 1,0 0-1,0 0 0,0 0 1,0 0-1,0 0 1,0 0-1,0 0 1,0 1-1,0-1 0,0 0 1,-1 0-1,1 1 1,-1-1-1,1 0 1,-1 1-1,1-1 0,-1 3 1,1 3 75,0 1 0,0-1-1,-1 1 1,-1 14 0,0-7 259,0-12-310,0 1 0,0 0 0,0 0 1,-1 0-1,1-1 0,-1 1 1,0-1-1,0 1 0,0-1 0,0 0 1,-1 0-1,1 0 0,-1 0 1,0 0-1,0 0 0,0-1 0,0 1 1,0-1-1,-6 3 0,5-2-17,0 0 0,0 0 0,0 0 0,0 0 0,0 1-1,1 0 1,0 0 0,-1 0 0,2 0 0,-5 7 0,7-10-15,0-1 1,0 1-1,0 0 1,0-1-1,0 1 1,0 0-1,0-1 1,0 1 0,0 0-1,0-1 1,1 1-1,-1 0 1,0-1-1,0 1 1,1 0-1,-1-1 1,0 1-1,1-1 1,-1 1-1,1 0 1,-1-1-1,1 1 1,-1-1 0,1 1-1,-1-1 1,1 0-1,-1 1 1,1-1-1,-1 0 1,1 1-1,0-1 1,-1 0-1,1 1 1,0-1-1,-1 0 1,1 0-1,0 0 1,-1 0-1,1 0 1,0 0 0,0 0-1,-1 0 1,2 0-1,41 2 157,-35-3-47,33 2 62,-23 0-546,1 0 0,0-2 1,0 0-1,-1-1 0,1-1 0,22-6 0,-25 2-2006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2:02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1 360,'0'0'4122,"25"18"-3802,80 60-113,-93-69-141,0 0 1,0 1-1,-2 0 0,1 1 0,-1 0 1,-1 0-1,0 1 0,0 1 1,12 25-1,-15-22-56,-2 0 1,0 1-1,-1-1 1,-1 1-1,-1-1 1,0 1-1,-1 18 1,-1-18-46,-1-1 0,0 0 0,-2 0 0,1 0 0,-2 0 1,0-1-1,-1 0 0,0 0 0,-1 0 0,-1-1 0,-10 15 0,11-16-21,-67 107-819,0-7-586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2:19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723 37 744,'0'0'3580,"0"-4"-2960,0-28 1874,0 32-2344,-1 0-134,-1 0 0,1 0 1,0 0-1,0 0 0,-1 0 0,1 1 0,0-1 0,0 0 0,0 1 0,0-1 0,-1 1 0,1-1 0,0 1 0,0 0 0,0-1 0,0 1 1,0 0-1,-1 1 0,-165 252-22,-268 311 0,406-531-445,-39 35 0,67-68 134,4-13-1228,9-12 292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2:19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3137,'0'0'704,"9"19"-650,2 1-29,-4-8-15,-1 0 1,0 1-1,-1-1 1,-1 1-1,1 0 1,-2 0-1,3 20 1,17 163 127,17 101 284,-24-236-397,-14-57-37,-1 1-1,1-1 1,0 1 0,0-1 0,0 0 0,0 0-1,1 0 1,0 0 0,0 0 0,0-1-1,4 4 1,7-3-1801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2:20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1 880,'0'0'2342,"0"11"-2071,-1-8-243,1 0 1,-1 0 0,0 0-1,0 0 1,0 0-1,0 0 1,-1 0 0,1-1-1,-1 1 1,1 0 0,-4 3-1,-27 32 208,17-22-182,10-10-43,-40 48 46,-2-2 1,-79 68-1,122-117-119,4-3-10,-1 1 0,0 0 0,0-1 1,1 1-1,-1 0 0,0-1 1,0 1-1,0-1 0,0 0 1,1 1-1,-1-1 0,0 0 0,0 1 1,0-1-1,-2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2:20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1 360,'0'0'1902,"2"3"-1671,8 16-141,-2 1 0,0 0 1,-1 0-1,-1 0 0,5 31 1,-8-35-61,0 3-397,0 0 0,-1 39 0,-2-54-637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2:21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10 416,'0'0'3782,"16"-1"-3419,127-8 86,39 9-2016,-158 0 533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02:22.1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1 203 1664,'0'0'2750,"0"-7"-2479,0 3-229,0 0 0,0 0 0,1-1 0,0 1 1,0 0-1,0 0 0,0 0 0,1 1 0,-1-1 0,1 0 0,0 0 0,0 1 1,1-1-1,-1 1 0,1 0 0,-1 0 0,1 0 0,0 0 0,0 0 0,0 0 1,1 1-1,-1-1 0,6-2 0,-1 2-55,0 1 1,-1-1 0,1 1-1,0 0 1,0 1-1,0 0 1,0 0 0,0 1-1,14 1 1,-5-1-32,-15 0 35,0 1-1,0-1 1,0 0 0,0 0-1,0 1 1,0-1 0,-1 1-1,1-1 1,0 1 0,0 0-1,0 0 1,-1 0 0,1 0-1,0 0 1,-1 0 0,1 1-1,-1-1 1,1 0 0,1 3-1,18 34-142,-20-34 152,1 1-1,0-1 1,0 0 0,0 0 0,0-1 0,0 1-1,1 0 1,0-1 0,0 1 0,0-1 0,5 5-1,-4-8 66,0 1-1,0 0 0,0-1 0,0 1 0,0-1 0,-1 0 1,1 0-1,0-1 0,0 1 0,0-1 0,0 0 0,0 0 1,-1 0-1,1-1 0,0 1 0,6-4 0,106-83 171,-45 34-442,-67 51 149,38-33-1296,-36 25-138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5:39.9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1 224,'0'0'7871,"0"23"-8231,-7 163 672,1-34-253,-4-88-66,16-63 238,0 0 0,0 0 0,1 0 0,-1-1 0,10 0 0,27 2-289,30 13 81,1-3 1,115 4-1,-4-1 33,-85-13-35,108-5 38,-113-13 21,-24 3-46,335-26-9,3 27-37,58-4 5,-153-2 5,320-22 5,-291 35-15,-195 7 23,1510-2-9,-1284-15 13,-49 15-15,-137 6 15,-162-6-17,0 1 1,-1 1 0,50 11-1,-72-16 1076,-7-8-653,-13-20-566,5 12 178,7 2-153,1-1 0,0 1-1,1-1 1,1 1 0,0-1-1,2 0 1,2-35 0,0 1 89,-2 51 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39.75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4 2961,'0'0'7295,"0"-3"-6943,8 202-166,63 252-118,4 39-1465,-61-354-1355,-3-26-3001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5:50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27 600,'-10'-3'9065,"10"1"-9056,28-1 80,142-12-56,237 11 0,-353 10-38,80 17 0,-8 0-12,-36-9 11,-22-4 16,112 5-1,217-15 9,-359-2-15,66-12 1,-28 3-2,16 4-808,119 6-1,-76 3-250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6:14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1 238 720,'0'0'7248,"11"-22"-5574,8-3-1677,2 2 0,1 0 1,1 1-1,1 2 0,0 0 0,2 1 0,0 2 1,38-19-1,-57 33-71,1 1 1,-1 1 0,1-1-1,-1 1 1,1 0 0,0 1-1,14 0 1,-10 0-155,-10 1 193,0-1 1,-1 1-1,1 0 0,-1-1 1,1 1-1,-1 0 0,1 0 1,-1 0-1,0 0 0,1 0 1,-1 1-1,0-1 1,0 0-1,0 1 0,0-1 1,0 0-1,0 1 0,0-1 1,0 1-1,-1 0 0,2 2 1,14 40-153,-15-40 170,9 35-12,-7-24 52,1 0-1,1 0 0,0-1 1,12 25-1,-14-35-54,-1-1 1,1 1 0,0-1-1,0 1 1,0-1-1,0 0 1,0 0-1,1 0 1,-1 0 0,1-1-1,0 0 1,0 1-1,0-1 1,0-1-1,0 1 1,0-1 0,1 1-1,-1-1 1,0 0-1,9 0 1,2 1 40,1-1 1,-1-1 0,0 0-1,1-1 1,-1-1-1,0 0 1,0-1-1,0-1 1,0 0-1,-1-1 1,0-1-1,18-9 1,-2-1-13,80-38 54,-97 49-71,0 1 0,0 0 0,1 1 0,-1 0 0,1 1 0,23-1 0,-34 3-17,0 0 1,-1 0 0,1 1-1,0-1 1,0 1-1,0 0 1,-1 0-1,1 0 1,0 0-1,-1 0 1,1 0 0,-1 1-1,0-1 1,1 1-1,2 3 1,26 34-107,-28-35 139,-1 1 0,1-1-1,0 0 1,0 0 0,0 0 0,0 0 0,1 0 0,-1-1 0,1 0 0,0 1 0,0-1 0,0-1 0,1 1 0,-1-1 0,1 0 0,-1 0 0,8 2 0,2-1-8,1-1-1,-1-1 1,1 0 0,0-1 0,-1-1-1,1 0 1,-1-1 0,1 0-1,-1-1 1,0-1 0,0 0 0,0-1-1,19-10 1,17-10-32,2 1-1,102-30 1,-152 53 12,1 0 1,0 1-1,0-1 1,0 1-1,-1-1 1,1 1 0,0 0-1,0 0 1,0 0-1,0 0 1,0 1-1,4 0 1,-6 0-5,1 0-1,-1 0 1,0 1 0,0-1-1,0 0 1,0 0 0,0 1 0,0-1-1,0 1 1,0-1 0,0 1-1,0-1 1,-1 1 0,1-1-1,-1 1 1,1 0 0,-1-1 0,0 1-1,0 0 1,1 2 0,0 3 55,0 1 1,1 0-1,0-1 1,0 1-1,1-1 1,0 1 0,0-1-1,7 11 1,-7-15-35,0 0 0,0 0 0,0 0 0,0 0 0,0-1 0,1 1 0,-1-1 0,1 0 0,-1 0 0,1 0 0,0-1-1,0 1 1,0-1 0,0 0 0,0 0 0,0 0 0,0-1 0,6 1 0,4 1 22,0-1 0,-1 0 0,1-1 0,-1-1 0,1 0 0,-1-1-1,1 0 1,-1-1 0,0-1 0,0 0 0,0-1 0,0 0 0,18-11-1,-23 11-8,-3 1-4,1-1 1,0 1-1,0 1 1,1-1 0,-1 1-1,1 0 1,0 1-1,0 0 1,0 0-1,0 0 1,0 1 0,0 0-1,8 0 1,-13 2 0,0 0 1,0 0-1,-1 0 1,1 0 0,-1 1-1,1-1 1,-1 0-1,1 1 1,-1 0 0,0-1-1,0 1 1,2 2-1,4 6 71,-3-6-56,0 0 0,0-1 0,0 0 0,0 0 0,0 0 0,1-1 1,0 0-1,-1 1 0,1-2 0,0 1 0,0 0 0,0-1 0,8 1 1,4 0 35,1-1 1,29-3 0,-45 2-40,8-2 20,0 0-1,-1 0 0,1-1 1,-1 0-1,0-1 1,0 0-1,0-1 1,-1 0-1,1 0 1,9-8-1,-11 7-26,1 1-1,0-1 1,0 2-1,0-1 1,1 1-1,0 0 1,0 1-1,0 0 1,0 0-1,0 1 1,17-2 0,-23 4-18,-1 0 1,1 0 0,0 1 0,-1-1 0,1 0 0,0 1 0,-1 0 0,1 0 0,-1-1 0,1 2 0,-1-1 0,1 0 0,-1 0 0,0 1 0,0-1 0,1 1 0,-1 0 0,0 0 0,-1 0 0,1 0 0,0 0 0,0 0 0,1 3 0,12 12 101,-11-13-82,0-1 1,0 0-1,0 0 0,0 0 0,1-1 0,-1 1 0,1-1 0,-1 0 0,1 0 0,0-1 0,0 1 0,0-1 0,0 0 0,0-1 0,0 1 0,0-1 0,0 0 0,1 0 0,-1 0 0,0-1 0,7-2 0,4-1 2,0 0 0,0-1-1,-1-1 1,0-1-1,18-10 1,-3 0-35,-19 9 2,0 1 0,1 1 0,0 0 0,0 0 0,0 1 0,1 0 0,0 2 0,0-1 0,24-2 0,-34 7 6,-1 1-1,1 0 1,-1 0 0,0-1 0,1 2 0,-1-1-1,0 0 1,-1 0 0,1 1 0,0-1 0,-1 1 0,1-1-1,-1 1 1,0 0 0,2 4 0,6 10-53,-1-8 79,0 0 0,0 0 0,0-1 0,1-1 0,1 1 0,-1-1 1,1-1-1,0 0 0,0 0 0,1-1 0,0-1 0,0 1 0,0-2 0,0 0 0,21 4 0,14-1 25,0-2-1,78-3 0,-75-1-13,4-3 28,0-2 0,0-3 0,-1-2 0,99-32 0,-110 30 40,0 1 1,0 1 0,1 3-1,68-4 1,-109 12-93,0-1 0,0 0 0,-1 0 0,1 1 0,0-1 0,-1 0-1,1 1 1,-1-1 0,1 1 0,-1-1 0,1 1 0,0-1 0,-1 1 0,0 0 0,1-1 0,-1 1-1,1-1 1,-1 1 0,0 0 0,1-1 0,-1 1 0,0 0 0,0 0 0,0-1 0,1 1 0,-1 0 0,0-1-1,0 1 1,0 0 0,0 0 0,0 1 0,-1 33-119,1-22 133,-1-2-49,0 1 1,-1-1-1,0 1 1,-6 14-1,5-14-88,0-1 1,0 1-1,1 0 0,0 16 0,2-28 113,1 1 0,-1 0-1,1 0 1,0-1 0,-1 1-1,1-1 1,0 1 0,0 0-1,0-1 1,-1 1 0,1-1 0,0 0-1,0 1 1,0-1 0,0 0-1,0 1 1,0-1 0,-1 0 0,1 0-1,0 0 1,0 0 0,0 0-1,0 0 1,0 0 0,0 0-1,0 0 1,0-1 0,0 1 0,1-1-1,4 1-75,25 0 172,0-3 1,-1 0-1,1-2 1,-1-1 0,1-1-1,30-12 1,150-70 104,-60 23 78,-110 54-148,-40 11-80,1 1 0,-1 0 0,1 0 0,-1-1 0,1 1 0,-1 0 0,1 0 0,-1 0 0,1 0 0,-1 1 0,1-1 0,-1 0 0,1 1 1,-1-1-1,1 1 0,-1-1 0,1 1 0,-1 0 0,0-1 0,0 1 0,1 0 0,-1 0 0,2 2 0,-1 0 41,9 15 184,0 0 1,1-1-1,1-1 0,15 16 1,-23-27-244,1 0 1,0-1-1,0 1 1,1-1-1,-1 0 1,1-1-1,0 0 1,0 0-1,0 0 1,0-1-1,0 0 1,1 0-1,-1-1 1,1 0-1,8 0 1,21 0 58,0-1-1,0-2 1,0-2 0,-1-1 0,41-12 0,-21-1-86,-39 12-108,1 0 0,0 1 0,0 0 0,1 2 0,24-2 0,-42 7-260,0 1 375,-1 0 0,1-1 0,0 1 0,0-1 0,0 1 0,0-1-1,0 1 1,1-1 0,-1 0 0,1 0 0,-1 1 0,1-1 0,0 0 0,0 0 0,0-1 0,0 1 0,0 0-1,0-1 1,1 1 0,-1-1 0,4 2 0,3 1 12,0 0-1,1 0 1,-1-1 0,18 4-1,14-2 9,-1-2 0,74-3 1,-43-1-35,102-12-80,2 1 106,-141 12-30,-19-1-124,0 0 1,1 2-1,-1 0 0,0 0 0,30 8 0,-15 6-1212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8:34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18 1064,'-2'0'6482,"6"0"-5446,605 0-464,-457-9-302,1 0-3893,-70 9 681,-82 6 794,-1-3 1573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8:36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10 800,'-2'-3'5228,"2"3"-5121,0-1 0,0 1 0,0 0 0,-1 0 1,1-1-1,0 1 0,0 0 0,0 0 1,0-1-1,0 1 0,0 0 0,0-1 1,0 1-1,0 0 0,1 0 0,-1-2 537,1 2-537,75 1-57,109 15 0,3 0-29,-10-1-2,27 4-11,-166-15-51,69-2 0,-56-3-98,-52 11-3721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8:39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52 912,'-8'-7'8679,"2235"7"-8547,-1890-12-125,-265 10-16,90-14 1,-37 8-31,-3 1 38,-85 7 84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8:42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52 1720,'0'0'8770,"18"0"-8744,131-12-21,1 0-13,419 3 9,-249 0-1,1291 6-496,-1320-4-1662,-309 7 27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8:49.7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25 264,'-1'-11'11395,"3"8"-12596,34-2 1223,-1 1 0,1 2 0,59 4 0,-18 0-20,598-2 20,-455 9-22,-51-3-16,-10 0-22,-118-4 12,77 11 1,-89-9-2,1-2 0,36-1 1,-40-1 18,-25 0 63,-4 4-941,-1-1 551,0 0-1,0-1 1,-1 1-1,1-1 1,-1 0 0,1-1-1,-8 3 1,-18 2-2559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9:16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13 128,'4'-2'9163,"16"-5"-9300,321 7 64,-319-3-2072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9:39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44 544,'0'0'7095,"31"-10"-6916,6 0-113,-22 5-60,0 1 0,1 0 1,0 1-1,29-1 0,155 1-1033,-198 3 1015,0 1 0,1-1 0,-1 1 0,0 0-1,0 0 1,1 0 0,-1 0 0,0 0 0,0 0 0,2 3-1,21 8-68,24-6 84,0-2-1,71-4 0,-55-1-1,80-2-4021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39:40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1 512,'0'0'4485,"61"0"-2461,-42 4-2003,0 0-1,28 10 0,-21-6-12,-17-6-8,-1 1 1,-1 0 0,1 0 0,0 1-1,-1 0 1,10 7 0,-17-10-10,1 0 0,-1 0 0,1 1 1,-1-1-1,0 0 0,0 0 0,0 0 1,0 1-1,0-1 0,0 0 0,0 0 0,0 1 1,0-1-1,-1 0 0,1 0 0,0 0 0,-1 0 1,1 0-1,-1 1 0,1-1 0,-1 0 0,0 0 1,1 0-1,-1 0 0,0 0 0,-1 0 0,-20 11 86,10-6-72,1 0 0,-1 0-1,1 1 1,1 1 0,-1 0 0,-14 14 0,-28 33 6,52-54-5,14 2-2218,-2-3 312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7:40.14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6873,'0'0'1873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0:05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1 672,'0'0'6807,"1"0"-7035,0 1 234,1 1 1,-1-1-1,0 1 0,1-1 1,-1 1-1,0 0 1,0-1-1,0 1 0,0 0 1,-1 0-1,1 0 1,0-1-1,0 4 0,-1-4-2,8 19 49,-2 0-1,0 1 1,-2-1 0,0 1-1,1 32 1,-5 110 106,-2-74-127,2-28 40,0-61-47,0 1-137,1 1 428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0:06.2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1032,'0'0'6243,"1"24"-6212,5-13-19,-1 0 0,2-1 0,-1 0 0,1 0 0,1 0 0,0-1 0,15 14 0,0-1 5,-22-22 106,0 0 1,0-1-1,-1 1 0,1 0 0,0-1 1,-1 1-1,1 0 0,0-1 1,-1 1-1,1-1 0,-1 1 1,1-1-1,-1 1 0,1-1 1,-1 1-1,1-1 0,-1 0 1,1 1-1,-1-1 0,0 0 1,1 1-1,-1-2 0,18-28-447,-11 17 468,4-2-716,1 0 0,0 1 0,27-24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0:07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86 232,'-3'7'8590,"-7"26"-8807,9-13 125,1 20-239,1-39 294,-1 0-1,0 1 1,1-1 0,-1 0 0,1 0 0,-1 0 0,1 0 0,-1 1-1,1-1 1,0 0 0,0 0 0,0 0 0,-1 0 0,1 0 0,0-1-1,0 1 1,0 0 0,0 0 0,1-1 0,-1 1 0,0 0 0,0-1-1,0 1 1,1-1 0,-1 1 0,1-1 0,2 1-16,0 0 0,-1 0 0,1 0 0,0-1 0,0 0 0,-1 0 0,1 0 0,0 0 0,0 0 0,-1-1 0,1 1 0,5-3 0,-7 2 73,0 0 0,0-1-1,0 1 1,-1-1 0,1 1 0,0-1-1,0 0 1,-1 0 0,1 0 0,-1 0 0,0 0-1,0 0 1,0 0 0,0 0 0,0-1-1,0 1 1,0 0 0,-1 0 0,1-4-1,2-11 13,-1 1-1,-1-1 0,0 0 0,-3-23 0,1-3-413,0 42 334,1 0 1,0 0-1,-1 0 0,0 1 1,1-1-1,-1 0 1,1 0-1,-1 0 1,0 1-1,0-1 0,1 0 1,-1 1-1,0-1 1,0 0-1,0 1 1,0-1-1,0 1 0,0 0 1,0-1-1,0 1 1,0 0-1,0-1 1,0 1-1,0 0 0,0 0 1,-1 0-1,-29-3-2276,21 3 1050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0:08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0 16,'0'0'5290,"-3"21"-4868,-20 85-1624,22-90-643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0:09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48 408,'0'0'2482,"-3"6"-2378,-2 3 4,2 0 0,-1 0 0,1 0 0,1 1 0,-1 0 0,2-1 0,-1 1 0,1 0 0,1 14 0,0-23-84,0 1-1,-1-1 1,1 1-1,0-1 0,0 1 1,1-1-1,-1 0 1,0 1-1,0-1 1,1 1-1,-1-1 1,1 0-1,-1 1 1,1-1-1,-1 0 0,1 0 1,0 1-1,0-1 1,0 0-1,0 0 1,2 2-1,-1-2 83,0 0 0,1-1 0,-1 1 0,1-1-1,0 1 1,-1-1 0,1 0 0,-1 0 0,1 0 0,2-1 0,11 1 62,-12 0-151,-1 1 1,1-1 0,-1 0-1,1 0 1,-1-1 0,0 1-1,1-1 1,-1 1 0,0-1-1,1 0 1,-1-1 0,0 1 0,0 0-1,0-1 1,0 0 0,0 1-1,0-1 1,0-1 0,-1 1-1,1 0 1,-1-1 0,4-3-1,-2 2 26,1-1-1,-1 0 1,0-1 0,-1 1-1,1 0 1,-1-1-1,0 0 1,0 0-1,-1 0 1,0 0-1,0 0 1,0 0-1,-1-1 1,0 1 0,0-1-1,0 1 1,-1-1-1,0 1 1,0-1-1,-2-6 1,1 11-69,0 0 0,0 0 0,0 0 0,0 0 0,0 0 0,0 0 0,0 1 0,-1-1 0,1 0 0,-1 1 0,0-1 0,1 1 0,-1 0 0,0-1 0,0 1 0,0 0 0,0 0 0,0 0 0,0 0 0,0 1 0,0-1 0,0 0 0,0 1 0,0 0 0,-1-1 0,-3 1 0,3 0-161,0-1 0,0 1 0,0 0 0,0 0 0,0 0 0,0 0 0,0 1 0,0-1 0,1 1 0,-1 0 0,0 0 0,0 0 0,0 0 0,1 0 0,-1 0 1,0 1-1,1 0 0,-5 3 0,-4 10-1206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0:11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1 288,'0'0'3852,"0"24"-3402,-10 22 752,26-47-1189,-13 0-26,1 1 0,-1 0 0,0 0 0,0 0 0,1 0 0,-1 0 0,0 1 0,0-1 0,1 1 0,-1 0 0,0 0 0,0 0 0,0 0 0,0 1 0,0-1 0,4 4 0,-5-4 9,0 0 0,-1 1 0,1 0 1,-1-1-1,1 1 0,-1 0 0,0 0 0,0-1 1,1 1-1,-1 0 0,-1 0 0,1 0 0,0 1 1,0-1-1,-1 0 0,1 0 0,-1 0 0,0 0 1,1 1-1,-1-1 0,0 0 0,-1 0 0,1 4 1,-1-3 10,-1 0 0,1 0 0,0 0 1,-1 0-1,0 0 0,1 0 1,-1-1-1,0 1 0,0-1 0,-1 1 1,1-1-1,0 0 0,-1 0 1,0 0-1,-5 3 0,1-1-19,3-1 31,0 0 0,-1 0-1,1-1 1,0 0 0,-1 0-1,1 0 1,-1-1 0,0 1-1,0-1 1,1 0 0,-1-1-1,0 1 1,-7-1 0,-23 0 19,20 0-3665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0:11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1 960,'0'0'2053,"24"0"-588,110 0-1795,-107 0-801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0:14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37 1040,'0'0'5052,"-34"0"-5040,31 0-20,-1 1 1,0-1-1,0 1 1,1 0-1,-1 0 0,1 0 1,-1 0-1,1 1 0,-1-1 1,1 1-1,0 0 1,0 0-1,0 0 0,0 0 1,0 1-1,0-1 1,1 1-1,-1 0 0,1 0 1,0 0-1,-1 0 1,2 0-1,-1 0 0,0 0 1,-2 7-1,0 0-19,1 0 0,-1 1 0,2 0 0,-1 0 0,2 0 0,-1 0 1,1 14-1,2-24 26,-1 0 0,0 1 0,0-1 0,1 0 0,-1 0 0,1 1 0,-1-1 0,1 0 0,0 0 0,0 0 0,-1 0 0,1 0 0,0 0 0,0 0 0,0 0 0,0 0 0,0 0 1,0 0-1,0-1 0,0 1 0,0 0 0,1-1 0,-1 1 0,0-1 0,0 1 0,1-1 0,-1 0 0,0 1 0,1-1 0,-1 0 0,0 0 0,0 0 0,2 0 0,58 0 9,-40-1 23,-17 1-28,0 0 0,0-1 0,0 1 0,0-1 0,-1 1 0,1-1 0,0 0 0,0 0 0,-1-1 0,1 1 0,-1-1 0,1 0 0,6-4 0,-8 4 9,0 0 0,0-1-1,0 1 1,0 0 0,-1-1-1,1 1 1,-1-1 0,1 0-1,-1 1 1,0-1 0,0 0 0,0 0-1,0 0 1,-1 0 0,1 0-1,-1 0 1,0 0 0,0-5-1,0-14-37,1 14 69,-1-1 0,0 0 1,0 0-1,-1 0 1,-1 0-1,-3-13 0,4 19-44,-1 0 1,1 0-1,-1 0 0,0 1 0,1-1 0,-2 0 1,1 1-1,0 0 0,0 0 0,-1-1 1,1 1-1,-1 1 0,1-1 0,-1 0 0,0 1 1,0-1-1,0 1 0,0 0 0,0 0 0,0 0 1,0 0-1,-6 0 0,-1-1-353,0 1 1,0 0-1,-1 1 0,-11 1 1,1 2-938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0:16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0 312,'0'0'3073,"-20"0"-1998,-10 4-1107,29-4 13,0 0 1,0 0-1,0 0 1,0 1-1,0-1 1,1 0-1,-1 0 0,0 1 1,0-1-1,0 1 1,0-1-1,1 1 1,-1-1-1,0 1 0,0-1 1,1 1-1,-1 0 1,0-1-1,1 1 1,-1 0-1,0 1 1,1-2-28,-3 22-513,3 8-934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0:36.3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615 229 1040,'0'0'6508,"-6"-28"-3551,-42-41-2965,43 63-23,-1 0 1,1 0-1,-1 0 1,-1 1-1,1 0 1,-1 0-1,-10-5 0,-56-24-319,47 22 306,3 1 30,18 8 8,0 0-1,-1 0 1,1 0-1,-1 1 1,1 0-1,-1 0 1,0 1-1,0 0 1,-9-1-1,-170-1-141,182 3 139,1 0 0,0 0 0,0 1 0,0-1 0,0 1 0,0 0 1,0-1-1,0 1 0,0 0 0,0 0 0,0 0 0,1 1 0,-1-1 0,0 0 0,1 1 0,-1-1 0,0 1 0,1-1 0,0 1 0,-1 0 0,0 2 0,-22 48-125,6-14 100,12-28 20,1 0 0,-1 1 0,1 0 1,1 0-1,0 0 0,1 1 0,0-1 0,-2 17 0,2 11-99,1 47 0,2-73 81,0-10 19,1 0 0,-1 0 0,1 1 0,0-1 0,0 0 0,0 0-1,0 0 1,1-1 0,-1 1 0,1 0 0,0 0 0,0-1 0,0 1 0,0-1-1,0 0 1,0 0 0,5 4 0,50 32-136,-37-26 134,-8-4 17,1-2 0,0 0 0,-1 0 0,2-1 0,-1-1 0,1 0 0,-1-1 0,18 2 1,13-1-68,58-3 0,-58-1-121,-41-1 182,1 0 0,-1 1 0,0-1 0,1 0 1,-1 0-1,0-1 0,0 1 0,0-1 0,0 1 0,0-1 1,4-3-1,32-29-73,-29 25 54,-3 2 46,-1 0-1,-1 0 0,1 0 0,-1-1 0,0 0 1,-1 0-1,0 0 0,0 0 0,0-1 0,-1 0 0,-1 1 1,3-12-1,4-48-898,-7 4-3315,-2 48 2457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8:41.0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0 216 928,'0'0'8490,"31"0"-8473,370 0 230,-236-9-226,-124 7 35,-1-2 0,59-14 0,10-1 35,117 0-99,261 13 1,-293 7 22,-162-3 20,53-10 1,-43 5 49,167-15-21,-159 17-60,333-17 12,-15 7-16,552 12-24,-355 9 55,-219-21-4,-77 6-13,-124-2 0,-33 0-2,652 2-6,-538 9-6,-49 14 0,1 0 2,-32-11 35,128-4 166,-233-4-190,34-1 12,54-9 2,587 8-38,-544 7-1817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5:30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86 160,'0'0'9075,"5"0"-9012,250-15-7,66 3-9,-298 11-34,45-9 1,-44 6-12,-1 1 0,25 0 0,-48 3-2,31 0 2,0-1 0,0-1 0,31-7 0,-31 4 10,44-2 0,9-2 4,-54 6-21,0 2 0,48 2 0,-14 1-19,192-2 15,-198 6 89,-61 8-1102,-14-6-1706,-3 1-1796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5:59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3121,'0'0'4283,"11"0"-1522,39 0-2769,875-3-428,-925 3 413,0 1-144,0 0 57,0-1-1,0 1 0,0 0 1,0 0-1,0-1 0,-1 1 1,1 0-1,0-1 0,0 1 1,-1 0-1,1-1 0,-1 1 1,1-1-1,0 1 0,-1 0 0,1-1 1,-1 1-1,0-1 0,1 1 1,-1-1-1,1 0 0,-1 1 1,0-1-1,1 0 0,-1 1 1,0-1-1,1 0 0,-1 0 1,0 1-1,0-1 0,1 0 1,-1 0-1,0 0 0,1 0 1,-1 0-1,0 0 0,-1 0 0,-8 1-1042,-3 2-955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00.1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4 984,'0'0'2778,"-4"0"-2340,-16-4 3054,35 6-3037,10 3-252,0 1 0,39 14 0,-14-3-117,-48-17-85,1 1 2,1 0 1,-1 0-1,1 0 0,-1 0 1,0 1-1,0-1 1,0 1-1,0 0 1,0 0-1,0 0 1,0 0-1,-1 0 1,1 1-1,-1-1 0,5 6 1,-7-7 3,0 0 0,1 0 0,-1 0 0,0 0 1,0-1-1,0 1 0,0 0 0,0 0 0,0 0 0,0 0 0,0 0 0,0 0 1,0 0-1,0-1 0,0 1 0,-1 0 0,1 0 0,0 0 0,-1 0 1,1-1-1,-1 1 0,1 0 0,-1 0 0,1-1 0,-1 1 0,0 0 0,1-1 1,-1 1-1,0-1 0,-1 2 0,-31 20-2,12-8 24,6 1-24,0 0 0,-14 23 1,16-21-5,-1-1-1,-18 18 1,23-27 8,8-6-9,0-1 1,0 1 0,0 0-1,0-1 1,0 1 0,0 0-1,0 0 1,0 0 0,0 0-1,1 0 1,-1 0-1,0 0 1,1 0 0,-1 0-1,0 0 1,1 0 0,0 1-1,-1-1 1,0 2 0,1-3-8,6 0-1600,9 0-381,2-3-362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44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413 49 960,'0'0'3082,"1"-4"-2950,1-2-34,-1 0-1,0 0 1,0 0 0,-1-1-1,1-7 5605,-19 20-5729,-156 196 140,164-191-203,0-1-1,0 0 0,-1 0 0,0-1 1,-20 12-1,26-18 53,-1 0 0,0 0 0,1-1 0,-1 0 0,0 0 0,0 0 0,0-1 0,0 0 0,0 0 0,-1 0 0,1-1 0,0 0 0,0 0 0,0-1 0,-9-1 0,13 1 28,0 0 0,0 0 0,0 0 1,0 0-1,0 0 0,0 0 0,0 0 0,0-1 0,1 1 0,-1-1 0,0 0 1,1 1-1,-1-1 0,1 0 0,0 0 0,0 0 0,0 0 0,0 0 1,0 0-1,0 0 0,0 0 0,0-1 0,1 1 0,-1 0 0,1-3 0,-2-8 19,0 0-1,2 0 1,0-16-1,0 17-34,0 9 22,0 1 0,0-1 0,1 1 0,-1-1 0,1 1 0,0 0 0,-1-1 0,1 1 0,0-1 0,0 1 0,1 0 0,-1 0 0,0 0 0,1 0 0,-1 0 0,1 0 0,0 0 0,0 0 0,0 1 0,-1-1 0,2 1 0,-1-1 0,0 1 0,0 0 0,0 0 0,1 0 0,-1 0 0,0 0 0,3-1 0,3 1-100,-1-1 0,1 1 0,-1 0 0,1 0 0,-1 1 0,1 0 0,0 0-1,11 3 1,-12 0 34,1 0 0,-1 1-1,0 0 1,0 1-1,0 0 1,0 0 0,-1 0-1,0 1 1,0 0-1,-1 0 1,6 8-1,9 7-2,-6-7 56,-8-7 22,0 0-1,1-1 1,0 1 0,0-2-1,0 1 1,1-1 0,-1 0-1,12 5 1,-11-8-516,0 0 0,0-1 0,1 0 0,-1 0 0,14-1 0,-21 0 368,10 0-1579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45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307 0 2473,'0'0'2785,"-11"13"-2256,-4 5-334,-58 74 1131,28-26-583,-111 170-57,149-221-814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46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9 2697,'0'0'4983,"30"-9"-5085,45 9-855,-75 35 649,-1-31 332,1 0 0,-1 0 0,0 0 0,0 0 0,0-1 0,-1 1 0,1 0 0,-1-1 0,0 1 0,0-1 0,-3 5 0,-33 38 23,17-21-46,-63 72 7,84-97 1,0 1 0,0-1 0,0 0 0,-1 0-1,1 0 1,0 0 0,0 1 0,0-1-1,0 0 1,0 0 0,0 0 0,0 0 0,0 1-1,0-1 1,0 0 0,0 0 0,-1 0 0,1 1-1,0-1 1,0 0 0,0 0 0,1 0-1,-1 1 1,0-1 0,0 0 0,0 0 0,0 0-1,0 1 1,0-1 0,0 0 0,0 0-1,0 0 1,0 0 0,0 1 0,1-1 0,-1 0-1,0 0 1,0 0 0,0 0 0,0 0 0,0 1-1,1-1 1,-1 0 0,0 0 0,0 0-1,0 0 1,0 0 0,1 0 0,-1 0 0,0 0-1,18 4 214,30-3-133,-39-2-77,149 1-216,-158 0 120,1 0-1,0 0 1,-1 0 0,1 0-1,-1 1 1,1-1 0,-1 0-1,1 0 1,-1 0 0,1 0-1,-1 0 1,1 1 0,-1-1-1,1 0 1,-1 1-1,1-1 1,-1 0 0,1 1-1,-1-1 1,1 0 0,-1 1-1,0-1 1,1 1 0,-1-1-1,0 1 1,1-1-1,-1 1 1,0-1 0,0 1-1,1 0 1,-1 5-1540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28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1072,'0'0'9618,"0"17"-9919,0 477 649,0-289-3522,0-216-508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29.7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1 200,'-4'0'9295,"-9"3"-9493,-65 148 471,78-150 30,6-12-156,35-66-138,-38 73-13,-2 0-6,1 1-1,0 0 1,0 0 0,0 1-1,0-1 1,0 0-1,1 1 1,-1-1 0,1 1-1,0 0 1,-1 0-1,1 0 1,5-3-1,-7 5-42,29 6-716,68 119 837,-96-122-55,1 0 0,-1-1 0,1 1 0,-1-1 0,1 1 0,0-1 1,0 0-1,0 0 0,0-1 0,0 1 0,0 0 0,1-1 1,3 1-1,-7-2 56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40.8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397 6 680,'-4'-5'6957,"1"5"-7351,0 3 410,0 0-1,0 1 1,1-1 0,-1 1 0,1 0 0,0 0-1,-3 7 1,-6 11 34,-20 30-10,14-20-20,-43 55 0,30-55-10,21-23-37,0 1 0,0 0 0,-8 12 1,14-17-65,-1 0 0,1 0 0,-1-1 1,0 0-1,-1 0 0,1 0 0,-1 0 0,1-1 1,-1 1-1,0-1 0,0 0 0,-1-1 1,1 1-1,-1-1 0,1 0 0,-10 2 1,-55 2-202,69-7 292,0 1 0,1 0 1,-1-1-1,0 1 1,1-1-1,-1 1 1,0-1-1,1 1 1,-1-1-1,0 1 1,1-1-1,-1 0 1,1 1-1,-1-1 1,1 0-1,0 1 1,-1-1-1,1 0 1,-1 0-1,1 1 1,0-1-1,0 0 1,0 0-1,-1 0 0,1 1 1,0-1-1,0 0 1,0-1-1,-1-30 58,1 28-63,0-7 4,-1 9 0,1-1 1,0 1-1,0 0 1,-1 0-1,1 0 1,1 0-1,-1 0 1,0 0-1,1 0 0,-1-1 1,1 1-1,-1 0 1,1 0-1,0 0 1,0 1-1,0-1 0,0 0 1,0 0-1,0 0 1,1 1-1,-1-1 1,0 1-1,3-3 1,2 0-12,-4 2 14,1 0 0,0 0 0,0 0 0,-1 0 0,1 1 0,1-1 0,-1 1 0,0-1 0,4 0 0,-4 2 2,-1 0 0,1 1-1,-1-1 1,1 1 0,-1-1-1,1 1 1,-1 0 0,1 0 0,-1 0-1,0 0 1,0 0 0,1 1-1,-1-1 1,0 0 0,2 3 0,23 14 1,-16-11-3,-1 0 1,0 1 0,0 0-1,9 9 1,-17-14-71,1-1 0,-1 0 0,1 0 0,-1 0 0,1 0 0,-1-1 0,1 1 0,0-1 0,0 0 0,0 1 0,0-1 0,0-1 0,0 1 0,0 0 0,0-1 0,0 1 0,0-1 0,0 0 0,1 0 0,3-1 0,-5 1 8,-1-1 0,0 1 1,1-1-1,-1 0 0,0 1 0,0-1 1,1 0-1,-1 0 0,0 0 0,0 0 1,0 0-1,0 0 0,0 0 0,-1 0 1,1 0-1,0 0 0,1-3 0,4-4-588,1 1-889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41.6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 1 936,'0'0'2838,"-7"25"-1852,-165 302 271,155-293-3439,13-22 988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12:39.4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19 152 120,'-18'-3'7331,"481"9"-7262,-425-7-30,0-3-1,45-9 1,33-4 0,139 1-19,67-5-1,33 11-26,-257 10 6,-81 0 0,81 1-39,-1-4 0,133-21 1,-142 9 46,115-3 0,88 14-34,-259 4 24,336-10-5,-50 10 114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42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24 520,'0'0'4021,"4"-17"-2810,2 15-1219,0 0 0,0 1 0,0 0 0,1 1 0,-1 0 0,0-1 0,0 2 0,0-1 0,10 2 0,-15-1 1,0 0 0,0 0 0,0 0 0,-1 0 0,1 0 0,0 0 0,0 0 1,0 0-1,-1 0 0,1 0 0,-1 0 0,1 0 0,-1 1 0,1-1 0,-1 0 0,1 0 0,-1 1 0,0-1 0,0 0 0,0 1 1,0-1-1,0 0 0,0 0 0,0 1 0,-1 1 0,1 2 27,0-1 0,-1 0 0,1 1 1,-1-1-1,0 1 0,-3 6 0,-7 6 74,-1 0 1,-1 0-1,-18 17 0,-18 23-88,43-49-12,5-8-3,0 1 1,0 0-1,0 0 0,0 0 1,1 0-1,-1 0 0,0 0 0,1 1 1,-1-1-1,0 0 0,1 0 0,0 0 1,-1 1-1,1-1 0,-1 3 1,1-4 122,31 0 1145,204 0-3385,-204 0 129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56.6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489 265 176,'0'0'2094,"0"-31"3967,1 18-5943,-1 11-86,1-1 0,-1 1-1,0-1 1,0 1 0,0-1 0,0 1 0,0-1 0,-1 0 0,1 1 0,-1-1 0,0 1 0,1 0 0,-1-1 0,0 1 0,-1 0-1,1-1 1,-2-2 0,-48-56 435,45 56-497,1 0-1,-1 1 1,0 0-1,-1 0 1,1 0-1,-13-5 1,2 4-34,0 0 0,0 1 0,0 1 1,-1 1-1,0 0 0,0 1 1,-34 3-1,10-1-165,37-1 226,0 1 0,1 0 0,-1 0 1,0 1-1,0-1 0,1 1 0,-1 0 1,1 1-1,-1-1 0,1 1 0,0 0 0,0 0 1,0 0-1,1 0 0,-1 0 0,1 1 0,-1 0 1,1 0-1,0 0 0,1 0 0,-5 9 0,-4 7-25,1 1-1,2-1 0,-10 33 1,12-24 7,1 0-1,1 1 1,2 0 0,0 0-1,4 33 1,-1-9-42,0-47 69,0 0 1,0 0-1,0 0 0,1 0 0,0 0 1,1-1-1,0 1 0,0-1 1,0 1-1,1-1 0,0 0 0,0-1 1,0 1-1,1-1 0,-1 1 0,1-1 1,1-1-1,-1 1 0,7 4 0,7 4-3,1 0-1,0-2 1,1 0-1,32 12 0,-29-16-82,1-1-1,0-1 0,0-2 1,0 0-1,1-2 0,-1 0 1,47-6-1,-65 3 86,1 1 1,-1-2-1,0 1 0,0-1 0,0 0 1,0 0-1,-1-1 0,1 0 0,-1 0 1,11-9-1,-2 0 25,0-1-1,24-29 1,-29 28-14,-1 0 0,0 0 0,0-1 0,-2 0 0,0-1 0,-1 0 1,5-20-1,-3 0 34,-1-1 1,3-48 0,-9-46 262,-2 126-325,0 0 0,0 0 0,-1-1-1,1 1 1,-1 0 0,-1 1-1,1-1 1,-1 0 0,0 1-1,0-1 1,-1 1 0,1 0 0,-1 0-1,0 0 1,-1 1 0,1-1-1,-1 1 1,0 0 0,0 1-1,0-1 1,0 1 0,-10-5 0,-1 1-175,-1 0 1,0 0 0,0 2-1,0 0 1,-1 1 0,-24-3-1,-35 2-1457,3 5-440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24.8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0 536,'0'0'4021,"0"13"-235,4 42-3831,-1-28 77,-1 0 0,0 0 0,-4 39 1,0-4 24,-8 332 30,10-230-40,-4-136-6,4-27-6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26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8 672,'0'0'3115,"-18"13"-1784,13-5-1134,-9 11 127,1 1 1,1 1 0,-14 28-1,56-85 305,-24 30-570,-1 0 1,0 0 0,-1-1 0,1 0 0,-2 0-1,1 0 1,-1-1 0,0 1 0,0-1-1,-1 1 1,3-12 0,-5 19-64,0-1 0,0 1 0,1-1 0,-1 1 0,0 0 0,1-1-1,-1 1 1,0-1 0,1 1 0,-1 0 0,1-1 0,-1 1 0,1 0 0,-1 0 0,0-1 0,1 1 0,-1 0 0,1 0 0,-1 0 0,1 0-1,-1 0 1,1 0 0,0-1 0,-1 1 0,1 0 0,-1 0 0,1 0 0,-1 1 0,1-1 0,-1 0 0,1 0 0,-1 0 0,1 0-1,-1 0 1,1 1 0,-1-1 0,1 0 0,-1 0 0,1 1 0,21 8 8,-14-4-7,1 1 0,-1 1-1,1 0 1,-2 0 0,1 0-1,-1 1 1,0 0 0,-1 1-1,0-1 1,9 18-1,-4-8 40,-5-10-12,0-1-1,1 1 1,0-1-1,7 6 1,-9-9-11,3 1 42,-2-2-1162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9:46:59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502 153 1640,'0'0'3605,"-24"-21"-668,-8 6-1668,-34-14-959,19 6-76,34 19-224,0 1 0,0 1 0,0 0 0,0 1 0,0 1 0,0 0 0,0 0 0,0 1 0,-16 4 0,20-3-17,0 0 0,0 1 1,1 0-1,-1 0 0,1 1 1,0 0-1,0 0 0,0 1 0,0 0 1,1 1-1,0 0 0,0 0 1,0 0-1,-6 9 0,6-7-1,2-2-6,0 1-1,0-1 1,0 1-1,1-1 0,0 1 1,0 1-1,0-1 1,1 0-1,1 1 1,-1 0-1,1 0 0,-1 8 1,0 2-11,2 0 0,0 0 0,1 0 0,0 0 0,2 0 0,0 0 0,1 0 0,1 0 0,1-1 0,0 0 0,12 26 0,-6-21 0,1 0 1,1-1-1,21 28 1,-27-41-10,1 1 0,0-1 0,0-1 0,1 1 0,0-1 0,1-1 0,-1 0 0,1 0 0,17 7 0,-11-7-130,0-1-1,0-1 0,0 0 0,1-1 1,-1 0-1,1-2 0,29 0 1,-33-1 155,-5 1 25,0-1 0,1 0 1,-1 0-1,0-1 0,1 0 0,-1-1 1,0 0-1,0 0 0,0 0 1,0-1-1,13-7 0,-9 3-11,-1-1-1,0 0 1,0-1-1,-1 0 0,0 0 1,-1-1-1,0 0 1,-1-1-1,0 0 0,0 0 1,-1-1-1,-1 0 1,6-13-1,-5 4 36,0-1 0,-1 0 1,-1 0-1,-2-1 0,0 0 0,0-45 0,-3 64-31,0-22 35,-1-1 1,-6-41 0,5 59-39,-1-1-1,1 1 0,-2 0 1,0 0-1,0 0 1,0 0-1,-1 1 1,0-1-1,-1 1 0,-9-10 1,7 9-31,0 2-1,-1-1 1,0 1 0,0 0 0,-1 1 0,0 0 0,0 1-1,0 0 1,0 0 0,-1 1 0,0 0 0,0 1 0,-11-2-1,-14 0-482,1 1 0,-60 2 0,92 2 470,-86 3-1221,10 15-568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19:16.7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 1040,'6'0'10354,"28"0"-10472,9 2 121,52 9 1,0 1-5,202 2-37,-172-12-14,153-6-18,-96 1 34,-24 3 32,288-19-180,-250 7 164,-131 6 16,34 3 54,27-3 38,-93 4-94,57 2 0,-34 2 2,-55-2-39,-16 0-1028,-65 0-4147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19:19.7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40 392,'-6'0'9876,"1171"0"-9536,-433-4-314,-578-8 5,-105 6-28,-9 1 9,72-5 6,-53 7-36,-80 3-1532,-8 0-784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19:27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0 656,'13'0'10025,"42"1"-10145,156 11 170,21 2 5,-15-7-78,-185-7 22,128 2 5,230-10 8,-207 6-36,-96 4 15,-57-1-4,36 7-1,-37-4-28,36 1-1,610-2-12,-408-12 71,-176 9-7,155-18 0,-133 7-25,-23 4 6,-24 6-1273,-31 1-217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19:33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64 1064,'0'0'9268,"30"0"-8840,649-4-211,-494-11-190,-104 6-11,247-22-11,38 26-51,-201 8-60,382-3-115,-502 2 206,0 3 0,74 18 1,-51-4-3,-45-11 7,45 8-1,-8-7 3,9 3-35,119 3 0,-83-17-63,115 5 18,-68 9-351,-118-11 314,-22-1-90,0 0 1,0 1-1,22 5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19:52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3033,'0'0'0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12:45.9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83 576,'0'0'6492,"6"0"-6189,1100 0 1176,-965 2-1463,110-2 507,-224-3-397,-1-1 0,0-2 1,33-11-1,18-4 25,-34 10-123,-18 5-64,1 0 0,49-4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0:10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0 568,'2'1'7508,"13"4"-7592,10 2 96,0-1 0,1-1 0,50 2 0,72 13 30,-126-17-722,-1-2 0,1 0 0,43-6 0,-63 5 529,1-1 0,-1 0 0,0 1-1,1-1 1,-1 0 0,0-1-1,1 1 1,3-3 0,5-5-1209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0:12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1816,'0'0'8960,"9"3"-9038,-4-1 83,46 10-102,-1-3 0,1-1-1,56 1 1,44-8 66,-76 0-1500,-1 0-3578,-63-1 2794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0:18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1064,'0'0'7653,"26"0"-7591,1496 3-2225,-1488-2 735,-8 4-375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0:29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1320,'0'0'5974,"21"0"-5234,350 0-70,-214 0-5358,-138 0 1616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0:32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1064,'0'0'8341,"14"3"-8123,61 10-96,0-3 0,88-1 0,-27-2-149,0-4-33,29 3-153,-136-6 141,12 1-140,-21 7-4313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0:35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1125 429 1720,'0'0'7665,"3"-31"-5960,-3 19-1709,-2 0 0,0 0-1,0 0 1,-1 1 0,-1-1 0,0 1-1,0-1 1,-1 1 0,0 0-1,-1 1 1,-14-20 0,3 9-90,0 0 0,-1 1 1,-1 1-1,-29-23 0,29 27 97,-1 1-1,-1 1 1,0 0-1,0 1 1,-2 2-1,1 0 1,-1 2-1,-33-9 1,40 14-22,0 1 0,0 1 0,0 1 0,0 0 0,1 1 0,-1 0 0,0 1 0,0 1 0,1 1 0,-1 0 0,1 1 0,0 1 0,0 0 0,1 1 0,-19 12 0,6-1-11,1 1 0,1 1 0,1 1 0,1 2 0,1 0 0,-20 28 0,-104 166-232,129-188 195,0 0 0,2 1 0,1 1 0,2 1 0,0-1-1,3 2 1,0-1 0,2 1 0,2 1 0,-3 64 0,8-78-70,1-1-1,5 30 0,-5-41 103,2 1 1,-1-1-1,1 0 0,0 0 1,1 0-1,0 0 0,0-1 0,7 9 1,5 6-33,2-1-1,1-1 1,1-1 0,0 0 0,1-2-1,1 0 1,1-1 0,0-2 0,1 0-1,1-1 1,0-2 0,0-1 0,1 0-1,0-2 1,1-1 0,0-1 0,0-2-1,51 3 1,-3-3-570,108-10-1,-151 3 514,0-2 0,0-1 0,-1-2 0,1-1 0,58-26 0,-65 22 100,1-1 0,-2-1 0,0-1 0,-1-2-1,-1 0 1,0-1 0,-1-1 0,-1-1 0,-2-1 0,0 0 0,17-29 0,-18 23 116,-2-2-1,-1 0 1,-1 0 0,-1-1 0,-2-1 0,-1 0 0,-2 0 0,-1-1 0,3-47 0,-9 72-54,2-21 25,-1-1-1,-1 1 1,-6-45 0,4 64-96,0 1 1,-1-1-1,0 0 1,0 1-1,-1 0 0,0 0 1,-1 0-1,0 0 0,0 1 1,-1-1-1,0 1 0,-1 1 1,1-1-1,-16-12 1,-14-4-293,-1 1 1,-1 2-1,0 1 1,-58-19 0,-34-6-1084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1:27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0 912 1088,'1'9'8225,"5"34"-8249,1 10 36,-3-17 11,2-1 0,1 0 1,13 39-1,-20-73-4,1 0 0,-1 0 0,1 0 0,-1 0 0,1 0 0,0 0 0,-1 0 0,1 0 0,0 0 0,0 0-1,0 0 1,0-1 0,-1 1 0,1 0 0,0-1 0,1 1 0,-1 0 0,0-1 0,0 1 0,0-1 0,0 0 0,0 1 0,0-1 0,1 0 0,-1 0 0,0 0 0,0 0 0,0 0 0,0 0 0,1 0-1,-1 0 1,0 0 0,0 0 0,0-1 0,1 1 0,-1 0 0,0-1 0,0 1 0,0-1 0,0 1 0,0-1 0,0 0 0,0 0 0,1 0 0,8-6 164,-1 1-1,0-1 1,13-13 0,-20 18-217,611-612 4,-225 194-3810,-274 288-833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1:31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1 384,'0'0'9750,"14"0"-10105,327 15 303,353-15 398,-512 14-659,-114-6 116,-8-2-59,141 8-3023,-201-14 3279,1 0 0,-1 0 0,1 0 0,0 0 1,-1-1-1,1 1 0,-1 0 0,1 0 0,-1-1 0,1 1 0,-1 0 0,1-1 1,-1 1-1,1 0 0,-1-1 0,0 1 0,1-1 0,-1 1 0,0-1 0,1 1 1,-1-1-1,0 1 0,1-1 0,-1 1 0,0-1 0,0 1 0,0-1 1,0 0-1,0 1 0,1-2 0,0-19-938,-1 19 712,0-4-1297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1:32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0 520,'0'0'4914,"36"0"-2461,623 20-1691,-654-19-769,313 19 5,-2 27-2454,-289-41-401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2:26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 1504,'0'0'9048,"6"0"-9103,489-12 96,213-18-289,-441 24 12,-140-1-275,-126 7 299,-38 0-5292,14 0 3045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12:48.9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33 2088,'0'0'3740,"18"0"-3111,413-15 28,55 33-657,122 27 25,60-17-2,-388-14-15,-1-1 1,298-9 17,466-5 19,-552-21-19,105-1 4,591-22 47,-1124 42-60,325-5-1,-50 3-13,301-22 25,62 21-50,-393 9 823,-112-3 302,-195 0-1111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2:27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1584,'0'0'4632,"-12"0"-2098,26 1-2442,-1 1 0,0 0 1,0 1-1,23 8 0,-21-6 8,2 0-1,29 4 1,680 26 631,-628-34-713,107-3-48,-171 0-207,-1-1 1,0-1 0,34-10-1,-59 13-1650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2:29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1632,'0'0'7682,"6"1"-7654,24 5 90,0-2 0,0 0 0,0-2 0,58-3 0,-30 0-975,-49 1-1465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2:31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0 184,'0'0'10334,"18"0"-10250,184 9 86,4 0-354,-174-9 158,259-11-186,-171 7-1027,-91 4-1817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2:45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1 226 2112,'0'0'5944,"21"0"-5446,46-4-184,0-3 1,107-25-1,14-1-298,-121 24-20,45-6-305,125-1 0,57 8-545,-234 2 568,0-3-1,109-29 1,-115 24 195,0 3 1,1 1-1,0 3 1,109 1-1,-114 6 1054,-50 0-1025,0 1 0,0 0-1,0-1 1,-1 1 0,1 0 0,0-1-1,0 1 1,-1-1 0,1 1-1,0 0 1,-1-1 0,1 1-1,0-1 1,-1 1 0,1-1 0,-1 1-1,1-1 1,-1 1 0,1-1-1,-1 1 1,-12 5-1821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2:54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16 672,'0'0'8006,"38"-3"-7891,350 3 631,-293-7-571,93 7-88,-130-6 548,-68 6-4158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2:57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12 472,'10'0'9887,"34"0"-9822,405 0 241,58 3 274,-507-3-621,0 0 0,0-1 0,0 1 0,0 0 0,0-1 0,0 1-1,0-1 1,0 1 0,-1 0 0,1-1 0,0 1 0,0-1 0,0 1 0,0 0-1,-1-1 1,1 1 0,0 0 0,0-1 0,0 1 0,-1 0 0,1 0 0,0-1-1,-1 1 1,1 0 0,0 0 0,-1-1 0,1 1 0,0 0 0,-1 0-1,1 0 1,0 0 0,-1-1 0,1 1 0,-1 0 0,1 0 0,0 0 0,-1 0-1,1 0 1,-1 0 0,1 0 0,0 0 0,-1 0 0,1 0 0,-1 0-1,1 0 1,0 1 0,-1-1 0,-10-1-2196,-2-4-3230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3:00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1218 374 1768,'0'0'7850,"0"-31"-6352,-2 22-1460,-1 0 0,0 0 0,-1 0 0,0 0 0,-1 0 0,0 1 0,-10-14 0,13 18-25,-14-19-7,-1 0 1,-1 1-1,-1 1 1,0 1-1,-44-35 0,48 45-45,0 0-1,-1 1 1,0 0-1,0 1 1,-1 1-1,0 0 1,0 2-1,0 0 1,-1 1 0,-24-3-1,-38 0-101,-124 4-1,187 6 132,0 1-1,1 0 0,-1 1 1,1 1-1,0 0 0,1 1 1,0 1-1,0 0 0,0 2 1,1-1-1,-19 18 0,8-3-17,2 2 0,0 0 0,2 2 0,0 0 0,3 1 0,0 1 0,2 1 0,1 0 0,1 1 0,2 0 0,1 2 0,2-1 0,-8 51 0,-17 94-10,18-114 45,4 1 0,-7 133 0,17-76-8,5 139-3,0-234-9,2-1 0,1 0 0,1 0 1,1-1-1,1 1 0,1-2 0,1 1 1,2-2-1,16 25 0,-4-12 11,1-2 0,1 0 0,2-2 0,63 53 0,-82-77-36,1-1 0,0-1-1,0 1 1,0-2 0,1 1 0,0-2-1,0 1 1,0-2 0,1 0 0,22 3-1,-4-3-44,0-1-1,0-2 1,39-4-1,-52 0 88,0 0-1,0-1 1,-1-1-1,1 0 1,-1-2-1,30-17 1,4-1-9,-21 11-38,0-2-1,0-1 0,-2-2 0,0 0 1,-2-2-1,0-1 0,-2-1 1,0-1-1,-2-1 0,0-1 0,-2-1 1,-1-1-1,16-34 0,-9 10-8,-3-1 0,-2-1 0,-2-1 0,-3-1-1,-3 0 1,-1-1 0,-4 0 0,2-92 0,-10 133 53,-5-144 7,3 137-11,-2-1 0,-1 0 1,-1 1-1,-13-35 1,6 26-11,-1 0 0,-2 1 0,-1 1 0,-2 0 0,0 1 0,-2 1-1,-2 2 1,-45-46 0,53 61-111,-1 2 0,0-1 0,0 2 0,-1 0 0,0 1 0,0 1 0,-1 1 0,0 0 0,0 1 0,-29-3 0,-77-12-1690,5 16-936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3:10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0 393 200,'2'-2'7314,"0"5"-7789,19 59 820,15 74-1,-30-108-286,-5-16-47,2-1-1,-1 0 1,1 0 0,1-1-1,8 18 1,-12-27 28,1-1 0,-1 1 1,1 0-1,-1-1 0,1 1 0,-1 0 1,1-1-1,-1 1 0,1-1 1,-1 1-1,1-1 0,0 1 0,-1-1 1,1 0-1,0 1 0,0-1 1,-1 0-1,1 1 0,0-1 0,0 0 1,-1 0-1,1 0 0,0 0 1,0 1-1,0-1 0,-1 0 0,1-1 1,0 1-1,0 0 0,-1 0 1,1 0-1,0 0 0,0-1 0,-1 1 1,1 0-1,0-1 0,0 1 1,-1 0-1,1-1 0,0 0 1,30-25 1095,-25 20-1386,320-303-264,-238 222-1829,85-109-1,-106 112-1892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8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4 235 1504,'0'0'8046,"0"-4"-7807,-2-11-167,1 0 1,1 0 0,0 0-1,1 0 1,6-30 0,-5 37-76,1-1 1,-1 1-1,1 0 1,1-1 0,0 2-1,0-1 1,0 0-1,1 1 1,0-1-1,1 1 1,12-12 0,-18 19-11,0 0 1,0-1-1,1 1 1,-1 0-1,0-1 1,1 1 0,-1 0-1,0-1 1,1 1-1,-1 0 1,1 0 0,-1-1-1,0 1 1,1 0-1,-1 0 1,1 0 0,-1 0-1,1 0 1,-1 0-1,1 0 1,-1 0-1,0 0 1,1 0 0,-1 0-1,1 0 1,-1 0-1,1 0 1,-1 0 0,1 0-1,-1 0 1,0 0-1,1 1 1,-1-1 0,1 0-1,-1 0 1,0 1-1,1-1 1,-1 0 0,1 0-1,-1 1 1,0-1-1,0 0 1,1 1-1,-1-1 1,0 1 0,0-1-1,1 0 1,-1 1-1,0-1 1,0 1 0,0-1-1,1 1 1,-1-1-1,0 1 1,6 30-493,-5-24 523,10 77-71,-7-46-17,15 66 1,-19-104 57,0 0-1,0 1 1,0-1-1,0 0 1,0 1 0,0-1-1,0 0 1,1 1 0,-1-1-1,0 0 1,0 1 0,0-1-1,1 0 1,-1 0 0,0 1-1,0-1 1,1 0 0,-1 0-1,0 0 1,0 1 0,1-1-1,-1 0 1,0 0-1,0 0 1,1 0 0,-1 0-1,0 1 1,1-1 0,-1 0-1,0 0 1,1 0 0,-1 0-1,0 0 1,1 0 0,12-7-261,7-15 95,37-62-248,27-48-546,-85 180 755,3-20 302,-4 15-46,1-19 53,2 40 0,-1-58-283,1 0-1,0 0 1,0-1 0,1 1 0,-1 0 0,1-1 0,0 0 0,1 1 0,-1-1 0,1 0 0,0 0 0,5 5 0,5 4-1344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9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3137,'0'0'4033,"168"-12"-4033,-147 12-273,-8 0-959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3:55.07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1254 4 1560,'0'0'3593,"-24"-3"-2029,15 4-1565,-1 0-1,2 1 1,-1 0-1,0 1 0,0-1 1,1 2-1,-1-1 1,1 1-1,-11 8 0,-15 6-12,-157 75-404,-159 69 0,-199 72 51,548-234 293,1 0-1,-1 0 1,1 0 0,-1 1 0,1-1-1,0 0 1,-1 1 0,1-1-1,0 0 1,-1 1 0,1-1 0,0 0-1,-1 1 1,1-1 0,0 1 0,0-1-1,-1 0 1,1 1 0,0-1 0,0 1-1,0-1 1,0 1 0,0-1 0,-1 1-1,1-1 1,0 1 0,0-1-1,0 1 1,0-1 0,0 1 0,1-1-1,-1 1 1,0 1-245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14:17.6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1149 2577,'0'0'1993,"-1"1"-1849,1-1 0,-1 0 0,1 0-1,-1 0 1,1 0 0,-1 1 0,1-1 0,-1 0-1,1 0 1,-1 1 0,1-1 0,0 0-1,-1 1 1,1-1 0,-1 0 0,1 1 0,0-1-1,0 1 1,-1-1 0,1 1 0,0-1 0,0 1-1,-1-1 1,1 1 0,0-1 0,0 2-1,1 9-190,1 1-1,1-1 1,0 1-1,1-1 1,0 0-1,0 0 0,1 0 1,12 18-1,1 6 34,16 41 35,-18-39-4,1-1 0,1-1-1,35 51 1,-51-84-23,0 1 1,1 0-1,-1 0 0,0-1 1,1 0-1,-1 1 1,1-1-1,0 0 0,0 0 1,0 0-1,0-1 1,0 1-1,0-1 1,0 0-1,6 2 0,-7-3 7,1 0-1,0 0 0,0 0 1,-1 0-1,1-1 0,0 1 0,0-1 1,-1 1-1,1-1 0,0 0 1,-1 0-1,1 0 0,-1-1 0,1 1 1,3-3-1,7-8 47,0 0-1,-1-1 1,0-1 0,-1 0-1,13-20 1,-10 14 43,104-147 130,58-84-197,430-620-2732,-471 675-271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9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1480,'27'161'1257,"-27"-158"-793,0 0 480,0 3-144,0-3-8,3 3 16,17-3-319,7-3-145,4 0 88,9 0-192,1 0-240,3-9-240,-7-3-921,-14 0-1055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9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1 143 2561,'0'0'5465,"2"-22"-5039,5-66-79,-7 87-333,0-1 0,-1 1 1,1 0-1,0-1 0,1 1 0,-1 0 0,0-1 0,0 1 0,0 0 0,1-1 0,-1 1 0,1 0 1,-1 0-1,1-1 0,-1 1 0,1 0 0,0 0 0,-1 0 0,1 0 0,0 0 0,0 0 0,0 0 0,0 0 1,0 0-1,0 0 0,2-1 0,-2 2-19,-1 0 1,1 0-1,-1 1 0,1-1 0,0 0 1,-1 0-1,1 0 0,-1 0 1,1 0-1,-1 1 0,1-1 1,-1 0-1,1 1 0,0-1 1,-1 0-1,0 1 0,1-1 0,-1 0 1,1 1-1,-1-1 0,1 1 1,-1-1-1,0 1 0,0-1 1,1 2-1,3 15 34,-2 0-1,0 0 1,-1 0-1,0 1 1,-3 20 0,1 3-68,1-25-2,-1 17-799,2-1-1,1 0 0,9 47 1,0-41-1155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0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0 912,'0'0'5536,"3"16"-5135,3 22-258,-1 1-23,2 0 0,19 59 0,-25-97-120,-1 1 1,1 0-1,-1-1 0,1 1 0,0-1 0,0 1 0,-1-1 0,1 1 0,0-1 1,0 0-1,1 1 0,-1-1 0,0 0 0,0 0 0,1 0 0,-1 0 0,0 0 1,4 1-1,-4-2 9,0 0-1,0 0 1,0 0 0,0 0 0,0 0 0,0 0 0,0 0-1,0 0 1,0-1 0,-1 1 0,1-1 0,0 1 0,0 0 0,0-1-1,0 1 1,0-1 0,0 0 0,-1 1 0,1-1 0,0 0-1,-1 1 1,2-2 0,3-5-7,0 0 0,0 0 0,-1-1 0,0 1 0,4-13 0,-2 3-17,-1-1 0,-1 1-1,-1-1 1,0 0 0,-1 0 0,-1-30 0,-1 47 47,-1 0 1,1 0-1,0-1 0,-1 1 0,0 0 1,1 0-1,-1 0 0,0 0 0,1 0 0,-1 0 1,0 0-1,0 0 0,0 0 0,0 0 0,0 0 1,0 0-1,0 0 0,0 1 0,0-1 0,0 1 1,-1-1-1,1 1 0,0-1 0,0 1 1,-1-1-1,1 1 0,0 0 0,0 0 0,-1 0 1,1 0-1,0 0 0,-3 0 0,2 0-8,0 0 0,0 0 0,0 0-1,0 0 1,0 0 0,0 0 0,0 1-1,0-1 1,0 1 0,0-1 0,0 1-1,1 0 1,-1 0 0,0 0 0,0 0 0,1 0-1,-1 0 1,0 0 0,1 0 0,-1 1-1,1-1 1,-2 3 0,0 5-148,0 0 0,0 0 0,1 0 0,0 1 0,1-1 0,0 1 0,0-1 0,1 1 0,0-1 0,3 17 0,-3-24 48,1-1 0,-1 0 1,1 0-1,-1 0 0,1 0 0,0 1 1,-1-1-1,1 0 0,0 0 1,0 0-1,0 0 0,-1-1 0,1 1 1,0 0-1,0 0 0,0 0 1,1-1-1,-1 1 0,0-1 0,0 1 1,0-1-1,0 1 0,1-1 1,-1 1-1,0-1 0,0 0 1,2 0-1,42 1-1080,-30-1 706,-7-1 316,0 1 0,0-1 0,0-1 0,0 0 0,0 0 0,-1 0 0,1-1 1,-1 0-1,1 0 0,11-8 0,-7 3 470,0-1 0,-1 0 0,0-1 0,-1 0-1,12-14 1,-22 40 3653,10 11-3363,21 26-1098,-26-46 352,1 0 0,0-1 0,0 1 0,1-1 0,11 8 0,-15-12 17,1 0-1,-1 0 1,1-1 0,0 1 0,0-1 0,0 0-1,0 0 1,0 0 0,0 0 0,0-1 0,0 1-1,0-1 1,9-1 0,-11 0 106,0 0-1,1 0 1,-1 0 0,0 0 0,0 0-1,0-1 1,0 1 0,0 0-1,0-1 1,0 0 0,0 1-1,-1-1 1,1 0 0,-1 0 0,1 0-1,-1 0 1,0 0 0,0-1-1,0 1 1,0 0 0,0 0-1,0-1 1,0 1 0,-1-1-1,1-3 1,2-7 42,-1-1-1,-1 1 1,1-17-1,-2 25-39,0 0 11,0-1 0,0 0 1,0 1-1,-1-1 0,0 1 0,0-1 0,-3-10 0,3 14 16,-1 1 0,1-1 0,0 0 0,-1 1 0,0-1 0,1 1 0,-1-1 0,0 1 0,0 0 0,0 0 0,1 0 0,-1 0 0,-1 0 0,1 0 1,0 0-1,0 1 0,0-1 0,0 1 0,0-1 0,-1 1 0,1 0 0,-4 0 0,2 0 5,0-1-1,0 1 1,0 0-1,0 0 1,0 0-1,1 0 1,-1 1 0,0 0-1,0 0 1,0 0-1,0 0 1,-4 3-1,6-3-16,0 1 0,0-1-1,1 1 1,-1 0 0,1 0-1,0 0 1,-1-1 0,1 1-1,0 0 1,0 1 0,0-1-1,1 0 1,-1 0 0,0 0-1,1 0 1,-1 1 0,1-1-1,0 0 1,0 1 0,0-1-1,0 4 1,0-5 358,20 12-2272,-19-8 391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1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1672,'0'0'5073,"0"9"-4743,1 10-280,1-1 0,1 1 0,0-1 0,11 33 0,-13-46-50,1-1-1,-1 0 0,1 0 1,0 0-1,0 0 0,1 0 0,-1 0 1,1-1-1,0 1 0,0-1 1,0 0-1,0 0 0,1 0 0,-1 0 1,1 0-1,-1-1 0,1 0 1,0 1-1,0-2 0,0 1 1,1 0-1,-1-1 0,0 0 0,1 0 1,-1 0-1,0 0 0,8 0 1,-9-1 32,-1-1 0,1 1 0,-1 0 0,1-1 0,-1 1 0,1-1 1,-1 0-1,1 0 0,-1 0 0,0 0 0,1 0 0,-1-1 0,0 1 0,0-1 1,0 1-1,0-1 0,3-3 0,-2 1-3,1-1 0,-1 1-1,0-1 1,0 0 0,0-1 0,-1 1 0,4-9-1,-2-1 28,0-1-1,-1 0 0,-1 0 0,1-32 0,-3 42-30,1 2 30,-1 0-1,0 0 1,-1 0 0,1 0 0,-1 0 0,1 0 0,-1 0 0,-2-4 0,2 6-23,0 1 1,0-1 0,0 1-1,-1 0 1,1-1 0,0 1 0,-1 0-1,1 0 1,-1 0 0,1 0-1,-1 0 1,0 0 0,0 0-1,1 0 1,-1 1 0,0-1 0,0 1-1,0-1 1,1 1 0,-5-1-1,0 0-18,0 0 0,0 1-1,-1-1 1,1 1-1,0 0 1,-1 0 0,-11 3-1,14-2-86,0 1 0,1 0 0,-1-1-1,1 1 1,-1 0 0,1 1 0,0-1-1,0 0 1,0 1 0,0 0 0,0 0 0,1 0-1,-5 5 1,1 1-523,1 0 0,0 0 0,0 1 0,-3 10 0,-3 8-1374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1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7938,'0'0'2080,"0"67"-3872,0-39-2617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1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7378,'0'0'5857,"27"0"-7874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3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 21 3289,'0'0'7144,"-4"-3"-6905,-1 0-234,0 1 0,0-1 0,0 1 0,-1 1 0,1-1 0,0 1 0,-1 0 0,1 0 0,-1 0 1,1 1-1,-1 0 0,1 0 0,-1 0 0,1 1 0,-1 0 0,1 0 0,0 0 0,-1 1 0,1-1 0,0 1 1,0 1-1,-6 3 0,6-4-28,0 1 1,0 0 0,0 0-1,1 0 1,-1 1 0,1 0-1,0 0 1,0 0-1,1 0 1,-1 0 0,1 1-1,0 0 1,0-1 0,0 1-1,1 1 1,-1-1-1,1 0 1,1 0 0,-1 1-1,1-1 1,0 1 0,-1 10-1,2-11-57,0 0 0,0 0 1,0 0-1,1 0 0,0 0 0,0 0 0,0 0 0,4 9 0,-3-11 45,-1-1-1,1 0 1,0 0-1,-1 0 0,1 0 1,0 0-1,1 0 1,-1 0-1,0-1 1,0 1-1,1-1 0,-1 0 1,1 0-1,-1 0 1,1 0-1,-1 0 0,1 0 1,4 0-1,11 2-88,0-1 0,-1-1-1,24-2 1,-12 0 40,-25 1 95,0 0 1,0 0 0,0-1-1,0 1 1,0-1-1,0 0 1,0-1-1,0 1 1,0 0 0,0-1-1,-1 0 1,1 0-1,0 0 1,-1-1 0,0 1-1,0-1 1,0 0-1,0 1 1,0-1-1,0-1 1,-1 1 0,1 0-1,1-5 1,0 0 186,0 1 1,-1-1 0,0-1-1,0 1 1,-1 0 0,0-1-1,-1 1 1,0-1 0,0-16-1,-1 24-182,0 38-1479,1-1 1440,-3 42-108,2-71 125,-1-1 0,-1 1-1,1-1 1,-1 0 0,0 0-1,-1 0 1,0 0 0,1 0-1,-7 9 1,3-7 3,0 0 0,-1 0 0,1 0 0,-1-1 0,-1 0 0,0-1 0,-11 8 0,13-10 2,-1-1 0,1 0 0,-1 0-1,0-1 1,0 0 0,0 0 0,0-1-1,0 0 1,-1 0 0,-12-1 0,-13 0-1253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3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1 3065,'0'0'4581,"-17"6"-4561,-52 21-14,66-25-16,0 0 0,0 0 0,0 0 0,0 0 0,0 0 0,1 1-1,-1-1 1,1 1 0,0-1 0,0 1 0,0 0 0,0 0 0,0 0-1,0 0 1,1 0 0,0 1 0,0-1 0,0 0 0,0 1 0,0-1 0,0 0-1,1 1 1,0-1 0,0 1 0,0-1 0,0 1 0,0-1 0,2 6 0,-2 4-161,0-12 152,0 0-1,0 0 1,0 0-1,1-1 1,-1 1-1,0 0 0,0 0 1,1 0-1,-1-1 1,1 1-1,-1 0 1,1 0-1,-1-1 1,1 1-1,-1 0 1,1-1-1,-1 1 1,1-1-1,0 1 1,-1-1-1,1 1 0,0-1 1,0 1-1,1 0 1,27 5-254,-23-5 267,0-1-1,0 0 1,0 0 0,-1-1-1,1 0 1,0 0-1,0 0 1,6-4-1,-6 2 91,-1 0-1,0 0 1,-1-1-1,1 0 0,0 0 1,-1 0-1,0-1 1,0 0-1,-1 1 1,1-1-1,-1-1 0,0 1 1,0 0-1,-1-1 1,1 1-1,-1-1 0,0 0 1,-1 0-1,2-11 797,-3 41-1596,0 222-1190,0-243 1911,0 0 0,0 0-1,0 0 1,-1 0 0,1-1 0,-1 1 0,0 0-1,0 0 1,0 0 0,0 0 0,0-1-1,-1 1 1,1 0 0,-1-1 0,0 1 0,0-1-1,0 0 1,0 0 0,0 0 0,0 0 0,0 0-1,-1 0 1,1 0 0,-1-1 0,0 1 0,1-1-1,-1 0 1,0 0 0,0 0 0,-3 1-1,-8 1 204,0 0-1,-1-1 1,1-1-1,-28-1 0,27 0-80,15 0-150,-1 0-1,0-1 1,0 1 0,0 0-1,1-1 1,-1 1-1,0 0 1,0-1-1,1 1 1,-1-1-1,0 1 1,1-1 0,-1 0-1,0 1 1,1-1-1,-1 0 1,1 1-1,-1-1 1,1 0 0,0 0-1,-1 1 1,1-1-1,0 0 1,-1 0-1,1 0 1,0 0-1,0 1 1,0-1 0,0 0-1,-1 0 1,1 0-1,1-1 1,-2-1-258,1 0 1,0-1-1,0 1 1,0-1-1,1 1 0,-1-1 1,3-4-1,5-5-1516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4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1 800,'0'0'5647,"-17"6"-5547,-49 24-62,64-29-28,-1 1-1,1 0 0,-1-1 1,1 1-1,0 0 1,0 0-1,0 1 0,0-1 1,1 0-1,-1 1 0,1-1 1,-1 1-1,1 0 0,0-1 1,0 1-1,0 0 0,0 0 1,0-1-1,1 1 0,-1 0 1,1 0-1,0 0 0,0 0 1,0 0-1,1 5 1,-1-1-7,-1 5 0,3 12-70,-2-24 56,1 1-1,-1 0 1,1 0 0,-1-1 0,1 1-1,-1-1 1,1 1 0,0 0 0,-1-1-1,1 1 1,0-1 0,-1 0 0,1 1 0,0-1-1,0 1 1,-1-1 0,1 0 0,0 0-1,0 1 1,0-1 0,-1 0 0,1 0 0,0 0-1,0 0 1,0 0 0,0 0 0,0 0-1,6 0 27,-1-1-1,0 1 0,0-1 1,1 0-1,-1 0 0,0-1 0,0 0 1,0 0-1,-1 0 0,1-1 1,0 0-1,-1 0 0,0 0 1,1-1-1,-1 0 0,-1 0 0,1 0 1,0-1-1,-1 1 0,0-1 1,0 0-1,-1 0 0,1 0 0,2-7 1,-2-9 1653,-3 23-890,-1 2-953,2 35 9,12 71 0,-7-70-29,3 73 0,-10-112 207,0 0-1,0 0 1,-1 1-1,1-1 0,0 0 1,-1 0-1,1 0 0,-1 0 1,0 0-1,1 1 0,-1-1 1,0 0-1,0-1 0,0 1 1,1 0-1,-1 0 1,0 0-1,0 0 0,0-1 1,0 1-1,0 0 0,-1-1 1,1 1-1,0-1 0,0 1 1,0-1-1,0 0 1,-1 0-1,1 1 0,0-1 1,0 0-1,-3 0 0,-50 0-297,37 0-736,0 0-1364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4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0 153 3001,'0'0'5375,"19"-2"-4597,215-28 760,219-43-1069,4 35-1009,-410 38 56,32-2-1043,-28-2-2311,-26 1-934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14:19.7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18 110 384,'-16'5'7601,"15"-4"-7463,2 15-134,1-1 1,1 0-1,0 0 1,2 0-1,-1 0 0,2 0 1,11 22-1,6 18 65,-8-15-51,12 35 21,55 107-1,-81-179-53,1 0 0,0 0 0,0 0 0,0 0 0,0 0 0,0-1 0,0 1 0,1-1 0,0 1 0,-1-1 0,1 0 1,0 0-1,0 0 0,6 3 0,-6-5 9,-1 1 0,1-1-1,0 0 1,-1 0 0,1 0 0,0 0 0,0 0 0,-1-1 0,1 1 0,0-1 0,-1 1 0,1-1-1,-1 0 1,1 0 0,-1 0 0,1-1 0,-1 1 0,0-1 0,0 1 0,4-4 0,39-33 284,53-58 0,-25 22-213,146-121-590,-76 70-1694,-28 18-2156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5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2 332 1800,'0'0'8798,"-1"-8"-8435,1-9-317,1 0 0,0 1-1,1-1 1,1 0 0,1 1 0,0 0-1,13-32 1,-5 20-102,2 0-1,0 1 1,33-45-1,-47 72 33,0 0-1,0 0 1,0-1-1,0 1 0,0 0 1,0 0-1,0-1 1,1 1-1,-1 0 1,0 0-1,0-1 1,0 1-1,0 0 1,1 0-1,-1 0 1,0 0-1,0-1 1,0 1-1,1 0 1,-1 0-1,0 0 1,0 0-1,1 0 1,-1-1-1,0 1 1,0 0-1,1 0 1,-1 0-1,0 0 1,1 0-1,-1 0 1,0 0-1,0 0 1,1 0-1,-1 0 1,0 0-1,0 0 1,1 0-1,-1 1 1,0-1-1,0 0 1,1 0-1,-1 0 1,5 16-355,-5 38 490,-1-39-184,-11 160 81,5-103-144,6-60-77,0-6-247,0-1 1,1 1-1,-1 0 0,1-1 1,0 1-1,1 0 0,0-1 0,1 8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6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9 211 3401,'0'0'2751,"-1"25"-2579,-6 78-143,7-97-25,-1-1-1,1 1 1,1 0-1,-1-1 1,1 1-1,2 7 0,-2-11-7,-1-1 0,1 1 0,0 0-1,-1 0 1,1-1 0,0 1 0,0-1-1,1 1 1,-1-1 0,0 1-1,0-1 1,1 0 0,1 2 0,1-1-22,0 0 0,0-1 0,0 0 0,-1 0 0,1 0 0,0 0 0,0-1 0,1 1 0,-1-1 0,0 0 0,7-1-1,3 1-75,-9-1 97,-1 1 0,0-1 0,0 1 1,0-1-1,0 0 0,0-1 0,0 1 1,-1-1-1,1 0 0,0 0 0,-1 0 1,1 0-1,-1 0 0,0-1 0,0 0 0,0 0 1,0 0-1,0 0 0,0 0 0,-1 0 1,0-1-1,1 1 0,-1-1 0,3-7 1,-2 4-9,0-1 1,0 0-1,-1 0 1,0-1-1,-1 1 0,1 0 1,-1-1-1,-1 1 1,0-1-1,0 1 1,-2-14-1,1 20 27,0 0-1,0 0 0,-1-1 1,1 1-1,0 0 0,-1 0 1,1 0-1,-1 0 0,0 0 1,0 1-1,0-1 1,1 0-1,-2 1 0,1 0 1,0-1-1,0 1 0,0 0 1,-1 0-1,1 0 0,0 0 1,-1 1-1,1-1 1,-1 1-1,1-1 0,-4 1 1,-11-3 90,0 2 1,-25 0 0,34 1-120,6 0 2,1 0 1,-1-1-1,0 2 1,0-1-1,0 0 1,0 0-1,0 1 1,0-1-1,0 1 1,0-1-1,1 1 1,-1 0-1,0 0 1,0 0-1,1 0 0,-1 0 1,0 0-1,1 0 1,-1 0-1,1 1 1,0-1-1,-1 1 1,-1 2-1,1 0-109,1 0 0,0 0 0,-1 1 0,1-1 0,1 0 0,-1 1 1,1-1-1,-1 0 0,2 7 0,-1-10 94,0-1 0,0 1 0,0 0 1,0 0-1,1 0 0,-1-1 0,0 1 0,1 0 1,-1 0-1,1 0 0,-1-1 0,0 1 1,1 0-1,0-1 0,-1 1 0,1-1 1,-1 1-1,1 0 0,0-1 0,-1 1 0,1-1 1,0 0-1,0 1 0,-1-1 0,1 0 1,0 1-1,0-1 0,0 0 0,-1 0 0,1 1 1,2-1-1,30 1-74,-25-1 84,5 0 88,-1 0-1,1-1 1,-1-1-1,0 0 1,0 0-1,0-1 1,0-1-1,0 0 1,-1-1-1,1 0 1,14-9-1,-21 11 190,0 0 1,1 0-1,0 0 1,0 1-1,0 0 0,0 0 1,8-1-1,-11 3-245,-1 0 1,1 0-1,-1 0 0,1 0 1,-1 0-1,1 1 1,-1-1-1,1 1 0,-1 0 1,1 0-1,-1 0 0,0 0 1,1 0-1,-1 0 0,0 0 1,0 1-1,0-1 0,0 1 1,0 0-1,2 3 0,10 11-43,-2-2-76,1-1-1,0 0 1,19 15 0,-30-27 84,0 1 1,1-1 0,-1 1 0,0-1 0,1 0-1,-1 0 1,0 0 0,1 0 0,-1 0-1,1-1 1,0 1 0,-1-1 0,1 0 0,-1 1-1,1-1 1,0 0 0,-1-1 0,6 0-1,-6 0 45,0 0-1,1 0 1,-1 0-1,0 0 0,0-1 1,0 1-1,0-1 0,0 0 1,-1 1-1,1-1 0,0 0 1,-1 0-1,1 0 1,-1 0-1,0 0 0,2-3 1,1-4 107,-1-1 1,1 0 0,-2 0 0,1 0-1,-1 0 1,-1 0 0,1-21 0,-1 13 41,-1 13-103,1 0-1,-1 0 0,0-1 0,-1 1 1,0-8-1,0 12-44,1 0 0,0 0 0,-1 0 0,1 0 0,-1 0 1,1 0-1,-1 0 0,0 0 0,1 0 0,-1 0 0,0 1 0,1-1 1,-1 0-1,0 0 0,0 1 0,0-1 0,0 0 0,0 1 0,0-1 1,0 1-1,0 0 0,0-1 0,0 1 0,0 0 0,0-1 0,0 1 1,0 0-1,0 0 0,0 0 0,0 0 0,-2 0 0,1 0-44,-1-1 0,0 1 0,0 0 0,1 0 0,-1 0 0,0 1 0,0-1 0,1 1 0,-1-1 0,0 1 0,1 0 0,-1 0 0,0 0 0,1 0 0,-1 1 0,1-1 0,0 0 0,0 1 0,-1 0 0,1 0 0,0 0 0,0 0 0,1 0 0,-1 0 0,0 0 0,1 0 0,-1 1 0,1-1 0,0 1 0,-1-1 0,1 1-1,1-1 1,-2 6 0,-1-1-435,1-1 0,1 1 0,-1-1 0,1 1 0,0 11 0,2-17 304,1 0 0,1 0 1,-1 0-1,0-1 0,0 1 1,0-1-1,0 0 0,0 1 1,1-1-1,-1 0 0,0 0 0,0-1 1,4 1-1,-2-1-52,6 1 184,1-1 0,-1-1 1,1 0-1,-1-1 0,0 1 0,1-2 0,-2 0 1,1 0-1,0-1 0,-1 0 0,0 0 0,0-1 0,10-8 1,-10 7 290,1 0 1,0 1-1,1 1 1,0-1-1,0 2 1,0-1-1,0 2 1,0 0-1,1 0 1,0 1-1,-1 0 0,1 1 1,15 0-1,-25 1-273,0 0 0,-1 1-1,1-1 1,0 1 0,-1 0-1,1-1 1,-1 1 0,1 0-1,-1 0 1,1 0 0,-1 0-1,1 0 1,-1 0 0,0 0-1,1 0 1,-1 1 0,0-1-1,0 0 1,0 1 0,0-1-1,1 3 1,19 41 47,-10-19-101,-9-24 89,3 8-62,1 0 0,0-1-1,10 12 1,-15-20 39,0 0 1,1 1-1,-1-1 0,0 0 0,1 0 0,0 0 1,-1 0-1,1 0 0,-1 0 0,1 0 0,0 0 1,2 0-1,-3-1 18,0 0 0,0 0 0,0 0 0,0 0 0,0 0 1,0 0-1,0-1 0,-1 1 0,1 0 0,0 0 0,0-1 1,0 1-1,0-1 0,-1 1 0,1-1 0,0 1 0,0-1 0,-1 1 1,1-1-1,0 0 0,-1 1 0,1-1 0,-1 0 0,1 0 0,-1 1 1,1-3-1,4-5 63,0-1 0,-1 0 1,-1 0-1,1 0 0,-2 0 0,1-1 1,1-17-1,-1-4 68,-2-35 0,-1 40-34,-1 23-110,1 0 0,0 0 0,-1 1 1,0-1-1,0 0 0,0 0 1,0 1-1,0-1 0,0 1 1,-1-1-1,0 1 0,1-1 1,-1 1-1,0 0 0,0 0 0,0 0 1,0 0-1,0 0 0,0 0 1,-1 1-1,1-1 0,-1 1 1,1-1-1,-1 1 0,0 0 0,1 0 1,-6-1-1,3 0-42,0 1 0,1 0 1,-1 0-1,0 1 0,0-1 0,0 1 0,0 0 0,1 1 1,-1-1-1,0 1 0,0 0 0,0 0 0,1 0 0,-1 1 0,1-1 1,-1 1-1,-4 3 0,-2 3-455,2 1 1,-1 0-1,-9 12 1,9-10-414,-15 14-1709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7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3169,'0'0'7457,"-3"3"-7313,6-3-144,7 0 0,7 0 0,3 0-136,1 0-112,-1 0 64,0 0-312,-3 0-616,-3 0-1169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7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3449,'-34'170'6841,"34"-167"-6617,0 0-96,0 0-24,14 0-104,9-3-216,8 0-352,6 0 128,14-18-256,-4 0-1513,-13-1-919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7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57 4305,'0'0'6353,"-16"3"-6290,14-1-69,0 0 0,0 0-1,0 1 1,0-1 0,1 1 0,-1-1 0,1 1 0,0 0-1,-1-1 1,1 1 0,0 0 0,0 0 0,0 3-1,-8 43-63,8-42 59,-2 24-13,1 60-1,3-50-53,-1-38 57,0 0-1,0 0 1,1-1-1,-1 1 1,1 0-1,0-1 1,0 1-1,0 0 1,0-1 0,0 1-1,1-1 1,-1 0-1,1 1 1,-1-1-1,1 0 1,0 0-1,0 0 1,0 0-1,0 0 1,0-1-1,0 1 1,1 0-1,-1-1 1,0 0 0,1 1-1,0-1 1,-1 0-1,1 0 1,-1-1-1,1 1 1,3 0-1,-1 0 4,-1-1 1,1 1-1,-1-1 0,1 0 0,0 0 0,-1 0 1,1-1-1,0 1 0,-1-1 0,1 0 0,-1-1 0,0 1 1,1-1-1,-1 0 0,0 0 0,0 0 0,0 0 0,6-5 1,-3 0 53,0-1 0,0 0 0,-1 0 0,0 0 0,-1-1 0,1 0 0,-2 0 0,1 0 0,-1-1 0,-1 1 0,1-1 0,1-11 0,-1 2 120,-2 0-1,0 0 1,-1-1-1,0 1 1,-4-31-1,2 46-121,-1-1 0,1 0 0,-1 1 0,0-1-1,0 1 1,0-1 0,0 1 0,-1 0 0,0 0-1,0 0 1,0 1 0,0-1 0,-1 1-1,1-1 1,-6-3 0,6 5-32,1 0 0,-1 0 1,0 0-1,1 0 0,-1 1 0,0-1 0,0 1 1,0 0-1,-1 0 0,1 0 0,0 0 0,0 0 1,0 1-1,-1-1 0,1 1 0,0 0 0,-1 0 1,1 0-1,0 1 0,0-1 0,-1 1 0,1 0 1,-5 1-1,6 0-51,0-1 0,0 1 0,0 0 0,0 0 0,0 0 0,0 0 0,1 0 0,-1 0 0,1 1 0,-1-1 0,1 0 0,0 1 0,0-1 0,0 1 0,0 0 0,-1 2 0,-6 45-822,7-44 656,-4 44-1868,2-7-1534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8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0 1096,'0'0'9650,"40"88"-9362,-40-54-104,0 5-184,0 7-24,-7 2-272,-10-2-376,-10 12-520,7-16-1369,3-11-1776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8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8 3673,'0'0'5980,"-19"-2"-5831,-63-4-93,80 6-58,0 0-1,0 0 1,0 0-1,0 1 1,0-1-1,0 0 1,0 1-1,0-1 1,0 1-1,0 0 1,0 0-1,0 0 1,0 0 0,0 0-1,1 0 1,-1 0-1,0 0 1,1 1-1,-1-1 1,1 1-1,0-1 1,-1 1-1,1 0 1,0-1-1,0 1 1,0 0-1,0 0 1,0 0-1,0 0 1,1 0 0,-1 0-1,0 3 1,-2 2-18,1 1-11,0 1 1,0-1 0,1 0-1,0 1 1,0 0-1,1-1 1,0 1 0,3 14-1,-2-21 6,0 0 0,0-1 0,0 1 0,0 0 0,0-1 0,0 1 0,1-1 0,-1 0 0,1 1 0,-1-1-1,1 0 1,-1 0 0,1 0 0,0 0 0,-1 0 0,1 0 0,0-1 0,0 1 0,0 0 0,0-1 0,0 0 0,0 1 0,-1-1-1,1 0 1,0 0 0,4 0 0,1 0 2,0 1 0,-1-1 0,1-1 0,0 1 0,0-1 0,-1-1 0,8-1 0,-11 1 33,1 0 0,-1 0 1,1-1-1,-1 1 0,0-1 1,0 0-1,0 0 0,0 0 1,-1 0-1,1 0 0,-1 0 0,0-1 1,0 1-1,0-1 0,0 0 1,0 0-1,1-6 0,0-1 147,0 0-1,-1 0 1,0 0-1,-1 0 1,0-14 350,-1 35-795,0 29 276,10 70 0,-8-87-178,0 42 1,-3-44 16,1-19 169,0 0 1,-1 0 0,1 0 0,0 1 0,-1-1 0,0 0-1,1 0 1,-1 0 0,0 0 0,0 0 0,1 0 0,-1 0-1,0 0 1,0 0 0,0 0 0,0-1 0,0 1 0,0 0-1,0-1 1,-1 1 0,1 0 0,0-1 0,0 0 0,0 1-1,-1-1 1,1 0 0,0 1 0,0-1 0,-1 0 0,1 0-1,-2 0 1,-49 2 70,42-3-98,-14 1-299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19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1384,'0'0'6336,"-14"6"-6058,-44 21-40,55-25-230,0 0-1,0 1 0,1-1 0,-1 1 1,0 0-1,1-1 0,0 1 0,0 0 0,0 0 1,0 1-1,0-1 0,1 0 0,-1 1 1,1-1-1,0 1 0,0-1 0,0 1 0,1-1 1,-1 1-1,1 0 0,0-1 0,0 1 1,0 0-1,1 5 0,-1 0-192,33-10-1702,-27-3 1886,0 1-1,0-1 0,0 0 0,-1 0 0,0 0 1,0-1-1,0 0 0,8-10 0,8-8 5,-21 22-1,1 1-1,0 0 1,-1 0-1,1-1 1,-1 1 0,1 0-1,0 0 1,-1 0-1,1-1 1,0 1 0,-1 0-1,1 0 1,0 0-1,-1 0 1,1 0 0,0 0-1,-1 1 1,1-1-1,0 0 1,-1 0 0,1 0-1,-1 1 1,1-1-1,0 0 1,-1 1 0,1-1-1,-1 0 1,1 1-1,-1-1 1,1 1-1,-1-1 1,1 1 0,-1-1-1,0 1 1,1-1-1,-1 1 1,1-1 0,-1 1-1,0-1 1,0 1-1,1 0 1,-1-1 0,0 1-1,0 0 1,0-1-1,0 2 1,11 28 283,-7-5-242,-2 0 0,0 0 0,-2 34 0,-1-20-40,1-37 9,0 1 0,0-1 0,0 1 0,-1-1 0,1 0 0,-1 1 0,1-1 1,-1 1-1,0-1 0,0 0 0,0 1 0,0-1 0,-1 0 0,1 0 0,-1 0 0,1 0 0,-1 0 0,1 0 1,-1-1-1,0 1 0,0 0 0,0-1 0,0 1 0,0-1 0,0 0 0,-1 0 0,1 0 0,0 0 0,-3 1 1,-6 1 12,1-1 1,-1 0-1,1-1 1,-1 0-1,-15-1 1,26 0-65,-1 0 0,1 0 1,0 0-1,0 0 0,-1 0 1,1 0-1,0 0 0,-1 0 1,1 0-1,0 0 0,0 0 0,-1 0 1,1 0-1,0 0 0,0-1 1,-1 1-1,1 0 0,0 0 0,0 0 1,-1 0-1,1-1 0,0 1 1,0 0-1,0 0 0,-1 0 1,1-1-1,0 1 0,0 0 0,0 0 1,0-1-1,0 1 0,0 0 1,-1 0-1,1-1 0,0 1 0,0 0 1,0 0-1,0-1 0,0 1 1,0 0-1,0-1 0,0 1 1,0 0-1,0 0 0,0-1 0,0 1 1,0 0-1,0 0 0,1-1 1,-1 0-52,0-10-1963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20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 2937,'0'0'4779,"-15"3"-4692,-47 14 29,60-16-101,0 0 0,0 0 0,0 0 0,0 0 1,1 1-1,-1-1 0,1 0 0,-1 1 0,1-1 0,-1 1 0,1-1 0,0 1 0,-1 0 0,1-1 1,0 1-1,0 0 0,0 0 0,1 0 0,-1 0 0,-1 4 0,0 36 317,3-31-294,-1-11-61,1 1 1,-1 0-1,1-1 1,0 1-1,-1 0 1,1-1 0,0 1-1,0-1 1,-1 1-1,1-1 1,0 0-1,0 1 1,0-1-1,-1 0 1,1 1-1,0-1 1,0 0-1,0 0 1,0 0-1,0 0 1,0 0 0,-1 0-1,1 0 1,0 0-1,0 0 1,0 0-1,1-1 1,1 1-33,-1 0 1,1 0-1,0-1 1,-1 1-1,1-1 1,-1 0-1,1 1 1,-1-1 0,1 0-1,2-2 1,43-56 404,-46 61-281,-1 0 0,1 0 0,0 0 0,-1 1-1,1-1 1,-1 0 0,1 1 0,-1-1 0,0 1 0,0 0 0,0 3-1,1-1 8,22 45 20,-10-21-55,13 38 1,-25-60-65,1 1 0,-1 0 0,-1 0 0,1 0 0,-2 0 0,1 0 0,-1 0-1,0 0 1,0 0 0,-3 9 0,3-15 24,-1 0-1,-1 0 1,1 0 0,0 0-1,0 0 1,-1 0 0,1 0-1,-1-1 1,0 1 0,1-1-1,-1 1 1,0-1 0,0 1-1,0-1 1,0 0-1,0 0 1,0 0 0,-4 1-1,-48 15-87,39-13-54,-24 7-1266,7-4-2116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44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0 315 520,'0'0'8213,"0"-5"-7995,3-11-219,0 0 0,1 1 0,0 0-1,1 0 1,1 0 0,0 0 0,9-14 0,0-3-3,6-28 6,-15 43-3,-1 0 0,14-26 0,-18 42-31,-1 1 0,1-1 0,0 1 0,-1 0 0,1-1 0,-1 1 1,1 0-1,0-1 0,-1 1 0,1 0 0,0 0 0,-1 0 0,1 0 1,0 0-1,-1 0 0,1 0 0,0 0 0,-1 0 0,1 0 0,0 0 1,0 0-1,-1 0 0,1 0 0,0 0 0,-1 1 0,1-1 0,-1 0 1,1 1-1,0-1 0,-1 0 0,1 1 0,-1-1 0,1 1 0,-1-1 1,1 1-1,-1-1 0,1 1 0,-1-1 0,0 1 0,1-1 0,-1 1 1,0 0-1,1-1 0,-1 2 0,5 49-90,-5 83-1,-1-62 115,-12 104 22,13-176 16,1-19 266,12-35-332,3 1 0,25-60 0,-38 106 27,0 0 0,0 0 0,1 0 0,0 0 0,7-9 1,-9 14-12,0 0 1,0 0-1,0 0 1,0 1-1,0-1 1,0 0-1,1 1 1,-1 0-1,1-1 1,-1 1 0,0 0-1,1 0 1,0 1-1,-1-1 1,1 0-1,0 1 1,-1 0-1,5-1 1,-6 1-2,1 0-1,-1 1 1,0-1 0,0 0-1,0 0 1,0 0 0,0 1 0,1-1-1,-1 1 1,0-1 0,0 1 0,0-1-1,0 1 1,0 0 0,0-1-1,-1 1 1,1 0 0,0 0 0,0 0-1,0 0 1,0 1 0,1 1-1,0 0 0,-1 1 0,0-1 0,1 0 0,-1 1 0,-1-1 0,2 6 0,0 10 37,-2-1 0,-1 25 1,0-19-20,-1 12 1,1-25-46,0 0 0,1 0-1,0 0 1,1 0 0,0-1 0,4 16-1,2-22-3014,-3-4 1595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0.3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870 90 176,'0'0'3037,"0"-9"-2531,0 6-530,2-36 704,-1 37-529,-1-1 0,0 0 0,0 1 1,-1-1-1,1 1 0,0-1 0,-1 1 1,0-1-1,1 1 0,-1-1 0,0 1 1,0 0-1,-3-5 1544,3 7-1492,-1 0-106,-3 1-112,1-1 0,0 1-1,0 0 1,0 1 0,0-1-1,0 1 1,0-1 0,0 1-1,0 0 1,0 1 0,1-1-1,-5 4 1,-44 41 29,29-24-33,-286 270 3,1 0 14,289-277-61,-36 36-123,50-47-33,0 1 0,1-1 0,0 1 0,0 0 0,1 0-1,-1 0 1,1 0 0,-3 10 0,6-16 177,0 1 0,0-1 0,0 0 0,0 1-1,0-1 1,0 0 0,0 1 0,0-1 0,0 0-1,0 1 1,0-1 0,0 0 0,0 1 0,0-1 0,1 0-1,-1 0 1,0 1 0,0-1 0,0 0 0,0 1-1,0-1 1,1 0 0,-1 0 0,0 1 0,0-1 0,1 0-1,-1 0 1,0 0 0,0 1 0,1-1 0,-1 0-1,0 0 1,1 0 0,-1 0 0,0 0 0,0 1 0,1-1-1,-1 0 1,0 0 0,1 0 0,0 0 0,16 0-479,-12 0 309,24 0-881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45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2681,'0'0'5557,"15"0"-5217,109 0-267,-71 0-2892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45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0 0 1528</inkml:trace>
  <inkml:trace contextRef="#ctx0" brushRef="#br0" timeOffset="1">0 0 1528,'7'42'598,"-4"-26"40,-1 1 0,0 30 4958,39-41-5649,146-7-2588,-155-1 330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46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1 286 2897,'0'0'6137,"1"-8"-5921,12-55-123,2 1 0,34-90 0,-45 231-1246,-4-67 1107,4 56-370,15 79 0,-19-145 197,1 1-1,0 0 1,0-1 0,0 1 0,0-1 0,0 1 0,0-1 0,1 0 0,-1 1 0,1-1 0,0 0-1,-1 0 1,4 2 0,2 1-1490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46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97 2777,'0'0'2513,"0"4"-2430,0 14 29,-1-5-73,0 1-1,2-1 0,-1 1 1,2-1-1,-1 1 0,2-1 1,0 0-1,1 0 0,0 0 1,0 0-1,10 17 0,-8-21-33,0 1-1,1-1 1,0 0-1,0-1 0,10 8 1,-14-13 8,1 0 0,0 0 0,0-1 0,0 1 0,0-1 0,0 0 0,1 0 0,-1-1 1,0 1-1,1-1 0,0 0 0,-1 0 0,1-1 0,7 1 0,-8-1 26,-1 0-1,0 0 1,0-1-1,0 1 1,0-1-1,1 0 1,-1 0 0,0 0-1,0 0 1,-1 0-1,1-1 1,0 1 0,0-1-1,0 0 1,-1 0-1,5-4 1,-3 2 0,-1 0 1,0 0-1,0-1 0,0 1 1,-1-1-1,0 0 0,1 0 1,-2 0-1,3-7 0,0-9 70,0 0 0,-2 0 0,0 0-1,-2-22 1,0 42-99,-1-7-31,0-1-1,0 1 1,-1 0 0,0 0-1,0 0 1,-1 1 0,0-1-1,0 0 1,-1 1 0,0 0-1,0 0 1,-1 0 0,1 0-1,-2 1 1,1 0 0,-1 0-1,0 0 1,0 1 0,-1 0-1,1 0 1,-1 0 0,0 1-1,0 0 1,-1 0 0,1 1-1,-1 0 1,0 1 0,0-1-1,0 1 1,0 1 0,0 0-1,0 0 1,-1 0 0,1 1-1,-9 1 1,13-1-175,0 1 1,1 0-1,-1 0 1,1 0-1,-1 0 1,1 0-1,-1 1 1,1 0-1,0 0 1,0-1-1,0 2 1,0-1-1,0 0 1,0 1-1,0-1 1,-3 5-1,-15 21-3483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49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3689,'0'0'6276,"0"-3"-5889,0-9-10,0 9 404,5 3-1295,26 0-3637,-17 0-109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49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5673,'0'0'2217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0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242 59 1168,'0'0'5624,"-5"-7"-4980,2 3-555,-1 0 0,0-1-1,-1 1 1,1 0 0,-1 1-1,1-1 1,-1 1 0,0 0-1,-1 0 1,1 1 0,0 0-1,-1-1 1,1 2 0,-1-1 0,0 1-1,0 0 1,1 0 0,-1 0-1,-9 1 1,6-1-118,0 1 0,0 1 0,0-1 0,1 1 0,-1 1 0,0 0 0,-11 4 0,17-5 6,0 1 0,0 0 0,1 0 0,-1 0 1,0 0-1,1 0 0,0 1 0,-1-1 0,1 0 0,0 1 0,0 0 0,1 0 0,-1-1 0,0 1 1,1 0-1,0 0 0,0 1 0,0-1 0,0 0 0,0 0 0,1 0 0,-1 1 0,1 4 0,-1-5-25,1-1 0,-1 1 0,1 0 0,0 0 0,0-1 0,0 1 0,0 0 0,1 0 0,-1-1 0,1 1 0,-1 0 0,1-1 0,0 1 0,0-1 0,1 1 0,-1-1 0,0 1 0,1-1 0,-1 0 0,1 1 0,3 2 0,-2-3 18,1 0 0,0 0-1,0 0 1,0 0 0,0-1 0,0 0-1,0 0 1,0 0 0,1 0-1,-1 0 1,0-1 0,1 0-1,6 0 1,-2 0 54,0 0 0,-1-1 0,1 1 0,0-2 0,12-2-1,-18 2 6,1 1-1,0-1 1,-1 0-1,1 0 1,-1 0-1,0 0 1,1-1-1,-1 0 1,0 1-1,-1-1 1,1 0-1,0 0 1,-1 0-1,3-5 1,-1 1 44,-3 4-60,0 0 0,1 1 0,0-1 0,0 0 0,-1 1 0,1-1 0,1 1 0,-1-1 0,5-3 0,-6 6-26,1-1 1,-1 0-1,1 1 1,-1-1-1,1 1 1,-1 0-1,1-1 1,-1 1-1,1 0 1,-1 0-1,1 0 1,-1 0-1,1 0 1,-1 1-1,1-1 1,-1 0-1,1 1 1,-1-1-1,1 1 1,-1-1-1,1 1 1,-1 0-1,2 1 1,0 0-16,-1 0 0,1 1 1,-1-1-1,0 1 0,0-1 0,0 1 1,0 0-1,0 0 0,-1 0 0,2 4 1,2 5-80,-2 0 0,1 0 0,-1 0 1,2 22-1,-5-27 70,1 2-8,0 1 0,-1 0 1,0-1-1,-2 16 0,2-23 45,-1 1 1,0-1-1,1 0 0,-1 1 0,0-1 1,0 0-1,0 0 0,-1 0 0,1 0 1,0 0-1,-1 0 0,0 0 1,1 0-1,-1-1 0,0 1 0,0 0 1,0-1-1,0 0 0,0 1 0,0-1 1,0 0-1,-3 1 0,1 0-228,0-1 0,0 1-1,0-1 1,0 0 0,0-1 0,0 1 0,-1 0-1,-4-1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1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61 1408,'0'0'4441,"11"0"-3565,194-28 945,-131 14-1851,98-4 0,-9 18-3238,-126 0 1067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1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1 192 3425,'0'0'5173,"3"-8"-5092,55-159 34,-47 151-263,-10 16 129,-1 0 1,0 0 0,1 0-1,-1 0 1,0 1 0,1-1-1,-1 0 1,0 0 0,0 1-1,1-1 1,-1 0 0,0 1-1,0-1 1,1 0 0,-1 1-1,0-1 1,0 0 0,0 1-1,1-1 1,-1 0 0,0 1-1,0-1 1,0 1 0,0-1-1,0 0 1,0 1 0,0 0-1,3 39-358,-3 18 29,0 76 612,0-45-4641,0-82 1667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2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1 1 1744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0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6 1400,'0'0'3444,"-2"-5"-3024,2 5-417,0 0-1,0 0 0,0 0 0,0 0 0,0 0 0,0 0 0,0 0 0,0 0 0,0 0 0,0 0 1,0 0-1,0 1 0,0-1 0,0 0 0,-1 0 0,1 0 0,0 0 0,0 0 0,0 0 0,0 0 1,0 0-1,0 0 0,0 0 0,0 0 0,0 0 0,0 0 0,0 0 0,0 0 0,0 0 0,-1 0 1,1 0-1,0 0 0,0 0 0,2 14-7,1 0 1,0 0-1,1-1 1,1 1 0,0-1-1,0 0 1,2 0-1,12 19 1,9 22-3,-4 8 14,-2 0-1,-3 2 1,-2 0 0,-4 1-1,7 85 1,-19-142-7,0-1 1,0 0-1,1-1 0,3 12 0,-4-15-26,0-1 0,0 0-1,1 0 1,-1 1-1,1-1 1,-1 0-1,1 0 1,0-1-1,-1 1 1,1 0 0,0 0-1,0-1 1,0 1-1,1-1 1,-1 0-1,0 0 1,3 2-1,67 18-1696,-41-19-176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2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1744,'197'-74'1271,"-158"60"-6,-39 25-1130,1 1 1,-1-1 0,2 1 0,0-1-1,0 0 1,1 0 0,5 13-1,-7-20-106,1 0-1,0-1 0,0 1 0,0-1 0,1 1 0,-1-1 0,1 0 0,0 0 0,-1 0 0,2 0 1,-1 0-1,0-1 0,0 1 0,1-1 0,0 0 0,-1 0 0,1 0 0,0-1 0,0 1 1,0-1-1,0 0 0,0 0 0,6 0 0,-3 0-24,1 0-1,-1-1 1,0 0 0,1 0 0,-1-1-1,0 0 1,0 0 0,1-1 0,-1 1-1,0-2 1,-1 1 0,13-7-1,-15 7 6,-1-1-1,1 1 1,-1-1-1,0 0 1,0 0-1,0-1 1,0 1-1,0 0 1,-1-1 0,0 0-1,0 1 1,0-1-1,0 0 1,0 0-1,-1 0 1,1 0-1,-1-1 1,0 1-1,-1 0 1,1 0-1,-1-1 1,0-6-1,1-18 198,0 16 25,-1 1-1,-1 0 1,-2-19-1,2 27-179,1 0-1,-2 1 1,1-1-1,0 1 1,-1-1 0,1 1-1,-1 0 1,0-1 0,0 1-1,-1 0 1,1 0-1,-1 0 1,1 1 0,-1-1-1,-4-3 1,0 1-49,0 1 0,0 0 1,0 1-1,0-1 0,0 1 1,-16-4-1,20 6-103,0 0 0,-1 1-1,1-1 1,0 1 0,-1 0 0,1 0-1,-1 0 1,1 0 0,0 0 0,-1 1-1,1 0 1,0-1 0,-1 1 0,1 1 0,0-1-1,0 0 1,0 1 0,0-1 0,-4 4-1,-2 4-850,0 1 0,-16 23-1,23-29 619,-16 18-2688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3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2897,'0'0'6193,"24"0"-5873,-4 0-48,4 0-136,-1 0-72,1 0-64,-4 0-376,0 0-512,-3 0-1185,-10 0-791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3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1560,'34'146'1433,"-27"-146"-649,13 0-176,4 0-144,6 0-152,24 0-312,-7-6-232,-6-6-1128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3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65 108 2369,'0'0'2231,"-1"11"-2114,0 6-70,-2 50-2,3-63-33,1 0 0,-1 0 0,1 0 0,0 0 0,0 0 0,0 0 0,0 0 0,1-1 0,-1 1 0,1 0 0,0-1 0,0 0 0,1 1 0,-1-1 0,3 3 0,4 1-44,0 0 0,0-1 0,1 0 0,-1 0 0,1-1 0,1 0-1,-1-1 1,1-1 0,-1 1 0,1-2 0,0 1 0,0-1 0,0-1 0,0 0 0,22-1 0,-31-1 33,1 1 0,0 0 0,-1-1 0,1 1 0,0-1 0,-1 0 0,1 0-1,-1 0 1,1 0 0,-1 0 0,0 0 0,1-1 0,-1 1 0,0-1 0,0 0 0,0 0 0,0 1 0,0-1 0,-1-1 0,1 1 0,0 0 0,-1 0 0,0 0 0,1-1 0,-1 1 0,0-1 0,0 1 0,-1-1 0,1 1 0,0-6 0,3-8 347,-2 1 1,0-1-1,-2-32 1,0 36 3,0 6-251,-1-1-1,-1 1 1,1-1-1,-1 1 1,0 0 0,0 0-1,-1 0 1,0 0 0,0 0-1,0 1 1,-1-1-1,0 1 1,0 0 0,0 0-1,-1 0 1,1 1 0,-1-1-1,0 1 1,-1 0-1,-6-3 1,3 1-38,-1 0 1,0 0-1,0 1 1,-1 1-1,1 0 1,-1 0-1,0 1 1,0 0-1,0 1 1,-22-2-1,29 4-141,0 0 0,0 0 0,0 0 0,1 0 0,-1 1-1,0 0 1,0 0 0,0 0 0,1 0 0,-1 0 0,0 1-1,1-1 1,-1 1 0,1 0 0,0 0 0,-1 0 0,1 1 0,0-1-1,0 1 1,1 0 0,-1 0 0,1 0 0,-1 0 0,1 0 0,0 0-1,0 1 1,0-1 0,1 1 0,-3 6 0,-3 6-1030,1 0 1,-7 33 0,9-14-1262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4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1 680,'0'0'5265,"0"106"-5001,-10-72-264,6-1-8,1 10-680,3-7-568,0-9-592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4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24 3273,'0'0'4291,"-20"-4"-4248,-64-14-40,82 18-6,0-1-1,0 1 1,0 0 0,0-1 0,-1 1 0,1 0 0,0 1 0,0-1-1,0 0 1,0 0 0,0 1 0,0 0 0,0-1 0,0 1 0,0 0 0,0 0-1,0 0 1,0 0 0,1 0 0,-1 0 0,0 1 0,1-1 0,-1 0 0,1 1-1,-1 0 1,1-1 0,-2 3 0,0 2-23,1-1 0,0 0 0,0 0-1,0 1 1,0-1 0,-1 11 0,3-11-9,-1 0 8,0 0 1,0 0-1,0 0 0,1 1 0,0-1 1,0 0-1,2 9 0,-2-13 12,1 1 0,-1-1 0,1 0 0,0 1 0,-1-1 0,1 0 0,0 0 0,0 0 0,-1 0 0,1 0 0,0 0 0,0 0 0,0 0 0,0 0 0,0 0 0,1-1 1,-1 1-1,0 0 0,0-1 0,0 1 0,1-1 0,-1 1 0,0-1 0,1 1 0,-1-1 0,0 0 0,1 0 0,-1 0 0,1 0 0,-1 0 0,2 0 0,4-1 29,1 1 1,0-2 0,-1 1 0,0-1-1,1 0 1,-1-1 0,0 1 0,0-2-1,0 1 1,0-1 0,-1 0 0,0 0-1,0-1 1,6-5 0,-1 2-24,-9 7 0,0 0 1,-1 0-1,1 0 1,0 0 0,0 0-1,0 1 1,0-1-1,-1 0 1,1 1-1,0 0 1,0-1 0,0 1-1,0 0 1,0 0-1,0 0 1,0 0-1,0 0 1,0 1 0,0-1-1,0 1 1,0-1-1,0 1 1,0-1-1,3 3 1,-2-1 24,1 0 1,-1 0-1,0 1 0,0-1 1,0 1-1,0 0 0,0 0 1,-1 0-1,1 0 0,-1 1 1,2 3-1,6 11 13,-1 0 0,10 27-1,-17-38-25,0-1 0,-1 0-1,1 0 1,-1 1 0,-1-1 0,1 1-1,-1-1 1,0 1 0,0-1-1,-1 1 1,-2 10 0,2-14 20,-1 0 0,1-1 0,0 1 0,-1-1 1,0 1-1,0-1 0,0 0 0,0 0 0,0 0 0,0 0 1,0 0-1,0 0 0,-1-1 0,1 1 0,-1-1 0,0 0 0,1 1 1,-1-1-1,-4 1 0,-8 2 45,0 0-1,-22 2 1,25-4-78,-47 6-1217,35-7-1136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6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12 301 2985,'0'0'6125,"-2"-13"-5708,-2-15-72,-1-53 0,5 68-330,0-1 0,1 1 0,1-1 1,0 1-1,1 0 0,0 0 0,8-18 0,18-23-45,-28 53-16,-1 1 4,1 0-1,0 0 0,-1 0 1,1 0-1,0 1 1,-1-1-1,1 0 1,-1 0-1,1 0 1,0 1-1,-1-1 0,1 0 1,-1 1-1,1-1 1,-1 1-1,1-1 1,-1 0-1,1 1 0,-1-1 1,1 1-1,-1-1 1,0 1-1,1 0 1,-1 0-1,16 34-541,18 67 0,-6-15 446,-28-86 138,0-1 0,0 1 0,0 0 0,0-1 0,0 1 0,1 0 0,-1-1 0,0 1 0,0-1 0,1 1 0,-1 0 0,0-1 0,1 1 0,-1-1 0,0 1 0,1-1-1,-1 1 1,1-1 0,-1 1 0,1-1 0,-1 0 0,1 1 0,0-1 0,-1 0 0,1 1 0,-1-1 0,1 0 0,0 0 0,-1 0 0,1 1 0,-1-1 0,1 0 0,0 0 0,-1 0 0,1 0 0,0 0-1,-1 0 1,1 0 0,0 0 0,-1 0 0,1-1 0,0 1 0,-1 0 0,1 0 0,-1-1 0,1 1 0,0 0 0,-1 0 0,1-1 0,-1 1 0,1-1 0,-1 1 0,1-1 0,23-29 338,-23 29-351,28-50 82,19-27-25,-44 129-978,-4-46 933,4 110-231,-3-104 171,1 0 0,0 0 1,1 0-1,0 0 0,0 0 1,1-1-1,0 1 0,7 9 1,-10-18-118,1 0 0,-1 0 0,1 0 0,0 0 0,0 0 0,0 0-1,0-1 1,0 1 0,0-1 0,1 1 0,-1-1 0,0 0 0,1 0 0,-1 0 0,1 0 0,0 0 0,-1-1 0,1 1 0,-1-1 0,1 0 0,4 1 0,11-1-2520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6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3001,'0'0'4585,"68"0"-4289,-48 0-120,0 0-96,0 0-80,1 0-72,-1 0-192,-3 0-561,-4 0-479,-3 0-344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6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1400,'30'119'5161,"-26"-119"-4480,6 3-137,7-3-96,3 3-160,0-3-288,17 0-56,-6 3-856,-4-3-1561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7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0 235 880,'0'0'5471,"9"-28"-4987,40-138 267,-46 156-607,4-20 792,-7 30-859,0 14-718,0 44 304,4 179-2172,2-195 370,-3-28 798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1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1 2865,'0'0'2248,"-7"36"-2248,-4-6 0,-8 0 0,1 10 0,0 0 8,-1 13-8,8-7 0,4 34-336,7-14-456,0-13-536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7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0 1 2713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7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0 204 2713,'192'-124'1104,"-154"99"-8,-38 61-265,0-20-737,-1-6-63,1 0 0,0 0 0,1 0 1,0 0-1,4 14 0,-4-22-28,0 0 0,-1 1 0,1-1 1,0 0-1,1 0 0,-1 0 0,0 0 0,0-1 1,1 1-1,-1 0 0,1-1 0,0 1 1,-1-1-1,1 1 0,0-1 0,0 0 0,0 1 1,0-1-1,0 0 0,0 0 0,0-1 1,0 1-1,1 0 0,-1-1 0,0 1 0,0-1 1,1 0-1,-1 0 0,4 0 0,-4 0 16,-1-1 0,1 0 0,-1 1-1,1-1 1,-1 0 0,0 0 0,0 0-1,1 0 1,-1 0 0,0 0 0,0-1-1,0 1 1,0 0 0,0 0 0,0-1-1,0 1 1,0-1 0,-1 1 0,1-1 0,-1 1-1,1-1 1,-1 1 0,1-1 0,-1 1-1,0-4 1,8-43 31,-7 36-23,0 0 0,-1 1 1,-1-1-1,0 0 0,-3-17 1,3 26-18,1 1 1,-1-1-1,0 1 1,0 0 0,0-1-1,0 1 1,0 0-1,-1-1 1,1 1 0,-1 0-1,0 0 1,1 0-1,-1 0 1,0 0 0,0 1-1,0-1 1,0 1-1,0-1 1,-1 1-1,1 0 1,0 0 0,-1-1-1,1 2 1,-1-1-1,1 0 1,-1 0 0,1 1-1,-1 0 1,1-1-1,-1 1 1,-3 0 0,5 0-74,0 0 1,0 0-1,0 0 1,0 1-1,0-1 1,0 0 0,0 0-1,-1 1 1,1-1-1,0 1 1,0-1-1,0 1 1,0-1 0,0 1-1,1 0 1,-1-1-1,0 1 1,0 0-1,0 0 1,1-1 0,-1 1-1,0 0 1,1 0-1,-1 0 1,0 0-1,1 0 1,-1 0 0,1 0-1,0 0 1,-1 0-1,1 0 1,0 2-1,-2 40-1586,3-27 443,-1-3-216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8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1 118 464,'0'0'3896,"9"11"-3738,70 79-19,-74-84-142,0 0-1,1 0 1,-1-1 0,1 1-1,0-1 1,0-1 0,1 1-1,-1-1 1,1 0 0,0-1-1,0 1 1,0-1 0,1-1-1,-1 1 1,1-1 0,0-1-1,-1 1 1,1-1 0,10 0-1,-16-2 37,-1 1-1,1 0 0,-1-1 0,1 0 1,0 1-1,-1-1 0,1 0 1,-1 0-1,1 1 0,-1-1 0,0-1 1,1 1-1,-1 0 0,0 0 1,0 0-1,0-1 0,0 1 0,0 0 1,0-1-1,0 1 0,0-1 0,0 1 1,-1-1-1,1 1 0,-1-1 1,1 0-1,-1 1 0,0-1 0,1-2 1,4-51 700,-5 45-542,1-2 37,-2-1 0,1 1 0,-5-22 0,3 29-201,1 0 1,-1 0 0,-1 0-1,1 0 1,0 1-1,-1-1 1,0 1-1,0 0 1,-1 0 0,1 0-1,-8-7 1,2 4 2,1 0 0,-1 1 0,0 0 0,-1 0 0,0 1 1,-12-5-1,17 8-76,0 0 1,0 0 0,-1 1 0,1 0 0,-1 0 0,0 0-1,1 0 1,-1 1 0,1 0 0,-1 0 0,0 1 0,1 0-1,-12 2 1,15-1-48,-1-1-1,1 1 1,-1-1 0,1 1-1,-1 0 1,1 0-1,0 0 1,0 0 0,0 0-1,0 1 1,0-1-1,1 1 1,-1-1 0,1 1-1,-1-1 1,1 1-1,0 0 1,-1 4 0,-2 5-838,1 0 1,-3 24 0,5-10-1753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8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4305,'0'0'8386,"7"0"-8306,-7 12-2689,0 4-1576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29:59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6345,'61'198'3369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2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18 936,'0'0'6411,"-3"-3"-6178,1 2-224,1-1-1,-1 1 1,1 0-1,-1 0 1,1-1 0,-1 1-1,0 0 1,0 1-1,1-1 1,-1 0-1,0 0 1,0 1-1,0-1 1,0 1-1,0 0 1,0-1 0,0 1-1,0 0 1,0 0-1,0 0 1,0 1-1,0-1 1,0 0-1,0 1 1,0-1-1,0 1 1,0 0-1,1 0 1,-1-1 0,0 1-1,0 0 1,1 1-1,-1-1 1,0 0-1,1 0 1,-2 3-1,-4 4-44,1 1 0,0 0-1,0 1 1,1-1-1,0 1 1,1 0 0,0 0-1,0 1 1,1-1-1,1 1 1,0 0 0,0 0-1,0 17 1,3-27 25,0 0 0,0-1 1,0 1-1,0 0 0,0-1 0,0 1 1,0-1-1,0 1 0,0-1 0,0 1 1,0-1-1,0 0 0,0 0 0,0 1 1,0-1-1,0 0 0,0 0 0,1 0 1,-1 0-1,0 0 0,2-1 0,30-1 228,-26-1-158,0 1 0,0-1 0,0-1 0,-1 1 1,1-1-1,-1 0 0,0-1 0,9-7 0,-12 9-10,1 0 0,-1 0 1,0 0-1,0 0 0,0-1 0,0 1 0,-1-1 0,1 0 1,-1 0-1,0 0 0,0 0 0,0 0 0,-1 0 1,0-1-1,2-5 333,-3 23-1221,0 39 694,13 86 0,-13-137 148,0 0 0,0-1 1,0 1-1,1 0 1,-1 0-1,0 0 0,0 0 1,0 0-1,-1 0 0,1-1 1,0 1-1,0 0 0,0 0 1,-1 0-1,1-1 1,0 1-1,-1 0 0,1 0 1,-1 0-1,1-1 0,-1 1 1,1 0-1,-1-1 1,1 1-1,-1-1 0,0 1 1,1 0-1,-1-1 0,0 1 1,0 0-1,-29 5 305,28-7-386,0 1 0,0 0 0,0 0 0,0 0 0,0 1 0,0-1 0,0 0 0,0 1 0,0-1 0,0 1 0,0 0 0,1-1 0,-1 1 1,0 0-1,0 0 0,1 0 0,-1 1 0,1-1 0,-1 0 0,1 0 0,-1 1 0,1-1 0,-2 3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2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1 1216,'0'0'4989,"-10"0"-4935,-30 1-49,37-1-7,1 0 0,0 1 0,-1 0 0,1-1 0,0 1 0,0 0 0,0 0 0,0 0 0,0 1 0,0-1 0,0 0 1,0 1-1,0-1 0,0 1 0,1 0 0,-1-1 0,1 1 0,-1 0 0,1 0 0,0 0 0,-1 0 0,1 0 0,0 1 0,1-1 0,-2 4 0,-1 3-64,1-1 0,1 0 0,0 1-1,0-1 1,0 11 0,2-18 27,0 0-1,0 0 1,0 0-1,0 0 1,0-1 0,0 1-1,0 0 1,0 0 0,0-1-1,1 1 1,-1-1-1,0 1 1,0-1 0,1 0-1,-1 1 1,0-1 0,1 0-1,-1 0 1,0 0-1,1 0 1,-1 0 0,0 0-1,1 0 1,0-1 0,3 2 40,0-2 0,0 1 0,0 0 0,-1-1 0,1 0 1,0 0-1,4-2 0,-4-1 135,0 0 1,-1 0-1,1 0 0,-1 0 1,0-1-1,0 0 1,-1 0-1,0 0 0,0 0 1,0-1-1,4-10 0,-6 15-119,-1 1-1,0-1 0,0 1 1,1 0-1,-1-1 1,0 1-1,0 0 0,1-1 1,-1 1-1,0 0 0,1 0 1,-1-1-1,0 1 0,1 0 1,-1 0-1,1-1 1,-1 1-1,0 0 0,1 0 1,-1 0-1,1 0 0,-1 0 1,1 0-1,-1 0 0,0 0 1,1 0-1,-1 0 1,1 0-1,-1 0 0,1 0 1,-1 0-1,0 0 0,1 0 1,-1 0-1,1 1 0,-1-1 1,0 0-1,1 0 1,-1 0-1,1 1 0,-1-1 1,0 0-1,1 0 0,-1 1 1,0-1-1,0 0 0,1 1 1,-1-1-1,0 1 0,1-1 1,15 19-150,-9-9 103,-1 1 0,0 0 1,-1 0-1,0 1 0,0 0 0,-1 0 1,-1 0-1,0 0 0,-1 0 0,0 1 1,0-1-1,-2 14 0,0-24 71,0 0-1,0 1 1,-1-1-1,1 0 1,-1 0-1,1 0 1,-1 0-1,0 0 1,0 0 0,0 0-1,0 0 1,0 0-1,-1 0 1,1-1-1,-1 1 1,1 0-1,-1-1 1,1 1-1,-1-1 1,0 0 0,0 0-1,0 1 1,1-1-1,-1 0 1,0 0-1,0-1 1,-1 1-1,1 0 1,0-1-1,-3 1 1,-8 2-1021,0-1-1,0-1 1,-25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3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98 3273,'0'0'5948,"22"-2"-5310,-9 0-548,149-19 642,35-9-1632,273-7 1,-392 34-1374,-17 0-743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3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1 174 3897,'0'0'4671,"14"-24"-4305,4-7-251,44-68 267,-61 97-380,-1 1 0,1 0 0,0-1 0,0 1-1,-1 0 1,1 0 0,0 0 0,0 0 0,0 0-1,1 0 1,-1 0 0,0 0 0,0 0 0,0 1-1,1-1 1,-1 0 0,0 1 0,1-1 0,2 0-1,-4 1-171,10 53-100,-4 36-174,-6 92 0,-2-68-3082,2-103 1822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4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28 122 2713,'0'0'4244,"-1"14"-3857,-1 1-323,0 0-23,0 1 1,1 0 0,1-1 0,2 22-1,-1-35-42,-1 0 0,1 0 0,-1 1 0,1-1 0,0 0 0,0 0 0,0 1 0,0-1 0,0 0 0,0 0 0,1 0 0,-1-1 0,1 1 0,-1 0 0,1 0 0,0-1 0,0 1 0,0-1 0,0 0 0,0 1 0,0-1 0,0 0 0,0 0 0,3 1 0,4 0-83,-1 0 1,0-1-1,1 0 1,-1 0-1,13-1 1,-20 0 84,1-1 0,0 1 1,-1 0-1,1-1 1,-1 1-1,1-1 1,0 1-1,-1-1 0,1 0 1,-1 0-1,1 0 1,-1 0-1,0 0 1,1 0-1,-1 0 0,0 0 1,0 0-1,0-1 1,0 1-1,0 0 1,0-1-1,0 1 0,0-1 1,0 1-1,-1-1 1,1 1-1,-1-1 1,1 0-1,-1 1 0,0-1 1,1-1-1,1-9 29,-1 1 0,0-1 0,-1-17 0,0 19 10,0 6-27,-1 0 0,0 1 1,0-1-1,-1 0 0,1 0 1,-1 1-1,1-1 0,-1 0 1,0 1-1,0 0 0,-1-1 1,1 1-1,-1 0 0,0 0 0,1 1 1,-1-1-1,-1 0 0,1 1 1,0 0-1,0 0 0,-1 0 1,0 0-1,-4-2 0,-2 0-18,0 0-1,0 0 1,0 1 0,0 0-1,-1 1 1,1 0-1,-20-1 1,30 4-132,0-1-1,-1 1 1,1 0-1,0 0 1,0 0-1,0-1 1,0 1 0,0 0-1,0 0 1,0 0-1,0-1 1,0 1 0,0 0-1,1 0 1,-1 0-1,0-1 1,0 1 0,1 0-1,-1 0 1,0-1-1,1 1 1,-1 0-1,1-1 1,-1 1 0,1-1-1,0 2 1,12 0 26,0 1 1,0-2-1,0 0 1,0 0-1,0-1 1,19-3-1,10 1 306,53-13 3191,-92 17-3331,-1 0 1,0 0-1,0 0 0,0 0 1,-1 0-1,1 1 0,0-1 1,-1 0-1,0 1 0,1-1 1,-1 1-1,0 0 0,0 0 1,0 3-1,2 1 13,10 24-3,18 38-120,-28-63 18,1 0 0,-1 0 0,1-1 0,1 1 0,-1-1 0,1 0 0,0 0 0,7 5 0,-9-8 6,0 0 1,0 0 0,1 0-1,-1-1 1,0 1-1,1-1 1,-1 0-1,1 0 1,0 0-1,-1-1 1,1 1-1,0-1 1,0 0-1,-1 0 1,1 0 0,0-1-1,-1 1 1,1-1-1,0 0 1,-1 0-1,6-2 1,-3 1 52,-1-1 0,0 0 0,-1 0 0,1 0 0,0 0 0,-1-1-1,0 0 1,1 0 0,-2 0 0,1 0 0,0-1 0,-1 1 0,4-7 0,-3 1 71,1-1-1,-2 1 1,1-1 0,-2 0-1,1 0 1,-1 0-1,-1-1 1,0 1-1,-1 0 1,-1-15 0,1 25-90,0-3 9,0-1 1,-1 1 0,0 0-1,0-1 1,0 1-1,-1 0 1,0 0 0,1 0-1,-1 0 1,-1 0 0,1 0-1,0 0 1,-1 1-1,0-1 1,0 1 0,0 0-1,0 0 1,-1 0 0,1 0-1,-1 0 1,1 1-1,-1 0 1,0 0 0,-6-3-1,-1 0-2,0 1 0,0 0 0,-1 1 0,1 0-1,-1 0 1,0 1 0,0 1 0,-12 0 0,21 1-105,0 0 1,0 1-1,0-1 1,0 1-1,0 0 1,0 0-1,1 0 0,-1 0 1,0 0-1,0 1 1,1-1-1,-1 1 1,1 0-1,-1 0 1,1 0-1,0 0 1,0 0-1,0 0 1,0 1-1,0-1 0,1 1 1,-1-1-1,0 1 1,1 0-1,0-1 1,-2 7-1,-8 19-2225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2.6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148 97 1320,'0'0'3944,"-2"-15"-3472,-4-65 581,6 80-1049,0-1-1,-1 1 1,1 0-1,0 0 1,-1 0-1,1 0 1,0 0-1,-1 0 1,1 0-1,0 0 1,-1 0-1,1 0 1,-1 0-1,1 0 1,0 0-1,-1 0 1,1 0-1,0 0 1,-1 0-1,1 0 1,0 0-1,0 1 1,-1-1-1,1 0 1,0 0-1,-1 0 1,1 1-1,0-1 1,0 0-1,-1 0 1,1 1-1,0-1 1,0 0-1,0 0 1,-1 1-1,1-1 1,0 0-1,0 1 1,0-1-1,0 0 1,0 1-1,0-1 1,-1 0-1,1 1 1,0-1-1,0 0 1,0 1-1,0-1 1,0 1-1,-94 558-1180,80-500-492,-5 64 0,18-110 244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5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3593,'0'0'7033,"3"-6"-6873,8 3-56,-1 3-88,7 0 64,-1 0-80,5-3-80,-1 3-96,-3 0-168,0 0-376,-7 0-792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5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0 4841,'-115'165'4625,"119"-165"-4313,12 0-152,11 0-24,11-6-136,9-7-104,24-8-464,-14 3-1352,-6 0-2273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5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0 3001,'0'0'4585,"-10"17"-4193,-29 51-131,36-62-224,0 0-1,1 0 1,0 0 0,0 0-1,0 1 1,0-1-1,1 1 1,0-1 0,1 1-1,0-1 1,0 1-1,1 12 1,0 5 26,-1-21-54,0 0-1,1 1 1,-1-1 0,1 0 0,-1 0-1,1 1 1,0-1 0,0 0 0,1 0-1,-1 0 1,1 0 0,-1 0 0,1 0-1,0-1 1,0 1 0,0 0 0,0-1-1,1 1 1,-1-1 0,1 0 0,-1 0-1,1 0 1,0 0 0,0-1 0,0 1-1,0-1 1,0 1 0,6 1 0,0-1-65,0 0 0,0 0 1,1-1-1,-1 0 0,1 0 1,-1-1-1,1-1 0,0 1 1,9-3-1,-15 1 57,0 1 0,0 0 0,1-1 0,-1 0 0,-1 0 0,1 0 0,0-1 0,-1 1 0,1-1-1,-1 0 1,1 0 0,-1 0 0,0 0 0,-1-1 0,1 1 0,-1-1 0,1 0 0,-1 1 0,0-1 0,0 0 0,-1-1 0,1 1 0,-1 0 0,1-5 0,1-2 34,-1 0 0,0 0 0,0 0 0,-1-1 0,-1 1 1,0 0-1,-1-1 0,-2-14 0,2 22 7,0 1-1,-1-1 0,1 1 0,-1-1 1,1 1-1,-1-1 0,0 1 1,-1 0-1,1 0 0,0 0 1,-1 0-1,0 0 0,0 1 0,0-1 1,0 1-1,0 0 0,0 0 1,0 0-1,-1 0 0,1 0 1,-1 1-1,-6-3 0,-1 1 8,0 1 0,0-1 0,0 2 1,0-1-1,-1 2 0,-17 0 0,26 1-86,0-1 0,0 1 0,-1 0 0,1 0 0,0 1 0,1-1-1,-1 1 1,0-1 0,0 1 0,1 0 0,-1 0 0,1 0 0,-1 0 0,1 1 0,0-1 0,0 0 0,0 1 0,0 0 0,0-1 0,-2 6 0,-4 7-630,2 0 1,-10 28 0,15-38 393,-10 35-2057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6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1 776,'0'0'8858,"0"82"-8594,0-39-136,-11 5-128,-2 19-648,3-9-1745,3-13-4048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6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15 3321,'0'0'4743,"-22"-3"-4609,-66-7-106,87 10-28,-1-1 0,1 1 0,0 0 1,-1 0-1,1 0 0,-1 0 0,1 0 1,-1 0-1,1 0 0,-1 0 0,1 0 1,-1 1-1,1-1 0,-1 1 0,1-1 1,0 1-1,-1-1 0,1 1 0,0 0 0,0 0 1,-1 0-1,1 0 0,0 0 0,0 0 1,0 0-1,0 0 0,0 0 0,0 0 1,0 0-1,1 1 0,-1-1 0,0 0 1,1 1-1,-1-1 0,0 2 0,-2 5 1,-3 5-17,0 1 0,0 0 0,2 1 1,-1-1-1,2 1 0,0 0 0,1 0 0,0 0 0,2 0 0,0 18 0,1-31-3,-1-1-1,1 0 0,0 0 0,-1 0 0,1 0 1,0-1-1,0 1 0,0 0 0,0 0 0,0 0 1,0-1-1,0 1 0,0 0 0,0-1 0,0 1 1,0-1-1,0 0 0,0 1 0,1-1 0,-1 0 1,0 1-1,0-1 0,1 0 0,-1 0 0,0 0 0,0 0 1,0 0-1,1 0 0,1-1 0,2 1-59,0 0-1,0-1 0,1 1 0,-1-1 1,0 0-1,8-3 0,-8 1 111,0 0 0,-1 0-1,1-1 1,-1 1 0,0-1 0,0 0-1,0-1 1,0 1 0,-1-1-1,0 1 1,6-11 0,-2 1 110,-1 0 0,-1 0 0,5-18 1,-10 32-127,0 0 1,0 0-1,0 0 1,0-1 0,0 1-1,0 0 1,0 0-1,0 0 1,0-1-1,0 1 1,0 0 0,0 0-1,0 0 1,1-1-1,-1 1 1,0 0-1,0 0 1,0 0 0,0 0-1,0-1 1,0 1-1,0 0 1,1 0-1,-1 0 1,0 0 0,0 0-1,0-1 1,0 1-1,1 0 1,-1 0 0,0 0-1,0 0 1,0 0-1,0 0 1,1 0-1,-1 0 1,0 0 0,0 0-1,0 0 1,1 0-1,-1 0 1,0 0-1,0 0 1,0 0 0,1 0-1,-1 0 1,0 0-1,0 0 1,0 0-1,1 0 1,-1 0 0,0 0-1,0 0 1,10 14 97,3 19-188,-6-4 65,-2 0 1,-1 0 0,-1 0 0,-1 0 0,-2 1 0,-5 38 0,5-67 13,0 0 0,0 1 1,0-1-1,0 0 1,-1 0-1,1 1 1,-1-1-1,1 0 1,-1 0-1,1 0 0,-1 1 1,0-1-1,0 0 1,1 0-1,-1 0 1,0 0-1,0 0 1,0 0-1,0 0 0,0-1 1,0 1-1,0 0 1,-1-1-1,1 1 1,0 0-1,0-1 1,-3 1-1,-1 0-43,-1 0 0,1 0 0,-1-1 0,0 0-1,-6 0 1,-1-1-663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07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3 544,'0'0'8838,"-9"-1"-8657,-30 0-113,37 1-71,0 0-1,-1 1 0,1-1 1,0 1-1,-1 0 0,1-1 1,0 1-1,0 0 0,0 0 1,0 1-1,0-1 0,0 0 0,0 1 1,0-1-1,0 1 0,0 0 1,1-1-1,-1 1 0,1 0 1,0 0-1,-1 0 0,1 0 1,0 0-1,-2 5 0,0 0-30,1 0 1,-1 1-1,1 0 0,0-1 0,-1 14 1,3 34-1089,2-54 1053,0 0 0,0-1 0,0 1-1,0-1 1,0 1 0,0-1 0,0 0 0,0 0 0,0 0-1,0 0 1,0 0 0,0 0 0,0 0 0,4-2 0,-2 0 87,0 1 0,0-2 0,0 1 0,0 0 0,-1-1 0,1 1 0,-1-1 1,0 0-1,1 0 0,4-7 0,30-44 353,-18 23-199,-20 30-150,1 0-1,-1 0 0,0 1 0,0-1 1,1 1-1,-1-1 0,1 0 1,-1 1-1,0-1 0,1 1 0,-1-1 1,1 1-1,-1-1 0,1 1 1,0-1-1,-1 1 0,1-1 0,-1 1 1,1 0-1,0-1 0,-1 1 0,1 0 1,0 0-1,0-1 0,-1 1 1,1 0-1,1 0 0,2 18 225,1 10-263,29 91 56,-31-104-33,-1 0 1,0 1-1,-1-1 0,0 0 1,-2 0-1,-1 17 1,1-31 17,0 1 1,0-1 0,0 0 0,0 0 0,0 1 0,0-1 0,0 0 0,0 0 0,0 0 0,0-1 0,-1 1 0,1 0 0,0 0 0,-1-1-1,1 1 1,-1-1 0,1 1 0,-1-1 0,1 1 0,-1-1 0,-2 0 0,-40 6 105,37-5-134,-69 14-1328,62-12 141,-11 3-2884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22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4385,'0'0'4518,"20"-2"-2865,-15 8-1650,-1 0 0,0 0-1,0 0 1,-1 0 0,1 1 0,-2-1 0,1 1 0,-1 0 0,3 9 0,-1-1 6,52 191 120,-20-66-112,-33-126-16,135 431 12,-119-378-13,-2 0 0,-4 2 0,8 118 0,-6-42 0,22 132 7,-19-125-73,5 63-1,-15-132 55,-7-75-2,1 0-1,0 0 1,0 0 0,1 0 0,0-1-1,0 1 1,1-1 0,5 9 0,-9-16-29,0 0 1,0 0-1,0 0 1,0 1 0,0-1-1,0 0 1,0 0-1,0 0 1,0 1 0,0-1-1,0 0 1,0 0 0,0 0-1,0 1 1,0-1-1,1 0 1,-1 0 0,0 0-1,0 1 1,0-1-1,0 0 1,0 0 0,1 0-1,-1 0 1,0 0 0,0 1-1,0-1 1,1 0-1,-1 0 1,0 0 0,0 0-1,0 0 1,1 0-1,-1 0 1,0 0 0,0 0-1,0 0 1,1 0-1,-1 0 1,0 0 0,0 0-1,1 0 1,-1 0 0,0 0-1,0 0 1,0 0-1,1 0 1,-1 0 0,0 0-1,0 0 1,0-1-1,1 1 1,-1 0 0,0 0-1,0 0 1,0 0-1,0 0 1,0-1 0,1 1-1,-1 0 1,0 0 0,0 0-1,0 0 1,0-1-1,0 1 1,-4-18-3723,-5 7 1640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23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3065,'0'0'6608,"0"0"-6600,0 0 1,0-1 0,0 1-1,0 0 1,0 0 0,0 0-1,0 0 1,0 0 0,0-1 0,0 1-1,0 0 1,0 0 0,0 0-1,0 0 1,0 0 0,0-1-1,0 1 1,0 0 0,0 0-1,0 0 1,0 0 0,0 0-1,0-1 1,0 1 0,0 0-1,0 0 1,0 0 0,0 0-1,0 0 1,0 0 0,0-1-1,1 1 1,-1 0 0,0 0-1,0 0 1,0 0 0,0 0 0,0 0-1,0 0 1,0 0 0,1 0-1,-1 0 1,0-1 0,0 1-1,0 0 1,0 0 0,0 0-1,1 0 1,-1 0 0,0 0-1,0 0 1,0 0 0,0 0-1,1 0 1,-1 0 0,0 0-1,0 0 1,0 1 0,0-1-1,0 0 1,1 0 0,-1 0-1,0 0 1,0 0 0,0 0 0,0 0-1,22 12 19,0 1 0,-1 1 0,0 0 0,-1 2 0,-1 0-1,17 20 1,2 2-15,-14-13 3,1-1-1,43 31 1,-67-55-8,1 1 0,-1 0 0,0-1-1,1 1 1,-1-1 0,1 0 0,-1 1 0,1-1 0,-1 0-1,1 0 1,-1 0 0,1 0 0,-1 0 0,1 0-1,-1 0 1,1-1 0,-1 1 0,1 0 0,-1-1-1,0 0 1,1 1 0,-1-1 0,0 0 0,1 1 0,-1-1-1,0 0 1,0 0 0,0 0 0,1 0 0,-1 0-1,0 0 1,0 0 0,0-2 0,6-5 68,0-1 1,-1 0-1,7-14 1,-8 15-59,0-1-192,0 0 0,0 0 0,-1 0 1,0 0-1,0-1 0,-1 1 0,0-1 0,1-14 0,-3 9-2419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24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1 482 5025,'0'0'2539,"11"-33"-2148,37-106-63,51-138 814,-97 274-1078,9-23-157,-6 22-97,-2 18 51,20 152 467,-6-54-305,-11-64-121,35 376-4460,-41-375 2325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0:25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961 141 3729,'0'0'3919,"-18"-13"-3323,-60-42-73,65 46-395,0 1-1,-1 0 0,0 1 1,0 1-1,-1 0 0,0 1 1,0 0-1,0 1 1,0 1-1,-26-2 0,23 2-85,-22 0 50,-67 2 0,53 2-68,41 0-26,-1 0-1,1 2 1,0-1-1,0 1 1,0 1-1,1 1 1,-21 9-1,-1 3-15,-44 31 0,61-37 13,1 1-1,0 1 0,1 1 1,1 0-1,0 1 1,1 0-1,1 1 1,0 1-1,1 0 0,1 0 1,1 1-1,-9 21 1,8-8-11,0 1 1,2-1-1,1 2 1,2-1-1,1 1 0,1 55 1,2-53 1,1 1 1,2-1-1,1 0 1,2 0-1,16 59 0,-9-61 8,1 0-1,2-1 1,1 0-1,1-1 0,2-1 1,35 43-1,-43-60-51,0 0-1,2-1 1,-1-1 0,1 0-1,1-1 1,-1 0 0,2-1-1,0-1 1,0 0 0,0-1-1,1 0 1,0-1-1,0-1 1,0-1 0,29 4-1,-15-5 0,-1-1 0,1-2-1,41-5 1,-52 3 70,-1-2 1,1-1-1,-1 0 0,0-1 0,-1-1 0,24-13 1,-2-1 44,-2-2 0,-1-1 0,0-3 0,-2 0 0,-1-2 0,-2-2 0,-1 0 0,-1-3 0,37-55 0,-56 73 2,-2-1 1,0 0-1,0 0 1,-2-1 0,0 1-1,-1-1 1,3-28-1,-2-4 85,-2-78 1,-5 106-145,0 0 1,-2 0-1,0 0 1,-2 0 0,0 1-1,-2-1 1,0 1 0,-1 1-1,-1-1 1,-1 1 0,-1 1-1,-1 0 1,0 1 0,-2 0-1,0 1 1,-1 0 0,0 1-1,-1 1 1,-1 0 0,-1 2-1,0 0 1,0 0 0,-1 2-1,-1 0 1,0 2 0,-32-12-1,23 12-151,-1 2 0,1 0 0,-1 2 1,0 1-1,-1 2 0,1 1 0,-1 1 0,1 2 0,-57 9 0,36 5-408,1 1-1,0 3 1,1 1 0,-50 32-1,-23 22-2143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3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1 134 1256,'0'0'2302,"19"-14"-1963,67-44-150,-74 51-171,0 0 0,0 1 1,0 1-1,0 0 0,1 0 0,0 2 0,0-1 0,0 2 0,1-1 1,14 1-1,11-3-15,16 0-20,96 3 0,-84 2-273,11 8-670,-51-3 177,-6-4-519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08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760 468 1280,'0'0'6240,"-3"-11"-2209,-8-36-3930,-1 11-70,-3 0-1,-1 1 1,-2 0 0,-1 1-1,-1 1 1,-31-37 0,42 60-32,1 1 1,-1 0-1,-1 0 1,1 1 0,-2 0-1,1 1 1,-1 0-1,0 1 1,0 0 0,-1 0-1,1 1 1,-1 1-1,-1 0 1,1 1 0,0 0-1,-1 1 1,0 0-1,1 1 1,-23 0 0,27 2-15,0 1 0,-1-1 0,1 1 0,0 1 0,0-1 0,0 1 0,0 1 1,1 0-1,-1 0 0,1 0 0,0 1 0,0 0 0,1 0 0,-1 1 0,1 0 1,0 0-1,-8 12 0,-8 9-75,2 1 0,-31 61 0,32-54 63,2 2 0,1-1 0,3 2 0,0 0 0,3 1 0,1 0 0,-5 55 0,7 148-42,7-199-22,0-40 86,0 1 1,0-1-1,1 1 1,-1 0-1,1-1 1,0 1-1,0-1 1,0 0-1,1 1 1,-1-1-1,1 0 1,-1 0-1,1 1 1,0-1-1,0-1 1,1 1-1,2 3 1,0-2-12,-1-1 1,1 1-1,0-1 1,0 0-1,0-1 1,0 1-1,1-1 1,-1 0-1,11 2 1,6 0-29,0-1 0,0-1 1,0-1-1,31-3 0,-39 1 50,-1-2 1,1 0-1,-1 0 0,0-1 0,0-1 0,0 0 0,-1-1 1,0 0-1,23-16 0,-4 0 16,0-2 1,35-35 0,-37 29-8,0-1 1,-2-1 0,-2-1 0,34-57 0,-47 69-4,-2 0-1,0 0 1,-2-1 0,0 0-1,-1-1 1,-2 0 0,0 0-1,-1 0 1,1-39 0,-5 49-10,1 4-5,-1 0 1,0 0-1,0-1 0,-1 1 0,0 0 1,0 0-1,-1 0 0,0 0 0,-1 0 1,0 0-1,-1 1 0,1-1 0,-10-13 1,2 7-119,-1 0-1,-1 1 1,-1 1 0,0 0 0,0 0 0,-1 2 0,-1 0 0,0 0 0,-1 2 0,-18-9 0,10 8-599,0 1 0,0 1 0,0 1 0,-1 1 1,0 2-1,-44-3 0,8 6-3425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13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5329,'0'0'4026,"35"0"-2585,234 2-1704,-5-1-4305,-238-1 2180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14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2 1856,'1'-1'7204,"1"7"-5014,-4 80-3242,-26 158-1,8-128-1339,-1-11-2665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16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0 445 1616,'0'0'5239,"1"-6"-3419,3 28-1838,2 0 0,0-1 0,1 0-1,13 28 1,-13-36 27,-1 0 0,2 0 0,0-1 0,0 0 0,1 0 0,1-1 0,19 18 1,-26-26-10,0-1 0,0 1 0,0-1 0,0 0 0,0 0 0,1 0 0,-1-1 1,1 1-1,-1-1 0,1 0 0,0 0 0,-1 0 0,1 0 0,0-1 1,0 1-1,0-1 0,-1 0 0,1 0 0,0-1 0,0 1 0,0-1 1,5-1-1,-4-1 21,1 0 1,0 0-1,-1 0 1,0 0 0,0-1-1,0 0 1,0 0 0,-1-1-1,1 1 1,-1-1-1,0 0 1,5-9 0,18-34 22,-1-1 1,-3-1 0,-3-1 0,19-66-1,14-37 18,-47 139-62,53-117 0,-52 120-447,-6 21-375,-2 8 419,1 585 267,6-548 87,-5-51 40,-1-1 0,1 1 1,0 0-1,0-1 0,0 1 0,0-1 0,0 1 1,0-1-1,1 0 0,-1 0 0,1 1 1,-1-1-1,1 0 0,0 0 0,0-1 0,0 1 1,4 3-1,-5-5 53,1 0-1,-1 1 1,1-1-1,-1 0 1,1 1 0,-1-1-1,0 0 1,1 0 0,-1 0-1,1-1 1,-1 1 0,1 0-1,-1 0 1,1-1 0,-1 1-1,0-1 1,1 1 0,-1-1-1,0 0 1,1 1 0,-1-1-1,0 0 1,0 0 0,0 0-1,0 0 1,0 0-1,0 0 1,0 0 0,0 0-1,0-1 1,0 1 0,-1 0-1,2-2 1,3-6 16,0-1 1,0 0-1,4-15 0,-5 15-53,56-178 72,12-30-349,-61 192 118,1 1 0,1 0 1,1 1-1,2 1 0,0 0 0,23-25 1,-32 42-94,-1 0 0,1 0 0,1 0 0,-1 1 0,1 0 0,0 0 0,0 1 0,0 0 1,1 1-1,-1-1 0,1 2 0,0-1 0,0 1 0,0 1 0,0-1 0,0 2 0,0-1 1,15 2-1,8-1-2208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16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0 3017,'0'0'4998,"-10"3"-4915,6 1-71,1 0 0,-1 1-1,1-1 1,0 1 0,1 0 0,-1 0 0,1 0 0,-3 9 0,-3 6 51,-13 23-53,3 1-1,2 1 0,1 1 1,3 0-1,2 0 0,1 1 1,3 1-1,2-1 0,2 1 1,4 55-1,-1-95-203,1 0 0,-1-1 0,1 0 1,0 1-1,1-1 0,0 0 0,0 0 0,0 0 0,1-1 0,0 1 0,1-1 0,-1 0 1,1 0-1,0 0 0,1-1 0,-1 1 0,13 7 0,3 1-1678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17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1 185 2897,'0'0'4108,"2"-23"-3822,8-72-83,-10 91-189,1 1 0,-1-1 0,1 1 0,0-1 0,-1 1 0,2 0 0,-1-1 0,0 1 0,1 0 0,-1 0 0,1 0 0,0 0 0,0 0 0,0 0 0,1 0 0,-1 1 0,4-4 0,-4 5-35,-1 0 0,1 1 0,0-1 0,-1 0 0,1 0 0,0 1 0,0-1 0,0 1 0,0 0 0,-1-1 0,1 1 0,0 0 0,0 0 0,0 0 0,0 0 0,0 1 0,0-1 0,0 0 0,-1 1 0,1 0 0,3 1 0,-3-1-3,0 1-1,0 0 1,0-1 0,0 1-1,-1 0 1,1 0-1,-1 0 1,1 1 0,-1-1-1,0 0 1,0 0-1,0 1 1,0-1 0,0 1-1,0-1 1,-1 1-1,1-1 1,-1 4 0,6 51 16,-6-53-2,0 241 299,0-232-236,0-13-37,0 0 1,0 0-1,0 0 0,0 0 0,0 0 1,1 0-1,-1 0 0,0 0 0,0 0 1,0 0-1,0 0 0,0 0 0,0 0 1,0 0-1,0 0 0,0 0 0,1 0 1,-1 0-1,0 0 0,0 0 0,0 0 1,0 0-1,0 0 0,0 1 0,0-1 0,9-15 17,21-31-104,-3-1-1,-1-1 0,25-69 1,-44 101 73,-7 15-96,0 20-1449,0 208 1857,9-228-54,-2-3-215,-1 1-1,1-1 0,-1-1 0,0 1 0,0-1 0,0 0 1,-1-1-1,9-10 0,35-52-320,-39 52 273,0-1 1,-1 0 0,13-35-1,-21 50-115,-1 6-209,0 228 501,0-132-2853,0-74 120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18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0 4673,'0'0'5433,"-17"140"-5433,7-46-512,3-8-1672,7-17-4034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18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24 344 3185,'0'0'4353,"16"-5"-4139,47-13-142,-59 17-82,-1 0 0,1 1-1,-1-1 1,1 1 0,0-1 0,-1 1-1,1 0 1,0 1 0,-1-1 0,1 0-1,-1 1 1,1 0 0,-1 0-1,1 0 1,-1 0 0,1 1 0,-1-1-1,0 1 1,0 0 0,0 0-1,0 0 1,0 0 0,3 4 0,1 2 12,0 1 1,-1-1 0,0 1 0,-1 0 0,8 19 0,-5-12-2,-3-8-46,-1 1-1,0-1 1,-1 1 0,0 0-1,0 0 1,-1 0-1,0 0 1,-1 0-1,0 0 1,0 0 0,-1 1-1,0-1 1,0 0-1,-3 11 1,2-17 55,0-1 1,0 0 0,-1 0 0,1 0-1,-1 0 1,1 0 0,-1-1-1,1 1 1,-1 0 0,0-1-1,0 1 1,0-1 0,0 0-1,0 1 1,0-1 0,0 0-1,-1 0 1,1-1 0,0 1-1,0 0 1,-1-1 0,-4 1-1,-6 1 114,-1 0-1,-24-2 0,30 0-67,4 1 2,0-1-1,-1-1 1,1 1 0,0-1 0,0 0 0,0 1 0,0-2 0,0 1 0,0 0-1,0-1 1,0 0 0,0 0 0,-3-3 0,1 1 45,1-1 1,0-1-1,0 1 0,0-1 1,1 0-1,-7-11 0,4 5-31,2 1-1,-1-1 1,1 0-1,1 0 1,0 0-1,1-1 1,-3-23-1,3-5 8,2-46 1,1 52-80,0 26-6,1 0-1,0 0 1,0-1-1,1 1 1,1 0-1,-1 0 1,1 0 0,1 1-1,0-1 1,0 1-1,1 0 1,-1 0-1,2 0 1,-1 1-1,1 0 1,0 0-1,1 0 1,10-8 0,-1 2-496,1 2 0,0 0 0,1 1 0,0 0 0,0 1 0,1 2 0,26-8 0,-7 5-1729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19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1256,'0'0'4227,"18"0"-3741,88 0 158,-104-1-644,-1 1 0,0 0-1,0 0 1,0 0-1,0 0 1,0 0 0,0 1-1,0-1 1,0 0-1,0 0 1,0 1-1,0-1 1,0 1 0,0-1-1,0 1 1,0-1-1,0 1 1,-1-1 0,1 1-1,0 0 1,0-1-1,-1 1 1,1 0-1,0 0 1,-1 0 0,1 0-1,0-1 1,0 2-1,1 31-24,-3-18 18,0-7-15,0-1 0,-1 0 0,1 0 0,-1 0 0,-1 0 0,0 0 0,0 0 0,0 0 0,-1-1 0,0 0 0,0 1 0,-9 9 0,8-10 2,0 0-1,0 1 1,1-1-1,-1 1 1,2 0-1,-1 0 1,1 0-1,0 0 1,1 1-1,-1-1 1,2 1-1,-1 0 0,0 8 1,2-16 36,0 1 0,0-1 1,0 1-1,0-1 0,1 1 1,-1-1-1,0 0 0,0 1 0,0-1 1,1 0-1,-1 1 0,0-1 1,0 0-1,1 1 0,-1-1 0,0 0 1,1 1-1,-1-1 0,0 0 0,1 0 1,-1 1-1,1-1 0,-1 0 1,0 0-1,1 0 0,-1 0 0,1 1 1,-1-1-1,1 0 0,-1 0 0,0 0 1,1 0-1,18 0 210,-13 0-134,34 1 229,-10-1-641,0 0 1,0-2-1,33-5 0,-31 0-1748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19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 4913,'0'0'5777,"91"85"-5417,-61-21-24,1 15-208,-8 18-72,-16 15-56,-7 13-216,-57 66-432,-18-26-632,-9-20-4041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3.5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57 1504,'0'0'3009,"199"-53"-2993,-155 50-8,0 3-8,34 0-344,-12 0-488,-7 0-617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38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1 2473,'0'0'6001,"3"11"-2584,-53 1119-3348,46-1025-1316,-12-107-744,5-9-214,-2-7-1655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39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1 1568,'0'0'5734,"-29"1"-4345,23 5-1384,0-1-1,1 1 1,-1 1-1,1-1 1,0 1 0,1 0-1,0 0 1,-7 14-1,1-2 1,0-3-3,-4 8 8,0 0 0,1 0 0,-17 50 0,29-48 996,6-54-571,19-20-428,2 2 1,61-81-1,-85 123-17,1 1-1,-1 0 0,1 0 1,0 0-1,0 0 0,1 0 1,-1 1-1,7-5 0,-9 7-46,7 16-626,122 211 939,-126-220-492,0-1 0,0 0 0,0 0-1,1-1 1,0 1 0,0-1 0,0 0 0,0 0 0,1-1 0,0 1-1,0-1 1,0-1 0,10 5 0,-2-4-2535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41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0 3425,'0'0'5078,"0"11"-3337,-13 374-1712,-42 531-659,55-915 322,-13-6-2567,-1-8 664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43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50 912,'0'-5'8231,"-3"8"-8229,-1 0-1,1 1 0,0 0 0,1-1 1,-1 1-1,1 0 0,0 1 0,-3 5 1,-2 4 73,-15 23-32,2 0 0,1 1 0,-25 78 0,102-226 468,-49 92-509,4-11-1,2 0 1,19-27-1,-28 47-7,0 1-1,1 0 1,0 0 0,1 1 0,-1 0-1,1 0 1,1 1 0,-1 0 0,1 0-1,14-5 1,-23 10-7,1 1 1,0 0-1,0 0 0,-1-1 1,1 1-1,0 0 0,0 0 1,-1 0-1,1 0 0,0 0 1,0 0-1,-1 1 0,1-1 1,0 0-1,0 0 0,-1 0 0,1 1 1,0-1-1,-1 0 0,1 1 1,0-1-1,-1 0 0,1 1 1,0-1-1,-1 1 0,1 0 1,17 24-37,8 42 195,-22-54-181,43 108 121,-39-103-86,1-1 0,1 0 0,0-1 0,21 25-1,-27-37-329,0 0-1,1 0 1,-1 0-1,1-1 0,-1 1 1,1-1-1,1 0 1,-1-1-1,10 4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2:50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547 0 1504,'0'3'9472,"-3"17"-9595,3 529 766,-21-549-473,-43-1-168,12 0-159,0 1-1,0 4 1,-72 12-1,85-8 9,20-5-122,0 1 0,0 0-1,0 2 1,1 0 0,-24 12 0,38-16-172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5:18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0 362 40,'0'0'7086,"3"34"-7521,14-4 453,17 49 1,-20-39 1903,0-42-937,-10-1-970,0 0 0,0-1-1,0 0 1,0 0 0,-1 0 0,1 0-1,-1 0 1,5-9 0,6-8-14,172-202-1006,-48 63-1907,-62 65-43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5:33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1 542 1008,'0'0'8119,"0"17"-8300,1-11 181,1 0 0,0 0 0,0 0 0,0 0-1,1 0 1,0-1 0,0 1 0,0-1 0,1 0 0,6 8 0,9 15 9,-12-14 5,0 1 0,-2 0 0,0 0 0,5 25 0,7 25 92,-17-65-91,0 1 1,0-1-1,0 1 1,1-1-1,-1 0 0,0 1 1,0-1-1,0 1 1,0-1-1,1 1 0,-1-1 1,0 0-1,0 1 1,1-1-1,-1 1 0,0-1 1,1 0-1,-1 0 1,0 1-1,1-1 0,-1 0 1,1 1-1,-1-1 1,1 0-1,-1 0 1,0 0-1,1 0 0,-1 1 1,1-1-1,0 0 1,9-10 985,4-25-421,5-17-665,2 1-1,3 1 1,2 1 0,36-52-1,142-172-2820,-127 175 617,9-13-3006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5:41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2601,'0'0'2871,"13"4"2421,42 16-5372,-11-8 144,0-1 0,1-2 0,74 4 0,10 3-26,-51-5 43,145 2 0,-34-13 15,-189 0-92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5:47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1608,'0'0'9420,"7"1"-9339,1 0 1,-1 1 0,0 0 0,0 0 0,11 5-1,22 6 125,59-1-101,0-4 1,153-8-1,-107-2-181,121 2 35,-266 0 31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6:06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1 785 640,'2'1'8969,"13"14"-8921,-1 10 112,19 48 0,-25-51-104,2 0 1,0-1-1,23 33 0,-30-48-3,-2-6-6,-1 1-1,0-1 0,1 1 0,-1-1 1,0 1-1,1-1 0,-1 1 1,0-1-1,1 0 0,-1 1 1,1-1-1,-1 0 0,1 1 0,-1-1 1,1 0-1,-1 1 0,1-1 1,-1 0-1,1 0 0,-1 0 1,1 0-1,0 0 0,-1 1 0,1-1 1,-1 0-1,1 0 0,-1 0 1,1-1-1,0 1 0,0 0 0,0 0 116,10-7 253,143-190-146,-93 114-275,269-360-1834,-203 281-160,-17 24-1969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5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344 7 432,'0'0'3876,"-11"-5"-2423,-12 3-1103,20 3-359,-1 0 0,1 0 0,0 1 0,0-1 0,0 1 0,0-1 0,0 1 0,0 0 0,1 0 0,-1 0 0,0 1 1,1-1-1,0 0 0,0 1 0,-1 0 0,1-1 0,-1 4 0,-10 10-8,-207 242-850,211-247 755,7-10 23,1 0-1,-1 0 0,1 1 0,0-1 1,-1 1-1,1 0 0,0-1 0,0 1 0,0 0 1,0-1-1,1 1 0,-1 0 0,0 0 1,1 0-1,-1 3 0,22-5-1637,-2 0 248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6:44.5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0 189 968,'0'0'8529,"17"0"-8520,568-6-74,-398-9 66,-54 3-1,232-19 0,-27 13-31,-278 18 7,362-9-100,-107-3 87,-81 1 39,173-12 4,-282 6 57,-73 9-2,89-4-1,-7-3-53,-133 15-50,-18 1-5347,0 1 2414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6:50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0 101 1112,'2'-1'9116,"7"-4"-9127,5 2 24,1 0 1,-1 1 0,29 1-1,9-1-10,93-3-13,-101 6-61,84-10 0,-50 0-1,113 1 0,-42 4-40,655-9-718,-580 13 716,562-3 161,-725-4 111,-44 4-104,0 1 1,24-1-1,-33 2-39,1 0 0,0-1 0,0 0 0,10-4-1,-10 3-1,-5 0-454,-14 3-1811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7:26.7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10 568,'0'0'9083,"14"0"-9067,621 18 39,-318-6-46,-118-6-18,-25-3-12,85 6-21,266 0 12,-320-11 27,191-18-2,-205 6-14,609 0-71,-222 10-209,377-8 169,-358 21-145,-482-6 269,930 3-44,-811-6 43,-180 0-1,120 4 8,59 23-647,-158-19 216,-38-3 363,37 0 0,-6-6 69,-19-1 3,0 3 1,72 10 0,-72-5 9,0-2 0,64-3 1,-55-2 2,64 9 1,-81-2-16,-21-2-318,38 1 1,-32-2-577,-25-3 654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7:33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0 569 440,'0'0'2631,"4"-17"4212,3 23-6844,-1 0-1,0 0 1,0 0-1,0 1 1,-1 0-1,0 0 1,-1 1-1,5 9 1,7 9-1,0 3 4,-13-22-1,0-1-1,0 0 1,1 0-1,0 0 1,7 9 0,-9-14 11,0-1 0,0 1-1,0-1 1,0 0 0,0 0 0,0 0 0,-1 0 0,1 0 0,0 0-1,0 0 1,0-1 0,0 1 0,0-1 0,0 1 0,-1-1 0,1 0 0,0 0-1,0 0 1,1-1 0,14-11 79,-2-1 0,1-1 1,16-20-1,6-6-76,-3 5-25,299-282-456,-126 145-2328,-124 102-1441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7:37.5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0 891 1424,'0'-1'7091,"1"15"-7086,1 1 1,0-1-1,1 1 0,0-1 0,9 21 1,33 69 157,-19-56-49,-24-44-101,1 0 0,-1 0 0,1-1 0,0 1 0,0-1 0,0 0 0,1 0 0,-1 0 0,1 0 0,4 2 0,-7-5 27,1 1-1,0-1 1,0 1-1,-1-1 1,1 0-1,0 0 1,0 1-1,-1-1 1,1-1-1,0 1 1,0 0-1,-1 0 1,1-1-1,0 1 1,-1-1-1,1 1 1,0-1 0,-1 0-1,1 1 1,-1-1-1,1 0 1,-1 0-1,1 0 1,0-2-1,33-34 281,-26 26-266,478-580-371,-171 194-3872,-206 254-226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8:12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1 115 1296,'0'0'10036,"24"-6"-9750,23-10-292,1 2-1,0 2 0,1 2 0,0 2 0,1 3 0,84 0 0,9 7-29,153-4-17,-240-1 5,239-9-352,239-6-24,-159 13-288,-213 7 136,280 10 474,-240-6 341,-201-6-183,-11 0-888,-14 0-2041,-6 0-2936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8:36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1272,'0'0'2137,"13"0"3648,-2 0-5016,652 17-754,-344-6-32,64 14-154,-18-3-30,-262-15 109,171 15 4,-17-8 80,226 7-87,-124-16 17,-221-6 60,12-10 18,-37 1 0,575-5-285,-175 6 250,-394 10-8,215-9 565,-306 5-608,-21 1-607,-19 1-254,-8 2-573,-6 5-810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8:39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2457,'0'0'4785,"38"0"-1101,722 0-3462,-399 29-250,-247-16 22,-44-9 15,76-5 1,-44-1-5,468 2 295,-533-6 122,-36 6-319,-4 0-358,-108 0-4141,52 0-2180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8:42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0 174 3065,'0'0'6696,"15"-15"-5800,20-9-883,1 2 1,1 1-1,1 1 0,0 3 1,1 1-1,57-15 0,-93 30-70,1 0 0,0 0 0,0 0 0,0 1 0,0 0 0,0 0 0,-1 0 0,1 0 0,0 0 0,7 2 0,-9 0-7,1-1 0,0 1 0,-1-1 1,1 1-1,-1 0 0,0 0 0,1 0 0,-1 0 0,0 0 0,0 0 0,0 1 0,-1-1 1,3 5-1,3 3 60,0 0 0,1-1 0,-1 1 0,19 15 1,-22-21-2,0-1 1,1 0 0,-1 0 0,0-1 0,1 1 0,0-1 0,0 0-1,-1-1 1,1 1 0,0-1 0,0 1 0,1-2 0,-1 1-1,6 0 1,4-2 63,-1 0-1,1 0 0,0-1 0,0-1 1,-1-1-1,1 0 0,-1-1 1,0 0-1,20-12 0,-18 9-74,27-13 58,53-18 1,-82 34-104,1 1-1,0 0 1,1 1 0,-1 1-1,0 0 1,1 2 0,26 1 0,-37 0 27,0 1 0,0 0 0,0 1 0,-1-1 0,1 1 0,-1 0 0,1 0 0,-1 0 0,0 0 0,0 1 0,-1 0 0,1 0 0,4 6 0,12 12 4,-12-15 26,0-1 1,0 0-1,1-1 0,0 0 0,0 0 0,0-1 0,0 0 0,0 0 1,1-1-1,0 0 0,15 2 0,6-2 54,-1-1-1,47-4 1,-58 0-18,1-2 1,-1 0 0,0-1-1,-1-1 1,1 0-1,29-16 1,39-13 35,-67 29-134,1 1 1,1 1-1,-1 1 1,0 1-1,36 0 1,-54 3 49,0-1 0,0 1 1,0-1-1,0 1 0,0 0 1,0 0-1,0 0 1,0 0-1,-1 1 0,1-1 1,0 1-1,-1-1 0,1 1 1,3 4-1,33 38-505,-8-9 363,-28-33 117,0 0 0,0-1-1,1 1 1,-1-1 0,0 0 0,1 0 0,-1 0-1,1 0 1,-1-1 0,1 1 0,0-1 0,5 0-1,45-5-34,-17-2 173,46-17-1,-52 14-92,0 1 0,46-6 0,-69 14-35,0 0 0,0 0-1,0 1 1,0 0 0,0 1-1,8 1 1,-11-1 41,-1 1 0,0 0 0,0 0 0,1 0 0,-1 0 0,-1 1 0,1-1 0,0 1 0,-1 0 1,1 0-1,4 6 0,-2-2-10,0 0-1,1-1 1,-1 0 0,1 0 0,1 0 0,-1-1 0,1 0 0,0 0 0,0-1 0,1 0 0,-1-1 0,1 0 0,0 0 0,0-1-1,0 0 1,0 0 0,11 0 0,12 0-25,0-1 1,0-2-1,0-1 0,0-1 0,0-2 1,47-13-1,-55 10 41,-8 1-143,1 2 1,19-4-1,-32 8 115,1 0-1,0 1 1,-1 0 0,1-1-1,0 2 1,0-1 0,-1 0-1,1 1 1,-1 0 0,1 0-1,0 1 1,7 2 0,-11-3-18,0 0 1,0 0-1,0-1 0,0 1 1,0 0-1,0 0 1,0 0-1,0 0 1,0 0-1,0 0 1,0 1-1,0-1 0,-1 0 1,1 0-1,-1 1 1,1-1-1,-1 0 1,1 1-1,-1-1 0,0 0 1,1 1-1,-1-1 1,0 1-1,0-1 1,0 0-1,0 1 0,-1-1 1,1 2-1,0 1-386,0 4-3017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9:08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76 280,'0'0'9537,"14"0"-9528,651-37-1,-426 23-17,-15 1-33,320 2 101,-340 13-136,7 13 131,-94-3-60,272-5-81,-260-8-3160,-143 1-327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6.2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20 144,'0'0'3718,"0"-3"-3335,0-11-34,0 11 47,0 5-568,1 17 157,0 0-1,2-1 0,0 0 0,1 1 0,12 29 1,44 91 6,-34-81-57,-21-46-123,0 0 0,1 0 0,1-1 0,0 0 0,0 0 0,1-1-1,0 1 1,15 12 0,-7-11-1126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9:10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1384,'5'0'9650,"28"1"-9696,505 4 111,-297-8-188,-54 3-1394,-183 0 1149,-4 0 236,1 0 1,-1 0-1,0 0 1,1 0-1,-1 0 1,1 0-1,-1 0 1,1 0-1,-1 0 1,0 0-1,1 0 1,-1 0-1,1 0 1,-1 0-1,0 0 0,1 0 1,-1 0-1,0 1 1,1-1-1,-1 0 1,1 0-1,-1 1 1,0-1-1,1 0 1,-1 0-1,0 1-131,1-1 132,-1 1-1,0-1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9:31.6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56,'0'0'6704,"21"0"-6712,481-3 1162,-309 12-1189,426-9 79,-9-3-37,-295-12 242,-52 9-217,-182 2 37,88-11 646,-188 30-2236,-7 0-652,-4-2-2928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9:36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0 726 4113,'0'0'6097,"5"0"-6081,680-9 231,-220-3-222,372-57-46,-393 25 12,539-79 1,-38 4 6,533 9-6,-813 105-154,-378 7 116,403-2 57,-685-1-9,0 0 1,0 0-1,-1-1 0,1 0 1,-1 1-1,1-1 0,-1-1 1,0 1-1,0-1 0,0 1 1,4-5-1,1 0 19,0 0 0,-1-1 0,14-16 0,-21 20-6,1 0-1,-1 0 1,0 0 0,0 0-1,0 0 1,0 0-1,-1 0 1,1 0 0,-1-1-1,0 1 1,-1 0 0,0-5-1,0-9 132,1 15-112,-1 0 0,1 0 1,-1 0-1,0 0 0,0 0 0,0 1 1,0-1-1,-2-3 0,1 4 6,1-1-1,-1 0 0,1 0 1,0 0-1,0 0 1,0-1-1,0 1 0,0-4 1,1 6 36,-7 1-181,0-1 53,0 2 0,0-1 0,0 1 0,0 0 0,0 1 0,1-1 0,-1 1 0,0 1 0,1-1 1,-7 4-1,-26 13-21,-1-3 0,-42 13 0,104-29-1059,-12 1 1160,0 0 0,-1-1 0,1-1 0,12-1 0,-5-4 42,0-1 1,0 0-1,-1-2 1,17-10-1,-14 8-16,-1 1 0,27-11-1,-31 17-34,0 0 0,1 1 0,-1 0-1,0 1 1,1 1 0,-1 0 0,1 1 0,23 3 0,-31 1-14,0 1 1,0 0 0,0 0-1,0 0 1,-1 1 0,0-1-1,7 10 1,-12-14-6,53 66 75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9:44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24,'0'0'10184,"20"0"-10214,480 0-2,-206-6-153,888 3-21,-1141 5-31,70 13-1,-41-5 193,5-2 49,77-4-1,74-4 450,-227 6-1589,-8 0-1190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9:48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98 856,'0'0'8967,"27"0"-8916,199-12 6,5 2-46,27-5 2,-45-12 18,-152 16-23,0 3 0,74 0 0,683 8 24,-532-6-48,228 6 32,-108 12 17,-341-13-26,163 8 33,133 20-1,-219-15-38,-131-11-1,0-1 0,0 1 0,0 1 0,-1 0 0,1 0 0,19 8 0,-27-9 2,0-1 4,-3 0 26,-6 8-709,-12-2-1606,-8-2-3295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39:59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1514 2497,'0'0'7895,"5"2"-8198,11 15 280,-1 1 1,0 0-1,17 29 0,7 9-70,161 188 57,-165-207 39,2-1-1,1-2 1,2-2 0,52 32-1,37 8 17,4-6-1,155 54 1,-190-83-29,2-5 0,1-4-1,2-5 1,0-4 0,1-4-1,172 1 1,-215-16 5,144-4-6,-167 1 13,0-2-1,0-1 1,50-16 0,-47 9 15,-1-1 0,0-3 0,-1-1 1,-1-1-1,-1-3 0,0-1 0,-2-1 0,-1-2 1,-1-2-1,43-46 0,271-282 35,-251 262-52,-83 81 7,-1-1-1,0-1 1,0 1-1,9-19 1,-16 25 6,-1 0 1,0 0-1,-1-1 1,1 0-1,-2 0 1,1 0-1,-1 0 1,0 0 0,0-19 861,5 29-1230,0 1 352,-1 0 1,1 0-1,-1 1 1,0 0-1,0 0 1,0 0-1,0 1 0,0 0 1,7 7-1,16 8 2,197 93 9,-157-79-8,100 30 0,-103-40 0,309 92 9,-20-8-3,-320-94-5,599 195-3,-481-166 11,2-8 0,191 19-1,59-12 12,774 49-40,-810-73 14,103 2-4,-43-16-35,-381-6 17,-1-3 0,1-2 0,82-24 0,-71 17 33,130-38-21,59-14-8,-223 60 15,-1 0 1,0-2-1,0-1 0,34-19 0,84-61-66,-49 28 50,-31 23 5,106-86 0,-146 105 25,-1-1 0,0 0-1,-2-2 1,0 0 0,-2-1 0,-1-1 0,20-40 0,-22 34 11,-2-2 0,-1 0 0,8-43-1,10-104 33,-10 46-44,-10 63 2,-4-1 0,-6-107 1,-1 63-4,2-113-1,-1 221 1,1 0 1,-1 0 0,-1 0 0,0 1 0,0-1 0,0 1 0,-1-1-1,0 1 1,-5-9 0,-43-60 27,25 38-28,16 23 58,2 0 1,0-1 0,0 0 0,-9-33 0,-57-204 91,70 242-149,-1 0 0,0 1 0,0 0 0,-1-1 0,-13-16 0,17 25-3,0-1-1,1 1 0,-1-1 0,1 0 0,0 1 0,0-1 0,0 0 0,0 0 1,-1-5-1,2 7 5,-3 1-5,3 0-7,-1 0-26,1 0 15,-1 0 0,1 1 0,0-1 0,-1 0 0,1 0 1,-1 0-1,1 0 0,-1 1 0,1-1 0,0 0 1,-1 0-1,1 1 0,-1-1 0,1 0 0,0 0 0,-1 1 1,1-1-1,0 1 0,0-1 0,-1 0 0,1 1 1,0-1-1,-1 1 0,-9 63-17,-13 55 14,19-104 16,-1 1 1,0-1 0,-2-1-1,1 1 1,-15 21-1,4-16 79,17-21-68,-1 1 1,1 0 0,0-1 0,0 1 0,0-1 0,-1 1 0,1-1 0,0 1 0,0 0 0,0-1 0,0 1 0,0-1 0,0 1-1,0-1 1,0 1 0,0-1 0,0 1 0,0-1 0,0 1 0,0-1 0,0 1 0,0-1 0,0 1 0,0 0 0,1-1 0,-1 1-1,0-1 1,18-56 210,-15 50-285,7-18 58,1 1-1,22-38 1,-16 33 3,9-17 5,-25 45 1,-1 0-1,1 1 1,-1-1-1,1 0 1,0 0-1,-1 1 1,1-1-1,0 0 0,-1 1 1,1-1-1,0 1 1,0-1-1,-1 1 1,1-1-1,0 1 1,0-1-1,0 1 1,0 0-1,0-1 0,0 1 1,0 0-1,-1 0 1,1 0-1,2 0 1,-1 0-8,1 0 0,-1 1 1,1 0-1,0-1 0,-1 1 1,0 0-1,1 0 0,-1 0 1,3 2-1,6 4-39,0 1 0,18 16-1,-26-20 47,132 111 2,-132-110 14,4-4 13,-4-1-26,-2 0 13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0:23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622 28 2513,'0'0'2917,"0"-4"-2338,0-20 3197,0 41-3319,15 276-485,1 5 24,-14-68 3,-5 242-23,-10-329 36,10-124-12,-1-1 1,0 0 0,-2 0 0,0-1 0,-15 30 0,20-45 16,-1 11 52,23-13-153,56 0 84,398 15 30,-81-3 31,-334-12 850,-54-122-972,38-215 0,0 22-53,-30-172 11,-14 427 52,-4-8-99,4 67 156,-2-5-40,-12 4 22,13 2 20,1 0 2,-2 0 0,1 0-14,0 0-36,-1 0 0,-323 4 56,-157-2-89,317-11 72,-39 0-342,152 9-314,-1 2 1,1 3-1,0 2 1,1 2-1,-55 17 0,97-24 453,-23 8-694,0 1-1,-39 19 1,58-23-1536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0:45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4 880,'3'-4'8570,"-2"7"-9027,9 593 578,-10-463-77,3 555 541,21-688-491,168 15 374,-124-14-413,-34 1-30,-1-1 0,1-3 1,60-9-1,-23-4-21,0 3 0,1 3 0,110-1 1155,-182-33-1053,-1-88-255,22-171 0,-8 170-29,-8-206 1,-6 203 100,-12-96-66,2 194 88,11 37 46,-11 0-32,-262 17 166,43 0-169,187-16-20,-120 8-446,139-7 160,-1 2 0,1 2 0,-1 0 1,-32 13-1,18-3-1344,8-1-1113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1:01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0 104 1616,'0'0'9702,"15"0"-9664,76-4 141,141-26-1,-94 9-167,-69 13-4,0 0-408,76-18 0,-120 22-89,-13 2-2000,-26 2 380,-9 0 487,-3 0-385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1:01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0 159 1136,'0'0'7344,"15"0"-7033,58-4-49,0-3 0,-1-3 0,93-26 0,-15-3-170,102-20-185,-247 58-170,21-2 99,-9 4-3962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3:55.75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1736 1 2601,'0'0'2621,"-26"8"-2199,-84 28-25,62-18-199,1 3-1,-69 40 1,71-36-176,-617 378 122,459-260-914,-205 189 0,398-322 269,0 0 0,1 0 0,0 1 0,-13 21 0,11-15-646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6.9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347 8 680,'0'0'3488,"-9"-2"-3199,-4 1-230,-5-2 10,0 2 0,-24 0 0,37 1-67,0 1 0,0-1 0,0 1 0,0 0 0,0 0 0,0 0 0,1 1 1,-1-1-1,0 1 0,1 1 0,0-1 0,-1 1 0,1-1 0,-7 7 0,-8 12-15,2 2-1,0-1 1,1 2-1,2 0 1,0 1-1,2 1 1,0-1-1,2 2 1,1 0-1,1 0 1,2 0-1,0 1 1,2 0-1,-1 55 1,5-81-20,0 1 0,0-1 1,1 1-1,-1-1 0,1 1 0,-1-1 1,1 1-1,0-1 0,0 1 1,0-1-1,0 0 0,1 1 1,-1-1-1,0 0 0,1 0 1,0 0-1,2 2 0,1 0-71,0 0 1,0 0-1,0-1 0,0 0 0,1 0 0,7 3 1,23 6-765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1:12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0 144 824,'12'-3'10230,"43"-12"-10320,28-7 109,183-35 8,-24 24-27,-130 28-19,-1 1 6,-67 1-1,79 3 0,-43 2-38,278-2-711,-297 3 559,81 14 0,-1 0 31,106 8-84,273-18 127,-307-9 101,-104-2 2,200-37-1,-252 34 30,73 1 0,14-2-16,38 4 13,-114 4 74,3 0 7,-71 0-87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1:19.3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0 126 600,'0'0'5633,"5"-8"-2217,8-12-2933,-7 10-421,1 1 0,0-1 0,1 1 1,17-16-1,-20 22-114,-1 0 0,0 0 0,1 0 0,-1 1 0,1-1 0,0 1 0,-1 0 0,1 1 0,0-1 0,0 1 0,1 0 0,-1 1 0,0-1 0,6 1 0,-10 0 39,0 1 0,0 0 0,1-1-1,-1 1 1,0 0 0,0 0 0,0 0 0,0 0-1,0 0 1,0 0 0,0 0 0,-1 0-1,1 0 1,0 0 0,-1 1 0,1-1-1,0 0 1,-1 0 0,0 1 0,1-1 0,-1 0-1,0 1 1,1 1 0,6 39-33,-6-38 44,1 39 7,-2-34-2,0 1 0,0-1 0,1 0 1,0 0-1,4 14 0,-4-23-1,0 1 0,-1 0 1,1-1-1,0 1 0,-1 0 0,1-1 0,0 1 0,0-1 1,-1 1-1,1-1 0,0 1 0,0-1 0,0 0 1,0 1-1,0-1 0,0 0 0,0 0 0,-1 0 1,1 0-1,0 0 0,0 0 0,0 0 0,0 0 1,2 0-1,19-4 151,-4-6-53,0 0-1,-1 0 1,-1-2 0,0 0-1,21-21 1,26-20-20,-52 46-97,46-30 67,-54 35-79,0 0 1,1 1-1,-1-1 1,1 1-1,-1 0 1,1 0-1,-1 0 1,1 1-1,0-1 1,0 1-1,-1 0 1,1 0-1,0 0 1,-1 0-1,5 2 1,-6-1 13,1 0-1,-1 1 1,1-1 0,-1 1 0,0 0-1,0-1 1,0 1 0,0 0 0,0 0 0,0 1-1,0-1 1,-1 0 0,1 0 0,-1 1 0,1-1-1,-1 1 1,1 3 0,16 53-45,-14-43 42,2 7 1,-5-16 19,1 1-1,0-1 1,0 0 0,0 0-1,5 8 1,-6-14-12,0 1 1,0 0-1,0-1 1,1 1-1,-1-1 1,1 1-1,-1-1 1,1 0-1,-1 1 1,1-1-1,0 0 1,-1 0-1,1 0 1,0 0-1,0-1 1,0 1-1,0 0 1,0-1-1,0 1 1,0-1-1,0 0 1,0 0-1,3 0 1,0 0 9,1 0 0,-1-1 0,0 0 0,0 0 0,0-1 0,0 1 0,0-1 0,0 0 0,0 0 0,-1-1 0,1 0 0,-1 0 0,6-4 0,7-8 31,-2 1 0,16-20 0,-21 22-21,0 1 0,0 1 1,1 0-1,0 0 0,20-12 1,-30 21-21,0 0 1,1 0 0,-1 1-1,1-1 1,-1 0 0,1 1 0,0 0-1,-1-1 1,1 1 0,-1 0-1,1-1 1,0 1 0,-1 0-1,1 0 1,0 1 0,-1-1 0,1 0-1,0 0 1,-1 1 0,1-1-1,-1 1 1,1 0 0,-1-1-1,1 1 1,-1 0 0,1 0-1,-1 0 1,0 0 0,1 0 0,-1 0-1,0 0 1,0 0 0,0 0-1,0 1 1,0-1 0,0 1-1,0-1 1,0 0 0,-1 1 0,1-1-1,0 3 1,5 16-40,-3-10 53,0-1 0,0 0 0,1 0 0,0 0 0,7 10 0,-9-16-19,-1-1 1,1 0 0,1 1 0,-1-1 0,0 0-1,0 0 1,1-1 0,-1 1 0,1 0 0,-1-1 0,1 1-1,0-1 1,0 0 0,0 0 0,0 0 0,-1-1-1,1 1 1,0 0 0,0-1 0,0 0 0,5 0 0,-3 0-3,1 0 0,-1-1 0,1 1 0,-1-1 0,0 0 1,1-1-1,-1 1 0,0-1 0,8-4 0,-2-1 28,0 0 0,18-16-1,-24 19-10,0-1-15,0 0 0,0 1 0,1 0 0,-1 0-1,1 0 1,0 1 0,0 0 0,1 0 0,-1 0-1,0 1 1,1 0 0,0 0 0,-1 1-1,1-1 1,0 2 0,8-1 0,3 0-195,-13 1-103,0-1 0,1 1 0,-1 0 0,0 1 0,1-1 0,-1 1 0,0 0 0,0 0 0,10 4 0,-1 6-2569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1:22.4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1007 3545,'0'0'5314,"15"-10"-2270,8 10-3060,67-1 1,0 5-1,122 18 0,-193-18 19,75 14-199,1-3-1,129 2 0,-189-16 133,0 0-4,0-2 1,1-1-1,-1-1 1,42-11 0,-23-1-38,0-2 1,54-26 0,-77 28 77,-2-1-1,0-1 0,-1-2 1,47-40-1,-34 19 21,-1-2 1,-3-1-1,62-93 0,72-160-239,-109 182 95,-47 87 88,-7 16 59,-1 0 0,-1-1 1,0 0-1,-1 0 1,0 0-1,-1 0 0,0-1 1,-1 0-1,0 1 1,1-26 350,-11 38-344,-1 0 1,1 1-1,0 0 1,-1 0-1,1 1 1,0 0-1,0 0 0,0 1 1,0 0-1,0 0 1,0 0-1,1 1 1,0 0-1,0 0 1,0 1-1,-6 6 1,8-8-5,-74 61-16,70-57 12,1 0 0,1 1 0,-1-1 1,1 1-1,0 0 0,1 1 0,-9 18 1,14-27 1,0 0 1,0 0-1,0 1 1,0-1-1,0 0 1,0 0-1,0 1 1,0-1 0,0 0-1,0 0 1,0 1-1,0-1 1,1 0-1,-1 0 1,0 1-1,0-1 1,0 0 0,0 0-1,0 0 1,0 1-1,1-1 1,-1 0-1,0 0 1,0 0-1,0 1 1,1-1-1,-1 0 1,0 0 0,0 0-1,0 0 1,1 0-1,-1 1 1,0-1-1,0 0 1,1 0-1,-1 0 1,0 0 0,0 0-1,1 0 1,-1 0-1,0 0 1,0 0-1,1 0 1,-1 0-1,0 0 1,0 0 0,1 0-1,-1 0 1,0 0-1,0-1 1,1 1-1,-1 0 1,0 0-1,0 0 1,0 0 0,1 0-1,-1 0 1,0-1-1,0 1 1,0 0-1,1 0 1,-1 0-1,0-1 1,17-6-22,10-11 60,0-1 0,-1-1 0,38-38-1,-60 55-38,0-1-1,0 1 0,0 0 1,1 0-1,-1 0 0,1 1 1,0 0-1,0 0 1,0 0-1,0 0 0,0 1 1,0 0-1,0 0 0,0 0 1,1 1-1,-1 0 1,0 0-1,1 0 0,-1 0 1,0 1-1,0 0 0,0 0 1,0 1-1,0-1 1,0 1-1,0 0 0,0 0 1,0 1-1,-1-1 0,1 1 1,3 3-1,1 3 8,0 0 0,-1 0-1,0 1 1,-1-1 0,0 2 0,0-1 0,-1 1-1,-1 0 1,0 0 0,5 14 0,3 8 44,-4-16-61,0 2-303,-6-3-3120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1:35.1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1176,'0'-6'9218,"4"0"-7801,211-3-1387,326 9-99,-200-12-194,-92 16-229,157-3 101,212-12-457,-573 10 785,-7 0 37,0 2-1,0 1 1,63 12 0,71 37-82,-132-39 161,2-1 0,0-3-1,0-1 1,72 1 0,-3-5 335,-110-3-373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1:42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135 457 56,'0'0'10680,"0"-25"-10543,0-378-561,0 402 417,0 1 1,1-14-3,-1 14 9,0-1 0,0 1 0,0-1 0,0 1 0,0-1 0,0 1 0,0-1 0,0 1 0,0-1 0,0 1 0,0-1 0,0 1 0,0-1 0,-1 1 0,1 0 0,0-1 0,0 1 0,0-1 0,-1 1 0,1-1 0,0 1 0,-1 0 0,1-1 0,0 1 1,-1 0-1,1-1 0,-1 1 0,1 0 0,-1-1 0,0 1 0,1 0 6,-24 2-290,13 10 264,0 1 1,0 0-1,2 0 0,-13 23 1,-1 2-4,20-35 0,1 0 1,1 0-1,-1 0 1,0 1-1,1-1 1,-1 1 0,1-1-1,0 1 1,0-1-1,0 1 1,1 0-1,-1 7 1,3-15 16,0 0 1,0 0 0,0 0-1,0 1 1,0-1-1,1 1 1,0-1-1,0 1 1,5-5 0,4-5 67,-6 4-70,0 1 1,0-1 0,1 1-1,0 1 1,1-1-1,0 1 1,0 1 0,0-1-1,1 1 1,9-4-1,-17 9-2,1 1 0,0 0 0,-1 0 0,1 0 0,-1 0 0,1 0 0,0 0 0,-1 0 0,1 0-1,-1 0 1,1 1 0,-1-1 0,1 1 0,-1-1 0,1 1 0,-1 0 0,1 0 0,-1-1 0,0 1 0,1 0-1,-1 0 1,0 0 0,0 0 0,0 1 0,0-1 0,0 0 0,0 0 0,0 1 0,0-1 0,1 3-1,27 51 216,-24-44-231,25 49 116,-29-98-2878,-1 22-3203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2:01.4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1 137 120,'0'-16'9987,"0"15"-9983,1 0-1,-1 0 1,1 0-1,0 0 1,0 0-1,-1 0 1,1 1-1,0-1 1,0 0-1,0 1 1,0-1-1,0 0 0,0 1 1,0-1-1,0 1 1,0-1-1,0 1 1,0 0-1,0 0 1,1-1-1,-1 1 1,0 0-1,2 0 0,0 0 8,155-28 78,-67 10-267,1 5 0,102-2 0,190 14-659,-186 3 664,116-2-435,-131-9 405,-75 9-44,210-6 31,79 0 202,-223 8 15,180-17 452,-75 15 221,-91 16-29,-116-7-595,342 12 103,-112-7-186,-254-11 121,49-4 0,-32 0 297,-44 0-306,-1-1-1,29-7 0,10-1-33,-12 5-7,-47 5-72,-1-1-59,1 0-1,-1 0 0,0 0 1,0 0-1,0 0 0,0 0 1,0 1-1,0-1 0,0 0 1,0 1-1,0-1 0,0 1 1,0-1-1,0 1 0,0-1 1,-1 1-1,1 0 0,0 0 1,0 0-1,0-1 0,-1 1 1,1 0-1,0 0 0,0 1 1,-2-1-1,-2 0-482,-22-4-2282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2:05.0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944 213 696,'0'0'3685,"6"-22"2657,-5 14-6581,-2 3 253,1 1 0,-1-1 0,-1 1-1,1-1 1,-1 1 0,1-1 0,-1 1 0,0 0 0,-1 0 0,1 0 0,-1 0 0,0 1 0,0-1 0,0 1 0,0-1 0,0 1 0,-1 0 0,-4-3 0,-10-7 0,0 1 0,-28-14 0,43 24-12,-13-6-15,-1 0 0,-1 2 0,1-1 0,-1 2 0,0 1-1,-33-4 1,-111 2-162,118 6 93,40 1 63,-1-1 1,1 1 0,-1 0 0,1 0-1,0 0 1,0 1 0,0-1 0,0 1-1,0 0 1,0 0 0,-5 4 0,-41 36-103,23-18 114,-7 5-10,1 2 0,2 2 0,2 0 0,0 3 0,-44 73 0,62-89 12,1 2-1,-12 38 1,-3 7 3,19-53-2,1 1 0,1 0 0,0 0 1,1 0-1,-3 29 0,6 79-22,1-61 36,0-46-3,1 1 0,0-1 0,1 0 0,1 0 0,10 29 0,39 76 17,-44-102-19,5 7 8,1 1 0,1-2 1,2 0-1,37 42 0,-39-50-4,1 0-1,0-1 0,1 0 0,1-2 0,0 0 0,35 19 0,-37-25 5,1-1-1,0 0 1,-1-1-1,2-1 1,-1-1-1,1-1 1,-1 0-1,35 0 1,-9-3 39,-4 1-14,52-6 0,-78 3-49,0 0 0,-1-1 0,0-1 0,1 0 0,-1-1 0,-1 0 0,21-12 0,-16 7 29,1-1 1,-2-1-1,1-1 0,-2 0 1,1-1-1,-2-1 1,0 0-1,-1-1 1,-1-1-1,0 0 0,-1 0 1,-1-1-1,0-1 1,7-23-1,-3 4-12,-1 0 0,-3-2 0,-1 1 0,-2-1-1,-1 0 1,0-60 0,-7 62-76,-2 1 0,-1-1-1,-2 1 1,-2-1 0,-1 2-1,-2-1 1,-1 1-1,-2 1 1,-2 0 0,0 2-1,-43-64 1,48 83 11,-1 0 1,0 1-1,0 0 1,-1 1-1,-1 0 1,0 1-1,-1 1 0,-22-12 1,13 10-931,-1 1 0,0 1 0,0 1 0,-49-10 0,39 12-1889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2:19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4841,'0'0'2715,"10"-18"990,11 18-3804,118 7 128,234 42 0,-35-2-16,141-16-20,-358-25 7,76 3 7,63-3-6,251 39 4,-5 36 3,-253-39-6,283 13-7,3-38-2,-388-14 14,-142-3-6,918-12 60,-36-34-5,120 39-49,-641 8-6,161 8-62,-2 0-15,267 9-103,-690-14 173,90 7-70,-64-1-150,-194-7-4488,22-3-1318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2:22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1 117 728,'0'0'6826,"7"-21"-3955,33-13-2651,-27 29-236,-1 0 0,1 1 1,0 0-1,0 1 0,0 0 1,0 1-1,0 0 0,1 1 0,-1 1 1,22 2-1,-8-2-100,-18 0 70,1 1 0,-1 0 0,1 1 0,-1 0 1,0 0-1,0 1 0,0 0 0,0 1 1,0-1-1,-1 2 0,0-1 0,0 1 0,0 1 1,11 9-1,5 7-76,-2 1 0,-1 1-1,18 27 1,-4-6 133,-32-41-21,1-1 0,-1-1 1,1 1-1,0 0 0,0-1 0,0 0 0,0 0 0,0 0 0,0 0 0,1-1 0,-1 1 0,1-1 0,-1-1 1,1 1-1,-1 0 0,1-1 0,0 0 0,-1 0 0,1 0 0,-1-1 0,1 0 0,-1 0 0,1 0 0,-1 0 0,1 0 1,-1-1-1,0 0 0,0 0 0,5-3 0,166-147 69,-138 119-67,-36 32 6,0 1 0,-1-1 0,1 1 0,0 0 0,-1-1 0,1 1 0,0 0 1,0 0-1,-1-1 0,1 1 0,0 0 0,0 0 0,-1 0 0,1 0 1,0 0-1,0 0 0,-1 0 0,1 0 0,0 0 0,0 0 0,-1 1 0,1-1 1,0 0-1,0 0 0,-1 1 0,1-1 0,0 0 0,-1 1 0,1-1 1,0 1-1,-1-1 0,1 1 0,-1-1 0,1 1 0,-1-1 0,1 2 0,19 24-61,-18-23 61,19 33 1,42 58-6,-56-85 5,0-1 0,1 0 0,-1-1 0,1 1 0,1-1 0,0-1-1,0 0 1,11 6 0,-14-10 3,0 0-1,0 0 1,0 0-1,0-1 1,0 0 0,0 0-1,0-1 1,0 0-1,1 0 1,-1 0-1,0-1 1,0 0 0,0 0-1,0-1 1,0 0-1,0 0 1,0 0-1,0 0 1,-1-1 0,10-6-1,-2-3 25,88-72 55,-87 74-84,1 0-1,1 1 0,0 1 1,0 1-1,24-8 1,-11 7-20,0 1 0,1 2 1,-1 1-1,1 2 0,0 0 1,32 4-1,-54-1 23,0 1-1,0 0 1,0 0 0,0 1-1,0 0 1,-1 1-1,1 0 1,-1 0 0,0 0-1,0 1 1,0 0-1,-1 0 1,10 11 0,39 26-16,-51-39 11,1-1-1,0 1 0,0-1 1,0 0-1,1-1 0,-1 1 1,0-1-1,1 0 0,-1 0 1,9 0-1,-10-1-11,3 0 9,-1 1 1,1-1 0,0 0-1,0-1 1,0 0-1,0 0 1,-1 0-1,1-1 1,0 0 0,-1 0-1,1-1 1,-1 1-1,12-9 1,9-9 72,2 1 1,0 2-1,1 0 1,0 2-1,43-14 1,-70 28-67,1 0 1,-1 0 0,1 0 0,-1 1 0,1-1 0,0 1-1,-1 0 1,1 0 0,0 1 0,-1-1 0,1 1 0,0-1 0,-1 1-1,1 0 1,-1 1 0,1-1 0,3 2 0,1 3 5,0-1-1,-1 1 1,0 1 0,0-1 0,7 9-1,-8-8 4,1 1-1,1-1 1,-1-1-1,1 1 0,18 10 1,-17-13-9,1 0 0,0-1 0,0 1 0,0-2 0,0 0 0,1 0 0,-1-1 0,0 0 0,1-1 0,-1 0 0,1 0 0,-1-1 0,1-1 0,11-3 0,-3 0-1,0-1-1,0-1 0,-1-1 1,1 0-1,-2-2 0,25-16 1,38-38-12,-49 39 18,34-23 0,-62 47 1,0-1 1,-1 0 0,1 1 0,0 0 0,0 0-1,1 0 1,-1 0 0,0 0 0,0 0 0,0 1-1,1 0 1,-1 0 0,0-1 0,0 2 0,1-1-1,-1 0 1,0 1 0,0 0 0,1-1 0,-1 1-1,0 0 1,0 1 0,0-1 0,3 3 0,6 3 16,-1 1 0,0 1 0,0 0 1,14 17-1,18 14-46,-33-33 12,1 0 1,0 0-1,1-1 1,-1 0-1,1-1 1,0 0-1,1-1 1,-1 0-1,1-1 0,0-1 1,-1 0-1,1-1 1,0 0-1,0-1 1,0 0-1,25-4 1,-32 1 14,1 0 0,-1 0 0,0 0 0,0-1 0,0 0 0,-1 0 0,0-1 0,1 1 0,-2-1 0,1 0 0,0 0 0,-1-1 0,4-6 0,-3 5 1,0 1-1,0-1 1,1 1 0,-1 0 0,2 1 0,-1 0-1,0-1 1,12-5 0,-11 9-4,-1 0 1,1 1-1,0 0 1,-1 1-1,1 0 1,0 0-1,12 1 0,2 0 3,-20-1-8,-1 0 0,1 0 0,-1 0-1,1 0 1,-1 1 0,1-1 0,-1 0-1,1 0 1,-1 0 0,1 1 0,-1-1-1,1 0 1,-1 0 0,1 1 0,-1-1-1,0 0 1,1 1 0,-1-1 0,1 1 0,-1-1-1,0 1 1,1-1 0,-1 0 0,0 1-1,0-1 1,0 1 0,1-1 0,-1 1-1,0-1 1,0 1 0,0-1 0,0 1-1,0 0 1,0-1 0,0 2 0,-3 21-1674,-12-2-2510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05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0 640,'0'0'9315,"16"4"-9187,37 5 201,-35-5-239,0-1 0,32 2 0,99 4 75,-1 0-138,112 0-11,47-6 18,-306-3 20,-2 6-1442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7.7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75 928,'0'0'2738,"12"-9"-2709,38-30-19,-42 35-9,-1 0 0,1 1 0,0-1 0,0 2 0,1-1 0,-1 1 1,0 1-1,1 0 0,-1 0 0,1 0 0,-1 1 0,1 0 0,-1 1 0,12 2 0,-7-2-8,-10-1-8,0 1 0,1 0-1,-1 0 1,0 0 0,0 1 0,0-1 0,0 1-1,0 0 1,0-1 0,0 1 0,-1 1-1,1-1 1,-1 0 0,1 1 0,-1-1-1,0 1 1,0 0 0,0-1 0,0 1 0,0 0-1,-1 0 1,0 0 0,1 1 0,0 4-1,2 3-11,-1 0 0,0 0 0,-1 0-1,0 1 1,0 21 0,-2-30 33,0 0-1,0 0 1,-1-1 0,1 1-1,-1 0 1,1 0-1,-1-1 1,0 1 0,0-1-1,0 1 1,0-1 0,-1 1-1,1-1 1,0 1 0,-1-1-1,0 0 1,0 0 0,0 0-1,0 0 1,0 0-1,0 0 1,0-1 0,0 1-1,-1-1 1,1 1 0,0-1-1,-1 0 1,0 0 0,1 0-1,-1 0 1,0-1-1,1 1 1,-1-1 0,-4 1-1,1 0 12,0 1 0,0-2 0,0 1 0,0 0 0,0-1-1,0 0 1,0-1 0,0 1 0,0-1 0,0 0 0,0-1 0,1 1-1,-1-1 1,0 0 0,1-1 0,-1 1 0,1-1 0,-8-6-1,12 9-22,1-1-30,0 0 1,1 1 0,-1-1-1,0 0 1,1 1-1,-1-1 1,0 1-1,1-1 1,-1 0 0,1 1-1,-1-1 1,1 1-1,-1-1 1,1 1-1,-1-1 1,1 1 0,-1 0-1,1-1 1,0 1-1,-1 0 1,1-1 0,0 1-1,-1 0 1,2 0-1,18-2-512,2-1-315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08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0 416,'-15'6'9934,"72"-5"-9623,0 1 0,64 13-1,-42-5-287,1-4 0,85-3 0,-136-3-20,-19 0-5,0 1-1,0 1 1,-1 0-1,12 3 0,-12-2 6,1-1-1,-1 0 0,1 0 1,10 0-1,180 1 225,-200-3-179,-10-18-7931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25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40,'0'0'10840,"14"0"-10990,-2 2 149,0-1 0,-1 2 0,1-1 0,22 9 1,17 4-6,17-3-20,117 6 1,72-16-114,26 2-67,25-2-24,-160-4 217,510-10-75,-235 12-216,-379 3 291,74 12 0,-7 1 0,436-5 176,-340-13-126,-182 2-36,264-10 47,-215-4 76,-56 9-115,1 1 0,-1 1 0,27-1 0,-17 3 0,0-2-1,32-6 1,-33 3-8,1 2 1,31 0 0,255-7-9,1 1 6,-65-3-286,243 13 54,-149 4-682,-357 2-3251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31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0 536,'2'0'9427,"14"1"-9596,-7 2 172,-1 1 0,0 0-1,1 0 1,-2 1 0,1 0-1,12 11 1,17 10 9,-16-16-3,1 0-1,-1-1 1,1-1 0,1-1 0,0 0 0,-1-2-1,27 2 1,165 2-372,-211-9 350,13-2-306,0 0-1,0-1 0,0-1 0,0 0 1,-1-1-1,0-1 0,0 0 0,0-2 1,14-8-1,-21 12-157,21-12-1831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32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1792,'0'0'7034,"23"10"-6615,57 50-202,46 32-149,-103-78-60,0-1 0,0-1 0,50 18 0,-48-23-59,0-2-1,1 0 1,-1-2-1,1-1 1,0-1-1,34-3 1,-43-1-353,0 0-1,0-2 1,-1 0-1,1-1 1,-1 0 0,-1-2-1,1 0 1,16-11 0,1-2-1878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36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1880,'0'0'8001,"5"0"-7900,385 15 607,-329-15-694,412-15 78,-245 5-3138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46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0 393 5945,'0'0'3370,"0"-1"-3330,0 1 1,0-1-1,0 1 0,0 0 0,0-1 0,0 1 0,1-1 1,-1 1-1,0 0 0,0-1 0,0 1 0,0 0 0,0-1 1,1 1-1,-1 0 0,0-1 0,0 1 0,0 0 0,1-1 1,-1 1-1,0 0 0,1-1 0,-1 1 0,0 0 0,1 0 1,4 2-35,1 0 0,-1 1 1,0-1-1,0 1 0,0 1 0,0-1 1,0 1-1,-1 0 0,0 0 1,6 6-1,7 6-7,10 8 11,-18-15-7,1-1-1,0 0 1,0 0 0,0-1-1,1 0 1,0-1 0,16 7 0,-21-11 15,-1-1 0,0 0 0,0-1 0,0 0 1,1 1-1,-1-2 0,0 1 0,0 0 0,1-1 1,-1 0-1,0 0 0,0-1 0,0 0 0,0 0 1,0 0-1,-1 0 0,1 0 0,-1-1 1,5-3-1,8-7 33,-1-1 1,-1 0-1,20-23 1,-22 23-56,226-290-1384,-201 252 292,8-10-1749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49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3321,'4'-3'7609,"63"3"-7557,469-18 143,-341 11-3050,-178 7 1708,5 0-2739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50.7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71 3017,'0'0'8517,"11"0"-8569,688-45-830,-498 26-1651,-140 13-1317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52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0 459 280,'0'0'10054,"11"10"-10154,25 27 113,15 14 23,-46-47-34,-1 0 1,1 0 0,0-1-1,0 0 1,1 0-1,-1 0 1,1-1 0,11 4-1,-9-4 54,1-1 0,0-1 0,0 1 0,0-2 0,0 1 0,0-1 0,0 0 0,-1-1 0,1 0 0,0-1 0,-1 1 0,0-1 0,0-1 0,1 0 0,12-9 0,9-7-116,-2-1-1,44-42 1,-44 37 7,158-165-1027,-181 186 1033,101-113-2128,-10 5-2490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4:58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48 3833,'0'0'3869,"13"-2"225,48-10-4090,6-1 14,0 4 0,80-3 0,138 12-15,-124 3-3,102 12-21,-9 8-20,97-15-130,-223-9 139,276 1-60,-403 0-11,-7 0-1389,-9 0-574,-5 0-2092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8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298 0 256,'0'0'1854,"-26"6"-1788,-81 21-51,100-26-13,0 1 0,0 0 0,0 1 0,0 0 0,0 0 0,1 0 0,-1 1 1,1-1-1,-8 8 0,-2 1 17,7-6-5,-1 1-1,2-1 0,-1 2 1,-11 11-1,18-16-11,0-1 0,1 0 0,-1 1-1,1-1 1,-1 1 0,1 0 0,0-1-1,0 1 1,0 0 0,0 0 0,0 0 0,0 0-1,1 0 1,0-1 0,0 1 0,-1 0-1,2 0 1,-1 0 0,0 0 0,1 0 0,-1 0-1,2 3 1,-1-4 1,0 0-1,0-1 1,1 1-1,-1 0 1,0-1 0,1 1-1,0-1 1,-1 0-1,1 1 1,0-1-1,-1 0 1,1 0-1,0 0 1,0 0 0,0 0-1,0-1 1,4 2-1,42 9 62,-41-10-59,30 4 3,1-2-1,67-3 1,-44-1-677,-30 1-371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5:10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1 547 200,'0'6'8813,"4"25"-8687,56 99 209,-58-125-323,0 0-1,1 0 1,-1 0 0,1-1 0,0 1-1,0-1 1,1 0 0,-1 0 0,5 4-1,-4-8 286,11-2 532,-2-15-701,-12 16-124,199-289 106,72-102-3817,-226 331 1096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5:13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0 147 2777,'2'-1'8787,"15"-1"-8878,542 17 214,-208-33-38,-201 7-83,42-3-3,187-11 15,-195 17-11,60-16 0,86-4 2,544 28-191,-733 9 74,306 4 95,-387-7-58,50 3 48,604-12-157,-368-16 70,-135 4 46,80-3 34,-218 19 46,-51 0-5,1-1 0,-1-1 0,37-6 0,-44 5 210,0 0 0,25 0-1,-10 2-2284,-17 0-333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5:50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7 744,'0'0'1488,"0"-3"-1496,0 0-224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5:52.5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1 393 1464,'7'-9'7181,"-6"9"-6904,20-4 1984,32 4-3754,-37 1 2257,717 2-368,-460-12-388,174-9 0,2-1 0,145 4-8,-588 15 0,689-41 6,-86 4-12,1724-6 0,-654-12 28,-56-9-22,-1416 58 0,390-23 13,-370 16-10,1676-21 4,-1794 34-6,-108 0 267,-10 0-324,-10 0-512,-7 0-828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8:05.2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89 176,'0'0'1436,"0"-40"3336,-6 31-3368,7 9-1371,-1 0-1,0 0 1,0 0 0,0 0 0,1 0 0,-1 0 0,0 0 0,0 0 0,1 0 0,-1 0 0,0-1 0,0 1 0,0 0 0,1 0 0,-1 0 0,0 0 0,0 0 0,0 0 0,0 0 0,1 0-1,-1-1 1,0 1 0,0 0 0,0 0 0,0 0 0,0 0 0,1-1 0,-1 1 0,0 0 0,0 0 0,0 0 0,0-1 0,0 1 0,0 0 0,0 0 0,0 0 0,0-1 0,0 1-1,0 0 1,0 0 0,0-1 0,0 1 0,0 0 0,0 0 0,0 0 0,0-1 0,0 1 0,0 0 0,0 0 0,0 0 0,0-1 0,0 1 0,-1 0 0,1 0 0,0 0 0,0 0 0,0-1-1,0 1 1,279-15 13,7 0 3,612 15-57,-602 25 14,-119-5-4,81-2-8,375 43-19,251 25-119,-862-84 143,580 6-18,-364-10 31,-17 4-5,251-5-8,287-90-214,-270 21 216,-153 61-769,-256 12-2525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46:48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38 472,'0'0'1008,"0"-38"3008,0 72-4048,0 1 0,3-1 1,13 66-1,-3-42 48,-1 0 0,-4 1-1,-2 1 1,-1 61 0,-5 138 3,3-213 4,-1-37-21,-1 0-1,0-1 0,-1 1 1,0 0-1,0 0 0,-1-1 1,0 1-1,0 0 0,-1-1 1,0 1-1,-6 11 1,4-7-75,-2 2 450,6-15-368,-1 0-1,0 0 1,1 1 0,-1-1-1,1 0 1,-1 0 0,0 0-1,1-1 1,-1 1 0,1 0-1,-1 0 1,0 0 0,1 0-1,-1 0 1,1-1-1,-1 1 1,1 0 0,-1-1-1,1 1 1,-1 0 0,1-1-1,-1 1 1,1 0 0,-1-1-1,1 1 1,-1-1 0,1 1-1,0-1 1,-1 1 0,1-1-1,-1 0 1,-17-20-8,-40-41 38,55 59-52,-1 0 0,0 1 0,1-1 0,0 0 0,0 0 0,0-1 0,0 1 0,0-1 0,1 1 0,-1-1 0,1 0 0,0 0 0,0 0 0,1 0 0,-2-4 0,3 7 20,4 2-377,-1-1 351,1 1 1,-1 0-1,1 0 0,-1 0 0,1 0 0,-1 1 1,0 0-1,0-1 0,1 1 0,2 3 0,37 30 28,-24-18-31,51 37-26,-68-53 51,0 0-1,0 0 0,0-1 1,0 1-1,0 0 1,0-1-1,0 1 1,0-1-1,0 0 1,0 0-1,0 0 0,0 0 1,0 0-1,1 0 1,-1 0-1,0-1 1,0 1-1,0-1 1,3-1-1,0 1 13,1-1 0,-1 0-1,0-1 1,0 1 0,0-1-1,6-4 1,53-51 89,-57 51-94,0-1 0,-1 1 1,0-1-1,-1 0 0,0 0 0,8-17 0,-9 15-1183,-5 20-1573,-2 6 2639,0 5-379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46:21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0 581 392,'0'0'712,"2"-4"-604,4-28 484,-6 32-548,22 20 236,30 86-288,-12-50 48,-40-55-11,0-1-1,0 1 1,0-1-1,1 0 0,-1 1 1,0-1-1,1 1 1,-1-1-1,0 0 0,1 1 1,-1-1-1,1 0 1,-1 1-1,1-1 0,-1 0 1,0 0-1,1 0 1,-1 1-1,1-1 0,-1 0 1,1 0-1,-1 0 1,1 0-1,-1 0 0,1 0 1,0 0-1,-1 0 1,1 0-1,-1 0 0,1 0 1,-1 0-1,1 0 1,-1 0-1,1 0 0,-1-1 1,1 1-1,-1 0 1,0 0-1,1-1 0,-1 1 1,1-1-1,17-16 292,-16 15-238,69-75 23,4 4-1,2 3 1,158-109-1,2 28-559,-49 34-989,-124 72-670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46:23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0 671 808,'0'0'938,"4"-7"-866,-2 4 110,16-32-409,-12 4 3242,-6 30-2946,0 10-1093,28 98 977,-16-65 46,-5-25 114,0-15 459,7-26 746,0-3-1530,15-9 189,1 1 1,2 2-1,2 1 1,52-38-1,162-99-708,-209 145 529,343-214-1481,-253 155 828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46:52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1372 76 384,'0'0'2162,"0"-5"-2049,0-66 1252,-27 71-853,14 1-511,-1 1 1,1 0 0,0 0 0,0 1 0,1 1 0,-1 1-1,-16 7 1,-85 49-7,106-56 6,-53 34 5,2 2 1,2 3-1,1 2 0,-77 85 0,28-25 1,46-50-6,-72 91-1,65-70 3,-3-2-1,-90 74 1,117-113-4,19-18 1,2 2 0,-22 23 0,40-36-5,3-6 5,0-1 1,0 1 0,-1 0 0,1-1-1,0 1 1,0-1 0,-1 1-1,1 0 1,0-1 0,-1 1-1,1-1 1,0 1 0,-1-1-1,1 1 1,-1-1 0,1 1 0,-1-1-1,1 0 1,-1 1 0,1-1-1,-1 0 1,0 1 0,1-1-1,-1 0 1,1 0 0,-1 1 0,0-1-1,1 0 1,-4 0 1301,12-23-1216,18-10-392,2 0 1,36-32 0,8-9 58,-59 60 221,-9 10 20,1 1 1,-1-2 0,-1 1 0,1 0-1,0-1 1,-1 1 0,0-1-1,0 0 1,0 0 0,-1 0 0,0-1-1,0 1 1,0 0 0,1-9-1,-3 13-6,-7 8-201,-1-1 202,1 1 0,0 1 0,1-1 0,0 1 1,0 0-1,1 1 0,0-1 0,-6 13 0,6-10-15,-19 33 18,13-20 11,-2-2 1,0 0 0,-18 22 0,30-43 77,0 0 0,0 0 0,0 1 1,1-1-1,-1 0 0,0 1 1,1-1-1,-1 1 0,1-1 0,0 1 1,-1-1-1,1 1 0,0-1 0,0 1 1,0-1-1,0 3 0,-5-4-242,11 0-19,33-10 163,0-2 1,0-1 0,68-35-1,-4 2 27,0-1 555,-133 38-499,13 7-72,0 1 1,0 1-1,-1 1 1,1 0-1,0 1 1,0 1-1,0 0 1,1 2 0,-1 0-1,-18 8 1,-183 83-26,215-94 43,2-1 11,5-28-37,10-4 17,18-33 1,12-26 7,-40 79-10,0 0 0,-1 0 0,0 0 0,-1 0 0,0 0 1,1-19-1,-3 20 2,0 1 1,1 0 0,0-1 0,1 1 0,0 0 0,0 0-1,7-16 1,-10 33-198,0 1 1,1 0-1,0 0 0,2 16 0,-1 5 167,-2 85-833,-5-72-492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47:44.6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292 107 304,'0'0'952,"-4"-6"-778,-4-6-54,3 5 125,1 0 0,-1 0 0,-1 0-1,1 0 1,-13-10 0,8 0 428,9 16-631,1 0-1,0-1 0,-1 1 1,1 0-1,0 0 1,-1 0-1,0 0 0,1 0 1,-1 0-1,1 1 0,-1-1 1,0 0-1,0 0 0,1 0 1,-1 1-1,0-1 1,0 0-1,0 1 0,0-1 1,-2 0 580,2 1-646,-1 0-28,1 0 22,-1 4 16,0 1 1,0 0 0,1 0 0,-1 0-1,1 0 1,0 0 0,1 0-1,-1 8 1,-2 8 9,-64 280 274,-39 255-147,88-14-105,18-448-11,7 308 756,-7-365-823,0-35 60,1 11 2,-2-1 0,0 1 0,0 0 0,-4 13 0,6-25-2,-1-1 0,0 1 0,0 0 1,0-1-1,0 1 0,0-1 1,1 1-1,-1 0 0,0-1 1,0 1-1,1-1 0,-1 1 0,1-1 1,-1 1-1,0-1 0,1 1 1,-1-1-1,1 1 0,-1-1 0,1 1 1,-1-1-1,1 0 0,0 1 1,-1-1-1,1 0 0,-1 0 0,1 1 1,0-1-1,-1 0 0,1 0 1,0 0-1,-1 0 0,1 0 0,-1 0 1,1 0-1,0 0 0,-1 0 1,1 0-1,1 0 0,39 0 38,-27-1-27,129 1 42,148-20 0,-208 8-18,62-8 7,157-1 0,87 15-17,88 36-21,-198-7-9,717-3 34,-827-20 23,122 17 22,-140-5-61,329 49 5,-301-33-17,280 10 0,-237-40-1,361 9 45,-534-2-40,0 3 0,87 25-1,-84-19 5,0-2 1,54 6-1,78-16 1093,-99-3-801,-85 1-239,-118 58-3610,63-37 1236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8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1 336,'0'0'1596,"15"15"-1313,48 50-93,-58-59-176,0 1 1,-1-1 0,0 1-1,-1-1 1,1 1 0,-1 0 0,-1 0-1,1 0 1,-1 1 0,0-1 0,-1 1-1,1 8 1,1 4 35,2 4-22,-2 1 0,-1 0 0,-1 0 1,0 0-1,-2 0 0,-5 28 0,2-40-12,0-1 0,-1 0 0,0 0 0,-1-1 0,0 0 0,-1 0 0,0 0 0,-15 16 0,-73 71-89,95-98 73,-37 36-619,9-11-980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2:47:46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1 234 1072,'0'0'4420,"0"-7"-3953,0-36 1161,27 29-1501,100-23-148,204-34 0,139 17-17,-86 46 27,-251 9 6,323 18-8,-184-5 10,173 9-4,-3 31-1,-151 1 8,509 69 23,-415-113-29,-209-10 1,228 31 0,-47 0 45,3-28 11,-262-4-48,-97 0-11,-1 20-474,0 48 383,-16 133 0,3-124 133,-16 97-6,-8 182 0,26-224 6,-31 146 1,21-156-24,-2 39 29,-3 281 0,29-424 394,6-15 786,-7-4-1241,1 0 0,-1 0 0,0-1 0,0 1-1,1-1 1,-1 1 0,0-1 0,0 0 0,2-4 0,15-17-1879,-4-6-892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2:14.9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3 277 1144,'-3'0'9809,"850"0"-10224,-557-23 381,-144 8 30,433 5-9,-359 12-9,323 6-111,-29-8 75,-454-1 58,492-9-8,243 6-151,-482-19 117,-97 3 19,336-1 14,202-15-6,-364 17 20,-209 12-10,150-29 1,-24 2 0,597 9-108,-891 24 296,2-1-4229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2:16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1 808,'0'0'8755,"24"9"-8659,65 37-41,-57-31-23,45 28 0,-22 1 5,-55-44-40,1 1 0,0-1-1,0 1 1,-1-1-1,1 1 1,0 0 0,-1-1-1,1 1 1,-1 0-1,1-1 1,-1 1-1,1 0 1,-1 0 0,1 0-1,-1 0 1,0 0-1,1-1 1,-1 1 0,0 0-1,0 0 1,0 0-1,0 0 1,0 0-1,0 0 1,0 0 0,0 0-1,0 0 1,0 0-1,0-1 1,-1 1 0,1 0-1,0 0 1,-1 0-1,0 1 1,-21 17 126,16-16-156,-12 14 38,1 0-1,0 2 1,2 0 0,0 0-1,1 1 1,1 1 0,-20 42 0,7-15-27,19-39 31,-2 6-571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2:34.1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3 576,'0'0'5643,"34"0"-4580,23-1-824,-23-1 85,55 6 1,-84-4-322,0 1 0,-1 0 0,1 0 0,0 0 1,-1 0-1,1 1 0,-1 0 0,1 0 0,-1 0 1,0 1-1,0-1 0,0 1 0,0 0 0,-1 0 1,1 0-1,-1 1 0,4 4 0,8 12 152,-1 1 1,-1 1-1,-1 0 0,13 34 0,20 46-76,-3-21-60,-3-9-6,-24-40 1,-2 1-1,0 0 1,-3 1-1,-1 0 1,7 47-1,-15-67-11,3 36 26,3 0-1,1 0 0,18 55 0,17-3-7,-17-44-9,-16-35-3,-1 1 0,-1 0 0,-1 0 1,4 29-1,-2-5 2,28 84 0,2 10-5,-6-10 11,-30-120 9,-1 0 0,2-1 0,-1 1 0,2-1 0,0 0-1,0 0 1,7 11 0,32 42-21,103 114 0,-138-169 0,-7-9-3,-1 1 1,0 0 0,-1-1 0,1 1 0,0 0-1,0 0 1,0 0 0,0 0 0,-1 0 0,1 0-1,0 0 1,-1 0 0,1 0 0,-1 0 0,1 0-1,-1 0 1,1 0 0,-1 0 0,0 1 0,1 0-1,0 2 5,1 0-1,-1 0 1,1 0-1,0 0 1,1-1 0,-1 1-1,0-1 1,1 1-1,3 2 1,4 7-6,37 43 170,-23-29-118,-7-8-19,31 26 1,10 10 20,-49-46-51,0-1 1,0 0-1,0-1 0,1 0 1,1 0-1,-1-1 0,1-1 1,0 0-1,22 8 0,-3-4-6,1-2 0,37 6 0,20 3 26,51 18 16,-108-30-30,12-1 18,0 2 1,0 1-1,-1 3 1,57 19-1,-75-21-29,-15-5-1,1 0 1,-1 1-1,0 0 1,14 8 0,36 27 32,-7-14 16,1-3 0,85 24 0,-126-41-46,-2-1 54,-1-1 0,1 0 0,0-1 0,16 1 0,-25-2-39,-1 0-6,15 1 18,1 1 1,-1 0-1,0 1 0,0 1 0,24 9 0,-22-7-19,0 0-1,1-1 0,22 2 0,-6-3-5,76 4 52,-102-7-58,0 0 0,0 1 0,0 0 0,0 0 0,10 5 0,22 5 4,-11-8 9,-1-2 0,55-3 0,-50 0 1,58 4 1,-44 9-13,-39-9 2,1 0-1,0-1 0,0 0 0,14 0 0,-9 2-16,-12-3 5,-1-1 0,0 1-1,0-1 1,0 1 0,0-1 0,1 0 0,-1 1 0,0-1-1,0 0 1,1 0 0,-1 0 0,0 0 0,0 0-1,1 0 1,-1 0 0,0-1 0,2 1 0,-1 1-162,1 1-682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2:36.2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1504,'0'0'7395,"34"0"-6883,146 0-81,60 3-936,-237-3 160,0-1 0,0 1 0,0-1 1,0 1-1,0-1 0,0 0 0,0 0 1,0 0-1,0-1 0,0 1 1,3-3-1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2:19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0 360,'0'0'6890,"0"26"-6873,-1 100 138,-1 36 203,28 237 0,-10-228-101,-9 277 0,-9-256-210,2 1251 497,10-776-369,-10 180 281,3-791-448,10 59-1,-6-60 12,1 60 0,-9-94-12,0-16-5,1 1-1,0-1 1,0 0 0,0 1 0,0-1-1,3 10 1,-3-16-14,0 1 0,0 0 0,0 0 0,0 0 0,0 0 0,0 0 0,0-1 0,0 1 0,0 0 0,0 0 0,1 0 0,-1 0 0,0 0 0,0-1 0,0 1 0,0 0 0,0 0 0,0 0 0,1 0 0,-1 0 0,0 0 0,0 0 0,0 0 0,0 0 0,1 0 0,-1-1 0,0 1 0,0 0 0,0 0 0,0 0 0,1 0 0,-1 0 0,0 0 0,0 0 0,0 0 0,0 0 1,1 1-1,-1-1 0,0 0 0,0 0 0,0 0 0,0 0 0,1 0 0,-1 0 0,0 0 0,0 0 0,0 0 0,0 0 0,0 1 0,1-1 0,-1 0 0,2-17-779,-2-11-1656,0-5-1926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2:22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15 624,'0'0'2010,"7"-14"3332,-8 28-5326,-1 1-1,0-1 1,0 0-1,-2 0 1,0 0-1,0 0 1,-11 21-1,7-5 58,8-28-57,0 1-1,0-1 1,-1 0 0,1 0 0,-1 1 0,0-1-1,1 0 1,-1 0 0,0 0 0,0 0 0,0 0-1,-1 0 1,1 0 0,-2 2 0,1-2-13,-1 1 0,1-1 0,0 1 0,0-1 0,0 1 0,0 0 0,1 0 0,-1-1 0,1 1 0,-1 0 0,1 1-1,-1 3 1,1 0-18,-1 0 0,0 1 0,0-1 0,-1 0 0,-4 9 0,8-23-32,1 0-1,-1 1 1,1-1 0,1 0 0,-1 1 0,7-12 0,5-13-82,-11 22 115,5-18-91,2 1 1,21-41-1,-27 66 91,0 0-1,1 0 1,-1 0-1,0 1 1,0-1-1,1 1 1,-1 0-1,1 0 1,6 2 0,0-2 38,-10 1-9,0-1 1,0 1-1,0 0 1,0-1-1,0 1 1,0 0-1,0 0 1,0 0-1,0 0 1,0 0-1,0 0 1,-1 0-1,1 0 1,0 0-1,-1 0 1,1 0-1,0 2 1,13 27 364,-10-20-291,20 47 238,-18-41-285,1 0 1,0-1-1,1 1 0,18 24 1,-8-15-31,-14-17-8,1-1 0,1 0 0,-1 0 0,12 10 0,-10-14-2849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2:42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15 104,'0'0'1366,"0"-14"4346,-3 648-3159,29-639-4230,-14-7-172,1-1-487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2:44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1 176,'0'0'5680,"0"34"-3332,-4 165-1217,-6-18-556,10 95 143,0-275-616,0-1-327,1 0 212,-1 1 0,0-1 0,0 0 0,0 0 0,0 0 0,1 0 0,-1 0 0,0 0 0,0 0 0,0 0 0,0 0 0,1 0 0,-1 0 0,0 0 0,0 0 0,0 0 0,0 0-1,1 0 1,-1 0 0,0 0 0,0 0 0,0 0 0,0 0 0,1 0 0,-1 0 0,0-1 0,0 1 0,0 0 0,0 0 0,1 0 0,-1 0 0,0 0 0,0 0 0,0 0 0,0-1 0,0 1 0,0 0 0,0 0 0,0 0 0,1 0 0,-1-1 0,0 1 0,0 0 0,0 0 0,0 0 0,0 0 0,0-1 0,0 1 0,0 0 0,0 0 0,0 0 0,0-1 0,0 1 0,0 0 0,9-42-3823,-8 23-2101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10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1424,'0'0'8683,"5"0"-8668,68-2-49,-25 0-49,62 6-1,-108-3 71,0 0-1,1-1 1,-1 1 0,0 0 0,0 0 0,0 0 0,1 1-1,-1-1 1,0 0 0,-1 1 0,1 0 0,0-1 0,0 1-1,-1 0 1,1 0 0,-1 0 0,1 0 0,-1 0 0,0 0-1,0 0 1,0 0 0,0 1 0,0-1 0,-1 0 0,1 0 0,-1 1-1,1-1 1,-1 1 0,0-1 0,0 1 0,0-1 0,0 3-1,0 1-17,0 1-1,0-1 0,-1 0 1,0 1-1,0-1 0,0 0 0,-1 0 1,0 0-1,0 0 0,-1 0 1,-4 8-1,-15 14 26,-27 27 1,31-37 0,0 2 0,2 0 0,-24 36 0,32-32-69,8-23 65,1-1 0,-1 1 0,0 0 0,0 0 0,0-1-1,0 1 1,0-1 0,1 1 0,-1 0 0,0-1 0,1 1 0,-1-1-1,0 1 1,1 0 0,-1-1 0,1 1 0,-1-1 0,1 1 0,-1-1-1,1 0 1,0 1 0,4 1-10,0 0 0,0-1-1,0 0 1,0 0 0,0 0 0,0 0-1,7-1 1,-7 0 48,178 3 4,-118-3-889,-54 2-295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9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23 864,'0'0'6680,"4"-1"-6580,21-5-263,0 0 0,1 2-1,42-1 1,85 5-1865,-65 2-33,-64-2 519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11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71 680,'0'0'3953,"0"0"-3780,0-1 0,0 0 0,0 1-1,0-1 1,0 1 0,0-1 0,0 0 0,0 1 0,0-1-1,0 0 1,0 1 0,1-1 0,-1 0 0,0 1 0,0-1-1,1 1 1,-1-1 0,0 1 0,1-1 0,-1 1 0,1-1-1,-1 1 1,0-1 0,2 0 0,62-1-226,0-3-1,71-15 1,-23-3-3741,-94 18 2035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12.8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72 523 1072,'-3'-7'8806,"-14"-30"-8738,9 21-74,0-1-1,2 0 1,0 0-1,0 0 1,2-1-1,0 0 1,-1-19-1,0-131-162,5 122 125,1 40 41,-1 0 0,1 0 1,0 0-1,0 0 1,1 0-1,0 1 0,0-1 1,0 1-1,1-1 0,3-5 1,-4 8-15,-1 1 1,1-1 0,0 1 0,0-1-1,0 1 1,0 0 0,0-1 0,0 1-1,1 1 1,-1-1 0,1 0 0,-1 0-1,1 1 1,0 0 0,0-1 0,0 1-1,0 0 1,0 0 0,0 1 0,0-1-1,4 0 1,-4 1-32,0 0-1,0 0 1,0 0-1,0 0 1,-1 0 0,1 1-1,0-1 1,0 1-1,-1 0 1,1 0 0,0 0-1,-1 0 1,1 0-1,-1 1 1,4 1 0,-4 0 32,0 0 1,0-1-1,-1 1 1,1 0-1,-1 0 1,1 0-1,-1 0 1,0 0-1,0 1 1,-1-1-1,1 0 1,0 0 0,-1 5-1,1-2 0,0 1 0,-1 0 0,0-1 0,-1 13 0,1-17 24,0 0-1,-1 0 1,1 0 0,-1-1-1,1 1 1,-1 0 0,0-1-1,0 1 1,1 0-1,-1-1 1,0 1 0,0-1-1,-1 0 1,1 1 0,0-1-1,0 0 1,-1 1 0,1-1-1,-1 0 1,1 0-1,-3 1 1,23-7 5,1 1-1,0 1 1,25 0 0,-44 5-19,0 0-1,-1 0 1,1 0 0,0-1 0,-1 1 0,1 0-1,-1 0 1,0 0 0,0 0 0,0 1-1,0-1 1,0 0 0,-1 4 0,1-4 5,0 2 13,0 0 0,0 0 1,0 0-1,0 0 0,-1 0 1,0 0-1,1 0 0,-2 0 1,1 0-1,0 0 0,-1-1 1,-2 6-1,1-6 32,0 0 1,0 0-1,0 0 1,-1-1-1,1 1 1,-1-1-1,0 0 0,1 0 1,-1 0-1,0-1 1,-7 3-1,5-2-79,-1 0 0,0-1 0,1 1-1,-1-1 1,0-1 0,-7 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50.6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1378 1 904,'0'0'2906,"-7"16"-2234,-11 10-663,14-19-5,0 0 0,-1-1-1,0 1 1,0-1 0,0 0 0,-1 0-1,-10 8 1,8-8-43,0 1 0,0 0 0,1 0 0,0 1 1,1 0-1,-1 0 0,2 0 0,-1 1 0,-6 14 0,11-22 37,25-53-1901,-18 31 1698,1-10 530,-37 31-27,27 0-292,1 0 0,0 0 0,0 0 0,0 0 0,-1 0 0,1 1 0,0-1 1,0 1-1,0 0 0,0-1 0,0 1 0,0 0 0,0 0 0,0 0 0,0 1 0,1-1 1,-1 0-1,0 1 0,1-1 0,-1 1 0,1-1 0,-1 1 0,1 0 0,0 0 1,0 0-1,-1-1 0,1 1 0,1 0 0,-1 0 0,-1 3 0,0 5-10,1 0 0,-1-1 0,2 1 0,-1 0-1,2 15 1,0-4 13,-1-21-9,0 0 1,0 1-1,0-1 0,0 0 1,0 0-1,0 0 0,0 0 0,0 1 1,0-1-1,0 0 0,0 0 1,0 0-1,0 0 0,0 1 1,1-1-1,-1 0 0,0 0 1,0 0-1,0 0 0,0 0 1,0 0-1,1 0 0,-1 1 1,0-1-1,0 0 0,0 0 1,0 0-1,1 0 0,-1 0 1,0 0-1,0 0 0,0 0 0,1 0 1,-1 0-1,0 0 0,0 0 1,0 0-1,0 0 0,1 0 1,-1 0-1,0 0 0,0 0 1,0 0-1,0 0 0,1 0 1,-1 0-1,0-1 0,0 1 1,0 0-1,0 0 0,1 0 1,-1 0-1,0 0 0,0 0 1,0-1-1,0 1 0,0 0 0,0 0 1,0 0-1,1 0 0,-1 0 1,0-1-1,9-7-7,3-13-28,-5 9-16,0 1-1,-1-1 1,0-1 0,6-21-1,-11 33 56,-1-1 0,0 1-1,1 0 1,-1-1 0,0 1-1,0 0 1,0-1 0,0 1-1,0-1 1,0 1 0,0 0-1,0-1 1,0 1 0,-1 0 0,1-1-1,-1 0 1,0 1 3,1 1 0,0 0 0,-1-1 0,1 1 0,-1 0 0,1 0 0,-1 0 1,1-1-1,0 1 0,-1 0 0,1 0 0,-1 0 0,1 0 0,-1 0 0,1 0 0,-1 0 0,1 0 0,-1 0 0,1 0 0,-1 0 0,1 0 1,-1 0-1,1 0 0,0 0 0,-1 1 0,1-1 0,-1 0 0,1 0 0,-1 1 0,-3 1 8,0 1 0,0-1 1,1 1-1,-1 0 0,1 0 0,-1 0 0,-4 6 0,-4 6-33,-7 11 40,-25 38-1,40-56-52,0 0 0,0 1 0,0-1 0,1 1-1,0 0 1,1-1 0,0 1 0,1 0 0,-2 16 0,20-52-411,44-104 170,-57 116 257,-4 14 7,-16 18-114,0 1 19,1 1 1,1 0-1,0 1 1,2 0-1,0 1 1,2 1-1,0 0 0,-7 24 1,16-38 141,-1 1 0,1-1 0,1 1 1,0 11-1,0-6 613,10-39-255,8-17-289,-8 21-231,0-1 0,-2 0 0,-1-1 1,0 1-1,-2-1 0,0-1 0,1-25 1,-38 50 955,29 0-826,0 1 0,-1 0 0,1-1 1,0 2-1,0-1 0,0 0 0,0 0 0,1 1 0,-1 0 0,1-1 0,-1 1 0,1 0 1,-3 6-1,-24 44 22,21-34 3,0 1-1,2 0 0,0-1 0,1 2 0,1-1 0,1 1 0,0-1 0,2 28 1,1-47-23,1-2 6,0 1-1,1-1 1,-1 0 0,0 1 0,1-1-1,-1 0 1,0 0 0,0 0-1,0 0 1,0 0 0,0 0 0,0 0-1,0-1 1,0 1 0,0 0 0,-1 0-1,1-1 1,-1 1 0,1 0-1,-1-1 1,1 1 0,-1-1 0,1 1-1,-1-2 1,10-45-52,-8 39 73,1-13 50,-1 1 1,0-28 320,-2 52-415,1 1 0,-1 0 1,1 0-1,-1 0 0,0 0 0,-1 0 1,0 7-1,0-6 40,-3 29 84,-3 0-1,0 0 1,-17 44-1,14-49-106,2-1 0,0 2 0,2-1 0,1 1 0,-1 33 1,7-63-28,-1 1 0,0-1 0,0 0 0,0 1 0,0-1 0,0 0 0,1 1 0,-1-1 0,0 0 0,0 1 0,1-1 0,-1 0 0,0 0 0,0 0 0,1 1 0,-1-1 0,0 0 0,1 0 0,-1 0 0,0 1 0,0-1 0,1 0 0,-1 0 0,1 0 0,-1 0 0,0 0 0,1 0 0,-1 0 0,0 0 0,1 0 0,-1 0 0,0 0 0,1 0 0,-1 0 0,0 0 0,1 0 0,-1 0 0,0-1 0,1 1 0,-1 0 0,0 0 0,1 0 0,-1 0 0,0-1 0,0 1 0,1 0 0,-1 0 0,1-1 0,16-11-45,18-53-95,-3 0 0,-3-3 0,35-120 0,-62 181 186,6-30 691,-9 46-655,-5 8-110,-1-1 1,0 0-1,-15 25 1,-4 9 66,-19 61 371,-49 189 1,70-217-139,20-70-223,2-6-35,0 1-1,0-1 0,1 1 1,-1 0-1,1 14 1,13-40 14,334-605-1455,-337 607 1419,0-1 1,13-15 0,-21 29 9,-4 21-452,-8 17 693,-96 163 483,52-101-49,-78 192 1,128-275-582,2-6-57,0 0 1,0 0 0,1 0 0,0 1-1,-2 16 1,4-24-151,6-7 97,380-573-2112,-378 559 2797,-9 23-528,-2 5-96,-1 1-1,1-1 1,-2 0 0,1 0-1,-1-1 1,-11 14 0,-6 11 138,-237 455 1925,148-262-1189,105-211-1424,19-35 270,61-101-414,97-121-1,-106 167 516,-40 50 142,31-45 0,-152 184 249,21-29-276,37-38 77,1 3 0,3 1 0,2 2 0,2 0 0,-40 99 0,69-147-62,-1-1 0,1 1 0,0 0 0,0 0-1,1 0 1,-1-1 0,1 6 0,0-9-35,0-13 250,1-4-335,2 0 0,0 0 0,1 0 0,1 1 1,0-1-1,13-25 0,1-8-343,-10 28 424,-2 0 1,0 0-1,-1-1 0,-2 0 0,4-43 283,-11 67-223,1-1 1,0 1-1,0-1 0,0 1 1,-1 0-1,1 0 1,0 0-1,0 0 1,0 0-1,1 1 1,-1-1-1,0 0 1,0 1-1,1 0 0,-1-1 1,1 1-1,-2 2 1,-26 38-83,21-30 48,6-7 28,-2 1 0,0 1-1,-1-1 1,1 0-1,-1 0 1,0 0-1,-1 0 1,-9 7 0,12-12-30,4-41-625,0 29 665,0 0 1,0 0-1,-2 0 0,1 0 1,-1-1-1,-1 1 0,0 0 0,-3-10 1,4 20 4,1 0 0,0 0 1,-1 0-1,1 0 1,0 1-1,-1-1 0,1 0 1,-1 1-1,1-1 0,-1 0 1,1 1-1,-1-1 0,1 0 1,-1 1-1,0-1 0,0 1 1,1-1-1,-1 1 0,0-1 1,0 1-1,1 0 0,-1-1 1,0 1-1,0 0 1,0 0-1,1 0 0,-3-1 1,3 2 0,-1-1 1,0 0 0,0 1-1,1-1 1,-1 0 0,0 1-1,1-1 1,-1 1 0,0 0-1,1-1 1,-1 1 0,1-1 0,-1 1-1,1 0 1,-1-1 0,1 1-1,-1 0 1,1 0 0,0-1-1,-1 1 1,1 0 0,0 0-1,0 0 1,0-1 0,-1 1 0,1 2-1,-21 102 503,12-69-419,1 1-1,3 0 1,-2 49-1,7-83-77,0 1-1,0 0 0,0 0 0,1 0 0,0-1 0,0 1 0,0 0 0,3 6 0,1 2 41,-3-2 7,0 1 0,-1-1 0,0 1 0,0 0 0,-1-1 0,-2 18 0,1 6 84,-1-21-142,0-1 1,-1 0-1,0 1 1,-1-1-1,0 0 1,-9 16-1,6-11 6,-19 54 26,14-38-5,-18 39-1,-45 109-31,68-164 7,-1 0 0,-1-1 0,0 0 0,-2 0-1,0-1 1,-16 17 0,-49 52 0,52-62-71,1 1 1,-32 41-1,17-25-33,25-28 85,-25 25-23,16-15-8,0-1 0,-1-1 1,-28 17-1,48-33 39,0-1 0,0 1 1,-1 0-1,2 0 0,-1 0 1,0 0-1,1 0 0,-1 1 1,-1 4-1,-17 19-17,-32 40-404,30-52 69,22-14 351,1 0 0,-1-1 0,1 1 0,-1-1 1,1 1-1,-1-1 0,0 1 0,1-1 0,-1 1 0,0-1 0,1 0 0,-1 0 0,0 1 0,0-1 0,1 0 0,-1 0 0,0 0 0,0 1 0,0-1 0,-1 0 0,2-1-5,-1 1 0,1 0 0,-1-1 0,1 1 0,0 0 0,-1-1 0,1 1 0,-1-1 1,1 1-1,0-1 0,0 1 0,-1-1 0,1 1 0,0-1 0,0 1 0,-1-1 0,1 1 0,0-1 0,0 1 0,0-1 0,0-1 0,0-43-411,1 27 351,13-22-334,-14 47 917,1 2-202,19-7-36,-13-1-185,-1-2 0,1 1 0,0-1 0,0 0 0,0 0 0,-1-1 1,1 0-1,9-4 0,-5 0-42,0-1 1,-1 0-1,18-15 0,6-6-30,-1-2 0,-1-1 0,-2-1 0,-1-2-1,-1-1 1,-2-1 0,-2-1 0,33-68 0,-53 96-22,30-70-224,3 1 1,78-119-1,-48 86 222,-52 82 4,1 1 0,1 1 1,36-42-1,-44 58-83,-8 9 56,0 1 0,0 0 0,0 0 0,0-1-1,1 1 1,-1 0 0,0 0 0,0 0-1,1 0 1,-1 0 0,0 1 0,1-1-1,-1 0 1,1 1 0,-1-1 0,1 1-1,0-1 1,-1 1 0,1 0 0,-1 0-1,1-1 1,0 1 0,-1 0 0,1 1 0,3-1-1,-5 0 0,1 0-1,0 0 1,0 0-1,0 0 1,-1 0-1,1 0 1,0 0-1,0 0 1,0 0-1,-1 1 1,1-1-1,0 0 1,0 0-1,-1 1 1,1-1-1,0 1 1,-1-1-1,1 0 1,0 1-1,-1-1 0,1 1 1,-1 0-1,2 0 1,0 19-351,-3-9 503,1-1-74,1 1 12,-1 0-1,0 0 1,-1 0 0,0-1 0,-1 1 0,0-1-1,-1 1 1,-6 17 0,-65 120 234,39-82 115,3 2 0,-31 95-1,56-134-311,8-29-94,-1 0 0,0 0 0,0 0 0,0 0 0,0 0 0,0 0 0,0-1 0,0 1 0,0 0 0,0 0 0,0 0 0,0 0 1,0 0-1,1 0 0,-1 0 0,0 0 0,0 0 0,0 0 0,0 0 0,0 0 0,0 0 0,0 0 0,0 0 0,1 0 0,-1 0 0,0 0 0,0 0 0,0 0 0,0 0 0,0 0 0,0 0 0,0 0 0,1 0 0,-1 0 0,0 0 0,0 0 0,0 0 0,0 0 1,0 0-1,0 0 0,0 0 0,0 1 0,0-1 0,0 0 0,1 0 0,-1 0 0,0 0 0,0 0 0,0 0 0,0 0 0,0 0 0,0 0 0,0 0 0,0 1 0,26-47 442,122-228-81,108-235-1761,-240 471 945,-2-1-1,11-53 1,-24 81 345,-1 9-37,0 5-55,-1 10 197,-2 0 0,1 0 0,-2 0-1,0 0 1,0 0 0,-9 16-1,-4 13 135,-113 348 997,-29 76 826,122-355-1510,46-135-598,2 2-1,15-26 1,9-18 147,316-695-1301,-343 740 1288,-2 7 18,-1 0-1,2 1 0,0 0 1,0 0-1,1 0 0,1 1 1,12-15-1,-21 27-2,1 0 0,-1 0 0,0-1 0,0 1 0,0 0 0,1 0 0,-1 0 0,0 0 0,0-1 0,0 1 0,1 0 0,-1 0 0,0 0 0,1 0 0,-1 0 0,0 0 0,0 0 0,1 0 0,-1-1 0,0 1 0,0 0 1,1 0-1,-1 0 0,0 0 0,1 0 0,-1 1 0,0-1 0,0 0 0,1 0 0,-1 0 0,0 0 0,1 0 0,-1 0 0,0 0 0,0 0 0,1 1 0,-1-1 0,0 0 0,0 0 0,0 0 0,1 1 0,-1-1 0,0 0 0,0 0 0,0 1 0,0-1 0,1 0 0,-1 0 0,0 1 0,0-1 0,0 0 0,0 0 0,0 1 1,0-1-1,0 0 0,0 1 0,0-1 0,0 0 0,0 0 0,0 1 0,0-1 0,0 0 0,0 1 0,0-1 0,0 0 0,0 1 0,-1 29-214,0-22 245,-3 21 132,-1 0 1,-2 0-1,0-1 1,-2 0-1,-23 48 1,7-16 15,-325 784 2024,309-745-2089,41-98-257,3-13-383,70-124-52,-25 52 27,4-15-45,94-167-549,-96 182 1069,68-84 1,-50 81 419,-68 116 25,-8 2-135,-2-1 1,-1 0-1,-23 45 1,15-35-129,-51 110 238,2-7 443,-51 159-1,117-293-809,-1 0-1,1 0 0,0 0 1,1 0-1,0 14 0,5-23-582,-1-1 557,-1 0 0,0 0-1,0 0 1,0-1-1,0 1 1,0-1-1,0 1 1,-1-1-1,1 0 1,0 1 0,-1-1-1,1 0 1,-1 0-1,2-4 1,3-1-20,258-361-696,-148 199 748,-100 143-54,-11 16 1109,-115 162-686,-57 136-157,135-223 91,3 1 0,-34 111 0,59-157-460,10-23-411,17-32-263,-18 26 1107,4-6-278,185-313-1160,-191 321 1174,5-15 1,-8 21-26,-4 1-96,-2 1 73,0 1 0,0 0 0,0 0 0,0 0 0,0 1 0,1 0 0,-1 0 0,-9 8 1,-47 40-224,37-29 227,-412 363 1138,410-358-995,-1-2 0,-1-1 0,-43 26 0,72-50-93,0 0 1,0 0-1,-1 1 0,1-1 1,0 0-1,0 0 1,0 0-1,0 0 0,-1 1 1,1-1-1,0 0 1,0 0-1,0 0 0,-1 0 1,1 0-1,0 0 1,0 0-1,0 0 0,-1 0 1,1 1-1,0-1 1,0 0-1,0 0 1,-1 0-1,1 0 0,0 0 1,0 0-1,-1-1 1,1 1-1,0 0 0,0 0 1,0 0-1,-1 0 1,1 0-1,0 0 0,0 0 1,-1 0-1,1 0 1,0-1-1,0 1 1,0 0-1,0 0 0,-1 0 1,1 0-1,0 0 1,0-1-1,0 1 0,0 0 1,0 0-1,0 0 1,-1-1-1,1 1 0,4-18-149,12-18 48,5 0 81,34-61 62,-51 87-67,1-1 0,-2 1 0,1-1 0,-1 0-1,-1 0 1,0 0 0,0-20 0,-5 30-21,0 0-1,0 1 1,0-1-1,-1 0 0,1 1 1,0 0-1,-1 0 1,1 0-1,0 0 1,-4 1-1,1-1-20,1 0 57,-1 1 0,1 0 0,-1 1-1,1-1 1,-1 1 0,1 0 0,0 1-1,-1-1 1,1 1 0,1 0-1,-1 0 1,0 0 0,1 1 0,0 0-1,-1 0 1,-3 5 0,-9 10 15,1 1 1,-16 26 0,30-43-7,-14 21 94,-18 38 0,29-53-57,2 0 1,-1 1-1,1-1 1,0 1-1,1 0 1,0 0-1,-1 18 1,20-57 206,14-37-122,-14 32-532,-1 0 1,-2-2 0,-1 1-1,11-55 1,-23 62 267,-2 27 152,0 1 0,-1-1 0,1 1 0,0-1 0,-1 1 0,1-1 0,-1 1 0,1 0 0,0 0 0,-1-1 0,1 1 0,-1 0 0,1 0 0,-1 1 0,1-1 0,-1 0 0,-1 1 0,-1 0 1,1 0 0,0 1-1,-1-1 1,1 1 0,0 0-1,0 0 1,0 0-1,0 0 1,1 0 0,-1 0-1,-3 5 1,-27 33 128,28-33-103,-18 27 348,1 0 0,2 2 1,1 0-1,-26 74 1,43-106-404,0 1 1,1-1 0,0 0 0,0 1-1,0-1 1,0 1 0,1 0 0,-1-1-1,1 1 1,0-1 0,1 1 0,0 6 0,1-10-9,0-1 0,0 0 0,0 0 1,0 1-1,1-1 0,-1 0 0,0-1 1,0 1-1,0 0 0,0 0 0,0-1 1,0 1-1,0-1 0,0 0 1,0 0-1,3-2 0,6-8 30,-1 0 0,0-1 1,-1-1-1,0 0 0,-1 0 0,11-25 0,-11 23-6,6-10-160,0-1-1,-2 0 1,-2-1 0,0 0 0,-1-1 0,-2 0 0,-1-1-1,-1 1 1,1-37 0,-6 56 153,0 1 41,0 0-1,0 0 1,-1-1 0,0 1-1,-3-12 1,3 19-3,1-1 1,-1 0-1,0 0 1,0 0-1,0 1 1,0-1-1,0 1 1,0-1-1,0 1 1,0-1-1,-1 1 1,1-1-1,-1 1 1,1 0-1,-1 0 1,1 0-1,-1 0 1,0 0-1,1 0 1,-1 0-1,0 1 1,0-1-1,0 1 1,0-1-1,1 1 1,-1 0-1,0-1 1,0 1-1,-3 0 1,-3 0 108,0 0 0,1 1 0,-1-1 0,-10 3 0,15-2-116,0 1 0,0-1 0,0 1 0,0-1 0,0 1 0,0 0 0,0 0 1,1 0-1,-1 0 0,1 0 0,-1 1 0,-2 3 0,-23 31 119,2 2 0,1 0 0,2 2 0,2 0 0,2 2 0,2 0 0,1 1-1,-13 66 1,24-91-167,2 0-1,1 0 0,0 0 1,1 0-1,1 0 0,3 23 1,-2-40-7,-1 0 1,1-1 0,0 1 0,0-1 0,0 1-1,0-1 1,0 0 0,0 1 0,1-1 0,-1 0-1,0 0 1,1 0 0,-1 0 0,1 0-1,-1 0 1,1 0 0,-1 0 0,1 0 0,0-1-1,-1 1 1,1-1 0,0 1 0,-1-1 0,1 0-1,0 0 1,0 0 0,0 0 0,-1 0 0,1 0-1,0 0 1,2-1 0,1 1 11,1-1 0,0 1 1,-1-1-1,1 0 0,-1-1 1,1 0-1,-1 0 0,0 0 1,7-3-1,3-8 10,0 1 1,-1-2-1,0 0 0,-1 0 0,0-2 1,13-21-1,56-107-374,-76 133 289,-1-1 1,-1 1-1,0-1 0,0 0 1,-1 0-1,-1-1 1,0 1-1,-1-1 0,0-20 1,-1 32 109,0 0 0,-1 0 0,1 0 1,0 0-1,-1 0 0,1 0 0,-1 0 1,0 1-1,1-1 0,-1 0 0,0 0 1,1 0-1,-1 1 0,0-1 0,0 0 0,0 1 1,0-1-1,1 0 0,-1 1 0,0 0 1,0-1-1,0 1 0,0-1 0,0 1 1,0 0-1,0 0 0,-1-1 0,1 1 0,0 0 1,0 0-1,0 0 0,-2 1 0,-43 0 330,38 0-337,4 0 1,-1 0 1,0 0-1,1 1 1,-1-1-1,1 1 1,-1 1-1,1-1 1,0 0-1,0 1 0,0 0 1,0 0-1,0 0 1,1 0-1,-1 1 1,-4 6-1,-6 9 46,-24 39 0,31-47-28,-9 17 16,1 0 0,2 0 0,0 1 1,2 1-1,1 0 0,2 0 0,1 1 0,1 0 0,2 1 0,-2 51 0,6-86-336,-1-1 194,0 1-1,1-1 1,-1 0 0,1 1-1,0-1 1,0 0-1,0 1 1,1-5 0,0-21-590,-6-3 36,1 1 193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51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 0 160,'0'0'1595,"0"24"-1432,0-21-160,-10 195 348,8-177-290,1-14-19,1 0 0,-1 0 0,0 0 0,0 0 0,-1-1 0,-3 10 0,4-15 41,0-1-101,1 0 1,-1 0-1,0-1 1,1 1-1,-1 0 0,1-1 1,-1 1-1,0-1 1,1 1-1,-1-1 1,1 1-1,-1-1 1,1 1-1,0-1 0,-1 0 1,1 1-1,-1-1 1,1 0-1,0 1 1,0-1-1,-1 0 0,1 1 1,0-1-1,0 0 1,0 1-1,0-1 1,0 0-1,0 1 0,0-1 1,0-1-1,0-31-350,1 22 221,-1-89-916,0 66 540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51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1 0 512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52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 67 512,'-60'-59'500,"48"52"-113,8 10-246,5 14-57,-1-16-22,0 391 1869,0-390-1932,0-1 1,0 0-1,0 0 0,0 0 1,0 1-1,0-1 1,1 0-1,-1 0 0,0 0 1,1 0-1,-1 1 1,1-1-1,-1 0 0,1 0 1,0 0-1,0 0 1,-1 0-1,1 0 1,0-1-1,0 1 0,0 0 1,0 0-1,0-1 1,0 1-1,0 0 0,1 0 1,-1-1 82,2 0 7,-1 0-1,1 0 0,0 0 0,0 0 0,0 0 0,0 1 0,-1-1 0,1 1 1,0 0-1,-1 0 0,4 1 0,-5-1-36,12 1 154,0 0 0,0-1 0,0-1 0,0 0-1,0 0 1,0-1 0,0-1 0,19-5 0,23-2-132,1-1 76,-42 7-101,1 0 0,0 1 0,15-1 0,103-9 237,-110 11-184,1-2 0,30-6 0,-29 4-84,5 1 4,56 1-1,11-2-10,59-10 27,-78 8 76,-54 5-104,-1 0 0,1 2 1,25 2-1,6 0-3,133 7 110,3 0-106,-169-9-59,1 1 1,-1 1 0,0 1-1,1 1 1,35 11 0,-30-7-165,0-1 1,1-1 0,40 3-1,35-5-3643,-96-4 2918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4:07.8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1 184,'0'0'4972,"30"0"-3632,218 0-1642,-82 0-3573,-146 0 2916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06.4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219 1 384,'0'0'1283,"-4"0"-1124,-20 0 1202,3 0-1070,19 1-314,-1 0-1,0 1 0,0-1 1,1 1-1,-1-1 1,1 1-1,-1 0 1,1 0-1,0 0 1,-1 0-1,1 0 1,-2 3-1,-24 34-150,23-33 131,3-3 10,0 0-1,1 1 0,-1-1 1,1 0-1,0 1 0,-1-1 1,2 0-1,-1 1 0,0 0 1,1-1-1,-1 1 1,1 4-1,21-12 357,-12-1-241,0 0 1,0-1 0,12-9 0,-17 11-79,1 0 0,0 0 0,-1 1 0,2 0 0,-1 0-1,0 0 1,1 0 0,-1 1 0,1 0 0,0 0 0,0 0 0,0 1 0,0 0 0,6 0 0,-11 14-450,-3-7 445,1 0 0,-2 0 1,1 0-1,-1 0 1,0 0-1,0-1 0,0 1 1,-1-1-1,0 0 1,0 0-1,0 0 1,-7 5-1,-3 7-1,-4 3-4,1 1 0,-23 35 0,36-50-3,0 0 1,1 1-1,0 0 0,0-1 1,1 1-1,-1 0 0,2 1 1,-1-1-1,1 0 1,-1 11-1,2-16-18,24-2-23,-18-1 55,0 0 1,0-1-1,-1 1 1,1-1-1,-1 0 1,1-1-1,-1 1 1,0-1-1,0 0 0,0 0 1,0-1-1,5-4 1,27-16 37,45-16 308,-79 38-338,-2 1-14,-8 12-44,-48 42 45,-45 49-14,85-85 9,2 0-1,0 1 1,1 1 0,-15 29 0,26-45-9,0 0 0,0 0 1,0 1-1,0-1 1,0 0-1,1 1 0,-1-1 1,1 1-1,0 3 1,34-6 74,-30-2-33,0 1 1,1-1-1,-1 0 1,0 0-1,0 0 1,0 0-1,0-1 1,0 0-1,-1 0 1,7-3-1,38-32 312,-6 5-21,-19 18-171,-10 5-22,0 1 1,30-13-1,-37 20-122,-5 1-44,-1 5-174,-1-1 164,0 1 0,0-1 0,0 1 0,0-1 0,-1 0 0,0 1 0,0-1 0,0 0 0,0 0 0,-5 6 0,-38 43 138,19-25-114,-21 29 27,8-13 87,2 2 1,-60 101-1,95-142-93,-1 0-1,1 0 1,1 0 0,-1 0 0,1 0 0,0 0-1,0 0 1,0 1 0,0 9 0,26-14-175,-20-2 179,0 1-1,1-1 1,-1 0 0,0-1 0,0 1 0,0-1-1,0 0 1,0 0 0,-1-1 0,7-3-1,48-38-8,-16 11 3,-16 15 0,-1 1 169,46-24 1,-72 41-170,1 1 1,-1-1 0,0 1-1,0-1 1,0 1 0,0-1 0,0 1-1,1-1 1,-1 1 0,0-1 0,0 1-1,0-1 1,0 1 0,-1-1 0,1 1-1,0-1 1,0 1 0,0-1 0,0 1-1,0-1 1,-1 1 0,1-1-1,0 1 1,0-1 0,-1 0 0,1 1-1,0-1 1,-1 1 0,1-1 0,0 0-1,-1 1 1,0-1 0,-11 22 14,-80 105-13,-36 54 35,122-173-29,1 0 0,0 0 0,1 1 0,0 0 0,0 0-1,1 0 1,0 0 0,0 0 0,1 1 0,1-1 0,-2 11 0,19-19-57,-11-2 73,1 0 0,-1 1 1,0-2-1,1 1 0,-1-1 0,0 0 1,0 0-1,0 0 0,0-1 1,0 1-1,7-7 0,52-45 66,-35 27-68,-4 6-1,1 0-1,0 2 0,1 1 1,38-19-1,-61 36-63,0-1 0,0 1 0,0 0 0,0 1 0,0-1 0,1 1 0,-1-1-1,5 2 1,-6-1 36,-1 0-1,1 0 1,0 0-1,0 0 1,0-1-1,0 1 1,0-1-1,0 0 1,0 1-1,0-1 1,0-1-1,-1 1 1,1 0-1,0-1 0,-1 1 1,5-4-1,-6 5 31,-1-1 0,1 1-1,0-1 1,0 0 0,-1 1-1,1-1 1,0 1 0,-1-1-1,1 0 1,-1 1 0,1-1-1,-1 0 1,1 0 0,-1 0-1,1 1 1,-1-1 0,0 0 0,1 0-1,-1 0 1,0 0 0,0 0-1,0 0 1,1 0 0,-1 0-1,0 1 1,0-1 0,-1 0-1,1 0 1,0 0 0,0 0-1,0 0 1,-1-1 0,0 1-6,-1-1 0,1 1 1,-1 0-1,0 0 0,1-1 0,-1 1 1,0 0-1,0 0 0,1 1 1,-1-1-1,0 0 0,0 1 1,-3-2-1,-10 0-50,1 0 1,-28-1-1,27 4-15,11-1 43,0 1-1,0-1 0,0 0 0,1 0 0,-1 0 0,0 0 0,0-1 1,0 0-1,0 1 0,-4-3 0,7 0 62,1 1-1,-1-1 1,1 0-1,0 0 0,0 0 1,0 0-1,0 0 1,1-4-1,0 0-37,12-101 1204,1 74-1223,-4-91 583,-9 124-651,0 0 68,0 1-1,-1-1 1,1 0-1,0 0 1,-1 1-1,1-1 1,0 0-1,-1 0 1,1 0-1,-1 0 1,0 0-1,1 0 1,-1 0-1,0 0 1,1 0-1,-1 0 1,0 0-1,0-2 0,4-20 105,-4 18-100,1 1 0,0-1 0,0 1 0,0 0 0,1-1 0,0 1 0,0 0 0,0 0 0,0 0 0,0 0 0,1 1 0,0-1 0,-1 1 0,6-5 0,1-1-116,0 0 1,1 1 0,-1 0-1,14-7 1,-22 14 95,-1 1 0,1-1 0,0 1 0,-1-1 0,1 1 0,-1-1 0,1 1 0,0 0 0,0-1 0,-1 1 0,1 0 0,0-1 0,-1 1 0,1 0 0,0 0 0,0 0 0,-1 0 0,1 0 0,0 0 0,0 0 0,0 0 0,-1 0 0,1 0 0,0 0 0,0 0 0,-1 0 0,1 1 0,0-1 0,-1 0 1,1 1-1,0-1 0,0 0 0,-1 1 0,1-1 0,-1 1 0,1-1 0,0 1 0,-1-1 0,1 1 0,-1 0 0,1-1 0,-1 1 0,0-1 0,1 1 0,-1 0 0,0 0 0,1-1 0,-1 1 0,0 0 0,0 0 0,0-1 0,1 1 0,-1 1 0,1 7 47,-1 0-1,1 0 1,-2 0-1,0 9 1,0 0-71,1 27 178,20 617 1474,-16-619-1554,23 386 449,-27-466-701,-1-35 5,-1 23-271,3-1 0,10-79 0,-7 97 451,-1 0 0,-2-41-1,-1 47 33,0 25-13,-1 1 1,1-1-1,0 0 1,-1 0-1,1 0 1,-1 0-1,1 1 1,-1-1-1,1 0 1,-1 0-1,0 1 1,1-1-1,-1 1 1,0-1-1,0 0 1,1 1-1,-1-1 1,0 1-1,0 0 1,0-1-1,1 1 1,-1 0-1,0-1 1,0 1-1,0 0 1,0 0-1,0 0 1,0 0-1,0 0 1,-1 0-1,-38-1 84,31 1-77,1 0-22,0 1-1,0 0 1,0 0 0,1 0-1,-1 1 1,0 0 0,1 0 0,0 1-1,-1 0 1,-7 5 0,2 0-17,1 0 0,1 1 1,0 1-1,-17 17 0,19-17 18,0 0 0,1 1 0,0 0-1,1 0 1,0 1 0,-9 21 0,43-69-594,-7 10 518,129-165-804,-135 166 875,-14 25 18,0 0-1,0 0 1,0 0 0,0 0 0,0-1-1,1 1 1,-1 0 0,0 0 0,0 0-1,0 0 1,0 0 0,0 0-1,0-1 1,0 1 0,0 0 0,0 0-1,0 0 1,0 0 0,0 0 0,-1-1-1,1 1 1,0 0 0,0 0 0,0 0-1,0 0 1,0 0 0,0 0 0,0 0-1,0-1 1,0 1 0,0 0-1,0 0 1,-1 0 0,1 0 0,0 0-1,0 0 1,0 0 0,0 0 0,0 0-1,0 0 1,-1 0 0,1-1 0,0 1-1,0 0 1,0 0 0,0 0 0,0 0-1,0 0 1,-1 0 0,1 0-1,0 0 1,0 0 0,0 0 0,0 0-1,0 1 1,-1-1 0,1 0 0,0 0-1,0 0 1,0 0 0,0 0 0,-2 0 6,-4 1-7,0 0 0,1 1 0,-1-1 0,0 1 0,1 0 1,0 1-1,-1-1 0,1 1 0,0 0 0,0 1 0,1-1 0,-8 8 0,-57 56-7,61-58 8,-13 14 80,0 0 0,-26 42 1,41-56-45,1 1-1,0 0 1,0 0 0,1 0 0,0 1-1,1-1 1,0 1 0,1 0 0,0 0-1,0 19 1,31-29 34,-24-1-63,0-1 1,0 0-1,0 0 1,0 0-1,0-1 1,0 0 0,0 0-1,0 0 1,0-1-1,-1 1 1,9-7-1,48-45 44,-38 33-46,113-98 346,-135 118-309,-13 13-221,-50 51 99,-90 120-1,126-148 114,2 2 0,2 1 0,1 0 0,2 2-1,-21 60 1,36-86-49,0 2 0,0-1 0,2 0 0,0 1 0,0 16-1,3-32 12,0 1-1,0 0 0,0 0 0,0 0 0,0-1 0,1 1 0,-1 0 0,0-1 1,0 1-1,0-1 0,1 1 0,-1-1 0,0 0 0,1 0 0,-1 1 0,0-1 1,1 0-1,-1 0 0,0 0 0,1-1 0,-1 1 0,2 0 0,35-4-12,-30 0 12,0 1 0,-1-1 1,1-1-1,-1 1 0,0-1 0,-1-1 0,10-8 0,44-51 35,-41 43-22,13-12 33,-20 22 79,1-1 1,-2-1-1,21-30 889,-54 58-813,-5 9-250,1 1 0,-41 48-1,-38 64 10,76-98 47,21-26-15,-12 14 44,-24 41-1,39-59-45,1 1 0,0 0 0,0 0 0,1 0-1,0 1 1,1-1 0,0 1 0,0-1 0,0 15-1,3-23 9,-1 0-1,0 1 1,1-1-1,-1-1 1,1 1-1,-1 0 1,1 0-1,-1 0 1,1 0-1,0 0 1,0 0-1,-1-1 1,1 1-1,0 0 1,0-1-1,0 1 1,0 0-1,0-1 1,0 1-1,0-1 1,0 0-1,0 1 1,0-1-1,0 0 1,0 1-1,0-1 1,0 0-1,0 0 1,0 0-1,0 0 1,0 0-1,2-1 1,2 2 8,1-1 0,-1-1 0,0 1 0,0-1 0,1 0 0,6-2 0,1-4 18,0-1 0,-1 0 0,0-1 0,0-1 0,0 0 0,19-22 0,-11 11-9,196-207 78,-238 235 227,-13 19-390,1 1-1,1 2 1,2 2 0,-36 44 0,32-35 57,-29 47 1,54-72 31,1-1-1,1 2 1,0-1 0,1 1 0,1 0 0,0 1 0,-4 19 0,9-33-25,1-1 0,-1 1-1,1 0 1,-1 0 0,1 0 0,0-1 0,0 1 0,0 0 0,1 0 0,-1 0 0,0 0 0,1-1 0,1 5 0,-1-6 2,1 0 0,-1 0 0,0 0 0,1 0 0,-1 0 0,1 0 0,-1 0 0,1-1 0,-1 1 0,1-1 0,-1 1 0,1-1 0,0 1 0,-1-1 1,1 0-1,0 0 0,-1 0 0,1 0 0,0 0 0,2 0 0,4-1 8,0 0 1,0 0-1,0-1 0,0 0 0,-1 0 1,1 0-1,-1-1 0,1-1 0,-1 1 1,0-1-1,0 0 0,6-6 0,12-9-13,39-40-1,-35 31-23,-5 5 28,19-16 2,-2-2 1,51-64 0,-90 102 17,1 0 1,0-1-1,-1 0 1,0 1-1,0-1 0,0 0 1,0 0-1,0 0 1,-1 0-1,0-1 1,0 1-1,0 0 1,0-7-1,-36 11 74,29 1-89,1 1 0,-1 0 0,1 0 0,-1 0 0,1 1 0,0 0-1,0 0 1,0 0 0,0 0 0,0 1 0,-5 6 0,-49 54 3,41-43-7,-7 7 59,1 1-1,1 1 1,1 1-1,2 1 1,2 0-1,0 2 1,-22 64-1,37-87-52,1 1 1,0-1-1,1 1 0,0-1 0,1 13 0,0-16-40,1-7 34,-1 0 0,1 1 0,-1-1 0,1 0 0,0 0 0,0 0-1,-1 0 1,1 0 0,0 0 0,0 0 0,0 0 0,0 0 0,0 0 0,0 0-1,0 0 1,1-1 0,-1 1 0,0 0 0,0-1 0,1 1 0,-1-1 0,0 1-1,0-1 1,1 0 0,-1 0 0,1 0 0,-1 1 0,0-1 0,1 0 0,-1-1-1,3 1 1,5 0 5,0 0 0,0 0-1,-1-1 1,11-2 0,-8-1 0,-1 0 0,1 0 0,-1-1 0,0 0 0,0-1 0,0 0 0,-1 0 0,10-9 0,71-71-187,-53 49 43,2 1 23,-20 20 64,0-2-1,-1 0 1,-1-1 0,0 0 0,-2-2 0,21-34 0,-35 52 99,1 0 0,-1 1 0,-1-1 0,1 0-1,0 0 1,0 0 0,-1 1 0,0-8 491,-25 10-5,21 0-516,0 1 0,0 0 0,0 0 0,0 0 0,0 0 0,0 1 0,0 0 0,1-1 0,-1 1 1,0 1-1,1-1 0,0 0 0,-1 1 0,-2 3 0,-45 48-22,35-36 22,-10 12-13,1 2 0,1 0 0,2 1 0,-29 59 0,40-68-71,2 0 0,0 1-1,1 0 1,2 1-1,0-1 1,2 1-1,1 0 1,0 29 0,3-54 56,0 0 0,0 0 0,0-1 1,0 1-1,1 0 0,-1-1 1,0 1-1,0 0 0,0-1 0,1 1 1,-1 0-1,0-1 0,1 1 1,-1-1-1,1 1 0,-1-1 0,1 1 1,-1 0-1,1-1 0,-1 0 1,1 1-1,-1-1 0,1 1 0,-1-1 1,1 0-1,0 1 0,0-1 1,25 3-87,-21-3 128,1-1 0,0 0-1,0-1 1,-1 1 0,1-1-1,10-4 1,1-6 3,-1 0 0,0-1 0,-1-1 0,23-26 0,49-69-209,-68 82 102,0 0-1,20-43 0,-33 57 88,-1 0 0,0 0 0,-1-1 0,0 0 1,-1 1-1,-1-1 0,0-1 0,0-15 0,-2 29 18,-1 0 0,1 0 0,-1 1 1,1-1-1,-1 0 0,1 0 0,-1 0 0,1 0 1,-1 1-1,1-1 0,-1 0 0,0 0 0,0 1 0,1-1 1,-1 1-1,0-1 0,0 1 0,0-1 0,0 1 1,0-1-1,0 1 0,1 0 0,-1-1 0,0 1 1,0 0-1,0 0 0,0 0 0,0 0 0,0 0 1,0 0-1,0 0 0,0 0 0,0 0 0,0 0 0,0 0 1,-1 1-1,-3 0-1,0-1 1,0 1-1,0 0 0,0 0 1,0 1-1,-7 3 1,-6 8-21,0 2 0,1 0 1,1 1-1,0 0 0,2 1 0,-18 26 1,27-36-3,-21 27 7,3 1 0,1 1 0,-21 46 0,34-62 5,0 1 0,2 1 0,0-1 0,2 1 0,0 0 0,2 0 0,-2 37 0,5-57-21,0-1 1,0 1 0,0-1 0,1 0-1,-1 1 1,0-1 0,1 1-1,-1-1 1,1 0 0,0 1 0,-1-1-1,1 0 1,0 0 0,0 1-1,0-1 1,0 0 0,0 0-1,0 0 1,0 0 0,0 0 0,0 0-1,0-1 1,0 1 0,1 0-1,-1-1 1,0 1 0,1 0 0,-1-1-1,1 0 1,-1 1 0,0-1-1,1 0 1,-1 0 0,1 1 0,-1-1-1,1-1 1,-1 1 0,1 0-1,-1 0 1,2-1 0,4 1 8,0-1 1,0-1 0,0 1-1,-1-1 1,1 0 0,-1 0-1,11-6 1,-1-2 7,0-1-1,-1-1 1,0 0-1,18-20 1,50-62-70,-78 87 54,131-167-16,-116 144 31,0-1 0,-3-1 0,28-67 0,-36 45 41,-33 55-199,21 1 152,0-1 0,0 1-1,1 0 1,-1 0-1,1 0 1,-1 0 0,1 1-1,0-1 1,0 1 0,0-1-1,-4 7 1,-18 36 12,19-36-11,-3 8 3,0 1-1,2 1 1,0 0 0,0-1-1,-3 32 1,4-5-57,2 59 0,3-103 48,1 0-1,-1 1 1,1-1-1,0 0 1,-1 0-1,1 0 1,0 0 0,0 0-1,-1 0 1,1 0-1,0 0 1,0 0 0,0 0-1,0 0 1,0-1-1,0 1 1,0 0 0,1-1-1,-1 1 1,0-1-1,0 1 1,0-1-1,1 0 1,-1 1 0,0-1-1,1 0 1,-1 0-1,0 0 1,0 0 0,1 0-1,1 0 1,0 0 25,1 0 1,0 0 0,0 0-1,0 0 1,-1-1 0,1 1-1,0-1 1,-1 0 0,1 0-1,-1 0 1,5-3 0,0-2-34,-1-1 0,1 0 1,-1 0-1,-1-1 0,1 0 0,-1 0 1,5-11-1,34-67-266,-37 63 288,0 0 0,-2-1 0,-1 0 0,0 0 0,-2 0 1,-1 0-1,-2-41 575,0 65-566,-1 0 0,1 0 0,0 0 0,0 0 0,0 0 1,0 0-1,0 0 0,-1 0 0,1 0 0,0 0 0,0 0 1,0 0-1,0 0 0,0 0 0,-1 0 0,1 0 0,0 0 1,0 0-1,0 0 0,0 0 0,0 0 0,-1 0 20,1 1-20,-5-1 342,5 22-644,0-10 321,4 147 185,-1-130-226,1 1 0,2-1 0,12 39 1,-14-53-158,15 37-149,-18-49 240,0 0 0,1 0 0,-1-1 0,1 1 0,0 0 0,0-1 1,-1 1-1,2-1 0,-1 0 0,0 1 0,0-1 0,1 0 0,4 2 0,-6-3 65,0-1 0,0 1 1,0-1-1,0 0 0,1 1 1,-1-1-1,0 0 0,0 0 0,0 0 1,1 0-1,-1 0 0,0 0 0,0 0 1,0 0-1,1-1 0,-1 1 1,0 0-1,0-1 0,0 1 0,0-1 1,0 1-1,0-1 0,0 1 0,0-1 1,0 0-1,0 0 0,0 1 1,0-1-1,0 0 0,0 0 0,-1 0 1,1 0-1,0 0 0,-1 0 0,2-2 1,1-4 101,0 0-1,0 0 1,0-1 0,2-10 0,-3 9-185,6-28 176,-1 0-1,-3-1 1,-1 1 0,-3-71-1,-1 49 1041,1 427-2636,4-551-791,4 113 2336,-5 53 4,0 0 0,0-21-1,-3 34 3,0-1 0,0 1-1,0 0 1,-1-1 0,1 1-1,-1 0 1,0-1 0,-1 1-1,1 0 1,-1 0 0,1 0 0,-4-4-1,3 6 31,0 0 0,0-1 0,-1 1 0,1 0 0,-1 0 0,1 0 0,-1 1 0,0-1 0,0 1 0,1-1 0,-1 1 0,0 0 0,0 0-1,-1 1 1,1-1 0,0 0 0,-5 1 0,-136-7 897,127-45-1086,17 49-27,0 0-1,0 1 1,1-1-1,-1 0 1,1 1-1,-1-1 0,1 0 1,0 1-1,0-1 1,0 1-1,0-1 1,0 1-1,1-1 1,-1 1-1,1 0 0,0 0 1,0 0-1,-1 0 1,4-3-1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07.6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318 727 416,'0'0'4232,"-6"-4"-3507,-5-3-451,0-1-1,0 0 1,1-1 0,0 0-1,-14-19 1,-43-62 670,53 70-911,11 17-18,0-1-1,0 1 1,1-1-1,0 0 1,-1 0 0,1 0-1,1 0 1,-1 0-1,-1-7 1,-52-173-243,-12-3 150,63 165-3,2 7-919,1 28 421,2-8 568,0 1 0,1-1 0,0 0 0,0 1-1,0-1 1,1 0 0,0 0 0,7 9 0,9 19-58,-6 3-66,-2 1 0,10 49 0,5 22 177,28 33-496,-50-127 257,-6-11 116,-13-17 148,-19-33 127,26 31-193,1 0 1,1 0-1,0 0 0,1-1 1,1 0-1,-4-26 0,-1-107-195,0-7 130,6 133 63,2 15 1,1 1 0,-1-1 1,-1 1-1,0 0 0,0-1 0,0 1 1,-1 0-1,-5-10 0,5 62-975,5-14 953,1 1 0,2-1 0,13 45 0,1 10-50,27 207-607,27 134-1229,-55-350 1069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12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2028 703 184,'0'0'3146,"0"27"-2303,-1-13-747,0 0-1,0 0 1,-2 0-1,0-1 1,0 1 0,-2-1-1,1 0 1,-2 0-1,-11 22 1,15-32-100,1 0 0,0 0-1,0 0 1,0 0 0,1 0 0,-1 0-1,1 1 1,0-1 0,0 0 0,0 4-1,0-6 5,-37 21 230,26-17-250,0-1 0,-1-1 1,1 0-1,-1-1 0,1 0 1,-1 0-1,-18-1 0,167-1-1858,-1-9 2287,-136 8-403,0 0 1,0 0-1,0 0 1,0 1-1,0-1 1,0 0-1,0 0 1,0 1-1,0-1 0,-1 0 1,1 0-1,0 1 1,-1-1-1,1 0 1,0 1-1,-1-1 1,1 0-1,-1 1 1,1-1-1,-1 1 1,1-1-1,-1 0 0,0 1 1,1-1-1,-1 1 1,1 0-1,-2-1 1,-22-2 711,58 6-1536,-34-2 834,0 0-1,0 0 1,-1 0 0,1 0-1,0 0 1,-1 0 0,1 0-1,-1 0 1,1 0 0,-1 0-1,1 0 1,-1 0 0,0-1-1,1 1 1,-1 0-1,0 0 1,1-1 0,-1 1-1,0 0 1,0-1 0,-2 2-1,-28 10 107,18-9-65,0-1-1,-25 1 1,-49-4 78,-95 3 193,112 6-209,36-4 16,-40 1 0,-125 8 886,-220-13 204,292-6-674,-401 6-456,412 15-191,-41-12-1969,157-3 2039,0-2-180,0 0 206,0 0 1,1 0-1,-1 0 0,1 0 0,-1 0 0,1 0 0,0 0 0,0 0 0,2-3 1,68-59-106,3 2 1,125-79-1,285-122-7,-459 252 114,1 2 1,42-9-1,-57 14-3,0 0-1,0 0 1,-1-1 0,13-8-1,20-9-5,-29 16-11,-2 1-19,0 0 0,0 1 0,0 0-1,0 1 1,1 0 0,13-1 0,-48 14-718,-114 59 695,-100 45-254,194-97 624,-1-1-1,-1-2 1,-72 12-1,53-21 243,62-9-567,0 0-1,0 0 0,0 0 1,0 0-1,1 0 1,-1 0-1,1 0 0,0 0 1,0 0-1,2-5 1,-2 2-89,1-18 4,2 1-1,0-1 0,8-26 0,-5 27-49,-1-1 0,-1 1 0,0-30 1,-4 43 123,-1-1 1,0 0 0,-1 0-1,0 1 1,-1-1 0,0 1-1,-1 0 1,-1 0 0,1 0-1,-2 0 1,1 1 0,-1 0-1,-1 0 1,-8-9 0,-2-8 129,-16-20-160,31 44 126,-1 0 1,1 0 0,-1 0 0,0 1 0,1-1-1,-1 1 1,-1-1 0,1 1 0,0 0-1,0 1 1,-5-3 0,7 4-90,0 0 1,0 0-1,-1 0 0,1 0 0,0 0 1,0 0-1,0 0 0,-1 0 0,1 1 1,0-1-1,0 0 0,0 1 0,0-1 1,0 1-1,-1-1 0,1 1 0,0 0 0,0-1 1,0 1-1,1 0 0,-1 0 0,0 0 1,0 0-1,0-1 0,0 3 0,-20 29 121,15-21-116,-3 3 41,-8 14 1,-2-1 1,-1-1 0,-1 0 0,-29 27 0,50-53-53,1-13 185,49-85-212,-34 61 48,2 2-1,26-41 1,-63 99 5,-31 32 0,-6 6 18,-5 13 5,97-113-104,-24 27 60,1-1 0,12-18 0,-3-3 1397,-25 35-1230,-2 3-140,-1-1 0,1 1 0,0 0 0,0 1 1,1-1-1,-1 1 0,1 0 0,0 0 0,-6 9 0,-29 55-192,-3 31-746,8-18-1085,14-43-840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09.6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 2577,'0'0'2072,"199"-20"-2064,-99 20-8,-23 0-848,-11 0-1217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4:20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980 0 576,'0'0'6515,"-24"7"-5516,15-3-997,-1 0 1,1 1-1,0 0 1,0 1-1,1 0 1,0 0-1,0 1 1,-11 12-1,-322 376-311,31 28 244,257-333-12,41-67 44,-1-1 0,0 0 0,-1-2 1,-2 1-1,-27 28 0,-4 6-4,42-51-1443,6-8 853,6-9-527,-1 1-219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4:21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1 304,'0'0'6207,"11"28"-5478,-8-13-634,7 34 153,-1 1 1,3 87-1,-12-91 317,6-50-115,2-5-463,9-6-46,0 0-1,1 1 1,1 1 0,0 0-1,23-11 1,-25 11-4925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4:24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85 698 3529,'0'0'6208,"-1"-25"-6112,-20-48-138,6 28-37,3-1-1,1 0 1,2-1-1,-4-86 1,12 70-13,-1 25 74,6-63 0,-3 95 20,0-1-1,1 1 1,0-1-1,0 1 1,0 0-1,4-8 1,-5 12-15,0 1 1,0-1 0,0 0 0,1 0 0,-1 1-1,0-1 1,1 0 0,-1 1 0,1 0-1,-1-1 1,1 1 0,0 0 0,-1 0-1,1 0 1,0 0 0,0 0 0,0 0 0,0 0-1,0 1 1,0-1 0,0 1 0,0-1-1,3 1 1,-2 0-21,1 1 0,-1 0 1,1 0-1,-1 0 0,0 0 0,1 0 0,-1 1 0,0 0 0,0-1 0,0 1 0,0 0 1,0 1-1,-1-1 0,1 0 0,-1 1 0,1-1 0,-1 1 0,0 0 0,0 0 0,0 0 1,0 0-1,-1 0 0,1 0 0,-1 1 0,0-1 0,1 5 0,3 4-14,-2 1-1,1 0 1,-2 0 0,0 1-1,1 24 1,-2-23 46,-1-10-1,1-1 0,-1 1 0,0-1-1,0 1 1,-1-1 0,-1 8 0,2-11-5,0-1 1,-1 1-1,1-1 1,-1 0-1,1 1 1,-1-1-1,1 0 0,-1 1 1,0-1-1,1 0 1,-1 0-1,1 1 0,-1-1 1,1 0-1,-1 0 1,0 0-1,1 0 1,-1 0-1,1 0 0,-1 0 1,0 0-1,1 0 1,-1 0-1,0 0 1,1 0-1,-1 0 0,1-1 1,-1 1-1,1 0 1,-1 0-1,1-1 1,-1 1-1,0 0 0,1-1 1,0 1-1,-1-1 1,1 1-1,-1 0 0,1-1 1,-1 1-1,1-1 1,0 1-1,-1-2 1,1-2-34,0 0 0,0 0 0,0-1 1,0 1-1,1 0 0,0 0 0,0 0 0,0 0 1,0 0-1,1 0 0,0 0 0,3-6 1,-2 7 31,0 0 0,0 0 1,1 0-1,-1 0 0,1 1 1,-1 0-1,1-1 1,0 1-1,0 1 0,0-1 1,0 0-1,8-1 0,-5 2-17,1 0-1,-1 0 0,0 0 1,11 1-1,-8 1-90,-10-1 109,1 1-1,0-1 1,-1 1-1,1 0 1,-1-1-1,1 1 1,-1 0-1,1 0 1,-1-1-1,0 1 1,1 0-1,-1 0 1,0 0-1,0-1 0,0 1 1,1 0-1,-1 0 1,0 0-1,0 0 1,0-1-1,-1 3 1,2 25 12,-1-25-15,0 9 13,0-1 0,-1 0 0,-4 20 0,5-28 2,-1 0 0,0 0 1,0 0-1,0 0 0,0 0 1,-1-1-1,1 1 0,-1 0 1,0-1-1,0 1 0,0-1 1,0 0-1,0 0 0,0 1 1,0-1-1,-1-1 0,1 1 1,-1 0-1,-3 1 0,1-2 22,1 0-1,0 0 0,-1-1 1,1 1-1,-1-1 0,1 0 1,-8-2-1,-3 1-363,14 1 289,1 0 0,0 0 1,-1 0-1,1 0 0,-1 0 1,1 0-1,0 0 0,-1 0 1,1 0-1,0 0 0,-1 0 0,1-1 1,0 1-1,-1 0 0,1 0 1,0 0-1,-1-1 0,1 1 1,0 0-1,-1 0 0,1-1 1,0 1-1,0 0 0,-1-1 1,1 1-1,0 0 0,0-1 1,0 1-1,0 0 0,-1-1 0,1 1 1,0-1-1,0 1 0,0 0 1,0-1-1,0 0 0,0-8-1589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4:24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0 360 2969,'0'0'5150,"4"0"-4889,0 0-1,-1 0 0,1-1 1,-1 1-1,1-1 1,6-2-1,71-60 262,-56 41-537,43-27-1,107-53-863,-5 3-3330,-137 79 2057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4:25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81 1272,'0'0'6503,"2"-3"-5990,2-3-459,1 0-1,-1 0 1,1 1-1,0 0 0,0 0 1,1 0-1,0 0 1,-1 1-1,1 0 1,1 0-1,-1 1 0,1 0 1,-1 0-1,1 0 1,0 1-1,0 0 0,0 0 1,0 1-1,0-1 1,15 1-1,-19 1-64,-1 0-1,1-1 1,0 1 0,-1 1-1,1-1 1,0 0 0,-1 1-1,1-1 1,0 1 0,-1 0-1,1 0 1,-1 0 0,0 0-1,1 1 1,-1-1-1,0 0 1,5 4 0,-5-2-19,-1 0 1,1 0 0,-1 1-1,0-1 1,1 0-1,-1 0 1,-1 1-1,1-1 1,0 1 0,-1-1-1,0 1 1,0-1-1,0 7 1,0-3 21,0 1 1,-1 0 0,0-1-1,0 1 1,-1-1-1,0 1 1,0-1 0,-1 0-1,0 1 1,0-1-1,0-1 1,-1 1-1,0 0 1,-1-1 0,-9 12-1,-98 135-383,112-153 394,0 0 0,0 0 0,0 0-1,0 0 1,0 1 0,-1-1-1,1 0 1,0 0 0,0 0-1,0 1 1,0-1 0,0 0-1,0 0 1,0 0 0,0 1-1,0-1 1,0 0 0,0 0 0,1 0-1,-1 1 1,0-1 0,0 0-1,0 0 1,0 0 0,0 0-1,0 1 1,0-1 0,0 0-1,1 0 1,-1 0 0,0 0-1,0 1 1,0-1 0,0 0 0,0 0-1,1 0 1,-1 0 0,0 0-1,0 0 1,0 0 0,1 0-1,-1 0 1,0 1 0,0-1-1,0 0 1,0 0 0,1 0-1,-1 0 1,18 2 112,21-2 35,-39 0-146,138-19 146,-8 1-2200,-84 15-766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19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5 536,'0'0'7322,"18"0"-7306,45-2-583,-35 0-333,-1 2 1,1 0-1,-1 2 1,0 1-1,35 8 1,-52-8-691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20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0 936,'-9'1'6870,"36"4"-6783,0 0 1,1-2 0,-1-1 0,35-1 0,17 1-225,61 13-3026,-105-9 1315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20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2056,'0'0'7086,"18"0"-6898,189 4-1119,-71 13-4038,-104-11 2355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21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1664,'0'0'7191,"3"0"-6952,97 0 171,145 0-1353,-82 5-3993,-135-4 2679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22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1504,'0'0'4913,"16"-2"-4248,249-32 463,-71 29-2945,-129 6 911,-12 1-736,-8 5-235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10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60 1512,'0'0'3624,"0"-10"-3159,0-29-115,-1 29-121,0 10-240,1 0 0,-1 0-1,0 0 1,0 0 0,0 1 0,1-1 0,-1 0 0,0 1 0,1-1-1,-1 1 1,0-1 0,0 0 0,1 1 0,-1 0 0,1-1-1,-1 1 1,1-1 0,-1 1 0,1 0 0,-1-1 0,1 1-1,-1 0 1,1 0 0,0-1 0,-1 1 0,1 0 0,0 0-1,0-1 1,-1 3 0,-3 29 37,3-17-46,-18 150 4,-5 28 13,14-107-1677,1 154-1,9-205-222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23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2905,'0'0'3972,"22"-1"-3489,171-16 365,-68 6-1901,196 7-1,-168 6-1477,-95-2 1229,-11 0-838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24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 1304,'0'0'5440,"16"0"-4605,34 1-372,191-5 808,263-44-5344,-414 41 2274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25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1224,'0'0'6231,"25"0"-4856,364-7-890,-213 2-1986,51 5-3135,-163 0 2066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2:26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2382 1 512,'0'0'8462,"-44"18"-8307,-7 17-170,44-32 14,1 1-1,0 0 1,1 1 0,-1 0-1,1 0 1,-5 5 0,-24 20-7,17-16 5,-29 26 1,21-16 1,2-1-10,1 1 0,1 1 0,1 1-1,1 0 1,2 2 0,-22 44 0,17-23-3,3 0 0,-21 80 0,34-100 28,-4 59 0,-2 11-2,-26 115 83,-3-38-47,25-99-44,8-35 2,-22 63 0,14-58-1,7-20 4,-1 0-1,-1-1 0,-22 37 1,-73 128 31,70-120-24,-48 66 0,11-45-10,10-15-10,26-31 17,-3-1-1,-70 61 1,97-96-10,-1 0-1,0-1 1,0-1 0,-16 7 0,13-6-7,0 0 0,-25 19 0,-57 55-6,-55 43 11,71-72-115,-128 62 1,196-108 123,-63 24-20,62-27-3,0 1 0,0 0-1,0 1 1,1 1 0,0 1-1,-22 16 1,24-16-7,-1 0 0,1-1 0,-2 0 0,1-2 0,-1 1 1,0-2-1,-26 6 0,28-7 19,12-3-272,-1-1 391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2:28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864 0 576,'0'0'2422,"-7"0"690,-23 0-2106,23 1-968,1 0-1,-1 0 1,1 0 0,0 1-1,0 0 1,-1 0-1,-8 5 1,9-4-16,0 0 0,0-1 0,0 0 0,0 0 0,-1 0 0,1-1 1,-11 1-1,-1-1 187,-1 2 0,1 0 1,0 0-1,-31 12 1,30-10-209,0 0 1,0-1 0,0 0 0,-31 0-1,-87-4 94,62-1 35,-99 13 222,148-12-26,22-1-325,1 1 1,-1-1 0,1 1 0,-1 0-1,1 0 1,-1 1 0,1-1 0,-1 1-1,1 0 1,-1 0 0,-3 1 0,7 0 93,14-1-5914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14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1 832,'0'0'10288,"5"0"-10219,114 0-1191,-40 0-2974,-60 0 1630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15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25 464,'0'0'6784,"59"-15"-4971,-35 10-1783,-1 2 1,1 1-1,40 2 1,-33 0-80,-30 1 48,0-1-1,-1 0 1,1 0-1,0 1 1,0-1 0,0 1-1,0-1 1,-1 0-1,1 1 1,0 0 0,0-1-1,-1 1 1,1-1 0,-1 1-1,1 0 1,0 0-1,-1-1 1,1 1 0,-1 0-1,0 0 1,1-1-1,-1 1 1,0 0 0,1 0-1,-1 0 1,0 0 0,0 0-1,0 0 1,0-1-1,1 1 1,-2 1 0,3 36-88,-2-29 75,0 0 13,-1 1-1,1-1 0,-1 1 1,-1-1-1,0 0 1,0 0-1,-1 0 0,0 0 1,0 0-1,-1 0 1,0-1-1,-1 0 0,0 0 1,-8 10-1,-2 4 4,0 0-1,2 1 1,0 1 0,-9 26-1,21-49 1,1 0-1,-1 1 0,1-1 1,0 0-1,-1 0 1,1 0-1,0 1 0,0-1 1,0 0-1,0 0 1,0 1-1,0-1 0,0 0 1,0 0-1,1 1 0,-1-1 1,0 0-1,1 0 1,-1 0-1,1 1 0,-1-1 1,1 0-1,0 0 1,-1 0-1,1 0 0,0 0 1,0 0-1,0 0 0,-1-1 1,1 1-1,0 0 1,0 0-1,1-1 0,-1 1 1,0 0-1,0-1 1,0 1-1,0-1 0,0 1 1,1-1-1,-1 0 0,2 1 1,7 1 16,0-1 1,0 0-1,0 0 0,13-1 1,-14 0-36,73 1 274,0 1-3525,-79-11 278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15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1112,'0'0'5060,"15"0"-4136,158 0 941,-58 0-5386,-90 0 1018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3:17.1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0 330 224,'0'0'9942,"0"-19"-9779,0-229-522,1 246 351,-1-1 0,0 1 0,1-1 0,-1 1 0,1-1 0,0 1 0,0 0 0,0-1 0,0 1 0,0 0 0,1 0 0,-1 0 0,1 0 0,-1 0 1,1 0-1,0 0 0,0 0 0,0 1 0,0-1 0,0 1 0,0-1 0,0 1 0,0 0 0,1 0 0,-1 0 0,5-2 0,-1 1-43,0 0 0,1 1 1,0-1-1,-1 1 0,1 0 0,0 1 1,-1 0-1,1 0 0,6 1 0,-11-1 44,0 1-1,-1-1 1,1 1-1,-1 0 1,1-1 0,-1 1-1,0 0 1,1 0-1,-1 0 1,0 0-1,0 0 1,1 0-1,-1 1 1,0-1-1,0 0 1,0 1-1,0-1 1,-1 0 0,1 1-1,0-1 1,-1 1-1,1-1 1,-1 1-1,1-1 1,-1 1-1,1 0 1,-1 2-1,2 49-346,-2-41 329,0-11 275,27-1-719,-25-1 470,0 1-1,-1 0 0,1 0 0,-1 0 0,1 0 0,0 0 0,-1 0 1,1 1-1,0-1 0,-1 1 0,1-1 0,-1 1 0,1-1 0,-1 1 1,1 0-1,-1-1 0,0 1 0,1 0 0,-1 0 0,1 1 0,-1 1 8,0 0 0,0-1 0,0 1-1,-1 0 1,1-1 0,-1 1 0,0 0-1,1 0 1,-1-1 0,-1 5-1,1-1-3,0-3 7,-1-1-1,1 0 1,-1 0-1,1 0 0,-1 1 1,0-1-1,0 0 1,0 0-1,0 0 0,0 0 1,-1 0-1,1-1 0,-1 1 1,1 0-1,-1-1 1,1 1-1,-1-1 0,0 1 1,0-1-1,0 0 1,0 0-1,0 0 0,0 0 1,0 0-1,0 0 0,0 0 1,0-1-1,0 1 1,-1-1-1,-2 1 0,-4 1-10,0-1-1,0 0 0,-1-1 1,1 1-1,0-2 1,-16-1-1,24 1-15,0 1 1,0-1 0,0 0-1,1 1 1,-1-1-1,0 0 1,0 1-1,1-1 1,-1 0-1,0 0 1,1 0 0,-1 1-1,1-1 1,-1 0-1,1 0 1,-1 0-1,1 0 1,0 0 0,-1-2-1,4-3-2573,3 5 110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5:32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47 256,'0'0'5819,"-15"2"-5781,10 5-35,0 0 1,1 1-1,-1 0 0,1 0 0,1 0 0,0 0 1,0 1-1,0-1 0,1 1 0,-1 10 0,-4 9 2,4-9-3,0 0-1,2 1 1,0-1-1,4 38 1,-1-4 18,2-52 0,-1 0 0,1 0-1,0 0 1,0-1-1,0 0 1,0 0-1,0 0 1,6 0 0,-7 0-1,0-1-16,1 1 0,-1 0 0,1-1 0,-1 0 0,0 0 0,0 0 0,1 0 0,-1 0 1,0-1-1,0 1 0,0-1 0,0 0 0,-1 0 0,1 0 0,0 0 0,-1 0 0,1-1 0,-1 1 0,0-1 0,0 1 0,0-1 0,0 0 0,-1 0 0,3-4 0,3-9 42,0-1 0,-1 0-1,5-28 1,1 0-36,-7 33 17,-1 0 1,-1 0-1,0 0 0,0-1 0,-1 1 0,-1-1 0,0 1 0,-1-1 0,0 0 0,-2-13 0,1 25-44,0-1 0,0 0-1,1 1 1,-1-1 0,0 1-1,0 0 1,0-1 0,-1 1 0,1 0-1,0-1 1,0 1 0,-1 0 0,1 0-1,-1 0 1,1 0 0,-1 1-1,1-1 1,-1 0 0,1 0 0,-1 1-1,0-1 1,1 1 0,-1 0-1,0-1 1,-2 1 0,-50-2-2432,42 2 1370,-8 0-1571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11.0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55 744,'0'0'2354,"36"-9"-2255,116-26-65,-143 32-27,1 1 0,0 0 0,0 0 0,0 1 1,0 0-1,0 1 0,20 2 0,-19 0-6,-1-1-14,0 2-1,-1-1 1,1 1 0,-1 1 0,0 0-1,0 0 1,0 1 0,0 0 0,-1 0 0,0 1-1,0 0 1,0 1 0,-1-1 0,12 16 0,-12-14-2,0 1 1,-1-1-1,0 2 1,-1-1 0,0 0-1,0 1 1,-1 0-1,-1 0 1,1 0-1,-2 1 1,1-1-1,-2 1 1,2 17 0,-3-25 17,0 0 1,-1 0 0,0 0 0,1 0 0,-1 0 0,0 0 0,0-1-1,-1 1 1,1 0 0,-1 0 0,1-1 0,-1 1 0,0-1 0,0 1-1,0-1 1,0 0 0,0 0 0,-1 0 0,1 0 0,0 0 0,-1-1-1,-4 3 1,-6 3 26,-1-1 1,0 0-1,-20 5 0,23-7-22,-42 10-306,0-1-1,-1-3 1,0-2 0,0-3 0,-58-1-1,69-4-641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14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325 127 1088,'0'-3'8926,"-4"-15"-9034,0 15 105,1 0 0,-1 0 0,0 1 0,0-1 0,0 1 0,0 0 0,-1 0 1,1 1-1,0-1 0,-1 1 0,-4-1 0,-52-6-97,44 8 71,9 0-4,0 0 0,-1 0 0,1 1 0,-11 2 0,15-2 17,1 0 0,0 0 0,-1 1 0,1 0 1,0-1-1,0 1 0,0 0 0,0 1 0,0-1 1,0 0-1,1 1 0,-1 0 0,-1 2 0,-7 9-27,2 0 0,0 0 1,0 1-1,2 0 0,0 1 0,0-1 0,1 1 0,1 0 0,-3 18 0,2 5 3,1 1 0,2 68 0,3-103 15,1-1 0,0 1 0,1-1 0,-1 1 0,1-1 0,0 0 0,0 1 0,1-1 0,-1 0 0,1 0 0,-1-1 0,1 1 0,1-1 0,-1 1 0,0-1 0,1 0 0,0 0 0,-1 0 0,1-1 0,0 1 1,8 2-1,3 3 0,-1-1 0,1-1 0,0-1 0,1 0 0,18 4 0,-3-6-131,0 0 0,45-3 0,-33-1-177,-36 1 291,1-1 0,-1-1 0,0 1 0,0-1 1,0-1-1,0 1 0,0-1 0,-1 0 0,1 0 0,-1-1 1,0 0-1,0 0 0,0-1 0,-1 1 0,1-1 1,-1-1-1,7-7 0,3-7 134,0 0 1,0-1-1,19-41 1,-27 46-13,0 0-1,-1 0 1,-1 0 0,-1-1 0,4-27-1,-3 2 86,-3-48 0,-2 85-165,-1-1 0,1 1 0,-1-1 0,0 1 0,-1 0 0,0-1 0,0 1 0,0 0 0,0 0 0,-1 0 0,0 0 0,0 0 0,0 1 0,0 0 0,-1-1 0,0 1 0,1 0 0,-2 1 0,1-1 0,0 1 0,-1 0 0,-5-3 0,0 0-59,0 1 1,0 0-1,-1 1 1,1 0-1,-1 1 1,0 0-1,0 1 0,0 0 1,0 1-1,-14-1 1,10 2-226,0 0-1,0 1 1,0 0 0,0 1 0,0 1 0,0 0 0,1 1-1,0 1 1,-1 0 0,-12 8 0,-13 9-1373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14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209 4 2617,'0'-3'6998,"-2"33"-7008,-2 0 0,0 0-1,-10 33 1,0 2 27,-25 133-60,-47 272-280,45-158-3054,37-245 1146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15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1 1464,'0'0'8577,"-8"2"-8276,1 6-289,0 0-1,1 0 0,-1 1 0,2 0 1,-1 0-1,1 1 0,-6 16 1,5-13-11,-7 18-52,2 1 0,0 0 0,3 1-1,0 0 1,-4 57 0,3 170-590,9-251 617,-1 3-477,1 1 0,1-1 0,0 0 0,1 0 0,0 0 0,0 0 0,2 0 0,-1 0 0,1 0 0,12 20 1,5 3-3452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17.0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80 2905,'0'0'6313,"0"-6"-5942,0-25 85,1 29-455,1 1 0,-1-1 0,1 1 0,0-1 0,0 1 0,0 0 0,0 0 0,0 0 0,0 0 0,0 0 0,0 1 0,0-1 0,0 0 0,0 1 0,4-1 0,1-1-4,10-3-31,0 0-1,1 1 1,-1 0-1,1 2 1,-1 0-1,1 1 0,0 1 1,25 2-1,-42-1 28,-1-1-1,1 1 1,0-1-1,-1 1 0,1-1 1,-1 1-1,1 0 0,-1-1 1,1 1-1,-1 0 0,1 0 1,-1-1-1,0 1 1,1 0-1,-1 0 0,0-1 1,0 1-1,1 0 0,-1 0 1,0 0-1,0 0 0,0-1 1,0 1-1,0 0 1,0 1-1,-1 30-94,1-22 42,-1-1 38,0-1 0,-1 1 0,0 0 0,0-1 0,-1 1 0,0-1-1,0 1 1,-1-1 0,0 0 0,-9 12 0,-6 7 15,-33 36 0,26-36 6,-37 31 0,26-26 43,36-32-33,2 3-53,-1 0 0,1 0 1,0 0-1,0 0 0,0-1 0,0 1 0,1-1 0,-1 1 0,1-1 0,-1 1 0,1-1 0,0 0 0,0 0 0,0 1 1,0-2-1,1 1 0,-1 0 0,0 0 0,1-1 0,-1 1 0,1-1 0,-1 0 0,1 0 0,0 0 0,0 0 0,3 1 0,13 4 57,0-1 0,33 4 0,-46-8-35,36 3-695,64-1 0,-78-4-2000,-23 1 842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17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3 440,'0'0'7978,"21"-3"-7858,6 3 64,7 0-32,7 3 0,3 4-64,4-4-88,17 0-472,-10 0-920,-11 0-1553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18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35 555 3993,'0'0'5265,"-1"-8"-4984,-11-53 121,5 32-277,1-2-1,-2-50 0,8 71-122,0-20 4,4-36 0,-2 55-8,0-1 1,1 1-1,0 1 0,0-1 0,1 0 0,10-16 1,35-52-1,-44 72-7,0 0-1,1 1 0,-1 0 1,1 0-1,0 1 1,1-1-1,0 1 0,0 1 1,8-6-1,-13 10-30,-1-1 1,0 0-1,0 1 0,1-1 0,-1 1 0,0 0 1,1-1-1,-1 1 0,0 0 0,1 0 1,-1 0-1,0 0 0,1 0 0,-1 0 0,1 0 1,-1 0-1,0 0 0,1 1 0,-1-1 1,0 1-1,0-1 0,1 1 0,1 0 0,-2 1 9,1-1-1,-1 1 1,1 0-1,-1-1 1,0 1-1,0 0 0,0 0 1,0 0-1,0 0 1,0 0-1,0 0 0,-1 0 1,1 4-1,2 9-15,-2 1-1,0 0 0,-3 24 0,2-20-38,0-5 73,0-14 112,30-8 268,-26 5-373,0 1-1,0 0 1,0 0-1,0 0 0,0 0 1,7 0-1,-10 1-26,0 0 0,0 0 0,1 0 0,-1 0 0,0 0 0,0 0 0,0 0 0,0 1 0,0-1 0,0 0 0,0 1 0,0-1 0,0 1 0,0-1 0,0 1 0,0-1 0,0 1 0,0 0 0,0 0 0,0-1 0,-1 1 0,1 0 0,1 1 0,5 26-318,-6-18 415,0-8-52,-1 0 0,0 0 0,0 0 0,1 0 0,-1 0 0,0 0 0,-1 0 0,1 0 0,0 0-1,0 0 1,-1 0 0,0 0 0,1 0 0,-1 0 0,0 0 0,0 0 0,0 0 0,0 0 0,0-1 0,0 1 0,-1 0-1,1-1 1,0 1 0,-1-1 0,1 1 0,-1-1 0,-3 2 0,-2 1 58,-1-1 0,1 0 0,-1-1-1,0 0 1,-15 3 0,14-4-81,-7 2 43,0-2 1,-30-1 0,23 0-421,23-1 177,0 0-1,0 0 0,0 0 1,0 0-1,0 0 0,0 1 0,0-1 1,0 0-1,1 0 0,-1 0 0,0 0 1,1 0-1,-1 0 0,1 1 0,-1-1 1,2-1-1,13-10-2152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19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3241,'0'0'5668,"20"-1"-5008,-17 3-596,0 0 0,0 0-1,-1 0 1,1 0 0,-1 0 0,1 1 0,-1 0 0,0-1 0,0 1 0,0 0 0,2 4 0,17 38 225,-18-38-233,6 17-10,-1 1 0,-1 0 0,-1 0 0,-1 0 0,2 35 0,-5 130-286,-4-172 160,0-1 1,0 0-1,-2 0 1,0-1-1,-10 26 0,-41 77-1858,47-102 1331,-13 24-2166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19.8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1224,'0'0'9500,"3"0"-9239,296 0 585,-284-1-847,-8 0-1102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0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5353,'0'0'5377,"116"6"-5225,-44-6-152,-14 0-520,-4 0-1264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3.4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31 738 1112,'0'0'10204,"0"-31"-9756,-1 11-451,-2-1 0,0 1 0,-5-21 0,2 18-78,-3-45 0,9-144-140,1 197 206,1 1-1,1-1 1,1 1-1,0 0 1,1 0-1,0 0 1,1 1-1,15-25 1,-9 18-57,2 0 1,0 1 0,1 1-1,32-30 1,-45 45 35,1 1 1,0-1-1,0 1 1,0 0-1,0 0 0,0 0 1,1 1-1,-1-1 1,1 1-1,-1 0 1,1 0-1,-1 0 0,1 0 1,0 1-1,-1-1 1,1 1-1,0 0 0,3 0 1,-5 1-5,-1-1 1,0 1-1,0 0 0,0 0 1,0 0-1,0 0 1,0 0-1,0 0 0,0 0 1,0 0-1,0 0 0,0 0 1,-1 0-1,1 0 1,-1 1-1,1-1 0,0 0 1,-1 0-1,0 1 1,1-1-1,-1 0 0,0 1 1,0 2-1,6 36-183,-3 8-35,-6 68 0,3-115 268,0 1 0,0-1-1,0 1 1,0-1 0,0 0 0,-1 1-1,1-1 1,0 1 0,-1-1 0,0 1-1,1-1 1,-1 0 0,0 1 0,1-1-1,-1 0 1,0 0 0,0 0 0,0 1-1,0-1 1,0 0 0,0 0 0,-1-1-1,1 1 1,0 0 0,0 0 0,-1 0-1,1-1 1,-2 1 0,3-37-93,0 35 68,1 0 0,-1-1 0,0 1 0,1 0 0,0 0-1,-1 0 1,1 0 0,0 0 0,-1 0 0,1 0 0,0 0 0,0 0 0,0 0-1,0 1 1,0-1 0,0 0 0,0 0 0,0 1 0,0-1 0,0 1 0,0-1 0,0 1-1,0-1 1,1 1 0,-1 0 0,0 0 0,0-1 0,0 1 0,1 0 0,-1 0-1,2 0 1,51 0-123,-40 0 35,-12 0 91,-1 0 0,1 1 0,0-1 0,-1 1 0,1-1 0,0 1 0,-1-1 0,1 1 0,-1 0 0,1 0 0,-1 0 0,1 0-1,-1 0 1,1 0 0,-1 0 0,0 1 0,0-1 0,0 0 0,0 1 0,0-1 0,0 1 0,0-1 0,0 1 0,0-1 0,-1 1 0,1-1 0,0 1 0,-1 0 0,0 0 0,1-1 0,-1 3 0,2 8-144,-1 1 1,0-1-1,-1 17 0,0-17-43,-1-10 202,1 0 1,0-1-1,-1 1 1,0 0-1,1-1 1,-1 1-1,0-1 1,0 1-1,0-1 1,0 1 0,0-1-1,0 0 1,0 0-1,0 1 1,-1-1-1,1 0 1,0 0-1,-1 0 1,1 0-1,-1 0 1,1-1-1,-1 1 1,1 0-1,-1-1 1,0 1-1,1-1 1,-4 1-1,-55 8 165,52-8-161,-42 0-1452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12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487 37 1200,'0'0'2131,"-14"-6"-1971,-44-18-34,55 23-123,0 0 1,1 0-1,-1 0 1,0 0-1,0 0 1,1 1 0,-1 0-1,0-1 1,0 1-1,0 0 1,0 1-1,0-1 1,1 0-1,-1 1 1,0-1-1,0 1 1,0 0 0,1 0-1,-1 0 1,1 0-1,-1 1 1,1-1-1,-1 1 1,1 0-1,0-1 1,-1 1-1,-1 2 1,-2 4-7,0 0-1,0 0 1,1 1 0,0-1-1,1 1 1,-4 10 0,-2 2 8,-56 125-19,39-82 13,-46 79 0,30-82 7,39-56 0,0 0 0,-1 0 0,1-1 0,-1 1 0,0-1 0,-1 0 0,1-1 1,-1 1-1,-6 2 0,11-5 28,1-1 1,-1 1 0,0-1-1,0 0 1,0 0 0,0 1-1,0-1 1,0 0 0,0 0-1,0 0 1,0 0 0,1 0-1,-1 0 1,0 0 0,0-1-1,0 1 1,0 0 0,-1-1-1,1 1-22,1-1-1,0 1 0,-1 0 1,1-1-1,0 1 0,-1 0 1,1-1-1,0 1 0,-1-1 1,1 1-1,0-1 0,0 1 1,0-1-1,0 1 0,0-1 0,-1 1 1,1-1-1,0 1 0,0-1 1,0 1-1,0-1 0,0 1 1,1-2-1,-1 1-14,0-1 0,1 0-1,-1 1 1,1-1 0,-1 1-1,1-1 1,0 1 0,0-1 0,0 1-1,0 0 1,0-1 0,0 1 0,0 0-1,0 0 1,0-1 0,0 1 0,1 0-1,1-1 1,4-1-77,0 1 1,0-1-1,0 1 1,0 0-1,1 1 0,-1 0 1,0 0-1,1 0 1,-1 1-1,1 0 0,-1 1 1,13 2-1,-19-3 62,0 1 0,0-1 0,0 1 0,0 0 0,0 0 0,0 0 0,0 0 0,-1 0 0,1 0 0,0 0 0,0 0 0,-1 0 0,1 0 0,-1 0 0,1 0 0,-1 0 0,1 0-1,-1 0 1,0 1 0,0-1 0,1 0 0,-1 0 0,0 3 0,0 36-369,0-28 338,-2 6 50,1 0 0,-2 0 1,-1-1-1,0 1 1,-1-1-1,-1 0 1,0 0-1,-2-1 1,0 0-1,-12 20 1,17-32 0,-12 22 3,-14 33 0,25-50 8,0 1 1,1 0-1,1 0 1,0 1-1,0-1 1,1 0-1,0 12 1,1-21-10,0 0 1,0 0 0,1-1 0,-1 1 0,0 0 0,1 0 0,-1 0 0,0-1-1,1 1 1,-1 0 0,1 0 0,-1-1 0,1 1 0,-1 0 0,1-1 0,0 1-1,-1-1 1,1 1 0,0-1 0,0 1 0,-1-1 0,1 1 0,0-1 0,0 1-1,0-1 1,-1 0 0,1 0 0,1 1 0,34 4 279,-15-2-115,10 6-98,1 1 0,-2 2 0,48 24 0,-35-15-104,-24-13-147,0-1 1,0 0-1,0-2 0,40 6 0,-21-4-1207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4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31 936,'0'0'7058,"184"0"-6570,-136 0-200,6 0-56,-3-3-40,4 0-120,-4 0-16,-6 0-56,-1-3-8,4 0-312,-11 3-720,-13 0-1817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4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22 1632,'0'0'5017,"19"-3"-4468,-15 2-536,36-6 289,73-3-1,-112 10-309,0 1 1,0 0-1,-1-1 1,1 1 0,0 0-1,-1 0 1,1-1-1,-1 1 1,1 0-1,-1 0 1,1 0-1,-1 0 1,0 0 0,1-1-1,-1 1 1,0 0-1,0 0 1,1 0-1,-1 0 1,0 0 0,0 0-1,0 0 1,0 0-1,-1 0 1,1 1-1,-4 31-154,-3-21 125,-1-1 0,-1 0 0,0 0 0,0 0 0,-1-1 0,0-1 1,-17 13-1,2-1-8,-35 26 4,43-35 188,0 1 0,1 1-1,-23 24 1,38-38-134,1 1 0,-1 0 0,0 0 0,0-1 0,1 1 0,-1 0 0,1 0 0,-1 0 0,0 0 0,1 0 0,0-1 0,-1 1 0,1 0 0,-1 0 0,1 0 0,0 0 0,0 0 0,0 0 0,0 1 0,0-1 0,0 0 0,0 0 0,0 0 0,0 0 0,0 0-1,0 0 1,1 0 0,-1 0 0,0 0 0,1 0 0,-1 0 0,1 0 0,-1-1 0,1 1 0,-1 0 0,1 0 0,0 0 0,-1 0 0,1-1 0,0 1 0,0 0 0,-1-1 0,1 1 0,0-1 0,0 1 0,0-1 0,0 1 0,0-1 0,0 1 0,0-1 0,0 0 0,0 0 0,2 1 0,8 2 151,0-1 0,0 0 1,20 2-1,-25-4-220,205 3 373,-115-5-1301,-53 2-978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5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2985,'0'0'6421,"0"8"-6172,9 132 485,-1 3-3531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6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2785,'0'0'4473,"4"7"-3901,4 12-396,0 1 0,-1 0 0,-1 0 0,-1 0 0,0 1 0,1 30 0,0 135-3149,-6-150 1373,0-9-625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6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1736,'0'0'4880,"9"7"-4172,25 29-221,-2 1 0,46 68 0,-61-80-405,-7-9-62,1 0 1,1-1-1,17 18 1,-25-29-8,0 0 0,0-1 0,1 1 0,-1-1 0,1 0 0,0 0 0,0-1 0,0 0 0,0 0 0,0 0 0,1 0 0,-1-1 0,0 0 0,1 0 0,-1 0 0,7 0 0,-4-1 18,0 1-1,0-2 1,0 1-1,1-1 1,-1 0-1,0 0 1,0-1 0,0-1-1,0 1 1,-1-1-1,1 0 1,-1-1-1,9-5 1,43-36-597,-3-3 0,79-84 0,-123 120 106,22-23-2227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7.4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38 3529,'0'0'4289,"30"-6"-3832,97-19-42,-115 23-339,-1 0 1,1 0-1,0 1 1,21 2 0,-22-1-63,-8 1-12,-1-1-1,1 1 1,-1 0-1,0 0 0,1 0 1,-1 0-1,0 0 1,0 0-1,0 1 0,0-1 1,0 1-1,0-1 1,0 1-1,0 0 1,-1 0-1,1 0 0,-1-1 1,1 2-1,-1-1 1,0 0-1,0 0 1,0 0-1,0 1 0,0-1 1,0 0-1,-1 1 1,1-1-1,-1 1 0,1-1 1,-1 1-1,0 2 1,1 4-16,-1-1 1,0 0 0,0 0-1,-1 1 1,1-1 0,-2 0-1,1 0 1,-6 15 0,-4-4-67,0 0 1,-1 0-1,-1-2 1,-26 30 0,20-25-22,-72 73-236,58-62 153,-53 66 0,66-64 257,20-34-69,-1 0-1,1 0 1,-1 0 0,1 0 0,0 0 0,-1 0 0,1 0 0,0 0-1,0 0 1,-1 0 0,1 0 0,0 0 0,0 0 0,0 0-1,0 0 1,1 0 0,-1 0 0,0 0 0,0 0 0,1 0 0,-1 0-1,0 0 1,1 0 0,-1 0 0,1 0 0,-1 0 0,1 0 0,0 0-1,-1 0 1,1-1 0,0 1 0,0 0 0,1 1 0,14 5 88,2 0 0,-1 0 0,1-2 0,0 0 0,0-1 0,26 2 0,114-1-213,-120-5-184,-38 0 231,1 0-1,-1 0 0,1 0 0,-1 0 0,1 0 0,-1 1 1,1-1-1,-1 0 0,0 0 0,1 0 0,-1 0 0,1-1 0,-1 1 1,1 0-1,-1 0 0,1 0 0,-1 0 0,1 0 0,-1 0 1,0-1-1,1 1 0,-1 0 0,1 0 0,-1-1 0,0 1 1,1 0-1,-1-1 0,0 1 0,1 0 0,-1-1 0,0 1 0,0 0 1,1-1-1,-1 1 0,0-1 0,0 1 0,0 0 0,1-1 1,-1 1-1,0-1 0,0 1 0,0-1 0,0 1 0,0-1 0,0 1 1,0-1-1,0 1 0,0-1 0,0 0 0,0-8-2119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7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3913,'0'0'5593,"103"-27"-5225,-59 20-80,0 4-120,4-3-160,3 6-8,-3 0-240,17 0-640,-7 3-816,-14 10-2193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8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117 542 3513,'0'0'6629,"-10"-8"-6305,-32-26-70,38 30-227,0 0 1,0-1 0,1 0 0,0 0 0,0 0 0,0 0 0,0 0-1,1-1 1,0 1 0,0-1 0,0 1 0,-1-11 0,-3-5-20,0-5-5,1 0 0,0-1-1,3 1 1,0 0 0,3-51-1,0 66-6,1 0-1,1 0 1,0 1-1,0-1 1,1 1-1,1-1 0,-1 1 1,1 1-1,1-1 1,0 1-1,0 0 1,1 0-1,0 1 1,1 0-1,0 0 0,0 1 1,1-1-1,14-8 1,-20 15-32,-1-1 1,1 1 0,-1 0 0,1 0-1,0 0 1,0 1 0,-1-1 0,1 1-1,0-1 1,0 1 0,0 0 0,-1 0-1,1 0 1,0 1 0,0-1 0,0 1-1,-1-1 1,1 1 0,0 0-1,-1 0 1,1 0 0,-1 0 0,1 1-1,-1-1 1,1 1 0,-1-1 0,0 1-1,0 0 1,0 0 0,0 0 0,0 0-1,0 0 1,0 1 0,-1-1 0,1 0-1,-1 1 1,0-1 0,0 1 0,0 0-1,2 4 1,0 5-85,0 0 0,-1 0 0,1 23 0,28-35 67,-27 0 42,4 0 12,0 0 0,0 0 0,-1 1 0,1 0 0,0 0-1,8 3 1,-14-3-17,0 0 0,0 0 1,0 0-1,0 0 0,-1 0 0,1 0 0,0 1 0,-1-1 0,1 1 0,-1-1 0,1 1 0,-1-1 1,0 1-1,0 0 0,0 0 0,0 0 0,0 0 0,0-1 0,0 1 0,0 0 0,-1 0 0,1 1 1,-1-1-1,0 0 0,0 0 0,1 0 0,-1 0 0,-1 3 0,2-2 32,-1-1-1,0 1 1,0 0-1,-1-1 0,1 1 1,-1 0-1,1-1 1,-1 1-1,0-1 1,0 1-1,0-1 1,0 1-1,0-1 1,0 0-1,-1 1 1,-2 2-1,1-3 8,0 1 1,0-1-1,0-1 0,-1 1 1,1 0-1,0-1 0,-1 0 1,0 1-1,1-1 0,-1-1 1,-7 2-1,-58 1 504,54-3-583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9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3929,'0'0'5192,"14"0"-4846,110 0 382,-43 0-4280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29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0 4961,'-11'172'1048,"28"-172"665,0 0-361,11 0-344,-1 0-384,4 0-256,-1 0-216,-2-6-152,-1 0-296,-6 3-1216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12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801 13 2497,'0'0'3490,"-2"-4"-3353,2 4-136,-1-1-1,1 0 1,-1 1 0,1-1-1,-1 1 1,1-1 0,-1 1-1,1-1 1,-1 1 0,0-1-1,1 1 1,-1-1-1,0 1 1,0 0 0,1-1-1,-1 1 1,0 0 0,0 0-1,1 0 1,-1 0 0,0-1-1,0 1 1,0 0 0,1 0-1,-1 0 1,0 1 0,0-1-1,0 0 1,-1 0 0,-31 16-2,-28 35-6,-133 134-21,-210 189-1922,340-328 359,44-33 512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30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7378,'0'0'2928,"62"0"-3728,-49 0-656,4-3-3601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30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59 5753,'0'0'4881,"99"-19"-8962</inkml:trace>
  <inkml:trace contextRef="#ctx0" brushRef="#br0" timeOffset="1">355 4 7938,'0'0'2968,"55"-3"-5544,-42 12-569,-6 3-1360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38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1400,'7'1'7023,"-7"421"-8450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39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1168,'0'0'8095,"0"8"-8027,14 293-895,-12-291 533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39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1344,'0'0'4503,"11"19"-2922,9 37-1040,18 83 0,-16-52-508,-12-42-439,-9-28-4361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40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50 4425,'0'0'5645,"22"-10"-5034,274-22-1596,-101 25-3050,-148 7 1623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40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25 2497,'0'0'4378,"-9"-4"-3851,7 3-512,-35-15 431,36 15-436,-1 1 1,1-1 0,-1 1 0,1-1-1,-1 1 1,1 0 0,-1 0 0,0-1 0,1 1-1,-1 0 1,1 0 0,-1 1 0,1-1 0,-1 0-1,1 0 1,-1 1 0,1-1 0,-1 1-1,1-1 1,-1 1 0,1 0 0,0 0 0,-1-1-1,1 1 1,0 0 0,-2 2 0,-3 7-13,1-1 0,0 1 0,1 1 0,0-1-1,1 0 1,0 1 0,0 0 0,1 0 0,1 0 0,-1 0 0,2 0 0,1 21 0,-1-31-15,0-1 1,0 1-1,0 0 1,0 0-1,0-1 1,1 1-1,-1 0 0,0-1 1,1 1-1,-1 0 1,0 0-1,1-1 0,-1 1 1,1-1-1,-1 1 1,1 0-1,-1-1 1,1 1-1,-1-1 0,1 1 1,-1-1-1,1 1 1,0-1-1,-1 0 0,2 1 1,25 4-348,-22-5 359,-1-1 0,1 1-1,0-1 1,-1 1 0,1-2 0,-1 1 0,1 0 0,-1-1-1,6-2 1,-3-3 54,1 0-1,-1-1 1,0 1 0,-1-2-1,0 1 1,0-1 0,-1 0-1,0 0 1,0 0-1,-1-1 1,0 1 0,4-17-1,-9 28-22,1 0 0,0 0-1,0 0 1,0 0 0,0-1-1,0 1 1,0 0 0,1 0-1,-1 0 1,0 0 0,1 0 0,0-1-1,-1 1 1,1 0 0,0 0-1,0-1 1,2 3 0,0 1-31,1 0 0,0 0 1,0-1-1,1 0 0,9 8 0,-8-8-345,0 1-1,0-1 1,1-1-1,-1 1 1,1-1-1,0 0 0,0-1 1,0 1-1,1-2 1,-1 1-1,10 0 1,0-2-1445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41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173 406 1064,'0'0'5473,"-7"10"-5199,-23 32-108,29-39-154,-1 1 0,0 0 0,1 0-1,0 1 1,0-1 0,0 0 0,0 0-1,1 0 1,-1 1 0,1-1 0,0 0-1,1 1 1,1 7 0,-1 5 24,-1-11-39,0-4 6,0 0 0,-1 0 0,1 0 0,1 1 0,-1-1-1,0 0 1,0 0 0,1 0 0,-1 0 0,1 0 0,1 2 0,-1-3-10,0 0-1,0 0 1,1 0-1,-1-1 1,0 1 0,1 0-1,-1-1 1,0 1-1,1-1 1,-1 0 0,1 1-1,-1-1 1,1 0-1,-1 0 1,1 0 0,-1 0-1,1 0 1,1-1 0,0 2-17,0-1 0,1 0 1,-1 0-1,0 0 0,0-1 1,1 1-1,-1-1 1,0 0-1,0 0 0,0 0 1,0 0-1,0-1 0,0 1 1,0-1-1,0 0 1,-1 1-1,1-1 0,0-1 1,-1 1-1,0 0 0,0-1 1,1 1-1,-1-1 1,-1 1-1,1-1 0,0 0 1,-1 0-1,1 0 0,-1 0 1,0 0-1,0 0 1,0 0-1,0 0 0,0-6 1,0 4 72,0-1 1,0 1 0,0-1-1,-1 0 1,1 0 0,-1 1-1,-1-1 1,1 0-1,-1 1 1,0-1 0,-1 0-1,1 1 1,-1-1 0,0 1-1,0 0 1,-1 0 0,0-1-1,0 2 1,0-1-1,0 0 1,-1 1 0,1-1-1,-1 1 1,-1 0 0,1 0-1,-8-5 1,-70-45 608,53 36-231,-29-23 0,56 40-411,1 0 1,-1 0-1,1 0 0,0 0 0,-1 0 1,1-1-1,0 1 0,0 0 0,0-1 0,0 1 1,0-1-1,0 1 0,0-1 0,1 0 1,-1 1-1,0-1 0,1 0 0,0 0 0,-1 1 1,1-1-1,0 0 0,0 0 0,0 0 1,0 1-1,0-1 0,0 0 0,0 0 0,1 0 1,-1 1-1,1-1 0,-1 0 0,1 1 0,0-1 1,0 0-1,-1 1 0,1-1 0,0 1 1,1-1-1,-1 1 0,0 0 0,0-1 0,0 1 1,1 0-1,-1 0 0,3-2 0,9-6-85,-1 0 1,1 0-1,1 2 0,17-9 0,-19 10 107,60-28-2600,133-44 1,-152 62-1851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42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 1192,'0'0'2574,"-6"19"-2453,2-8-102,-4 10 16,2 1 0,0 0 0,1 0 1,1 0-1,-1 26 0,8-65 3505,10-67-3761,-12 83 224,3-12 74,-1-1 0,0 1 0,1-17 633,3 52-686,0-8-9,1-1-1,0 0 0,0-1 0,16 18 1,-21-26-65,1 0 0,-1 0 0,1-1 0,0 0 0,1 1 0,-1-1 0,0-1 0,1 1 0,-1-1 0,1 0 0,0 0 0,0 0 0,0 0 0,0-1 0,0 0 0,10 1 0,-12-2 13,0 0 1,0 0-1,0 0 0,0-1 1,0 1-1,0-1 1,0 1-1,0-1 1,0 0-1,0 0 1,0-1-1,0 1 1,0-1-1,2-1 0,-1-1-1,0-1-1,0 1 0,0-1 1,0 0-1,-1 0 0,5-10 1,-1 0 474,-1 0 0,8-30 0,-15 73-488,0-20 55,0 1 0,1-1 0,0 1 1,0 0-1,1-1 0,0 1 0,3 12 0,-3-20-2,-1-1 0,0 1 0,1 0 0,-1 0 0,0-1 0,1 1-1,-1 0 1,1-1 0,-1 1 0,1 0 0,-1-1 0,1 1 0,0-1 0,-1 1-1,1-1 1,0 1 0,-1-1 0,1 1 0,0-1 0,0 0 0,-1 0 0,1 1-1,0-1 1,0 0 0,0 0 0,-1 0 0,1 1 0,0-1 0,0 0 0,0 0-1,-1-1 1,1 1 0,0 0 0,0 0 0,0 0 0,-1 0 0,1-1 0,0 1-1,0 0 1,-1-1 0,1 1 0,0 0 0,0-1 0,-1 1 0,1-1 0,0 0-1,3-2 25,0 0 0,-1 0 0,0-1 0,0 1 0,0-1 0,4-5 0,-3 2 41,1 0-1,-1 0 0,-1-1 1,1 0-1,-1 1 1,0-1-1,-1-1 0,0 1 1,2-12-1,-4 20-40,13 19-85,1 17 138,-12-29-75,1 0 1,-1 0 0,1 0-1,0-1 1,0 1-1,1-1 1,0 0-1,0 0 1,5 6 0,-5-11-304,-1 1 1,1-1 0,-1 0-1,1 0 1,0-1-1,-1 1 1,1 0 0,0-1-1,0 0 1,-1 0 0,1 0-1,0-1 1,-1 1 0,8-3-1,3-4-2238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6:43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 4113,'0'0'2516,"0"6"-2046,0 2-336,0-1 21,-1 1 1,2-1-1,-1 0 0,3 12 1,-3-17-135,1-1 0,-1 1 0,0-1 0,1 1 0,0-1 0,-1 0 0,1 1-1,0-1 1,-1 0 0,1 1 0,0-1 0,0 0 0,0 0 0,0 0 0,0 0 0,0 0 0,1 0 0,-1 0 0,0 0 0,0-1 0,1 1 0,-1 0 0,1-1 0,-1 1 0,0-1 0,1 1 0,-1-1 0,1 0 0,-1 1 0,1-1 0,1 0 0,4 0-16,-1 1 1,1-1 0,0-1 0,0 1 0,0-1-1,-1 0 1,1-1 0,-1 0 0,1 0 0,-1 0-1,1-1 1,-1 0 0,10-6 0,-6 2 7,-8 5 11,1-1-1,0 1 1,0 0 0,0 1-1,0-1 1,0 1-1,1-1 1,3 0-1,-7 20 92,0-10-105,1 1-1,-1-1 1,1 0-1,1 0 1,0 0-1,0 0 1,0 0 0,1 0-1,0 0 1,1-1-1,0 0 1,0 1 0,0-1-1,1-1 1,0 1-1,1-1 1,-1 0 0,1 0-1,0 0 1,14 9-1,5 0-3,0-1 1,2 0-1,0-2 0,42 12 0,-30-10 39,-34-12-42,0 0 0,1 1 0,-1-1 0,0 1 0,0 0 0,0 0 0,8 7 0,-11-8 26,-1 0-1,1 0 1,-1 1-1,1-1 1,-1 0-1,0 0 0,0 1 1,0-1-1,0 1 1,0-1-1,0 1 1,-1 0-1,1-1 1,-1 1-1,0 0 1,0-1-1,0 1 1,0 0-1,-1 2 1,0-1-9,0-1 1,0 0-1,-1 0 1,1 0 0,-1 1-1,0-2 1,0 1-1,0 0 1,0 0-1,0-1 1,-1 1 0,1-1-1,-1 1 1,0-1-1,1 0 1,-5 2-1,-53 30 55,56-32-63,-23 12-5,14-6-6,0 0 0,-1-1 0,0-1 0,-1-1 0,1 0 0,-1 0 0,0-1 0,-28 2 0,42-6-8,1 0-1,-1 0 1,1-1 0,-1 1-1,1 0 1,-1-1 0,1 1 0,-1-1-1,1 1 1,0 0 0,-1-1-1,1 1 1,0-1 0,-1 1 0,1-1-1,0 1 1,0-1 0,-1 1-1,1-1 1,0 0 0,0 1-1,0-1 1,0 1 0,0-1 0,0 1-1,0-1 1,0 0 0,0 1-1,0-2 1,0-24-115,0 18 53,1-4 16,1 0-1,-1 1 0,2-1 0,0 1 1,0 0-1,1-1 0,9-19 0,5-2-73,24-36 0,-17 35-219,2 1 0,1 2 0,34-31 0,-24 25 130,40-49 0,-76 84 256,-1 0 1,0 0-1,1 0 1,-1 0-1,0 0 1,0 0 0,0 0-1,0 0 1,0 0-1,-1-1 1,1 1-1,-1 0 1,1-1-1,-1 1 1,0-3-1,-24 5 556,17 0-595,1 1-1,-1 1 1,0-1-1,0 1 1,1 0 0,-1 0-1,1 1 1,0 0-1,-7 4 1,-3 3 7,0 0 1,-16 14-1,28-21-2,1 0 0,-1 0 0,0 1 0,1-1 0,0 1 0,0-1 0,0 1 0,0 0 0,0 0 0,1 1 0,0-1-1,0 0 1,0 1 0,0-1 0,1 1 0,0 0 0,0-1 0,-1 8 0,2-11-8,1 1 1,-1-1-1,1 0 0,-1 0 0,1 0 0,-1 0 1,1 0-1,-1 0 0,1 0 0,0 0 0,0 0 1,0-1-1,-1 1 0,1 0 0,0 0 0,0-1 1,0 1-1,0-1 0,0 1 0,0 0 0,0-1 1,1 0-1,-1 1 0,0-1 0,0 0 0,0 0 1,0 1-1,0-1 0,1 0 0,-1 0 0,0 0 1,2-1-1,4 2-1,23 3-26,1-2 1,48-2-1,-27-3-480,-1-2-1,96-23 1,-36-3-2157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3:56.4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1540 1 904,'0'0'3949,"-28"11"-3718,-95 40-58,90-36-113,0 1 0,-53 37 0,39-22-55,-509 333-243,487-320 28,-424 290-523,480-325 264,2 1 1,-1 0 0,-17 21-1,22-17-1734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13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8 160,'0'0'3518,"5"-6"-3390,-5 6-129,0 0 0,0 0-1,0 0 1,0 0 0,0 0-1,0 0 1,1-1 0,-1 1 0,0 0-1,0 0 1,0 0 0,0 0 0,0 0-1,0 0 1,1 0 0,-1 0 0,0 0-1,0 0 1,0 0 0,0 0 0,0-1-1,1 1 1,-1 0 0,0 0-1,0 0 1,0 0 0,0 0 0,0 0-1,1 0 1,-1 0 0,0 1 0,0-1-1,0 0 1,0 0 0,0 0 0,1 0-1,-1 0 1,0 0 0,0 0-1,0 0 1,0 0 0,0 0 0,0 0-1,0 0 1,1 1 0,-1-1 0,0 0-1,0 0 1,0 0 0,0 0 0,0 0-1,0 0 1,0 1 0,0-1 0,0 0-1,0 0 1,0 0 0,0 1-1,8 33-8,-2 1-1,2 45 1,4 31 76,3-44-262,2 0 1,4-1-1,2-1 0,58 113 0,-73-160-1231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9:17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0 464,'2'5'8312,"7"11"-8342,39 20 175,-36-26-135,0 0 0,21 12 0,-2 6 8,1-1-10,-27-22-8,0 0 1,0 0 0,0-1 0,0 0 0,1 0 0,0 0 0,11 4 0,-5-4-7,0-1 0,0-1 0,1 0 0,23 0 1,39 4-14,164-6 3,-230 1 9,-1 1-1,1-1 1,0 2 0,-1-1 0,1 1 0,-1 0-1,0 1 1,0 0 0,0 0 0,0 0-1,8 8 1,0 1 7,-2 0-1,18 20 1,-21-20 22,-1 0 1,-1 1 0,0 0-1,-1 1 1,-1-1-1,0 1 1,-1 1-1,-1-1 1,0 1-1,3 21 1,-4 35 113,-4-71-113,10 5 42,21-41-320,106-80 319,-119 101-73,2 1 0,0 0 1,0 2-1,1 1 0,1 0 0,0 1 0,0 2 0,0 0 0,33-5 0,-11 5-9,1 3 1,0 1-1,87 6 0,-38 6 58,96 3 15,-9-3-4,-165-8-47,57 11-13,-54-8 4,-1-1 1,33 2-1,86 5 37,105 22-16,23-25-150,-257-7 131,2-1-12,0-1 0,-1 0 0,1 0 0,0-1 0,-1-1 1,16-7-1,11-3 1,-18 5 19,0 0 0,-1 0 0,0-2 0,-1 0 0,0-1 0,17-18 0,6-2 8,22-31 91,-60 54 213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9:18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1776,'4'5'7821,"-5"-4"-7749,3 29-1,2 0 0,13 57 1,-2-16-89,-13-57 16,2-1 1,-1 0-1,2 1 1,0-2-1,0 1 0,1 0 1,1-1-1,0 0 1,1-1-1,0 0 0,0 0 1,19 18-1,-21-24-25,1-1 0,-1 0-1,1 0 1,0 0 0,0-1 0,0 0 0,0 0-1,0-1 1,1 0 0,-1 0 0,1-1-1,-1 0 1,1 0 0,-1-1 0,1 0-1,0 0 1,14-3 0,-19 1 20,1 0 0,-1 0 1,0 0-1,0 0 0,1-1 0,-2 0 1,1 1-1,0-1 0,0 0 0,2-5 1,9-8 5,-9 11 2,0 0 0,0 0 0,-1-1 0,0 0 0,0 0 0,0 0 0,-1 0 0,0 0 0,0-1 0,0 1 0,-1-1 0,0 0 0,1-8 0,0-9 72,-1 1 1,-1-39-1,-1 36 83,-1 21-145,0-1 0,0 0 0,0 1 0,-1-1 0,0 1 0,0 0 0,0 0 0,0-1 0,-4-4 0,2 5-15,2-1 0,-1 1 0,1 0 0,-1-1 0,1 0 0,1 1 1,-1-1-1,1 0 0,0-8 0,0 4-229,1 8 125,0 1-1,-1 0 1,1 0-1,0-1 0,0 1 1,0 0-1,0 0 1,0-1-1,0 1 1,0 0-1,0 0 1,0-1-1,1 1 0,-1 0 1,0 0-1,1 0 1,-1 0-1,1-1 1,0 1-1,-1 0 0,1 0 1,0 0-1,-1 0 1,1 0-1,0 0 1,0 0-1,0 1 1,0-1-1,0 0 0,0 0 1,0 1-1,0-1 1,0 1-1,1-1 1,-1 1-1,2-1 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9:20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71 800,'0'0'5459,"-10"-3"-3000,10-1-2455,0 1 1,0 0-1,0 0 1,1 0-1,-1 0 1,1-1-1,0 1 1,0 0-1,0 0 1,0 0-1,0 0 1,1 1-1,0-1 1,-1 0-1,3-2 1,-2 3-34,0 1 1,-1-1 0,1 1-1,0-1 1,0 1 0,0 0-1,0 0 1,1 0-1,-1 0 1,0 0 0,0 0-1,1 1 1,-1-1 0,0 1-1,1 0 1,-1-1-1,4 1 1,-5 1 9,0-1 0,0 1 0,0-1 0,0 1 0,0-1 0,-1 1 0,1 0 0,0 0 0,0-1-1,-1 1 1,1 0 0,0 0 0,-1-1 0,1 1 0,-1 0 0,1 0 0,-1 0 0,1 0 0,-1 2 0,9 22 87,-8-23-95,4 18 74,-5-17-38,0 0 0,1 0 0,-1 0 0,1 0 0,0 0 1,0 0-1,0 0 0,0 0 0,1-1 0,-1 1 0,1 0 0,2 2 0,-3-4-48,-1-1-1,1 0 0,-1 1 0,1-1 0,0 0 1,-1 1-1,1-1 0,0 0 0,-1 0 1,1 0-1,0 0 0,-1 0 0,1 0 0,0 0 1,-1 0-1,1 0 0,0 0 0,-1 0 0,1 0 1,0 0-1,-1 0 0,1-1 0,-1 1 1,1 0-1,0 0 0,-1-1 0,1 1 0,-1 0 1,1-1-1,0 0 0,17-16-173,-14 13 222,5-8 18,1 0 1,-1-1 0,8-15-1,-14 31 74,1 0 0,0 0 1,-1 1-1,1-1 0,-1 1 0,0 0 0,3 5 0,0 2-74,2 0 0,0-1 1,12 14-1,-18-22-44,1 1 0,0-1 0,0 1 0,0-1 0,0 0 0,0 0 0,1-1 0,-1 1 1,1-1-1,-1 1 0,1-1 0,-1 0 0,1 0 0,0-1 0,-1 1 0,5 0 0,-5-1-104,0 0-1,0 0 1,0 0 0,1-1 0,-1 1 0,0-1-1,0 0 1,0 0 0,0 0 0,-1 0-1,1 0 1,0 0 0,0-1 0,-1 1-1,1-1 1,0 0 0,-1 0 0,0 0 0,1 0-1,1-4 1,17-10-1723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9:23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1344,'0'0'7434,"27"19"-7391,18 36 99,-30-34-126,1-2 0,1 0 0,1-1-1,0-1 1,27 20 0,-36-32-7,-1 0-1,1-2 1,0 1 0,0-1-1,0 0 1,0-1 0,1 0-1,15 2 1,10-2 36,36-3-1,-28 1-36,-23-1-10,0 0 1,0-1 0,0-1 0,0 0 0,0-2 0,30-11 0,-26 10-27,0 0 0,0 2 0,0 0 0,0 2 0,1 1 0,30 2 0,-19-1-58,-27 3 68,0-1-1,0 1 0,-1 0 1,1 0-1,-1 1 1,0 1-1,14 8 1,-16-9-47,8 8 43,0 0 0,-1 0 1,-1 1-1,0 1 0,-1 0 1,12 20-1,-19-29 23,0 1 1,-1 0-1,0-1 1,0 1-1,0 0 1,0 1-1,-1-1 0,0 0 1,-1 1-1,2 10 1,-1-1 44,1 0 0,0-1-1,1 1 1,12 27 0,-16-42-38,0-1-1,0 0 1,1 0 0,-1 0-1,0 1 1,0-1-1,0 0 1,0 0-1,1 1 1,-1-1 0,0 0-1,0 0 1,1 0-1,-1 0 1,0 1-1,0-1 1,1 0 0,-1 0-1,0 0 1,0 0-1,1 0 1,-1 0-1,0 0 1,1 0 0,-1 0-1,0 0 1,0 0-1,1 0 1,-1 0-1,0 0 1,1 0 0,-1 0-1,0 0 1,0 0-1,1 0 1,-1 0-1,0 0 1,0-1 0,1 1-1,-1 0 1,0 0-1,0 0 1,0 0-1,1-1 1,-1 1 0,0 0-1,0 0 1,0-1-1,1 1 1,-1 0-1,0 0 1,0-1 0,10-15-33,-9 14 27,6-9-13,1 0 1,0 1-1,0 0 0,1 1 0,0 0 1,1 0-1,0 1 0,0 0 1,1 1-1,0 0 0,0 1 0,0 0 1,16-6-1,2 1-45,1 2 1,0 0-1,1 2 1,40-4-1,-26 8-78,48 2 0,2 0 94,352-5-146,-317 7 229,-106-3-38,0-1 0,0 0 0,39-12 0,-40 8-8,1 2 0,1 0 0,41-1 0,190-1-166,-251 7 192,1-1 0,0 0-1,0 0 1,-1-1 0,1 0 0,-1 0 0,1 0 0,-1 0 0,0-1 0,0 0 0,0 0 0,0 0-1,0-1 1,-1 0 0,1 0 0,-1 0 0,0 0 0,0-1 0,-1 1 0,0-1 0,1 0 0,2-6 0,-6 10-55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9:25.2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80 1872,'0'0'5579,"4"-11"-1930,-3 15-3657,0-1 1,0 1 0,0-1-1,1 1 1,-1-1 0,1 0-1,0 0 1,0 0 0,0 0-1,1 0 1,-1 0-1,5 4 1,11 15 31,27 46 25,46 84-28,-82-133-23,1 0-1,1-1 0,0 0 1,1 0-1,29 30 0,-41-48 3,0 0-1,0 1 0,1-1 0,-1 0 0,0 0 1,0 0-1,0 0 0,0 0 0,1 0 0,-1 0 1,0 1-1,0-1 0,0 0 0,0 0 1,1 0-1,-1 0 0,0 0 0,0 0 0,0 0 1,1 0-1,-1 0 0,0 0 0,0 0 0,0 0 1,1 0-1,-1 0 0,0 0 0,0 0 0,0 0 1,0 0-1,1-1 0,-1 1 0,0 0 1,0 0-1,0 0 0,0 0 0,1 0 0,-1 0 1,0 0-1,0-1 0,0 1 0,0 0 0,5-12 51,-2-13 59,-3 24-115,8-45-81,2 1-1,2 0 1,2 0 0,1 2-1,28-55 1,-37 86-130,0 0 1,0 1-1,1 0 0,1 0 1,0 1-1,9-11 0,-10 14-749,1 1 0,-1-1-1,1 1 1,17-9 0,-8 8-1987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23:39:26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3 131 2545,'0'0'5719,"0"-9"-5599,-1-5-95,0 6-2,1 1 0,0-1-1,0 1 1,0 0-1,1-1 1,0 1 0,0 0-1,1 0 1,0 0-1,0 0 1,4-8 0,-6 15-33,1-1 0,-1 0 0,1 0 1,-1 1-1,0-1 0,1 0 0,0 0 0,-1 1 1,1-1-1,-1 1 0,1-1 0,0 1 1,0-1-1,-1 1 0,1-1 0,0 1 1,0-1-1,-1 1 0,1 0 0,0-1 1,0 1-1,0 0 0,0 0 0,0 0 1,-1 0-1,1 0 0,0 0 0,0 0 1,0 0-1,0 0 0,0 0 0,1 1 1,-1-1 6,0 1 0,0 0 1,1 0-1,-1 0 0,0 0 0,0 1 1,0-1-1,0 0 0,0 0 1,0 1-1,-1-1 0,1 0 0,0 1 1,-1-1-1,1 1 0,-1-1 1,1 1-1,-1 1 0,9 27 38,-5-19-22,-1 0 1,0 1 0,-1-1-1,1 18 1,-3-29-18,0 0 0,1 1 1,-1-1-1,0 1 0,0-1 1,0 0-1,0 1 0,0-1 1,0 0-1,1 1 0,-1-1 1,0 0-1,0 1 0,1-1 1,-1 0-1,0 1 0,0-1 1,1 0-1,-1 0 0,0 1 1,1-1-1,-1 0 1,0 0-1,1 0 0,-1 1 1,1-1-1,-1 0 0,0 0 1,1 0-1,-1 0 0,0 0 1,1 0-1,-1 0 0,1 0 1,-1 0-1,0 0 0,1 0 1,-1 0-1,1 0 0,-1 0 1,0 0-1,1 0 0,-1-1 1,1 1-1,-1 0 0,0 0 1,1 0-1,-1-1 0,0 1 1,1 0-1,-1 0 0,1-1 1,16-10 9,59-71 319,-76 81-333,0 1 0,1 0 0,-1-1 0,1 1 0,-1 0 0,0-1-1,1 1 1,-1 0 0,1 0 0,-1 0 0,1-1 0,-1 1 0,1 0 0,-1 0 0,1 0-1,-1 0 1,1 0 0,-1 0 0,1 0 0,-1 0 0,1 0 0,-1 0 0,1 0 0,-1 1-1,1-1 1,-1 0 0,1 0 0,-1 0 0,1 1 0,-1-1 0,1 0 0,-1 0 0,1 1-1,15 21 65,8 39 287,-20-50-356,0 1 35,-3-11-27,-1 1-1,0-1 1,1 1-1,-1 0 0,1-1 1,-1 0-1,1 1 0,-1-1 1,1 1-1,0-1 1,0 0-1,0 1 0,0-1 1,0 0-1,0 0 0,0 0 1,1 0-1,-1 0 1,0 0-1,0 0 0,1 0 1,-1 0-1,1-1 1,-1 1-1,1 0 0,-1-1 1,1 1-1,-1-1 0,1 0 1,-1 0-1,1 1 1,-1-1-1,1 0 0,0 0 1,-1 0-1,1-1 0,1 1 1,2 0-138,-1 0 0,0-1 0,1 1 0,-1-1 0,0 0 0,0 0 0,1 0 0,-1 0 0,0-1 0,0 0 0,-1 0 0,8-4 0,17-19-1831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8:29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646 143 576,'0'0'8839,"-5"-13"-7874,-13 1-971,-1 0 1,-1 2 0,0 0 0,0 1 0,-1 1 0,0 1 0,0 0 0,-1 2 0,-24-3 0,-164-1-311,200 11 273,1 0-1,-1 1 1,1 0 0,0 0-1,-1 1 1,2 0 0,-1 1-1,0 0 1,1 0 0,-10 9 0,0-2 5,12-8 20,0 1-1,1 0 1,0 0-1,0 0 1,0 1 0,1-1-1,0 1 1,0 0-1,0 1 1,1-1-1,0 1 1,0-1-1,0 1 1,1 0-1,0 0 1,-1 13-1,-2 10-12,3 1 1,0 49-1,3-54 20,-1-8 8,-1 4-24,6 43 1,-3-57 21,0 1 1,0-1 0,0 0-1,1 0 1,1 0-1,0 0 1,0-1-1,6 10 1,15 17 10,2-2 0,1-1 0,34 31 0,-55-57 47,0 0-1,0-1 1,0 0 0,0 0 0,1 0-1,0-1 1,-1 0 0,1-1 0,0 0-1,1 0 1,15 1 0,11 0 128,54-4 1,-41 0-177,-39 0 11,-1 0-1,0-1 1,0 1-1,0-2 0,-1 1 1,1-1-1,0 0 0,-1-1 1,0 0-1,0 0 1,0 0-1,0-1 0,-1 0 1,10-10-1,4-4 19,-2-1-1,0-1 1,15-24 0,-17 23-42,-1-1 0,-1-1 0,-1 0 0,-1-1 0,-1-1 1,-2 0-1,0 0 0,-2-1 0,0 1 0,-2-2 0,2-53 0,-7 77-11,1-10-108,-2 0 0,0 0 0,-3-19 1,2 27 38,0 1 0,0-1 0,0 0 0,0 1 1,-1 0-1,0 0 0,0 0 0,-1 0 0,1 0 0,-1 0 1,-6-5-1,-11-9-1683,-48-32 0,25 25-1020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8:36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1192,'9'0'7299,"43"0"-7323,-1 2 55,51 9-1,28 2 39,518-6 359,-459-7-338,882 3 244,-379-12-294,-579 9-30,486-10 116,-173-26 74,-264 27-192,-81-3 420,-78 12-257,0 1-471,-12 5-1019,-14 5-2733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8:52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892 223 1008,'-7'-6'8986,"-10"-7"-8290,10 7-686,0 0 1,0 0-1,1-1 0,-7-8 0,-21-20 27,31 33-37,-21-18-18,-2 1 0,-28-15 0,44 29 11,0 0 0,0 1 1,-1 0-1,0 0 0,1 1 1,-1 1-1,0 0 0,0 1 1,-17-1-1,-18 1-37,-56 2-151,96 1 175,0-1-1,0 1 0,0 0 1,0 1-1,0-1 0,1 1 1,-1 0-1,1 0 1,-9 8-1,-42 39-188,12-8 139,3 3-1,1 1 0,3 1 1,-40 68-1,68-98 64,2 0-1,0 1 1,0 0 0,2 0-1,0 1 1,-4 37-1,3 116-91,6-136 58,1-24 35,1 0 0,0 1-1,0-1 1,1 0 0,1 0 0,0 0-1,1-1 1,0 1 0,1-1 0,7 12-1,2-1 4,0 0 0,1-1 0,33 33 0,5-7 196,99 70 0,-141-109-164,1-1 0,0 0 0,1 0-1,-1-2 1,1 0 0,0 0-1,1-1 1,18 3 0,6-2 170,75-1 1,-108-5-187,1 0 1,-1 0-1,1 0 0,-1-1 1,1 0-1,-1-1 1,0 1-1,0-1 0,0-1 1,0 1-1,0-1 0,-1 0 1,0 0-1,0 0 1,0-1-1,0 0 0,0 0 1,4-7-1,3-4 22,-1 0 0,-1-1-1,0 0 1,-1-1 0,7-18 0,-3-3-20,-2 0-1,-1 0 1,-2 0 0,4-69 0,-8-167-116,-5 161-136,-1 50-452,-2 0 1,-3 1 0,-21-87 0,8 72-1738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9:01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1568,'0'0'5530,"20"6"-5024,271 7 467,-166-13-3092,-52 0-893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14.6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408 0 880,'0'0'5217,"-9"0"-5106,1 1-115,0 1 0,1 0 1,-1 0-1,1 1 0,0-1 0,0 2 1,0-1-1,-12 9 0,-5 1-2,-70 40-5,58-31 6,-1-2 0,-2-1 0,-52 18 0,256-33-275,108 19-1773,-230-18 1846,0 4-1060,-34-6 81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9:01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1 928,'0'0'5288,"22"0"-4120,184 0-290,-71 0-3141,-106 0-415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9:10.5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1 559 1488,'0'-2'7567,"0"6"-6885,1 6-683,0 0 0,1-1 0,0 1-1,1-1 1,0 1 0,0-1 0,1 0 0,1 0 0,-1 0 0,11 13 0,-10-15 1,0 1 0,0-1 0,1 0-1,1 0 1,-1-1 0,1 0 0,0 0 0,0 0 0,1-1 0,-1 0 0,1-1 0,9 4-1,-13-6 10,0-1-1,-1 0 1,1 0-1,0-1 1,0 1 0,0-1-1,0 0 1,0 0-1,0 0 1,0-1-1,0 1 1,0-1-1,0 0 1,-1 0-1,1 0 1,0-1-1,-1 1 1,1-1-1,0 0 1,-1 0-1,0 0 1,0-1-1,1 1 1,-1-1-1,-1 1 1,1-1-1,0 0 1,-1 0-1,1-1 1,2-4-1,4-8 4,0-1 0,-1 0-1,-1 0 1,0 0-1,4-22 1,3-15-144,-3-1 0,8-101 0,-12-115-566,-7 261 688,0 10-5,5 34-592,9 0 588,2-1 1,34 55-1,-4-9 10,93 196-15,-137-271 24,2 6 0,1 1 0,0-1 0,0 0 0,1 0 0,14 17 0,-19-27 15,-1 0 1,0 0 0,1-1-1,-1 1 1,0 0-1,1 0 1,-1 0 0,0 0-1,1-1 1,-1 1-1,0 0 1,0 0 0,1-1-1,-1 1 1,0 0-1,0-1 1,1 1 0,-1 0-1,0-1 1,0 1-1,0 0 1,1-1 0,-1 1-1,0 0 1,0-1-1,0 1 1,0 0 0,0-1-1,0 1 1,0-1-1,0 1 1,0 0 0,0-1-1,0 1 1,0 0-1,0-1 1,0 1 0,0 0-1,0-1 1,-1 0-1,2-19 697,-1 19-707,-12-155 54,0-3-123,12 144 36,-1-3-62,1 0 0,0 0-1,2 1 1,0-1 0,0 0 0,2 1 0,0-1 0,1 1-1,8-18 1,-8 26-203,-1 1-1,1 0 0,0 0 0,1 0 1,0 0-1,1 1 0,-1 0 1,1 0-1,1 1 0,-1 0 1,1 0-1,0 0 0,13-6 1,1 2-1426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9:11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 2841,'0'0'4854,"-21"1"-3274,17 5-1564,1 1-1,0-1 0,0 1 0,1-1 0,-1 1 1,1 0-1,1 0 0,-1 0 0,0 12 1,1-14-9,-3 21 21,1 0-1,1 48 0,2-65-124,1-1-1,0 1 1,0-1 0,1 0-1,0 1 1,0-1-1,1 0 1,0-1 0,1 1-1,0 0 1,0-1-1,9 12 1,-12-17-74,1 0 1,0 0-1,0 0 0,0-1 0,0 1 0,0-1 1,1 1-1,-1-1 0,0 0 0,1 0 0,-1 0 1,1 0-1,-1 0 0,1-1 0,2 1 1,14 0-1788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9:11.7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52 2497,'0'0'3167,"0"3"-3126,1 9-26,0-1 0,0 0 0,1 0 0,0 0 0,1 0 0,0 0 0,1 0 0,1-1 0,-1 1 0,10 14 0,-11-20 2,1 0 1,-1 0-1,1 0 0,0 0 0,0-1 0,1 1 0,-1-1 0,1 0 0,0-1 0,0 1 1,0-1-1,1 0 0,-1 0 0,1-1 0,0 1 0,0-1 0,-1-1 0,1 1 0,0-1 0,0 0 1,10 0-1,-13 0 23,1-1 1,-1 0 0,1 0-1,-1-1 1,1 1-1,-1-1 1,0 1 0,1-1-1,-1 0 1,6-3 0,-7 2-17,0 1 0,-1-1 0,1 0 1,0 0-1,-1 0 0,1-1 0,-1 1 1,0 0-1,0 0 0,0-1 0,0 1 1,0-1-1,0 1 0,0-1 0,0-3 1,0 1-12,1 0 0,-1 0 1,0 0-1,0 0 1,-1 0-1,1-1 1,-1 1-1,0 0 1,0 0-1,-1 0 1,0-1-1,0 1 1,0 0-1,0 0 1,-1 0-1,0 0 1,0 1-1,0-1 1,-1 0-1,1 1 0,-1 0 1,0-1-1,0 1 1,-1 0-1,1 1 1,-1-1-1,0 1 1,-8-6-1,0-1-59,-1 2 0,0 0-1,0 0 1,-1 1 0,0 1-1,0 0 1,0 1 0,-1 1-1,1 0 1,-1 1-1,-20-2 1,35 5-31,-1 1 0,1-1 1,0 1-1,-1-1 0,1 0 0,0 1 0,-1-1 0,1 1 0,0-1 1,0 1-1,0-1 0,-1 0 0,1 1 0,0-1 0,0 1 0,0-1 0,0 1 1,0-1-1,0 1 0,0-1 0,0 1 0,0 0 0,0-1 0,0 1 1,0-1-1,1 1 0,-1 2-304,0 18-1078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9:12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3393,'0'0'2488,"-7"130"-2432,7-96-56,0-1 0,0-2-8,0-1-464,0 4-312,0-10-592,0-6-1081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9:12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0 180 3473,'0'0'7279,"0"-12"-7097,2-1-213,0 1 0,1 0 0,0 0 0,1 0 0,0 0 0,1 1 0,0 0 0,1 0 1,0 0-1,1 0 0,0 1 0,17-18 0,-24 28 11,0-1 1,0 1 0,0 0 0,0 0 0,0 0 0,0 0 0,0 0 0,0 0 0,1 0 0,-1 0 0,0 0-1,0 0 1,0 0 0,0 0 0,0 0 0,0 0 0,0 0 0,0 0 0,0 0 0,1 0 0,-1 0 0,0-1-1,0 1 1,0 1 0,0-1 0,0 0 0,0 0 0,0 0 0,0 0 0,1 0 0,-1 0 0,0 0 0,0 0-1,0 0 1,0 0 0,0 0 0,0 0 0,0 0 0,0 0 0,0 0 0,1 0 0,-1 0 0,0 0-1,0 0 1,0 1 0,0-1 0,0 0 0,0 0 0,0 0 0,0 0 0,0 0 0,0 0 0,0 0 0,0 0-1,0 0 1,0 1 0,0-1 0,0 0 0,0 0 0,0 0 0,0 0 0,2 14-408,-1 23 404,-1-29-116,-2 62-42,0-36-163,1-1 0,7 51 0,-6-83 211,0 0 1,0 1 0,0-1 0,1 0-1,-1 0 1,0 1 0,1-1 0,-1 0-1,1 0 1,0 0 0,-1 0 0,1 0-1,0 0 1,0 0 0,-1 0 0,1 0-1,0 0 1,0 0 0,0 0 0,0 0-1,0-1 1,0 1 0,0 0 0,1-1 0,-1 1-1,0-1 1,0 0 0,0 1 0,1-1-1,1 1 1,7-1-2418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9:13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3241,'0'0'4873,"51"86"-4409,-45-47-152,1 13-144,0 12-72,-7 8-96,0 17-16,-7 60-472,-23-19-1313,-7-8-4744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9:39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1 368,'0'0'7222,"17"15"-7324,98 141 257,-112-152-148,0 1-1,1-2 1,-1 1-1,1 0 1,-1-1-1,1 1 1,0-1-1,0 0 1,1 0 0,-1-1-1,9 5 1,-13-7-7,67 29 65,-44-20-51,36 19 1,-54-25-11,1-1 0,0 1 0,-1-1 0,1-1 0,0 1-1,0-1 1,1 0 0,7 0 0,57-1 150,-38-1-21,-15 1-124,-1-2 1,1 0-1,-1-1 1,0-1-1,0-1 1,0 0-1,0-1 0,-1-1 1,20-10-1,231-136-3571,-239 136 2391,10-8-1320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49:41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1768,'0'0'9600,"2"10"-9718,6 0 117,-1-2-1,1 1 0,1-1 0,0-1 0,0 1 0,1-1 1,10 5-1,2 4 0,37 31 5,71 71 0,6 7 4,-110-104-6,1-2 0,1 0 0,46 23-1,-61-37-2,1 1 0,0-2 0,1 0 0,-1 0 0,1-2 0,22 2-1,92-3-22,-62-3 17,-45 1-2,-1 0-1,1-2 1,0-1-1,-1 0 1,1-2-1,-1 0 1,-1-1-1,1-2 1,24-12-1,197-121-951,-224 130 297,0 0-1,-1-2 0,0 0 0,-1-1 0,18-23 0,-12 10-1761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0:14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12 1608,'0'0'4975,"0"-12"-2149,0 233-2826,-33 257 1,-24-143 3,2-17 0,41-175-8,-3 22 0,2-83 4,-13 96 0,28-117-5,0-60 61,27 14 205,-8-9-224,0 0 0,1-1 0,0-1 0,0-1 0,0-1 0,38-1 0,-53-1-32,68 1 78,-1-3-1,130-21 1,-18-19-3,187-31-46,26 41-18,126-16 5,-419 33-20,697-66 7,202 77-14,-656 4 4,37 22 2,-369-20-28,0 0-1,0 1 1,-1 0-1,1 1 1,-1 1 0,0 0-1,0 1 1,13 9-1,-23-14 21,0 1-1,0 0 0,0-1 1,0 0-1,0 0 1,1 0-1,-1 0 0,0-1 1,7 1-1,18 3-25,2-1 71,-31-3 88,-16-55 513,10 10-690,3 0-1,3-81 1,2 47 40,14-257-77,1-1-107,-18 202-52,3-150-291,0 257 449,2 0-1,1 1 1,11-34 0,-9 36 87,-1 0-1,-1-1 1,-1 0 0,0-26-1,-4 51 9,-1 0-1,1 0 1,-1 0-1,0 0 1,0 1-1,1-1 1,-1 0-1,0 0 1,0 1-1,0-1 1,0 0-1,0 1 1,0-1-1,0 1 1,0-1-1,0 1 1,0 0-1,0-1 1,0 1-1,0 0 1,0 0-1,0 0 0,0 0 1,0 0-1,-1 0 1,-32-2-22,-593 2-184,398-9 187,31 0-136,-1100 3-741,835 6 914,416 4-102,1 3 1,-1 1 0,2 3-1,-56 20 1,30-10-114,-32 9-223,-276 74-1177,270-79 1928,-168 15 1,174-30-108,-207 8 3263,283-18-3136,25 0-525,-23-1 635,25 1-514,-1 0 0,1 0 0,0 0 0,-1 0 0,1 0 0,0 0 0,-1 0 0,1 0 0,0 0 0,-1 0 0,1 0 0,0 0 0,0 0-1,-1 0 1,1 0 0,0-1 0,-1 1 0,1 0 0,0 0 0,-1 0 0,1 0 0,0-1 0,0 1 0,-1 0 0,1 0 0,0-1 0,0 1-1,0 0 1,-1 0 0,1-1 0,0 1 0,0 0 0,0 0 0,0-1 0,-1 1 0,1 0 0,0-1 0,0 1 0,0 0 0,0-1-1,0 1 1,0 0 0,0-1 0,0 1 0,0 0 0,0-1 0,0 1 0,0 0 0,0-1 0,0 1 0,1 0 0,-1-1 0,0 1 0,0 0-1,0 0 1,0-1 0,1 1 0,-1 0 0,0 0 0,0-1 0,0 1 0,1 0 0,-1 0 0,0-1 0,0 1 0,1 0 0,-1 0 0,9-6-2093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15.0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1 312,'0'0'3928,"52"0"-2679,249 0-4108,-249 0 533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0:23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1 210 744,'0'0'8323,"12"0"-8400,78-5 152,0-4 1,87-20 0,-91 14-67,-67 12-23,403-72-559,-146 16-3990,-216 44 2791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0:35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64 24,'0'0'1582,"-1"-37"1472,-14 21-1214,7 6 923,8 331-2481,16-320-258,-1 0 1,0 1-1,19 5 0,25 4-8,350-4 444,-254-9-457,-100 5 0,73 12 0,-74-6-2,77 1 1,56 4-2,-74-3 0,826 5 136,-631-18-112,-45-4-32,335 3 1641,-595-27-1233,7-134-392,-10 153-12,1 1 1,0 0-1,1 0 1,0-1-1,1 1 1,4-13 0,3-12-986,-17 42-612,-5-1-2347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0:47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527 129 928,'0'0'2325,"-7"-33"3609,5 29-5912,1 1 0,-1-1-1,0 1 1,0 0 0,0-1-1,-1 1 1,1 0 0,-1 0-1,1 1 1,-1-1-1,0 0 1,0 1 0,-6-4-1,-2-2-4,5 3-23,0 0 0,-1 1-1,1 1 1,-1-1 0,0 1-1,0 0 1,0 0 0,0 1-1,-1 0 1,1 0-1,-14-1 1,-10 1-50,-49 2-1,40 1 44,34-1 5,0 1 0,-1 0 1,1 0-1,0 1 0,-1 0 1,1 0-1,0 0 0,1 1 1,-1 0-1,0 0 0,1 0 1,0 1-1,-1 0 0,1 0 1,1 0-1,-1 1 0,1 0 1,-1 0-1,2 0 1,-1 0-1,-5 9 0,-3 7-12,1 1 0,1 0 0,0 1 1,-7 30-1,6-20-3,2 1 1,2 0 0,1 1 0,1 0 0,2-1 0,3 71 0,4-83 74,1 1 0,1-1 0,0 0 0,2-1 0,1 0 0,0 0 0,15 23 0,-16-32-9,0 0-1,0-1 1,1-1-1,0 1 1,1-1 0,0-1-1,1 0 1,-1 0 0,2-1-1,-1-1 1,1 0-1,1 0 1,-1-1 0,1-1-1,0 0 1,0-1-1,1 0 1,-1-1 0,1 0-1,0-1 1,15 0 0,9-1 42,-26 0-71,0 0 0,0-1 0,0 0-1,0-1 1,0 0 0,0-1 0,0-1 0,0 0 0,22-8 0,-4-5-7,-1-1 1,-1-1 0,47-38-1,-64 46-9,-1-2 0,0 1 0,0-1-1,-2-1 1,1 0 0,-1 0 0,-1 0 0,-1-1-1,1 0 1,-2 0 0,0-1 0,-1 0 0,2-15-1,1-20-8,-2-1 0,-2-78 0,-3 117 11,-1 2-77,0 0-1,-1 0 1,0 0 0,-1 0-1,0 0 1,0 0-1,-1 1 1,0-1-1,-1 1 1,0 0 0,-1 1-1,0-1 1,0 1-1,0 0 1,-15-13-1,-10-7-663,-1 1 0,-52-33-1,77 55 642,-41-26-2258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1:10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617 140 864,'0'0'7483,"-21"-3"-6109,-12-33-1352,28 29-14,-1 0 1,0 0 0,0 1-1,0 0 1,-1 0 0,-14-9-1,7 7 5,5 3-18,1 0 1,-1 0-1,0 1 0,0 0 1,0 1-1,-1 0 0,1 0 1,-1 1-1,1 0 0,-19 0 1,20 2-1,-5-1-22,0 1 1,-1 1-1,-18 4 1,28-4 12,-1 1 1,0-1 0,0 1 0,1 0 0,-1 1-1,1-1 1,-1 1 0,1 0 0,0 0 0,0 0-1,0 0 1,-4 7 0,-3 1-4,-1-1 0,0 0-1,-14 9 1,15-11 17,0 0 0,0 0-1,1 1 1,1 1 0,-11 12-1,7-3-13,2 0 0,0 1-1,1 1 1,1 0-1,1 0 1,1 1 0,0-1-1,2 2 1,-4 38 0,2 20 39,6 113 0,2-103 20,2-56 5,1 1-1,2-1 0,18 61 1,-22-86-36,0-1-1,2 0 1,-1 0 0,1 0 0,0 0 0,1 0 0,0-1 0,0 0 0,1 0-1,0 0 1,0-1 0,1 0 0,0 0 0,0 0 0,1-1 0,-1 0-1,1-1 1,1 0 0,-1 0 0,1 0 0,0-1 0,0-1 0,0 0 0,0 0-1,1 0 1,-1-1 0,1-1 0,0 0 0,15 0 0,0 0 64,-19 0-57,0 0 0,0-1 0,0 0 0,-1 0 0,1-1 0,0 1 0,0-1 0,0-1 0,-1 1 0,1-1 0,0 0 0,-1 0 0,8-4 0,4-8 1,-1 0 1,-1-2 0,0 1-1,-1-2 1,0 0-1,-1 0 1,-2-1 0,0-1-1,0 0 1,-2-1-1,11-32 1,2-19-101,26-148 0,-41 180 18,5-44-1003,-4-2 0,-3 1 0,-8-95 0,-4 119-772,-8 14-250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1:13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7 784,'0'-7'8807,"0"9"-8335,0 536-542,-1-500 62,-1-1 1,-8 44-1,6-54 7,4-26-6,24-1 8,556 0 157,-266-12-149,-238 11-10,-28-1-1,0 2-1,61 9 1,198 20 8,-172-19-4,156-5-1,-180-6 9,554 1 3,-450 9-6,-2 0 25,-36-9 448,-174-28 235,-1-52-837,3 1-1,18-93 1,-21 157-107,0-1 0,-2-24 0,0 21-1172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1:17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22 1072,'0'0'4811,"0"-3"-4290,0 1-226,0 1-230,1 1 0,-1-1 0,0 1 0,0-1 0,0 1 0,0 0 0,0-1 0,0 1 0,0-1 0,0 1 0,0-1 0,0 1 0,0-1 0,0 1 0,0-1 0,0 1 0,0-1 0,0 1 0,0-1 0,-1 1 0,1-1 0,0 1 0,0 0 0,-1-1 0,1 1 0,0-1 0,0 1 0,-1 0 0,1-1 0,-1 1 0,1 0 0,0 0 0,-1-1 0,1 1 0,0 0 0,-1 0 0,1-1 0,-1 1 0,0 0-12,1 532 493,18-522-536,13 0 130,1-2-1,0-1 1,0-1-1,48 2 0,136-7-62,-106-3-12,663 2-9,-517-6-56,65 19-208,-87 13 24,171 11 122,-285-35 60,-61-2-5,82 10 0,-104-7-2,1-1 0,45-4 0,-11 0-4,-16 1 3,2 0-1,61 8 0,-61-3 5,85-5 0,-49-1-16,-89 2 22,5 0 0,1 0 0,-1 0 0,1-1 0,-1-1 0,0 1 0,19-7 0,-18 6 11,-10 2 7,0 0-1,0 0 1,0 0 0,-1 0 0,1-1 0,0 1-1,0 0 1,0 0 0,0-1 0,0 1 0,0 0-1,0-1 1,0 1 0,0-1 0,-1 1 0,1-1-1,0 1 1,0-1 0,-1 0 0,1 1 0,0-1-1,0-1 1,-1 1 73,0-30 390,0-250-526,1 272 41,0 0 1,0 0-1,1 1 1,4-13-1,-4 13-37,0 0 0,0-1 0,0 1 0,0-13 0,-3 21 19,1-1-1,0 0 0,0 1 0,0-1 0,0 1 1,-1-1-1,1 0 0,0 1 0,-1-1 1,1 1-1,0-1 0,-1 1 0,1-1 0,-1 1 1,1-1-1,0 1 0,-1-1 0,0 1 1,1 0-1,-1-1 0,1 1 0,-1 0 1,1-1-1,-1 1 0,0 0 0,1 0 0,-1 0 1,1-1-1,-1 1 0,0 0 0,1 0 1,-1 0-1,0 0 0,-30 0-1186,20 1 225,-26-1-3518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1:24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24,'0'0'2148,"2"13"978,33-6-2765,-1-2 1,1-1-1,0-2 0,1-1 0,37-4 0,8 1-256,23-4-75,34-3-19,2-3 10,59 12-204,-114 0-3286,-72 0 2282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1:26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2897,'0'0'6240,"11"1"-6092,48 11-19,1-3 1,95 2 0,-65-6-74,25-2 17,161-17 0,-252 12-58,135-5-2087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1:36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1376,'9'0'8940,"41"0"-8944,39 1 202,-2 1-99,117-14 0,-27-2-57,-29 4-38,81-20-230,-179 30-2482,-56 15-2167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1:37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0 103 824,'6'-6'8600,"-6"6"-8491,160-10 671,161-32-521,-172 18-199,-69 14-518,109-1 1,-174 11 76,43 0-1197,-20 0-2255,-30 0 1828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16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17 171 1408,'0'0'3965,"-3"-9"-3703,2 3-271,-11-53 338,12 56-321,-1 1 1,1-1-1,0 1 0,0-1 1,0 1-1,0-1 0,1 1 1,-1 0-1,1-1 0,-1 1 1,1-1-1,0 1 0,0 0 1,0-1-1,0 1 0,0 0 1,1 0-1,-1 0 0,0 0 1,1 0-1,0 0 0,3-2 1,7-3-27,0 1 1,1 1-1,-1 0 0,1 1 1,0 0-1,1 1 1,-1 0-1,1 1 1,-1 1-1,1 0 0,23 2 1,-34-2-19,1 1 0,-1 0 0,1 1 0,-1-1 0,0 0 0,1 1 1,-1 0-1,0 0 0,0 0 0,1 0 0,-1 0 0,0 1 0,0 0 0,0-1 0,3 4 0,-3-2-33,0 0 0,-1 1 0,1 0 0,-1-1-1,0 1 1,0 0 0,0 0 0,-1 0 0,1 0 0,-1 0 0,0 0-1,1 5 1,1 16 20,-1 0 1,0 0-1,-2 0 0,-4 32 0,4-54 58,-1 1 0,0-1 0,0 0 0,0 0 0,-1 0 0,1 0 0,-1 0 0,1 0 0,-1 0 0,0 0 0,0 0 0,-1-1 0,1 1 0,0-1 0,-1 0 0,1 0 0,-1 0 0,0 0 0,0 0 0,0 0 0,0-1 0,0 1 0,0-1 0,0 0 0,0 0 0,-1 0 0,-3 0 0,-9 3 145,0-2 1,-1 1-1,1-2 1,-18 0-1,-32-1-127,66 0-278,0-1 183,0 1 0,0-1 0,0 1 0,0-1-1,0 1 1,0-1 0,0 1 0,0-1 0,1 1-1,-1-1 1,0 1 0,0-1 0,1 1-1,-1-1 1,0 1 0,1-1 0,-1 1 0,0 0-1,1-1 1,-1 1 0,1 0 0,-1-1 0,1 1-1,-1 0 1,1 0 0,-1-1 0,0 1 0,1 0-1,-1 0 1,1 0 0,0 0 0,-1 0-1,1 0 1,13-2-1175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2:20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0 216 2617,'0'0'3159,"21"-8"-289,-13-4-2598,10-16 105,1 1-1,45-48 0,-58 69-392,0-1 1,1 2-1,0-1 1,1 1-1,-1 0 1,1 0-1,0 1 1,0 0-1,1 0 1,-1 1-1,1 0 1,-1 1-1,1 0 1,0 0-1,0 1 1,9 0-1,-12 1-8,17 0-83,38 4 0,-53-3 88,1 1-1,-1 0 1,0 1-1,0 0 0,0 0 1,0 1-1,14 8 1,53 41-197,-36-25 168,65 36 0,-90-57 36,0 0 1,0-2-1,1 1 0,0-2 1,0 0-1,0-1 1,0 0-1,31 1 1,-34-4 14,1 0 0,0 0 0,0-1 0,0-1 0,-1 0 0,1-1 0,-1 0 0,0-1 1,0 0-1,0-1 0,0 0 0,-1-1 0,0 0 0,20-15 0,2-5 15,-14 10 2,33-20 0,-45 32-22,0 0 1,0 1 0,0-1-1,1 2 1,-1-1 0,1 1-1,0 0 1,0 1 0,8-1-1,2 1-13,1 0 1,-1 2-1,1 0 0,-1 1 0,0 1 0,1 0 1,-1 2-1,-1 0 0,31 13 0,95 39-22,-122-51 16,0 0-1,1-2 1,-1 0 0,45 1-1,-42-5 16,-15 1 7,-1 0-1,1-1 1,-1 0-1,1-1 1,-1 0-1,1 0 1,-1 0 0,1-1-1,-1-1 1,0 0-1,0 0 1,15-8 0,-1-5 101,-1-1 0,-1-1 0,-1-1 0,24-29 0,-41 47-100,1 0 0,-1 0-1,0 0 1,1 1-1,-1-1 1,0 1 0,1-1-1,-1 1 1,1 0-1,-1 0 1,1 0 0,-1 0-1,1 1 1,2-1-1,4 1-19,1 0 16,0 1 0,0-1 0,-1 2 0,0 0 0,1 0 0,-1 0 0,0 1 0,0 0 0,-1 1 0,13 8 0,17 9 2,-10-7-4,-9-4-31,1-1 0,-1-1 1,2 0-1,-1-1 0,1-2 0,0 0 0,1-1 1,30 3-1,-49-8 15,27 2-1152,0-2 0,40-4 0,-17-11-1753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2:22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 1 928,'3'1'9646,"-21"39"-9481,-40 66 0,50-92-147,-122 183 109,129-196-135,0 1 0,0 0 0,0 0 0,0-1 0,1 1 0,-1 0 0,1 0 0,-1 0 0,1 0 0,0 0 0,0-1 0,0 1 0,0 0 0,0 0 0,0 0 0,0 0 0,0 0 0,1 0 0,-1 0 0,1 0 0,0-1 0,-1 1 0,1 0 0,0 0 0,0-1 0,0 1-1,0-1 1,1 1 0,-1-1 0,0 1 0,2 0 0,6 8-2,0-2 0,1 1 1,16 10-1,-18-13 58,19 12 22,40 19 1,-33-19-17,15 7-35,87 32 0,-111-53-83,3 3-149,-28-7 99,1 1-1,0 0 1,0-1 0,0 1-1,0 0 1,-1-1 0,1 1-1,0 0 1,-1 0 0,1 0-1,0 0 1,-1 0 0,0 0 0,1 0-1,-1 0 1,1 0 0,-1 0-1,0 0 1,0 0 0,1 0-1,-1 0 1,0 0 0,0 0-1,0 2 1,0 11-3688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14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0 380 3385,'0'0'8678,"19"-7"-8793,155-13 131,786-87-112,-908 100 96,63-5-1,147 5 1,1 0-7,651-53-291,-553 38-30,124 3 71,-261 12 230,405 3-149,-332 7 132,900-3-60,-782 22 104,-176-5-1,11-1-6,104 5 7,664 3-348,-537 2 183,-454-26 163,-22-1-20,0 1 1,-1 0-1,1 0 0,0 0 1,0 1-1,7 1 0,-9 0 4,-2-2 30,-2-2-46,1 0 1,0 0 0,-1-1-1,0 1 1,1 0 0,-1 0-1,0 0 1,0 0 0,-2-3-1,-7-5-325,0 1-1,-1-1 0,0 2 0,0-1 1,-23-11-1,-67-28-1860,11 18 1748,64 23 1308,0-2 0,1 0-1,-40-22 1,65 31-807,0 0 0,0 0 0,0 0 0,-1 0 0,1 0 0,0 0-1,0 0 1,0 0 0,-1 0 0,1 0 0,0 0 0,0 0 0,0 0-1,0 0 1,0-1 0,-1 1 0,1 0 0,0 0 0,0 0 0,0 0-1,0 0 1,0-1 0,0 1 0,-1 0 0,1 0 0,0 0 0,0 0-1,0-1 1,0 1 0,0 0 0,0 0 0,0 0 0,0 0 0,0-1-1,0 1 1,0 0 0,0 0 0,0 0 0,0-1 0,0 1 0,0 0-1,0 0 1,0 0 0,0 0 0,0-1 0,1 1 0,9-3 282,21 2-530,-29 1 340,6 1-118,-1 0 1,1 1-1,-1-1 0,0 1 0,0 1 1,1 0-1,-2 0 0,1 0 0,0 0 1,7 6-1,65 50 31,-68-51-27,8 8 11,-1 0 0,0 1-1,26 34 1,-38-44-24,0 1-1,-1 0 1,0 0 0,-1 1-1,0-1 1,0 1 0,-1 0-1,0 0 1,0 0 0,-1 1-1,0-1 1,0 16-1,-1-20 11,-1 0-1,-1 0 0,1 0 0,-1-1 0,0 1 1,0 0-1,0 0 0,-1-1 0,1 1 0,-4 5 0,0-3 6,1-1-1,-1 0 1,0 0-1,-1 0 0,-11 9 1,-69 55-12,45-38-308,1 1 1,1 3 0,3 0-1,-50 64 1,51-46-1787,10-9-1820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17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3041,'0'0'3874,"0"-6"-2965,0 4-82,0 4-52,6 104-783,31 173 1,-13-119-1,15 155 23,44 278-30,-63-468-8,5 184 0,-24 129-226,-3-210 215,2-119-14,9 360 1,1-313 44,28 277 154,-20-256 105,-5 233-1,-13-409-380,0 0 0,0 0 0,0 0 0,0 0 0,1 0 0,-1 0 0,0 0-1,0-1 1,1 1 0,-1 0 0,1 0 0,-1 0 0,1-1 0,-1 1 0,1 0 0,-1-1 0,1 1 0,0 0 0,-1-1 0,1 1-1,0-1 1,0 1 0,0-1 0,-1 1 0,1-1 0,0 1 0,0-1 0,0 0 0,0 0 0,0 1 0,-1-1 0,2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20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1 292 1008,'0'0'8761,"0"-22"-7946,-1 2-797,1-1 1,1 1 0,1 0 0,0 0 0,2 1 0,0-1-1,1 0 1,12-29 0,9-5-26,-25 49-2,-1 4-22,20 34-246,-9-3 296,-1 0 0,-2 1 1,-1 0-1,-1 1 0,-2-1 0,1 55 1,-6-80-17,1-5-3,0 1 1,0-1 0,0 1 0,0 0 0,0-1-1,0 1 1,0 0 0,0-1 0,1 1-1,-1-1 1,1 1 0,-1-1 0,1 1-1,1 2 1,-2-4 0,0 0-1,1 1 1,-1-1-1,0 0 1,1 0-1,-1 0 1,0 1-1,1-1 1,-1 0 0,0 0-1,1 0 1,-1 0-1,0 0 1,1 0-1,-1 0 1,0 0-1,1 0 1,-1 0-1,0 0 1,1 0-1,-1 0 1,0 0-1,1 0 1,-1 0-1,0 0 1,1-1 0,-1 1-1,0 0 1,1 0-1,-1 0 1,0 0-1,1-1 1,-1 1-1,0 0 1,0 0-1,1-1 1,-1 1-1,0 0 1,0-1-1,0 1 1,1 0-1,-1 0 1,0-1 0,0 1-1,0 0 1,0-1-1,0 1 1,0 0-1,0-1 1,0 1-1,0-1 1,0 0-1,4-27 20,1-1-1,1 1 1,2 0-1,0 0 1,2 1-1,1 0 1,15-25-1,-25 49-71,1 0-1,0 0 0,0 0 1,1 0-1,-1 0 1,1 0-1,-1 1 0,1-1 1,0 1-1,0 0 0,0 0 1,5-3-1,-6 8 48,0 0 0,0-1 1,0 1-1,0 0 0,-1 0 0,0 0 0,1 1 0,-1-1 0,0 0 1,-1 0-1,2 5 0,0-1 6,31 130 52,-33-136-64,1 0 0,-1 0 0,1 1 0,-1-1 0,1 0 0,-1 0 0,1 0 0,0 0 0,0 0 0,-1-1 0,1 1 0,0 0 0,0 0 1,0 0-1,0-1 0,0 1 0,0 0 0,0-1 0,0 1 0,0-1 0,0 1 0,0-1 0,0 0 0,0 1 0,1-1 0,-1 0 0,0 0 0,0 0 0,0 0 0,0 0 0,1 0 0,-1 0 0,0 0 0,2-1 0,4 1-154,-5-1 170,-1 0 1,0 0 0,0 0 0,0 0-1,1 0 1,-1 0 0,0-1 0,-1 1 0,1 0-1,0-1 1,0 1 0,0 0 0,-1-1-1,1 1 1,-1-1 0,1-2 0,12-34 205,-12 34-204,17-45-198,5-23 575,-18 57-318,-1 15-100,1 27-102,-2-6 191,10 46 17,-8-35-56,1-1 0,15 43 0,-17-65-18,0 0 1,0 0-1,1 0 1,0 0 0,0-1-1,1 0 1,0 0-1,1 0 1,-1-1-1,2 0 1,-1 0 0,9 5-1,-13-10-135,0 0-1,0-1 1,1 1-1,-1-1 1,1 0-1,-1 0 1,1-1-1,-1 1 1,1-1-1,-1 1 1,1-1-1,0 0 1,-1-1-1,1 1 0,-1 0 1,1-1-1,4-1 1,10-11-2857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33.3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1 305 2737,'-1'1'9799,"3"7"-9788,11-3 18,0-1 0,0 0 1,0 0-1,1-2 0,25 3 1,73-4 14,-59-2-23,-21-1 19,1-1-1,45-11 1,1 0-42,19 2-97,122 2 0,-149 9-9,-38-1 37,1 1-1,-1 2 1,1 2 0,34 6 0,-46-5 22,0-1 1,0-1 0,0-1 0,1 0-1,42-7 1,-42 1 41,42-15 0,-5 1 8,0 3 8,-22 5 1,0 2-1,1 1 0,0 2 1,41-2-1,-20 2-41,141 0-1,47-3-409,-213 9-1014,-39-36 1321,-14 2 189,13 26-20,0 0 0,1-1 0,0 1 0,0-1 0,1 0 0,0 0 0,1 0 0,0-1 0,-2-13 0,4 22 198,0 1-211,-1 1 1,0 0 0,1-1 0,-1 1 0,1 0-1,-1-1 1,1 1 0,-1 0 0,1 0 0,-1 0-1,1 0 1,0-1 0,-1 1 0,1 0 0,0 0-1,0 0 1,0 0 0,0 0 0,0 0 0,0 0 0,0-1-1,0 1 1,0 2 0,0 33 20,1-26 19,-1 281 218,-1-289-434,0-1 0,0 1 0,1-1 0,-1 1 1,0 0-1,0-1 0,-1 0 0,1 1 0,0-1 0,0 0 0,-1 1 0,1-1 0,-1 0 0,1 0 0,-1 0 0,1 0 0,-1-1 1,0 1-1,1 0 0,-3 0 0,2 0-158,-18 6-5326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34.5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12 1800,'0'0'6676,"7"-11"-2401,7 239-4619,-8-148-1039,-2-39-775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35.8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3169,'0'0'7021,"1"23"-7078,2 84-2365,-4-73 64,1-1-715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36.2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5449,'0'0'5577,"0"15"-5897,0 16 128,0 5-224,0 10-104,0 3-32,0-4-240,0 13-609,0-13-639,0-5-376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37.2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2761,'0'0'3936,"3"21"-2550,-4 22-630,0-26-1566,0-1-1,1 1 0,1 0 1,1 0-1,5 24 1,3-14-1702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16.7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422 60 72,'0'0'4032,"-14"-7"-3604,-5-2-309,9 5-31,0 0 1,1-1-1,-1 0 1,-13-11-1,19 14-72,-1 1 0,1-1 0,-1 1 0,0 0-1,1 0 1,-1 0 0,0 1 0,1-1 0,-1 1 0,0 1-1,0-1 1,-5 1 0,-9 0-21,11 0-3,1 0 0,0 0 0,0 1 0,0 0 0,0 0 0,0 1 0,1 0-1,-1 0 1,1 0 0,-1 1 0,1 0 0,-8 7 0,-11 10-52,-32 34 0,40-38 40,12-12-11,1 0 0,-1 0-1,1 0 1,1 1 0,-1 0 0,1-1 0,0 1-1,0 0 1,1 1 0,-1-1 0,1 0 0,1 1-1,-1-1 1,1 1 0,0 0 0,1-1 0,0 1-1,0 0 1,1 10 0,0-15 24,-1 1 0,1-1 0,0 0 0,0 0 0,0 0-1,-1 0 1,2-1 0,-1 1 0,0 0 0,0 0 0,1-1 0,-1 1 0,1-1 0,-1 1 0,1-1 0,-1 1 0,1-1-1,0 0 1,0 0 0,0 0 0,2 1 0,49 15 24,-38-13-11,19 3-120,-1-1 1,1-2 0,0-2 0,52-2 0,-50 0-508,6 0-1084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37.5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1776,'0'0'2809,"0"85"-2913,0-67-424,0 4-192,0-4-241,0-3-687</inkml:trace>
  <inkml:trace contextRef="#ctx0" brushRef="#br0" timeOffset="1">14 328 1120,'0'0'680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39.9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0 204 4137,'0'0'5705,"11"0"-4558,15-2-338,48-8 0,14-2-539,368 22-188,-317-3-96,842 2-297,-604-11 250,-79-16 51,-183 11-57,-82 7 35,0-2 1,0-1 0,0-2-1,32-8 1,-64 12 30,-1 1 0,1-1 1,-1 1-1,1-1 1,-1 1-1,0-1 0,1 1 1,-1-1-1,1 0 1,-1 1-1,0-1 0,1 0 1,-1 1-1,0-1 1,0 0-1,0 1 0,0-1 1,1 0-1,-1 1 0,0-1 1,0 0-1,0 1 1,0-1-1,-1 0 0,1 0 1,0 1-1,0-1 1,0 0-1,0 1 0,-1-1 1,1 0-1,0 1 1,-1-1-1,1 1 0,-1-1 1,1 0-1,0 1 1,-1-1-1,0 0 0,-17-25-37,14 21 34,-1-1 0,1 1 0,0-1 0,1 0 0,-1 0 0,1 0 0,1-1 0,-1 1 0,1-1 0,0 1 0,-1-11 0,-6-4 221,5 21 15,3 13-232,1 247-988,-2-230-196,-6-5-1015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40.9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15 1432,'0'0'6499,"-3"-15"-1826,3 202-4761,0-62-3325,0-84-2545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43.2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0 447 3105,'2'0'10367,"15"0"-10428,521-28 478,-209 5-417,190-8 16,450-18-20,-297 13-41,-189 6-46,-10 24-303,-490-12 44,11 14 333,0 1 0,0-1 0,0 0 0,1 0-1,0 0 1,0-1 0,0 0 0,0 0 0,1 0 0,-1-1 0,1 0 0,1 1-1,-1-1 1,1 0 0,0-1 0,0 1 0,1-1 0,0 1 0,0-1-1,1 0 1,0 1 0,0-1 0,0 0 0,1 0 0,0-9 0,0-53 181,0 68 349,0 1-510,0 0 0,-1 0 0,1 0 0,0 0 0,-1 0 0,1 0 0,0 0 0,-1 0 0,1 1 0,0-1 0,0 0-1,-1 0 1,1 0 0,0 1 0,0-1 0,-1 0 0,1 0 0,0 0 0,0 1 0,0-1 0,-1 0 0,1 1 0,0-1 0,0 0 0,0 0 0,0 1 0,0-1 0,0 0-1,0 1 1,0-1 0,-1 0 0,1 1 0,0-1 0,10 300-280,-9-210-1777,-1-53-625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44.1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16 4489,'0'0'6004,"0"-3"-5692,0-9 319,2 26-425,3 31 24,22 123 33,-23-126-529,2 0 0,2 0 0,20 63-1,-6-51-1194,1-10-2139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45.9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 3545,'0'0'6220,"0"-10"-5872,0 121-6947,0-91 3605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46.2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1536,'0'0'2257,"0"70"-2249,0-45-8,0 2-192,0-6-80,0 7-136,0 5-112,0-6-249,0-8-431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46.6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0 128,'0'0'2534,"0"15"-2439,0 114-970,0-117 432,1-1 0,1 1 0,6 21 1,-5-21 1272,0 0 1,0 1 0,0 25 0,-13 80 279,10-76-2652,0-2-1404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47.9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0 496,'0'0'4422,"0"8"-3701,0-6-683,0 21 480,1 0 0,1 0-1,5 27 1,3-9-2059,-2 0 0,4 77 0,-11-79-120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48.3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1 416,'0'0'4353,"0"6"-3912,7 453-3297,-5-429 3076,1 0 1,2 0 0,11 41-1,1 5 383,-3 21-1680,-10-57 235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5:17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96 2897,'0'0'2922,"-1"-12"-2618,0-37-179,1 47-125,1 0 1,0 1-1,0-1 1,0 1-1,0 0 0,0-1 1,0 1-1,1 0 0,-1 0 1,0-1-1,1 1 1,-1 0-1,1 1 0,-1-1 1,1 0-1,-1 0 0,1 1 1,0-1-1,-1 0 1,1 1-1,0 0 0,0-1 1,-1 1-1,1 0 0,0 0 1,0 0-1,2 0 1,5-1-3,28-4-40,1 2-1,51 1 0,-71 2 11,-15 0 9,1 0-1,-1 1 1,0-1-1,1 1 1,-1 0-1,0 0 0,0 0 1,0 0-1,1 0 1,-1 1-1,0-1 1,-1 1-1,1 0 1,0 0-1,0 0 1,-1 0-1,0 0 1,1 1-1,-1-1 0,0 1 1,0-1-1,0 1 1,0 0-1,-1 0 1,1 0-1,-1 0 1,1 0-1,-1 0 1,0 0-1,0 5 0,1-1-5,-1 0-1,0-1 1,-1 1-1,1 0 1,-1-1-1,-1 1 1,1 0-1,-1-1 1,0 1 0,-1-1-1,0 1 1,0-1-1,0 1 1,-6 9-1,-34 45 86,30-47-47,1 2-1,-12 21 1,19-30-25,1 0 0,0 1 0,1-1-1,0 0 1,0 1 0,0 0 0,1 0-1,0-1 1,0 10 0,2-16 18,-1 0 0,0 0 0,1 0 0,-1 0 0,1 0 0,-1 0 1,1 0-1,-1 0 0,1 0 0,0-1 0,-1 1 0,1 0 0,0 0 0,0-1 0,-1 1 0,1 0 0,0-1 0,0 1 0,0-1 1,0 1-1,0-1 0,0 0 0,0 1 0,0-1 0,0 0 0,0 0 0,0 1 0,0-1 0,0 0 0,2 0 0,38 1 183,-33-1-133,11 1 25,36-2-30,-53 1-44,-1 0-1,1 0 0,0-1 1,-1 1-1,1 0 1,-1-1-1,1 1 1,0-1-1,-1 0 0,1 1 1,-1-1-1,1 0 1,-1 0-1,0 0 0,1 0 1,-1 0-1,0-1 1,0 1-1,0 0 1,0 0-1,0-1 0,0 1 1,0-1-1,0 1 1,0-2-1,-1 2 11,0 1 0,1 0 0,-1 0 0,0-1 0,0 1 0,0 0 0,0-1-1,0 1 1,0 0 0,0-1 0,0 1 0,0 0 0,0 0 0,0-1 0,0 1 0,-1 0 0,1-1 0,0 1-1,0 0 1,0 0 0,0-1 0,0 1 0,0 0 0,-1 0 0,1-1 0,0 1 0,0 0 0,0 0 0,-1-1 0,1 1-1,0 0 1,0 0 0,-1 0 0,1 0 0,0-1 0,-1 1 0,1 0 0,0 0 0,0 0 0,-1 0 0,1 0-1,0 0 1,-1 0 0,1 0 0,0 0 0,-1 0 0,1 0 0,0 0 0,-1 0 0,-16 3-249,16-3 250,-11 4-100,1 1 0,-1-1 0,1 2 0,1 0-1,-1 0 1,1 1 0,-17 15 0,12-10 42,2 1 0,0 1 0,0 0 0,-15 24 0,23-30-22,0 1 0,1 0 0,0 0 0,0 0 0,1 0 0,0 0 0,1 1 0,0-1 0,1 1 0,0-1 0,0 1 0,1 0 0,1 13 0,0-19 55,0 1 1,0 0 0,0-1-1,1 0 1,-1 1 0,1-1 0,0 0-1,0 0 1,1 0 0,-1 0 0,1 0-1,6 6 1,48 42 21,-15-15-3,-32-27-6,-2 0 0,0 0 0,0 1 0,-1 0 0,0 0 0,0 1 0,-2-1 0,1 1-1,-2 1 1,1-1 0,-2 1 0,0 0 0,0 0 0,-1 0 0,-1 0 0,0 22 0,-1-29-1,-1-1 0,0 1 0,0-1 0,0 1 0,-1-1-1,0 0 1,0 1 0,0-1 0,0 0 0,-1 0 0,0-1 0,0 1 0,0 0-1,-1-1 1,0 0 0,0 0 0,0 0 0,0 0 0,-9 5 0,-9 5 0,0-1 1,0 0 0,-28 9 0,19-8-4,-64 32-560,83-40-437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49.4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5033,'0'0'3241,"0"3"-3249,0 389-5169,0-385 5297,0 0-1,1-1 1,-1 1 0,2-1 0,-1 1 0,1-1 0,0 0 0,0 1 0,1-1 0,4 8 0,-4-8 51,-1 1 1,0-1 0,0 1-1,0 0 1,-1 0 0,0 0-1,0 0 1,-1 0 0,-1 12-1,1-12-178,0 0-1,0 0 1,0 1-1,1-1 1,0 0-1,1 0 1,0 0-1,0 0 1,5 12-1,18 26-1772,-14-31-345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50.8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0 696,'0'0'6478,"3"28"-4882,5 117-6161,-5-108 2488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3:51.2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1376,'0'0'4880,"0"5"-4807,0 281-3664,1-272 3731,1 0 0,0 1 0,1-1 0,7 18 0,5 1-545,-7-18-235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01.4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1 245 856,'0'0'10124,"11"0"-10164,165 3 174,123-2-54,185-4-175,-249 5-50,204-8 16,-117-18 80,-234 14 43,228-25 13,-267 33-20,-40 2 14,1 1 0,-1-2-1,1 0 1,-1 0 0,1 0 0,-1-1 0,10-4-1,-17 6 9,1-11 157,-3 10-173,-27-38-121,24 34 88,-2-2 25,0 0-1,1-1 1,0 1 0,0-1-1,1 0 1,-3-12-1,-10-19 787,12 63-273,4 328-856,0-346 173,-1 0 0,0 0 0,0-1 0,-1 1 0,1 0 0,-1 0 0,0-1 0,-1 1 0,0-1 1,0 1-1,0-1 0,0 0 0,-5 6 0,1-2-904,-10 17-4542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02.9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26 336,'0'0'7622,"0"-3"-7140,0-12 2699,0 7-2446,7 260-979,-7-244 79,1 0-1,0 0 1,0-1-1,1 1 1,0-1 0,0 1-1,1-1 1,0 0-1,5 10 1,-1-4-599,0 3-1937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15.9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37 873 4521,'0'0'4924,"-4"-31"-3015,-3 11-1832,1 0-1,0-1 1,2 0-1,0 1 0,1-2 1,2 1-1,0 0 1,1 0-1,1 0 0,1-1 1,1 1-1,0 0 1,11-32-1,14-19-180,66-120 0,-69 150 83,1 1 1,2 2-1,2 1 1,35-35-1,-64 71 8,1 1-1,-1-1 0,0 1 0,0 0 1,1-1-1,-1 1 0,1 0 1,-1 0-1,1 0 0,-1 0 0,1 0 1,0 0-1,0 1 0,-1-1 1,1 1-1,0-1 0,0 1 1,0-1-1,0 1 0,-1 0 0,1 0 1,0 0-1,2 0 0,-2 1-12,-1 0 0,1 1 0,0-1 0,-1 0 0,1 1 0,-1-1 1,0 1-1,1 0 0,-1-1 0,0 1 0,0 0 0,0 0 0,0 0 0,0 0 0,-1 0 0,1 0 0,0 0 0,-1 0 0,1 4 0,2 13-69,-1 0 1,0 1-1,-3 38 0,-1-15 6,3-32 57,-2-1 0,0 0 0,0 0 0,-1 0 0,0 1 0,0-1 0,-1-1 0,-1 1 0,-8 17 0,12-30 46,0-1 1,0 1-1,0 0 1,0 0-1,1 0 1,-1 0-1,1 0 0,-1 0 1,1-1-1,0 1 1,3-4-1,2-1-3,0 0-1,0 1 0,1 0 0,0 0 1,0 1-1,16-11 0,-18 14-36,0 0 0,0 0-1,0 1 1,0 0 0,0 0 0,0 0-1,0 1 1,1 0 0,-1 0-1,1 0 1,-1 0 0,1 1 0,9 1-1,-13 0 19,1 0-1,-1 0 1,0 0-1,0 0 1,0 1-1,0-1 1,0 1-1,0 0 1,0-1-1,-1 1 1,1 0-1,-1 0 1,1 0-1,-1 0 1,0 0-1,1 0 1,-1 1-1,0-1 1,0 0-1,0 5 1,3 2-54,-1 1 0,-1 0 1,3 20-1,-4-24 40,0 1-1,-1-1 1,0 1 0,0 0 0,-1-1-1,1 0 1,-3 9 0,1-12 29,1-1-1,0 1 1,-1-1 0,1 1-1,-1-1 1,0 1 0,1-1-1,-1 0 1,-1 0 0,1 0 0,0 0-1,0 0 1,-1 0 0,1-1-1,-1 1 1,1-1 0,-6 2-1,-6 2-118,0-1 0,0-1 0,-1 0 0,1-1 0,-1-1 0,-23 0 0,65-1-3058,6 0-1739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16.3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4585,'0'0'5093,"5"0"-5009,178 0 532,-183 0-675,1 0 0,-1 0-1,1 0 1,-1 0-1,1 0 1,0 1 0,-1-1-1,1 0 1,-1 0 0,1 1-1,-1-1 1,1 0 0,-1 1-1,1-1 1,-1 0 0,0 1-1,1-1 1,-1 1 0,1-1-1,-1 1 1,0-1-1,1 1 1,-1-1 0,0 1-1,0-1 1,1 1 0,-1-1-1,0 1 1,0 0 0,0-1-1,0 1 1,0-1 0,0 1-1,0 0 1,0 0 0,-3 24-2480,-9-4 437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16.7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65 1 1872,'-65'188'6210,"72"-188"-5962,7 0-192,6 0 0,7 0-56,17 3-952,-4 0-1313,-3-3-816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17.0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75 199 3809,'0'0'4866,"0"0"-4862,-1 0-1,1-1 0,0 1 1,0 0-1,0 0 0,-1 0 1,1 0-1,0 0 0,0 0 1,-1 0-1,1-1 0,0 1 1,-1 0-1,1 0 1,0 0-1,0 0 0,-1 0 1,1 0-1,0 0 0,0 0 1,-1 0-1,1 1 0,0-1 1,0 0-1,-1 0 0,1 0 1,0 0-1,0 0 0,-1 0 1,1 0-1,0 1 1,-1-1-1,0 4 13,0 0 0,1 0 1,-1 0-1,1 0 0,-1 0 1,1 0-1,1 0 0,0 7 1,0 4 67,-2 8 17,0-14-72,1 0 1,0 0 0,0 0 0,1 1 0,2 9 0,-2-17-27,-1 0 0,1 0 0,-1-1 0,1 1 0,0 0 0,0-1 0,0 1 0,0-1 0,0 1 0,0-1 0,0 1 0,1-1 0,-1 0 0,0 1 0,1-1 0,-1 0 0,1 0 0,-1 0 0,1 0 0,-1-1 0,1 1 0,0 0 0,0-1 0,-1 1 0,1-1 0,0 1 0,0-1 0,0 0 0,-1 0 0,1 0 0,2 0 0,6 0-28,-7 1 51,1-1 0,-1 1 0,1-1 0,-1 0 0,1 0 0,-1-1 0,1 1 0,-1-1 0,1 1 0,-1-1 1,0 0-1,1 0 0,-1-1 0,0 1 0,0-1 0,0 0 0,0 0 0,0 0 0,0 0 0,-1 0 0,1 0 0,4-6 0,-1 0 37,-1-1-1,0 0 0,0 0 1,-1 0-1,0-1 0,-1 1 1,0-1-1,-1 0 0,3-13 1,-2-9 126,-1-51 1,-2 65-170,0 13-18,0 0-1,0 0 0,-1 0 0,0-1 0,0 1 0,0 0 1,0 0-1,-1 0 0,0 1 0,0-1 0,0 0 1,-1 1-1,0-1 0,0 1 0,-4-5 0,4 6-20,0 0 0,0 1 0,0-1 0,-1 1 0,1 0 0,-1 0 0,1 0 0,-1 0 0,0 1 0,0-1 0,0 1 0,0 0 0,0 0 0,0 1 0,0-1 0,0 1 0,0 0 0,0 0 0,0 0 0,-5 1 0,6 0-37,0 0 1,0 0-1,0 0 0,0 0 0,0 1 0,0-1 1,1 1-1,-1-1 0,1 1 0,-1 0 0,1 0 1,0 0-1,0 0 0,-1 1 0,2-1 0,-1 0 1,-2 4-1,-25 49-922,22-39 625,-20 46-1589,3-2-558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17.3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136 1 4825,'0'0'5697,"-17"60"-5689,0-20-8,-3 5-16,3-2-176,0 3-136,3-7-248,-3 10-400,7-16-1217,3-6-823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2:51.9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1 144 928,'0'0'8775,"30"0"-8789,281-9-9,-198 10 17,122-3 12,157-32 0,-383 33-5,140-10 2,37-3 51,-68 4-24,27-5-4,-23 0-6,205 0 0,-55 0-20,-17 15 9,-167-3 428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18.1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87 2969,'0'0'6221,"-4"-7"-5785,1 2-363,0-1-1,0 1 0,-1 0 1,0 0-1,0 0 1,0 0-1,0 1 1,-1 0-1,1 0 1,-1 0-1,0 0 1,-1 1-1,1 0 0,-6-3 1,4 4-62,0-1-1,0 2 1,1-1-1,-1 1 1,0 0-1,0 0 1,0 1-1,0 0 1,-10 1-1,15-1-16,-1 1 0,1 0-1,-1 0 1,1 0 0,-1 0-1,1 0 1,0 0 0,-1 1-1,1-1 1,0 1 0,0-1-1,0 1 1,0 0 0,1 0-1,-1 0 1,0 0-1,1 0 1,-1 0 0,1 1-1,0-1 1,0 0 0,0 1-1,0-1 1,0 1 0,0-1-1,1 1 1,-1-1 0,0 5-1,0 56-179,1-36 78,1-26 86,-1 1 0,1-1 1,0 1-1,0-1 1,-1 1-1,1-1 1,0 1-1,0-1 1,0 0-1,0 1 0,1-1 1,-1 0-1,0 0 1,1 0-1,-1 0 1,0 0-1,1 0 1,-1-1-1,1 1 0,-1 0 1,1-1-1,0 1 1,-1-1-1,1 1 1,0-1-1,-1 0 1,1 0-1,0 0 1,-1 0-1,4 0 0,-1 0 32,0 1-1,0-1 0,0 0 1,0-1-1,1 1 0,-1-1 1,0 1-1,0-1 0,0 0 1,0-1-1,-1 1 0,8-4 1,3-10 142,0-1 0,0 0 0,-2-1 0,0 0 0,18-35 0,-29 155 73,0-82-200,-1 3-34,0 0 0,-2-1 1,-6 37-1,7-55 14,0 0 1,0 0 0,-1 0-1,1 0 1,-1 0-1,-1 0 1,1-1-1,-1 1 1,1-1-1,-1 0 1,0 1 0,-1-1-1,1-1 1,-1 1-1,0 0 1,0-1-1,0 0 1,0 0-1,0 0 1,-1 0 0,0-1-1,-5 3 1,1-2-255,1 2-1,-1-1 1,1 1 0,0 0 0,-10 9 0,11-8-793,-14 9-4148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23.2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283 47 1240,'0'0'5108,"-3"-3"-4568,-4-5-499,3 3 442,0 1 0,0-1 0,-1 1 1,0 0-1,0 0 0,-5-4 1,8 8-449,0-1 1,1 1 0,-1 0 0,0 0 0,1 0 0,-1 0-1,0 0 1,0 0 0,1 0 0,-1 0 0,0 1 0,1-1 0,-1 1-1,0-1 1,1 1 0,-1-1 0,1 1 0,-1 0 0,1 0 0,-1 0-1,1 0 1,0 0 0,-1 0 0,1 1 0,0-1 0,-1 2-1,-1-1-46,1 0-1,0 1 0,0-1 0,1 1 1,-1-1-1,0 1 0,1 0 0,0 0 0,0 0 1,0 0-1,0-1 0,0 2 0,0 3 0,1-7 4,0 1-6,0 34-2,0-34 148,20-23-604,-6 8-174,-4-1 878,-11 15-196,0-1 0,0 0 0,-1 1 1,1-1-1,0 1 0,-1-1 0,1 1 0,0 0 0,-1 0 1,1-1-1,0 1 0,-1 0 0,1 0 0,-1 0 1,1 1-1,-2-1 0,-9 0-24,9 0-14,0-1 1,1 1 0,-1 0 0,0 0 0,0 0 0,0 0 0,0 0-1,0 1 1,1 0 0,-1-1 0,0 1 0,0 0 0,1 0 0,-1 0-1,1 1 1,-1-1 0,1 1 0,-1-1 0,1 1 0,0 0 0,0 0-1,-3 3 1,-3 5-9,1 0 0,0 1 0,0 0 0,-6 15 0,11-21-1,0 0 0,0 0 0,1 0 0,0 0 0,0 1 0,0-1 0,0 0 0,1 1 0,0-1 0,0 0 0,0 1 0,1-1 0,1 7 0,-1-11 1,0 1-1,0-1 1,0 0-1,0-1 1,-1 1-1,1 0 0,1 0 1,-1 0-1,0 0 1,0-1-1,0 1 1,0-1-1,0 1 1,1-1-1,-1 1 1,0-1-1,0 1 1,1-1-1,-1 0 0,0 0 1,1 0-1,-1 0 1,2 0-1,42-1-145,-31 1 155,-6-2 14,0 0 0,-1 0 0,1 0 0,0-1 0,-1 0 0,0-1 0,1 0 0,-1 0 0,-1 0 0,1-1 0,-1 0 0,1 0 0,-1-1 0,-1 1 0,1-1 0,-1-1 0,0 1 0,-1-1 0,1 0 0,3-7 0,-6 6 69,-1 1 0,1-1 0,-1 1 0,0-1 0,-1 1-1,0-9 1,0 15 4,0 10-290,-2 3 212,0 1 1,-1-1-1,-1 0 0,0 0 1,0 0-1,-1 0 1,-1-1-1,-13 22 0,-10 22-3,-59 147 35,87-199-28,-1 0 0,1 0 1,-1 0-1,0-1 0,0 1 0,0 0 1,0-1-1,0 1 0,0-1 1,-1 0-1,1 0 0,-1 0 0,0 0 1,1 0-1,-1-1 0,0 1 1,0-1-1,0 0 0,0 0 0,0 0 1,-1 0-1,1 0 0,0-1 0,0 1 1,0-1-1,-1 0 0,1 0 1,0 0-1,-1 0 0,1-1 0,0 1 1,0-1-1,0 0 0,0 0 1,-1 0-1,1 0 0,1-1 0,-1 1 1,0-1-1,0 0 0,0 0 1,-3-3-1,-6-8-809,24 12-2317,-3 1 2249,9 0-2762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23.8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30 112 2841,'0'0'5021,"-10"11"-4883,7-5-105,0 1-1,0 0 0,1 0 0,0 1 1,0-1-1,0 0 0,1 1 0,0-1 0,0 9 1,5 68 379,-4-81-406,1 0 1,-1-1-1,1 1 0,0-1 0,0 1 0,0-1 0,1 1 1,-1-1-1,0 0 0,1 0 0,0 1 0,-1-1 0,1 0 1,0-1-1,0 1 0,0 0 0,0 0 0,1-1 0,-1 1 1,0-1-1,1 0 0,-1 0 0,0 0 0,6 2 0,1 0 7,0-1-1,0 0 0,1 0 0,-1-1 0,17 0 0,-23-1 13,0-1 0,1 0 0,-1 0-1,0 0 1,0 0 0,0-1 0,0 1 0,0-1 0,0 0 0,-1 0-1,1 0 1,0 0 0,-1 0 0,0-1 0,1 1 0,-1-1 0,3-4 0,4-5 56,-1 0 1,12-24-1,-15 22-21,0-1-1,0 1 1,-2-1 0,0 0-1,0 0 1,-2 0 0,0 0-1,0 0 1,-2 0 0,-2-19-1,3 31-53,-2-1 0,1 1 1,0 0-1,-1-1 0,1 1 0,-1 0 0,0 0 0,0 0 0,0 0 0,-1 1 1,1-1-1,0 1 0,-1-1 0,0 1 0,0 0 0,0 0 0,0 0 0,0 0 1,0 0-1,0 1 0,-6-2 0,4 0-36,0 1 0,0 0 0,-1 1 0,1-1 0,-1 1 0,0 0 1,1 0-1,-1 1 0,0 0 0,1 0 0,-1 0 0,0 1 0,-8 1 0,10 1-147,0 0-1,0 0 1,0 0-1,0 1 0,0 0 1,1-1-1,-1 1 1,1 1-1,0-1 1,1 0-1,-1 1 1,1-1-1,-3 7 1,-3 4-839,-12 21-1460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24.7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460 6 1240,'0'0'7543,"-11"-5"-5028,8 7-2511,-1 0 0,0 1 0,1 0-1,-1-1 1,1 1 0,0 1-1,0-1 1,0 0 0,1 1 0,-1-1-1,-3 8 1,-3 2 6,-284 450-65,262-406-1646,-29 76-1,46-98-2152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25.7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1 280 3569,'0'0'7269,"1"-5"-6795,4-11-241,1 0-1,0 0 1,1 1 0,11-17 0,-8 14-165,0 0 0,-1-1 0,6-23 0,-10 25-57,-4 11-13,0 0 1,0 0-1,1 0 0,0-1 0,1 1 0,-1 1 1,1-1-1,0 0 0,4-5 0,-6 10-43,-1 42-390,-2 0 320,-2-1 0,-13 60 0,11-75-128,-14 70-364,15-30-4075,5-58 1987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4:26.7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0 110 2841,'0'0'5909,"0"45"-5393,1-27-488,0-1 0,1 1 0,5 22 0,-5-32-21,0-1 0,0 1 1,1-1-1,0 1 0,0-1 0,1 0 0,0 0 1,0 0-1,9 9 0,-9-14 2,1 1 0,-1-1 0,0-1 0,1 1 0,0-1 0,-1 1-1,1-1 1,0-1 0,0 1 0,0-1 0,-1 0 0,1 0 0,0 0 0,0 0 0,7-2 0,-9 1 12,0-1 0,1 1 1,-1 0-1,0-1 0,0 0 1,0 0-1,0 0 0,0 0 0,0 0 1,-1 0-1,1-1 0,-1 0 1,0 1-1,1-1 0,-1 0 0,0 0 1,-1 0-1,1 0 0,0 0 1,-1-1-1,0 1 0,0 0 1,0-1-1,1-6 0,1-8 18,0 1 0,-1-1 0,-1-26 0,-1 37-33,-1 0 0,1 0 0,-1 0-1,0 0 1,-1 0 0,1 0 0,-1 0 0,-1 0 0,1 1 0,-6-10 0,5 12 2,1 1-1,-1-1 1,1 1 0,-1 0 0,0 0-1,0 0 1,-1 1 0,1-1 0,0 1-1,-1 0 1,0-1 0,1 2 0,-1-1-1,0 0 1,0 1 0,0 0 0,0 0-1,0 0 1,-5-1 0,21 2-1227,85-1 905,-84 2 346,0 0 0,0 0 0,-1 1 0,1 1 0,0 0 0,19 8 1,-22-6-47,-1 1 1,1 0 0,-1 1 0,0 0 0,-1 1-1,0-1 1,11 15 0,43 67 113,-57-81-101,-3-6 14,-1 0 0,1 0 0,-1 0 0,1 0 0,0 0 0,0 0 0,0 0 0,0-1 0,1 1 1,-1-1-1,0 1 0,1-1 0,-1 0 0,1 0 0,-1 0 0,1 0 0,-1 0 0,1-1 0,0 1 0,-1-1 0,1 0 0,0 0 0,-1 0 0,1 0 0,0 0 0,0 0 0,-1-1 1,1 1-1,-1-1 0,1 0 0,0 0 0,-1 0 0,4-2 0,3-2 61,0 1-1,0-2 1,0 1 0,-1-2-1,0 1 1,0-1 0,10-10 0,-7 4 4,0 1 0,-1-2 0,15-24 0,-22 32-17,0 1-1,0-1 1,-1 0 0,0 0-1,-1-1 1,1 1-1,-1 0 1,0-1-1,-1 1 1,0 0 0,0-1-1,-1-10 1,0 15-54,0 0-1,0 1 1,0-1 0,0 1 0,-1 0 0,1-1 0,0 1 0,-1 0 0,1 0-1,-1 0 1,1 0 0,-1 0 0,0 0 0,1 0 0,-1 0 0,0 1-1,1-1 1,-1 1 0,0-1 0,0 1 0,0 0 0,-2-1 0,-46-4-11,40 5-68,1 0 0,0 1 0,0 0 0,-1 0-1,1 1 1,-14 5 0,17-5-57,1 1 0,-1 0 0,1 0-1,0 0 1,0 1 0,0 0 0,0 0 0,1 0 0,0 1 0,0-1-1,-6 9 1,-29 51-4144,25-37-161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9:47.1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22 1744,'-4'-3'11203,"555"-5"-10987,210-2-382,-600 10 138,66 9-77,-2 0-52,624-9 14,-475 12 116,308-9-83,-594-9 100,-81 6-34,-9-1-307,-15-1-755,-11 2-1360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9:50.1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1 264,'0'0'5463,"-9"0"222,42 0-5658,237 10 561,-200 0-572,-36-4 12,61 1 1,50 4 30,0 0 182,155-11 451,-299 0-293,-14 0-839,-10 0-784,-9 3-761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0:59:53.0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0 392,'0'0'4989,"12"0"2776,40 0-7876,539 3 255,-362 12 225,-228-15-346,18 0-2324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0:08.0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886 335 1376,'0'0'2481,"-3"-9"4699,-11-30-7277,7 29 112,-1 0-1,1 1 1,-2 0 0,1 1 0,-1 0 0,0 0 0,-15-9 0,-17-16-16,4 3 11,24 21-3,1-1 0,-17-17 0,19 18 30,0 0 0,-1 0-1,0 1 1,-1 1 0,0 0 0,0 1-1,0 0 1,-1 1 0,-15-5 0,11 4-52,1 1 10,-1 1 0,0 1 0,-1 1 0,1 0 0,0 1 0,0 1-1,-21 3 1,-11-2-27,41 0 27,1 0 1,0 1-1,0-1 0,0 2 0,0-1 1,0 1-1,0 0 0,-11 7 0,2-1-6,2 1 0,-23 19 0,21-12-6,0 0-1,0 2 1,2 0 0,0 0-1,1 1 1,-12 29 0,16-30 10,2 1-1,0 0 1,2 0 0,0 0 0,1 1 0,-1 22 0,1 129-64,5-105 62,1-55 23,1-1 0,0 1 0,0-1 0,1 0 0,1 0 0,-1 0 0,2 0 0,12 18-1,-4-6 13,-9-14 38,0-1 0,1 0 0,0-1-1,0 1 1,1-1 0,0 0 0,0-1 0,1 0 0,11 8-1,7 1 237,48 20-1,-45-22-270,-18-9-21,0-1 0,0 1 0,0-2 0,0 1 1,1-2-1,11 1 0,74-2 77,-47-1-67,-33 1-19,0 0 0,-1-2 0,1 0 0,-1-1 0,1-1-1,-1 0 1,0-1 0,24-11 0,-20 6-4,1-1 0,-2-1 0,1-1 0,-2-1 0,0 0 0,0-2 0,18-21-1,-14 12 14,-1-1-1,-2-1 0,0-1 0,20-43 0,-34 57 5,0 0-1,-1-1 1,0 0 0,-1 0-1,-1 0 1,-1 0 0,0 0-1,0 0 1,-3-16 0,2 0 4,-1 25-7,-1-1-1,1 1 1,-1-1-1,0 1 0,-1 0 1,1 0-1,-1 0 1,-7-10-1,-1-5-2,8 17-256,0 0 0,0 0-1,0 1 1,0-1 0,-1 1 0,1 0 0,-1 0 0,0 0 0,0 1 0,0-1 0,0 1 0,-1 0-1,1 0 1,-10-2 0,-3-2-4024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2:57.2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9 576,'-4'-9'8579,"-1"9"-8561,4 0-80,1 5-471,14 273 481,-14 286 257,0-557-224,-1 1-22,1 0 1,0 0-1,0-1 1,1 1-1,0 0 0,0 0 1,1-1-1,0 1 1,1-1-1,3 10 1,16 13-4000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0:12.5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 3 2761,'0'-2'7248,"0"6"-6845,-4 65-395,-3-1 0,-19 82 0,-8 81-2,32-204 4,-7 167 275,9-194-100,0 1-162,0 0 0,0 0-1,0-1 1,0 1-1,0 0 1,0 0 0,0-1-1,0 1 1,0 0-1,0 0 1,0-1 0,0 1-1,0 0 1,1-1 0,-1 1-1,0 0 1,1 0-1,-1-1 1,0 1 0,1-1-1,-1 1 1,1 0-1,-1-1 1,1 1 0,-1-1-1,1 1 1,-1-1 0,1 1-1,1 0 1,23 2 944,-7-2-1142,122 10 393,185-8 0,-160-5-196,-6-10-14,-109 9 0,-49 3 62,0 0-62,4-23 1109,23-261-1089,-10 168-206,-3 19-60,-14 35 79,-1 18-58,-28 41-6,7-3 172,0 1 1,0 1 0,0 1-1,-43 0 1,34 2-75,-48-8 0,50 5-5,-1 2 1,0 1-1,-43 3 0,3 0-91,-275-2-2,347-12-877,10 6-747,-2 0-2559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0:16.6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25 1408,'0'-2'9028,"-4"74"-8983,-3-1 0,-23 100 0,0-2-27,26-125 5,1 60 1,3-88 1468,18-4-1440,10-3 83,1-1 0,1-2 0,-1-1-1,31 2 1,123-3 327,-181-4-456,700 0-191,-702 0 195,10-118 150,2-94-483,0-2-252,-12 71 849,-1 142-271,0 0 0,0 0 0,-1-1 0,1 1 0,0 0 0,0 1 1,-1-1-1,1 0 0,-1 0 0,1 0 0,-1 1 0,1-1 0,-1 1 0,1-1 1,-4 1-1,-27-8-152,-20 1 94,-1 3-1,1 2 1,-69 7 0,-5 11-273,6 0 146,-198 15 165,253-31 41,51-1-23,0 1 0,0 0 0,0 1 0,0 0 0,-15 5 1,8-4-1,21-2 11,3 12-3966,1-6-163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0:40.1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5 193 128,'0'0'6689,"0"1"-6593,0-1-1,0 0 0,0 0 0,0 0 0,0 0 0,0 0 1,-1 0-1,1 0 0,0 0 0,0 0 0,0 0 0,0 0 0,0 0 1,-1 0-1,1 0 0,-2-1 1713,2 0-1713,0 1 0,0 0 0,0 0 1,0 0-1,0 0 0,0 0 0,0 0 0,0-1 0,0 1 0,0 0 1,0 0-1,0 0 0,0 0 0,0 0 0,0 0 0,0-1 1,0 1-1,0 0 0,14-7-92,0 0 1,0 2-1,1-1 1,-1 2 0,21-4-1,1-1 1,398-85 12,98 56-48,-424 35 30,910-6-88,-634 11 68,-111 9 14,-208-7 8,172 20-98,22 1-13,-123-12 116,-32-1-2,200 2 4,305-8-3,-329 11-23,3 0 29,447-11 62,-215-24-32,102 7-35,-393 13 25,645-2 92,-645-11-101,0 0-23,939 11 306,-925-9-280,4 0 5,20-2-5,1 1-9,1018 10 66,-924-17-39,1 0-34,-208 17-52,508 22 73,-82-1-22,-568-21-7,1333 0 176,-862-15-97,-456 14-78,163-10-1,184-5 0,527 16 49,-390-9 22,-1 0-47,879 9-16,-569 12 57,178-12 509,-982 6-539,-13-2-122,-9-2-323,-12-2-645,-4 0-956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1:17.6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65 1672,'0'0'4868,"6"-1"689,29-1-5645,21 5 132,-1 3-1,88 20 1,20 2-7,-97-19-30,6 0-2,74 1 1,479 5 32,-181-49-36,89-24-18,4 31 0,-101 17 20,-2-1 0,-190 5-98,141 4-108,-275 11 70,53 2 112,-58-10 15,468-17 10,-1 5-35,-360 13-26,-225-9-2202,-14-1-2784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1:23.9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8 312,'0'0'2487,"14"0"5517,43 0-8133,62 2 144,127-5 16,148-3-42,-251 7 8,124 8 6,867-9-14,-1134 0 6,0 0-1,0 0 0,0 0 1,0 0-1,0 0 1,-1 0-1,1 0 0,0 0 1,0 0-1,0 0 0,0 0 1,0 0-1,0 0 0,-1 0 1,1 0-1,0 0 1,0 0-1,0 1 0,0-1 1,0 0-1,0 0 0,0 0 1,-1 0-1,1 0 1,0 0-1,0 0 0,0 1 1,0-1-1,0 0 0,0 0 1,0 0-1,0 0 1,0 0-1,0 1 0,0-1 1,0 0-1,0 0 0,0 0 1,0 0-1,0 0 1,0 1-1,0-1 0,0 0 1,0 0-1,0 0 0,0 0 1,0 0-1,0 1 0,0-1 1,0 0-1,0 0 1,0 0-1,0 0 0,1 0 1,-1 0-1,0 0 0,0 1 1,0-1-1,0 0 1,0 0-1,0 0 0,0 0 1,1 0-1,-1 0 0,0 0 1,0 0-1,0 0 1,-23 8-1761,-10-1-2551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1:27.6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22 1360,'0'0'10480,"5"0"-10503,1030 3-87,-761-15 37,442 9 32,-371-6 1,-223 9-1107,-143 0-1441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2:49.1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 46 304,'0'0'3127,"-1"-3"-2648,-11-30 4050,12 32-4254,-4-7 1419,2 10-1700,0 0 0,1 0 1,-1 1-1,1-1 0,0 1 1,-1-1-1,1 1 1,0 0-1,1 0 0,-1-1 1,0 1-1,0 5 1,-2 40 6,3-28-7,-2 228 8,-1 5 12,-6-132 105,9-120-38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2:50.5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 20 1192,'0'0'2810,"-28"-1"564,22 5-3361,0 1-1,0 0 0,1 0 1,0 0-1,0 1 1,0 0-1,1 0 0,-1 0 1,-5 13-1,-17 21 255,20-31-201,0-1 0,1 1 0,0 0 0,1 0 0,0 1 0,0 0 0,-4 12 0,9-17-63,0-2-2,0-2 126,2-2-92,1 0 0,-1 1 0,1-1 0,-1 0 0,0 0 0,1 0 0,-1-1 0,0 1 0,0-1 0,0 1 0,0-1 0,3-2 0,28-30 176,-21 22-205,-3 2 17,-1 1-1,0-1 1,-1-1 0,1 0-1,-2 0 1,0 0 0,0-1-1,-1 1 1,0-1 0,4-23-1,-9 35-36,0-1 0,0 1 0,0-1 0,0 1 0,0-1 0,0 1-1,0-1 1,0 0 0,0 1 0,0-1 0,1 1 0,-1-1 0,0 1 0,0-1-1,0 1 1,1-1 0,-1 1 0,0-1 0,1 1 0,-1-1 0,0 1 0,1-1-1,-1 1 1,0 0 0,1-1 0,-1 1 0,1 0 0,0-1 0,8 13-573,-3-4 772,3 4-138,1-1-1,0-1 1,1 1 0,17 12-1,-14-12 7,-2 0 0,18 19 1,-30-30-55,1 1 4,0 0 1,0 1 0,0-1 0,0 0-1,0 0 1,0 0 0,0 0 0,1 0-1,-1 0 1,0-1 0,1 1 0,-1 0-1,1-1 1,-1 1 0,1-1 0,2 1-1,-4-1-63,1 1 0,-1-1-1,0 0 1,1 0-1,-1 0 1,0 0 0,1 1-1,-1-1 1,1 0 0,-1 0-1,0 1 1,0-1 0,1 0-1,-1 1 1,0-1 0,0 0-1,1 1 1,-1-1 0,0 0-1,0 1 1,0-1-1,1 1 1,-1-1 0,0 0-1,0 1 1,0-1 0,0 1-1,0-1 1,0 1 0,0-1-1,0 0 1,0 1 0,0-1-1,0 1 1,0 1-736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2:58.9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 2865,'0'0'7717,"6"0"-7769,8 2 57,0 0 0,0 0 0,18 7 0,10 1 6,39 4-19,0-3 1,116 0-1,365-28 144,-345 9-63,94-9-1019,-147-11-3078,-143 22 2176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04.5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0 304,'0'0'5552,"24"0"-4420,1036 6 1090,-665-6-4138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2:58.0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76 1616,'0'0'6666,"1"-1"-6624,-1 1 0,1-1 0,-1 0 1,1 1-1,-1-1 0,1 1 0,0-1 0,-1 1 0,1-1 1,0 1-1,-1-1 0,1 1 0,0-1 0,0 1 1,0 0-1,-1 0 0,1-1 0,2 1 0,286-31 47,-97 13-84,-52 4-95,-48 10-3827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2:10.1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1 263 1640,'0'0'4857,"0"-34"-2732,1 27-2116,0 0-1,0 1 1,1-1 0,0 1 0,0-1-1,0 1 1,1 0 0,0 0 0,0 0-1,1 0 1,0 1 0,0-1 0,0 1-1,9-9 1,1 0-13,1 1 0,0 0 0,31-19 0,-36 27-38,0 0 0,0 1 0,0 0 0,1 1 1,0 0-1,-1 0 0,1 1 0,0 1 0,0 0 1,0 0-1,17 2 0,-24 0-34,-1 0-1,1 0 0,-1 0 1,1 0-1,-1 1 1,0 0-1,0-1 1,1 1-1,-1 0 1,0 1-1,-1-1 1,1 0-1,0 1 0,-1 0 1,5 5-1,33 48-502,-40-56 576,30 61-155,-9-13 219,-19-48 42,0 1 1,0-1 0,0 0-1,0 0 1,0 0 0,0 0-1,0 0 1,0 0 0,0 0-1,0 0 1,0-1 0,0 1-1,0-1 1,2 0 0,3-6 22,0-1 0,-1 1 0,0-1 0,0 0 1,6-12-1,14-19-87,-16 25-41,0 1 0,2 0 0,-1 1 0,1 0 0,1 1 0,0 1 0,1 0 0,22-13 1,-33 22-80,0-1 1,1 1 0,-1 0-1,1 0 1,-1 0 0,1 1-1,0-1 1,-1 1 0,1 0 0,0 0-1,-1 0 1,1 0 0,0 1-1,-1-1 1,1 1 0,-1 0 0,1 0-1,-1 0 1,1 1 0,-1-1-1,0 1 1,4 2 0,4 4-151,-1 1 0,1 0 0,-1 0 1,14 19-1,-15-17 182,0-1 1,0 0-1,21 16 0,-18-20 23,-1 0-1,1-1 1,0 0-1,0-1 1,0 0-1,1-1 1,0 0-1,-1-1 1,1 0-1,0-2 1,0 1 0,14-2-1,-22 0 42,0 1 0,0-1 0,0-1 0,0 1 0,0-1 0,0 0 0,-1 0 0,1 0 0,0 0 0,6-6 0,-7 5-43,0 1-1,1-1 1,0 0-1,-1 1 1,1 0-1,0 0 1,0 1-1,1-1 1,-1 1 0,8-1-1,-12 2 28,4 0-180,1 0 0,0 0 1,-1 1-1,1-1 1,9 3-1,-12-1 118,0-1 1,0 1-1,-1 0 0,1 0 0,0 0 1,-1 0-1,1 0 0,-1 1 0,0-1 1,3 5-1,1-1 89,-1 0-1,1-1 1,0 1 0,0-1-1,0-1 1,1 1-1,0-1 1,0 0 0,0 0-1,0-1 1,1 0 0,-1-1-1,1 1 1,0-1-1,0-1 1,0 1 0,0-1-1,0-1 1,0 0 0,0 0-1,0 0 1,14-3-1,-12-1 128,0 1 0,0-2 0,0 1 0,-1-1 0,1 0 0,-1-1 0,-1 0 0,1-1 0,13-13 0,9-5 158,9 1-132,-39 24-216,0-1 0,0 1 0,0-1 0,0 1 0,1 0 0,-1-1 0,0 1 0,1 0 0,-1 0 0,0 0 0,0 0 0,1 0 0,-1 0 0,0 0 0,0 0 0,1 0 0,-1 1-1,0-1 1,0 0 0,1 1 0,-1-1 0,0 1 0,0-1 0,0 1 0,0 0 0,0 0 0,0-1 0,0 1 0,0 0 0,0 0 0,0 0 0,1 2 0,48 74-1309,-30-49 648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2:12.2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11 250 1376,'0'0'4443,"-2"-7"-3830,0-5-98,-1 0 0,2 0 0,-1-17 0,1 24-472,1 0 1,1 0-1,-1 0 0,1 1 0,0-1 0,0 0 0,0 1 1,0-1-1,1 1 0,0-1 0,0 1 0,0 0 0,5-8 1,1 3-69,0 0 0,1 0 0,0 1 1,0 0-1,1 1 0,0-1 0,0 2 1,1 0-1,-1 0 0,2 1 0,-1 0 1,0 1-1,1 0 0,0 1 0,0 0 1,0 1-1,22-1 0,-31 2-73,0 2 0,0-1 0,0 0-1,0 0 1,0 1 0,0 0 0,0-1-1,-1 1 1,1 0 0,0 0 0,-1 1-1,1-1 1,0 1 0,3 2 0,-2 0-13,0 1 1,0-1 0,-1 0-1,1 1 1,-1 0-1,0 0 1,3 7 0,12 44-70,-16-47 158,0 0 1,1 0-1,0 0 1,0-1-1,1 1 1,0-1-1,1 0 1,5 9-1,-8-16 10,1 1 0,-1-1 0,1 1 0,-1-1 0,1 0 0,-1 0 1,1 0-1,0 0 0,-1-1 0,1 1 0,0-1 0,0 0 0,-1 1 0,1-1 0,0 0 0,0-1 0,4 0 0,1 1-6,0-2-1,1 1 1,-1-1 0,12-5 0,7-5 135,34-24 1,-43 24-72,2 1 0,0 0-1,40-14 1,-55 23-101,0 1 0,-1 0 0,1 0 0,0 1 0,0-1-1,0 1 1,0 0 0,0 1 0,0-1 0,0 1 0,0 0 0,0 0-1,0 0 1,0 1 0,-1 0 0,1 0 0,-1 0 0,1 0 0,-1 1-1,0 0 1,0 0 0,7 6 0,-3-3 53,0-1 0,1 0 0,0 0 0,0-1 0,0 0 0,0 0 0,1-1-1,0 0 1,-1-1 0,18 2 0,-5-2 51,1-1 0,-1-1 0,41-5 0,-53 3 13,1-1-1,-1 0 0,0-1 0,0 0 1,0-1-1,-1 0 0,0 0 0,0-1 0,10-7 1,-8 4-32,2 1 0,-1 1 1,26-12-1,-36 19-75,1-1 1,-1 0-1,1 1 1,-1 0-1,0-1 1,1 1-1,-1 0 1,1 0-1,-1 0 1,1 1-1,-1-1 1,0 0-1,1 1 0,-1 0 1,0 0-1,1-1 1,-1 1-1,0 0 1,0 1-1,3 1 1,3 3-96,0 0 1,-1 1-1,13 14 1,4 5 53,-16-20 126,-1 0 0,1-1 1,0 0-1,1 0 0,-1-1 0,1 0 1,0 0-1,0-1 0,0 0 0,0-1 1,0 0-1,1 0 0,-1-1 0,1 0 1,-1-1-1,1 0 0,-1 0 0,1-1 1,-1-1-1,0 1 0,1-2 0,-1 1 1,0-1-1,0 0 0,0-1 0,-1 0 1,14-9-1,21-18 534,-32 22-491,1 0 0,-1 1-1,1 0 1,1 1 0,20-8-1,-29 13-144,1 1-1,0 0 1,-1 1 0,1-1-1,0 1 1,-1-1-1,1 1 1,0 1-1,0-1 1,-1 1 0,1 0-1,0 0 1,-1 0-1,1 0 1,-1 1 0,1 0-1,-1 0 1,0 0-1,0 1 1,0-1-1,5 5 1,69 54-1490,-44-33 267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2:13.2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0 179 2577,'0'0'1819,"22"-13"-1798,66-40-14,-52 37-28,-18 17-28,-5 1 24,5-1 5,0 1-1,0 1 1,0 1 0,-1 0-1,1 2 1,16 7 0,-15-6 50,0 0 0,1-2 0,-1 0 0,39 4 0,-48-8 96,1 0 1,-1 0-1,0-1 1,1-1-1,-1 0 1,0 0-1,1-1 1,-1 0-1,0-1 1,-1 0-1,1-1 1,0 0-1,13-8 1,50-47 610,-54 41-630,1 2 1,27-17 0,-45 31-164,1 1-1,0 0 1,0-1 0,0 1-1,1 1 1,-1-1 0,0 0-1,0 1 1,0 0 0,1-1-1,-1 1 1,0 1 0,0-1-1,0 0 1,1 1 0,-1 0-1,0-1 1,0 1-1,0 0 1,4 3 0,7 3-109,-1 0 0,0 1 0,15 12 0,2 1 90,-9-9 23,1-2-1,0-1 0,0 0 1,1-2-1,0 0 0,1-2 0,-1 0 1,1-2-1,0-1 0,0 0 0,0-2 1,43-5-1,-52 2 137,0-1 0,-1 0 0,0 0-1,0-2 1,0 0 0,22-13 0,-24 12-76,-1 1-1,1 0 1,1 1 0,-1 0 0,1 0-1,-1 2 1,1 0 0,1 0-1,19-1 1,-10 6-31,0 1 0,0 0 0,0 2-1,0 1 1,-1 1 0,25 10 0,8 3-1166,-38-16-80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2:25.4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1069 390 512,'0'0'7906,"-15"-24"-7374,-11-12-421,-2 2 0,-1 1-1,-1 1 1,-2 2 0,-1 1 0,-1 1 0,-40-23 0,56 39-113,0 1 0,-1 1 0,-1 1 0,1 0 1,-1 2-1,-1 0 0,1 1 0,-1 1 0,0 1 1,-31-2-1,30 4-9,4 0-25,-1 0 0,1 2 0,-1 0 0,-31 4 0,37 2 23,0 0 0,0 1 0,1 1 0,0-1 0,0 2 0,1 0 0,-17 17 0,27-26 12,-35 32-28,2 2 0,1 1 0,-40 55 0,62-75 18,2 1 1,-1 0-1,2 0 0,0 1 0,1 0 0,1 1 1,1-1-1,0 1 0,1 0 0,1 0 0,1 1 0,-1 18 1,2 53-24,3 101-59,5-130 95,17 73 0,-14-86-5,-8-36-14,2 0 0,-1 0 0,2 0 0,-1-1 0,2 0 0,0 0 0,0-1 0,0 1 0,2-1 0,-1 0 0,1-1 0,1 0 0,-1 0 0,1-1-1,11 7 1,9 5-5,0-2 0,1-1 0,1-1 1,36 12-1,-47-21 15,0 0 1,0-2 0,1 0 0,36 3 0,85-3 69,-139-5-47,6-1 10,0 0 0,-1-1 0,1 0 1,0 0-1,-1-1 0,1 0 0,-1 0 1,0-1-1,0 0 0,0 0 0,0-1 1,-1 0-1,0-1 0,0 1 0,6-8 1,8-8-15,-2 0 0,0-1 1,20-34-1,-27 35 5,0 0 1,-1-1-1,-1-1 0,-2 0 1,0 0-1,-1-1 0,4-27 1,-1-14 1,2-93 0,-12-75-89,0 227 10,-1 0 0,0-1 0,-1 1 0,1 0 0,-1 0 0,0 0 0,0 1 0,-1-1 0,0 1 0,0-1 1,0 1-1,-1 0 0,0 0 0,0 0 0,0 0 0,0 1 0,-1 0 0,0 0 0,0 0 0,0 0 0,0 1 0,0 0 1,-1 0-1,1 0 0,-1 1 0,0 0 0,-10-3 0,-78 1-3202,50 4 1214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2:28.2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3017 0 2633,'0'0'3608,"-2"13"-1430,-47 37-2164,2 3 0,3 2-1,-47 74 1,50-70-14,-26 36 0,-5-3 0,-86 85 0,49-73-173,-153 112 0,-164 100-200,255-193 200,-195 105 1,290-191 163,-133 43 0,22-10 4,148-53 2,0 2-1,-59 39 0,73-38-8,1 1 0,1 1-1,1 2 1,-32 43-1,-7 6 5,41-51 7,2 1 0,0 1 1,1 0-1,1 1 1,2 1-1,1 0 0,0 1 1,2 0-1,1 1 1,-7 34-1,10-33 28,-2 0 1,-1 0 0,-1-1-1,-2-1 1,-20 34-1,33-61 6,-1 1-1,1-1 0,0 0 1,-1 0-1,1 1 1,0-1-1,-1 1 0,1-1 1,0 0-1,-1 1 0,1-1 1,0 1-1,0-1 1,0 0-1,0 1 0,-1-1 1,1 1-1,0-1 0,0 1 1,0-1-1,0 1 1,0-1-1,0 1 0,0-1 1,0 1-1,0-1 0,0 1 1,0-1-1,1 1 1,-1 0-1,1-2-71,-1 1 0,1-1 1,-1 1-1,1-1 0,-1 1 0,1-1 1,-1 1-1,1-1 0,-1 0 0,1 1 0,-1-1 1,0 0-1,0 1 0,1-1 0,-1 0 1,0 1-1,0-1 0,0 0 0,0 0 0,0 1 1,0-2-1,6-24-2967,-5 14 517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2:29.4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1 360,'0'0'4356,"3"64"-2285,0-47-2027,6 37 165,3 87 1,-12-140-182,0-1 0,-1 0 0,1 1 0,0-1 0,0 1 0,0-1 0,0 0 0,0 1 0,0-1 0,0 0 0,1 1 0,-1-1 0,0 1 0,0-1 0,0 0 0,0 1 0,0-1 0,0 0 0,1 1 1,-1-1-1,0 0 0,0 1 0,1-1 0,-1 0 0,0 1 0,0-1 0,1 0 0,-1 0 0,0 0 0,1 1 0,-1-1 0,0 0 0,1 0 0,-1 0 0,0 0 0,1 1 0,-1-1 0,1 0 0,-1 0 0,0 0 0,1 0 1,-1 0-1,0 0 0,1 0 0,-1 0 0,1 0 0,-1 0 0,0 0 0,1 0 0,-1-1 0,1 1 0,-1 0 0,0 0 0,1 0 0,-1 0 0,0-1 0,1 1 0,-1 0 0,0 0 0,0-1 0,1 1 0,-1 0 1,0 0-1,0-1 0,1 1 0,21-20 377,-22 20-437,25-24 129,1 2 1,53-35-1,-44 33-1336,35-31 0,-49 35-1320,-11 3-2130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14.7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591 43 2633,'0'0'3420,"-7"-3"-2968,-9-5-42,0 2-1,0 0 0,0 1 0,-1 1 1,1 0-1,-28-2 0,20 6-375,0-1-8,0 2-1,-29 4 0,43-3-24,1 0 0,0 1 0,0 0 0,0 0 0,1 1 0,-1 0 0,1 0 0,0 1 0,-8 6 0,2 1-5,1-1 0,1 2 1,0 0-1,1 0 0,0 1 0,1 0 0,0 1 0,2 0 1,-1 1-1,2 0 0,-8 23 0,-3 19-8,-20 117 0,27-116 19,-1 26 92,4 1 0,4 125 1,4-177-31,1-20-58,1-1-1,0 1 1,1 0-1,1-1 1,0 0-1,0 1 1,2-2-1,-1 1 1,16 23-1,-4-9 36,2-1 0,0 0 0,30 28 0,-28-32-33,2 0-1,0-2 0,39 26 0,-51-39-9,1-1 0,0 0 0,-1-1 0,2 0 0,-1-1 0,1 0 1,-1-1-1,1 0 0,0-1 0,0-1 0,13 1 0,-9-2 4,-10 0-4,1 1 0,-1-1 0,0 0 0,0-1 0,0 0 0,1 0 1,-1-1-1,0 0 0,0 0 0,12-6 0,4-6 24,0-1 0,-2-1 0,0-1 0,-1 0 0,-1-2 0,0 0 0,-1-2 1,-2 1-1,0-2 0,-1 0 0,-1-1 0,-1-1 0,-2 0 0,0-1 0,-1 0 0,-2 0 0,11-49 0,-11 19-7,-3 0 1,-1-1-1,-9-109 0,3 139-79,-2 0-1,-1 0 1,0 1-1,-2 0 0,-1 0 1,-1 1-1,-1 0 1,-1 0-1,-2 1 0,0 1 1,-1 0-1,-1 1 1,-1 0-1,-1 1 0,0 1 1,-2 1-1,0 1 1,-39-28-1,34 31-579,0 0 1,-1 2-1,-1 1 1,0 0-1,0 2 0,-55-11 1,30 11-1369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17.0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6373 106 1064,'0'0'5484,"3"-17"-4598,-1-3-571,-1 11-78,0 0 1,0 0-1,1 0 1,0 0-1,6-15 1,-10 25-156,1 0 0,-1 0 0,0 1-1,1-1 1,0 0 0,-1 1 0,1-1 0,0 1 0,0 0 0,-1-1-1,1 1 1,-1 3 0,-21 80-291,-17 49 279,3-44-35,-5-2-1,-3-2 0,-57 81 0,-187 232-27,164-234 18,-379 468-191,385-502 116,-352 370 0,76-104-285,76-113 153,-20-23-411,271-209 446,-446 312-441,126-94-18,-450 251-1321,518-311 1355,196-123 514,-114 100 185,156-117 86,-112 72 0,139-109 34,1 3 0,2 1 0,-78 75 0,25-9-482,-87 98 175,150-155 543,-75 66 0,117-112-478,-10 9-1727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17.6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 2897,'0'0'3338,"4"-3"-3006,9-7-34,-9 7-139,-1 31-27,3 29 125,-2 1 0,-5 83 0,-1-42-192,1-81-51,2 21 184,2-38-57,0 0 0,1 0 0,-1 0 0,0 0-1,0-1 1,0 1 0,0-1 0,1 0-1,-1 0 1,0 0 0,6-1 0,-3 0 43,7 0-103,0 0 0,-1-1 0,1 0 0,-1-1 0,0 0-1,0-1 1,13-7 0,10-2-36,216-81-3815,-183 67-573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28.3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132 0 1088,'0'0'1902,"-7"23"3990,-35 268-5698,1-9-5,39-253-176,2 42 0,1-42-6,-4 52 0,1-81-395,0 0-1,0 0 1,0 0 0,1 0 0,-1 0 0,0-1 0,0 1 0,1-1 0,-1 1 0,0-1 0,-3-1 0,-8-11-4196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2:58.5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31 1816,'0'0'6194,"31"0"-4975,1-2-1052,57-11 1,8 0-281,83 10-2491,-132 3 269,-8 0-1977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28.8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0 576,'0'0'3826,"-10"0"-2773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29.7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158 1 1568,'0'0'3541,"-6"6"-3334,-18 18 22,1 1 0,2 1 0,0 1 0,2 1-1,-18 36 1,30-45 86,15-23 623,17-26-279,-9 8-505,-6 8-130,-1 0 0,2 1 0,0 0 0,0 1-1,1 0 1,1 1 0,15-11 0,-26 21-49,-1 0-1,1 1 1,-1-1-1,1 1 1,-1-1 0,1 1-1,0 0 1,-1 0 0,1 0-1,0 0 1,-1 0 0,1 0-1,-1 0 1,1 1 0,0-1-1,-1 0 1,1 1 0,-1-1-1,1 1 1,-1 0-1,1-1 1,-1 1 0,1 0-1,-1 0 1,0 0 0,1 0-1,-1 0 1,1 2 0,7 5 71,-2 1 1,1-1 0,6 12-1,-2-4-41,10 13 118,-15-20-914,-1 0-1,1 0 0,11 10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30.5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 1 1360,'0'0'5123,"-1"0"-5039,1 0 1,0 0-1,-1 0 1,1 0-1,0 0 1,-1 0 0,1 0-1,0 0 1,-1 0-1,1 0 1,0 0-1,-1 0 1,1 0-1,0 0 1,-1 0-1,1 0 1,0 0-1,-1 0 1,1 0 0,0 0-1,0 1 1,-1-1-1,1 0 1,0 0-1,-1 0 1,1 1-1,0-1 1,0 0-1,-1 0 1,1 1 0,0-1-1,0 1 1,-11 30-82,3 1 0,0 0 0,2 0 1,-3 55-1,8 137 272,3-110-77,5-68-146,-6-45-301,0 1-1,0-1 1,0 0-1,1 1 1,-1-1-1,1 0 1,-1 0-1,1 0 1,-1 0 0,1 0-1,1 1 1,-2-2-416,3 3-1690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31.8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104 78 1608,'0'0'4251,"1"-3"-3449,-1-6 992,-3 10-829,-12 18-694,-15 34-624,-24 65 417,51-113-51,23-14 99,7-22 50,-1-1 0,29-46 0,22-29-125,-74 103-67,-2 3-264,1 13 114,10 17 278,2-1 0,1-1 0,1 0 0,26 32 0,-28-39-117,52 71-664,-55-66-1201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38.8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83 536,'0'0'2846,"-8"-3"2797,18 1-5597,1 1 1,-1 0 0,1 1-1,-1 0 1,16 2 0,9 0 5,488-13 80,-54 8-294,-249 5-115,-160-6 130,0-1-1,73-17 1,6-1-1162,-101 21-441,12-3-834,-23-1 187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1:03:43.0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55 1272,'0'0'9324,"4"0"-9311,428 9 516,458-38-1057,-669 18-577,-38-5-2835,-113 9 191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3:58.60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55 77 280,'0'0'1527,"6"11"847,-5-14-2286,0 0 0,0 0 0,0-1 0,-1 1 0,1 0 1,-1-1-1,0 1 0,0-1 0,0 1 0,0-4 0,-1 3-13,2 2-65,-1 1 0,-1-1 1,1 0-1,0 1 0,0-1 0,0 0 0,-1 1 0,1-1 1,-1 0-1,0 1 0,1-1 0,-1 1 0,0-1 0,0 1 0,0 0 1,0-1-1,0 1 0,0 0 0,0 0 0,0 0 0,-2-2 1,1 2-4,-1 0 1,0-1-1,1 1 1,-1 0 0,0 0-1,1 1 1,-1-1-1,0 1 1,0-1 0,0 1-1,-5 0 1,7 0-24,1 0 1,-1 0-1,0 1 1,1-1-1,-1 0 1,1 0-1,-1 1 1,1-1-1,-1 1 1,1-1-1,-1 0 1,1 1-1,-1-1 0,1 1 1,-1-1-1,1 1 1,0-1-1,-1 1 1,1 0-1,0-1 1,-1 1-1,1-1 1,0 1-1,0 0 1,0-1-1,0 1 1,-1 0-1,1-1 1,0 1-1,0 0 0,0-1 1,0 2-1,1 29 5,-1-18-29,1-13 37,-1 1 1,0 0 0,0-1-1,1 1 1,-1-1-1,0 1 1,1-1 0,-1 1-1,1 0 1,-1-1 0,1 1-1,-1-1 1,1 0-1,-1 1 1,1-1 0,0 1-1,-1-1 1,1 0-1,-1 0 1,1 1 0,0-1-1,-1 0 1,1 0 0,0 0-1,-1 0 1,1 1-1,0-1 1,0 0 0,-1 0-1,1 0 1,0-1 0,-1 1-1,1 0 1,0 0-1,-1 0 1,1 0 0,1-1-1,6 1 755,-8-40 82,-1 31-976,-12 33-3891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2:59.6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436 0 1216,'0'0'6136,"-21"1"-5254,13 4-881,1-1-1,-1 1 1,0 1 0,1-1 0,0 1 0,1 0 0,-1 1 0,-8 11 0,5-7-1,-277 322-8,285-332-38,-4 7 6,0-1 1,0 1-1,1 0 1,0 1 0,-4 10-1,3 10-2691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0.3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1120,'0'0'6147,"0"3"-6138,1 9-5,0 0-1,1 0 0,1 0 1,0 0-1,0 0 1,1-1-1,0 1 0,1-1 1,1 0-1,9 15 0,12 14 40,43 50-1,-21-29-22,7 17-10,34 42-276,-48-76-2070,-28-33 47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1.6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278 0 856,'0'0'2530,"-8"7"-2210,-19 18-127,1 2 1,2 0-1,1 2 1,1 1-1,1 0 0,2 2 1,1 0-1,2 1 0,1 1 1,1 0-1,2 1 1,-12 58-1,19-57-68,2 1 0,2 63 0,2-52-83,-1-41-60,0-1 0,0 1 0,1-1 0,0 0 1,1 1-1,-1-1 0,1 0 0,0 0 0,1 1 0,-1-2 0,1 1 0,1 0 0,-1-1 0,6 8 0,-3-7-206,0 0 0,0-1 0,0 1 1,1-1-1,0 0 0,0-1 0,0 0 0,1 0 1,0 0-1,12 3 0,14 3-1778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2.5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0 121 1016,'0'0'5243,"4"-2"-4855,74-60 39,-62 52-406,0 0 1,1 2 0,18-8 0,-28 13-65,-1 1 0,1 0 0,-1 0 0,1 1 0,0 0 0,0 0-1,-1 0 1,1 1 0,0 0 0,0 1 0,11 1 0,-16-1 16,-1 0 0,1 0 0,-1 0 0,1 0 0,-1 0 0,0 0 0,0 1-1,1-1 1,-1 0 0,0 1 0,0-1 0,0 1 0,-1-1 0,1 1 0,0-1 0,0 1 0,-1-1 0,1 1 0,-1 0 0,0-1-1,1 1 1,-1 2 0,4 38-295,-3 16 321,0-17 48,-4 50 0,1-83-38,1 0 1,-1 0-1,-1-1 0,1 1 1,-1-1-1,-1 1 1,1-1-1,-1 0 0,0-1 1,-8 10-1,8-11 26,1-1 0,-1 0 0,0 0 0,0 0 0,0-1 0,-1 1 0,1-1 1,-1 0-1,0 0 0,0-1 0,0 0 0,0 1 0,0-2 0,0 1 0,-9 1 0,5-2 141,1 0-1,-1-1 0,0 0 1,0 0-1,0-1 1,-16-3-1,22 3-284,1 0 0,0 1 0,-1-1 1,1 0-1,0 0 0,0-1 0,0 1 0,0 0 0,0-1 0,0 1 0,0-1 0,1 1 0,-1-1 0,0 0 0,1 0 0,-1 0 1,1 0-1,0 0 0,0 0 0,0 0 0,0 0 0,0 0 0,0-1 0,0 1 0,1 0 0,-1-1 0,1 1 0,0 0 0,0-1 1,0-2-1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3.1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255 22 1176,'0'0'3268,"-18"-4"-3039,13 3-218,-27-5 137,-1 1 0,-38 0 0,68 4-147,0 1-1,-1 0 1,1 0 0,0 1 0,-1-1-1,1 1 1,0 0 0,-1 0 0,1 0 0,0 0-1,0 0 1,0 1 0,0-1 0,0 1-1,0 0 1,0 0 0,1 0 0,-1 0-1,1 1 1,-1-1 0,1 0 0,0 1 0,0 0-1,0 0 1,0 0 0,1-1 0,-1 2-1,1-1 1,-1 0 0,0 5 0,-2 6 12,1 0 0,0-1 0,1 1 0,1 0 0,0 0 1,2 24-1,-1-14 153,0-19-161,1 0-1,-1 0 0,1 1 1,0-1-1,0 0 0,0 0 1,1 0-1,-1 0 0,1 0 1,1 0-1,-1-1 0,1 1 1,-1-1-1,7 7 0,-4-5 0,1-1 0,0 1-1,0-2 1,0 1 0,0-1-1,1 0 1,-1 0-1,1-1 1,8 4 0,6-1-9,0 0-1,1-1 1,-1-1 0,1-1 0,0-1 0,25-1 0,15-2-1013,-41-7-159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3.9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 0 1632,'0'0'7734,"0"2"-7898,3 6 141,0 0 0,1 0 0,0-1-1,9 13 1,6 13 46,-1 5 9,-3 1 0,-1 0 1,-2 1-1,-1 0 0,-3 0 0,-1 1 1,-2 1-1,0 54 0,-4-65-58,0-14 0,-1 0-1,0-1 1,-2 1 0,0 0-1,0-1 1,-2 0-1,-4 17 1,-14 15-422,-2-2 0,-55 83 0,49-83-662,-5 7-1149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4.8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37 4337,'0'0'4841,"4"0"-4640,52-2 14,73-14-1,-72 8-669,78-2 0,-79 10-3926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5.1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 3345,'0'0'3080,"21"3"-3080,9 0 144,0 0-40,18-3 64,12 0-168,45 0-96,-17-3-640,-14-9-1104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6.1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1 1032,'0'0'5253,"-3"28"-4235,2 4-1013,2 0 1,2-1 0,0 1-1,10 36 1,73 404 81,-81-438-322,2 0 1,19 58 0,-16-66-1507,24 45 1,-29-57-286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7.2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0 170 2905,'0'0'4417,"2"-11"-4167,7-35-22,-8 42-203,1 1-1,0 0 1,-1 0 0,1 0-1,0 0 1,0 0-1,0 1 1,1-1 0,-1 1-1,1-1 1,-1 1-1,1 0 1,0 0-1,0 0 1,0 0 0,0 1-1,0-1 1,6-1-1,-1-1 17,16-7 1,0 2 0,1 0 0,-1 2 0,2 0 0,-1 2 0,27-2-1,10 2-110,86 5-1,-138 1 25,0 0 0,1 1 1,-1 0-1,-1 1 0,1 0 1,0 1-1,-1 0 0,0 1 1,1-1-1,-2 2 0,1-1 1,-1 1-1,0 1 0,0-1 1,0 1-1,8 11 1,-11-12 9,1 1 0,-1-1 0,-1 1 0,1 0 0,-1 1 0,0-1 0,-1 1 0,1 0 0,-2 0 0,1 0 1,-1 0-1,0 0 0,-1 0 0,0 1 0,0-1 0,-1 0 0,0 1 0,0-1 0,-1 0 0,-3 15 0,1-15 35,0 0 0,-1-1-1,0 1 1,-1-1 0,1 1-1,-1-1 1,-1-1 0,1 1-1,-1-1 1,0 0 0,-1 0-1,-10 7 1,-7 4 6,-1-1 1,-35 17-1,40-23-304,0-1 0,-1 0-1,-1-2 1,1 0 0,-1-1-1,0-1 1,-1-2 0,-33 2 0,34-5-1185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4:06.0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 64 328,'0'0'2230,"-19"-6"2068,18 5-4237,0-1-1,0 1 0,0 0 1,0 0-1,0 0 0,-1 0 1,1 0-1,0 0 1,-1 0-1,1 0 0,0 1 1,-1-1-1,-2-1 1,-4-1-747,8 3 679,1 0-1,-1 1 1,0-1-1,1 1 0,-1-1 1,0 0-1,0 1 1,0-1-1,0 0 1,1 1-1,-1-1 1,0 1-1,0-1 1,0 1-1,0-1 1,0 1-1,0-1 0,0 0 1,0 1-1,0-1 1,0 1-1,0-1 1,0 1-1,-1-1 1,1 0-1,0 1 1,0-1-1,0 1 1,-1-1-1,1 1 1,0-1 4,-1 0 0,1 0 0,0 1 0,0-1 0,0 0 0,-1 1 0,1-1 0,0 0 0,0 1 0,0-1 0,0 0 0,0 1 0,-1-1 0,1 0 0,0 1 0,0-1 0,0 0 0,0 1 0,0-1 0,0 1 0,0-1 0,0 0 0,0 1 0,1-1 0,-1 0 0,0 1 0,0-1 0,0 0 0,0 1 0,0-1 0,1 0 0,-1 1 0,0-1 0,0 0 0,1 0 1,-1 1-1,0-1 0,0 0 0,1 0 0,-1 1 0,0-1 0,1 0 0,-1 0 0,0 0 0,0 1 0,1-1 0,-1 0 0,1 0 0,-1 0 0,0 0 0,1 0 0,-1 0 0,0 0 0,1 0 0,0 0 0,74 0-66,-73 0 75,-2-33 671,-1 31-661,0 1 0,0-1 0,0 1 1,0-1-1,0 0 0,-1 1 1,1 0-1,0-1 0,-1 1 0,1 0 1,-1 0-1,1-1 0,-1 1 1,1 0-1,-1 1 0,0-1 1,0 0-1,1 0 0,-1 1 0,0-1 1,0 1-1,-3-1 0,-15-6-2,19 6-60,1 26-865,-1 1 825,0-20 44,1 0-1,-1 0 1,1 1 0,0-1-1,0 0 1,1 0 0,0 0-1,0 1 1,0-1 0,1 0-1,0 0 1,0-1 0,1 1-1,4 7 1,7-1-608,-14-11 674,1-1 0,-1 0-1,0 0 1,1 0 0,-1 1-1,0-1 1,1 0 0,-1 0 0,0 0-1,1 0 1,-1 0 0,0 0-1,1 0 1,-1 0 0,0 0 0,1 0-1,-1 0 1,1 0 0,-1 0-1,0 0 1,1 0 0,-1 0 0,0 0-1,1 0 1,-1 0 0,0-1-1,1 1 1,-1 0 0,0 0 0,1 0-1,-1-1 1,0 1 0,0 0-1,1 0 1,-1-1 0,0 1 0,0 0-1,0-1 1,1 1 0,-1 0-1,0-1 1,0 1 0,0 0 0,0-1-1,0 1 1,1 0 0,-1-1-1,0 1 1,0 0 0,0-1 0,0 1-1,0 0 1,0-1 0,3-28 507,0-44 1,-3 73-523,-3 5-824,2-2 664,1 0-1,-1 0 1,0 0-1,1-1 1,-1 1-1,1 0 1,0 0 0,0 3-1,0 32-1572,0-25 544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8.6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78 3 1304,'0'0'3314,"-5"0"-3142,-13-2-72,17 2-97,-1 1 0,1-1 0,0 1 0,0-1 0,0 1 0,0 0 0,0 0 0,0 0 0,0-1-1,0 1 1,0 0 0,1 0 0,-1 0 0,0 0 0,0 1 0,1-1 0,-1 0 0,1 0 0,-1 0-1,1 0 1,0 1 0,-1 1 0,0 1 4,-3 7 39,2 0 0,-1 1-1,2-1 1,-1 1 0,2-1 0,-1 1 0,2 0 0,1 15 0,0 16 116,5 505 691,-7-534-826,0-1 0,-1 1 0,-1 0 0,0 0 0,-1-1 0,0 0 0,-1 1 0,-6 14 0,2-4 1636,7-39-1051,6-11-867,-5 25 254,1 0-1,-1 0 1,1 0 0,-1 1 0,1-1-1,-1 0 1,1 0 0,0 1-1,-1-1 1,1 1 0,0-1 0,0 1-1,0-1 1,-1 1 0,1-1 0,0 1-1,0-1 1,0 1 0,0 0-1,0 0 1,0-1 0,0 1 0,0 0-1,-1 0 1,3 0 0,-2 0-55,0 0 7,-1 0 0,1 0 1,0 1-1,-1-1 0,1 0 1,-1 0-1,1 0 0,-1 1 1,1-1-1,0 0 0,-1 1 1,1-1-1,-1 0 0,0 1 1,1-1-1,-1 1 0,1-1 1,-1 1-1,0-1 0,1 1 1,-1 0-1,7 12-78,-1 0 0,-1 1-1,0 0 1,3 16 0,2 3 136,24 111 110,-27-106-78,2-1 0,1 1 1,29 70-1,-27-85-27,3 6 19,-1 1 0,14 46 1,-28-75-68,0 0 1,1 0 0,-1 1-1,1-1 1,-1 0 0,1 0 0,0 0-1,-1 0 1,1 0 0,0 0-1,0 0 1,0 0 0,0 0 0,0 0-1,0 0 1,0-1 0,0 1-1,0 0 1,0-1 0,0 1 0,0-1-1,3 1 1,28 2-1516,-25-3 1187,10 0-1466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9.2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407 0 864,'0'0'3285,"-9"18"-2861,-3 6-263,-49 97 1048,-40 42-401,-33 58-493,131-216-329,-10 17-40,1 1 0,1 0-1,1 1 1,1 0 0,1 0-1,-5 28 1,13-52-37,0 1-1,0-1 1,0 1-1,0-1 1,0 1-1,0-1 1,0 1-1,0-1 1,-1 1-1,1-1 0,0 1 1,0-1-1,0 1 1,-1-1-1,1 1 1,0-1-1,-8 5-1463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09.7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2881,'0'0'4549,"1"12"-4415,4 2-124,0 1 0,1-1-1,1 1 1,16 25 0,-2-4 11,25 48 62,5 7-7,-4 1 1,48 138-1,-53-127-34,-3-10-214,-36-55-2930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10.7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236 1 1688,'0'0'4781,"-12"4"-4134,-25 46-301,-45 47 0,24-30-335,44-52-24,11-13-3,0 0-1,1 0 0,-1 1 0,1-1 1,-1 1-1,1-1 0,0 1 0,0 0 1,1 0-1,-1 0 0,0 0 0,1 1 1,0-1-1,0 0 0,0 0 0,-1 6 1,27-6-344,192 45 1265,-102-21-5147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11.1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1 912,'0'0'2653,"0"0"-2592,0 1 0,0-1 0,0 0 1,0 1-1,0-1 0,0 1 0,0-1 1,0 0-1,0 1 0,0-1 0,1 0 1,-1 1-1,0-1 0,0 1 0,0-1 1,1 0-1,-1 1 0,0-1 0,0 0 1,1 0-1,-1 1 0,0-1 0,1 0 1,-1 0-1,1 1 0,25 7 1040,50 8 0,-14-4-625,-18-4-1276,0-2 0,58 1 0,-94-7 355,23 1-1744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12.5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1 172 1200,'0'0'7705,"0"-34"-6475,-1 27-1198,1 0-1,1-1 1,-1 1-1,1 0 1,3-11-1,-3 15-29,1 0-1,-1 0 1,1 0-1,0 1 1,0-1-1,0 0 1,0 1-1,0-1 0,0 1 1,1 0-1,0 0 1,-1 0-1,1 0 1,3-2-1,5-2-48,0 0-1,0 0 0,0 1 1,0 1-1,1 0 0,0 0 1,0 1-1,0 1 0,0 0 1,0 0-1,0 2 0,1-1 1,-1 1-1,16 3 0,-25-2-21,0 0-1,0 0 0,-1 1 0,1-1 1,0 1-1,0 0 0,-1 0 0,1 0 0,-1 0 1,0 0-1,1 0 0,-1 1 0,0-1 1,0 1-1,1 2 0,23 43-1033,-19-29 1025,-2 0 0,0 0-1,-2 0 1,0 0 0,0 1-1,-2-1 1,-1 1 0,-2 20 0,2-3 29,0-35 55,0 1 0,0-1 0,0 0 0,-1 1 0,1-1 1,-1 0-1,0 0 0,1 1 0,-1-1 0,0 0 0,0 0 0,0 0 1,-1 0-1,1 0 0,0 0 0,-1-1 0,1 1 0,-1 0 0,0-1 1,1 1-1,-1-1 0,0 1 0,0-1 0,0 0 0,0 0 0,0 0 1,0 0-1,0 0 0,-1 0 0,-2 0 0,-7 2 82,0-1-1,-1-1 1,1 0-1,-20-1 1,18 0-104,13 0-44,0 0 1,0-1-1,0 1 1,1 0-1,-1 0 1,0 0-1,0-1 1,0 1-1,1 0 1,-1-1-1,0 1 1,1-1-1,-1 1 1,0-1-1,1 1 1,-1-1-1,1 1 1,-1-1-1,1 0 1,-1 1-1,1-1 1,-1 0-1,1 0 1,-1 1-1,1-1 1,0 0-1,0 0 1,-1 1-1,1-1 1,0 0-1,0 0 0,0 0 1,0 1-1,0-1 1,0 0-1,0 0 1,0 0-1,0 1 1,1-3-1,-1-9-1621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13.1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257 18 2601,'0'0'3562,"-15"-3"-3412,-15-2-24,0 0-1,-40 0 0,67 6-121,0-1 1,0 1-1,0 0 0,0 0 0,1 0 0,-1 0 0,0 1 0,0-1 0,1 1 0,-1 0 0,1 0 0,-1 0 0,1 0 0,0 0 0,0 0 0,0 1 0,0-1 0,-2 3 0,-3 6 35,0 0-1,-11 22 0,12-18 69,1 1 0,0-1 0,1 1 0,0 0 0,2 0 0,0 0 0,0 0 0,2 29 0,1-40-94,0 0-1,0 1 0,0-1 1,0 0-1,1 0 1,0 0-1,0-1 0,0 1 1,1 0-1,-1-1 0,1 1 1,0-1-1,1 0 0,-1 0 1,1 0-1,-1 0 1,1-1-1,0 0 0,1 1 1,-1-2-1,7 4 0,-2 0-34,1 0 0,0-2-1,0 1 1,1-1-1,0-1 1,-1 0 0,1 0-1,0-1 1,13 1-1,22-1-886,-1-2-1,58-6 1,-54-5-942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14.2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45 1192,'0'0'4360,"7"-5"-4099,4-1-125,1 0 0,0 1 0,0 1 0,1 0 0,-1 0 0,1 1 0,0 1-1,0 0 1,21 0 0,-13 1-21,32 1-140,-51 1 16,0-1 1,0 0-1,0 1 1,0-1-1,-1 1 1,1-1-1,0 1 0,0 0 1,-1 0-1,1 0 1,-1 0-1,1 0 1,0 0-1,-1 0 0,0 0 1,1 1-1,-1-1 1,0 0-1,0 1 0,0-1 1,0 1-1,0 0 1,1 1-1,3 16 38,-1-1 1,0 1-1,-1 0 0,-2-1 0,0 1 0,-1 26 1,-1-27-12,0 0 0,2-1 1,0 1-1,1 0 0,1-1 1,0 0-1,2 0 0,6 20 1,-5-26-29,0 1 1,0-1 0,1 0 0,0 0-1,1-1 1,0 0 0,1 0 0,13 11-1,-16-16 5,1 0-1,0-1 0,0 1 0,0-1 0,0-1 0,1 1 1,0-1-1,0 0 0,0-1 0,0 0 0,0 0 0,0-1 1,0 0-1,10 0 0,1-1 127,36-3 488,-52 3-578,0-1 1,0 0-1,0 0 0,0 0 0,0 0 0,0-1 1,0 1-1,-1-1 0,1 0 0,0 0 0,-1 0 1,0 0-1,1 0 0,-1 0 0,3-4 0,-2 3 8,-1-1 0,1 0 1,-1 0-1,1 0 0,-1 0 0,-1 0 0,1-1 0,0 1 0,-1-1 0,0 1 0,0-1 0,0 1 0,-1-1 0,1 0 0,-2-6 0,1 11-64,-2-1-34,0 1 0,0 0 1,0 0-1,0 0 0,1 0 0,-1 0 1,0 0-1,0 1 0,0-1 1,-3 2-1,-1 8 13,0 0 0,1 1 0,0-1 0,1 1 1,0 0-1,-4 24 0,2-14 35,0 9 28,0 0 0,2 0 1,2 1-1,1 0 0,1-1 1,4 35-1,-2-54 18,0 1 0,1-1-1,0 0 1,1 0 0,0 0 0,1-1-1,11 20 1,53 67 162,-27-41-128,-24-32-42,-8-11 1,-1 1 0,14 27 0,-20-36-26,-1 0 0,-1 0 0,1 1-1,-1-1 1,1 1 0,-2-1-1,1 1 1,-1-1 0,1 1-1,-2 0 1,1-1 0,-2 9 0,1-10-13,-1 0 0,0 0 0,0 0 1,0-1-1,0 1 0,0-1 0,-1 1 1,1-1-1,-1 0 0,0 0 0,0 0 0,-1-1 1,1 1-1,0-1 0,-1 1 0,1-1 1,-1 0-1,-6 2 0,6-2-12,-156 83-2618,93-53-962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26.7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0 409 1168,'0'0'1805,"2"6"901,10 22-2374,0-7-122,2-2 1,0 1 0,30 31 0,-35-42-136,0-2-1,1 1 1,0-1 0,0-1-1,1 0 1,-1 0-1,1-1 1,0-1 0,20 6-1,3-4 173,-1-1 1,1-2-1,0-1 0,59-4 0,-17 0-33,-60 0-233,0 0 1,0-1-1,-1-1 1,0 0-1,1-1 1,-2-1-1,1 0 1,-1-1-1,19-13 0,0 3-6,-26 11-14,-6 5 36,1 0 0,-1 0 0,0 0 0,0 0 0,1 0 0,-1 0 0,0 0 0,1 1 0,-1-1 0,1 0 0,-1 1 0,1-1 0,0 1 0,-1 0 0,4-1 1,3-3-1,0 0 0,0-1 1,0 1-1,-1-2 0,8-5 1,17-11 9,1 2 1,1 1 0,59-23 0,-54 24-6,-10 8-53,1 0 1,1 2-1,-1 1 1,1 1-1,0 2 1,1 1-1,55 2 1,-85 2 32,0-1 1,1 0 0,-1 1 0,0 0-1,0-1 1,0 1 0,0 0-1,0 0 1,0 0 0,0 0 0,0 1-1,0-1 1,0 1 0,-1-1-1,1 1 1,0-1 0,-1 1-1,0 0 1,1 0 0,1 3 0,24 49 168,-15-27-3,4 25 25,-16-52 115,3-1-207,0 0 0,0-1 1,0 1-1,-1-1 0,1 0 0,-1 0 0,1 0 0,-1 0 0,0-1 0,0 1 1,0-1-1,0 1 0,0-1 0,0 0 0,1-3 0,20-24-241,10 3 173,1 2-1,1 1 1,1 1 0,1 2 0,63-25-1,208-58 61,-265 93-98,1 2 0,86-7-1,88 12-100,-157 4 103,-37 2-17,0 1 1,0 1 0,0 2-1,-1 0 1,38 15 0,-37-12 40,1-1 0,0-1 0,1-1 0,38 4 0,-40-8 22,0-2 0,-1-1 0,25-3 0,-38 2-4,-1 0 0,0 0 0,0-1-1,-1-1 1,1 1 0,0-1 0,-1-1-1,0 1 1,0-2 0,10-7 0,-4 0 51,1 0 1,-1 0-1,-1-2 1,-1 0-1,0 0 1,-1-1 0,0 0-1,8-19 1,-48 88-6279,22-37 4064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29.3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1 720 3169,'2'2'6650,"10"16"-6706,36 130 62,-46-141-7,138 517 75,-134-500-66,-5-19-6,0 0 0,0 0 0,0 0 0,1 0 0,0 0 0,0 0 0,4 6 0,-5-10 26,0 0 0,0 0 0,0 1 0,0-1 0,0 0 0,1-1 0,-1 1 0,0 0-1,1 0 1,-1 0 0,0-1 0,1 1 0,-1-1 0,1 1 0,-1-1 0,1 0 0,0 1 0,-1-1 0,1 0 0,-1 0 0,1 0-1,-1 0 1,1 0 0,-1-1 0,3 1 0,7 0-63,6-1 122,1-1 0,-1 0 0,0-1 1,25-9-1,71-28-20,-54 17-30,279-89-21,443-86 0,-338 69-109,-105 24 51,116-3-33,18-5-67,-459 110 134,464-116-101,-280 65 100,21-5 0,-140 42 9,51-11 0,-123 28 687,-8-1-679,0 1-1,0-1 1,0 0-1,0 0 1,1 0-1,-1 0 1,0 0-1,1 0 1,-1 0-1,1-1 1,-1 1-1,1-1 0,0 1 1,-1-1-1,1 1 1,-2-4-1,-19-34 82,16 28-80,-43-84-17,18 35-4,-41-61 0,69 117-57,-13-15-1547,15 19 1535,1 0 0,-1-1 0,0 1 0,1 0 0,-1 0 0,0-1-1,1 1 1,-1 0 0,0 0 0,1 0 0,-1 0 0,0 0 0,0 0 0,1 0 0,-1 0 0,0 0 0,1 1 0,-1-1 0,0 0 0,1 0 0,-1 0 0,0 1 0,1-1 0,-1 0 0,1 1 0,-1-1 0,0 1 0,1-1 0,-1 1 0,1-1 0,-1 1 0,1-1 0,-1 2 0,-9 11-3712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04:07.2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99 4 1880,'0'0'4173,"-4"-1"-4029,3 1-147,0 0-1,0-1 0,0 1 1,0 0-1,0 0 0,0 0 1,0 0-1,0 0 0,0 0 1,0 0-1,0 0 0,0 0 1,0 0-1,0 0 0,0 1 0,0-1 1,0 0-1,0 1 0,0-1 1,0 1-1,1-1 0,-1 1 1,0 0-1,0-1 0,0 1 1,1 0-1,-1-1 0,0 1 1,1 0-1,-2 1 0,2 0 3,0-1 0,-1 1 0,1 0-1,0 0 1,0 0 0,0 0-1,0-1 1,1 1 0,-1 0 0,1 3-1,0 2-26,-1 7 77,0-11-63,0-1 0,-1 1 1,1-1-1,1 1 0,-1-1 0,0 1 0,0-1 0,1 1 0,0-1 0,-1 1 0,2 2 0,0-4 35,-1 0 1,0 0-1,1 0 0,-1 0 0,1 0 0,-1 0 0,1 0 0,-1 0 0,1-1 0,0 1 1,-1-1-1,1 1 0,0-1 0,-1 0 0,1 1 0,0-1 0,0 0 0,-1 0 0,1 0 1,3-1 423,-6-23 366,1 23-802,0-1 0,1 1-1,-1-1 1,0 0 0,0 1-1,0-1 1,0 0 0,-1 1-1,1-1 1,0 1 0,-1-1-1,1 1 1,-1-1-1,0 1 1,1-1 0,-1 1-1,0-1 1,0 1 0,0 0-1,0-1 1,0 1 0,0 0-1,0 0 1,0 0 0,-1 0-1,1 0 1,0 0-1,-1 0 1,1 0 0,-1 0-1,-2 0 1,-31-12 74,32 13-129,1-1 0,0 1 0,0-1 0,-1 1 0,1 0 0,0 0-1,-1 0 1,1 0 0,0 0 0,0 1 0,-1-1 0,1 1 0,0-1 0,-4 2 0,5-1-4,0 0 0,1 1-1,-1-1 1,0 0 0,0 0 0,0 1 0,1-1 0,-1 1-1,1-1 1,-1 0 0,1 1 0,0-1 0,-1 1-1,1-1 1,0 1 0,0-1 0,0 1 0,0-1 0,0 1-1,0-1 1,1 1 0,-1-1 0,0 1 0,1 1 0,0 0-31,0 0 0,0 0 0,0 0 1,0 0-1,0 0 0,0 0 0,1-1 1,-1 1-1,1 0 0,0-1 0,3 5 1,-1-5-23,-1 1 1,1-1 0,0 0 0,0 0-1,0 0 1,0-1 0,0 1-1,0-1 1,6 1 0,-9-1 119,0-1 1,0 0-1,0 0 1,0 0-1,0 0 1,0 0-1,0 0 1,0 0-1,0 0 1,0 0-1,0-1 1,0 1-1,-1 0 1,1 0-1,0-1 1,0 1-1,0-1 1,0 1-1,0-1 1,0 1-1,-1-1 1,1 1-1,0-1 0,0 0 1,-1 0-1,1 1 1,-1-1-1,1 0 1,-1 0-1,1 0 1,-1 1-1,1-1 1,-1 0-1,1 0 1,-1 0-1,0 0 1,0 0-1,0 0 1,1 0-1,-1 0 1,0 0-1,0 0 1,0 0-1,-1-1 1,2-8 282,-1 4-4,0-1 0,0 0 0,-1 0 0,0 1 0,0-1 0,-2-8 0,2 13-299,0 1-1,0-1 0,1 0 1,-1 1-1,0-1 0,-1 1 0,1 0 1,0-1-1,0 1 0,-1 0 0,1 0 1,0 0-1,-1 0 0,1 0 0,-1 0 1,0 0-1,1 0 0,-1 0 1,0 1-1,1-1 0,-1 1 0,0-1 1,0 1-1,1 0 0,-1 0 0,0-1 1,0 1-1,-2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3:38.5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1 304 1688,'0'0'6108,"13"-16"-5660,5-10-424,0 0 0,2 1 0,1 1 0,0 1-1,2 2 1,1 0 0,0 1 0,2 1 0,0 1-1,1 2 1,0 0 0,31-11 0,-56 26-66,0 0 0,-1 1 1,1-1-1,0 1 0,0-1 0,0 1 1,0-1-1,0 1 0,-1 0 0,1 0 1,0 0-1,0 0 0,0 0 1,0 0-1,0 1 0,0-1 0,-1 0 1,1 1-1,0 0 0,0-1 0,0 1 1,-1 0-1,1 0 0,0 0 0,-1 0 1,1 0-1,-1 1 0,3 1 1,0 3-77,0 0 0,-1 0 0,0 0 0,0 1 0,-1-1 0,4 12 1,-4-11 193,27 99-76,-18-61 35,21 57 0,-28-92-28,1 1-1,0-1 1,0 0 0,1-1-1,10 15 1,-13-21-31,0 0 1,0 0-1,0 0 0,0-1 1,0 1-1,1-1 1,-1 0-1,1 0 1,0 0-1,-1-1 1,1 1-1,0-1 1,0 0-1,0 0 1,0 0-1,0 0 0,0-1 1,6 0-1,-3 0 45,-1-1 0,1 0 0,-1 0 0,1-1 0,-1 0 0,0 0 0,0-1 0,0 1 0,0-1 0,0 0-1,10-8 1,6-6 134,31-31-1,-17 14-140,-7 10 10,1 1 1,62-36-1,-90 58-51,0 0 1,0 0-1,0 0 0,0 0 1,0 0-1,0 0 0,0 1 1,1-1-1,-1 1 0,0-1 1,0 1-1,1 0 0,-1 0 1,0 0-1,0 0 0,1 0 1,-1 1-1,0-1 0,0 1 1,1-1-1,-1 1 0,0 0 1,0 0-1,0 0 0,0 0 1,0 0-1,2 2 0,1 2 20,1 1 0,-1 0-1,0 0 1,0 1 0,-1-1-1,5 10 1,12 17 153,-11-21-136,-1-1 16,-1 0-1,2-1 1,0 0-1,11 9 1,-16-15-44,0-1-1,0 0 1,0-1-1,1 0 1,-1 1 0,1-2-1,-1 1 1,1-1-1,0 1 1,-1-1-1,1-1 1,11 1 0,-3-2 71,-1 0 0,1-1 0,-1-1 0,0 0 0,0-1 0,0 0 0,0-1 0,-1 0 0,0-1 0,0 0 0,21-16 0,25-18-26,-38 25-18,1 0-1,0 2 1,0 0 0,29-11-1,-48 23-15,0 1 0,-1-1 0,1 0-1,0 1 1,0-1 0,-1 1-1,1 0 1,0-1 0,0 1 0,0 0-1,-1 0 1,1 0 0,0 0-1,0 1 1,0-1 0,0 0 0,-1 1-1,1 0 1,0-1 0,-1 1-1,1 0 1,0 0 0,-1-1-1,3 3 1,-2 0-37,1 0 0,-1 0-1,1 1 1,-1-1 0,0 1-1,0 0 1,-1 0 0,3 5-1,15 27-311,-18-35 346,0 1 0,1-1 0,-1 0 0,1 1 0,-1-1 1,1 0-1,0 0 0,-1 0 0,1 0 0,0 0 0,0 0 0,0-1 1,0 1-1,0-1 0,-1 1 0,1-1 0,0 0 0,0 0 0,3 0 1,6 0-40,0-1 0,0 0 1,0-1-1,-1 0 0,1-1 1,-1 0-1,11-5 0,68-38 157,0 0-181,-78 42-45,-1 0 1,1 1-1,0 0 0,-1 0 0,1 1 1,0 1-1,12 0 0,11 38 69,-26-32 103,-1 0 1,1 0 0,0-1-1,1 0 1,-1 0-1,0-1 1,1 0-1,0-1 1,0 0-1,13 2 1,12-1 421,51-2 0,-48-1-320,-13-1-31,-1-1 0,1-1-1,-1-1 1,27-8 0,90-35 94,-104 32-213,1 2-1,0 1 1,1 2-1,0 2 1,51-5-1,-72 13-100,0-1 0,0 2-1,25 4 1,-34-4 73,0 2 0,-1-1 0,1 1 0,-1 0 0,0 0 0,0 1 0,0 0 0,-1 1 0,12 8 0,-7-4 43,1 0 0,0-1 0,1 0 0,0-1 0,0-1 0,1 0 0,0 0 0,0-2 1,0 0-1,17 3 0,13-1-56,0-3 0,51-1 0,-93-2 35,33-1 42,-1-2 0,1-1-1,35-10 1,100-32-148,2-2-247,-137 41 212,0 1 0,0 2 0,37 0 0,-69 4 113,0 0 1,-1 0-1,1 1 1,0-1-1,-1 1 1,1-1 0,-1 1-1,1 0 1,-1 0-1,1 0 1,-1 0 0,0 1-1,1-1 1,-1 1-1,0-1 1,0 1-1,3 3 1,0 1 63,1 1 0,-2 0 0,1 1 0,4 8 0,-5-8-4,0 0-1,1 0 0,0-1 0,11 13 0,-10-15-32,0 0 0,1 0 0,0-1-1,0 1 1,0-1 0,0-1 0,0 0 0,1 0 0,0 0-1,-1-1 1,1 0 0,15 1 0,9 0-104,63-3-1,-45-1 156,0-2-184,0-2 1,-1-3-1,76-21 0,7-1-286,-129 29 456,1 0-82,0 0-1,0 1 0,0-1 1,1 1-1,-1 0 0,0 0 0,7 0 1,-10 1 48,0-1 0,0 1 0,0 0 0,0-1 0,0 1 0,0 0 0,-1 0 0,1-1 0,0 1 0,0 0 0,-1 0 0,1 0 0,0 0 0,-1 0 0,1 0 0,-1 0 1,1 0-1,-1 0 0,0 0 0,1 0 0,-1 0 0,0 0 0,0 0 0,0 1 0,0-1 0,0 0 0,0 0 0,0 0 0,0 2 0,0 2 40,0 0 1,0 0-1,0-1 0,1 1 1,0 0-1,0-1 0,1 1 0,-1-1 1,1 1-1,0-1 0,0 0 1,0 0-1,1 0 0,-1 0 0,1 0 1,0 0-1,0-1 0,0 1 1,1-1-1,-1 0 0,1 0 0,0 0 1,0-1-1,0 1 0,0-1 1,0 0-1,1 0 0,-1 0 0,1-1 1,5 2-1,13 2 96,0-1-1,1-1 1,-1-1 0,43-2 0,-43 0-159,19-1 100,0-3 0,-1-1-1,52-13 1,122-44-304,-38 10-223,-114 37 381,1 2 0,0 4 1,0 2-1,112 2 0,-169 6 79,0 1 0,0-1 0,0 1 0,-1 1 0,1-1 0,-1 1 0,1 1 0,-1-1-1,0 1 1,0 0 0,0 0 0,-1 1 0,1-1 0,-1 1 0,5 7 0,-2-4 16,-1-1 0,1 0 0,1 0 1,-1-1-1,1 0 0,17 8 0,-11-9 64,1 0-1,0-2 1,0 1-1,0-2 1,30 1-1,85-7 284,-130 4-375,52-8-42,0-1 0,0-3 0,0-2 0,62-27 0,-54 19-387,0 3 0,92-18 0,-98 33 29,-54 4 389,-1 1 1,1-1-1,-1 0 1,1 0-1,-1 1 1,1-1 0,-1 0-1,1 1 1,-1-1-1,1 0 1,-1 1-1,0-1 1,1 1-1,-1-1 1,0 1 0,1-1-1,-1 1 1,0-1-1,1 1 1,-1-1-1,0 1 1,0 0-1,0-1 1,0 1 0,1-1-1,-1 1 1,0-1-1,0 1 1,0 0-1,0 0 1,0 27 84,0-17-35,0-7-22,0-1-1,0 1 1,1-1 0,0 0 0,-1 1-1,1-1 1,0 0 0,1 1 0,-1-1-1,1 0 1,-1 0 0,1 0-1,0 0 1,0 0 0,0-1 0,1 1-1,-1-1 1,1 1 0,-1-1 0,1 0-1,0 0 1,0 0 0,0 0-1,0 0 1,0-1 0,0 0 0,0 1-1,0-1 1,1 0 0,-1 0 0,1-1-1,-1 1 1,0-1 0,6 0-1,17 3 52,1-2-1,-1-1 0,0-1 1,1-1-1,29-7 0,123-38-514,-119 28 115,106-18-1,-160 37 328,5-2-34,0 0-1,1 1 1,-1 1-1,1 0 1,-1 0-1,15 3 1,-25-3 40,0 1-1,1 0 1,-1 0 0,1-1 0,-1 1-1,0 0 1,0 0 0,1 0 0,-1 1-1,0-1 1,0 0 0,0 0 0,0 0 0,0 1-1,-1-1 1,1 1 0,0-1 0,0 2-1,11 34 189,-3-8-75,-7-27-114,-1 0 1,1 0-1,0 0 0,-1 0 0,1-1 0,0 1 0,0-1 0,0 1 0,0-1 1,1 0-1,-1 0 0,0 0 0,0 0 0,1 0 0,-1 0 0,1 0 0,-1-1 1,3 1-1,50 0-35,-34-1 43,26-3-52,-1-3-1,0-1 1,0-3-1,73-24 0,0 1-76,-111 31 129,46-9-106,-51 11 72,-1 0-1,1 0 1,-1-1 0,0 2 0,1-1-1,-1 0 1,1 0 0,-1 1-1,0-1 1,1 1 0,-1 0 0,0 0-1,0 0 1,1 0 0,-1 0 0,0 0-1,0 1 1,3 2 0,28 33-981,-13-19-931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40.6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1 225 1480,'0'0'9020,"0"-20"-8887,2 13-137,0-1 1,0 1-1,1-1 0,1 1 0,-1 0 1,1 0-1,0 0 0,1 1 0,0 0 1,6-7-1,12-21-112,6-4 24,-22 30 63,-1 1 0,0-1 0,9-18 0,-15 26 23,0 0 1,0 0 0,0 0 0,0 1 0,1-1 0,-1 0 0,0 0 0,0 0 0,0 0 0,0 0 0,0 0 0,0 0 0,0 0 0,0 0 0,0 0 0,0 0 0,0 0 0,0 0 0,0 0 0,0 0 0,0 0 0,1 0 0,-1 0 0,0 0 0,0 0 0,0 0 0,0 0 0,0 0 0,0 0 0,0 0-1,0 0 1,0 0 0,0 0 0,0 0 0,0 0 0,1 0 0,-1 0 0,0 0 0,0 0 0,0 0 0,0 0 0,0 0 0,0 0 0,0 0 0,0 0 0,0 0 0,0 0 0,0 0 0,0 0 0,0 0 0,0 0 0,0-1 0,0 1 0,0 0 0,1 0 0,-1 0 0,0 0 0,0 0 0,0 0-1,0 0 1,0 0 0,0 0 0,0 0 0,2 11-70,-1 14 80,-11 324 58,10-195-30,0-153-23,-1 0-1,1 0 0,-1 0 0,1 0 0,-1 0 0,1 0 1,-1 0-1,1 0 0,-1 0 0,0 0 0,0 0 0,1-1 1,-1 1-1,0 0 0,0-1 0,0 1 0,0 0 0,0-1 0,0 1 1,0-1-1,0 0 0,0 1 0,0-1 0,0 0 0,0 1 1,0-1-1,0 0 0,0 0 0,-3 0 0,4 0-232,0-11-1762,3-5-836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44.2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19 1320,'0'0'1813,"-1"0"-1735,0 0 1,-1 0 0,1 0-1,0 0 1,0 1 0,0-1-1,0 0 1,0 1 0,0-1 0,0 1-1,-1-1 1,1 1 0,0 0-1,0 0 1,-7 37 667,1 0 1,3 0-1,0 48 1,4 63-214,0-145-526,0 1 0,0-1-1,1 0 1,-1 0 0,1 0-1,0 0 1,1 0 0,-1-1-1,1 1 1,-1 0 0,1-1-1,0 1 1,0-1 0,1 1 0,-1-1-1,1 0 1,0 0 0,0 0-1,0 0 1,0-1 0,0 1-1,0-1 1,1 0 0,-1 0-1,1 0 1,0 0 0,0 0-1,4 0 1,8 3 20,0-1-1,1-1 1,-1 0 0,1-1-1,30-1 1,-45-2-21,0 0 0,1 0 0,-1 0 0,1 0 0,-1 0 0,0-1 0,0 1 0,0-1 0,0 1 0,0-1 0,0 0 0,0 0 0,0 0 0,-1 0 0,1 0 0,-1 0 0,1 0 0,-1 0 0,0-1 0,0 1 0,0-1 0,1-3 0,3-8 49,1-1 0,4-22 1,-4-5 132,-2 0 0,-1-76 0,-3 96-52,0 16-104,0 0 1,0 0-1,-1 1 0,0-1 1,0 0-1,-1 0 0,1 0 1,-1 1-1,0-1 0,-1 1 1,1-1-1,-1 1 0,0 0 1,-1 0-1,1 0 0,-1 0 0,0 1 1,0 0-1,-8-7 0,5 7-99,0-1 0,0 1 0,-1 0 0,0 0 0,0 1 0,0 0 0,0 1-1,0 0 1,0 0 0,-1 0 0,1 1 0,-1 1 0,-9-1 0,14 2-99,0 0 0,-1 0 0,1 1 0,0-1 0,0 1 0,0 0 0,0 0 0,0 0 0,0 0 0,1 1 0,-1-1 0,1 1 0,0 0 1,0 0-1,0 0 0,0 1 0,-5 6 0,-4 4-856,-12 14-1281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35.9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82 9 1360,'0'0'2616,"0"-9"4450,-2 36-7067,0-1 1,-11 45-1,7-45-1,2 0 0,-3 45 0,8 10 2,-6 149 0,-22-61 8,11-105-2421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37.0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83 824,'0'0'4485,"0"-6"289,-4-19-4742,-2 18 18,5 6-43,0 1 0,1-1 0,-1 0 0,0 1 0,0-1-1,1 0 1,-1 0 0,1 1 0,-1-1 0,1 0 0,-1 0-1,1 0 1,0 0 0,-1 0 0,1 0 0,0 0 0,-1 0-1,1 0 1,0 0 0,0-1 0,0 1 74,5 20-413,6-2 345,1-1 1,0 0-1,1-1 0,1 0 1,0-1-1,1-1 1,1 0-1,21 13 0,-34-25-6,0 0-1,0 0 1,-1 0-1,1 0 1,0-1-1,0 1 1,0-1-1,0 0 1,0 0 0,0 0-1,0 0 1,0-1-1,0 1 1,0-1-1,-1 1 1,1-1-1,0 0 1,0 0-1,0-1 1,-1 1-1,1 0 1,-1-1-1,1 0 1,-1 1 0,0-1-1,0 0 1,3-3-1,6-6 10,0 1-1,-1-2 1,17-23 0,-16 18-85,-4 6-202,0 0 1,1 0-1,0 1 0,1 0 1,0 1-1,13-12 0,-15 18-1986,0 3-1706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42.2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95 4 80,'6'-3'9405,"-7"3"-9385,1 0 0,-1 0 0,0 0 0,1 0 1,-1 0-1,0 1 0,1-1 0,-1 0 0,1 0 1,-1 1-1,0-1 0,1 0 0,-1 1 0,1-1 1,-1 0-1,1 1 0,-1-1 0,1 1 0,0-1 1,-1 1-1,1-1 0,-1 1 0,1-1 0,0 1 1,0 0-1,-1-1 0,1 1 0,0-1 0,0 1 1,-1 1-1,-1 23-151,2-13 177,-18 96 6,-3 41-41,9-15-3,-3 120-144,15-253-3,0-1 1,0 0-1,0 0 0,0 1 1,0-1-1,-1 0 0,1 1 1,0-1-1,0 0 0,0 0 1,0 1-1,0-1 1,0 0-1,0 0 0,-1 1 1,1-1-1,0 0 0,0 0 1,0 1-1,0-1 1,-1 0-1,1 0 0,0 0 1,0 1-1,-1-1 0,1 0 1,0 0-1,0 0 1,-1 0-1,1 0 0,0 0 1,0 1-1,-1-1 0,1 0 1,0 0-1,-1 0 0,1 0 1,0 0-1,-1 0 1,1 0-1,0 0 0,0 0 1,-1 0-1,1-1 0,0 1 1,-1 0-1,-2 0 257,-1 0-2097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42.9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19 1176,'0'0'5477,"0"-3"-4860,0-9-160,0 9-81,1 17-365,9 12 24,0-1 0,1-1-1,24 39 1,-14-27-6,-12-18 45,1-1 0,1-1 0,0 1 0,1-2 0,1 0 0,0 0 0,29 24 0,-40-38-14,0 0-1,0 0 1,0-1 0,1 1-1,-1 0 1,0-1 0,0 1 0,0-1-1,1 0 1,-1 0 0,0 1 0,0-2-1,1 1 1,-1 0 0,0 0-1,0-1 1,0 1 0,1-1 0,-1 0-1,0 1 1,0-1 0,0 0-1,0 0 1,0-1 0,0 1 0,0 0-1,1-3 1,7-3-35,-2-1 0,1 0-1,12-15 1,-19 20 16,162-207-730,-163 209 504,0 1 0,0-1 1,0 0-1,-1 0 0,1 0 1,0 0-1,-1 0 1,1 0-1,-1-1 0,0 1 1,1 0-1,-1 0 0,0 0 1,1-3-1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45.7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64 16 2657,'0'0'3603,"-1"-4"-3142,1 4-345,0-1-1,-1 1 1,1-1-1,0 0 1,0 1-1,-1-1 1,1 0-1,0 1 0,-1-1 1,1 1-1,0-1 1,-1 1-1,1-1 1,-1 1-1,1-1 1,-1 1-1,1 0 0,-1-1 1,1 1-1,-1 0 1,0-1-1,0 1 1,-5 11 656,4 41-1296,2-36 832,-41 543-220,37-449-1487,4-87-1199,1-17 502,5-2-448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46.4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27 1688,'0'0'5320,"1"-7"-3970,33 58-1257,-22-35-82,19 34 1,-16-22 4,21 33 1,-30-52-14,0-1 0,1 1 0,0-1 0,0 0 0,1-1 0,0 0 0,11 8 0,-17-14 52,0 0-1,0 0 0,-1 0 1,1 0-1,0-1 0,0 1 1,0 0-1,0-1 0,0 1 1,0-1-1,0 0 1,0 0-1,0 0 0,0 0 1,0 0-1,0 0 0,0-1 1,0 1-1,0-1 1,0 1-1,0-1 0,0 0 1,0 1-1,0-1 0,0 0 1,-1 0-1,3-2 0,3-3 17,-1 0-1,0 0 1,0-1-1,-1 1 0,6-10 1,4-4 30,66-94-10,-44 59-305,-34 50-8,0 0 0,1 1 0,-1-1 0,1 1 0,0 0 0,0 0 0,1 0 0,-1 0 0,1 1 0,-1 0 0,1 0 0,0 0 0,1 1 0,6-3 0,-3 4-2629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10:24:47.0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1 174 1664,'0'0'7049,"3"-27"-5452,11 3-1604,1 0 0,0 0 0,2 2 0,24-27 1,-41 49-7,1 0 1,-1 0 0,0-1 0,0 1-1,0 0 1,0 0 0,1 0-1,-1-1 1,0 1 0,0 0 0,0 0-1,1 0 1,-1-1 0,0 1 0,0 0-1,1 0 1,-1 0 0,0 0 0,0 0-1,1 0 1,-1-1 0,0 1 0,1 0-1,-1 0 1,0 0 0,0 0 0,1 0-1,-1 0 1,0 0 0,1 0 0,-1 0-1,0 1 1,0-1 0,1 0 0,-1 0-1,0 0 1,1 0 0,-1 0 0,0 0-1,0 1 1,1-1 0,5 16-158,-1 35 239,-4-37-110,29 264 71,-21-238 63,-7-31-686,0 0 0,0-1 1,0 18-1,-2-19-1697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A134D-912A-45A5-ACF1-3BC473CF4A1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479F5-AD91-402D-9B7D-498C1FF02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64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64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7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7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64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8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6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6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3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4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6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9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781EE86-5CE3-4DEE-A0E0-D12233C589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7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.xml"/><Relationship Id="rId18" Type="http://schemas.openxmlformats.org/officeDocument/2006/relationships/image" Target="../media/image55.png"/><Relationship Id="rId26" Type="http://schemas.openxmlformats.org/officeDocument/2006/relationships/image" Target="../media/image59.png"/><Relationship Id="rId39" Type="http://schemas.openxmlformats.org/officeDocument/2006/relationships/customXml" Target="../ink/ink60.xml"/><Relationship Id="rId21" Type="http://schemas.openxmlformats.org/officeDocument/2006/relationships/customXml" Target="../ink/ink51.xml"/><Relationship Id="rId34" Type="http://schemas.openxmlformats.org/officeDocument/2006/relationships/image" Target="../media/image63.png"/><Relationship Id="rId42" Type="http://schemas.openxmlformats.org/officeDocument/2006/relationships/image" Target="../media/image67.png"/><Relationship Id="rId47" Type="http://schemas.openxmlformats.org/officeDocument/2006/relationships/customXml" Target="../ink/ink64.xml"/><Relationship Id="rId50" Type="http://schemas.openxmlformats.org/officeDocument/2006/relationships/image" Target="../media/image71.png"/><Relationship Id="rId7" Type="http://schemas.openxmlformats.org/officeDocument/2006/relationships/customXml" Target="../ink/ink4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29" Type="http://schemas.openxmlformats.org/officeDocument/2006/relationships/customXml" Target="../ink/ink55.xml"/><Relationship Id="rId11" Type="http://schemas.openxmlformats.org/officeDocument/2006/relationships/customXml" Target="../ink/ink46.xml"/><Relationship Id="rId24" Type="http://schemas.openxmlformats.org/officeDocument/2006/relationships/image" Target="../media/image58.png"/><Relationship Id="rId32" Type="http://schemas.openxmlformats.org/officeDocument/2006/relationships/image" Target="../media/image62.png"/><Relationship Id="rId37" Type="http://schemas.openxmlformats.org/officeDocument/2006/relationships/customXml" Target="../ink/ink59.xml"/><Relationship Id="rId40" Type="http://schemas.openxmlformats.org/officeDocument/2006/relationships/image" Target="../media/image66.png"/><Relationship Id="rId45" Type="http://schemas.openxmlformats.org/officeDocument/2006/relationships/customXml" Target="../ink/ink63.xml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60.png"/><Relationship Id="rId36" Type="http://schemas.openxmlformats.org/officeDocument/2006/relationships/image" Target="../media/image64.png"/><Relationship Id="rId49" Type="http://schemas.openxmlformats.org/officeDocument/2006/relationships/customXml" Target="../ink/ink65.xml"/><Relationship Id="rId10" Type="http://schemas.openxmlformats.org/officeDocument/2006/relationships/image" Target="../media/image51.png"/><Relationship Id="rId19" Type="http://schemas.openxmlformats.org/officeDocument/2006/relationships/customXml" Target="../ink/ink50.xml"/><Relationship Id="rId31" Type="http://schemas.openxmlformats.org/officeDocument/2006/relationships/customXml" Target="../ink/ink56.xml"/><Relationship Id="rId44" Type="http://schemas.openxmlformats.org/officeDocument/2006/relationships/image" Target="../media/image68.png"/><Relationship Id="rId4" Type="http://schemas.openxmlformats.org/officeDocument/2006/relationships/image" Target="../media/image48.png"/><Relationship Id="rId9" Type="http://schemas.openxmlformats.org/officeDocument/2006/relationships/customXml" Target="../ink/ink45.xml"/><Relationship Id="rId14" Type="http://schemas.openxmlformats.org/officeDocument/2006/relationships/image" Target="../media/image53.png"/><Relationship Id="rId22" Type="http://schemas.openxmlformats.org/officeDocument/2006/relationships/image" Target="../media/image57.png"/><Relationship Id="rId27" Type="http://schemas.openxmlformats.org/officeDocument/2006/relationships/customXml" Target="../ink/ink54.xml"/><Relationship Id="rId30" Type="http://schemas.openxmlformats.org/officeDocument/2006/relationships/image" Target="../media/image61.png"/><Relationship Id="rId35" Type="http://schemas.openxmlformats.org/officeDocument/2006/relationships/customXml" Target="../ink/ink58.xml"/><Relationship Id="rId43" Type="http://schemas.openxmlformats.org/officeDocument/2006/relationships/customXml" Target="../ink/ink62.xml"/><Relationship Id="rId48" Type="http://schemas.openxmlformats.org/officeDocument/2006/relationships/image" Target="../media/image70.png"/><Relationship Id="rId8" Type="http://schemas.openxmlformats.org/officeDocument/2006/relationships/image" Target="../media/image50.png"/><Relationship Id="rId3" Type="http://schemas.openxmlformats.org/officeDocument/2006/relationships/customXml" Target="../ink/ink42.xml"/><Relationship Id="rId12" Type="http://schemas.openxmlformats.org/officeDocument/2006/relationships/image" Target="../media/image52.png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65.png"/><Relationship Id="rId46" Type="http://schemas.openxmlformats.org/officeDocument/2006/relationships/image" Target="../media/image69.png"/><Relationship Id="rId20" Type="http://schemas.openxmlformats.org/officeDocument/2006/relationships/image" Target="../media/image56.png"/><Relationship Id="rId41" Type="http://schemas.openxmlformats.org/officeDocument/2006/relationships/customXml" Target="../ink/ink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1.png"/><Relationship Id="rId117" Type="http://schemas.openxmlformats.org/officeDocument/2006/relationships/customXml" Target="../ink/ink122.xml"/><Relationship Id="rId21" Type="http://schemas.openxmlformats.org/officeDocument/2006/relationships/customXml" Target="../ink/ink74.xml"/><Relationship Id="rId42" Type="http://schemas.openxmlformats.org/officeDocument/2006/relationships/image" Target="../media/image661.png"/><Relationship Id="rId47" Type="http://schemas.openxmlformats.org/officeDocument/2006/relationships/customXml" Target="../ink/ink87.xml"/><Relationship Id="rId63" Type="http://schemas.openxmlformats.org/officeDocument/2006/relationships/customXml" Target="../ink/ink95.xml"/><Relationship Id="rId68" Type="http://schemas.openxmlformats.org/officeDocument/2006/relationships/image" Target="../media/image79.png"/><Relationship Id="rId84" Type="http://schemas.openxmlformats.org/officeDocument/2006/relationships/image" Target="../media/image87.png"/><Relationship Id="rId89" Type="http://schemas.openxmlformats.org/officeDocument/2006/relationships/customXml" Target="../ink/ink108.xml"/><Relationship Id="rId112" Type="http://schemas.openxmlformats.org/officeDocument/2006/relationships/image" Target="../media/image101.png"/><Relationship Id="rId16" Type="http://schemas.openxmlformats.org/officeDocument/2006/relationships/image" Target="../media/image531.png"/><Relationship Id="rId107" Type="http://schemas.openxmlformats.org/officeDocument/2006/relationships/customXml" Target="../ink/ink117.xml"/><Relationship Id="rId11" Type="http://schemas.openxmlformats.org/officeDocument/2006/relationships/customXml" Target="../ink/ink69.xml"/><Relationship Id="rId32" Type="http://schemas.openxmlformats.org/officeDocument/2006/relationships/image" Target="../media/image612.png"/><Relationship Id="rId37" Type="http://schemas.openxmlformats.org/officeDocument/2006/relationships/customXml" Target="../ink/ink82.xml"/><Relationship Id="rId53" Type="http://schemas.openxmlformats.org/officeDocument/2006/relationships/customXml" Target="../ink/ink90.xml"/><Relationship Id="rId58" Type="http://schemas.openxmlformats.org/officeDocument/2006/relationships/image" Target="../media/image74.png"/><Relationship Id="rId74" Type="http://schemas.openxmlformats.org/officeDocument/2006/relationships/image" Target="../media/image82.png"/><Relationship Id="rId79" Type="http://schemas.openxmlformats.org/officeDocument/2006/relationships/customXml" Target="../ink/ink103.xml"/><Relationship Id="rId102" Type="http://schemas.openxmlformats.org/officeDocument/2006/relationships/image" Target="../media/image96.png"/><Relationship Id="rId5" Type="http://schemas.openxmlformats.org/officeDocument/2006/relationships/customXml" Target="../ink/ink66.xml"/><Relationship Id="rId90" Type="http://schemas.openxmlformats.org/officeDocument/2006/relationships/image" Target="../media/image90.png"/><Relationship Id="rId95" Type="http://schemas.openxmlformats.org/officeDocument/2006/relationships/customXml" Target="../ink/ink111.xml"/><Relationship Id="rId22" Type="http://schemas.openxmlformats.org/officeDocument/2006/relationships/image" Target="../media/image561.png"/><Relationship Id="rId27" Type="http://schemas.openxmlformats.org/officeDocument/2006/relationships/customXml" Target="../ink/ink77.xml"/><Relationship Id="rId43" Type="http://schemas.openxmlformats.org/officeDocument/2006/relationships/customXml" Target="../ink/ink85.xml"/><Relationship Id="rId48" Type="http://schemas.openxmlformats.org/officeDocument/2006/relationships/image" Target="../media/image691.png"/><Relationship Id="rId64" Type="http://schemas.openxmlformats.org/officeDocument/2006/relationships/image" Target="../media/image77.png"/><Relationship Id="rId69" Type="http://schemas.openxmlformats.org/officeDocument/2006/relationships/customXml" Target="../ink/ink98.xml"/><Relationship Id="rId113" Type="http://schemas.openxmlformats.org/officeDocument/2006/relationships/customXml" Target="../ink/ink120.xml"/><Relationship Id="rId118" Type="http://schemas.openxmlformats.org/officeDocument/2006/relationships/image" Target="../media/image104.png"/><Relationship Id="rId80" Type="http://schemas.openxmlformats.org/officeDocument/2006/relationships/image" Target="../media/image85.png"/><Relationship Id="rId85" Type="http://schemas.openxmlformats.org/officeDocument/2006/relationships/customXml" Target="../ink/ink106.xml"/><Relationship Id="rId12" Type="http://schemas.openxmlformats.org/officeDocument/2006/relationships/image" Target="../media/image511.png"/><Relationship Id="rId17" Type="http://schemas.openxmlformats.org/officeDocument/2006/relationships/customXml" Target="../ink/ink72.xml"/><Relationship Id="rId33" Type="http://schemas.openxmlformats.org/officeDocument/2006/relationships/customXml" Target="../ink/ink80.xml"/><Relationship Id="rId38" Type="http://schemas.openxmlformats.org/officeDocument/2006/relationships/image" Target="../media/image641.png"/><Relationship Id="rId59" Type="http://schemas.openxmlformats.org/officeDocument/2006/relationships/customXml" Target="../ink/ink93.xml"/><Relationship Id="rId103" Type="http://schemas.openxmlformats.org/officeDocument/2006/relationships/customXml" Target="../ink/ink115.xml"/><Relationship Id="rId108" Type="http://schemas.openxmlformats.org/officeDocument/2006/relationships/image" Target="../media/image99.png"/><Relationship Id="rId54" Type="http://schemas.openxmlformats.org/officeDocument/2006/relationships/image" Target="../media/image72.png"/><Relationship Id="rId70" Type="http://schemas.openxmlformats.org/officeDocument/2006/relationships/image" Target="../media/image80.png"/><Relationship Id="rId75" Type="http://schemas.openxmlformats.org/officeDocument/2006/relationships/customXml" Target="../ink/ink101.xml"/><Relationship Id="rId91" Type="http://schemas.openxmlformats.org/officeDocument/2006/relationships/customXml" Target="../ink/ink109.xml"/><Relationship Id="rId9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23" Type="http://schemas.openxmlformats.org/officeDocument/2006/relationships/customXml" Target="../ink/ink75.xml"/><Relationship Id="rId28" Type="http://schemas.openxmlformats.org/officeDocument/2006/relationships/image" Target="../media/image591.png"/><Relationship Id="rId49" Type="http://schemas.openxmlformats.org/officeDocument/2006/relationships/customXml" Target="../ink/ink88.xml"/><Relationship Id="rId114" Type="http://schemas.openxmlformats.org/officeDocument/2006/relationships/image" Target="../media/image102.png"/><Relationship Id="rId119" Type="http://schemas.openxmlformats.org/officeDocument/2006/relationships/customXml" Target="../ink/ink123.xml"/><Relationship Id="rId44" Type="http://schemas.openxmlformats.org/officeDocument/2006/relationships/image" Target="../media/image671.png"/><Relationship Id="rId60" Type="http://schemas.openxmlformats.org/officeDocument/2006/relationships/image" Target="../media/image75.png"/><Relationship Id="rId65" Type="http://schemas.openxmlformats.org/officeDocument/2006/relationships/customXml" Target="../ink/ink96.xml"/><Relationship Id="rId81" Type="http://schemas.openxmlformats.org/officeDocument/2006/relationships/customXml" Target="../ink/ink104.xml"/><Relationship Id="rId86" Type="http://schemas.openxmlformats.org/officeDocument/2006/relationships/image" Target="../media/image88.png"/><Relationship Id="rId4" Type="http://schemas.openxmlformats.org/officeDocument/2006/relationships/image" Target="../media/image1210.png"/><Relationship Id="rId9" Type="http://schemas.openxmlformats.org/officeDocument/2006/relationships/customXml" Target="../ink/ink68.xml"/><Relationship Id="rId13" Type="http://schemas.openxmlformats.org/officeDocument/2006/relationships/customXml" Target="../ink/ink70.xml"/><Relationship Id="rId18" Type="http://schemas.openxmlformats.org/officeDocument/2006/relationships/image" Target="../media/image541.png"/><Relationship Id="rId39" Type="http://schemas.openxmlformats.org/officeDocument/2006/relationships/customXml" Target="../ink/ink83.xml"/><Relationship Id="rId109" Type="http://schemas.openxmlformats.org/officeDocument/2006/relationships/customXml" Target="../ink/ink118.xml"/><Relationship Id="rId34" Type="http://schemas.openxmlformats.org/officeDocument/2006/relationships/image" Target="../media/image621.png"/><Relationship Id="rId50" Type="http://schemas.openxmlformats.org/officeDocument/2006/relationships/image" Target="../media/image701.png"/><Relationship Id="rId55" Type="http://schemas.openxmlformats.org/officeDocument/2006/relationships/customXml" Target="../ink/ink91.xml"/><Relationship Id="rId76" Type="http://schemas.openxmlformats.org/officeDocument/2006/relationships/image" Target="../media/image83.png"/><Relationship Id="rId97" Type="http://schemas.openxmlformats.org/officeDocument/2006/relationships/customXml" Target="../ink/ink112.xml"/><Relationship Id="rId104" Type="http://schemas.openxmlformats.org/officeDocument/2006/relationships/image" Target="../media/image97.png"/><Relationship Id="rId120" Type="http://schemas.openxmlformats.org/officeDocument/2006/relationships/image" Target="../media/image105.png"/><Relationship Id="rId7" Type="http://schemas.openxmlformats.org/officeDocument/2006/relationships/customXml" Target="../ink/ink67.xml"/><Relationship Id="rId71" Type="http://schemas.openxmlformats.org/officeDocument/2006/relationships/customXml" Target="../ink/ink99.xml"/><Relationship Id="rId92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78.xml"/><Relationship Id="rId24" Type="http://schemas.openxmlformats.org/officeDocument/2006/relationships/image" Target="../media/image571.png"/><Relationship Id="rId40" Type="http://schemas.openxmlformats.org/officeDocument/2006/relationships/image" Target="../media/image651.png"/><Relationship Id="rId45" Type="http://schemas.openxmlformats.org/officeDocument/2006/relationships/customXml" Target="../ink/ink86.xml"/><Relationship Id="rId66" Type="http://schemas.openxmlformats.org/officeDocument/2006/relationships/image" Target="../media/image78.png"/><Relationship Id="rId87" Type="http://schemas.openxmlformats.org/officeDocument/2006/relationships/customXml" Target="../ink/ink107.xml"/><Relationship Id="rId110" Type="http://schemas.openxmlformats.org/officeDocument/2006/relationships/image" Target="../media/image100.png"/><Relationship Id="rId115" Type="http://schemas.openxmlformats.org/officeDocument/2006/relationships/customXml" Target="../ink/ink121.xml"/><Relationship Id="rId61" Type="http://schemas.openxmlformats.org/officeDocument/2006/relationships/customXml" Target="../ink/ink94.xml"/><Relationship Id="rId82" Type="http://schemas.openxmlformats.org/officeDocument/2006/relationships/image" Target="../media/image86.png"/><Relationship Id="rId19" Type="http://schemas.openxmlformats.org/officeDocument/2006/relationships/customXml" Target="../ink/ink73.xml"/><Relationship Id="rId14" Type="http://schemas.openxmlformats.org/officeDocument/2006/relationships/image" Target="../media/image521.png"/><Relationship Id="rId30" Type="http://schemas.openxmlformats.org/officeDocument/2006/relationships/image" Target="../media/image601.png"/><Relationship Id="rId35" Type="http://schemas.openxmlformats.org/officeDocument/2006/relationships/customXml" Target="../ink/ink81.xml"/><Relationship Id="rId56" Type="http://schemas.openxmlformats.org/officeDocument/2006/relationships/image" Target="../media/image73.png"/><Relationship Id="rId77" Type="http://schemas.openxmlformats.org/officeDocument/2006/relationships/customXml" Target="../ink/ink102.xml"/><Relationship Id="rId100" Type="http://schemas.openxmlformats.org/officeDocument/2006/relationships/image" Target="../media/image95.png"/><Relationship Id="rId105" Type="http://schemas.openxmlformats.org/officeDocument/2006/relationships/customXml" Target="../ink/ink116.xml"/><Relationship Id="rId8" Type="http://schemas.openxmlformats.org/officeDocument/2006/relationships/image" Target="../media/image491.png"/><Relationship Id="rId51" Type="http://schemas.openxmlformats.org/officeDocument/2006/relationships/customXml" Target="../ink/ink89.xml"/><Relationship Id="rId72" Type="http://schemas.openxmlformats.org/officeDocument/2006/relationships/image" Target="../media/image81.png"/><Relationship Id="rId93" Type="http://schemas.openxmlformats.org/officeDocument/2006/relationships/customXml" Target="../ink/ink110.xml"/><Relationship Id="rId98" Type="http://schemas.openxmlformats.org/officeDocument/2006/relationships/image" Target="../media/image94.png"/><Relationship Id="rId121" Type="http://schemas.openxmlformats.org/officeDocument/2006/relationships/customXml" Target="../ink/ink124.xml"/><Relationship Id="rId3" Type="http://schemas.openxmlformats.org/officeDocument/2006/relationships/image" Target="../media/image1110.png"/><Relationship Id="rId25" Type="http://schemas.openxmlformats.org/officeDocument/2006/relationships/customXml" Target="../ink/ink76.xml"/><Relationship Id="rId46" Type="http://schemas.openxmlformats.org/officeDocument/2006/relationships/image" Target="../media/image681.png"/><Relationship Id="rId67" Type="http://schemas.openxmlformats.org/officeDocument/2006/relationships/customXml" Target="../ink/ink97.xml"/><Relationship Id="rId116" Type="http://schemas.openxmlformats.org/officeDocument/2006/relationships/image" Target="../media/image103.png"/><Relationship Id="rId20" Type="http://schemas.openxmlformats.org/officeDocument/2006/relationships/image" Target="../media/image551.png"/><Relationship Id="rId41" Type="http://schemas.openxmlformats.org/officeDocument/2006/relationships/customXml" Target="../ink/ink84.xml"/><Relationship Id="rId62" Type="http://schemas.openxmlformats.org/officeDocument/2006/relationships/image" Target="../media/image76.png"/><Relationship Id="rId83" Type="http://schemas.openxmlformats.org/officeDocument/2006/relationships/customXml" Target="../ink/ink105.xml"/><Relationship Id="rId88" Type="http://schemas.openxmlformats.org/officeDocument/2006/relationships/image" Target="../media/image89.png"/><Relationship Id="rId111" Type="http://schemas.openxmlformats.org/officeDocument/2006/relationships/customXml" Target="../ink/ink119.xml"/><Relationship Id="rId15" Type="http://schemas.openxmlformats.org/officeDocument/2006/relationships/customXml" Target="../ink/ink71.xml"/><Relationship Id="rId36" Type="http://schemas.openxmlformats.org/officeDocument/2006/relationships/image" Target="../media/image631.png"/><Relationship Id="rId57" Type="http://schemas.openxmlformats.org/officeDocument/2006/relationships/customXml" Target="../ink/ink92.xml"/><Relationship Id="rId106" Type="http://schemas.openxmlformats.org/officeDocument/2006/relationships/image" Target="../media/image98.png"/><Relationship Id="rId10" Type="http://schemas.openxmlformats.org/officeDocument/2006/relationships/image" Target="../media/image501.png"/><Relationship Id="rId31" Type="http://schemas.openxmlformats.org/officeDocument/2006/relationships/customXml" Target="../ink/ink79.xml"/><Relationship Id="rId52" Type="http://schemas.openxmlformats.org/officeDocument/2006/relationships/image" Target="../media/image712.png"/><Relationship Id="rId73" Type="http://schemas.openxmlformats.org/officeDocument/2006/relationships/customXml" Target="../ink/ink100.xml"/><Relationship Id="rId78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customXml" Target="../ink/ink113.xml"/><Relationship Id="rId101" Type="http://schemas.openxmlformats.org/officeDocument/2006/relationships/customXml" Target="../ink/ink114.xml"/><Relationship Id="rId122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0.png"/><Relationship Id="rId4" Type="http://schemas.openxmlformats.org/officeDocument/2006/relationships/image" Target="../media/image141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0.xml"/><Relationship Id="rId21" Type="http://schemas.openxmlformats.org/officeDocument/2006/relationships/customXml" Target="../ink/ink132.xml"/><Relationship Id="rId42" Type="http://schemas.openxmlformats.org/officeDocument/2006/relationships/image" Target="../media/image125.png"/><Relationship Id="rId63" Type="http://schemas.openxmlformats.org/officeDocument/2006/relationships/customXml" Target="../ink/ink153.xml"/><Relationship Id="rId84" Type="http://schemas.openxmlformats.org/officeDocument/2006/relationships/image" Target="../media/image146.png"/><Relationship Id="rId138" Type="http://schemas.openxmlformats.org/officeDocument/2006/relationships/image" Target="../media/image173.png"/><Relationship Id="rId159" Type="http://schemas.openxmlformats.org/officeDocument/2006/relationships/customXml" Target="../ink/ink201.xml"/><Relationship Id="rId170" Type="http://schemas.openxmlformats.org/officeDocument/2006/relationships/image" Target="../media/image189.png"/><Relationship Id="rId191" Type="http://schemas.openxmlformats.org/officeDocument/2006/relationships/customXml" Target="../ink/ink217.xml"/><Relationship Id="rId107" Type="http://schemas.openxmlformats.org/officeDocument/2006/relationships/customXml" Target="../ink/ink175.xml"/><Relationship Id="rId11" Type="http://schemas.openxmlformats.org/officeDocument/2006/relationships/customXml" Target="../ink/ink127.xml"/><Relationship Id="rId32" Type="http://schemas.openxmlformats.org/officeDocument/2006/relationships/image" Target="../media/image120.png"/><Relationship Id="rId53" Type="http://schemas.openxmlformats.org/officeDocument/2006/relationships/customXml" Target="../ink/ink148.xml"/><Relationship Id="rId74" Type="http://schemas.openxmlformats.org/officeDocument/2006/relationships/image" Target="../media/image141.png"/><Relationship Id="rId128" Type="http://schemas.openxmlformats.org/officeDocument/2006/relationships/image" Target="../media/image168.png"/><Relationship Id="rId149" Type="http://schemas.openxmlformats.org/officeDocument/2006/relationships/customXml" Target="../ink/ink196.xml"/><Relationship Id="rId5" Type="http://schemas.openxmlformats.org/officeDocument/2006/relationships/image" Target="../media/image1060.png"/><Relationship Id="rId95" Type="http://schemas.openxmlformats.org/officeDocument/2006/relationships/customXml" Target="../ink/ink169.xml"/><Relationship Id="rId160" Type="http://schemas.openxmlformats.org/officeDocument/2006/relationships/image" Target="../media/image184.png"/><Relationship Id="rId181" Type="http://schemas.openxmlformats.org/officeDocument/2006/relationships/customXml" Target="../ink/ink212.xml"/><Relationship Id="rId22" Type="http://schemas.openxmlformats.org/officeDocument/2006/relationships/image" Target="../media/image115.png"/><Relationship Id="rId43" Type="http://schemas.openxmlformats.org/officeDocument/2006/relationships/customXml" Target="../ink/ink143.xml"/><Relationship Id="rId64" Type="http://schemas.openxmlformats.org/officeDocument/2006/relationships/image" Target="../media/image136.png"/><Relationship Id="rId118" Type="http://schemas.openxmlformats.org/officeDocument/2006/relationships/image" Target="../media/image163.png"/><Relationship Id="rId139" Type="http://schemas.openxmlformats.org/officeDocument/2006/relationships/customXml" Target="../ink/ink191.xml"/><Relationship Id="rId85" Type="http://schemas.openxmlformats.org/officeDocument/2006/relationships/customXml" Target="../ink/ink164.xml"/><Relationship Id="rId150" Type="http://schemas.openxmlformats.org/officeDocument/2006/relationships/image" Target="../media/image179.png"/><Relationship Id="rId171" Type="http://schemas.openxmlformats.org/officeDocument/2006/relationships/customXml" Target="../ink/ink207.xml"/><Relationship Id="rId192" Type="http://schemas.openxmlformats.org/officeDocument/2006/relationships/image" Target="../media/image200.png"/><Relationship Id="rId12" Type="http://schemas.openxmlformats.org/officeDocument/2006/relationships/image" Target="../media/image110.png"/><Relationship Id="rId33" Type="http://schemas.openxmlformats.org/officeDocument/2006/relationships/customXml" Target="../ink/ink138.xml"/><Relationship Id="rId108" Type="http://schemas.openxmlformats.org/officeDocument/2006/relationships/image" Target="../media/image158.png"/><Relationship Id="rId129" Type="http://schemas.openxmlformats.org/officeDocument/2006/relationships/customXml" Target="../ink/ink186.xml"/><Relationship Id="rId54" Type="http://schemas.openxmlformats.org/officeDocument/2006/relationships/image" Target="../media/image131.png"/><Relationship Id="rId75" Type="http://schemas.openxmlformats.org/officeDocument/2006/relationships/customXml" Target="../ink/ink159.xml"/><Relationship Id="rId96" Type="http://schemas.openxmlformats.org/officeDocument/2006/relationships/image" Target="../media/image152.png"/><Relationship Id="rId140" Type="http://schemas.openxmlformats.org/officeDocument/2006/relationships/image" Target="../media/image174.png"/><Relationship Id="rId161" Type="http://schemas.openxmlformats.org/officeDocument/2006/relationships/customXml" Target="../ink/ink202.xml"/><Relationship Id="rId182" Type="http://schemas.openxmlformats.org/officeDocument/2006/relationships/image" Target="../media/image195.png"/><Relationship Id="rId6" Type="http://schemas.openxmlformats.org/officeDocument/2006/relationships/image" Target="../media/image107.jpg"/><Relationship Id="rId23" Type="http://schemas.openxmlformats.org/officeDocument/2006/relationships/customXml" Target="../ink/ink133.xml"/><Relationship Id="rId119" Type="http://schemas.openxmlformats.org/officeDocument/2006/relationships/customXml" Target="../ink/ink181.xml"/><Relationship Id="rId44" Type="http://schemas.openxmlformats.org/officeDocument/2006/relationships/image" Target="../media/image126.png"/><Relationship Id="rId65" Type="http://schemas.openxmlformats.org/officeDocument/2006/relationships/customXml" Target="../ink/ink154.xml"/><Relationship Id="rId86" Type="http://schemas.openxmlformats.org/officeDocument/2006/relationships/image" Target="../media/image147.png"/><Relationship Id="rId130" Type="http://schemas.openxmlformats.org/officeDocument/2006/relationships/image" Target="../media/image169.png"/><Relationship Id="rId151" Type="http://schemas.openxmlformats.org/officeDocument/2006/relationships/customXml" Target="../ink/ink197.xml"/><Relationship Id="rId172" Type="http://schemas.openxmlformats.org/officeDocument/2006/relationships/image" Target="../media/image190.png"/><Relationship Id="rId193" Type="http://schemas.openxmlformats.org/officeDocument/2006/relationships/customXml" Target="../ink/ink218.xml"/><Relationship Id="rId13" Type="http://schemas.openxmlformats.org/officeDocument/2006/relationships/customXml" Target="../ink/ink128.xml"/><Relationship Id="rId109" Type="http://schemas.openxmlformats.org/officeDocument/2006/relationships/customXml" Target="../ink/ink176.xml"/><Relationship Id="rId34" Type="http://schemas.openxmlformats.org/officeDocument/2006/relationships/image" Target="../media/image121.png"/><Relationship Id="rId55" Type="http://schemas.openxmlformats.org/officeDocument/2006/relationships/customXml" Target="../ink/ink149.xml"/><Relationship Id="rId76" Type="http://schemas.openxmlformats.org/officeDocument/2006/relationships/image" Target="../media/image142.png"/><Relationship Id="rId97" Type="http://schemas.openxmlformats.org/officeDocument/2006/relationships/customXml" Target="../ink/ink170.xml"/><Relationship Id="rId120" Type="http://schemas.openxmlformats.org/officeDocument/2006/relationships/image" Target="../media/image164.png"/><Relationship Id="rId141" Type="http://schemas.openxmlformats.org/officeDocument/2006/relationships/customXml" Target="../ink/ink192.xml"/><Relationship Id="rId7" Type="http://schemas.openxmlformats.org/officeDocument/2006/relationships/customXml" Target="../ink/ink125.xml"/><Relationship Id="rId71" Type="http://schemas.openxmlformats.org/officeDocument/2006/relationships/customXml" Target="../ink/ink157.xml"/><Relationship Id="rId92" Type="http://schemas.openxmlformats.org/officeDocument/2006/relationships/image" Target="../media/image150.png"/><Relationship Id="rId162" Type="http://schemas.openxmlformats.org/officeDocument/2006/relationships/image" Target="../media/image185.png"/><Relationship Id="rId183" Type="http://schemas.openxmlformats.org/officeDocument/2006/relationships/customXml" Target="../ink/ink213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36.xml"/><Relationship Id="rId24" Type="http://schemas.openxmlformats.org/officeDocument/2006/relationships/image" Target="../media/image116.png"/><Relationship Id="rId40" Type="http://schemas.openxmlformats.org/officeDocument/2006/relationships/image" Target="../media/image124.png"/><Relationship Id="rId45" Type="http://schemas.openxmlformats.org/officeDocument/2006/relationships/customXml" Target="../ink/ink144.xml"/><Relationship Id="rId66" Type="http://schemas.openxmlformats.org/officeDocument/2006/relationships/image" Target="../media/image137.png"/><Relationship Id="rId87" Type="http://schemas.openxmlformats.org/officeDocument/2006/relationships/customXml" Target="../ink/ink165.xml"/><Relationship Id="rId110" Type="http://schemas.openxmlformats.org/officeDocument/2006/relationships/image" Target="../media/image159.png"/><Relationship Id="rId115" Type="http://schemas.openxmlformats.org/officeDocument/2006/relationships/customXml" Target="../ink/ink179.xml"/><Relationship Id="rId131" Type="http://schemas.openxmlformats.org/officeDocument/2006/relationships/customXml" Target="../ink/ink187.xml"/><Relationship Id="rId136" Type="http://schemas.openxmlformats.org/officeDocument/2006/relationships/image" Target="../media/image172.png"/><Relationship Id="rId157" Type="http://schemas.openxmlformats.org/officeDocument/2006/relationships/customXml" Target="../ink/ink200.xml"/><Relationship Id="rId178" Type="http://schemas.openxmlformats.org/officeDocument/2006/relationships/image" Target="../media/image193.png"/><Relationship Id="rId61" Type="http://schemas.openxmlformats.org/officeDocument/2006/relationships/customXml" Target="../ink/ink152.xml"/><Relationship Id="rId82" Type="http://schemas.openxmlformats.org/officeDocument/2006/relationships/image" Target="../media/image145.png"/><Relationship Id="rId152" Type="http://schemas.openxmlformats.org/officeDocument/2006/relationships/image" Target="../media/image180.png"/><Relationship Id="rId173" Type="http://schemas.openxmlformats.org/officeDocument/2006/relationships/customXml" Target="../ink/ink208.xml"/><Relationship Id="rId194" Type="http://schemas.openxmlformats.org/officeDocument/2006/relationships/image" Target="../media/image201.png"/><Relationship Id="rId19" Type="http://schemas.openxmlformats.org/officeDocument/2006/relationships/customXml" Target="../ink/ink131.xml"/><Relationship Id="rId14" Type="http://schemas.openxmlformats.org/officeDocument/2006/relationships/image" Target="../media/image111.png"/><Relationship Id="rId30" Type="http://schemas.openxmlformats.org/officeDocument/2006/relationships/image" Target="../media/image119.png"/><Relationship Id="rId35" Type="http://schemas.openxmlformats.org/officeDocument/2006/relationships/customXml" Target="../ink/ink139.xml"/><Relationship Id="rId56" Type="http://schemas.openxmlformats.org/officeDocument/2006/relationships/image" Target="../media/image132.png"/><Relationship Id="rId77" Type="http://schemas.openxmlformats.org/officeDocument/2006/relationships/customXml" Target="../ink/ink160.xml"/><Relationship Id="rId100" Type="http://schemas.openxmlformats.org/officeDocument/2006/relationships/image" Target="../media/image154.png"/><Relationship Id="rId105" Type="http://schemas.openxmlformats.org/officeDocument/2006/relationships/customXml" Target="../ink/ink174.xml"/><Relationship Id="rId126" Type="http://schemas.openxmlformats.org/officeDocument/2006/relationships/image" Target="../media/image167.png"/><Relationship Id="rId147" Type="http://schemas.openxmlformats.org/officeDocument/2006/relationships/customXml" Target="../ink/ink195.xml"/><Relationship Id="rId168" Type="http://schemas.openxmlformats.org/officeDocument/2006/relationships/image" Target="../media/image188.png"/><Relationship Id="rId8" Type="http://schemas.openxmlformats.org/officeDocument/2006/relationships/image" Target="../media/image108.png"/><Relationship Id="rId51" Type="http://schemas.openxmlformats.org/officeDocument/2006/relationships/customXml" Target="../ink/ink147.xml"/><Relationship Id="rId72" Type="http://schemas.openxmlformats.org/officeDocument/2006/relationships/image" Target="../media/image140.png"/><Relationship Id="rId93" Type="http://schemas.openxmlformats.org/officeDocument/2006/relationships/customXml" Target="../ink/ink168.xml"/><Relationship Id="rId98" Type="http://schemas.openxmlformats.org/officeDocument/2006/relationships/image" Target="../media/image153.png"/><Relationship Id="rId121" Type="http://schemas.openxmlformats.org/officeDocument/2006/relationships/customXml" Target="../ink/ink182.xml"/><Relationship Id="rId142" Type="http://schemas.openxmlformats.org/officeDocument/2006/relationships/image" Target="../media/image175.png"/><Relationship Id="rId163" Type="http://schemas.openxmlformats.org/officeDocument/2006/relationships/customXml" Target="../ink/ink203.xml"/><Relationship Id="rId184" Type="http://schemas.openxmlformats.org/officeDocument/2006/relationships/image" Target="../media/image196.png"/><Relationship Id="rId189" Type="http://schemas.openxmlformats.org/officeDocument/2006/relationships/customXml" Target="../ink/ink216.xml"/><Relationship Id="rId3" Type="http://schemas.openxmlformats.org/officeDocument/2006/relationships/image" Target="../media/image1610.png"/><Relationship Id="rId25" Type="http://schemas.openxmlformats.org/officeDocument/2006/relationships/customXml" Target="../ink/ink134.xml"/><Relationship Id="rId46" Type="http://schemas.openxmlformats.org/officeDocument/2006/relationships/image" Target="../media/image127.png"/><Relationship Id="rId67" Type="http://schemas.openxmlformats.org/officeDocument/2006/relationships/customXml" Target="../ink/ink155.xml"/><Relationship Id="rId116" Type="http://schemas.openxmlformats.org/officeDocument/2006/relationships/image" Target="../media/image162.png"/><Relationship Id="rId137" Type="http://schemas.openxmlformats.org/officeDocument/2006/relationships/customXml" Target="../ink/ink190.xml"/><Relationship Id="rId158" Type="http://schemas.openxmlformats.org/officeDocument/2006/relationships/image" Target="../media/image183.png"/><Relationship Id="rId20" Type="http://schemas.openxmlformats.org/officeDocument/2006/relationships/image" Target="../media/image114.png"/><Relationship Id="rId41" Type="http://schemas.openxmlformats.org/officeDocument/2006/relationships/customXml" Target="../ink/ink142.xml"/><Relationship Id="rId62" Type="http://schemas.openxmlformats.org/officeDocument/2006/relationships/image" Target="../media/image135.png"/><Relationship Id="rId83" Type="http://schemas.openxmlformats.org/officeDocument/2006/relationships/customXml" Target="../ink/ink163.xml"/><Relationship Id="rId88" Type="http://schemas.openxmlformats.org/officeDocument/2006/relationships/image" Target="../media/image148.png"/><Relationship Id="rId111" Type="http://schemas.openxmlformats.org/officeDocument/2006/relationships/customXml" Target="../ink/ink177.xml"/><Relationship Id="rId132" Type="http://schemas.openxmlformats.org/officeDocument/2006/relationships/image" Target="../media/image170.png"/><Relationship Id="rId153" Type="http://schemas.openxmlformats.org/officeDocument/2006/relationships/customXml" Target="../ink/ink198.xml"/><Relationship Id="rId174" Type="http://schemas.openxmlformats.org/officeDocument/2006/relationships/image" Target="../media/image191.png"/><Relationship Id="rId179" Type="http://schemas.openxmlformats.org/officeDocument/2006/relationships/customXml" Target="../ink/ink211.xml"/><Relationship Id="rId195" Type="http://schemas.openxmlformats.org/officeDocument/2006/relationships/customXml" Target="../ink/ink219.xml"/><Relationship Id="rId190" Type="http://schemas.openxmlformats.org/officeDocument/2006/relationships/image" Target="../media/image199.png"/><Relationship Id="rId15" Type="http://schemas.openxmlformats.org/officeDocument/2006/relationships/customXml" Target="../ink/ink129.xml"/><Relationship Id="rId36" Type="http://schemas.openxmlformats.org/officeDocument/2006/relationships/image" Target="../media/image122.png"/><Relationship Id="rId57" Type="http://schemas.openxmlformats.org/officeDocument/2006/relationships/customXml" Target="../ink/ink150.xml"/><Relationship Id="rId106" Type="http://schemas.openxmlformats.org/officeDocument/2006/relationships/image" Target="../media/image157.png"/><Relationship Id="rId127" Type="http://schemas.openxmlformats.org/officeDocument/2006/relationships/customXml" Target="../ink/ink185.xml"/><Relationship Id="rId10" Type="http://schemas.openxmlformats.org/officeDocument/2006/relationships/image" Target="../media/image109.png"/><Relationship Id="rId31" Type="http://schemas.openxmlformats.org/officeDocument/2006/relationships/customXml" Target="../ink/ink137.xml"/><Relationship Id="rId52" Type="http://schemas.openxmlformats.org/officeDocument/2006/relationships/image" Target="../media/image130.png"/><Relationship Id="rId73" Type="http://schemas.openxmlformats.org/officeDocument/2006/relationships/customXml" Target="../ink/ink158.xml"/><Relationship Id="rId78" Type="http://schemas.openxmlformats.org/officeDocument/2006/relationships/image" Target="../media/image143.png"/><Relationship Id="rId94" Type="http://schemas.openxmlformats.org/officeDocument/2006/relationships/image" Target="../media/image151.png"/><Relationship Id="rId99" Type="http://schemas.openxmlformats.org/officeDocument/2006/relationships/customXml" Target="../ink/ink171.xml"/><Relationship Id="rId101" Type="http://schemas.openxmlformats.org/officeDocument/2006/relationships/customXml" Target="../ink/ink172.xml"/><Relationship Id="rId122" Type="http://schemas.openxmlformats.org/officeDocument/2006/relationships/image" Target="../media/image165.png"/><Relationship Id="rId143" Type="http://schemas.openxmlformats.org/officeDocument/2006/relationships/customXml" Target="../ink/ink193.xml"/><Relationship Id="rId148" Type="http://schemas.openxmlformats.org/officeDocument/2006/relationships/image" Target="../media/image178.png"/><Relationship Id="rId164" Type="http://schemas.openxmlformats.org/officeDocument/2006/relationships/image" Target="../media/image186.png"/><Relationship Id="rId169" Type="http://schemas.openxmlformats.org/officeDocument/2006/relationships/customXml" Target="../ink/ink206.xml"/><Relationship Id="rId185" Type="http://schemas.openxmlformats.org/officeDocument/2006/relationships/customXml" Target="../ink/ink214.xml"/><Relationship Id="rId4" Type="http://schemas.openxmlformats.org/officeDocument/2006/relationships/image" Target="../media/image1050.png"/><Relationship Id="rId9" Type="http://schemas.openxmlformats.org/officeDocument/2006/relationships/customXml" Target="../ink/ink126.xml"/><Relationship Id="rId180" Type="http://schemas.openxmlformats.org/officeDocument/2006/relationships/image" Target="../media/image194.png"/><Relationship Id="rId26" Type="http://schemas.openxmlformats.org/officeDocument/2006/relationships/image" Target="../media/image117.png"/><Relationship Id="rId47" Type="http://schemas.openxmlformats.org/officeDocument/2006/relationships/customXml" Target="../ink/ink145.xml"/><Relationship Id="rId68" Type="http://schemas.openxmlformats.org/officeDocument/2006/relationships/image" Target="../media/image138.png"/><Relationship Id="rId89" Type="http://schemas.openxmlformats.org/officeDocument/2006/relationships/customXml" Target="../ink/ink166.xml"/><Relationship Id="rId112" Type="http://schemas.openxmlformats.org/officeDocument/2006/relationships/image" Target="../media/image160.png"/><Relationship Id="rId133" Type="http://schemas.openxmlformats.org/officeDocument/2006/relationships/customXml" Target="../ink/ink188.xml"/><Relationship Id="rId154" Type="http://schemas.openxmlformats.org/officeDocument/2006/relationships/image" Target="../media/image181.png"/><Relationship Id="rId175" Type="http://schemas.openxmlformats.org/officeDocument/2006/relationships/customXml" Target="../ink/ink209.xml"/><Relationship Id="rId196" Type="http://schemas.openxmlformats.org/officeDocument/2006/relationships/image" Target="../media/image202.png"/><Relationship Id="rId16" Type="http://schemas.openxmlformats.org/officeDocument/2006/relationships/image" Target="../media/image112.png"/><Relationship Id="rId37" Type="http://schemas.openxmlformats.org/officeDocument/2006/relationships/customXml" Target="../ink/ink140.xml"/><Relationship Id="rId58" Type="http://schemas.openxmlformats.org/officeDocument/2006/relationships/image" Target="../media/image133.png"/><Relationship Id="rId79" Type="http://schemas.openxmlformats.org/officeDocument/2006/relationships/customXml" Target="../ink/ink161.xml"/><Relationship Id="rId102" Type="http://schemas.openxmlformats.org/officeDocument/2006/relationships/image" Target="../media/image155.png"/><Relationship Id="rId123" Type="http://schemas.openxmlformats.org/officeDocument/2006/relationships/customXml" Target="../ink/ink183.xml"/><Relationship Id="rId144" Type="http://schemas.openxmlformats.org/officeDocument/2006/relationships/image" Target="../media/image176.png"/><Relationship Id="rId90" Type="http://schemas.openxmlformats.org/officeDocument/2006/relationships/image" Target="../media/image149.png"/><Relationship Id="rId165" Type="http://schemas.openxmlformats.org/officeDocument/2006/relationships/customXml" Target="../ink/ink204.xml"/><Relationship Id="rId186" Type="http://schemas.openxmlformats.org/officeDocument/2006/relationships/image" Target="../media/image197.png"/><Relationship Id="rId27" Type="http://schemas.openxmlformats.org/officeDocument/2006/relationships/customXml" Target="../ink/ink135.xml"/><Relationship Id="rId48" Type="http://schemas.openxmlformats.org/officeDocument/2006/relationships/image" Target="../media/image128.png"/><Relationship Id="rId69" Type="http://schemas.openxmlformats.org/officeDocument/2006/relationships/customXml" Target="../ink/ink156.xml"/><Relationship Id="rId113" Type="http://schemas.openxmlformats.org/officeDocument/2006/relationships/customXml" Target="../ink/ink178.xml"/><Relationship Id="rId134" Type="http://schemas.openxmlformats.org/officeDocument/2006/relationships/image" Target="../media/image171.png"/><Relationship Id="rId80" Type="http://schemas.openxmlformats.org/officeDocument/2006/relationships/image" Target="../media/image144.png"/><Relationship Id="rId155" Type="http://schemas.openxmlformats.org/officeDocument/2006/relationships/customXml" Target="../ink/ink199.xml"/><Relationship Id="rId176" Type="http://schemas.openxmlformats.org/officeDocument/2006/relationships/image" Target="../media/image192.png"/><Relationship Id="rId197" Type="http://schemas.openxmlformats.org/officeDocument/2006/relationships/customXml" Target="../ink/ink220.xml"/><Relationship Id="rId17" Type="http://schemas.openxmlformats.org/officeDocument/2006/relationships/customXml" Target="../ink/ink130.xml"/><Relationship Id="rId38" Type="http://schemas.openxmlformats.org/officeDocument/2006/relationships/image" Target="../media/image123.png"/><Relationship Id="rId59" Type="http://schemas.openxmlformats.org/officeDocument/2006/relationships/customXml" Target="../ink/ink151.xml"/><Relationship Id="rId103" Type="http://schemas.openxmlformats.org/officeDocument/2006/relationships/customXml" Target="../ink/ink173.xml"/><Relationship Id="rId124" Type="http://schemas.openxmlformats.org/officeDocument/2006/relationships/image" Target="../media/image166.png"/><Relationship Id="rId70" Type="http://schemas.openxmlformats.org/officeDocument/2006/relationships/image" Target="../media/image139.png"/><Relationship Id="rId91" Type="http://schemas.openxmlformats.org/officeDocument/2006/relationships/customXml" Target="../ink/ink167.xml"/><Relationship Id="rId145" Type="http://schemas.openxmlformats.org/officeDocument/2006/relationships/customXml" Target="../ink/ink194.xml"/><Relationship Id="rId166" Type="http://schemas.openxmlformats.org/officeDocument/2006/relationships/image" Target="../media/image187.png"/><Relationship Id="rId187" Type="http://schemas.openxmlformats.org/officeDocument/2006/relationships/customXml" Target="../ink/ink215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18.png"/><Relationship Id="rId49" Type="http://schemas.openxmlformats.org/officeDocument/2006/relationships/customXml" Target="../ink/ink146.xml"/><Relationship Id="rId114" Type="http://schemas.openxmlformats.org/officeDocument/2006/relationships/image" Target="../media/image161.png"/><Relationship Id="rId60" Type="http://schemas.openxmlformats.org/officeDocument/2006/relationships/image" Target="../media/image134.png"/><Relationship Id="rId81" Type="http://schemas.openxmlformats.org/officeDocument/2006/relationships/customXml" Target="../ink/ink162.xml"/><Relationship Id="rId135" Type="http://schemas.openxmlformats.org/officeDocument/2006/relationships/customXml" Target="../ink/ink189.xml"/><Relationship Id="rId156" Type="http://schemas.openxmlformats.org/officeDocument/2006/relationships/image" Target="../media/image182.png"/><Relationship Id="rId177" Type="http://schemas.openxmlformats.org/officeDocument/2006/relationships/customXml" Target="../ink/ink210.xml"/><Relationship Id="rId198" Type="http://schemas.openxmlformats.org/officeDocument/2006/relationships/image" Target="../media/image203.png"/><Relationship Id="rId18" Type="http://schemas.openxmlformats.org/officeDocument/2006/relationships/image" Target="../media/image113.png"/><Relationship Id="rId39" Type="http://schemas.openxmlformats.org/officeDocument/2006/relationships/customXml" Target="../ink/ink141.xml"/><Relationship Id="rId50" Type="http://schemas.openxmlformats.org/officeDocument/2006/relationships/image" Target="../media/image129.png"/><Relationship Id="rId104" Type="http://schemas.openxmlformats.org/officeDocument/2006/relationships/image" Target="../media/image156.png"/><Relationship Id="rId125" Type="http://schemas.openxmlformats.org/officeDocument/2006/relationships/customXml" Target="../ink/ink184.xml"/><Relationship Id="rId146" Type="http://schemas.openxmlformats.org/officeDocument/2006/relationships/image" Target="../media/image177.png"/><Relationship Id="rId167" Type="http://schemas.openxmlformats.org/officeDocument/2006/relationships/customXml" Target="../ink/ink205.xml"/><Relationship Id="rId188" Type="http://schemas.openxmlformats.org/officeDocument/2006/relationships/image" Target="../media/image1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3.xml"/><Relationship Id="rId3" Type="http://schemas.openxmlformats.org/officeDocument/2006/relationships/image" Target="../media/image2110.png"/><Relationship Id="rId7" Type="http://schemas.openxmlformats.org/officeDocument/2006/relationships/image" Target="../media/image206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2.xml"/><Relationship Id="rId11" Type="http://schemas.openxmlformats.org/officeDocument/2006/relationships/image" Target="../media/image208.png"/><Relationship Id="rId5" Type="http://schemas.openxmlformats.org/officeDocument/2006/relationships/image" Target="../media/image205.png"/><Relationship Id="rId10" Type="http://schemas.openxmlformats.org/officeDocument/2006/relationships/customXml" Target="../ink/ink224.xml"/><Relationship Id="rId4" Type="http://schemas.openxmlformats.org/officeDocument/2006/relationships/customXml" Target="../ink/ink221.xml"/><Relationship Id="rId9" Type="http://schemas.openxmlformats.org/officeDocument/2006/relationships/image" Target="../media/image20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5.xml"/><Relationship Id="rId13" Type="http://schemas.openxmlformats.org/officeDocument/2006/relationships/image" Target="../media/image214.png"/><Relationship Id="rId18" Type="http://schemas.openxmlformats.org/officeDocument/2006/relationships/customXml" Target="../ink/ink230.xml"/><Relationship Id="rId3" Type="http://schemas.openxmlformats.org/officeDocument/2006/relationships/image" Target="../media/image273.png"/><Relationship Id="rId21" Type="http://schemas.openxmlformats.org/officeDocument/2006/relationships/image" Target="../media/image218.png"/><Relationship Id="rId7" Type="http://schemas.openxmlformats.org/officeDocument/2006/relationships/image" Target="../media/image211.png"/><Relationship Id="rId12" Type="http://schemas.openxmlformats.org/officeDocument/2006/relationships/customXml" Target="../ink/ink227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229.xml"/><Relationship Id="rId20" Type="http://schemas.openxmlformats.org/officeDocument/2006/relationships/customXml" Target="../ink/ink2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11" Type="http://schemas.openxmlformats.org/officeDocument/2006/relationships/image" Target="../media/image213.png"/><Relationship Id="rId24" Type="http://schemas.openxmlformats.org/officeDocument/2006/relationships/customXml" Target="../ink/ink233.xml"/><Relationship Id="rId5" Type="http://schemas.openxmlformats.org/officeDocument/2006/relationships/image" Target="../media/image210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10" Type="http://schemas.openxmlformats.org/officeDocument/2006/relationships/customXml" Target="../ink/ink226.xml"/><Relationship Id="rId19" Type="http://schemas.openxmlformats.org/officeDocument/2006/relationships/image" Target="../media/image217.png"/><Relationship Id="rId4" Type="http://schemas.openxmlformats.org/officeDocument/2006/relationships/image" Target="../media/image209.png"/><Relationship Id="rId9" Type="http://schemas.openxmlformats.org/officeDocument/2006/relationships/image" Target="../media/image212.png"/><Relationship Id="rId14" Type="http://schemas.openxmlformats.org/officeDocument/2006/relationships/customXml" Target="../ink/ink228.xml"/><Relationship Id="rId22" Type="http://schemas.openxmlformats.org/officeDocument/2006/relationships/customXml" Target="../ink/ink23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0.png"/><Relationship Id="rId21" Type="http://schemas.openxmlformats.org/officeDocument/2006/relationships/customXml" Target="../ink/ink242.xml"/><Relationship Id="rId34" Type="http://schemas.openxmlformats.org/officeDocument/2006/relationships/customXml" Target="../ink/ink249.xml"/><Relationship Id="rId42" Type="http://schemas.openxmlformats.org/officeDocument/2006/relationships/customXml" Target="../ink/ink253.xml"/><Relationship Id="rId47" Type="http://schemas.openxmlformats.org/officeDocument/2006/relationships/image" Target="../media/image223.png"/><Relationship Id="rId50" Type="http://schemas.openxmlformats.org/officeDocument/2006/relationships/customXml" Target="../ink/ink257.xml"/><Relationship Id="rId55" Type="http://schemas.openxmlformats.org/officeDocument/2006/relationships/image" Target="../media/image227.png"/><Relationship Id="rId63" Type="http://schemas.openxmlformats.org/officeDocument/2006/relationships/image" Target="../media/image231.png"/><Relationship Id="rId7" Type="http://schemas.openxmlformats.org/officeDocument/2006/relationships/customXml" Target="../ink/ink235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60.png"/><Relationship Id="rId29" Type="http://schemas.openxmlformats.org/officeDocument/2006/relationships/customXml" Target="../ink/ink246.xml"/><Relationship Id="rId11" Type="http://schemas.openxmlformats.org/officeDocument/2006/relationships/customXml" Target="../ink/ink237.xml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37" Type="http://schemas.openxmlformats.org/officeDocument/2006/relationships/image" Target="../media/image460.png"/><Relationship Id="rId40" Type="http://schemas.openxmlformats.org/officeDocument/2006/relationships/customXml" Target="../ink/ink252.xml"/><Relationship Id="rId45" Type="http://schemas.openxmlformats.org/officeDocument/2006/relationships/image" Target="../media/image222.png"/><Relationship Id="rId53" Type="http://schemas.openxmlformats.org/officeDocument/2006/relationships/image" Target="../media/image226.png"/><Relationship Id="rId58" Type="http://schemas.openxmlformats.org/officeDocument/2006/relationships/customXml" Target="../ink/ink261.xml"/><Relationship Id="rId5" Type="http://schemas.openxmlformats.org/officeDocument/2006/relationships/customXml" Target="../ink/ink234.xml"/><Relationship Id="rId61" Type="http://schemas.openxmlformats.org/officeDocument/2006/relationships/image" Target="../media/image230.png"/><Relationship Id="rId19" Type="http://schemas.openxmlformats.org/officeDocument/2006/relationships/customXml" Target="../ink/ink241.xml"/><Relationship Id="rId14" Type="http://schemas.openxmlformats.org/officeDocument/2006/relationships/image" Target="../media/image350.png"/><Relationship Id="rId22" Type="http://schemas.openxmlformats.org/officeDocument/2006/relationships/image" Target="../media/image390.png"/><Relationship Id="rId27" Type="http://schemas.openxmlformats.org/officeDocument/2006/relationships/customXml" Target="../ink/ink245.xml"/><Relationship Id="rId30" Type="http://schemas.openxmlformats.org/officeDocument/2006/relationships/image" Target="../media/image430.png"/><Relationship Id="rId35" Type="http://schemas.openxmlformats.org/officeDocument/2006/relationships/image" Target="../media/image450.png"/><Relationship Id="rId43" Type="http://schemas.openxmlformats.org/officeDocument/2006/relationships/image" Target="../media/image2140.png"/><Relationship Id="rId48" Type="http://schemas.openxmlformats.org/officeDocument/2006/relationships/customXml" Target="../ink/ink256.xml"/><Relationship Id="rId56" Type="http://schemas.openxmlformats.org/officeDocument/2006/relationships/customXml" Target="../ink/ink260.xml"/><Relationship Id="rId64" Type="http://schemas.openxmlformats.org/officeDocument/2006/relationships/customXml" Target="../ink/ink264.xml"/><Relationship Id="rId8" Type="http://schemas.openxmlformats.org/officeDocument/2006/relationships/image" Target="../media/image320.png"/><Relationship Id="rId51" Type="http://schemas.openxmlformats.org/officeDocument/2006/relationships/image" Target="../media/image225.png"/><Relationship Id="rId3" Type="http://schemas.openxmlformats.org/officeDocument/2006/relationships/image" Target="../media/image290.png"/><Relationship Id="rId12" Type="http://schemas.openxmlformats.org/officeDocument/2006/relationships/image" Target="../media/image340.png"/><Relationship Id="rId17" Type="http://schemas.openxmlformats.org/officeDocument/2006/relationships/customXml" Target="../ink/ink240.xml"/><Relationship Id="rId25" Type="http://schemas.openxmlformats.org/officeDocument/2006/relationships/customXml" Target="../ink/ink244.xml"/><Relationship Id="rId33" Type="http://schemas.openxmlformats.org/officeDocument/2006/relationships/customXml" Target="../ink/ink248.xml"/><Relationship Id="rId38" Type="http://schemas.openxmlformats.org/officeDocument/2006/relationships/customXml" Target="../ink/ink251.xml"/><Relationship Id="rId46" Type="http://schemas.openxmlformats.org/officeDocument/2006/relationships/customXml" Target="../ink/ink255.xml"/><Relationship Id="rId59" Type="http://schemas.openxmlformats.org/officeDocument/2006/relationships/image" Target="../media/image229.png"/><Relationship Id="rId20" Type="http://schemas.openxmlformats.org/officeDocument/2006/relationships/image" Target="../media/image380.png"/><Relationship Id="rId41" Type="http://schemas.openxmlformats.org/officeDocument/2006/relationships/image" Target="../media/image2130.png"/><Relationship Id="rId54" Type="http://schemas.openxmlformats.org/officeDocument/2006/relationships/customXml" Target="../ink/ink259.xml"/><Relationship Id="rId62" Type="http://schemas.openxmlformats.org/officeDocument/2006/relationships/customXml" Target="../ink/ink2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5" Type="http://schemas.openxmlformats.org/officeDocument/2006/relationships/customXml" Target="../ink/ink239.xml"/><Relationship Id="rId23" Type="http://schemas.openxmlformats.org/officeDocument/2006/relationships/customXml" Target="../ink/ink243.xml"/><Relationship Id="rId28" Type="http://schemas.openxmlformats.org/officeDocument/2006/relationships/image" Target="../media/image420.png"/><Relationship Id="rId36" Type="http://schemas.openxmlformats.org/officeDocument/2006/relationships/customXml" Target="../ink/ink250.xml"/><Relationship Id="rId49" Type="http://schemas.openxmlformats.org/officeDocument/2006/relationships/image" Target="../media/image224.png"/><Relationship Id="rId57" Type="http://schemas.openxmlformats.org/officeDocument/2006/relationships/image" Target="../media/image228.png"/><Relationship Id="rId10" Type="http://schemas.openxmlformats.org/officeDocument/2006/relationships/image" Target="../media/image330.png"/><Relationship Id="rId31" Type="http://schemas.openxmlformats.org/officeDocument/2006/relationships/customXml" Target="../ink/ink247.xml"/><Relationship Id="rId44" Type="http://schemas.openxmlformats.org/officeDocument/2006/relationships/customXml" Target="../ink/ink254.xml"/><Relationship Id="rId52" Type="http://schemas.openxmlformats.org/officeDocument/2006/relationships/customXml" Target="../ink/ink258.xml"/><Relationship Id="rId60" Type="http://schemas.openxmlformats.org/officeDocument/2006/relationships/customXml" Target="../ink/ink262.xml"/><Relationship Id="rId65" Type="http://schemas.openxmlformats.org/officeDocument/2006/relationships/image" Target="../media/image232.png"/><Relationship Id="rId4" Type="http://schemas.openxmlformats.org/officeDocument/2006/relationships/image" Target="../media/image221.png"/><Relationship Id="rId9" Type="http://schemas.openxmlformats.org/officeDocument/2006/relationships/customXml" Target="../ink/ink236.xml"/><Relationship Id="rId13" Type="http://schemas.openxmlformats.org/officeDocument/2006/relationships/customXml" Target="../ink/ink238.xml"/><Relationship Id="rId18" Type="http://schemas.openxmlformats.org/officeDocument/2006/relationships/image" Target="../media/image370.png"/><Relationship Id="rId39" Type="http://schemas.openxmlformats.org/officeDocument/2006/relationships/image" Target="../media/image4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3.xml"/><Relationship Id="rId21" Type="http://schemas.openxmlformats.org/officeDocument/2006/relationships/image" Target="../media/image2200.png"/><Relationship Id="rId42" Type="http://schemas.openxmlformats.org/officeDocument/2006/relationships/customXml" Target="../ink/ink281.xml"/><Relationship Id="rId47" Type="http://schemas.openxmlformats.org/officeDocument/2006/relationships/image" Target="../media/image2330.png"/><Relationship Id="rId63" Type="http://schemas.openxmlformats.org/officeDocument/2006/relationships/image" Target="../media/image241.png"/><Relationship Id="rId68" Type="http://schemas.openxmlformats.org/officeDocument/2006/relationships/customXml" Target="../ink/ink294.xml"/><Relationship Id="rId84" Type="http://schemas.openxmlformats.org/officeDocument/2006/relationships/customXml" Target="../ink/ink302.xml"/><Relationship Id="rId89" Type="http://schemas.openxmlformats.org/officeDocument/2006/relationships/image" Target="../media/image254.png"/><Relationship Id="rId16" Type="http://schemas.openxmlformats.org/officeDocument/2006/relationships/customXml" Target="../ink/ink268.xml"/><Relationship Id="rId11" Type="http://schemas.openxmlformats.org/officeDocument/2006/relationships/image" Target="../media/image540.png"/><Relationship Id="rId32" Type="http://schemas.openxmlformats.org/officeDocument/2006/relationships/customXml" Target="../ink/ink276.xml"/><Relationship Id="rId37" Type="http://schemas.openxmlformats.org/officeDocument/2006/relationships/image" Target="../media/image2280.png"/><Relationship Id="rId53" Type="http://schemas.openxmlformats.org/officeDocument/2006/relationships/image" Target="../media/image236.png"/><Relationship Id="rId58" Type="http://schemas.openxmlformats.org/officeDocument/2006/relationships/customXml" Target="../ink/ink289.xml"/><Relationship Id="rId74" Type="http://schemas.openxmlformats.org/officeDocument/2006/relationships/customXml" Target="../ink/ink297.xml"/><Relationship Id="rId79" Type="http://schemas.openxmlformats.org/officeDocument/2006/relationships/image" Target="../media/image249.png"/><Relationship Id="rId102" Type="http://schemas.openxmlformats.org/officeDocument/2006/relationships/customXml" Target="../ink/ink311.xml"/><Relationship Id="rId5" Type="http://schemas.openxmlformats.org/officeDocument/2006/relationships/image" Target="../media/image490.png"/><Relationship Id="rId90" Type="http://schemas.openxmlformats.org/officeDocument/2006/relationships/customXml" Target="../ink/ink305.xml"/><Relationship Id="rId95" Type="http://schemas.openxmlformats.org/officeDocument/2006/relationships/image" Target="../media/image257.png"/><Relationship Id="rId22" Type="http://schemas.openxmlformats.org/officeDocument/2006/relationships/customXml" Target="../ink/ink271.xml"/><Relationship Id="rId27" Type="http://schemas.openxmlformats.org/officeDocument/2006/relationships/image" Target="../media/image2230.png"/><Relationship Id="rId43" Type="http://schemas.openxmlformats.org/officeDocument/2006/relationships/image" Target="../media/image2311.png"/><Relationship Id="rId48" Type="http://schemas.openxmlformats.org/officeDocument/2006/relationships/customXml" Target="../ink/ink284.xml"/><Relationship Id="rId64" Type="http://schemas.openxmlformats.org/officeDocument/2006/relationships/customXml" Target="../ink/ink292.xml"/><Relationship Id="rId69" Type="http://schemas.openxmlformats.org/officeDocument/2006/relationships/image" Target="../media/image244.png"/><Relationship Id="rId80" Type="http://schemas.openxmlformats.org/officeDocument/2006/relationships/customXml" Target="../ink/ink300.xml"/><Relationship Id="rId85" Type="http://schemas.openxmlformats.org/officeDocument/2006/relationships/image" Target="../media/image252.png"/><Relationship Id="rId12" Type="http://schemas.openxmlformats.org/officeDocument/2006/relationships/image" Target="../media/image550.png"/><Relationship Id="rId17" Type="http://schemas.openxmlformats.org/officeDocument/2006/relationships/image" Target="../media/image2180.png"/><Relationship Id="rId33" Type="http://schemas.openxmlformats.org/officeDocument/2006/relationships/image" Target="../media/image2260.png"/><Relationship Id="rId38" Type="http://schemas.openxmlformats.org/officeDocument/2006/relationships/customXml" Target="../ink/ink279.xml"/><Relationship Id="rId59" Type="http://schemas.openxmlformats.org/officeDocument/2006/relationships/image" Target="../media/image239.png"/><Relationship Id="rId103" Type="http://schemas.openxmlformats.org/officeDocument/2006/relationships/image" Target="../media/image261.png"/><Relationship Id="rId20" Type="http://schemas.openxmlformats.org/officeDocument/2006/relationships/customXml" Target="../ink/ink270.xml"/><Relationship Id="rId41" Type="http://schemas.openxmlformats.org/officeDocument/2006/relationships/image" Target="../media/image2300.png"/><Relationship Id="rId54" Type="http://schemas.openxmlformats.org/officeDocument/2006/relationships/customXml" Target="../ink/ink287.xml"/><Relationship Id="rId62" Type="http://schemas.openxmlformats.org/officeDocument/2006/relationships/customXml" Target="../ink/ink291.xml"/><Relationship Id="rId70" Type="http://schemas.openxmlformats.org/officeDocument/2006/relationships/customXml" Target="../ink/ink295.xml"/><Relationship Id="rId75" Type="http://schemas.openxmlformats.org/officeDocument/2006/relationships/image" Target="../media/image247.png"/><Relationship Id="rId83" Type="http://schemas.openxmlformats.org/officeDocument/2006/relationships/image" Target="../media/image251.png"/><Relationship Id="rId88" Type="http://schemas.openxmlformats.org/officeDocument/2006/relationships/customXml" Target="../ink/ink304.xml"/><Relationship Id="rId91" Type="http://schemas.openxmlformats.org/officeDocument/2006/relationships/image" Target="../media/image255.png"/><Relationship Id="rId96" Type="http://schemas.openxmlformats.org/officeDocument/2006/relationships/customXml" Target="../ink/ink30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6.xml"/><Relationship Id="rId15" Type="http://schemas.openxmlformats.org/officeDocument/2006/relationships/image" Target="../media/image2170.png"/><Relationship Id="rId23" Type="http://schemas.openxmlformats.org/officeDocument/2006/relationships/image" Target="../media/image2211.png"/><Relationship Id="rId28" Type="http://schemas.openxmlformats.org/officeDocument/2006/relationships/customXml" Target="../ink/ink274.xml"/><Relationship Id="rId36" Type="http://schemas.openxmlformats.org/officeDocument/2006/relationships/customXml" Target="../ink/ink278.xml"/><Relationship Id="rId49" Type="http://schemas.openxmlformats.org/officeDocument/2006/relationships/image" Target="../media/image234.png"/><Relationship Id="rId57" Type="http://schemas.openxmlformats.org/officeDocument/2006/relationships/image" Target="../media/image238.png"/><Relationship Id="rId10" Type="http://schemas.openxmlformats.org/officeDocument/2006/relationships/image" Target="../media/image530.png"/><Relationship Id="rId31" Type="http://schemas.openxmlformats.org/officeDocument/2006/relationships/image" Target="../media/image2250.png"/><Relationship Id="rId44" Type="http://schemas.openxmlformats.org/officeDocument/2006/relationships/customXml" Target="../ink/ink282.xml"/><Relationship Id="rId52" Type="http://schemas.openxmlformats.org/officeDocument/2006/relationships/customXml" Target="../ink/ink286.xml"/><Relationship Id="rId60" Type="http://schemas.openxmlformats.org/officeDocument/2006/relationships/customXml" Target="../ink/ink290.xml"/><Relationship Id="rId65" Type="http://schemas.openxmlformats.org/officeDocument/2006/relationships/image" Target="../media/image242.png"/><Relationship Id="rId73" Type="http://schemas.openxmlformats.org/officeDocument/2006/relationships/image" Target="../media/image246.png"/><Relationship Id="rId78" Type="http://schemas.openxmlformats.org/officeDocument/2006/relationships/customXml" Target="../ink/ink299.xml"/><Relationship Id="rId81" Type="http://schemas.openxmlformats.org/officeDocument/2006/relationships/image" Target="../media/image250.png"/><Relationship Id="rId86" Type="http://schemas.openxmlformats.org/officeDocument/2006/relationships/customXml" Target="../ink/ink303.xml"/><Relationship Id="rId94" Type="http://schemas.openxmlformats.org/officeDocument/2006/relationships/customXml" Target="../ink/ink307.xml"/><Relationship Id="rId99" Type="http://schemas.openxmlformats.org/officeDocument/2006/relationships/image" Target="../media/image259.png"/><Relationship Id="rId101" Type="http://schemas.openxmlformats.org/officeDocument/2006/relationships/image" Target="../media/image260.png"/><Relationship Id="rId4" Type="http://schemas.openxmlformats.org/officeDocument/2006/relationships/customXml" Target="../ink/ink265.xml"/><Relationship Id="rId9" Type="http://schemas.openxmlformats.org/officeDocument/2006/relationships/image" Target="../media/image520.png"/><Relationship Id="rId13" Type="http://schemas.openxmlformats.org/officeDocument/2006/relationships/image" Target="../media/image2160.png"/><Relationship Id="rId18" Type="http://schemas.openxmlformats.org/officeDocument/2006/relationships/customXml" Target="../ink/ink269.xml"/><Relationship Id="rId39" Type="http://schemas.openxmlformats.org/officeDocument/2006/relationships/image" Target="../media/image2290.png"/><Relationship Id="rId34" Type="http://schemas.openxmlformats.org/officeDocument/2006/relationships/customXml" Target="../ink/ink277.xml"/><Relationship Id="rId50" Type="http://schemas.openxmlformats.org/officeDocument/2006/relationships/customXml" Target="../ink/ink285.xml"/><Relationship Id="rId55" Type="http://schemas.openxmlformats.org/officeDocument/2006/relationships/image" Target="../media/image237.png"/><Relationship Id="rId76" Type="http://schemas.openxmlformats.org/officeDocument/2006/relationships/customXml" Target="../ink/ink298.xml"/><Relationship Id="rId97" Type="http://schemas.openxmlformats.org/officeDocument/2006/relationships/image" Target="../media/image258.png"/><Relationship Id="rId104" Type="http://schemas.openxmlformats.org/officeDocument/2006/relationships/customXml" Target="../ink/ink312.xml"/><Relationship Id="rId7" Type="http://schemas.openxmlformats.org/officeDocument/2006/relationships/image" Target="../media/image500.png"/><Relationship Id="rId71" Type="http://schemas.openxmlformats.org/officeDocument/2006/relationships/image" Target="../media/image245.png"/><Relationship Id="rId92" Type="http://schemas.openxmlformats.org/officeDocument/2006/relationships/customXml" Target="../ink/ink306.xml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2240.png"/><Relationship Id="rId24" Type="http://schemas.openxmlformats.org/officeDocument/2006/relationships/customXml" Target="../ink/ink272.xml"/><Relationship Id="rId40" Type="http://schemas.openxmlformats.org/officeDocument/2006/relationships/customXml" Target="../ink/ink280.xml"/><Relationship Id="rId45" Type="http://schemas.openxmlformats.org/officeDocument/2006/relationships/image" Target="../media/image2320.png"/><Relationship Id="rId66" Type="http://schemas.openxmlformats.org/officeDocument/2006/relationships/customXml" Target="../ink/ink293.xml"/><Relationship Id="rId87" Type="http://schemas.openxmlformats.org/officeDocument/2006/relationships/image" Target="../media/image253.png"/><Relationship Id="rId61" Type="http://schemas.openxmlformats.org/officeDocument/2006/relationships/image" Target="../media/image240.png"/><Relationship Id="rId82" Type="http://schemas.openxmlformats.org/officeDocument/2006/relationships/customXml" Target="../ink/ink301.xml"/><Relationship Id="rId19" Type="http://schemas.openxmlformats.org/officeDocument/2006/relationships/image" Target="../media/image2190.png"/><Relationship Id="rId14" Type="http://schemas.openxmlformats.org/officeDocument/2006/relationships/customXml" Target="../ink/ink267.xml"/><Relationship Id="rId30" Type="http://schemas.openxmlformats.org/officeDocument/2006/relationships/customXml" Target="../ink/ink275.xml"/><Relationship Id="rId35" Type="http://schemas.openxmlformats.org/officeDocument/2006/relationships/image" Target="../media/image2270.png"/><Relationship Id="rId56" Type="http://schemas.openxmlformats.org/officeDocument/2006/relationships/customXml" Target="../ink/ink288.xml"/><Relationship Id="rId77" Type="http://schemas.openxmlformats.org/officeDocument/2006/relationships/image" Target="../media/image248.png"/><Relationship Id="rId100" Type="http://schemas.openxmlformats.org/officeDocument/2006/relationships/customXml" Target="../ink/ink310.xml"/><Relationship Id="rId105" Type="http://schemas.openxmlformats.org/officeDocument/2006/relationships/image" Target="../media/image262.png"/><Relationship Id="rId8" Type="http://schemas.openxmlformats.org/officeDocument/2006/relationships/image" Target="../media/image233.png"/><Relationship Id="rId51" Type="http://schemas.openxmlformats.org/officeDocument/2006/relationships/image" Target="../media/image235.png"/><Relationship Id="rId72" Type="http://schemas.openxmlformats.org/officeDocument/2006/relationships/customXml" Target="../ink/ink296.xml"/><Relationship Id="rId93" Type="http://schemas.openxmlformats.org/officeDocument/2006/relationships/image" Target="../media/image256.png"/><Relationship Id="rId98" Type="http://schemas.openxmlformats.org/officeDocument/2006/relationships/customXml" Target="../ink/ink309.xml"/><Relationship Id="rId3" Type="http://schemas.openxmlformats.org/officeDocument/2006/relationships/image" Target="../media/image480.png"/><Relationship Id="rId25" Type="http://schemas.openxmlformats.org/officeDocument/2006/relationships/image" Target="../media/image2220.png"/><Relationship Id="rId46" Type="http://schemas.openxmlformats.org/officeDocument/2006/relationships/customXml" Target="../ink/ink283.xml"/><Relationship Id="rId67" Type="http://schemas.openxmlformats.org/officeDocument/2006/relationships/image" Target="../media/image24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5.xml"/><Relationship Id="rId18" Type="http://schemas.openxmlformats.org/officeDocument/2006/relationships/image" Target="../media/image269.png"/><Relationship Id="rId26" Type="http://schemas.openxmlformats.org/officeDocument/2006/relationships/image" Target="../media/image274.png"/><Relationship Id="rId39" Type="http://schemas.openxmlformats.org/officeDocument/2006/relationships/customXml" Target="../ink/ink328.xml"/><Relationship Id="rId21" Type="http://schemas.openxmlformats.org/officeDocument/2006/relationships/customXml" Target="../ink/ink319.xml"/><Relationship Id="rId34" Type="http://schemas.openxmlformats.org/officeDocument/2006/relationships/image" Target="../media/image278.png"/><Relationship Id="rId42" Type="http://schemas.openxmlformats.org/officeDocument/2006/relationships/image" Target="../media/image282.png"/><Relationship Id="rId47" Type="http://schemas.openxmlformats.org/officeDocument/2006/relationships/customXml" Target="../ink/ink332.xml"/><Relationship Id="rId50" Type="http://schemas.openxmlformats.org/officeDocument/2006/relationships/image" Target="../media/image286.png"/><Relationship Id="rId55" Type="http://schemas.openxmlformats.org/officeDocument/2006/relationships/customXml" Target="../ink/ink336.xml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68.png"/><Relationship Id="rId29" Type="http://schemas.openxmlformats.org/officeDocument/2006/relationships/customXml" Target="../ink/ink323.xml"/><Relationship Id="rId11" Type="http://schemas.openxmlformats.org/officeDocument/2006/relationships/customXml" Target="../ink/ink314.xml"/><Relationship Id="rId24" Type="http://schemas.openxmlformats.org/officeDocument/2006/relationships/image" Target="../media/image272.png"/><Relationship Id="rId32" Type="http://schemas.openxmlformats.org/officeDocument/2006/relationships/image" Target="../media/image277.png"/><Relationship Id="rId37" Type="http://schemas.openxmlformats.org/officeDocument/2006/relationships/customXml" Target="../ink/ink327.xml"/><Relationship Id="rId40" Type="http://schemas.openxmlformats.org/officeDocument/2006/relationships/image" Target="../media/image281.png"/><Relationship Id="rId45" Type="http://schemas.openxmlformats.org/officeDocument/2006/relationships/customXml" Target="../ink/ink331.xml"/><Relationship Id="rId53" Type="http://schemas.openxmlformats.org/officeDocument/2006/relationships/customXml" Target="../ink/ink335.xml"/><Relationship Id="rId58" Type="http://schemas.openxmlformats.org/officeDocument/2006/relationships/image" Target="../media/image291.png"/><Relationship Id="rId5" Type="http://schemas.openxmlformats.org/officeDocument/2006/relationships/image" Target="../media/image590.png"/><Relationship Id="rId19" Type="http://schemas.openxmlformats.org/officeDocument/2006/relationships/customXml" Target="../ink/ink318.xml"/><Relationship Id="rId4" Type="http://schemas.openxmlformats.org/officeDocument/2006/relationships/image" Target="../media/image263.png"/><Relationship Id="rId9" Type="http://schemas.openxmlformats.org/officeDocument/2006/relationships/customXml" Target="../ink/ink313.xml"/><Relationship Id="rId14" Type="http://schemas.openxmlformats.org/officeDocument/2006/relationships/image" Target="../media/image266.png"/><Relationship Id="rId22" Type="http://schemas.openxmlformats.org/officeDocument/2006/relationships/image" Target="../media/image271.png"/><Relationship Id="rId27" Type="http://schemas.openxmlformats.org/officeDocument/2006/relationships/customXml" Target="../ink/ink322.xml"/><Relationship Id="rId30" Type="http://schemas.openxmlformats.org/officeDocument/2006/relationships/image" Target="../media/image276.png"/><Relationship Id="rId35" Type="http://schemas.openxmlformats.org/officeDocument/2006/relationships/customXml" Target="../ink/ink326.xml"/><Relationship Id="rId43" Type="http://schemas.openxmlformats.org/officeDocument/2006/relationships/customXml" Target="../ink/ink330.xml"/><Relationship Id="rId48" Type="http://schemas.openxmlformats.org/officeDocument/2006/relationships/image" Target="../media/image285.png"/><Relationship Id="rId56" Type="http://schemas.openxmlformats.org/officeDocument/2006/relationships/image" Target="../media/image289.png"/><Relationship Id="rId8" Type="http://schemas.openxmlformats.org/officeDocument/2006/relationships/image" Target="../media/image620.png"/><Relationship Id="rId51" Type="http://schemas.openxmlformats.org/officeDocument/2006/relationships/customXml" Target="../ink/ink334.xml"/><Relationship Id="rId3" Type="http://schemas.openxmlformats.org/officeDocument/2006/relationships/image" Target="../media/image570.png"/><Relationship Id="rId12" Type="http://schemas.openxmlformats.org/officeDocument/2006/relationships/image" Target="../media/image265.png"/><Relationship Id="rId17" Type="http://schemas.openxmlformats.org/officeDocument/2006/relationships/customXml" Target="../ink/ink317.xml"/><Relationship Id="rId25" Type="http://schemas.openxmlformats.org/officeDocument/2006/relationships/customXml" Target="../ink/ink321.xml"/><Relationship Id="rId33" Type="http://schemas.openxmlformats.org/officeDocument/2006/relationships/customXml" Target="../ink/ink325.xml"/><Relationship Id="rId38" Type="http://schemas.openxmlformats.org/officeDocument/2006/relationships/image" Target="../media/image280.png"/><Relationship Id="rId46" Type="http://schemas.openxmlformats.org/officeDocument/2006/relationships/image" Target="../media/image284.png"/><Relationship Id="rId59" Type="http://schemas.openxmlformats.org/officeDocument/2006/relationships/customXml" Target="../ink/ink338.xml"/><Relationship Id="rId20" Type="http://schemas.openxmlformats.org/officeDocument/2006/relationships/image" Target="../media/image270.png"/><Relationship Id="rId41" Type="http://schemas.openxmlformats.org/officeDocument/2006/relationships/customXml" Target="../ink/ink329.xml"/><Relationship Id="rId54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5" Type="http://schemas.openxmlformats.org/officeDocument/2006/relationships/customXml" Target="../ink/ink316.xml"/><Relationship Id="rId23" Type="http://schemas.openxmlformats.org/officeDocument/2006/relationships/customXml" Target="../ink/ink320.xml"/><Relationship Id="rId28" Type="http://schemas.openxmlformats.org/officeDocument/2006/relationships/image" Target="../media/image275.png"/><Relationship Id="rId36" Type="http://schemas.openxmlformats.org/officeDocument/2006/relationships/image" Target="../media/image279.png"/><Relationship Id="rId49" Type="http://schemas.openxmlformats.org/officeDocument/2006/relationships/customXml" Target="../ink/ink333.xml"/><Relationship Id="rId57" Type="http://schemas.openxmlformats.org/officeDocument/2006/relationships/customXml" Target="../ink/ink337.xml"/><Relationship Id="rId10" Type="http://schemas.openxmlformats.org/officeDocument/2006/relationships/image" Target="../media/image264.png"/><Relationship Id="rId31" Type="http://schemas.openxmlformats.org/officeDocument/2006/relationships/customXml" Target="../ink/ink324.xml"/><Relationship Id="rId44" Type="http://schemas.openxmlformats.org/officeDocument/2006/relationships/image" Target="../media/image283.png"/><Relationship Id="rId52" Type="http://schemas.openxmlformats.org/officeDocument/2006/relationships/image" Target="../media/image287.png"/><Relationship Id="rId60" Type="http://schemas.openxmlformats.org/officeDocument/2006/relationships/image" Target="../media/image2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9.xml"/><Relationship Id="rId13" Type="http://schemas.openxmlformats.org/officeDocument/2006/relationships/image" Target="../media/image2790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12" Type="http://schemas.openxmlformats.org/officeDocument/2006/relationships/customXml" Target="../ink/ink3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93.png"/><Relationship Id="rId11" Type="http://schemas.openxmlformats.org/officeDocument/2006/relationships/image" Target="../media/image2780.png"/><Relationship Id="rId5" Type="http://schemas.openxmlformats.org/officeDocument/2006/relationships/image" Target="../media/image650.png"/><Relationship Id="rId10" Type="http://schemas.openxmlformats.org/officeDocument/2006/relationships/customXml" Target="../ink/ink340.xml"/><Relationship Id="rId4" Type="http://schemas.openxmlformats.org/officeDocument/2006/relationships/image" Target="../media/image640.png"/><Relationship Id="rId9" Type="http://schemas.openxmlformats.org/officeDocument/2006/relationships/image" Target="../media/image277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5.xml"/><Relationship Id="rId18" Type="http://schemas.openxmlformats.org/officeDocument/2006/relationships/image" Target="../media/image2870.png"/><Relationship Id="rId26" Type="http://schemas.openxmlformats.org/officeDocument/2006/relationships/image" Target="../media/image2920.png"/><Relationship Id="rId39" Type="http://schemas.openxmlformats.org/officeDocument/2006/relationships/customXml" Target="../ink/ink358.xml"/><Relationship Id="rId21" Type="http://schemas.openxmlformats.org/officeDocument/2006/relationships/customXml" Target="../ink/ink349.xml"/><Relationship Id="rId34" Type="http://schemas.openxmlformats.org/officeDocument/2006/relationships/image" Target="../media/image296.png"/><Relationship Id="rId42" Type="http://schemas.openxmlformats.org/officeDocument/2006/relationships/image" Target="../media/image300.png"/><Relationship Id="rId7" Type="http://schemas.openxmlformats.org/officeDocument/2006/relationships/customXml" Target="../ink/ink34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60.png"/><Relationship Id="rId20" Type="http://schemas.openxmlformats.org/officeDocument/2006/relationships/image" Target="../media/image2880.png"/><Relationship Id="rId29" Type="http://schemas.openxmlformats.org/officeDocument/2006/relationships/customXml" Target="../ink/ink353.xml"/><Relationship Id="rId41" Type="http://schemas.openxmlformats.org/officeDocument/2006/relationships/customXml" Target="../ink/ink359.xml"/><Relationship Id="rId1" Type="http://schemas.openxmlformats.org/officeDocument/2006/relationships/tags" Target="../tags/tag2.xml"/><Relationship Id="rId6" Type="http://schemas.openxmlformats.org/officeDocument/2006/relationships/image" Target="../media/image700.png"/><Relationship Id="rId11" Type="http://schemas.openxmlformats.org/officeDocument/2006/relationships/customXml" Target="../ink/ink344.xml"/><Relationship Id="rId24" Type="http://schemas.openxmlformats.org/officeDocument/2006/relationships/image" Target="../media/image2910.png"/><Relationship Id="rId32" Type="http://schemas.openxmlformats.org/officeDocument/2006/relationships/image" Target="../media/image295.png"/><Relationship Id="rId37" Type="http://schemas.openxmlformats.org/officeDocument/2006/relationships/customXml" Target="../ink/ink357.xml"/><Relationship Id="rId40" Type="http://schemas.openxmlformats.org/officeDocument/2006/relationships/image" Target="../media/image299.png"/><Relationship Id="rId5" Type="http://schemas.openxmlformats.org/officeDocument/2006/relationships/image" Target="../media/image670.png"/><Relationship Id="rId15" Type="http://schemas.openxmlformats.org/officeDocument/2006/relationships/customXml" Target="../ink/ink346.xml"/><Relationship Id="rId23" Type="http://schemas.openxmlformats.org/officeDocument/2006/relationships/customXml" Target="../ink/ink350.xml"/><Relationship Id="rId28" Type="http://schemas.openxmlformats.org/officeDocument/2006/relationships/image" Target="../media/image2930.png"/><Relationship Id="rId36" Type="http://schemas.openxmlformats.org/officeDocument/2006/relationships/image" Target="../media/image297.png"/><Relationship Id="rId10" Type="http://schemas.openxmlformats.org/officeDocument/2006/relationships/image" Target="../media/image2830.png"/><Relationship Id="rId19" Type="http://schemas.openxmlformats.org/officeDocument/2006/relationships/customXml" Target="../ink/ink348.xml"/><Relationship Id="rId31" Type="http://schemas.openxmlformats.org/officeDocument/2006/relationships/customXml" Target="../ink/ink354.xml"/><Relationship Id="rId4" Type="http://schemas.openxmlformats.org/officeDocument/2006/relationships/image" Target="../media/image295.gif"/><Relationship Id="rId9" Type="http://schemas.openxmlformats.org/officeDocument/2006/relationships/customXml" Target="../ink/ink343.xml"/><Relationship Id="rId14" Type="http://schemas.openxmlformats.org/officeDocument/2006/relationships/image" Target="../media/image2850.png"/><Relationship Id="rId22" Type="http://schemas.openxmlformats.org/officeDocument/2006/relationships/image" Target="../media/image2890.png"/><Relationship Id="rId27" Type="http://schemas.openxmlformats.org/officeDocument/2006/relationships/customXml" Target="../ink/ink352.xml"/><Relationship Id="rId30" Type="http://schemas.openxmlformats.org/officeDocument/2006/relationships/image" Target="../media/image294.png"/><Relationship Id="rId35" Type="http://schemas.openxmlformats.org/officeDocument/2006/relationships/customXml" Target="../ink/ink356.xml"/><Relationship Id="rId8" Type="http://schemas.openxmlformats.org/officeDocument/2006/relationships/image" Target="../media/image2820.png"/><Relationship Id="rId3" Type="http://schemas.openxmlformats.org/officeDocument/2006/relationships/image" Target="../media/image294.jpg"/><Relationship Id="rId12" Type="http://schemas.openxmlformats.org/officeDocument/2006/relationships/image" Target="../media/image2840.png"/><Relationship Id="rId17" Type="http://schemas.openxmlformats.org/officeDocument/2006/relationships/customXml" Target="../ink/ink347.xml"/><Relationship Id="rId25" Type="http://schemas.openxmlformats.org/officeDocument/2006/relationships/customXml" Target="../ink/ink351.xml"/><Relationship Id="rId33" Type="http://schemas.openxmlformats.org/officeDocument/2006/relationships/customXml" Target="../ink/ink355.xml"/><Relationship Id="rId38" Type="http://schemas.openxmlformats.org/officeDocument/2006/relationships/image" Target="../media/image2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29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0.xml"/><Relationship Id="rId13" Type="http://schemas.openxmlformats.org/officeDocument/2006/relationships/image" Target="../media/image305.png"/><Relationship Id="rId3" Type="http://schemas.openxmlformats.org/officeDocument/2006/relationships/image" Target="../media/image750.png"/><Relationship Id="rId7" Type="http://schemas.openxmlformats.org/officeDocument/2006/relationships/image" Target="../media/image7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01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2.png"/><Relationship Id="rId18" Type="http://schemas.openxmlformats.org/officeDocument/2006/relationships/customXml" Target="../ink/ink367.xml"/><Relationship Id="rId26" Type="http://schemas.openxmlformats.org/officeDocument/2006/relationships/customXml" Target="../ink/ink371.xml"/><Relationship Id="rId3" Type="http://schemas.openxmlformats.org/officeDocument/2006/relationships/image" Target="../media/image302.png"/><Relationship Id="rId21" Type="http://schemas.openxmlformats.org/officeDocument/2006/relationships/image" Target="../media/image316.png"/><Relationship Id="rId7" Type="http://schemas.openxmlformats.org/officeDocument/2006/relationships/image" Target="../media/image308.png"/><Relationship Id="rId12" Type="http://schemas.openxmlformats.org/officeDocument/2006/relationships/customXml" Target="../ink/ink364.xml"/><Relationship Id="rId17" Type="http://schemas.openxmlformats.org/officeDocument/2006/relationships/image" Target="../media/image314.png"/><Relationship Id="rId25" Type="http://schemas.openxmlformats.org/officeDocument/2006/relationships/image" Target="../media/image318.png"/><Relationship Id="rId33" Type="http://schemas.openxmlformats.org/officeDocument/2006/relationships/image" Target="../media/image323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366.xml"/><Relationship Id="rId20" Type="http://schemas.openxmlformats.org/officeDocument/2006/relationships/customXml" Target="../ink/ink368.xml"/><Relationship Id="rId29" Type="http://schemas.openxmlformats.org/officeDocument/2006/relationships/image" Target="../media/image321.png"/><Relationship Id="rId1" Type="http://schemas.openxmlformats.org/officeDocument/2006/relationships/tags" Target="../tags/tag5.xml"/><Relationship Id="rId6" Type="http://schemas.openxmlformats.org/officeDocument/2006/relationships/customXml" Target="../ink/ink361.xml"/><Relationship Id="rId11" Type="http://schemas.openxmlformats.org/officeDocument/2006/relationships/image" Target="../media/image311.png"/><Relationship Id="rId24" Type="http://schemas.openxmlformats.org/officeDocument/2006/relationships/customXml" Target="../ink/ink370.xml"/><Relationship Id="rId32" Type="http://schemas.openxmlformats.org/officeDocument/2006/relationships/customXml" Target="../ink/ink374.xml"/><Relationship Id="rId5" Type="http://schemas.openxmlformats.org/officeDocument/2006/relationships/image" Target="../media/image790.png"/><Relationship Id="rId15" Type="http://schemas.openxmlformats.org/officeDocument/2006/relationships/image" Target="../media/image313.png"/><Relationship Id="rId23" Type="http://schemas.openxmlformats.org/officeDocument/2006/relationships/image" Target="../media/image317.png"/><Relationship Id="rId28" Type="http://schemas.openxmlformats.org/officeDocument/2006/relationships/customXml" Target="../ink/ink372.xml"/><Relationship Id="rId10" Type="http://schemas.openxmlformats.org/officeDocument/2006/relationships/customXml" Target="../ink/ink363.xml"/><Relationship Id="rId19" Type="http://schemas.openxmlformats.org/officeDocument/2006/relationships/image" Target="../media/image315.png"/><Relationship Id="rId31" Type="http://schemas.openxmlformats.org/officeDocument/2006/relationships/image" Target="../media/image322.png"/><Relationship Id="rId4" Type="http://schemas.openxmlformats.org/officeDocument/2006/relationships/image" Target="../media/image303.png"/><Relationship Id="rId9" Type="http://schemas.openxmlformats.org/officeDocument/2006/relationships/image" Target="../media/image309.png"/><Relationship Id="rId14" Type="http://schemas.openxmlformats.org/officeDocument/2006/relationships/customXml" Target="../ink/ink365.xml"/><Relationship Id="rId22" Type="http://schemas.openxmlformats.org/officeDocument/2006/relationships/customXml" Target="../ink/ink369.xml"/><Relationship Id="rId27" Type="http://schemas.openxmlformats.org/officeDocument/2006/relationships/image" Target="../media/image319.png"/><Relationship Id="rId30" Type="http://schemas.openxmlformats.org/officeDocument/2006/relationships/customXml" Target="../ink/ink373.xml"/><Relationship Id="rId8" Type="http://schemas.openxmlformats.org/officeDocument/2006/relationships/customXml" Target="../ink/ink3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90.png"/><Relationship Id="rId5" Type="http://schemas.openxmlformats.org/officeDocument/2006/relationships/image" Target="../media/image304.gif"/><Relationship Id="rId4" Type="http://schemas.openxmlformats.org/officeDocument/2006/relationships/image" Target="../media/image8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3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0.xml"/><Relationship Id="rId18" Type="http://schemas.openxmlformats.org/officeDocument/2006/relationships/image" Target="../media/image1511.png"/><Relationship Id="rId26" Type="http://schemas.openxmlformats.org/officeDocument/2006/relationships/image" Target="../media/image1911.png"/><Relationship Id="rId39" Type="http://schemas.openxmlformats.org/officeDocument/2006/relationships/customXml" Target="../ink/ink393.xml"/><Relationship Id="rId21" Type="http://schemas.openxmlformats.org/officeDocument/2006/relationships/customXml" Target="../ink/ink384.xml"/><Relationship Id="rId34" Type="http://schemas.openxmlformats.org/officeDocument/2006/relationships/image" Target="../media/image2312.png"/><Relationship Id="rId42" Type="http://schemas.openxmlformats.org/officeDocument/2006/relationships/image" Target="../media/image2710.png"/><Relationship Id="rId47" Type="http://schemas.openxmlformats.org/officeDocument/2006/relationships/customXml" Target="../ink/ink397.xml"/><Relationship Id="rId7" Type="http://schemas.openxmlformats.org/officeDocument/2006/relationships/customXml" Target="../ink/ink377.xml"/><Relationship Id="rId2" Type="http://schemas.openxmlformats.org/officeDocument/2006/relationships/image" Target="../media/image713.png"/><Relationship Id="rId16" Type="http://schemas.openxmlformats.org/officeDocument/2006/relationships/image" Target="../media/image1411.png"/><Relationship Id="rId29" Type="http://schemas.openxmlformats.org/officeDocument/2006/relationships/customXml" Target="../ink/ink38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2.png"/><Relationship Id="rId11" Type="http://schemas.openxmlformats.org/officeDocument/2006/relationships/customXml" Target="../ink/ink379.xml"/><Relationship Id="rId24" Type="http://schemas.openxmlformats.org/officeDocument/2006/relationships/image" Target="../media/image1810.png"/><Relationship Id="rId32" Type="http://schemas.openxmlformats.org/officeDocument/2006/relationships/image" Target="../media/image2212.png"/><Relationship Id="rId37" Type="http://schemas.openxmlformats.org/officeDocument/2006/relationships/customXml" Target="../ink/ink392.xml"/><Relationship Id="rId40" Type="http://schemas.openxmlformats.org/officeDocument/2006/relationships/image" Target="../media/image2610.png"/><Relationship Id="rId45" Type="http://schemas.openxmlformats.org/officeDocument/2006/relationships/customXml" Target="../ink/ink396.xml"/><Relationship Id="rId5" Type="http://schemas.openxmlformats.org/officeDocument/2006/relationships/customXml" Target="../ink/ink376.xml"/><Relationship Id="rId15" Type="http://schemas.openxmlformats.org/officeDocument/2006/relationships/customXml" Target="../ink/ink381.xml"/><Relationship Id="rId23" Type="http://schemas.openxmlformats.org/officeDocument/2006/relationships/customXml" Target="../ink/ink385.xml"/><Relationship Id="rId28" Type="http://schemas.openxmlformats.org/officeDocument/2006/relationships/image" Target="../media/image2011.png"/><Relationship Id="rId36" Type="http://schemas.openxmlformats.org/officeDocument/2006/relationships/image" Target="../media/image2411.png"/><Relationship Id="rId10" Type="http://schemas.openxmlformats.org/officeDocument/2006/relationships/image" Target="../media/image1111.png"/><Relationship Id="rId19" Type="http://schemas.openxmlformats.org/officeDocument/2006/relationships/customXml" Target="../ink/ink383.xml"/><Relationship Id="rId31" Type="http://schemas.openxmlformats.org/officeDocument/2006/relationships/customXml" Target="../ink/ink389.xml"/><Relationship Id="rId44" Type="http://schemas.openxmlformats.org/officeDocument/2006/relationships/image" Target="../media/image2810.png"/><Relationship Id="rId4" Type="http://schemas.openxmlformats.org/officeDocument/2006/relationships/image" Target="../media/image812.png"/><Relationship Id="rId9" Type="http://schemas.openxmlformats.org/officeDocument/2006/relationships/customXml" Target="../ink/ink378.xml"/><Relationship Id="rId14" Type="http://schemas.openxmlformats.org/officeDocument/2006/relationships/image" Target="../media/image1311.png"/><Relationship Id="rId22" Type="http://schemas.openxmlformats.org/officeDocument/2006/relationships/image" Target="../media/image1711.png"/><Relationship Id="rId27" Type="http://schemas.openxmlformats.org/officeDocument/2006/relationships/customXml" Target="../ink/ink387.xml"/><Relationship Id="rId30" Type="http://schemas.openxmlformats.org/officeDocument/2006/relationships/image" Target="../media/image2111.png"/><Relationship Id="rId35" Type="http://schemas.openxmlformats.org/officeDocument/2006/relationships/customXml" Target="../ink/ink391.xml"/><Relationship Id="rId43" Type="http://schemas.openxmlformats.org/officeDocument/2006/relationships/customXml" Target="../ink/ink395.xml"/><Relationship Id="rId48" Type="http://schemas.openxmlformats.org/officeDocument/2006/relationships/image" Target="../media/image304.png"/><Relationship Id="rId8" Type="http://schemas.openxmlformats.org/officeDocument/2006/relationships/image" Target="../media/image1011.png"/><Relationship Id="rId3" Type="http://schemas.openxmlformats.org/officeDocument/2006/relationships/customXml" Target="../ink/ink375.xml"/><Relationship Id="rId12" Type="http://schemas.openxmlformats.org/officeDocument/2006/relationships/image" Target="../media/image1211.png"/><Relationship Id="rId17" Type="http://schemas.openxmlformats.org/officeDocument/2006/relationships/customXml" Target="../ink/ink382.xml"/><Relationship Id="rId25" Type="http://schemas.openxmlformats.org/officeDocument/2006/relationships/customXml" Target="../ink/ink386.xml"/><Relationship Id="rId33" Type="http://schemas.openxmlformats.org/officeDocument/2006/relationships/customXml" Target="../ink/ink390.xml"/><Relationship Id="rId38" Type="http://schemas.openxmlformats.org/officeDocument/2006/relationships/image" Target="../media/image2511.png"/><Relationship Id="rId46" Type="http://schemas.openxmlformats.org/officeDocument/2006/relationships/image" Target="../media/image2911.png"/><Relationship Id="rId20" Type="http://schemas.openxmlformats.org/officeDocument/2006/relationships/image" Target="../media/image1611.png"/><Relationship Id="rId41" Type="http://schemas.openxmlformats.org/officeDocument/2006/relationships/customXml" Target="../ink/ink394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1.png"/><Relationship Id="rId117" Type="http://schemas.openxmlformats.org/officeDocument/2006/relationships/customXml" Target="../ink/ink454.xml"/><Relationship Id="rId21" Type="http://schemas.openxmlformats.org/officeDocument/2006/relationships/customXml" Target="../ink/ink405.xml"/><Relationship Id="rId42" Type="http://schemas.openxmlformats.org/officeDocument/2006/relationships/image" Target="../media/image502.png"/><Relationship Id="rId47" Type="http://schemas.openxmlformats.org/officeDocument/2006/relationships/customXml" Target="../ink/ink418.xml"/><Relationship Id="rId63" Type="http://schemas.openxmlformats.org/officeDocument/2006/relationships/customXml" Target="../ink/ink426.xml"/><Relationship Id="rId68" Type="http://schemas.openxmlformats.org/officeDocument/2006/relationships/image" Target="../media/image622.png"/><Relationship Id="rId84" Type="http://schemas.openxmlformats.org/officeDocument/2006/relationships/customXml" Target="../ink/ink437.xml"/><Relationship Id="rId89" Type="http://schemas.openxmlformats.org/officeDocument/2006/relationships/image" Target="../media/image721.png"/><Relationship Id="rId112" Type="http://schemas.openxmlformats.org/officeDocument/2006/relationships/image" Target="../media/image831.png"/><Relationship Id="rId16" Type="http://schemas.openxmlformats.org/officeDocument/2006/relationships/image" Target="../media/image371.png"/><Relationship Id="rId107" Type="http://schemas.openxmlformats.org/officeDocument/2006/relationships/customXml" Target="../ink/ink449.xml"/><Relationship Id="rId11" Type="http://schemas.openxmlformats.org/officeDocument/2006/relationships/customXml" Target="../ink/ink400.xml"/><Relationship Id="rId32" Type="http://schemas.openxmlformats.org/officeDocument/2006/relationships/image" Target="../media/image451.png"/><Relationship Id="rId37" Type="http://schemas.openxmlformats.org/officeDocument/2006/relationships/customXml" Target="../ink/ink413.xml"/><Relationship Id="rId53" Type="http://schemas.openxmlformats.org/officeDocument/2006/relationships/customXml" Target="../ink/ink421.xml"/><Relationship Id="rId58" Type="http://schemas.openxmlformats.org/officeDocument/2006/relationships/image" Target="../media/image582.png"/><Relationship Id="rId74" Type="http://schemas.openxmlformats.org/officeDocument/2006/relationships/customXml" Target="../ink/ink432.xml"/><Relationship Id="rId79" Type="http://schemas.openxmlformats.org/officeDocument/2006/relationships/image" Target="../media/image672.png"/><Relationship Id="rId102" Type="http://schemas.openxmlformats.org/officeDocument/2006/relationships/image" Target="../media/image781.png"/><Relationship Id="rId123" Type="http://schemas.openxmlformats.org/officeDocument/2006/relationships/customXml" Target="../ink/ink457.xml"/><Relationship Id="rId128" Type="http://schemas.openxmlformats.org/officeDocument/2006/relationships/image" Target="../media/image913.png"/><Relationship Id="rId90" Type="http://schemas.openxmlformats.org/officeDocument/2006/relationships/customXml" Target="../ink/ink440.xml"/><Relationship Id="rId95" Type="http://schemas.openxmlformats.org/officeDocument/2006/relationships/customXml" Target="../ink/ink443.xml"/><Relationship Id="rId22" Type="http://schemas.openxmlformats.org/officeDocument/2006/relationships/image" Target="../media/image401.png"/><Relationship Id="rId27" Type="http://schemas.openxmlformats.org/officeDocument/2006/relationships/customXml" Target="../ink/ink408.xml"/><Relationship Id="rId43" Type="http://schemas.openxmlformats.org/officeDocument/2006/relationships/customXml" Target="../ink/ink416.xml"/><Relationship Id="rId48" Type="http://schemas.openxmlformats.org/officeDocument/2006/relationships/image" Target="../media/image532.png"/><Relationship Id="rId64" Type="http://schemas.openxmlformats.org/officeDocument/2006/relationships/image" Target="../media/image602.png"/><Relationship Id="rId69" Type="http://schemas.openxmlformats.org/officeDocument/2006/relationships/customXml" Target="../ink/ink429.xml"/><Relationship Id="rId113" Type="http://schemas.openxmlformats.org/officeDocument/2006/relationships/customXml" Target="../ink/ink452.xml"/><Relationship Id="rId118" Type="http://schemas.openxmlformats.org/officeDocument/2006/relationships/image" Target="../media/image861.png"/><Relationship Id="rId80" Type="http://schemas.openxmlformats.org/officeDocument/2006/relationships/customXml" Target="../ink/ink435.xml"/><Relationship Id="rId85" Type="http://schemas.openxmlformats.org/officeDocument/2006/relationships/image" Target="../media/image702.png"/><Relationship Id="rId12" Type="http://schemas.openxmlformats.org/officeDocument/2006/relationships/image" Target="../media/image351.png"/><Relationship Id="rId17" Type="http://schemas.openxmlformats.org/officeDocument/2006/relationships/customXml" Target="../ink/ink403.xml"/><Relationship Id="rId33" Type="http://schemas.openxmlformats.org/officeDocument/2006/relationships/customXml" Target="../ink/ink411.xml"/><Relationship Id="rId38" Type="http://schemas.openxmlformats.org/officeDocument/2006/relationships/image" Target="../media/image482.png"/><Relationship Id="rId59" Type="http://schemas.openxmlformats.org/officeDocument/2006/relationships/customXml" Target="../ink/ink424.xml"/><Relationship Id="rId103" Type="http://schemas.openxmlformats.org/officeDocument/2006/relationships/customXml" Target="../ink/ink447.xml"/><Relationship Id="rId108" Type="http://schemas.openxmlformats.org/officeDocument/2006/relationships/image" Target="../media/image813.png"/><Relationship Id="rId124" Type="http://schemas.openxmlformats.org/officeDocument/2006/relationships/image" Target="../media/image891.png"/><Relationship Id="rId54" Type="http://schemas.openxmlformats.org/officeDocument/2006/relationships/image" Target="../media/image562.png"/><Relationship Id="rId70" Type="http://schemas.openxmlformats.org/officeDocument/2006/relationships/customXml" Target="../ink/ink430.xml"/><Relationship Id="rId75" Type="http://schemas.openxmlformats.org/officeDocument/2006/relationships/image" Target="../media/image652.png"/><Relationship Id="rId91" Type="http://schemas.openxmlformats.org/officeDocument/2006/relationships/customXml" Target="../ink/ink441.xml"/><Relationship Id="rId96" Type="http://schemas.openxmlformats.org/officeDocument/2006/relationships/image" Target="../media/image751.png"/><Relationship Id="rId1" Type="http://schemas.openxmlformats.org/officeDocument/2006/relationships/slideLayout" Target="../slideLayouts/slideLayout6.xml"/><Relationship Id="rId23" Type="http://schemas.openxmlformats.org/officeDocument/2006/relationships/customXml" Target="../ink/ink406.xml"/><Relationship Id="rId28" Type="http://schemas.openxmlformats.org/officeDocument/2006/relationships/image" Target="../media/image431.png"/><Relationship Id="rId49" Type="http://schemas.openxmlformats.org/officeDocument/2006/relationships/customXml" Target="../ink/ink419.xml"/><Relationship Id="rId114" Type="http://schemas.openxmlformats.org/officeDocument/2006/relationships/image" Target="../media/image841.png"/><Relationship Id="rId119" Type="http://schemas.openxmlformats.org/officeDocument/2006/relationships/customXml" Target="../ink/ink455.xml"/><Relationship Id="rId44" Type="http://schemas.openxmlformats.org/officeDocument/2006/relationships/image" Target="../media/image513.png"/><Relationship Id="rId60" Type="http://schemas.openxmlformats.org/officeDocument/2006/relationships/image" Target="../media/image592.png"/><Relationship Id="rId65" Type="http://schemas.openxmlformats.org/officeDocument/2006/relationships/customXml" Target="../ink/ink427.xml"/><Relationship Id="rId81" Type="http://schemas.openxmlformats.org/officeDocument/2006/relationships/image" Target="../media/image682.png"/><Relationship Id="rId86" Type="http://schemas.openxmlformats.org/officeDocument/2006/relationships/customXml" Target="../ink/ink438.xml"/><Relationship Id="rId9" Type="http://schemas.openxmlformats.org/officeDocument/2006/relationships/customXml" Target="../ink/ink399.xml"/><Relationship Id="rId13" Type="http://schemas.openxmlformats.org/officeDocument/2006/relationships/customXml" Target="../ink/ink401.xml"/><Relationship Id="rId18" Type="http://schemas.openxmlformats.org/officeDocument/2006/relationships/image" Target="../media/image381.png"/><Relationship Id="rId39" Type="http://schemas.openxmlformats.org/officeDocument/2006/relationships/customXml" Target="../ink/ink414.xml"/><Relationship Id="rId109" Type="http://schemas.openxmlformats.org/officeDocument/2006/relationships/customXml" Target="../ink/ink450.xml"/><Relationship Id="rId34" Type="http://schemas.openxmlformats.org/officeDocument/2006/relationships/image" Target="../media/image461.png"/><Relationship Id="rId50" Type="http://schemas.openxmlformats.org/officeDocument/2006/relationships/image" Target="../media/image542.png"/><Relationship Id="rId55" Type="http://schemas.openxmlformats.org/officeDocument/2006/relationships/customXml" Target="../ink/ink422.xml"/><Relationship Id="rId76" Type="http://schemas.openxmlformats.org/officeDocument/2006/relationships/customXml" Target="../ink/ink433.xml"/><Relationship Id="rId97" Type="http://schemas.openxmlformats.org/officeDocument/2006/relationships/customXml" Target="../ink/ink444.xml"/><Relationship Id="rId104" Type="http://schemas.openxmlformats.org/officeDocument/2006/relationships/image" Target="../media/image791.png"/><Relationship Id="rId120" Type="http://schemas.openxmlformats.org/officeDocument/2006/relationships/image" Target="../media/image871.png"/><Relationship Id="rId125" Type="http://schemas.openxmlformats.org/officeDocument/2006/relationships/customXml" Target="../ink/ink458.xml"/><Relationship Id="rId71" Type="http://schemas.openxmlformats.org/officeDocument/2006/relationships/image" Target="../media/image632.png"/><Relationship Id="rId92" Type="http://schemas.openxmlformats.org/officeDocument/2006/relationships/image" Target="../media/image731.png"/><Relationship Id="rId2" Type="http://schemas.openxmlformats.org/officeDocument/2006/relationships/image" Target="../media/image810.png"/><Relationship Id="rId29" Type="http://schemas.openxmlformats.org/officeDocument/2006/relationships/customXml" Target="../ink/ink409.xml"/><Relationship Id="rId24" Type="http://schemas.openxmlformats.org/officeDocument/2006/relationships/image" Target="../media/image412.png"/><Relationship Id="rId40" Type="http://schemas.openxmlformats.org/officeDocument/2006/relationships/image" Target="../media/image492.png"/><Relationship Id="rId45" Type="http://schemas.openxmlformats.org/officeDocument/2006/relationships/customXml" Target="../ink/ink417.xml"/><Relationship Id="rId66" Type="http://schemas.openxmlformats.org/officeDocument/2006/relationships/image" Target="../media/image614.png"/><Relationship Id="rId87" Type="http://schemas.openxmlformats.org/officeDocument/2006/relationships/image" Target="../media/image714.png"/><Relationship Id="rId110" Type="http://schemas.openxmlformats.org/officeDocument/2006/relationships/image" Target="../media/image821.png"/><Relationship Id="rId115" Type="http://schemas.openxmlformats.org/officeDocument/2006/relationships/customXml" Target="../ink/ink453.xml"/><Relationship Id="rId61" Type="http://schemas.openxmlformats.org/officeDocument/2006/relationships/customXml" Target="../ink/ink425.xml"/><Relationship Id="rId82" Type="http://schemas.openxmlformats.org/officeDocument/2006/relationships/customXml" Target="../ink/ink436.xml"/><Relationship Id="rId19" Type="http://schemas.openxmlformats.org/officeDocument/2006/relationships/customXml" Target="../ink/ink404.xml"/><Relationship Id="rId14" Type="http://schemas.openxmlformats.org/officeDocument/2006/relationships/image" Target="../media/image361.png"/><Relationship Id="rId30" Type="http://schemas.openxmlformats.org/officeDocument/2006/relationships/image" Target="../media/image441.png"/><Relationship Id="rId35" Type="http://schemas.openxmlformats.org/officeDocument/2006/relationships/customXml" Target="../ink/ink412.xml"/><Relationship Id="rId56" Type="http://schemas.openxmlformats.org/officeDocument/2006/relationships/image" Target="../media/image572.png"/><Relationship Id="rId77" Type="http://schemas.openxmlformats.org/officeDocument/2006/relationships/image" Target="../media/image662.png"/><Relationship Id="rId100" Type="http://schemas.openxmlformats.org/officeDocument/2006/relationships/image" Target="../media/image771.png"/><Relationship Id="rId105" Type="http://schemas.openxmlformats.org/officeDocument/2006/relationships/customXml" Target="../ink/ink448.xml"/><Relationship Id="rId126" Type="http://schemas.openxmlformats.org/officeDocument/2006/relationships/image" Target="../media/image901.png"/><Relationship Id="rId8" Type="http://schemas.openxmlformats.org/officeDocument/2006/relationships/image" Target="../media/image331.png"/><Relationship Id="rId51" Type="http://schemas.openxmlformats.org/officeDocument/2006/relationships/customXml" Target="../ink/ink420.xml"/><Relationship Id="rId72" Type="http://schemas.openxmlformats.org/officeDocument/2006/relationships/customXml" Target="../ink/ink431.xml"/><Relationship Id="rId93" Type="http://schemas.openxmlformats.org/officeDocument/2006/relationships/customXml" Target="../ink/ink442.xml"/><Relationship Id="rId98" Type="http://schemas.openxmlformats.org/officeDocument/2006/relationships/image" Target="../media/image761.png"/><Relationship Id="rId121" Type="http://schemas.openxmlformats.org/officeDocument/2006/relationships/customXml" Target="../ink/ink456.xml"/><Relationship Id="rId3" Type="http://schemas.openxmlformats.org/officeDocument/2006/relationships/customXml" Target="../ink/ink398.xml"/><Relationship Id="rId25" Type="http://schemas.openxmlformats.org/officeDocument/2006/relationships/customXml" Target="../ink/ink407.xml"/><Relationship Id="rId46" Type="http://schemas.openxmlformats.org/officeDocument/2006/relationships/image" Target="../media/image522.png"/><Relationship Id="rId67" Type="http://schemas.openxmlformats.org/officeDocument/2006/relationships/customXml" Target="../ink/ink428.xml"/><Relationship Id="rId116" Type="http://schemas.openxmlformats.org/officeDocument/2006/relationships/image" Target="../media/image851.png"/><Relationship Id="rId20" Type="http://schemas.openxmlformats.org/officeDocument/2006/relationships/image" Target="../media/image391.png"/><Relationship Id="rId41" Type="http://schemas.openxmlformats.org/officeDocument/2006/relationships/customXml" Target="../ink/ink415.xml"/><Relationship Id="rId62" Type="http://schemas.openxmlformats.org/officeDocument/2006/relationships/image" Target="../media/image1211.png"/><Relationship Id="rId83" Type="http://schemas.openxmlformats.org/officeDocument/2006/relationships/image" Target="../media/image692.png"/><Relationship Id="rId88" Type="http://schemas.openxmlformats.org/officeDocument/2006/relationships/customXml" Target="../ink/ink439.xml"/><Relationship Id="rId111" Type="http://schemas.openxmlformats.org/officeDocument/2006/relationships/customXml" Target="../ink/ink451.xml"/><Relationship Id="rId15" Type="http://schemas.openxmlformats.org/officeDocument/2006/relationships/customXml" Target="../ink/ink402.xml"/><Relationship Id="rId36" Type="http://schemas.openxmlformats.org/officeDocument/2006/relationships/image" Target="../media/image471.png"/><Relationship Id="rId57" Type="http://schemas.openxmlformats.org/officeDocument/2006/relationships/customXml" Target="../ink/ink423.xml"/><Relationship Id="rId106" Type="http://schemas.openxmlformats.org/officeDocument/2006/relationships/image" Target="../media/image801.png"/><Relationship Id="rId127" Type="http://schemas.openxmlformats.org/officeDocument/2006/relationships/customXml" Target="../ink/ink459.xml"/><Relationship Id="rId10" Type="http://schemas.openxmlformats.org/officeDocument/2006/relationships/image" Target="../media/image341.png"/><Relationship Id="rId31" Type="http://schemas.openxmlformats.org/officeDocument/2006/relationships/customXml" Target="../ink/ink410.xml"/><Relationship Id="rId52" Type="http://schemas.openxmlformats.org/officeDocument/2006/relationships/image" Target="../media/image552.png"/><Relationship Id="rId73" Type="http://schemas.openxmlformats.org/officeDocument/2006/relationships/image" Target="../media/image642.png"/><Relationship Id="rId78" Type="http://schemas.openxmlformats.org/officeDocument/2006/relationships/customXml" Target="../ink/ink434.xml"/><Relationship Id="rId94" Type="http://schemas.openxmlformats.org/officeDocument/2006/relationships/image" Target="../media/image741.png"/><Relationship Id="rId99" Type="http://schemas.openxmlformats.org/officeDocument/2006/relationships/customXml" Target="../ink/ink445.xml"/><Relationship Id="rId101" Type="http://schemas.openxmlformats.org/officeDocument/2006/relationships/customXml" Target="../ink/ink446.xml"/><Relationship Id="rId122" Type="http://schemas.openxmlformats.org/officeDocument/2006/relationships/image" Target="../media/image88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1.png"/><Relationship Id="rId18" Type="http://schemas.openxmlformats.org/officeDocument/2006/relationships/customXml" Target="../ink/ink467.xml"/><Relationship Id="rId26" Type="http://schemas.openxmlformats.org/officeDocument/2006/relationships/customXml" Target="../ink/ink471.xml"/><Relationship Id="rId3" Type="http://schemas.openxmlformats.org/officeDocument/2006/relationships/image" Target="../media/image9100.png"/><Relationship Id="rId21" Type="http://schemas.openxmlformats.org/officeDocument/2006/relationships/image" Target="../media/image1000.png"/><Relationship Id="rId7" Type="http://schemas.openxmlformats.org/officeDocument/2006/relationships/image" Target="../media/image931.png"/><Relationship Id="rId12" Type="http://schemas.openxmlformats.org/officeDocument/2006/relationships/customXml" Target="../ink/ink464.xml"/><Relationship Id="rId17" Type="http://schemas.openxmlformats.org/officeDocument/2006/relationships/image" Target="../media/image981.png"/><Relationship Id="rId25" Type="http://schemas.openxmlformats.org/officeDocument/2006/relationships/image" Target="../media/image1020.png"/><Relationship Id="rId33" Type="http://schemas.openxmlformats.org/officeDocument/2006/relationships/image" Target="../media/image1061.png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466.xml"/><Relationship Id="rId20" Type="http://schemas.openxmlformats.org/officeDocument/2006/relationships/customXml" Target="../ink/ink468.xml"/><Relationship Id="rId29" Type="http://schemas.openxmlformats.org/officeDocument/2006/relationships/image" Target="../media/image104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61.xml"/><Relationship Id="rId11" Type="http://schemas.openxmlformats.org/officeDocument/2006/relationships/image" Target="../media/image951.png"/><Relationship Id="rId24" Type="http://schemas.openxmlformats.org/officeDocument/2006/relationships/customXml" Target="../ink/ink470.xml"/><Relationship Id="rId32" Type="http://schemas.openxmlformats.org/officeDocument/2006/relationships/customXml" Target="../ink/ink474.xml"/><Relationship Id="rId5" Type="http://schemas.openxmlformats.org/officeDocument/2006/relationships/image" Target="../media/image921.png"/><Relationship Id="rId15" Type="http://schemas.openxmlformats.org/officeDocument/2006/relationships/image" Target="../media/image971.png"/><Relationship Id="rId23" Type="http://schemas.openxmlformats.org/officeDocument/2006/relationships/image" Target="../media/image1012.png"/><Relationship Id="rId28" Type="http://schemas.openxmlformats.org/officeDocument/2006/relationships/customXml" Target="../ink/ink472.xml"/><Relationship Id="rId10" Type="http://schemas.openxmlformats.org/officeDocument/2006/relationships/customXml" Target="../ink/ink463.xml"/><Relationship Id="rId19" Type="http://schemas.openxmlformats.org/officeDocument/2006/relationships/image" Target="../media/image991.png"/><Relationship Id="rId31" Type="http://schemas.openxmlformats.org/officeDocument/2006/relationships/image" Target="../media/image1051.png"/><Relationship Id="rId4" Type="http://schemas.openxmlformats.org/officeDocument/2006/relationships/customXml" Target="../ink/ink460.xml"/><Relationship Id="rId9" Type="http://schemas.openxmlformats.org/officeDocument/2006/relationships/image" Target="../media/image941.png"/><Relationship Id="rId14" Type="http://schemas.openxmlformats.org/officeDocument/2006/relationships/customXml" Target="../ink/ink465.xml"/><Relationship Id="rId22" Type="http://schemas.openxmlformats.org/officeDocument/2006/relationships/customXml" Target="../ink/ink469.xml"/><Relationship Id="rId27" Type="http://schemas.openxmlformats.org/officeDocument/2006/relationships/image" Target="../media/image1030.png"/><Relationship Id="rId30" Type="http://schemas.openxmlformats.org/officeDocument/2006/relationships/customXml" Target="../ink/ink473.xml"/><Relationship Id="rId8" Type="http://schemas.openxmlformats.org/officeDocument/2006/relationships/customXml" Target="../ink/ink46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7.xml"/><Relationship Id="rId13" Type="http://schemas.openxmlformats.org/officeDocument/2006/relationships/image" Target="../media/image1112.png"/><Relationship Id="rId3" Type="http://schemas.openxmlformats.org/officeDocument/2006/relationships/image" Target="../media/image1010.png"/><Relationship Id="rId7" Type="http://schemas.openxmlformats.org/officeDocument/2006/relationships/image" Target="../media/image1080.png"/><Relationship Id="rId12" Type="http://schemas.openxmlformats.org/officeDocument/2006/relationships/customXml" Target="../ink/ink47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76.xml"/><Relationship Id="rId11" Type="http://schemas.openxmlformats.org/officeDocument/2006/relationships/image" Target="../media/image1100.png"/><Relationship Id="rId5" Type="http://schemas.openxmlformats.org/officeDocument/2006/relationships/image" Target="../media/image1070.png"/><Relationship Id="rId10" Type="http://schemas.openxmlformats.org/officeDocument/2006/relationships/customXml" Target="../ink/ink478.xml"/><Relationship Id="rId4" Type="http://schemas.openxmlformats.org/officeDocument/2006/relationships/customXml" Target="../ink/ink475.xml"/><Relationship Id="rId9" Type="http://schemas.openxmlformats.org/officeDocument/2006/relationships/image" Target="../media/image10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2.xml"/><Relationship Id="rId13" Type="http://schemas.openxmlformats.org/officeDocument/2006/relationships/image" Target="../media/image1170.png"/><Relationship Id="rId3" Type="http://schemas.openxmlformats.org/officeDocument/2006/relationships/image" Target="../media/image1120.png"/><Relationship Id="rId7" Type="http://schemas.openxmlformats.org/officeDocument/2006/relationships/image" Target="../media/image1140.png"/><Relationship Id="rId12" Type="http://schemas.openxmlformats.org/officeDocument/2006/relationships/customXml" Target="../ink/ink48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81.xml"/><Relationship Id="rId11" Type="http://schemas.openxmlformats.org/officeDocument/2006/relationships/image" Target="../media/image1160.png"/><Relationship Id="rId5" Type="http://schemas.openxmlformats.org/officeDocument/2006/relationships/image" Target="../media/image1130.png"/><Relationship Id="rId10" Type="http://schemas.openxmlformats.org/officeDocument/2006/relationships/customXml" Target="../ink/ink483.xml"/><Relationship Id="rId4" Type="http://schemas.openxmlformats.org/officeDocument/2006/relationships/customXml" Target="../ink/ink480.xml"/><Relationship Id="rId9" Type="http://schemas.openxmlformats.org/officeDocument/2006/relationships/image" Target="../media/image11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6.xml"/><Relationship Id="rId13" Type="http://schemas.openxmlformats.org/officeDocument/2006/relationships/image" Target="../media/image1212.png"/><Relationship Id="rId3" Type="http://schemas.openxmlformats.org/officeDocument/2006/relationships/image" Target="../media/image12100.png"/><Relationship Id="rId7" Type="http://schemas.openxmlformats.org/officeDocument/2006/relationships/image" Target="../media/image1180.png"/><Relationship Id="rId12" Type="http://schemas.openxmlformats.org/officeDocument/2006/relationships/customXml" Target="../ink/ink48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85.xml"/><Relationship Id="rId11" Type="http://schemas.openxmlformats.org/officeDocument/2006/relationships/image" Target="../media/image1200.png"/><Relationship Id="rId5" Type="http://schemas.openxmlformats.org/officeDocument/2006/relationships/image" Target="../media/image14100.png"/><Relationship Id="rId10" Type="http://schemas.openxmlformats.org/officeDocument/2006/relationships/customXml" Target="../ink/ink487.xml"/><Relationship Id="rId4" Type="http://schemas.openxmlformats.org/officeDocument/2006/relationships/image" Target="../media/image13100.png"/><Relationship Id="rId9" Type="http://schemas.openxmlformats.org/officeDocument/2006/relationships/image" Target="../media/image11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1.xml"/><Relationship Id="rId13" Type="http://schemas.openxmlformats.org/officeDocument/2006/relationships/image" Target="../media/image1260.png"/><Relationship Id="rId18" Type="http://schemas.openxmlformats.org/officeDocument/2006/relationships/customXml" Target="../ink/ink496.xml"/><Relationship Id="rId3" Type="http://schemas.openxmlformats.org/officeDocument/2006/relationships/image" Target="../media/image15100.png"/><Relationship Id="rId7" Type="http://schemas.openxmlformats.org/officeDocument/2006/relationships/image" Target="../media/image1230.png"/><Relationship Id="rId12" Type="http://schemas.openxmlformats.org/officeDocument/2006/relationships/customXml" Target="../ink/ink493.xml"/><Relationship Id="rId17" Type="http://schemas.openxmlformats.org/officeDocument/2006/relationships/image" Target="../media/image1280.pn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49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90.xml"/><Relationship Id="rId11" Type="http://schemas.openxmlformats.org/officeDocument/2006/relationships/image" Target="../media/image1250.png"/><Relationship Id="rId5" Type="http://schemas.openxmlformats.org/officeDocument/2006/relationships/image" Target="../media/image1220.png"/><Relationship Id="rId15" Type="http://schemas.openxmlformats.org/officeDocument/2006/relationships/image" Target="../media/image1270.png"/><Relationship Id="rId10" Type="http://schemas.openxmlformats.org/officeDocument/2006/relationships/customXml" Target="../ink/ink492.xml"/><Relationship Id="rId19" Type="http://schemas.openxmlformats.org/officeDocument/2006/relationships/image" Target="../media/image1290.png"/><Relationship Id="rId4" Type="http://schemas.openxmlformats.org/officeDocument/2006/relationships/customXml" Target="../ink/ink489.xml"/><Relationship Id="rId9" Type="http://schemas.openxmlformats.org/officeDocument/2006/relationships/image" Target="../media/image1240.png"/><Relationship Id="rId14" Type="http://schemas.openxmlformats.org/officeDocument/2006/relationships/customXml" Target="../ink/ink49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9.xml"/><Relationship Id="rId13" Type="http://schemas.openxmlformats.org/officeDocument/2006/relationships/image" Target="../media/image1340.png"/><Relationship Id="rId18" Type="http://schemas.openxmlformats.org/officeDocument/2006/relationships/customXml" Target="../ink/ink504.xml"/><Relationship Id="rId26" Type="http://schemas.openxmlformats.org/officeDocument/2006/relationships/customXml" Target="../ink/ink508.xml"/><Relationship Id="rId3" Type="http://schemas.openxmlformats.org/officeDocument/2006/relationships/image" Target="../media/image16100.png"/><Relationship Id="rId21" Type="http://schemas.openxmlformats.org/officeDocument/2006/relationships/image" Target="../media/image1380.png"/><Relationship Id="rId7" Type="http://schemas.openxmlformats.org/officeDocument/2006/relationships/image" Target="../media/image1312.png"/><Relationship Id="rId12" Type="http://schemas.openxmlformats.org/officeDocument/2006/relationships/customXml" Target="../ink/ink501.xml"/><Relationship Id="rId17" Type="http://schemas.openxmlformats.org/officeDocument/2006/relationships/image" Target="../media/image1360.png"/><Relationship Id="rId25" Type="http://schemas.openxmlformats.org/officeDocument/2006/relationships/image" Target="../media/image1400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503.xml"/><Relationship Id="rId20" Type="http://schemas.openxmlformats.org/officeDocument/2006/relationships/customXml" Target="../ink/ink50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98.xml"/><Relationship Id="rId11" Type="http://schemas.openxmlformats.org/officeDocument/2006/relationships/image" Target="../media/image1330.png"/><Relationship Id="rId24" Type="http://schemas.openxmlformats.org/officeDocument/2006/relationships/customXml" Target="../ink/ink507.xml"/><Relationship Id="rId5" Type="http://schemas.openxmlformats.org/officeDocument/2006/relationships/image" Target="../media/image1300.png"/><Relationship Id="rId15" Type="http://schemas.openxmlformats.org/officeDocument/2006/relationships/image" Target="../media/image1350.png"/><Relationship Id="rId23" Type="http://schemas.openxmlformats.org/officeDocument/2006/relationships/image" Target="../media/image1390.png"/><Relationship Id="rId10" Type="http://schemas.openxmlformats.org/officeDocument/2006/relationships/customXml" Target="../ink/ink500.xml"/><Relationship Id="rId19" Type="http://schemas.openxmlformats.org/officeDocument/2006/relationships/image" Target="../media/image1370.png"/><Relationship Id="rId4" Type="http://schemas.openxmlformats.org/officeDocument/2006/relationships/customXml" Target="../ink/ink497.xml"/><Relationship Id="rId9" Type="http://schemas.openxmlformats.org/officeDocument/2006/relationships/image" Target="../media/image1320.png"/><Relationship Id="rId14" Type="http://schemas.openxmlformats.org/officeDocument/2006/relationships/customXml" Target="../ink/ink502.xml"/><Relationship Id="rId22" Type="http://schemas.openxmlformats.org/officeDocument/2006/relationships/customXml" Target="../ink/ink506.xml"/><Relationship Id="rId27" Type="http://schemas.openxmlformats.org/officeDocument/2006/relationships/image" Target="../media/image14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1.xml"/><Relationship Id="rId13" Type="http://schemas.openxmlformats.org/officeDocument/2006/relationships/image" Target="../media/image1460.png"/><Relationship Id="rId18" Type="http://schemas.openxmlformats.org/officeDocument/2006/relationships/customXml" Target="../ink/ink516.xml"/><Relationship Id="rId26" Type="http://schemas.openxmlformats.org/officeDocument/2006/relationships/customXml" Target="../ink/ink520.xml"/><Relationship Id="rId3" Type="http://schemas.openxmlformats.org/officeDocument/2006/relationships/image" Target="../media/image1710.png"/><Relationship Id="rId21" Type="http://schemas.openxmlformats.org/officeDocument/2006/relationships/image" Target="../media/image1500.png"/><Relationship Id="rId7" Type="http://schemas.openxmlformats.org/officeDocument/2006/relationships/image" Target="../media/image1430.png"/><Relationship Id="rId12" Type="http://schemas.openxmlformats.org/officeDocument/2006/relationships/customXml" Target="../ink/ink513.xml"/><Relationship Id="rId17" Type="http://schemas.openxmlformats.org/officeDocument/2006/relationships/image" Target="../media/image1480.png"/><Relationship Id="rId25" Type="http://schemas.openxmlformats.org/officeDocument/2006/relationships/image" Target="../media/image1520.pn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515.xml"/><Relationship Id="rId20" Type="http://schemas.openxmlformats.org/officeDocument/2006/relationships/customXml" Target="../ink/ink517.xml"/><Relationship Id="rId29" Type="http://schemas.openxmlformats.org/officeDocument/2006/relationships/image" Target="../media/image154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10.xml"/><Relationship Id="rId11" Type="http://schemas.openxmlformats.org/officeDocument/2006/relationships/image" Target="../media/image1450.png"/><Relationship Id="rId24" Type="http://schemas.openxmlformats.org/officeDocument/2006/relationships/customXml" Target="../ink/ink519.xml"/><Relationship Id="rId5" Type="http://schemas.openxmlformats.org/officeDocument/2006/relationships/image" Target="../media/image1420.png"/><Relationship Id="rId15" Type="http://schemas.openxmlformats.org/officeDocument/2006/relationships/image" Target="../media/image1470.png"/><Relationship Id="rId23" Type="http://schemas.openxmlformats.org/officeDocument/2006/relationships/image" Target="../media/image1512.png"/><Relationship Id="rId28" Type="http://schemas.openxmlformats.org/officeDocument/2006/relationships/customXml" Target="../ink/ink521.xml"/><Relationship Id="rId10" Type="http://schemas.openxmlformats.org/officeDocument/2006/relationships/customXml" Target="../ink/ink512.xml"/><Relationship Id="rId19" Type="http://schemas.openxmlformats.org/officeDocument/2006/relationships/image" Target="../media/image1490.png"/><Relationship Id="rId4" Type="http://schemas.openxmlformats.org/officeDocument/2006/relationships/customXml" Target="../ink/ink509.xml"/><Relationship Id="rId9" Type="http://schemas.openxmlformats.org/officeDocument/2006/relationships/image" Target="../media/image1440.png"/><Relationship Id="rId14" Type="http://schemas.openxmlformats.org/officeDocument/2006/relationships/customXml" Target="../ink/ink514.xml"/><Relationship Id="rId22" Type="http://schemas.openxmlformats.org/officeDocument/2006/relationships/customXml" Target="../ink/ink518.xml"/><Relationship Id="rId27" Type="http://schemas.openxmlformats.org/officeDocument/2006/relationships/image" Target="../media/image15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4.xml"/><Relationship Id="rId39" Type="http://schemas.openxmlformats.org/officeDocument/2006/relationships/image" Target="../media/image325.png"/><Relationship Id="rId3" Type="http://schemas.openxmlformats.org/officeDocument/2006/relationships/image" Target="../media/image1550.png"/><Relationship Id="rId34" Type="http://schemas.openxmlformats.org/officeDocument/2006/relationships/customXml" Target="../ink/ink526.xml"/><Relationship Id="rId42" Type="http://schemas.openxmlformats.org/officeDocument/2006/relationships/customXml" Target="../ink/ink530.xml"/><Relationship Id="rId7" Type="http://schemas.openxmlformats.org/officeDocument/2006/relationships/image" Target="../media/image1570.png"/><Relationship Id="rId33" Type="http://schemas.openxmlformats.org/officeDocument/2006/relationships/image" Target="../media/image306.png"/><Relationship Id="rId38" Type="http://schemas.openxmlformats.org/officeDocument/2006/relationships/customXml" Target="../ink/ink528.xml"/><Relationship Id="rId2" Type="http://schemas.openxmlformats.org/officeDocument/2006/relationships/notesSlide" Target="../notesSlides/notesSlide24.xml"/><Relationship Id="rId41" Type="http://schemas.openxmlformats.org/officeDocument/2006/relationships/image" Target="../media/image326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23.xml"/><Relationship Id="rId32" Type="http://schemas.openxmlformats.org/officeDocument/2006/relationships/customXml" Target="../ink/ink525.xml"/><Relationship Id="rId37" Type="http://schemas.openxmlformats.org/officeDocument/2006/relationships/image" Target="../media/image324.png"/><Relationship Id="rId40" Type="http://schemas.openxmlformats.org/officeDocument/2006/relationships/customXml" Target="../ink/ink529.xml"/><Relationship Id="rId5" Type="http://schemas.openxmlformats.org/officeDocument/2006/relationships/image" Target="../media/image1560.png"/><Relationship Id="rId36" Type="http://schemas.openxmlformats.org/officeDocument/2006/relationships/customXml" Target="../ink/ink527.xml"/><Relationship Id="rId31" Type="http://schemas.openxmlformats.org/officeDocument/2006/relationships/image" Target="../media/image1690.png"/><Relationship Id="rId4" Type="http://schemas.openxmlformats.org/officeDocument/2006/relationships/customXml" Target="../ink/ink522.xml"/><Relationship Id="rId35" Type="http://schemas.openxmlformats.org/officeDocument/2006/relationships/image" Target="../media/image307.png"/><Relationship Id="rId43" Type="http://schemas.openxmlformats.org/officeDocument/2006/relationships/image" Target="../media/image3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00.png"/><Relationship Id="rId21" Type="http://schemas.openxmlformats.org/officeDocument/2006/relationships/image" Target="../media/image2800.png"/><Relationship Id="rId63" Type="http://schemas.openxmlformats.org/officeDocument/2006/relationships/image" Target="../media/image4900.png"/><Relationship Id="rId159" Type="http://schemas.openxmlformats.org/officeDocument/2006/relationships/image" Target="../media/image1720.png"/><Relationship Id="rId170" Type="http://schemas.openxmlformats.org/officeDocument/2006/relationships/customXml" Target="../ink/ink614.xml"/><Relationship Id="rId226" Type="http://schemas.openxmlformats.org/officeDocument/2006/relationships/customXml" Target="../ink/ink642.xml"/><Relationship Id="rId268" Type="http://schemas.openxmlformats.org/officeDocument/2006/relationships/customXml" Target="../ink/ink663.xml"/><Relationship Id="rId32" Type="http://schemas.openxmlformats.org/officeDocument/2006/relationships/customXml" Target="../ink/ink545.xml"/><Relationship Id="rId74" Type="http://schemas.openxmlformats.org/officeDocument/2006/relationships/customXml" Target="../ink/ink566.xml"/><Relationship Id="rId128" Type="http://schemas.openxmlformats.org/officeDocument/2006/relationships/customXml" Target="../ink/ink593.xml"/><Relationship Id="rId5" Type="http://schemas.openxmlformats.org/officeDocument/2006/relationships/image" Target="../media/image2010.png"/><Relationship Id="rId95" Type="http://schemas.openxmlformats.org/officeDocument/2006/relationships/image" Target="../media/image6500.png"/><Relationship Id="rId160" Type="http://schemas.openxmlformats.org/officeDocument/2006/relationships/customXml" Target="../ink/ink609.xml"/><Relationship Id="rId181" Type="http://schemas.openxmlformats.org/officeDocument/2006/relationships/image" Target="../media/image1830.png"/><Relationship Id="rId216" Type="http://schemas.openxmlformats.org/officeDocument/2006/relationships/customXml" Target="../ink/ink637.xml"/><Relationship Id="rId237" Type="http://schemas.openxmlformats.org/officeDocument/2006/relationships/image" Target="../media/image2112.png"/><Relationship Id="rId258" Type="http://schemas.openxmlformats.org/officeDocument/2006/relationships/customXml" Target="../ink/ink658.xml"/><Relationship Id="rId22" Type="http://schemas.openxmlformats.org/officeDocument/2006/relationships/customXml" Target="../ink/ink540.xml"/><Relationship Id="rId43" Type="http://schemas.openxmlformats.org/officeDocument/2006/relationships/image" Target="../media/image3900.png"/><Relationship Id="rId64" Type="http://schemas.openxmlformats.org/officeDocument/2006/relationships/customXml" Target="../ink/ink561.xml"/><Relationship Id="rId118" Type="http://schemas.openxmlformats.org/officeDocument/2006/relationships/customXml" Target="../ink/ink588.xml"/><Relationship Id="rId139" Type="http://schemas.openxmlformats.org/officeDocument/2006/relationships/image" Target="../media/image870.png"/><Relationship Id="rId85" Type="http://schemas.openxmlformats.org/officeDocument/2006/relationships/image" Target="../media/image6000.png"/><Relationship Id="rId150" Type="http://schemas.openxmlformats.org/officeDocument/2006/relationships/customXml" Target="../ink/ink604.xml"/><Relationship Id="rId171" Type="http://schemas.openxmlformats.org/officeDocument/2006/relationships/image" Target="../media/image1780.png"/><Relationship Id="rId192" Type="http://schemas.openxmlformats.org/officeDocument/2006/relationships/customXml" Target="../ink/ink625.xml"/><Relationship Id="rId206" Type="http://schemas.openxmlformats.org/officeDocument/2006/relationships/customXml" Target="../ink/ink632.xml"/><Relationship Id="rId227" Type="http://schemas.openxmlformats.org/officeDocument/2006/relationships/image" Target="../media/image2060.png"/><Relationship Id="rId248" Type="http://schemas.openxmlformats.org/officeDocument/2006/relationships/customXml" Target="../ink/ink653.xml"/><Relationship Id="rId269" Type="http://schemas.openxmlformats.org/officeDocument/2006/relationships/image" Target="../media/image2271.png"/><Relationship Id="rId12" Type="http://schemas.openxmlformats.org/officeDocument/2006/relationships/customXml" Target="../ink/ink535.xml"/><Relationship Id="rId33" Type="http://schemas.openxmlformats.org/officeDocument/2006/relationships/image" Target="../media/image3400.png"/><Relationship Id="rId108" Type="http://schemas.openxmlformats.org/officeDocument/2006/relationships/customXml" Target="../ink/ink583.xml"/><Relationship Id="rId129" Type="http://schemas.openxmlformats.org/officeDocument/2006/relationships/image" Target="../media/image8200.png"/><Relationship Id="rId54" Type="http://schemas.openxmlformats.org/officeDocument/2006/relationships/customXml" Target="../ink/ink556.xml"/><Relationship Id="rId75" Type="http://schemas.openxmlformats.org/officeDocument/2006/relationships/image" Target="../media/image5500.png"/><Relationship Id="rId96" Type="http://schemas.openxmlformats.org/officeDocument/2006/relationships/customXml" Target="../ink/ink577.xml"/><Relationship Id="rId140" Type="http://schemas.openxmlformats.org/officeDocument/2006/relationships/customXml" Target="../ink/ink599.xml"/><Relationship Id="rId161" Type="http://schemas.openxmlformats.org/officeDocument/2006/relationships/image" Target="../media/image1730.png"/><Relationship Id="rId182" Type="http://schemas.openxmlformats.org/officeDocument/2006/relationships/customXml" Target="../ink/ink620.xml"/><Relationship Id="rId217" Type="http://schemas.openxmlformats.org/officeDocument/2006/relationships/image" Target="../media/image2012.png"/><Relationship Id="rId6" Type="http://schemas.openxmlformats.org/officeDocument/2006/relationships/customXml" Target="../ink/ink532.xml"/><Relationship Id="rId238" Type="http://schemas.openxmlformats.org/officeDocument/2006/relationships/customXml" Target="../ink/ink648.xml"/><Relationship Id="rId259" Type="http://schemas.openxmlformats.org/officeDocument/2006/relationships/image" Target="../media/image2221.png"/><Relationship Id="rId23" Type="http://schemas.openxmlformats.org/officeDocument/2006/relationships/image" Target="../media/image2900.png"/><Relationship Id="rId119" Type="http://schemas.openxmlformats.org/officeDocument/2006/relationships/image" Target="../media/image7700.png"/><Relationship Id="rId270" Type="http://schemas.openxmlformats.org/officeDocument/2006/relationships/customXml" Target="../ink/ink664.xml"/><Relationship Id="rId44" Type="http://schemas.openxmlformats.org/officeDocument/2006/relationships/customXml" Target="../ink/ink551.xml"/><Relationship Id="rId65" Type="http://schemas.openxmlformats.org/officeDocument/2006/relationships/image" Target="../media/image5000.png"/><Relationship Id="rId86" Type="http://schemas.openxmlformats.org/officeDocument/2006/relationships/customXml" Target="../ink/ink572.xml"/><Relationship Id="rId130" Type="http://schemas.openxmlformats.org/officeDocument/2006/relationships/customXml" Target="../ink/ink594.xml"/><Relationship Id="rId151" Type="http://schemas.openxmlformats.org/officeDocument/2006/relationships/image" Target="../media/image930.png"/><Relationship Id="rId172" Type="http://schemas.openxmlformats.org/officeDocument/2006/relationships/customXml" Target="../ink/ink615.xml"/><Relationship Id="rId193" Type="http://schemas.openxmlformats.org/officeDocument/2006/relationships/image" Target="../media/image1890.png"/><Relationship Id="rId207" Type="http://schemas.openxmlformats.org/officeDocument/2006/relationships/image" Target="../media/image1960.png"/><Relationship Id="rId228" Type="http://schemas.openxmlformats.org/officeDocument/2006/relationships/customXml" Target="../ink/ink643.xml"/><Relationship Id="rId249" Type="http://schemas.openxmlformats.org/officeDocument/2006/relationships/image" Target="../media/image2171.png"/><Relationship Id="rId13" Type="http://schemas.openxmlformats.org/officeDocument/2006/relationships/image" Target="../media/image2410.png"/><Relationship Id="rId109" Type="http://schemas.openxmlformats.org/officeDocument/2006/relationships/image" Target="../media/image720.png"/><Relationship Id="rId260" Type="http://schemas.openxmlformats.org/officeDocument/2006/relationships/customXml" Target="../ink/ink659.xml"/><Relationship Id="rId34" Type="http://schemas.openxmlformats.org/officeDocument/2006/relationships/customXml" Target="../ink/ink546.xml"/><Relationship Id="rId55" Type="http://schemas.openxmlformats.org/officeDocument/2006/relationships/image" Target="../media/image4500.png"/><Relationship Id="rId76" Type="http://schemas.openxmlformats.org/officeDocument/2006/relationships/customXml" Target="../ink/ink567.xml"/><Relationship Id="rId97" Type="http://schemas.openxmlformats.org/officeDocument/2006/relationships/image" Target="../media/image660.png"/><Relationship Id="rId120" Type="http://schemas.openxmlformats.org/officeDocument/2006/relationships/customXml" Target="../ink/ink589.xml"/><Relationship Id="rId141" Type="http://schemas.openxmlformats.org/officeDocument/2006/relationships/image" Target="../media/image880.png"/><Relationship Id="rId7" Type="http://schemas.openxmlformats.org/officeDocument/2006/relationships/image" Target="../media/image21100.png"/><Relationship Id="rId162" Type="http://schemas.openxmlformats.org/officeDocument/2006/relationships/customXml" Target="../ink/ink610.xml"/><Relationship Id="rId183" Type="http://schemas.openxmlformats.org/officeDocument/2006/relationships/image" Target="../media/image1840.png"/><Relationship Id="rId218" Type="http://schemas.openxmlformats.org/officeDocument/2006/relationships/customXml" Target="../ink/ink638.xml"/><Relationship Id="rId239" Type="http://schemas.openxmlformats.org/officeDocument/2006/relationships/image" Target="../media/image2120.png"/><Relationship Id="rId250" Type="http://schemas.openxmlformats.org/officeDocument/2006/relationships/customXml" Target="../ink/ink654.xml"/><Relationship Id="rId271" Type="http://schemas.openxmlformats.org/officeDocument/2006/relationships/image" Target="../media/image2281.png"/><Relationship Id="rId24" Type="http://schemas.openxmlformats.org/officeDocument/2006/relationships/customXml" Target="../ink/ink541.xml"/><Relationship Id="rId45" Type="http://schemas.openxmlformats.org/officeDocument/2006/relationships/image" Target="../media/image4000.png"/><Relationship Id="rId66" Type="http://schemas.openxmlformats.org/officeDocument/2006/relationships/customXml" Target="../ink/ink562.xml"/><Relationship Id="rId87" Type="http://schemas.openxmlformats.org/officeDocument/2006/relationships/image" Target="../media/image6110.png"/><Relationship Id="rId110" Type="http://schemas.openxmlformats.org/officeDocument/2006/relationships/customXml" Target="../ink/ink584.xml"/><Relationship Id="rId131" Type="http://schemas.openxmlformats.org/officeDocument/2006/relationships/image" Target="../media/image8300.png"/><Relationship Id="rId152" Type="http://schemas.openxmlformats.org/officeDocument/2006/relationships/customXml" Target="../ink/ink605.xml"/><Relationship Id="rId173" Type="http://schemas.openxmlformats.org/officeDocument/2006/relationships/image" Target="../media/image1790.png"/><Relationship Id="rId194" Type="http://schemas.openxmlformats.org/officeDocument/2006/relationships/customXml" Target="../ink/ink626.xml"/><Relationship Id="rId208" Type="http://schemas.openxmlformats.org/officeDocument/2006/relationships/customXml" Target="../ink/ink633.xml"/><Relationship Id="rId229" Type="http://schemas.openxmlformats.org/officeDocument/2006/relationships/image" Target="../media/image2070.png"/><Relationship Id="rId240" Type="http://schemas.openxmlformats.org/officeDocument/2006/relationships/customXml" Target="../ink/ink649.xml"/><Relationship Id="rId261" Type="http://schemas.openxmlformats.org/officeDocument/2006/relationships/image" Target="../media/image2231.png"/><Relationship Id="rId14" Type="http://schemas.openxmlformats.org/officeDocument/2006/relationships/customXml" Target="../ink/ink536.xml"/><Relationship Id="rId35" Type="http://schemas.openxmlformats.org/officeDocument/2006/relationships/image" Target="../media/image3500.png"/><Relationship Id="rId56" Type="http://schemas.openxmlformats.org/officeDocument/2006/relationships/customXml" Target="../ink/ink557.xml"/><Relationship Id="rId77" Type="http://schemas.openxmlformats.org/officeDocument/2006/relationships/image" Target="../media/image560.png"/><Relationship Id="rId100" Type="http://schemas.openxmlformats.org/officeDocument/2006/relationships/customXml" Target="../ink/ink579.xml"/><Relationship Id="rId8" Type="http://schemas.openxmlformats.org/officeDocument/2006/relationships/customXml" Target="../ink/ink533.xml"/><Relationship Id="rId98" Type="http://schemas.openxmlformats.org/officeDocument/2006/relationships/customXml" Target="../ink/ink578.xml"/><Relationship Id="rId121" Type="http://schemas.openxmlformats.org/officeDocument/2006/relationships/image" Target="../media/image780.png"/><Relationship Id="rId142" Type="http://schemas.openxmlformats.org/officeDocument/2006/relationships/customXml" Target="../ink/ink600.xml"/><Relationship Id="rId163" Type="http://schemas.openxmlformats.org/officeDocument/2006/relationships/image" Target="../media/image1740.png"/><Relationship Id="rId184" Type="http://schemas.openxmlformats.org/officeDocument/2006/relationships/customXml" Target="../ink/ink621.xml"/><Relationship Id="rId219" Type="http://schemas.openxmlformats.org/officeDocument/2006/relationships/image" Target="../media/image2020.png"/><Relationship Id="rId230" Type="http://schemas.openxmlformats.org/officeDocument/2006/relationships/customXml" Target="../ink/ink644.xml"/><Relationship Id="rId251" Type="http://schemas.openxmlformats.org/officeDocument/2006/relationships/image" Target="../media/image2181.png"/><Relationship Id="rId25" Type="http://schemas.openxmlformats.org/officeDocument/2006/relationships/image" Target="../media/image3000.png"/><Relationship Id="rId46" Type="http://schemas.openxmlformats.org/officeDocument/2006/relationships/customXml" Target="../ink/ink552.xml"/><Relationship Id="rId67" Type="http://schemas.openxmlformats.org/officeDocument/2006/relationships/image" Target="../media/image510.png"/><Relationship Id="rId272" Type="http://schemas.openxmlformats.org/officeDocument/2006/relationships/customXml" Target="../ink/ink665.xml"/><Relationship Id="rId88" Type="http://schemas.openxmlformats.org/officeDocument/2006/relationships/customXml" Target="../ink/ink573.xml"/><Relationship Id="rId111" Type="http://schemas.openxmlformats.org/officeDocument/2006/relationships/image" Target="../media/image7300.png"/><Relationship Id="rId132" Type="http://schemas.openxmlformats.org/officeDocument/2006/relationships/customXml" Target="../ink/ink595.xml"/><Relationship Id="rId153" Type="http://schemas.openxmlformats.org/officeDocument/2006/relationships/image" Target="../media/image940.png"/><Relationship Id="rId174" Type="http://schemas.openxmlformats.org/officeDocument/2006/relationships/customXml" Target="../ink/ink616.xml"/><Relationship Id="rId195" Type="http://schemas.openxmlformats.org/officeDocument/2006/relationships/image" Target="../media/image1900.png"/><Relationship Id="rId209" Type="http://schemas.openxmlformats.org/officeDocument/2006/relationships/image" Target="../media/image1970.png"/><Relationship Id="rId220" Type="http://schemas.openxmlformats.org/officeDocument/2006/relationships/customXml" Target="../ink/ink639.xml"/><Relationship Id="rId241" Type="http://schemas.openxmlformats.org/officeDocument/2006/relationships/image" Target="../media/image2131.png"/><Relationship Id="rId15" Type="http://schemas.openxmlformats.org/officeDocument/2006/relationships/image" Target="../media/image2510.png"/><Relationship Id="rId36" Type="http://schemas.openxmlformats.org/officeDocument/2006/relationships/customXml" Target="../ink/ink547.xml"/><Relationship Id="rId57" Type="http://schemas.openxmlformats.org/officeDocument/2006/relationships/image" Target="../media/image4600.png"/><Relationship Id="rId262" Type="http://schemas.openxmlformats.org/officeDocument/2006/relationships/customXml" Target="../ink/ink660.xml"/><Relationship Id="rId78" Type="http://schemas.openxmlformats.org/officeDocument/2006/relationships/customXml" Target="../ink/ink568.xml"/><Relationship Id="rId99" Type="http://schemas.openxmlformats.org/officeDocument/2006/relationships/image" Target="../media/image6700.png"/><Relationship Id="rId101" Type="http://schemas.openxmlformats.org/officeDocument/2006/relationships/image" Target="../media/image680.png"/><Relationship Id="rId122" Type="http://schemas.openxmlformats.org/officeDocument/2006/relationships/customXml" Target="../ink/ink590.xml"/><Relationship Id="rId143" Type="http://schemas.openxmlformats.org/officeDocument/2006/relationships/image" Target="../media/image890.png"/><Relationship Id="rId164" Type="http://schemas.openxmlformats.org/officeDocument/2006/relationships/customXml" Target="../ink/ink611.xml"/><Relationship Id="rId185" Type="http://schemas.openxmlformats.org/officeDocument/2006/relationships/image" Target="../media/image1850.png"/><Relationship Id="rId9" Type="http://schemas.openxmlformats.org/officeDocument/2006/relationships/image" Target="../media/image22100.png"/><Relationship Id="rId210" Type="http://schemas.openxmlformats.org/officeDocument/2006/relationships/customXml" Target="../ink/ink634.xml"/><Relationship Id="rId26" Type="http://schemas.openxmlformats.org/officeDocument/2006/relationships/customXml" Target="../ink/ink542.xml"/><Relationship Id="rId231" Type="http://schemas.openxmlformats.org/officeDocument/2006/relationships/image" Target="../media/image2080.png"/><Relationship Id="rId252" Type="http://schemas.openxmlformats.org/officeDocument/2006/relationships/customXml" Target="../ink/ink655.xml"/><Relationship Id="rId273" Type="http://schemas.openxmlformats.org/officeDocument/2006/relationships/image" Target="../media/image2291.png"/><Relationship Id="rId47" Type="http://schemas.openxmlformats.org/officeDocument/2006/relationships/image" Target="../media/image4100.png"/><Relationship Id="rId68" Type="http://schemas.openxmlformats.org/officeDocument/2006/relationships/customXml" Target="../ink/ink563.xml"/><Relationship Id="rId89" Type="http://schemas.openxmlformats.org/officeDocument/2006/relationships/image" Target="../media/image6200.png"/><Relationship Id="rId112" Type="http://schemas.openxmlformats.org/officeDocument/2006/relationships/customXml" Target="../ink/ink585.xml"/><Relationship Id="rId133" Type="http://schemas.openxmlformats.org/officeDocument/2006/relationships/image" Target="../media/image840.png"/><Relationship Id="rId154" Type="http://schemas.openxmlformats.org/officeDocument/2006/relationships/customXml" Target="../ink/ink606.xml"/><Relationship Id="rId175" Type="http://schemas.openxmlformats.org/officeDocument/2006/relationships/image" Target="../media/image1800.png"/><Relationship Id="rId196" Type="http://schemas.openxmlformats.org/officeDocument/2006/relationships/customXml" Target="../ink/ink627.xml"/><Relationship Id="rId200" Type="http://schemas.openxmlformats.org/officeDocument/2006/relationships/customXml" Target="../ink/ink629.xml"/><Relationship Id="rId16" Type="http://schemas.openxmlformats.org/officeDocument/2006/relationships/customXml" Target="../ink/ink537.xml"/><Relationship Id="rId221" Type="http://schemas.openxmlformats.org/officeDocument/2006/relationships/image" Target="../media/image2030.png"/><Relationship Id="rId242" Type="http://schemas.openxmlformats.org/officeDocument/2006/relationships/customXml" Target="../ink/ink650.xml"/><Relationship Id="rId263" Type="http://schemas.openxmlformats.org/officeDocument/2006/relationships/image" Target="../media/image2241.png"/><Relationship Id="rId37" Type="http://schemas.openxmlformats.org/officeDocument/2006/relationships/image" Target="../media/image3600.png"/><Relationship Id="rId58" Type="http://schemas.openxmlformats.org/officeDocument/2006/relationships/customXml" Target="../ink/ink558.xml"/><Relationship Id="rId79" Type="http://schemas.openxmlformats.org/officeDocument/2006/relationships/image" Target="../media/image5700.png"/><Relationship Id="rId102" Type="http://schemas.openxmlformats.org/officeDocument/2006/relationships/customXml" Target="../ink/ink580.xml"/><Relationship Id="rId123" Type="http://schemas.openxmlformats.org/officeDocument/2006/relationships/image" Target="../media/image7900.png"/><Relationship Id="rId144" Type="http://schemas.openxmlformats.org/officeDocument/2006/relationships/customXml" Target="../ink/ink601.xml"/><Relationship Id="rId90" Type="http://schemas.openxmlformats.org/officeDocument/2006/relationships/customXml" Target="../ink/ink574.xml"/><Relationship Id="rId165" Type="http://schemas.openxmlformats.org/officeDocument/2006/relationships/image" Target="../media/image1750.png"/><Relationship Id="rId186" Type="http://schemas.openxmlformats.org/officeDocument/2006/relationships/customXml" Target="../ink/ink622.xml"/><Relationship Id="rId211" Type="http://schemas.openxmlformats.org/officeDocument/2006/relationships/image" Target="../media/image1980.png"/><Relationship Id="rId232" Type="http://schemas.openxmlformats.org/officeDocument/2006/relationships/customXml" Target="../ink/ink645.xml"/><Relationship Id="rId253" Type="http://schemas.openxmlformats.org/officeDocument/2006/relationships/image" Target="../media/image2191.png"/><Relationship Id="rId27" Type="http://schemas.openxmlformats.org/officeDocument/2006/relationships/image" Target="../media/image3100.png"/><Relationship Id="rId48" Type="http://schemas.openxmlformats.org/officeDocument/2006/relationships/customXml" Target="../ink/ink553.xml"/><Relationship Id="rId69" Type="http://schemas.openxmlformats.org/officeDocument/2006/relationships/image" Target="../media/image5200.png"/><Relationship Id="rId113" Type="http://schemas.openxmlformats.org/officeDocument/2006/relationships/image" Target="../media/image7400.png"/><Relationship Id="rId134" Type="http://schemas.openxmlformats.org/officeDocument/2006/relationships/customXml" Target="../ink/ink596.xml"/><Relationship Id="rId80" Type="http://schemas.openxmlformats.org/officeDocument/2006/relationships/customXml" Target="../ink/ink569.xml"/><Relationship Id="rId155" Type="http://schemas.openxmlformats.org/officeDocument/2006/relationships/image" Target="../media/image1700.png"/><Relationship Id="rId176" Type="http://schemas.openxmlformats.org/officeDocument/2006/relationships/customXml" Target="../ink/ink617.xml"/><Relationship Id="rId197" Type="http://schemas.openxmlformats.org/officeDocument/2006/relationships/image" Target="../media/image1912.png"/><Relationship Id="rId201" Type="http://schemas.openxmlformats.org/officeDocument/2006/relationships/image" Target="../media/image1930.png"/><Relationship Id="rId222" Type="http://schemas.openxmlformats.org/officeDocument/2006/relationships/customXml" Target="../ink/ink640.xml"/><Relationship Id="rId243" Type="http://schemas.openxmlformats.org/officeDocument/2006/relationships/image" Target="../media/image2141.png"/><Relationship Id="rId264" Type="http://schemas.openxmlformats.org/officeDocument/2006/relationships/customXml" Target="../ink/ink661.xml"/><Relationship Id="rId17" Type="http://schemas.openxmlformats.org/officeDocument/2006/relationships/image" Target="../media/image2620.png"/><Relationship Id="rId38" Type="http://schemas.openxmlformats.org/officeDocument/2006/relationships/customXml" Target="../ink/ink548.xml"/><Relationship Id="rId59" Type="http://schemas.openxmlformats.org/officeDocument/2006/relationships/image" Target="../media/image4700.png"/><Relationship Id="rId103" Type="http://schemas.openxmlformats.org/officeDocument/2006/relationships/image" Target="../media/image690.png"/><Relationship Id="rId124" Type="http://schemas.openxmlformats.org/officeDocument/2006/relationships/customXml" Target="../ink/ink591.xml"/><Relationship Id="rId70" Type="http://schemas.openxmlformats.org/officeDocument/2006/relationships/customXml" Target="../ink/ink564.xml"/><Relationship Id="rId91" Type="http://schemas.openxmlformats.org/officeDocument/2006/relationships/image" Target="../media/image6300.png"/><Relationship Id="rId145" Type="http://schemas.openxmlformats.org/officeDocument/2006/relationships/image" Target="../media/image900.png"/><Relationship Id="rId166" Type="http://schemas.openxmlformats.org/officeDocument/2006/relationships/customXml" Target="../ink/ink612.xml"/><Relationship Id="rId187" Type="http://schemas.openxmlformats.org/officeDocument/2006/relationships/image" Target="../media/image1860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635.xml"/><Relationship Id="rId233" Type="http://schemas.openxmlformats.org/officeDocument/2006/relationships/image" Target="../media/image2090.png"/><Relationship Id="rId254" Type="http://schemas.openxmlformats.org/officeDocument/2006/relationships/customXml" Target="../ink/ink656.xml"/><Relationship Id="rId28" Type="http://schemas.openxmlformats.org/officeDocument/2006/relationships/customXml" Target="../ink/ink543.xml"/><Relationship Id="rId49" Type="http://schemas.openxmlformats.org/officeDocument/2006/relationships/image" Target="../media/image4200.png"/><Relationship Id="rId114" Type="http://schemas.openxmlformats.org/officeDocument/2006/relationships/customXml" Target="../ink/ink586.xml"/><Relationship Id="rId60" Type="http://schemas.openxmlformats.org/officeDocument/2006/relationships/customXml" Target="../ink/ink559.xml"/><Relationship Id="rId81" Type="http://schemas.openxmlformats.org/officeDocument/2006/relationships/image" Target="../media/image580.png"/><Relationship Id="rId135" Type="http://schemas.openxmlformats.org/officeDocument/2006/relationships/image" Target="../media/image850.png"/><Relationship Id="rId156" Type="http://schemas.openxmlformats.org/officeDocument/2006/relationships/customXml" Target="../ink/ink607.xml"/><Relationship Id="rId177" Type="http://schemas.openxmlformats.org/officeDocument/2006/relationships/image" Target="../media/image1811.png"/><Relationship Id="rId198" Type="http://schemas.openxmlformats.org/officeDocument/2006/relationships/customXml" Target="../ink/ink628.xml"/><Relationship Id="rId202" Type="http://schemas.openxmlformats.org/officeDocument/2006/relationships/customXml" Target="../ink/ink630.xml"/><Relationship Id="rId223" Type="http://schemas.openxmlformats.org/officeDocument/2006/relationships/image" Target="../media/image2040.png"/><Relationship Id="rId244" Type="http://schemas.openxmlformats.org/officeDocument/2006/relationships/customXml" Target="../ink/ink651.xml"/><Relationship Id="rId18" Type="http://schemas.openxmlformats.org/officeDocument/2006/relationships/customXml" Target="../ink/ink538.xml"/><Relationship Id="rId39" Type="http://schemas.openxmlformats.org/officeDocument/2006/relationships/image" Target="../media/image3700.png"/><Relationship Id="rId265" Type="http://schemas.openxmlformats.org/officeDocument/2006/relationships/image" Target="../media/image2251.png"/><Relationship Id="rId50" Type="http://schemas.openxmlformats.org/officeDocument/2006/relationships/customXml" Target="../ink/ink554.xml"/><Relationship Id="rId104" Type="http://schemas.openxmlformats.org/officeDocument/2006/relationships/customXml" Target="../ink/ink581.xml"/><Relationship Id="rId125" Type="http://schemas.openxmlformats.org/officeDocument/2006/relationships/image" Target="../media/image800.png"/><Relationship Id="rId146" Type="http://schemas.openxmlformats.org/officeDocument/2006/relationships/customXml" Target="../ink/ink602.xml"/><Relationship Id="rId167" Type="http://schemas.openxmlformats.org/officeDocument/2006/relationships/image" Target="../media/image1760.png"/><Relationship Id="rId188" Type="http://schemas.openxmlformats.org/officeDocument/2006/relationships/customXml" Target="../ink/ink623.xml"/><Relationship Id="rId71" Type="http://schemas.openxmlformats.org/officeDocument/2006/relationships/image" Target="../media/image5300.png"/><Relationship Id="rId92" Type="http://schemas.openxmlformats.org/officeDocument/2006/relationships/customXml" Target="../ink/ink575.xml"/><Relationship Id="rId213" Type="http://schemas.openxmlformats.org/officeDocument/2006/relationships/image" Target="../media/image1990.png"/><Relationship Id="rId234" Type="http://schemas.openxmlformats.org/officeDocument/2006/relationships/customXml" Target="../ink/ink646.xml"/><Relationship Id="rId2" Type="http://schemas.openxmlformats.org/officeDocument/2006/relationships/notesSlide" Target="../notesSlides/notesSlide25.xml"/><Relationship Id="rId29" Type="http://schemas.openxmlformats.org/officeDocument/2006/relationships/image" Target="../media/image3200.png"/><Relationship Id="rId255" Type="http://schemas.openxmlformats.org/officeDocument/2006/relationships/image" Target="../media/image2201.png"/><Relationship Id="rId40" Type="http://schemas.openxmlformats.org/officeDocument/2006/relationships/customXml" Target="../ink/ink549.xml"/><Relationship Id="rId115" Type="http://schemas.openxmlformats.org/officeDocument/2006/relationships/image" Target="../media/image7500.png"/><Relationship Id="rId136" Type="http://schemas.openxmlformats.org/officeDocument/2006/relationships/customXml" Target="../ink/ink597.xml"/><Relationship Id="rId157" Type="http://schemas.openxmlformats.org/officeDocument/2006/relationships/image" Target="../media/image1712.png"/><Relationship Id="rId178" Type="http://schemas.openxmlformats.org/officeDocument/2006/relationships/customXml" Target="../ink/ink618.xml"/><Relationship Id="rId61" Type="http://schemas.openxmlformats.org/officeDocument/2006/relationships/image" Target="../media/image4800.png"/><Relationship Id="rId82" Type="http://schemas.openxmlformats.org/officeDocument/2006/relationships/customXml" Target="../ink/ink570.xml"/><Relationship Id="rId199" Type="http://schemas.openxmlformats.org/officeDocument/2006/relationships/image" Target="../media/image1920.png"/><Relationship Id="rId203" Type="http://schemas.openxmlformats.org/officeDocument/2006/relationships/image" Target="../media/image1940.png"/><Relationship Id="rId19" Type="http://schemas.openxmlformats.org/officeDocument/2006/relationships/image" Target="../media/image2700.png"/><Relationship Id="rId224" Type="http://schemas.openxmlformats.org/officeDocument/2006/relationships/customXml" Target="../ink/ink641.xml"/><Relationship Id="rId245" Type="http://schemas.openxmlformats.org/officeDocument/2006/relationships/image" Target="../media/image2150.png"/><Relationship Id="rId266" Type="http://schemas.openxmlformats.org/officeDocument/2006/relationships/customXml" Target="../ink/ink662.xml"/><Relationship Id="rId30" Type="http://schemas.openxmlformats.org/officeDocument/2006/relationships/customXml" Target="../ink/ink544.xml"/><Relationship Id="rId105" Type="http://schemas.openxmlformats.org/officeDocument/2006/relationships/image" Target="../media/image7000.png"/><Relationship Id="rId126" Type="http://schemas.openxmlformats.org/officeDocument/2006/relationships/customXml" Target="../ink/ink592.xml"/><Relationship Id="rId147" Type="http://schemas.openxmlformats.org/officeDocument/2006/relationships/image" Target="../media/image911.png"/><Relationship Id="rId168" Type="http://schemas.openxmlformats.org/officeDocument/2006/relationships/customXml" Target="../ink/ink613.xml"/><Relationship Id="rId51" Type="http://schemas.openxmlformats.org/officeDocument/2006/relationships/image" Target="../media/image4300.png"/><Relationship Id="rId72" Type="http://schemas.openxmlformats.org/officeDocument/2006/relationships/customXml" Target="../ink/ink565.xml"/><Relationship Id="rId93" Type="http://schemas.openxmlformats.org/officeDocument/2006/relationships/image" Target="../media/image6400.png"/><Relationship Id="rId189" Type="http://schemas.openxmlformats.org/officeDocument/2006/relationships/image" Target="../media/image1870.png"/><Relationship Id="rId3" Type="http://schemas.openxmlformats.org/officeDocument/2006/relationships/image" Target="../media/image1910.png"/><Relationship Id="rId214" Type="http://schemas.openxmlformats.org/officeDocument/2006/relationships/customXml" Target="../ink/ink636.xml"/><Relationship Id="rId235" Type="http://schemas.openxmlformats.org/officeDocument/2006/relationships/image" Target="../media/image2100.png"/><Relationship Id="rId256" Type="http://schemas.openxmlformats.org/officeDocument/2006/relationships/customXml" Target="../ink/ink657.xml"/><Relationship Id="rId116" Type="http://schemas.openxmlformats.org/officeDocument/2006/relationships/customXml" Target="../ink/ink587.xml"/><Relationship Id="rId137" Type="http://schemas.openxmlformats.org/officeDocument/2006/relationships/image" Target="../media/image860.png"/><Relationship Id="rId158" Type="http://schemas.openxmlformats.org/officeDocument/2006/relationships/customXml" Target="../ink/ink608.xml"/><Relationship Id="rId20" Type="http://schemas.openxmlformats.org/officeDocument/2006/relationships/customXml" Target="../ink/ink539.xml"/><Relationship Id="rId41" Type="http://schemas.openxmlformats.org/officeDocument/2006/relationships/image" Target="../media/image3800.png"/><Relationship Id="rId62" Type="http://schemas.openxmlformats.org/officeDocument/2006/relationships/customXml" Target="../ink/ink560.xml"/><Relationship Id="rId83" Type="http://schemas.openxmlformats.org/officeDocument/2006/relationships/image" Target="../media/image5900.png"/><Relationship Id="rId179" Type="http://schemas.openxmlformats.org/officeDocument/2006/relationships/image" Target="../media/image1820.png"/><Relationship Id="rId190" Type="http://schemas.openxmlformats.org/officeDocument/2006/relationships/customXml" Target="../ink/ink624.xml"/><Relationship Id="rId204" Type="http://schemas.openxmlformats.org/officeDocument/2006/relationships/customXml" Target="../ink/ink631.xml"/><Relationship Id="rId225" Type="http://schemas.openxmlformats.org/officeDocument/2006/relationships/image" Target="../media/image2050.png"/><Relationship Id="rId246" Type="http://schemas.openxmlformats.org/officeDocument/2006/relationships/customXml" Target="../ink/ink652.xml"/><Relationship Id="rId267" Type="http://schemas.openxmlformats.org/officeDocument/2006/relationships/image" Target="../media/image2261.png"/><Relationship Id="rId106" Type="http://schemas.openxmlformats.org/officeDocument/2006/relationships/customXml" Target="../ink/ink582.xml"/><Relationship Id="rId127" Type="http://schemas.openxmlformats.org/officeDocument/2006/relationships/image" Target="../media/image811.png"/><Relationship Id="rId10" Type="http://schemas.openxmlformats.org/officeDocument/2006/relationships/customXml" Target="../ink/ink534.xml"/><Relationship Id="rId31" Type="http://schemas.openxmlformats.org/officeDocument/2006/relationships/image" Target="../media/image3300.png"/><Relationship Id="rId52" Type="http://schemas.openxmlformats.org/officeDocument/2006/relationships/customXml" Target="../ink/ink555.xml"/><Relationship Id="rId73" Type="http://schemas.openxmlformats.org/officeDocument/2006/relationships/image" Target="../media/image5400.png"/><Relationship Id="rId94" Type="http://schemas.openxmlformats.org/officeDocument/2006/relationships/customXml" Target="../ink/ink576.xml"/><Relationship Id="rId148" Type="http://schemas.openxmlformats.org/officeDocument/2006/relationships/customXml" Target="../ink/ink603.xml"/><Relationship Id="rId169" Type="http://schemas.openxmlformats.org/officeDocument/2006/relationships/image" Target="../media/image1770.png"/><Relationship Id="rId4" Type="http://schemas.openxmlformats.org/officeDocument/2006/relationships/customXml" Target="../ink/ink531.xml"/><Relationship Id="rId180" Type="http://schemas.openxmlformats.org/officeDocument/2006/relationships/customXml" Target="../ink/ink619.xml"/><Relationship Id="rId215" Type="http://schemas.openxmlformats.org/officeDocument/2006/relationships/image" Target="../media/image2000.png"/><Relationship Id="rId236" Type="http://schemas.openxmlformats.org/officeDocument/2006/relationships/customXml" Target="../ink/ink647.xml"/><Relationship Id="rId257" Type="http://schemas.openxmlformats.org/officeDocument/2006/relationships/image" Target="../media/image2213.png"/><Relationship Id="rId42" Type="http://schemas.openxmlformats.org/officeDocument/2006/relationships/customXml" Target="../ink/ink550.xml"/><Relationship Id="rId84" Type="http://schemas.openxmlformats.org/officeDocument/2006/relationships/customXml" Target="../ink/ink571.xml"/><Relationship Id="rId138" Type="http://schemas.openxmlformats.org/officeDocument/2006/relationships/customXml" Target="../ink/ink598.xml"/><Relationship Id="rId191" Type="http://schemas.openxmlformats.org/officeDocument/2006/relationships/image" Target="../media/image1880.png"/><Relationship Id="rId205" Type="http://schemas.openxmlformats.org/officeDocument/2006/relationships/image" Target="../media/image1950.png"/><Relationship Id="rId247" Type="http://schemas.openxmlformats.org/officeDocument/2006/relationships/image" Target="../media/image2161.png"/><Relationship Id="rId107" Type="http://schemas.openxmlformats.org/officeDocument/2006/relationships/image" Target="../media/image7100.png"/><Relationship Id="rId11" Type="http://schemas.openxmlformats.org/officeDocument/2006/relationships/image" Target="../media/image23100.png"/><Relationship Id="rId53" Type="http://schemas.openxmlformats.org/officeDocument/2006/relationships/image" Target="../media/image4400.png"/><Relationship Id="rId149" Type="http://schemas.openxmlformats.org/officeDocument/2006/relationships/image" Target="../media/image9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7.xml"/><Relationship Id="rId13" Type="http://schemas.openxmlformats.org/officeDocument/2006/relationships/image" Target="../media/image2331.png"/><Relationship Id="rId18" Type="http://schemas.openxmlformats.org/officeDocument/2006/relationships/customXml" Target="../ink/ink672.xml"/><Relationship Id="rId3" Type="http://schemas.openxmlformats.org/officeDocument/2006/relationships/image" Target="../media/image950.png"/><Relationship Id="rId7" Type="http://schemas.openxmlformats.org/officeDocument/2006/relationships/image" Target="../media/image2301.png"/><Relationship Id="rId12" Type="http://schemas.openxmlformats.org/officeDocument/2006/relationships/customXml" Target="../ink/ink669.xml"/><Relationship Id="rId17" Type="http://schemas.openxmlformats.org/officeDocument/2006/relationships/image" Target="../media/image2350.png"/><Relationship Id="rId2" Type="http://schemas.openxmlformats.org/officeDocument/2006/relationships/notesSlide" Target="../notesSlides/notesSlide26.xml"/><Relationship Id="rId16" Type="http://schemas.openxmlformats.org/officeDocument/2006/relationships/customXml" Target="../ink/ink67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66.xml"/><Relationship Id="rId11" Type="http://schemas.openxmlformats.org/officeDocument/2006/relationships/image" Target="../media/image2321.png"/><Relationship Id="rId5" Type="http://schemas.openxmlformats.org/officeDocument/2006/relationships/image" Target="../media/image970.png"/><Relationship Id="rId15" Type="http://schemas.openxmlformats.org/officeDocument/2006/relationships/image" Target="../media/image2340.png"/><Relationship Id="rId10" Type="http://schemas.openxmlformats.org/officeDocument/2006/relationships/customXml" Target="../ink/ink668.xml"/><Relationship Id="rId19" Type="http://schemas.openxmlformats.org/officeDocument/2006/relationships/image" Target="../media/image2360.png"/><Relationship Id="rId4" Type="http://schemas.openxmlformats.org/officeDocument/2006/relationships/image" Target="../media/image960.png"/><Relationship Id="rId9" Type="http://schemas.openxmlformats.org/officeDocument/2006/relationships/image" Target="../media/image2313.png"/><Relationship Id="rId14" Type="http://schemas.openxmlformats.org/officeDocument/2006/relationships/customXml" Target="../ink/ink670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6.xml"/><Relationship Id="rId18" Type="http://schemas.openxmlformats.org/officeDocument/2006/relationships/image" Target="../media/image2440.png"/><Relationship Id="rId26" Type="http://schemas.openxmlformats.org/officeDocument/2006/relationships/image" Target="../media/image2480.png"/><Relationship Id="rId39" Type="http://schemas.openxmlformats.org/officeDocument/2006/relationships/customXml" Target="../ink/ink689.xml"/><Relationship Id="rId21" Type="http://schemas.openxmlformats.org/officeDocument/2006/relationships/customXml" Target="../ink/ink680.xml"/><Relationship Id="rId34" Type="http://schemas.openxmlformats.org/officeDocument/2006/relationships/image" Target="../media/image2520.png"/><Relationship Id="rId42" Type="http://schemas.openxmlformats.org/officeDocument/2006/relationships/image" Target="../media/image2560.png"/><Relationship Id="rId47" Type="http://schemas.openxmlformats.org/officeDocument/2006/relationships/customXml" Target="../ink/ink693.xml"/><Relationship Id="rId50" Type="http://schemas.openxmlformats.org/officeDocument/2006/relationships/image" Target="../media/image2600.png"/><Relationship Id="rId7" Type="http://schemas.openxmlformats.org/officeDocument/2006/relationships/customXml" Target="../ink/ink673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430.png"/><Relationship Id="rId29" Type="http://schemas.openxmlformats.org/officeDocument/2006/relationships/customXml" Target="../ink/ink684.xml"/><Relationship Id="rId11" Type="http://schemas.openxmlformats.org/officeDocument/2006/relationships/customXml" Target="../ink/ink675.xml"/><Relationship Id="rId24" Type="http://schemas.openxmlformats.org/officeDocument/2006/relationships/image" Target="../media/image2470.png"/><Relationship Id="rId32" Type="http://schemas.openxmlformats.org/officeDocument/2006/relationships/image" Target="../media/image2512.png"/><Relationship Id="rId37" Type="http://schemas.openxmlformats.org/officeDocument/2006/relationships/customXml" Target="../ink/ink688.xml"/><Relationship Id="rId40" Type="http://schemas.openxmlformats.org/officeDocument/2006/relationships/image" Target="../media/image2550.png"/><Relationship Id="rId45" Type="http://schemas.openxmlformats.org/officeDocument/2006/relationships/customXml" Target="../ink/ink692.xml"/><Relationship Id="rId5" Type="http://schemas.openxmlformats.org/officeDocument/2006/relationships/image" Target="../media/image263.png"/><Relationship Id="rId15" Type="http://schemas.openxmlformats.org/officeDocument/2006/relationships/customXml" Target="../ink/ink677.xml"/><Relationship Id="rId23" Type="http://schemas.openxmlformats.org/officeDocument/2006/relationships/customXml" Target="../ink/ink681.xml"/><Relationship Id="rId28" Type="http://schemas.openxmlformats.org/officeDocument/2006/relationships/image" Target="../media/image2490.png"/><Relationship Id="rId36" Type="http://schemas.openxmlformats.org/officeDocument/2006/relationships/image" Target="../media/image2530.png"/><Relationship Id="rId49" Type="http://schemas.openxmlformats.org/officeDocument/2006/relationships/customXml" Target="../ink/ink694.xml"/><Relationship Id="rId10" Type="http://schemas.openxmlformats.org/officeDocument/2006/relationships/image" Target="../media/image2400.png"/><Relationship Id="rId19" Type="http://schemas.openxmlformats.org/officeDocument/2006/relationships/customXml" Target="../ink/ink679.xml"/><Relationship Id="rId31" Type="http://schemas.openxmlformats.org/officeDocument/2006/relationships/customXml" Target="../ink/ink685.xml"/><Relationship Id="rId44" Type="http://schemas.openxmlformats.org/officeDocument/2006/relationships/image" Target="../media/image2570.png"/><Relationship Id="rId52" Type="http://schemas.openxmlformats.org/officeDocument/2006/relationships/image" Target="../media/image2611.png"/><Relationship Id="rId4" Type="http://schemas.openxmlformats.org/officeDocument/2006/relationships/image" Target="../media/image990.png"/><Relationship Id="rId9" Type="http://schemas.openxmlformats.org/officeDocument/2006/relationships/customXml" Target="../ink/ink674.xml"/><Relationship Id="rId14" Type="http://schemas.openxmlformats.org/officeDocument/2006/relationships/image" Target="../media/image2420.png"/><Relationship Id="rId22" Type="http://schemas.openxmlformats.org/officeDocument/2006/relationships/image" Target="../media/image2460.png"/><Relationship Id="rId27" Type="http://schemas.openxmlformats.org/officeDocument/2006/relationships/customXml" Target="../ink/ink683.xml"/><Relationship Id="rId30" Type="http://schemas.openxmlformats.org/officeDocument/2006/relationships/image" Target="../media/image2500.png"/><Relationship Id="rId35" Type="http://schemas.openxmlformats.org/officeDocument/2006/relationships/customXml" Target="../ink/ink687.xml"/><Relationship Id="rId43" Type="http://schemas.openxmlformats.org/officeDocument/2006/relationships/customXml" Target="../ink/ink691.xml"/><Relationship Id="rId48" Type="http://schemas.openxmlformats.org/officeDocument/2006/relationships/image" Target="../media/image2590.png"/><Relationship Id="rId8" Type="http://schemas.openxmlformats.org/officeDocument/2006/relationships/image" Target="../media/image2390.png"/><Relationship Id="rId51" Type="http://schemas.openxmlformats.org/officeDocument/2006/relationships/customXml" Target="../ink/ink695.xml"/><Relationship Id="rId3" Type="http://schemas.openxmlformats.org/officeDocument/2006/relationships/image" Target="../media/image980.png"/><Relationship Id="rId12" Type="http://schemas.openxmlformats.org/officeDocument/2006/relationships/image" Target="../media/image2412.png"/><Relationship Id="rId17" Type="http://schemas.openxmlformats.org/officeDocument/2006/relationships/customXml" Target="../ink/ink678.xml"/><Relationship Id="rId25" Type="http://schemas.openxmlformats.org/officeDocument/2006/relationships/customXml" Target="../ink/ink682.xml"/><Relationship Id="rId33" Type="http://schemas.openxmlformats.org/officeDocument/2006/relationships/customXml" Target="../ink/ink686.xml"/><Relationship Id="rId38" Type="http://schemas.openxmlformats.org/officeDocument/2006/relationships/image" Target="../media/image2540.png"/><Relationship Id="rId46" Type="http://schemas.openxmlformats.org/officeDocument/2006/relationships/image" Target="../media/image2580.png"/><Relationship Id="rId20" Type="http://schemas.openxmlformats.org/officeDocument/2006/relationships/image" Target="../media/image2450.png"/><Relationship Id="rId41" Type="http://schemas.openxmlformats.org/officeDocument/2006/relationships/customXml" Target="../ink/ink69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24" Type="http://schemas.openxmlformats.org/officeDocument/2006/relationships/customXml" Target="../ink/ink11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7.png"/><Relationship Id="rId30" Type="http://schemas.openxmlformats.org/officeDocument/2006/relationships/customXml" Target="../ink/ink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9" Type="http://schemas.openxmlformats.org/officeDocument/2006/relationships/image" Target="../media/image37.png"/><Relationship Id="rId21" Type="http://schemas.openxmlformats.org/officeDocument/2006/relationships/image" Target="../media/image28.png"/><Relationship Id="rId34" Type="http://schemas.openxmlformats.org/officeDocument/2006/relationships/customXml" Target="../ink/ink30.xml"/><Relationship Id="rId42" Type="http://schemas.openxmlformats.org/officeDocument/2006/relationships/customXml" Target="../ink/ink34.xml"/><Relationship Id="rId47" Type="http://schemas.openxmlformats.org/officeDocument/2006/relationships/image" Target="../media/image41.png"/><Relationship Id="rId50" Type="http://schemas.openxmlformats.org/officeDocument/2006/relationships/customXml" Target="../ink/ink38.xml"/><Relationship Id="rId55" Type="http://schemas.openxmlformats.org/officeDocument/2006/relationships/image" Target="../media/image4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1.xml"/><Relationship Id="rId29" Type="http://schemas.openxmlformats.org/officeDocument/2006/relationships/image" Target="../media/image32.png"/><Relationship Id="rId11" Type="http://schemas.openxmlformats.org/officeDocument/2006/relationships/image" Target="../media/image23.png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37" Type="http://schemas.openxmlformats.org/officeDocument/2006/relationships/image" Target="../media/image36.png"/><Relationship Id="rId40" Type="http://schemas.openxmlformats.org/officeDocument/2006/relationships/customXml" Target="../ink/ink33.xml"/><Relationship Id="rId45" Type="http://schemas.openxmlformats.org/officeDocument/2006/relationships/image" Target="../media/image40.png"/><Relationship Id="rId53" Type="http://schemas.openxmlformats.org/officeDocument/2006/relationships/image" Target="../media/image44.png"/><Relationship Id="rId5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customXml" Target="../ink/ink15.xml"/><Relationship Id="rId9" Type="http://schemas.openxmlformats.org/officeDocument/2006/relationships/image" Target="../media/image22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31.png"/><Relationship Id="rId30" Type="http://schemas.openxmlformats.org/officeDocument/2006/relationships/customXml" Target="../ink/ink28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customXml" Target="../ink/ink37.xml"/><Relationship Id="rId56" Type="http://schemas.openxmlformats.org/officeDocument/2006/relationships/customXml" Target="../ink/ink41.xml"/><Relationship Id="rId8" Type="http://schemas.openxmlformats.org/officeDocument/2006/relationships/customXml" Target="../ink/ink17.xml"/><Relationship Id="rId51" Type="http://schemas.openxmlformats.org/officeDocument/2006/relationships/image" Target="../media/image43.png"/><Relationship Id="rId3" Type="http://schemas.openxmlformats.org/officeDocument/2006/relationships/image" Target="../media/image710.png"/><Relationship Id="rId12" Type="http://schemas.openxmlformats.org/officeDocument/2006/relationships/customXml" Target="../ink/ink19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32.xml"/><Relationship Id="rId46" Type="http://schemas.openxmlformats.org/officeDocument/2006/relationships/customXml" Target="../ink/ink36.xml"/><Relationship Id="rId20" Type="http://schemas.openxmlformats.org/officeDocument/2006/relationships/customXml" Target="../ink/ink23.xml"/><Relationship Id="rId41" Type="http://schemas.openxmlformats.org/officeDocument/2006/relationships/image" Target="../media/image38.png"/><Relationship Id="rId54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customXml" Target="../ink/ink27.xml"/><Relationship Id="rId36" Type="http://schemas.openxmlformats.org/officeDocument/2006/relationships/customXml" Target="../ink/ink31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18.xml"/><Relationship Id="rId31" Type="http://schemas.openxmlformats.org/officeDocument/2006/relationships/image" Target="../media/image33.png"/><Relationship Id="rId44" Type="http://schemas.openxmlformats.org/officeDocument/2006/relationships/customXml" Target="../ink/ink35.xml"/><Relationship Id="rId52" Type="http://schemas.openxmlformats.org/officeDocument/2006/relationships/customXml" Target="../ink/ink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C502-5D0A-42D6-AFBC-845516801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БиоСтатистика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737C9-D32B-4B95-9D4F-4FD4AF966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459480" cy="1463040"/>
          </a:xfrm>
        </p:spPr>
        <p:txBody>
          <a:bodyPr>
            <a:noAutofit/>
          </a:bodyPr>
          <a:lstStyle/>
          <a:p>
            <a:r>
              <a:rPr lang="sr-Cyrl-RS" sz="2400" b="1" dirty="0">
                <a:solidFill>
                  <a:schemeClr val="accent2">
                    <a:lumMod val="50000"/>
                  </a:schemeClr>
                </a:solidFill>
              </a:rPr>
              <a:t>Емпиријска функција расподеле и оцењивање параметара 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1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9086-8349-4AC4-BA26-B05336581AC7}"/>
              </a:ext>
            </a:extLst>
          </p:cNvPr>
          <p:cNvSpPr txBox="1">
            <a:spLocks/>
          </p:cNvSpPr>
          <p:nvPr/>
        </p:nvSpPr>
        <p:spPr>
          <a:xfrm>
            <a:off x="1101012" y="2136711"/>
            <a:ext cx="8322907" cy="149961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buFont typeface="Wingdings 3" pitchFamily="18" charset="2"/>
              <a:buNone/>
            </a:pPr>
            <a:r>
              <a:rPr lang="sr-Cyrl-RS" sz="3800" i="1" dirty="0">
                <a:solidFill>
                  <a:schemeClr val="bg1">
                    <a:lumMod val="65000"/>
                  </a:schemeClr>
                </a:solidFill>
                <a:ea typeface="Cambria Math" panose="02040503050406030204" pitchFamily="18" charset="0"/>
              </a:rPr>
              <a:t>Емпирија</a:t>
            </a:r>
            <a:r>
              <a:rPr lang="sr-Cyrl-RS" sz="3800" dirty="0">
                <a:ea typeface="Cambria Math" panose="02040503050406030204" pitchFamily="18" charset="0"/>
              </a:rPr>
              <a:t> </a:t>
            </a:r>
            <a:r>
              <a:rPr lang="en-US" sz="3800" dirty="0">
                <a:ea typeface="Cambria Math" panose="02040503050406030204" pitchFamily="18" charset="0"/>
              </a:rPr>
              <a:t>– </a:t>
            </a:r>
            <a:r>
              <a:rPr lang="sr-Cyrl-RS" sz="3800" dirty="0">
                <a:ea typeface="Cambria Math" panose="02040503050406030204" pitchFamily="18" charset="0"/>
              </a:rPr>
              <a:t>реч грчког порекла – знање стечено искуством, метод сазнавања помоћу искуства.</a:t>
            </a:r>
          </a:p>
          <a:p>
            <a:pPr marL="0" lvl="4" indent="0">
              <a:buNone/>
            </a:pPr>
            <a:r>
              <a:rPr lang="sr-Cyrl-RS" sz="3800" i="1" dirty="0">
                <a:solidFill>
                  <a:schemeClr val="bg1">
                    <a:lumMod val="65000"/>
                  </a:schemeClr>
                </a:solidFill>
                <a:ea typeface="Cambria Math" panose="02040503050406030204" pitchFamily="18" charset="0"/>
              </a:rPr>
              <a:t>Емпиријски</a:t>
            </a:r>
            <a:r>
              <a:rPr lang="sr-Cyrl-RS" sz="3800" dirty="0">
                <a:ea typeface="Cambria Math" panose="02040503050406030204" pitchFamily="18" charset="0"/>
              </a:rPr>
              <a:t> – који је заснован на искуству, искуствен; који је добијен истраживањем и експериментално, а не изводи се из теорије.</a:t>
            </a:r>
            <a:endParaRPr lang="en-US" sz="3800" dirty="0">
              <a:ea typeface="Cambria Math" panose="02040503050406030204" pitchFamily="18" charset="0"/>
            </a:endParaRPr>
          </a:p>
          <a:p>
            <a:pPr marL="0" lvl="4" indent="0">
              <a:buFont typeface="Wingdings 3" pitchFamily="18" charset="2"/>
              <a:buNone/>
            </a:pPr>
            <a:endParaRPr lang="sr-Cyrl-RS" sz="2400" dirty="0">
              <a:ea typeface="Cambria Math" panose="02040503050406030204" pitchFamily="18" charset="0"/>
            </a:endParaRPr>
          </a:p>
          <a:p>
            <a:pPr marL="0" lvl="8" indent="0">
              <a:buFont typeface="Wingdings 3" pitchFamily="18" charset="2"/>
              <a:buNone/>
            </a:pPr>
            <a:endParaRPr lang="sr-Cyrl-RS" sz="2400" dirty="0">
              <a:ea typeface="Cambria Math" panose="02040503050406030204" pitchFamily="18" charset="0"/>
            </a:endParaRPr>
          </a:p>
          <a:p>
            <a:pPr marL="0" lvl="8" indent="0">
              <a:buFont typeface="Wingdings 3" pitchFamily="18" charset="2"/>
              <a:buNone/>
            </a:pPr>
            <a:endParaRPr lang="en-US" sz="2000" dirty="0"/>
          </a:p>
          <a:p>
            <a:pPr marL="0" lvl="7" indent="0">
              <a:buFont typeface="Wingdings 3" pitchFamily="18" charset="2"/>
              <a:buNone/>
            </a:pPr>
            <a:endParaRPr lang="sr-Cyrl-R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E2899C-D116-408E-B5DD-B0F3F6CC5D89}"/>
              </a:ext>
            </a:extLst>
          </p:cNvPr>
          <p:cNvSpPr txBox="1">
            <a:spLocks/>
          </p:cNvSpPr>
          <p:nvPr/>
        </p:nvSpPr>
        <p:spPr>
          <a:xfrm>
            <a:off x="1024128" y="3536300"/>
            <a:ext cx="10143742" cy="8833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buFont typeface="Wingdings 3" pitchFamily="18" charset="2"/>
              <a:buNone/>
            </a:pPr>
            <a:endParaRPr lang="sr-Cyrl-RS" sz="2000" dirty="0">
              <a:ea typeface="Cambria Math" panose="02040503050406030204" pitchFamily="18" charset="0"/>
            </a:endParaRPr>
          </a:p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sr-Cyrl-RS" sz="2400" i="1" dirty="0">
                <a:solidFill>
                  <a:srgbClr val="D60000"/>
                </a:solidFill>
                <a:ea typeface="Cambria Math" panose="02040503050406030204" pitchFamily="18" charset="0"/>
              </a:rPr>
              <a:t>Како на основу података проценити функцију расподеле обележја?</a:t>
            </a:r>
          </a:p>
          <a:p>
            <a:pPr marL="342900" lvl="8" indent="-342900">
              <a:buFont typeface="Wingdings" panose="05000000000000000000" pitchFamily="2" charset="2"/>
              <a:buChar char="Ø"/>
            </a:pPr>
            <a:endParaRPr lang="sr-Cyrl-RS" sz="2000" dirty="0">
              <a:ea typeface="Cambria Math" panose="02040503050406030204" pitchFamily="18" charset="0"/>
            </a:endParaRPr>
          </a:p>
          <a:p>
            <a:pPr marL="0" lvl="8" indent="0">
              <a:buFont typeface="Wingdings 3" pitchFamily="18" charset="2"/>
              <a:buNone/>
            </a:pPr>
            <a:endParaRPr lang="en-US" dirty="0"/>
          </a:p>
          <a:p>
            <a:pPr marL="0" lvl="7" indent="0">
              <a:buFont typeface="Wingdings 3" pitchFamily="18" charset="2"/>
              <a:buNone/>
            </a:pPr>
            <a:endParaRPr lang="sr-Cyrl-R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63AE3B-3F73-4214-913A-62AF69E8BEED}"/>
              </a:ext>
            </a:extLst>
          </p:cNvPr>
          <p:cNvSpPr txBox="1">
            <a:spLocks/>
          </p:cNvSpPr>
          <p:nvPr/>
        </p:nvSpPr>
        <p:spPr>
          <a:xfrm>
            <a:off x="1024128" y="4547589"/>
            <a:ext cx="8018271" cy="9388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sr-Cyrl-RS" sz="2400" i="1" dirty="0">
                <a:solidFill>
                  <a:srgbClr val="D60000"/>
                </a:solidFill>
                <a:ea typeface="Cambria Math" panose="02040503050406030204" pitchFamily="18" charset="0"/>
              </a:rPr>
              <a:t>Да ли и када узорак даје добру информацији о расподели обележја за читаву популацију?</a:t>
            </a:r>
          </a:p>
          <a:p>
            <a:pPr marL="0" lvl="8" indent="0">
              <a:buFont typeface="Wingdings 3" pitchFamily="18" charset="2"/>
              <a:buNone/>
            </a:pPr>
            <a:endParaRPr lang="en-US" sz="2400" dirty="0"/>
          </a:p>
          <a:p>
            <a:pPr marL="0" lvl="7" indent="0">
              <a:buFont typeface="Wingdings 3" pitchFamily="18" charset="2"/>
              <a:buNone/>
            </a:pPr>
            <a:endParaRPr lang="sr-Cyrl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03F99-936D-45E5-A49A-F8B1E14DA99F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ЕМПИРИЈСКА ФУНКЦИЈА РАСПОДЕЛЕ</a:t>
            </a:r>
            <a:endParaRPr lang="en-US" sz="4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F70B52-4CFC-4FC1-8D29-4EB79507A6D1}"/>
              </a:ext>
            </a:extLst>
          </p:cNvPr>
          <p:cNvGrpSpPr/>
          <p:nvPr/>
        </p:nvGrpSpPr>
        <p:grpSpPr>
          <a:xfrm>
            <a:off x="1477428" y="5619546"/>
            <a:ext cx="478080" cy="497160"/>
            <a:chOff x="1477428" y="5619546"/>
            <a:chExt cx="478080" cy="49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7B52D5-424F-4500-866E-BA3E2FBF05BD}"/>
                    </a:ext>
                  </a:extLst>
                </p14:cNvPr>
                <p14:cNvContentPartPr/>
                <p14:nvPr/>
              </p14:nvContentPartPr>
              <p14:xfrm>
                <a:off x="1477428" y="5621706"/>
                <a:ext cx="314640" cy="295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7B52D5-424F-4500-866E-BA3E2FBF05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59428" y="5603706"/>
                  <a:ext cx="350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7D13F7-B0EB-4D08-88DD-D0AB30476249}"/>
                    </a:ext>
                  </a:extLst>
                </p14:cNvPr>
                <p14:cNvContentPartPr/>
                <p14:nvPr/>
              </p14:nvContentPartPr>
              <p14:xfrm>
                <a:off x="1590108" y="5619546"/>
                <a:ext cx="123840" cy="276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7D13F7-B0EB-4D08-88DD-D0AB304762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72108" y="5601906"/>
                  <a:ext cx="1594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0A19FE-C3A3-43A8-BDB4-CC582163613F}"/>
                    </a:ext>
                  </a:extLst>
                </p14:cNvPr>
                <p14:cNvContentPartPr/>
                <p14:nvPr/>
              </p14:nvContentPartPr>
              <p14:xfrm>
                <a:off x="1915188" y="5945346"/>
                <a:ext cx="40320" cy="171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0A19FE-C3A3-43A8-BDB4-CC58216361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97548" y="5927706"/>
                  <a:ext cx="759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97B8DC-0D92-450C-BFE2-58B0E4E32DCC}"/>
              </a:ext>
            </a:extLst>
          </p:cNvPr>
          <p:cNvGrpSpPr/>
          <p:nvPr/>
        </p:nvGrpSpPr>
        <p:grpSpPr>
          <a:xfrm>
            <a:off x="2498028" y="5610546"/>
            <a:ext cx="284400" cy="290880"/>
            <a:chOff x="2498028" y="5610546"/>
            <a:chExt cx="28440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44F07A-1A21-4BB1-AD9C-D3E76879A3B9}"/>
                    </a:ext>
                  </a:extLst>
                </p14:cNvPr>
                <p14:cNvContentPartPr/>
                <p14:nvPr/>
              </p14:nvContentPartPr>
              <p14:xfrm>
                <a:off x="2508828" y="5626386"/>
                <a:ext cx="53640" cy="275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44F07A-1A21-4BB1-AD9C-D3E76879A3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90828" y="5608746"/>
                  <a:ext cx="89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90F7E8-7932-4A00-A2F7-250F5518A181}"/>
                    </a:ext>
                  </a:extLst>
                </p14:cNvPr>
                <p14:cNvContentPartPr/>
                <p14:nvPr/>
              </p14:nvContentPartPr>
              <p14:xfrm>
                <a:off x="2531148" y="5610546"/>
                <a:ext cx="251280" cy="48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90F7E8-7932-4A00-A2F7-250F5518A1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3508" y="5592906"/>
                  <a:ext cx="286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EA45C9-9CE4-4915-A383-5A10E305E61C}"/>
                    </a:ext>
                  </a:extLst>
                </p14:cNvPr>
                <p14:cNvContentPartPr/>
                <p14:nvPr/>
              </p14:nvContentPartPr>
              <p14:xfrm>
                <a:off x="2498028" y="5736186"/>
                <a:ext cx="176760" cy="2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EA45C9-9CE4-4915-A383-5A10E305E6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80388" y="5718546"/>
                  <a:ext cx="21240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6CE6ED-329B-40D7-87EF-CB1007CB7306}"/>
              </a:ext>
            </a:extLst>
          </p:cNvPr>
          <p:cNvGrpSpPr/>
          <p:nvPr/>
        </p:nvGrpSpPr>
        <p:grpSpPr>
          <a:xfrm>
            <a:off x="2581548" y="5935986"/>
            <a:ext cx="123840" cy="167760"/>
            <a:chOff x="2581548" y="5935986"/>
            <a:chExt cx="12384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3231F39-4F24-4178-9AD4-5EEDEFB63294}"/>
                    </a:ext>
                  </a:extLst>
                </p14:cNvPr>
                <p14:cNvContentPartPr/>
                <p14:nvPr/>
              </p14:nvContentPartPr>
              <p14:xfrm>
                <a:off x="2581548" y="5940666"/>
                <a:ext cx="123840" cy="127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231F39-4F24-4178-9AD4-5EEDEFB632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63908" y="5922666"/>
                  <a:ext cx="159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E96C21-517E-461B-A924-52453F749284}"/>
                    </a:ext>
                  </a:extLst>
                </p14:cNvPr>
                <p14:cNvContentPartPr/>
                <p14:nvPr/>
              </p14:nvContentPartPr>
              <p14:xfrm>
                <a:off x="2612148" y="5935986"/>
                <a:ext cx="74880" cy="167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E96C21-517E-461B-A924-52453F7492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94508" y="5917986"/>
                  <a:ext cx="1105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47D2B7-2E7C-4CAD-84F6-50BE4D6DAC45}"/>
              </a:ext>
            </a:extLst>
          </p:cNvPr>
          <p:cNvGrpSpPr/>
          <p:nvPr/>
        </p:nvGrpSpPr>
        <p:grpSpPr>
          <a:xfrm>
            <a:off x="2896188" y="5706306"/>
            <a:ext cx="397440" cy="263160"/>
            <a:chOff x="2896188" y="5706306"/>
            <a:chExt cx="39744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A8EB12-F94F-40F0-BAC3-8054CDAFEBB6}"/>
                    </a:ext>
                  </a:extLst>
                </p14:cNvPr>
                <p14:cNvContentPartPr/>
                <p14:nvPr/>
              </p14:nvContentPartPr>
              <p14:xfrm>
                <a:off x="2896188" y="5706306"/>
                <a:ext cx="125280" cy="197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A8EB12-F94F-40F0-BAC3-8054CDAFEB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78548" y="5688306"/>
                  <a:ext cx="160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EA2A0A-E1C7-47E7-AFA0-E2C9EF1F83E4}"/>
                    </a:ext>
                  </a:extLst>
                </p14:cNvPr>
                <p14:cNvContentPartPr/>
                <p14:nvPr/>
              </p14:nvContentPartPr>
              <p14:xfrm>
                <a:off x="2980068" y="5791986"/>
                <a:ext cx="104040" cy="81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EA2A0A-E1C7-47E7-AFA0-E2C9EF1F83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62068" y="5774346"/>
                  <a:ext cx="139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9DA8F7-4007-49F1-BB21-E1A4F4E8B0E7}"/>
                    </a:ext>
                  </a:extLst>
                </p14:cNvPr>
                <p14:cNvContentPartPr/>
                <p14:nvPr/>
              </p14:nvContentPartPr>
              <p14:xfrm>
                <a:off x="3045588" y="5797386"/>
                <a:ext cx="131040" cy="85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9DA8F7-4007-49F1-BB21-E1A4F4E8B0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27588" y="5779386"/>
                  <a:ext cx="166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8471ADE-4B54-4A57-935C-764A79670ECB}"/>
                    </a:ext>
                  </a:extLst>
                </p14:cNvPr>
                <p14:cNvContentPartPr/>
                <p14:nvPr/>
              </p14:nvContentPartPr>
              <p14:xfrm>
                <a:off x="3209748" y="5724306"/>
                <a:ext cx="83880" cy="245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8471ADE-4B54-4A57-935C-764A79670E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91748" y="5706666"/>
                  <a:ext cx="11952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3F9AD5-5E2C-43C4-8D18-85F53639185F}"/>
              </a:ext>
            </a:extLst>
          </p:cNvPr>
          <p:cNvGrpSpPr/>
          <p:nvPr/>
        </p:nvGrpSpPr>
        <p:grpSpPr>
          <a:xfrm>
            <a:off x="3490908" y="5796306"/>
            <a:ext cx="178200" cy="64800"/>
            <a:chOff x="3490908" y="5796306"/>
            <a:chExt cx="178200" cy="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6ED5E9B-FCA5-4E98-8FE4-7B8AD9550D0E}"/>
                    </a:ext>
                  </a:extLst>
                </p14:cNvPr>
                <p14:cNvContentPartPr/>
                <p14:nvPr/>
              </p14:nvContentPartPr>
              <p14:xfrm>
                <a:off x="3520068" y="5796306"/>
                <a:ext cx="149040" cy="8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6ED5E9B-FCA5-4E98-8FE4-7B8AD9550D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02428" y="5778666"/>
                  <a:ext cx="184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0385BC-46A1-4CD1-8057-BE09F4AD235D}"/>
                    </a:ext>
                  </a:extLst>
                </p14:cNvPr>
                <p14:cNvContentPartPr/>
                <p14:nvPr/>
              </p14:nvContentPartPr>
              <p14:xfrm>
                <a:off x="3490908" y="5853546"/>
                <a:ext cx="159840" cy="7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0385BC-46A1-4CD1-8057-BE09F4AD23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73268" y="5835546"/>
                  <a:ext cx="1954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A600B86-3660-405C-8DFA-CFD3B449C75F}"/>
              </a:ext>
            </a:extLst>
          </p:cNvPr>
          <p:cNvGrpSpPr/>
          <p:nvPr/>
        </p:nvGrpSpPr>
        <p:grpSpPr>
          <a:xfrm>
            <a:off x="3925068" y="5615586"/>
            <a:ext cx="1529640" cy="471240"/>
            <a:chOff x="3925068" y="5615586"/>
            <a:chExt cx="152964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6156F4-E0F6-4E51-8F0C-EBE43E690B16}"/>
                    </a:ext>
                  </a:extLst>
                </p14:cNvPr>
                <p14:cNvContentPartPr/>
                <p14:nvPr/>
              </p14:nvContentPartPr>
              <p14:xfrm>
                <a:off x="3927948" y="5656266"/>
                <a:ext cx="30960" cy="282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6156F4-E0F6-4E51-8F0C-EBE43E690B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09948" y="5638626"/>
                  <a:ext cx="666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241C5D-D499-4027-AD10-D0D8AA53465D}"/>
                    </a:ext>
                  </a:extLst>
                </p14:cNvPr>
                <p14:cNvContentPartPr/>
                <p14:nvPr/>
              </p14:nvContentPartPr>
              <p14:xfrm>
                <a:off x="3925068" y="5649786"/>
                <a:ext cx="198000" cy="139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241C5D-D499-4027-AD10-D0D8AA5346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07428" y="5631786"/>
                  <a:ext cx="233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0BBF1A-A1D8-4B05-93C6-B8962FE6C981}"/>
                    </a:ext>
                  </a:extLst>
                </p14:cNvPr>
                <p14:cNvContentPartPr/>
                <p14:nvPr/>
              </p14:nvContentPartPr>
              <p14:xfrm>
                <a:off x="4125588" y="5615586"/>
                <a:ext cx="175680" cy="412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0BBF1A-A1D8-4B05-93C6-B8962FE6C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07588" y="5597586"/>
                  <a:ext cx="2113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259E0B-99C6-4472-8EAF-6F453100B609}"/>
                    </a:ext>
                  </a:extLst>
                </p14:cNvPr>
                <p14:cNvContentPartPr/>
                <p14:nvPr/>
              </p14:nvContentPartPr>
              <p14:xfrm>
                <a:off x="4298028" y="5693706"/>
                <a:ext cx="288360" cy="247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259E0B-99C6-4472-8EAF-6F453100B60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80388" y="5675706"/>
                  <a:ext cx="324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C50D7D-C66B-4BEE-9D47-5D71A3EF2C55}"/>
                    </a:ext>
                  </a:extLst>
                </p14:cNvPr>
                <p14:cNvContentPartPr/>
                <p14:nvPr/>
              </p14:nvContentPartPr>
              <p14:xfrm>
                <a:off x="4428348" y="5703786"/>
                <a:ext cx="75960" cy="261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C50D7D-C66B-4BEE-9D47-5D71A3EF2C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10348" y="5685786"/>
                  <a:ext cx="111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DDFCA1-EF15-4CE7-9085-ACBA7DB42835}"/>
                    </a:ext>
                  </a:extLst>
                </p14:cNvPr>
                <p14:cNvContentPartPr/>
                <p14:nvPr/>
              </p14:nvContentPartPr>
              <p14:xfrm>
                <a:off x="4695828" y="5781906"/>
                <a:ext cx="192240" cy="86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DDFCA1-EF15-4CE7-9085-ACBA7DB428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77828" y="5763906"/>
                  <a:ext cx="227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86578AF-1877-4E71-94F9-8A5AB956375C}"/>
                    </a:ext>
                  </a:extLst>
                </p14:cNvPr>
                <p14:cNvContentPartPr/>
                <p14:nvPr/>
              </p14:nvContentPartPr>
              <p14:xfrm>
                <a:off x="4706988" y="5903586"/>
                <a:ext cx="14652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86578AF-1877-4E71-94F9-8A5AB95637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89348" y="5885946"/>
                  <a:ext cx="182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B86D46-B604-4488-B24E-724EF6421AEF}"/>
                    </a:ext>
                  </a:extLst>
                </p14:cNvPr>
                <p14:cNvContentPartPr/>
                <p14:nvPr/>
              </p14:nvContentPartPr>
              <p14:xfrm>
                <a:off x="4994628" y="5780106"/>
                <a:ext cx="104400" cy="109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B86D46-B604-4488-B24E-724EF6421A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76628" y="5762466"/>
                  <a:ext cx="140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8BF523F-AB49-419E-90A7-A863D9133E90}"/>
                    </a:ext>
                  </a:extLst>
                </p14:cNvPr>
                <p14:cNvContentPartPr/>
                <p14:nvPr/>
              </p14:nvContentPartPr>
              <p14:xfrm>
                <a:off x="5075628" y="5774706"/>
                <a:ext cx="151920" cy="124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8BF523F-AB49-419E-90A7-A863D9133E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57988" y="5756706"/>
                  <a:ext cx="187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D9D24D-603A-4646-9138-44592A98226F}"/>
                    </a:ext>
                  </a:extLst>
                </p14:cNvPr>
                <p14:cNvContentPartPr/>
                <p14:nvPr/>
              </p14:nvContentPartPr>
              <p14:xfrm>
                <a:off x="5320788" y="5628906"/>
                <a:ext cx="133920" cy="457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D9D24D-603A-4646-9138-44592A98226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03148" y="5610906"/>
                  <a:ext cx="169560" cy="49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75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A64EB-E71F-4837-8E3F-04805481152E}"/>
              </a:ext>
            </a:extLst>
          </p:cNvPr>
          <p:cNvSpPr txBox="1">
            <a:spLocks/>
          </p:cNvSpPr>
          <p:nvPr/>
        </p:nvSpPr>
        <p:spPr>
          <a:xfrm>
            <a:off x="789323" y="1835475"/>
            <a:ext cx="8559218" cy="7557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buFont typeface="Wingdings" panose="05000000000000000000" pitchFamily="2" charset="2"/>
              <a:buChar char="Ø"/>
            </a:pPr>
            <a:r>
              <a:rPr lang="sr-Cyrl-RS" sz="2400" dirty="0"/>
              <a:t>Како је разумно на основу прикупљених података проценити вероватноћу неког догађаја?</a:t>
            </a:r>
          </a:p>
          <a:p>
            <a:pPr marL="0" lvl="8" indent="0">
              <a:buFont typeface="Wingdings 3" pitchFamily="18" charset="2"/>
              <a:buNone/>
            </a:pPr>
            <a:endParaRPr lang="en-US" sz="2200" b="1" dirty="0"/>
          </a:p>
          <a:p>
            <a:pPr marL="585216" lvl="8" indent="0">
              <a:buFont typeface="Wingdings 3" pitchFamily="18" charset="2"/>
              <a:buNone/>
            </a:pPr>
            <a:endParaRPr lang="sr-Cyrl-RS" sz="2200" dirty="0"/>
          </a:p>
          <a:p>
            <a:pPr marL="342900" lvl="4" indent="-342900">
              <a:buFont typeface="Wingdings" panose="05000000000000000000" pitchFamily="2" charset="2"/>
              <a:buChar char="Ø"/>
            </a:pPr>
            <a:endParaRPr lang="sr-Cyrl-RS" sz="2200" dirty="0"/>
          </a:p>
          <a:p>
            <a:pPr marL="0" lvl="7" indent="0">
              <a:buFont typeface="Wingdings 3" pitchFamily="18" charset="2"/>
              <a:buNone/>
            </a:pPr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CD4F0-A878-40A6-9B0E-D51B05340E03}"/>
              </a:ext>
            </a:extLst>
          </p:cNvPr>
          <p:cNvSpPr/>
          <p:nvPr/>
        </p:nvSpPr>
        <p:spPr>
          <a:xfrm>
            <a:off x="899341" y="2666110"/>
            <a:ext cx="7697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8116" lvl="8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Релативном фреквенцијом тог догађаја.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D5A4FA-AC8F-422E-AD3E-CFBB39D9DB3B}"/>
                  </a:ext>
                </a:extLst>
              </p:cNvPr>
              <p:cNvSpPr/>
              <p:nvPr/>
            </p:nvSpPr>
            <p:spPr>
              <a:xfrm>
                <a:off x="753654" y="3524086"/>
                <a:ext cx="10904945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Како онда на основу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 проценити вероватноћу догађаја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r-Cyrl-RS" sz="2400" dirty="0"/>
                  <a:t>?</a:t>
                </a:r>
              </a:p>
              <a:p>
                <a:pPr marL="0" lvl="8" indent="0">
                  <a:buClr>
                    <a:srgbClr val="D60000"/>
                  </a:buClr>
                  <a:buNone/>
                </a:pPr>
                <a:endParaRPr lang="en-US" sz="22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D5A4FA-AC8F-422E-AD3E-CFBB39D9D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54" y="3524086"/>
                <a:ext cx="10904945" cy="800219"/>
              </a:xfrm>
              <a:prstGeom prst="rect">
                <a:avLst/>
              </a:prstGeom>
              <a:blipFill>
                <a:blip r:embed="rId3"/>
                <a:stretch>
                  <a:fillRect l="-783" t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AD8BD4-17A9-4DE9-85E7-8864EFF8D7F0}"/>
                  </a:ext>
                </a:extLst>
              </p:cNvPr>
              <p:cNvSpPr/>
              <p:nvPr/>
            </p:nvSpPr>
            <p:spPr>
              <a:xfrm>
                <a:off x="1053271" y="4228447"/>
                <a:ext cx="10904945" cy="2208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 indent="0">
                  <a:buNone/>
                </a:pPr>
                <a:r>
                  <a:rPr lang="sr-Cyrl-RS" sz="2400" b="1" dirty="0">
                    <a:solidFill>
                      <a:srgbClr val="D60000"/>
                    </a:solidFill>
                  </a:rPr>
                  <a:t>ДЕФИНИЦИЈА</a:t>
                </a:r>
                <a:r>
                  <a:rPr lang="sr-Cyrl-RS" sz="2400" b="1" dirty="0">
                    <a:solidFill>
                      <a:srgbClr val="D60000"/>
                    </a:solidFill>
                    <a:cs typeface="Calibri" panose="020F0502020204030204" pitchFamily="34" charset="0"/>
                  </a:rPr>
                  <a:t>.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400" dirty="0"/>
                  <a:t>Нека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 ПСУ из расподеле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400" dirty="0"/>
                  <a:t>. Функција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sr-Cyrl-R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Cyrl-R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r-Cyrl-RS" sz="2400" dirty="0">
                    <a:solidFill>
                      <a:srgbClr val="FF0000"/>
                    </a:solidFill>
                  </a:rPr>
                  <a:t>  </a:t>
                </a:r>
                <a:r>
                  <a:rPr lang="sr-Cyrl-RS" sz="2400" dirty="0"/>
                  <a:t>дата са</a:t>
                </a:r>
              </a:p>
              <a:p>
                <a:pPr marL="0" lvl="4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rgbClr val="D6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D6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D6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D6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D6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>
                                      <a:solidFill>
                                        <a:srgbClr val="D6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sr-Cyrl-RS" sz="2400" dirty="0"/>
              </a:p>
              <a:p>
                <a:pPr marL="0" lvl="4" indent="0">
                  <a:buNone/>
                </a:pPr>
                <a:r>
                  <a:rPr lang="sr-Cyrl-RS" sz="2400" dirty="0"/>
                  <a:t>назива се </a:t>
                </a:r>
                <a:r>
                  <a:rPr lang="sr-Cyrl-RS" sz="2400" b="1" dirty="0">
                    <a:solidFill>
                      <a:srgbClr val="D60000"/>
                    </a:solidFill>
                  </a:rPr>
                  <a:t>емпиријска функција расподеле</a:t>
                </a:r>
                <a:r>
                  <a:rPr lang="sr-Cyrl-RS" sz="2400" dirty="0"/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AD8BD4-17A9-4DE9-85E7-8864EFF8D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71" y="4228447"/>
                <a:ext cx="10904945" cy="2208553"/>
              </a:xfrm>
              <a:prstGeom prst="rect">
                <a:avLst/>
              </a:prstGeom>
              <a:blipFill>
                <a:blip r:embed="rId4"/>
                <a:stretch>
                  <a:fillRect l="-894" t="-2210"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EFCD22-7566-4C5F-B736-9CCB48FC9FD0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ЕМПИРИЈСКА ФУНКЦИЈА РАСПОДЕЛЕ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2434BA-0753-42ED-B437-AAE38509918A}"/>
                  </a:ext>
                </a:extLst>
              </p14:cNvPr>
              <p14:cNvContentPartPr/>
              <p14:nvPr/>
            </p14:nvContentPartPr>
            <p14:xfrm>
              <a:off x="10260265" y="3961080"/>
              <a:ext cx="991080" cy="51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2434BA-0753-42ED-B437-AAE3850991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24625" y="3925440"/>
                <a:ext cx="106272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0326BB6-B867-4CCE-A20F-8CD7907ED9D9}"/>
              </a:ext>
            </a:extLst>
          </p:cNvPr>
          <p:cNvGrpSpPr/>
          <p:nvPr/>
        </p:nvGrpSpPr>
        <p:grpSpPr>
          <a:xfrm>
            <a:off x="8489065" y="2416680"/>
            <a:ext cx="2716560" cy="794520"/>
            <a:chOff x="8489065" y="2416680"/>
            <a:chExt cx="2716560" cy="79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2D8255-D8F6-46ED-9033-0E8A53ECA36D}"/>
                    </a:ext>
                  </a:extLst>
                </p14:cNvPr>
                <p14:cNvContentPartPr/>
                <p14:nvPr/>
              </p14:nvContentPartPr>
              <p14:xfrm>
                <a:off x="8489065" y="2671200"/>
                <a:ext cx="18720" cy="35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2D8255-D8F6-46ED-9033-0E8A53ECA3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53065" y="2635200"/>
                  <a:ext cx="903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1BFA72-3127-48B0-B4BC-FEC9A73FAD74}"/>
                    </a:ext>
                  </a:extLst>
                </p14:cNvPr>
                <p14:cNvContentPartPr/>
                <p14:nvPr/>
              </p14:nvContentPartPr>
              <p14:xfrm>
                <a:off x="8489065" y="2642760"/>
                <a:ext cx="262440" cy="27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1BFA72-3127-48B0-B4BC-FEC9A73FAD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53065" y="2606760"/>
                  <a:ext cx="334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25387BE-B9CA-48AE-8AED-877920A03C0A}"/>
                    </a:ext>
                  </a:extLst>
                </p14:cNvPr>
                <p14:cNvContentPartPr/>
                <p14:nvPr/>
              </p14:nvContentPartPr>
              <p14:xfrm>
                <a:off x="8494825" y="2783880"/>
                <a:ext cx="186480" cy="11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25387BE-B9CA-48AE-8AED-877920A03C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59185" y="2747880"/>
                  <a:ext cx="258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0F478D-52E0-4179-9C9B-80C51362F850}"/>
                    </a:ext>
                  </a:extLst>
                </p14:cNvPr>
                <p14:cNvContentPartPr/>
                <p14:nvPr/>
              </p14:nvContentPartPr>
              <p14:xfrm>
                <a:off x="8572945" y="3009240"/>
                <a:ext cx="157320" cy="178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0F478D-52E0-4179-9C9B-80C51362F85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36945" y="2973240"/>
                  <a:ext cx="228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923EF0-7E70-46B4-A7E6-99C6A93827AD}"/>
                    </a:ext>
                  </a:extLst>
                </p14:cNvPr>
                <p14:cNvContentPartPr/>
                <p14:nvPr/>
              </p14:nvContentPartPr>
              <p14:xfrm>
                <a:off x="8605705" y="2998440"/>
                <a:ext cx="142560" cy="212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923EF0-7E70-46B4-A7E6-99C6A93827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69705" y="2962440"/>
                  <a:ext cx="214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9CE768-8AEC-406D-9A91-24B51F004FC7}"/>
                    </a:ext>
                  </a:extLst>
                </p14:cNvPr>
                <p14:cNvContentPartPr/>
                <p14:nvPr/>
              </p14:nvContentPartPr>
              <p14:xfrm>
                <a:off x="8883985" y="2667960"/>
                <a:ext cx="100080" cy="307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9CE768-8AEC-406D-9A91-24B51F004F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47985" y="2631960"/>
                  <a:ext cx="1717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49426A-3601-40EB-8A9D-90A163D638CC}"/>
                    </a:ext>
                  </a:extLst>
                </p14:cNvPr>
                <p14:cNvContentPartPr/>
                <p14:nvPr/>
              </p14:nvContentPartPr>
              <p14:xfrm>
                <a:off x="9008185" y="2760120"/>
                <a:ext cx="103320" cy="148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49426A-3601-40EB-8A9D-90A163D638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72185" y="2724120"/>
                  <a:ext cx="174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7CC8B2-7599-408A-AA59-E29DB7D1DFFB}"/>
                    </a:ext>
                  </a:extLst>
                </p14:cNvPr>
                <p14:cNvContentPartPr/>
                <p14:nvPr/>
              </p14:nvContentPartPr>
              <p14:xfrm>
                <a:off x="9114745" y="2764080"/>
                <a:ext cx="129600" cy="12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7CC8B2-7599-408A-AA59-E29DB7D1DFF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78745" y="2728080"/>
                  <a:ext cx="201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934DEF8-4F7F-4215-AF1F-6827A25A88EC}"/>
                    </a:ext>
                  </a:extLst>
                </p14:cNvPr>
                <p14:cNvContentPartPr/>
                <p14:nvPr/>
              </p14:nvContentPartPr>
              <p14:xfrm>
                <a:off x="9273145" y="2643840"/>
                <a:ext cx="75240" cy="361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934DEF8-4F7F-4215-AF1F-6827A25A88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37145" y="2607840"/>
                  <a:ext cx="1468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BAC787-D811-49A5-A876-D31BBCBF9CC9}"/>
                    </a:ext>
                  </a:extLst>
                </p14:cNvPr>
                <p14:cNvContentPartPr/>
                <p14:nvPr/>
              </p14:nvContentPartPr>
              <p14:xfrm>
                <a:off x="9443425" y="2768400"/>
                <a:ext cx="157680" cy="13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BAC787-D811-49A5-A876-D31BBCBF9C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07425" y="2732760"/>
                  <a:ext cx="229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C993BC-A93C-45EA-A7C0-1543818CCC77}"/>
                    </a:ext>
                  </a:extLst>
                </p14:cNvPr>
                <p14:cNvContentPartPr/>
                <p14:nvPr/>
              </p14:nvContentPartPr>
              <p14:xfrm>
                <a:off x="9456745" y="2838600"/>
                <a:ext cx="164520" cy="5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C993BC-A93C-45EA-A7C0-1543818CCC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20745" y="2802600"/>
                  <a:ext cx="236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D0BF66-2B5C-44CB-8A4E-D86C84E05068}"/>
                    </a:ext>
                  </a:extLst>
                </p14:cNvPr>
                <p14:cNvContentPartPr/>
                <p14:nvPr/>
              </p14:nvContentPartPr>
              <p14:xfrm>
                <a:off x="9805585" y="2572560"/>
                <a:ext cx="69840" cy="348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D0BF66-2B5C-44CB-8A4E-D86C84E050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69585" y="2536920"/>
                  <a:ext cx="1414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848AA2-8A09-40F2-9CB7-4BCCF946243D}"/>
                    </a:ext>
                  </a:extLst>
                </p14:cNvPr>
                <p14:cNvContentPartPr/>
                <p14:nvPr/>
              </p14:nvContentPartPr>
              <p14:xfrm>
                <a:off x="9772825" y="2558520"/>
                <a:ext cx="250560" cy="17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848AA2-8A09-40F2-9CB7-4BCCF946243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36825" y="2522880"/>
                  <a:ext cx="322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DBF1C23-FCD6-41DC-9817-58E2568BD8F2}"/>
                    </a:ext>
                  </a:extLst>
                </p14:cNvPr>
                <p14:cNvContentPartPr/>
                <p14:nvPr/>
              </p14:nvContentPartPr>
              <p14:xfrm>
                <a:off x="10107265" y="2450160"/>
                <a:ext cx="117000" cy="54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DBF1C23-FCD6-41DC-9817-58E2568BD8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71265" y="2414520"/>
                  <a:ext cx="18864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292DF31-F151-4287-8A03-FE122D5C777D}"/>
                    </a:ext>
                  </a:extLst>
                </p14:cNvPr>
                <p14:cNvContentPartPr/>
                <p14:nvPr/>
              </p14:nvContentPartPr>
              <p14:xfrm>
                <a:off x="10249105" y="2585880"/>
                <a:ext cx="146520" cy="272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292DF31-F151-4287-8A03-FE122D5C777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13465" y="2549880"/>
                  <a:ext cx="2181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1F7F5A-A20A-49AA-930A-5833000C68D1}"/>
                    </a:ext>
                  </a:extLst>
                </p14:cNvPr>
                <p14:cNvContentPartPr/>
                <p14:nvPr/>
              </p14:nvContentPartPr>
              <p14:xfrm>
                <a:off x="10250545" y="2580120"/>
                <a:ext cx="141480" cy="316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1F7F5A-A20A-49AA-930A-5833000C68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14905" y="2544480"/>
                  <a:ext cx="2131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2B5200-1C33-4EDA-BEB4-164795DCC24F}"/>
                    </a:ext>
                  </a:extLst>
                </p14:cNvPr>
                <p14:cNvContentPartPr/>
                <p14:nvPr/>
              </p14:nvContentPartPr>
              <p14:xfrm>
                <a:off x="10490305" y="2607480"/>
                <a:ext cx="128880" cy="131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2B5200-1C33-4EDA-BEB4-164795DCC2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54305" y="2571840"/>
                  <a:ext cx="200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94A7C3-CE0E-4D80-8931-B698161F0375}"/>
                    </a:ext>
                  </a:extLst>
                </p14:cNvPr>
                <p14:cNvContentPartPr/>
                <p14:nvPr/>
              </p14:nvContentPartPr>
              <p14:xfrm>
                <a:off x="10492465" y="2771640"/>
                <a:ext cx="144000" cy="2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94A7C3-CE0E-4D80-8931-B698161F03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56825" y="2736000"/>
                  <a:ext cx="215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9206F09-E5DF-4904-849E-8BB8C395DAFD}"/>
                    </a:ext>
                  </a:extLst>
                </p14:cNvPr>
                <p14:cNvContentPartPr/>
                <p14:nvPr/>
              </p14:nvContentPartPr>
              <p14:xfrm>
                <a:off x="10695505" y="2607120"/>
                <a:ext cx="118080" cy="135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9206F09-E5DF-4904-849E-8BB8C395DA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59505" y="2571120"/>
                  <a:ext cx="189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701A4A-27C7-45D9-8E1A-7F8C47F1378D}"/>
                    </a:ext>
                  </a:extLst>
                </p14:cNvPr>
                <p14:cNvContentPartPr/>
                <p14:nvPr/>
              </p14:nvContentPartPr>
              <p14:xfrm>
                <a:off x="10829425" y="2586960"/>
                <a:ext cx="153720" cy="14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701A4A-27C7-45D9-8E1A-7F8C47F1378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93425" y="2550960"/>
                  <a:ext cx="225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458277-DA48-42C1-8EFF-7E84A9738112}"/>
                    </a:ext>
                  </a:extLst>
                </p14:cNvPr>
                <p14:cNvContentPartPr/>
                <p14:nvPr/>
              </p14:nvContentPartPr>
              <p14:xfrm>
                <a:off x="10920505" y="2416680"/>
                <a:ext cx="285120" cy="49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3458277-DA48-42C1-8EFF-7E84A97381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84865" y="2381040"/>
                  <a:ext cx="356760" cy="57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E6F7BB-0E12-4C10-99BA-9B49BF1AA59A}"/>
              </a:ext>
            </a:extLst>
          </p:cNvPr>
          <p:cNvGrpSpPr/>
          <p:nvPr/>
        </p:nvGrpSpPr>
        <p:grpSpPr>
          <a:xfrm>
            <a:off x="9728905" y="2887920"/>
            <a:ext cx="1621080" cy="541440"/>
            <a:chOff x="9728905" y="2887920"/>
            <a:chExt cx="162108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3D71CF-529F-4CFF-9F36-DFFFB45D9D5A}"/>
                    </a:ext>
                  </a:extLst>
                </p14:cNvPr>
                <p14:cNvContentPartPr/>
                <p14:nvPr/>
              </p14:nvContentPartPr>
              <p14:xfrm>
                <a:off x="10123105" y="2912400"/>
                <a:ext cx="1177920" cy="23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3D71CF-529F-4CFF-9F36-DFFFB45D9D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14105" y="2903400"/>
                  <a:ext cx="1195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A6EEF73-C40F-44DE-97C2-AF063B04B61A}"/>
                    </a:ext>
                  </a:extLst>
                </p14:cNvPr>
                <p14:cNvContentPartPr/>
                <p14:nvPr/>
              </p14:nvContentPartPr>
              <p14:xfrm>
                <a:off x="9728905" y="2887920"/>
                <a:ext cx="1621080" cy="54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A6EEF73-C40F-44DE-97C2-AF063B04B61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20265" y="2878920"/>
                  <a:ext cx="1638720" cy="55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78D8E13-6F21-4E8D-BB94-0C7A5021F3E9}"/>
                  </a:ext>
                </a:extLst>
              </p14:cNvPr>
              <p14:cNvContentPartPr/>
              <p14:nvPr/>
            </p14:nvContentPartPr>
            <p14:xfrm>
              <a:off x="1929505" y="3098160"/>
              <a:ext cx="3223440" cy="157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78D8E13-6F21-4E8D-BB94-0C7A5021F3E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0865" y="3089520"/>
                <a:ext cx="3241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9DE1380-7896-4CB7-9B8A-0F9D40C0C0CC}"/>
                  </a:ext>
                </a:extLst>
              </p14:cNvPr>
              <p14:cNvContentPartPr/>
              <p14:nvPr/>
            </p14:nvContentPartPr>
            <p14:xfrm>
              <a:off x="8587345" y="6087600"/>
              <a:ext cx="50040" cy="201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9DE1380-7896-4CB7-9B8A-0F9D40C0C0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78705" y="6078960"/>
                <a:ext cx="67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5CCB64-BEC5-4679-B545-EA71097A5410}"/>
                  </a:ext>
                </a:extLst>
              </p14:cNvPr>
              <p14:cNvContentPartPr/>
              <p14:nvPr/>
            </p14:nvContentPartPr>
            <p14:xfrm>
              <a:off x="9071185" y="6109200"/>
              <a:ext cx="101160" cy="174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5CCB64-BEC5-4679-B545-EA71097A541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62545" y="6100200"/>
                <a:ext cx="1188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2C4E2A8-4EAC-4C58-BBB1-65072F95022D}"/>
                  </a:ext>
                </a:extLst>
              </p14:cNvPr>
              <p14:cNvContentPartPr/>
              <p14:nvPr/>
            </p14:nvContentPartPr>
            <p14:xfrm>
              <a:off x="8610385" y="5608080"/>
              <a:ext cx="29520" cy="284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2C4E2A8-4EAC-4C58-BBB1-65072F95022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01745" y="5599080"/>
                <a:ext cx="471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5E39D33-4CA4-4DD4-9E94-2E5B1407F350}"/>
                  </a:ext>
                </a:extLst>
              </p14:cNvPr>
              <p14:cNvContentPartPr/>
              <p14:nvPr/>
            </p14:nvContentPartPr>
            <p14:xfrm>
              <a:off x="8557105" y="5867280"/>
              <a:ext cx="137880" cy="70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5E39D33-4CA4-4DD4-9E94-2E5B1407F35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48105" y="5858640"/>
                <a:ext cx="1555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EB686E1-3E4D-467B-9022-86053EC8B05E}"/>
                  </a:ext>
                </a:extLst>
              </p14:cNvPr>
              <p14:cNvContentPartPr/>
              <p14:nvPr/>
            </p14:nvContentPartPr>
            <p14:xfrm>
              <a:off x="9087025" y="5646240"/>
              <a:ext cx="36360" cy="25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EB686E1-3E4D-467B-9022-86053EC8B05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078385" y="5637600"/>
                <a:ext cx="540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3568512-DCDF-4990-B999-6B9C0C3ABD49}"/>
                  </a:ext>
                </a:extLst>
              </p14:cNvPr>
              <p14:cNvContentPartPr/>
              <p14:nvPr/>
            </p14:nvContentPartPr>
            <p14:xfrm>
              <a:off x="9026185" y="5812560"/>
              <a:ext cx="177840" cy="125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3568512-DCDF-4990-B999-6B9C0C3ABD4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17545" y="5803920"/>
                <a:ext cx="1954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9743E40-CF86-4370-94DC-0E396A21563D}"/>
                  </a:ext>
                </a:extLst>
              </p14:cNvPr>
              <p14:cNvContentPartPr/>
              <p14:nvPr/>
            </p14:nvContentPartPr>
            <p14:xfrm>
              <a:off x="10304185" y="5592600"/>
              <a:ext cx="23400" cy="281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9743E40-CF86-4370-94DC-0E396A21563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295185" y="5583960"/>
                <a:ext cx="41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230FC37-AFBF-4D09-A5C6-7E361C37D2AC}"/>
                  </a:ext>
                </a:extLst>
              </p14:cNvPr>
              <p14:cNvContentPartPr/>
              <p14:nvPr/>
            </p14:nvContentPartPr>
            <p14:xfrm>
              <a:off x="10239745" y="5794200"/>
              <a:ext cx="182880" cy="110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230FC37-AFBF-4D09-A5C6-7E361C37D2A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230745" y="5785200"/>
                <a:ext cx="200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B88B18B-161E-4FC8-9106-99D4C54421D6}"/>
                  </a:ext>
                </a:extLst>
              </p14:cNvPr>
              <p14:cNvContentPartPr/>
              <p14:nvPr/>
            </p14:nvContentPartPr>
            <p14:xfrm>
              <a:off x="10272505" y="6066360"/>
              <a:ext cx="63720" cy="165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B88B18B-161E-4FC8-9106-99D4C54421D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263865" y="6057360"/>
                <a:ext cx="813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EC8AAE6-4CAE-4508-A19D-9AAD1D7C3E75}"/>
                  </a:ext>
                </a:extLst>
              </p14:cNvPr>
              <p14:cNvContentPartPr/>
              <p14:nvPr/>
            </p14:nvContentPartPr>
            <p14:xfrm>
              <a:off x="7166065" y="5775480"/>
              <a:ext cx="570600" cy="19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EC8AAE6-4CAE-4508-A19D-9AAD1D7C3E7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157425" y="5766840"/>
                <a:ext cx="588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AEB8EE3-343D-47D9-BBFB-3539F13E790A}"/>
                  </a:ext>
                </a:extLst>
              </p14:cNvPr>
              <p14:cNvContentPartPr/>
              <p14:nvPr/>
            </p14:nvContentPartPr>
            <p14:xfrm>
              <a:off x="6434185" y="5848920"/>
              <a:ext cx="1508040" cy="226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AEB8EE3-343D-47D9-BBFB-3539F13E79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25185" y="5839920"/>
                <a:ext cx="152568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5859F6A4-2DA8-4305-8BC1-0045F94A80AC}"/>
              </a:ext>
            </a:extLst>
          </p:cNvPr>
          <p:cNvGrpSpPr/>
          <p:nvPr/>
        </p:nvGrpSpPr>
        <p:grpSpPr>
          <a:xfrm>
            <a:off x="8461705" y="4959000"/>
            <a:ext cx="2170800" cy="589680"/>
            <a:chOff x="8461705" y="4959000"/>
            <a:chExt cx="217080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AEEA2AD-6BAA-4624-89FA-8F4B1391AE5A}"/>
                    </a:ext>
                  </a:extLst>
                </p14:cNvPr>
                <p14:cNvContentPartPr/>
                <p14:nvPr/>
              </p14:nvContentPartPr>
              <p14:xfrm>
                <a:off x="8461705" y="4959000"/>
                <a:ext cx="79560" cy="500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AEEA2AD-6BAA-4624-89FA-8F4B1391AE5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52705" y="4950360"/>
                  <a:ext cx="972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4596E3-0923-46C0-85AF-B728CE1204D3}"/>
                    </a:ext>
                  </a:extLst>
                </p14:cNvPr>
                <p14:cNvContentPartPr/>
                <p14:nvPr/>
              </p14:nvContentPartPr>
              <p14:xfrm>
                <a:off x="8555665" y="5087880"/>
                <a:ext cx="153720" cy="287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4596E3-0923-46C0-85AF-B728CE1204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47025" y="5078880"/>
                  <a:ext cx="171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4283F4-40D3-44CE-98EF-D4B482467606}"/>
                    </a:ext>
                  </a:extLst>
                </p14:cNvPr>
                <p14:cNvContentPartPr/>
                <p14:nvPr/>
              </p14:nvContentPartPr>
              <p14:xfrm>
                <a:off x="8589505" y="5065920"/>
                <a:ext cx="59040" cy="330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4283F4-40D3-44CE-98EF-D4B48246760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80505" y="5056920"/>
                  <a:ext cx="76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FEB94D-49C6-4D8B-811C-758D4B22FFC4}"/>
                    </a:ext>
                  </a:extLst>
                </p14:cNvPr>
                <p14:cNvContentPartPr/>
                <p14:nvPr/>
              </p14:nvContentPartPr>
              <p14:xfrm>
                <a:off x="8769865" y="5280120"/>
                <a:ext cx="44280" cy="169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FEB94D-49C6-4D8B-811C-758D4B22FFC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60865" y="5271480"/>
                  <a:ext cx="61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7A762E-3271-4C57-B062-467B902022E6}"/>
                    </a:ext>
                  </a:extLst>
                </p14:cNvPr>
                <p14:cNvContentPartPr/>
                <p14:nvPr/>
              </p14:nvContentPartPr>
              <p14:xfrm>
                <a:off x="8899825" y="5369400"/>
                <a:ext cx="16200" cy="10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7A762E-3271-4C57-B062-467B902022E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91185" y="5360760"/>
                  <a:ext cx="33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73417A-C204-4D9B-8D2C-86476E67961C}"/>
                    </a:ext>
                  </a:extLst>
                </p14:cNvPr>
                <p14:cNvContentPartPr/>
                <p14:nvPr/>
              </p14:nvContentPartPr>
              <p14:xfrm>
                <a:off x="9008185" y="5110200"/>
                <a:ext cx="144000" cy="253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73417A-C204-4D9B-8D2C-86476E67961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99185" y="5101200"/>
                  <a:ext cx="161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6BA4EC-0BC5-49E1-B810-9E94E62911D0}"/>
                    </a:ext>
                  </a:extLst>
                </p14:cNvPr>
                <p14:cNvContentPartPr/>
                <p14:nvPr/>
              </p14:nvContentPartPr>
              <p14:xfrm>
                <a:off x="9006745" y="5076360"/>
                <a:ext cx="181440" cy="328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6BA4EC-0BC5-49E1-B810-9E94E62911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98105" y="5067360"/>
                  <a:ext cx="1990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0BA1FE-183C-4804-AFBC-0C66DF6498EE}"/>
                    </a:ext>
                  </a:extLst>
                </p14:cNvPr>
                <p14:cNvContentPartPr/>
                <p14:nvPr/>
              </p14:nvContentPartPr>
              <p14:xfrm>
                <a:off x="9240025" y="5309280"/>
                <a:ext cx="91800" cy="9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0BA1FE-183C-4804-AFBC-0C66DF6498E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31025" y="5300640"/>
                  <a:ext cx="109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0A345C9-AB02-4297-8EE5-8DDB9608D098}"/>
                    </a:ext>
                  </a:extLst>
                </p14:cNvPr>
                <p14:cNvContentPartPr/>
                <p14:nvPr/>
              </p14:nvContentPartPr>
              <p14:xfrm>
                <a:off x="9409225" y="5388120"/>
                <a:ext cx="36720" cy="144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0A345C9-AB02-4297-8EE5-8DDB9608D09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00585" y="5379120"/>
                  <a:ext cx="54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F4F3F66-2428-44B2-AC0B-9AA5565A6FF7}"/>
                    </a:ext>
                  </a:extLst>
                </p14:cNvPr>
                <p14:cNvContentPartPr/>
                <p14:nvPr/>
              </p14:nvContentPartPr>
              <p14:xfrm>
                <a:off x="9588145" y="5369400"/>
                <a:ext cx="32040" cy="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F4F3F66-2428-44B2-AC0B-9AA5565A6FF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79145" y="5360760"/>
                  <a:ext cx="49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242884-7E4E-4403-9083-6AD5808E36C2}"/>
                    </a:ext>
                  </a:extLst>
                </p14:cNvPr>
                <p14:cNvContentPartPr/>
                <p14:nvPr/>
              </p14:nvContentPartPr>
              <p14:xfrm>
                <a:off x="9588145" y="5370480"/>
                <a:ext cx="208440" cy="10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C242884-7E4E-4403-9083-6AD5808E36C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79145" y="5361840"/>
                  <a:ext cx="226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DF0EE8-06DA-47F0-AF0C-534D4FAF6D28}"/>
                    </a:ext>
                  </a:extLst>
                </p14:cNvPr>
                <p14:cNvContentPartPr/>
                <p14:nvPr/>
              </p14:nvContentPartPr>
              <p14:xfrm>
                <a:off x="9908905" y="5372640"/>
                <a:ext cx="7560" cy="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DF0EE8-06DA-47F0-AF0C-534D4FAF6D2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00265" y="5364000"/>
                  <a:ext cx="2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4A171C8-C34F-4C12-8F12-0344F98460EC}"/>
                    </a:ext>
                  </a:extLst>
                </p14:cNvPr>
                <p14:cNvContentPartPr/>
                <p14:nvPr/>
              </p14:nvContentPartPr>
              <p14:xfrm>
                <a:off x="10023385" y="5362200"/>
                <a:ext cx="24120" cy="181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4A171C8-C34F-4C12-8F12-0344F98460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14385" y="5353200"/>
                  <a:ext cx="41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14D607-81F7-46B5-B4F5-357C1DABEB7D}"/>
                    </a:ext>
                  </a:extLst>
                </p14:cNvPr>
                <p14:cNvContentPartPr/>
                <p14:nvPr/>
              </p14:nvContentPartPr>
              <p14:xfrm>
                <a:off x="10127785" y="5094720"/>
                <a:ext cx="238680" cy="262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14D607-81F7-46B5-B4F5-357C1DABEB7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19145" y="5086080"/>
                  <a:ext cx="256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6F467C3-1657-4ED0-AEC4-9D3EB92C2731}"/>
                    </a:ext>
                  </a:extLst>
                </p14:cNvPr>
                <p14:cNvContentPartPr/>
                <p14:nvPr/>
              </p14:nvContentPartPr>
              <p14:xfrm>
                <a:off x="10209145" y="5101560"/>
                <a:ext cx="108720" cy="265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6F467C3-1657-4ED0-AEC4-9D3EB92C273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00505" y="5092560"/>
                  <a:ext cx="126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72BF6DA-FB2B-4A72-AB0B-56FF0CFFB185}"/>
                    </a:ext>
                  </a:extLst>
                </p14:cNvPr>
                <p14:cNvContentPartPr/>
                <p14:nvPr/>
              </p14:nvContentPartPr>
              <p14:xfrm>
                <a:off x="10383025" y="5298480"/>
                <a:ext cx="109800" cy="75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72BF6DA-FB2B-4A72-AB0B-56FF0CFFB18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74385" y="5289480"/>
                  <a:ext cx="12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4467B8-7986-48B5-9053-60823CDB7CF6}"/>
                    </a:ext>
                  </a:extLst>
                </p14:cNvPr>
                <p14:cNvContentPartPr/>
                <p14:nvPr/>
              </p14:nvContentPartPr>
              <p14:xfrm>
                <a:off x="10549705" y="5054400"/>
                <a:ext cx="82800" cy="44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4467B8-7986-48B5-9053-60823CDB7CF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41065" y="5045400"/>
                  <a:ext cx="1004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4176A2F-005C-44E6-B5AD-DD27C6E3FDD8}"/>
                    </a:ext>
                  </a:extLst>
                </p14:cNvPr>
                <p14:cNvContentPartPr/>
                <p14:nvPr/>
              </p14:nvContentPartPr>
              <p14:xfrm>
                <a:off x="8565745" y="5473440"/>
                <a:ext cx="180000" cy="75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4176A2F-005C-44E6-B5AD-DD27C6E3FDD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56745" y="5464440"/>
                  <a:ext cx="197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F899D31-1F36-428E-BA1A-9D30637FEB07}"/>
                    </a:ext>
                  </a:extLst>
                </p14:cNvPr>
                <p14:cNvContentPartPr/>
                <p14:nvPr/>
              </p14:nvContentPartPr>
              <p14:xfrm>
                <a:off x="9029785" y="5486760"/>
                <a:ext cx="200880" cy="37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F899D31-1F36-428E-BA1A-9D30637FEB0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21145" y="5478120"/>
                  <a:ext cx="218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59288AA-2BDA-4823-A9D7-465C2651374C}"/>
                    </a:ext>
                  </a:extLst>
                </p14:cNvPr>
                <p14:cNvContentPartPr/>
                <p14:nvPr/>
              </p14:nvContentPartPr>
              <p14:xfrm>
                <a:off x="10169185" y="5427360"/>
                <a:ext cx="266760" cy="59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59288AA-2BDA-4823-A9D7-465C2651374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60185" y="5418720"/>
                  <a:ext cx="28440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C0BCBFD-9CE6-48BA-ABCD-65CFA4E40896}"/>
                  </a:ext>
                </a:extLst>
              </p14:cNvPr>
              <p14:cNvContentPartPr/>
              <p14:nvPr/>
            </p14:nvContentPartPr>
            <p14:xfrm>
              <a:off x="7596265" y="5700960"/>
              <a:ext cx="108720" cy="9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C0BCBFD-9CE6-48BA-ABCD-65CFA4E4089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587265" y="5692320"/>
                <a:ext cx="12636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0570C71-E3B1-4454-AC90-448F2D856A0A}"/>
              </a:ext>
            </a:extLst>
          </p:cNvPr>
          <p:cNvGrpSpPr/>
          <p:nvPr/>
        </p:nvGrpSpPr>
        <p:grpSpPr>
          <a:xfrm>
            <a:off x="2468868" y="6315786"/>
            <a:ext cx="4354920" cy="109800"/>
            <a:chOff x="2468868" y="6315786"/>
            <a:chExt cx="435492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0BA507-1E8A-4EBA-B8B0-83021274AB7A}"/>
                    </a:ext>
                  </a:extLst>
                </p14:cNvPr>
                <p14:cNvContentPartPr/>
                <p14:nvPr/>
              </p14:nvContentPartPr>
              <p14:xfrm>
                <a:off x="2468868" y="6315786"/>
                <a:ext cx="3769200" cy="85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0BA507-1E8A-4EBA-B8B0-83021274AB7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50868" y="6297786"/>
                  <a:ext cx="3804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B37976-EFFD-41F3-9B30-D18D33C91A95}"/>
                    </a:ext>
                  </a:extLst>
                </p14:cNvPr>
                <p14:cNvContentPartPr/>
                <p14:nvPr/>
              </p14:nvContentPartPr>
              <p14:xfrm>
                <a:off x="6407628" y="6401826"/>
                <a:ext cx="416160" cy="23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B37976-EFFD-41F3-9B30-D18D33C91A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89988" y="6383826"/>
                  <a:ext cx="451800" cy="5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60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8455E8-1CFC-4E7C-8081-543262FE7B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655" y="2141537"/>
                <a:ext cx="8829692" cy="209213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000" b="1" dirty="0">
                    <a:solidFill>
                      <a:srgbClr val="D60000"/>
                    </a:solidFill>
                  </a:rPr>
                  <a:t>ДЕФИНИЦИЈА </a:t>
                </a:r>
                <a:r>
                  <a:rPr lang="en-US" sz="2000" b="1" dirty="0">
                    <a:solidFill>
                      <a:srgbClr val="D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sr-Cyrl-RS" sz="2000" b="1" dirty="0">
                    <a:solidFill>
                      <a:srgbClr val="D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2000" b="1" dirty="0">
                    <a:solidFill>
                      <a:srgbClr val="D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sr-Cyrl-RS" sz="2000" b="1" dirty="0">
                    <a:solidFill>
                      <a:srgbClr val="D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Нека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 ПСУ из 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/>
                  <a:t>. Функција</a:t>
                </a:r>
                <a:endParaRPr lang="en-US" sz="2000" dirty="0"/>
              </a:p>
              <a:p>
                <a:pPr marL="0" lvl="4" indent="0">
                  <a:buFont typeface="Wingdings 3" pitchFamily="18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R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sr-Cyrl-R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Cyrl-R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r-Cyrl-RS" sz="2000" dirty="0">
                    <a:solidFill>
                      <a:srgbClr val="FF0000"/>
                    </a:solidFill>
                  </a:rPr>
                  <a:t>  </a:t>
                </a:r>
                <a:r>
                  <a:rPr lang="sr-Cyrl-RS" sz="2000" dirty="0"/>
                  <a:t>дата са</a:t>
                </a:r>
              </a:p>
              <a:p>
                <a:pPr marL="0" lvl="4" indent="0" algn="ctr">
                  <a:buFont typeface="Wingdings 3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smtClean="0">
                                      <a:solidFill>
                                        <a:srgbClr val="D6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D6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rgbClr val="D6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srgbClr val="D6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 smtClean="0">
                                      <a:solidFill>
                                        <a:srgbClr val="D6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000" i="1" smtClean="0">
                                      <a:solidFill>
                                        <a:srgbClr val="D6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sr-Cyrl-RS" sz="2000" dirty="0"/>
              </a:p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000" dirty="0"/>
                  <a:t>назива се 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емпиријска функција расподеле</a:t>
                </a:r>
                <a:r>
                  <a:rPr lang="sr-Cyrl-RS" sz="2000" dirty="0"/>
                  <a:t>.</a:t>
                </a:r>
              </a:p>
              <a:p>
                <a:pPr marL="0" lvl="8" indent="0">
                  <a:buFont typeface="Wingdings 3" pitchFamily="18" charset="2"/>
                  <a:buNone/>
                </a:pPr>
                <a:endParaRPr lang="sr-Cyrl-RS" sz="1000" b="1" dirty="0"/>
              </a:p>
              <a:p>
                <a:pPr marL="0" lvl="8" indent="0">
                  <a:buFont typeface="Wingdings 3" pitchFamily="18" charset="2"/>
                  <a:buNone/>
                </a:pPr>
                <a:endParaRPr lang="sr-Cyrl-RS" sz="2200" dirty="0"/>
              </a:p>
              <a:p>
                <a:pPr marL="585216" lvl="8" indent="0">
                  <a:buFont typeface="Wingdings 3" pitchFamily="18" charset="2"/>
                  <a:buNone/>
                </a:pPr>
                <a:endParaRPr lang="sr-Cyrl-RS" sz="2200" dirty="0"/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endParaRPr lang="sr-Cyrl-RS" sz="2200" dirty="0"/>
              </a:p>
              <a:p>
                <a:pPr marL="0" lvl="7" indent="0">
                  <a:buFont typeface="Wingdings 3" pitchFamily="18" charset="2"/>
                  <a:buNone/>
                </a:pPr>
                <a:endParaRPr lang="sr-Cyrl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8455E8-1CFC-4E7C-8081-543262FE7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55" y="2141537"/>
                <a:ext cx="8829692" cy="2092135"/>
              </a:xfrm>
              <a:prstGeom prst="rect">
                <a:avLst/>
              </a:prstGeom>
              <a:blipFill>
                <a:blip r:embed="rId3"/>
                <a:stretch>
                  <a:fillRect l="-760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D02489-8631-4C64-86E4-2D203F38A05D}"/>
                  </a:ext>
                </a:extLst>
              </p:cNvPr>
              <p:cNvSpPr/>
              <p:nvPr/>
            </p:nvSpPr>
            <p:spPr>
              <a:xfrm>
                <a:off x="687353" y="4233672"/>
                <a:ext cx="85032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8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/>
                  <a:t>За свако фиксирано</a:t>
                </a:r>
                <a:r>
                  <a:rPr lang="en-US" sz="20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000" dirty="0"/>
                  <a:t> вредност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представља релативну учесталост догађаја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/>
                  <a:t>у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000" dirty="0"/>
                  <a:t> поновљених независних опита.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D02489-8631-4C64-86E4-2D203F38A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53" y="4233672"/>
                <a:ext cx="8503299" cy="707886"/>
              </a:xfrm>
              <a:prstGeom prst="rect">
                <a:avLst/>
              </a:prstGeom>
              <a:blipFill>
                <a:blip r:embed="rId4"/>
                <a:stretch>
                  <a:fillRect l="-645"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531FF0-C40F-4F1E-9322-D1E1E3057045}"/>
                  </a:ext>
                </a:extLst>
              </p:cNvPr>
              <p:cNvSpPr/>
              <p:nvPr/>
            </p:nvSpPr>
            <p:spPr>
              <a:xfrm>
                <a:off x="687354" y="5023686"/>
                <a:ext cx="9184434" cy="1065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8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sr-Cyrl-RS" sz="2000" dirty="0"/>
                  <a:t>   </a:t>
                </a: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sr-Cyrl-RS" sz="2000" dirty="0">
                    <a:solidFill>
                      <a:schemeClr val="bg1">
                        <a:lumMod val="65000"/>
                      </a:schemeClr>
                    </a:solidFill>
                  </a:rPr>
                  <a:t>броји колико догађаја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r-Cyrl-RS" sz="2000" dirty="0">
                    <a:solidFill>
                      <a:schemeClr val="bg1">
                        <a:lumMod val="65000"/>
                      </a:schemeClr>
                    </a:solidFill>
                  </a:rPr>
                  <a:t> се реализовало</a:t>
                </a: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]</a:t>
                </a:r>
                <a:endParaRPr lang="sr-Cyrl-RS" sz="20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lvl="8" indent="-342900">
                  <a:buFont typeface="Wingdings" panose="05000000000000000000" pitchFamily="2" charset="2"/>
                  <a:buChar char="Ø"/>
                </a:pPr>
                <a:endParaRPr lang="en-US" sz="1000" dirty="0"/>
              </a:p>
              <a:p>
                <a:pPr marL="0" lvl="8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=0, 1, 2, …,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</a:t>
                </a:r>
                <a:endParaRPr lang="sr-Cyrl-RS" sz="2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531FF0-C40F-4F1E-9322-D1E1E3057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54" y="5023686"/>
                <a:ext cx="9184434" cy="1065548"/>
              </a:xfrm>
              <a:prstGeom prst="rect">
                <a:avLst/>
              </a:prstGeom>
              <a:blipFill>
                <a:blip r:embed="rId5"/>
                <a:stretch>
                  <a:fillRect l="-598" t="-571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9B02E40-C3ED-49AA-AA98-FBE750321DB8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ЕМПИРИЈСКА ФУНКЦИЈА РАСПОДЕЛЕ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35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8F471E-AF5E-417F-8623-B5476340F3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2598" y="1818341"/>
                <a:ext cx="6917255" cy="44544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8" indent="-342900">
                  <a:buFont typeface="Wingdings" panose="05000000000000000000" pitchFamily="2" charset="2"/>
                  <a:buChar char="Ø"/>
                </a:pPr>
                <a:r>
                  <a:rPr lang="sr-Cyrl-RS" sz="2000" dirty="0"/>
                  <a:t>Свака реализација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разматраног узорка одређује реализацију емпиријске функције расподеле</a:t>
                </a:r>
                <a:endParaRPr lang="en-US" sz="2000" dirty="0"/>
              </a:p>
              <a:p>
                <a:pPr marL="0" lvl="8" indent="0">
                  <a:buFont typeface="Wingdings 3" pitchFamily="18" charset="2"/>
                  <a:buNone/>
                </a:pPr>
                <a:endParaRPr lang="sr-Cyrl-RS" sz="400" dirty="0"/>
              </a:p>
              <a:p>
                <a:pPr marL="0" lvl="8" indent="0">
                  <a:buFont typeface="Wingdings 3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sr-Cyrl-R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=1, 2,…,</m:t>
                                </m:r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r-Cyrl-RS" sz="2000" dirty="0"/>
              </a:p>
              <a:p>
                <a:pPr marL="344488" lvl="8" indent="0">
                  <a:buFont typeface="Wingdings 3" pitchFamily="18" charset="2"/>
                  <a:buNone/>
                </a:pPr>
                <a:endParaRPr lang="en-US" sz="400" dirty="0"/>
              </a:p>
              <a:p>
                <a:pPr marL="344488" lvl="8" indent="0">
                  <a:buFont typeface="Wingdings 3" pitchFamily="18" charset="2"/>
                  <a:buNone/>
                </a:pPr>
                <a:r>
                  <a:rPr lang="sr-Cyrl-RS" sz="2000" dirty="0"/>
                  <a:t>Реализација емпиријске функције раподеле је степенаста функција, која у свакој од тачака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sr-Cyrl-RS" sz="2000" dirty="0"/>
                  <a:t> непрекидна само сдесна и у свакој од тих тачака </a:t>
                </a:r>
              </a:p>
              <a:p>
                <a:pPr marL="344488" lvl="8" indent="0">
                  <a:buFont typeface="Wingdings 3" pitchFamily="18" charset="2"/>
                  <a:buNone/>
                </a:pPr>
                <a:r>
                  <a:rPr lang="sr-Cyrl-RS" sz="2000" dirty="0"/>
                  <a:t>има скок</a:t>
                </a:r>
                <a:r>
                  <a:rPr lang="en-US" sz="2000" dirty="0"/>
                  <a:t> </a:t>
                </a:r>
                <a:r>
                  <a:rPr lang="sr-Cyrl-R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sr-Cyrl-RS" sz="2000" dirty="0"/>
                  <a:t>.</a:t>
                </a:r>
                <a:endParaRPr lang="en-US" sz="2000" dirty="0"/>
              </a:p>
              <a:p>
                <a:pPr marL="344488" lvl="8" indent="0">
                  <a:buFont typeface="Wingdings 3" pitchFamily="18" charset="2"/>
                  <a:buNone/>
                </a:pPr>
                <a:r>
                  <a:rPr lang="sr-Cyrl-RS" sz="2000" i="1" dirty="0">
                    <a:solidFill>
                      <a:schemeClr val="bg1">
                        <a:lumMod val="65000"/>
                      </a:schemeClr>
                    </a:solidFill>
                  </a:rPr>
                  <a:t>Напомена</a:t>
                </a:r>
                <a:r>
                  <a:rPr lang="sr-Cyrl-RS" sz="20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  <a:r>
                  <a:rPr lang="sr-Cyrl-RS" sz="2000" dirty="0"/>
                  <a:t> Користићемо исту ознаку за емпиријску функцију расподеле и њену реализацију.</a:t>
                </a:r>
              </a:p>
              <a:p>
                <a:pPr marL="0" lvl="7" indent="0">
                  <a:buFont typeface="Wingdings 3" pitchFamily="18" charset="2"/>
                  <a:buNone/>
                </a:pPr>
                <a:endParaRPr lang="sr-Cyrl-R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8F471E-AF5E-417F-8623-B5476340F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98" y="1818341"/>
                <a:ext cx="6917255" cy="4454443"/>
              </a:xfrm>
              <a:prstGeom prst="rect">
                <a:avLst/>
              </a:prstGeom>
              <a:blipFill>
                <a:blip r:embed="rId3"/>
                <a:stretch>
                  <a:fillRect l="-793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DB551-8DB4-4E67-8E53-163A6EEC006A}"/>
                  </a:ext>
                </a:extLst>
              </p:cNvPr>
              <p:cNvSpPr txBox="1"/>
              <p:nvPr/>
            </p:nvSpPr>
            <p:spPr>
              <a:xfrm>
                <a:off x="8408974" y="2060673"/>
                <a:ext cx="22206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2400" i="1" dirty="0" smtClean="0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r-Cyrl-RS" sz="2400" b="0" i="1" dirty="0" smtClean="0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−3, −1, 0, 2, 3, 4</m:t>
                      </m:r>
                      <m:r>
                        <a:rPr lang="sr-Cyrl-RS" sz="2400" i="1" dirty="0" smtClean="0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D6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DB551-8DB4-4E67-8E53-163A6EEC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974" y="2060673"/>
                <a:ext cx="2220683" cy="461665"/>
              </a:xfrm>
              <a:prstGeom prst="rect">
                <a:avLst/>
              </a:prstGeom>
              <a:blipFill>
                <a:blip r:embed="rId4"/>
                <a:stretch>
                  <a:fillRect l="-2192" r="-1342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31157A-D9EA-487C-A331-FC82372489E2}"/>
                  </a:ext>
                </a:extLst>
              </p:cNvPr>
              <p:cNvSpPr/>
              <p:nvPr/>
            </p:nvSpPr>
            <p:spPr>
              <a:xfrm>
                <a:off x="8076053" y="1278188"/>
                <a:ext cx="30541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Cyrl-R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31157A-D9EA-487C-A331-FC8237248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053" y="1278188"/>
                <a:ext cx="3054106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87F4DB-180B-432C-8B9D-F0981BD793BC}"/>
              </a:ext>
            </a:extLst>
          </p:cNvPr>
          <p:cNvCxnSpPr>
            <a:cxnSpLocks/>
          </p:cNvCxnSpPr>
          <p:nvPr/>
        </p:nvCxnSpPr>
        <p:spPr>
          <a:xfrm flipH="1">
            <a:off x="9603106" y="1715562"/>
            <a:ext cx="2945" cy="36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0E276AA-BE73-4A6A-9A30-474084983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51" y="4506480"/>
            <a:ext cx="5242427" cy="24276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E854E-732B-47D6-8B5F-B5D5EE76EEAC}"/>
              </a:ext>
            </a:extLst>
          </p:cNvPr>
          <p:cNvCxnSpPr/>
          <p:nvPr/>
        </p:nvCxnSpPr>
        <p:spPr>
          <a:xfrm>
            <a:off x="7066714" y="1509021"/>
            <a:ext cx="0" cy="2240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08BEAAE7-DD12-479C-A724-CDFF557EFB50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ЕМПИРИЈСКА ФУНКЦИЈА РАСПОДЕЛЕ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9704E9-419D-41E5-9D25-EC114AF99FF6}"/>
                  </a:ext>
                </a:extLst>
              </p14:cNvPr>
              <p14:cNvContentPartPr/>
              <p14:nvPr/>
            </p14:nvContentPartPr>
            <p14:xfrm>
              <a:off x="2842825" y="2145600"/>
              <a:ext cx="15336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9704E9-419D-41E5-9D25-EC114AF99F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4185" y="2136600"/>
                <a:ext cx="171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0CAAD9-D8F8-4113-9D5F-C33DF888921F}"/>
                  </a:ext>
                </a:extLst>
              </p14:cNvPr>
              <p14:cNvContentPartPr/>
              <p14:nvPr/>
            </p14:nvContentPartPr>
            <p14:xfrm>
              <a:off x="3204985" y="2143800"/>
              <a:ext cx="162000" cy="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0CAAD9-D8F8-4113-9D5F-C33DF88892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95985" y="2134800"/>
                <a:ext cx="179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1CEA32-1B47-49B0-A5A1-0AE09AB86487}"/>
                  </a:ext>
                </a:extLst>
              </p14:cNvPr>
              <p14:cNvContentPartPr/>
              <p14:nvPr/>
            </p14:nvContentPartPr>
            <p14:xfrm>
              <a:off x="3912385" y="2151360"/>
              <a:ext cx="2062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1CEA32-1B47-49B0-A5A1-0AE09AB864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3385" y="2142360"/>
                <a:ext cx="223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59889C-C75E-41F0-82FB-DB79261546C8}"/>
                  </a:ext>
                </a:extLst>
              </p14:cNvPr>
              <p14:cNvContentPartPr/>
              <p14:nvPr/>
            </p14:nvContentPartPr>
            <p14:xfrm>
              <a:off x="3591265" y="2825280"/>
              <a:ext cx="13068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59889C-C75E-41F0-82FB-DB79261546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2625" y="2816640"/>
                <a:ext cx="148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A676AB-A240-41AC-A043-1C479EE30BF3}"/>
                  </a:ext>
                </a:extLst>
              </p14:cNvPr>
              <p14:cNvContentPartPr/>
              <p14:nvPr/>
            </p14:nvContentPartPr>
            <p14:xfrm>
              <a:off x="3576865" y="3822120"/>
              <a:ext cx="178920" cy="3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A676AB-A240-41AC-A043-1C479EE30B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68225" y="3813480"/>
                <a:ext cx="1965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69444C5-4691-4E13-A0D3-C1B33814E6E6}"/>
                  </a:ext>
                </a:extLst>
              </p14:cNvPr>
              <p14:cNvContentPartPr/>
              <p14:nvPr/>
            </p14:nvContentPartPr>
            <p14:xfrm>
              <a:off x="1752745" y="3525480"/>
              <a:ext cx="218520" cy="18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69444C5-4691-4E13-A0D3-C1B33814E6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4105" y="3516840"/>
                <a:ext cx="2361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1BE5A69-1103-482D-83AB-22730303938C}"/>
                  </a:ext>
                </a:extLst>
              </p14:cNvPr>
              <p14:cNvContentPartPr/>
              <p14:nvPr/>
            </p14:nvContentPartPr>
            <p14:xfrm>
              <a:off x="7231585" y="2878920"/>
              <a:ext cx="13680" cy="244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1BE5A69-1103-482D-83AB-2273030393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22945" y="2870280"/>
                <a:ext cx="3132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AEA159C-423D-4224-983D-3E262B1C3C6D}"/>
              </a:ext>
            </a:extLst>
          </p:cNvPr>
          <p:cNvGrpSpPr/>
          <p:nvPr/>
        </p:nvGrpSpPr>
        <p:grpSpPr>
          <a:xfrm>
            <a:off x="7219705" y="2458080"/>
            <a:ext cx="845280" cy="1445400"/>
            <a:chOff x="7219705" y="2458080"/>
            <a:chExt cx="845280" cy="14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08CCD2-7105-4CEB-BDEE-A1116F66D112}"/>
                    </a:ext>
                  </a:extLst>
                </p14:cNvPr>
                <p14:cNvContentPartPr/>
                <p14:nvPr/>
              </p14:nvContentPartPr>
              <p14:xfrm>
                <a:off x="7225825" y="298404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08CCD2-7105-4CEB-BDEE-A1116F66D1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16825" y="2975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0F6DB2-6156-4DE0-A558-FE4D0D097B41}"/>
                    </a:ext>
                  </a:extLst>
                </p14:cNvPr>
                <p14:cNvContentPartPr/>
                <p14:nvPr/>
              </p14:nvContentPartPr>
              <p14:xfrm>
                <a:off x="7219705" y="2878560"/>
                <a:ext cx="15120" cy="264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0F6DB2-6156-4DE0-A558-FE4D0D097B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10705" y="2869560"/>
                  <a:ext cx="32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322295-4671-41A9-9544-488B4DDA064D}"/>
                    </a:ext>
                  </a:extLst>
                </p14:cNvPr>
                <p14:cNvContentPartPr/>
                <p14:nvPr/>
              </p14:nvContentPartPr>
              <p14:xfrm>
                <a:off x="7244905" y="2897640"/>
                <a:ext cx="172080" cy="25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322295-4671-41A9-9544-488B4DDA06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36265" y="2888640"/>
                  <a:ext cx="189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3A3580-A3B6-44EB-8220-447854098595}"/>
                    </a:ext>
                  </a:extLst>
                </p14:cNvPr>
                <p14:cNvContentPartPr/>
                <p14:nvPr/>
              </p14:nvContentPartPr>
              <p14:xfrm>
                <a:off x="7245265" y="3016800"/>
                <a:ext cx="10872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3A3580-A3B6-44EB-8220-4478540985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36265" y="3008160"/>
                  <a:ext cx="12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969984-9D22-4097-9148-337ACF7787F9}"/>
                    </a:ext>
                  </a:extLst>
                </p14:cNvPr>
                <p14:cNvContentPartPr/>
                <p14:nvPr/>
              </p14:nvContentPartPr>
              <p14:xfrm>
                <a:off x="7269385" y="3127320"/>
                <a:ext cx="61920" cy="148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969984-9D22-4097-9148-337ACF7787F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60385" y="3118320"/>
                  <a:ext cx="79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6B5D88-BE67-4B24-9238-0AA25A7A0CEB}"/>
                    </a:ext>
                  </a:extLst>
                </p14:cNvPr>
                <p14:cNvContentPartPr/>
                <p14:nvPr/>
              </p14:nvContentPartPr>
              <p14:xfrm>
                <a:off x="7402225" y="2967480"/>
                <a:ext cx="65880" cy="21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6B5D88-BE67-4B24-9238-0AA25A7A0CE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93225" y="2958840"/>
                  <a:ext cx="83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92002D-A666-42EE-AD07-7ECA8F1A998A}"/>
                    </a:ext>
                  </a:extLst>
                </p14:cNvPr>
                <p14:cNvContentPartPr/>
                <p14:nvPr/>
              </p14:nvContentPartPr>
              <p14:xfrm>
                <a:off x="7448305" y="3057120"/>
                <a:ext cx="96480" cy="85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92002D-A666-42EE-AD07-7ECA8F1A99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39305" y="3048480"/>
                  <a:ext cx="114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765763-8A92-4C83-A9C9-E25421500509}"/>
                    </a:ext>
                  </a:extLst>
                </p14:cNvPr>
                <p14:cNvContentPartPr/>
                <p14:nvPr/>
              </p14:nvContentPartPr>
              <p14:xfrm>
                <a:off x="7535425" y="3051720"/>
                <a:ext cx="105120" cy="104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765763-8A92-4C83-A9C9-E254215005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26785" y="3043080"/>
                  <a:ext cx="122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C47FBD-0435-4EF2-A11C-E82CBF3ACB57}"/>
                    </a:ext>
                  </a:extLst>
                </p14:cNvPr>
                <p14:cNvContentPartPr/>
                <p14:nvPr/>
              </p14:nvContentPartPr>
              <p14:xfrm>
                <a:off x="7611025" y="2958840"/>
                <a:ext cx="70920" cy="285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C47FBD-0435-4EF2-A11C-E82CBF3ACB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02385" y="2950200"/>
                  <a:ext cx="885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CCDB36-3202-4655-9FA1-BD7A2DF96253}"/>
                    </a:ext>
                  </a:extLst>
                </p14:cNvPr>
                <p14:cNvContentPartPr/>
                <p14:nvPr/>
              </p14:nvContentPartPr>
              <p14:xfrm>
                <a:off x="7783825" y="3065400"/>
                <a:ext cx="119520" cy="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CCDB36-3202-4655-9FA1-BD7A2DF962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74825" y="3056760"/>
                  <a:ext cx="137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75FC32-06CF-417F-838C-B3C5641A432A}"/>
                    </a:ext>
                  </a:extLst>
                </p14:cNvPr>
                <p14:cNvContentPartPr/>
                <p14:nvPr/>
              </p14:nvContentPartPr>
              <p14:xfrm>
                <a:off x="7781305" y="3121920"/>
                <a:ext cx="110880" cy="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75FC32-06CF-417F-838C-B3C5641A43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72305" y="3112920"/>
                  <a:ext cx="12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16DB77A-4D6A-4ED7-9063-C6A395001859}"/>
                    </a:ext>
                  </a:extLst>
                </p14:cNvPr>
                <p14:cNvContentPartPr/>
                <p14:nvPr/>
              </p14:nvContentPartPr>
              <p14:xfrm>
                <a:off x="7906945" y="2458080"/>
                <a:ext cx="158040" cy="144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16DB77A-4D6A-4ED7-9063-C6A39500185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97945" y="2449080"/>
                  <a:ext cx="175680" cy="146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6FC9664-6DC7-4BA0-BEBE-EF85DA662B44}"/>
                  </a:ext>
                </a:extLst>
              </p14:cNvPr>
              <p14:cNvContentPartPr/>
              <p14:nvPr/>
            </p14:nvContentPartPr>
            <p14:xfrm>
              <a:off x="9049225" y="2707200"/>
              <a:ext cx="7560" cy="91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6FC9664-6DC7-4BA0-BEBE-EF85DA662B4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040585" y="2698200"/>
                <a:ext cx="2520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0C2FC97-4A83-4BED-966A-E28690772789}"/>
              </a:ext>
            </a:extLst>
          </p:cNvPr>
          <p:cNvGrpSpPr/>
          <p:nvPr/>
        </p:nvGrpSpPr>
        <p:grpSpPr>
          <a:xfrm>
            <a:off x="9209785" y="2622600"/>
            <a:ext cx="812880" cy="180000"/>
            <a:chOff x="9209785" y="2622600"/>
            <a:chExt cx="81288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4BD658-D113-412E-93DD-1EFCB0CB4DFA}"/>
                    </a:ext>
                  </a:extLst>
                </p14:cNvPr>
                <p14:cNvContentPartPr/>
                <p14:nvPr/>
              </p14:nvContentPartPr>
              <p14:xfrm>
                <a:off x="9209785" y="2622600"/>
                <a:ext cx="113400" cy="136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4BD658-D113-412E-93DD-1EFCB0CB4DF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01145" y="2613960"/>
                  <a:ext cx="131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E0A6080-C206-4DA0-A195-AB2DA5AEB6BC}"/>
                    </a:ext>
                  </a:extLst>
                </p14:cNvPr>
                <p14:cNvContentPartPr/>
                <p14:nvPr/>
              </p14:nvContentPartPr>
              <p14:xfrm>
                <a:off x="9329305" y="2633040"/>
                <a:ext cx="93600" cy="120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E0A6080-C206-4DA0-A195-AB2DA5AEB6B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20305" y="2624040"/>
                  <a:ext cx="111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645B04F-413C-496E-AE7C-1130ED6B9D06}"/>
                    </a:ext>
                  </a:extLst>
                </p14:cNvPr>
                <p14:cNvContentPartPr/>
                <p14:nvPr/>
              </p14:nvContentPartPr>
              <p14:xfrm>
                <a:off x="9506785" y="2660040"/>
                <a:ext cx="142560" cy="127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645B04F-413C-496E-AE7C-1130ED6B9D0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97785" y="2651400"/>
                  <a:ext cx="160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47889C-ACF8-4572-9481-C3A1F17E1BFC}"/>
                    </a:ext>
                  </a:extLst>
                </p14:cNvPr>
                <p14:cNvContentPartPr/>
                <p14:nvPr/>
              </p14:nvContentPartPr>
              <p14:xfrm>
                <a:off x="9703345" y="2710440"/>
                <a:ext cx="100080" cy="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47889C-ACF8-4572-9481-C3A1F17E1B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94705" y="2701800"/>
                  <a:ext cx="117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291740C-F720-4EA2-8B6A-7A8C15663BD4}"/>
                    </a:ext>
                  </a:extLst>
                </p14:cNvPr>
                <p14:cNvContentPartPr/>
                <p14:nvPr/>
              </p14:nvContentPartPr>
              <p14:xfrm>
                <a:off x="9882265" y="2656800"/>
                <a:ext cx="140400" cy="145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291740C-F720-4EA2-8B6A-7A8C15663B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73265" y="2648160"/>
                  <a:ext cx="15804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75330F6-6CAE-4488-B3F0-6779830FDD5E}"/>
                  </a:ext>
                </a:extLst>
              </p14:cNvPr>
              <p14:cNvContentPartPr/>
              <p14:nvPr/>
            </p14:nvContentPartPr>
            <p14:xfrm>
              <a:off x="8404465" y="2620080"/>
              <a:ext cx="117720" cy="149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75330F6-6CAE-4488-B3F0-6779830FDD5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95465" y="2611440"/>
                <a:ext cx="13536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B0D025AE-2B42-4653-B455-42D7C22EDF91}"/>
              </a:ext>
            </a:extLst>
          </p:cNvPr>
          <p:cNvGrpSpPr/>
          <p:nvPr/>
        </p:nvGrpSpPr>
        <p:grpSpPr>
          <a:xfrm>
            <a:off x="9080905" y="2927160"/>
            <a:ext cx="1402200" cy="213840"/>
            <a:chOff x="9080905" y="2927160"/>
            <a:chExt cx="140220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6C23E0-7BE4-4A68-A5CF-16639D76E800}"/>
                    </a:ext>
                  </a:extLst>
                </p14:cNvPr>
                <p14:cNvContentPartPr/>
                <p14:nvPr/>
              </p14:nvContentPartPr>
              <p14:xfrm>
                <a:off x="9080905" y="3062880"/>
                <a:ext cx="13680" cy="78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6C23E0-7BE4-4A68-A5CF-16639D76E80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72265" y="3053880"/>
                  <a:ext cx="31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504F3F5-44C3-4CFC-B0E9-C6E882D91A86}"/>
                    </a:ext>
                  </a:extLst>
                </p14:cNvPr>
                <p14:cNvContentPartPr/>
                <p14:nvPr/>
              </p14:nvContentPartPr>
              <p14:xfrm>
                <a:off x="9225625" y="2994840"/>
                <a:ext cx="111960" cy="5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504F3F5-44C3-4CFC-B0E9-C6E882D91A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16985" y="2986200"/>
                  <a:ext cx="129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08C5B6-8C14-4B37-BAAD-C310402FA610}"/>
                    </a:ext>
                  </a:extLst>
                </p14:cNvPr>
                <p14:cNvContentPartPr/>
                <p14:nvPr/>
              </p14:nvContentPartPr>
              <p14:xfrm>
                <a:off x="9393385" y="2938680"/>
                <a:ext cx="86760" cy="161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08C5B6-8C14-4B37-BAAD-C310402FA6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4745" y="2929680"/>
                  <a:ext cx="104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46DAE7-54ED-46E2-86BB-949B5D9BDC69}"/>
                    </a:ext>
                  </a:extLst>
                </p14:cNvPr>
                <p14:cNvContentPartPr/>
                <p14:nvPr/>
              </p14:nvContentPartPr>
              <p14:xfrm>
                <a:off x="9580585" y="2964240"/>
                <a:ext cx="86760" cy="10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46DAE7-54ED-46E2-86BB-949B5D9BDC6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71945" y="2955600"/>
                  <a:ext cx="104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A4DCCBD-69E1-4F9F-B8AE-956EF008C54D}"/>
                    </a:ext>
                  </a:extLst>
                </p14:cNvPr>
                <p14:cNvContentPartPr/>
                <p14:nvPr/>
              </p14:nvContentPartPr>
              <p14:xfrm>
                <a:off x="9562585" y="3093480"/>
                <a:ext cx="128160" cy="41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A4DCCBD-69E1-4F9F-B8AE-956EF008C5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53585" y="3084480"/>
                  <a:ext cx="145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E14C90-9A7D-4BEA-8296-695EA7DC69C1}"/>
                    </a:ext>
                  </a:extLst>
                </p14:cNvPr>
                <p14:cNvContentPartPr/>
                <p14:nvPr/>
              </p14:nvContentPartPr>
              <p14:xfrm>
                <a:off x="9771745" y="2990880"/>
                <a:ext cx="104040" cy="9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E14C90-9A7D-4BEA-8296-695EA7DC69C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62745" y="2982240"/>
                  <a:ext cx="121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5319895-C6F6-4DA0-93EC-270F78C57F99}"/>
                    </a:ext>
                  </a:extLst>
                </p14:cNvPr>
                <p14:cNvContentPartPr/>
                <p14:nvPr/>
              </p14:nvContentPartPr>
              <p14:xfrm>
                <a:off x="9883705" y="2973240"/>
                <a:ext cx="118080" cy="128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5319895-C6F6-4DA0-93EC-270F78C57F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75065" y="2964240"/>
                  <a:ext cx="135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7693B2-CBC2-4F7D-9A80-5FA4C2DDDD81}"/>
                    </a:ext>
                  </a:extLst>
                </p14:cNvPr>
                <p14:cNvContentPartPr/>
                <p14:nvPr/>
              </p14:nvContentPartPr>
              <p14:xfrm>
                <a:off x="10082785" y="2994840"/>
                <a:ext cx="109440" cy="101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7693B2-CBC2-4F7D-9A80-5FA4C2DDDD8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73785" y="2986200"/>
                  <a:ext cx="127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79219FB-4F2C-4B2D-AD04-FB44A432D29A}"/>
                    </a:ext>
                  </a:extLst>
                </p14:cNvPr>
                <p14:cNvContentPartPr/>
                <p14:nvPr/>
              </p14:nvContentPartPr>
              <p14:xfrm>
                <a:off x="10224985" y="3027960"/>
                <a:ext cx="115920" cy="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79219FB-4F2C-4B2D-AD04-FB44A432D29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16345" y="3018960"/>
                  <a:ext cx="133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2D924C5-8DB1-4013-9351-E6E8C1A612E3}"/>
                    </a:ext>
                  </a:extLst>
                </p14:cNvPr>
                <p14:cNvContentPartPr/>
                <p14:nvPr/>
              </p14:nvContentPartPr>
              <p14:xfrm>
                <a:off x="10437745" y="2927160"/>
                <a:ext cx="45360" cy="18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2D924C5-8DB1-4013-9351-E6E8C1A612E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29105" y="2918160"/>
                  <a:ext cx="6300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5F0A26A-3459-4D9A-A254-78B52AE521E2}"/>
                  </a:ext>
                </a:extLst>
              </p14:cNvPr>
              <p14:cNvContentPartPr/>
              <p14:nvPr/>
            </p14:nvContentPartPr>
            <p14:xfrm>
              <a:off x="8683465" y="2411640"/>
              <a:ext cx="272880" cy="47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5F0A26A-3459-4D9A-A254-78B52AE521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674465" y="2403000"/>
                <a:ext cx="2905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E1CE13E2-FBDA-4229-B79C-24C363DAB327}"/>
              </a:ext>
            </a:extLst>
          </p:cNvPr>
          <p:cNvGrpSpPr/>
          <p:nvPr/>
        </p:nvGrpSpPr>
        <p:grpSpPr>
          <a:xfrm>
            <a:off x="8391505" y="2893320"/>
            <a:ext cx="202320" cy="366840"/>
            <a:chOff x="8391505" y="2893320"/>
            <a:chExt cx="20232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016F22-E3BB-465D-8E93-D274CFB24FFC}"/>
                    </a:ext>
                  </a:extLst>
                </p14:cNvPr>
                <p14:cNvContentPartPr/>
                <p14:nvPr/>
              </p14:nvContentPartPr>
              <p14:xfrm>
                <a:off x="8409145" y="2893320"/>
                <a:ext cx="92520" cy="133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016F22-E3BB-465D-8E93-D274CFB24F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00505" y="2884320"/>
                  <a:ext cx="110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A4A46E8-03DA-41D3-BB3D-C5DD027521D9}"/>
                    </a:ext>
                  </a:extLst>
                </p14:cNvPr>
                <p14:cNvContentPartPr/>
                <p14:nvPr/>
              </p14:nvContentPartPr>
              <p14:xfrm>
                <a:off x="8391505" y="3079800"/>
                <a:ext cx="202320" cy="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A4A46E8-03DA-41D3-BB3D-C5DD027521D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82865" y="3070800"/>
                  <a:ext cx="219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9F51085-F7E5-4F28-8639-02475C772AD0}"/>
                    </a:ext>
                  </a:extLst>
                </p14:cNvPr>
                <p14:cNvContentPartPr/>
                <p14:nvPr/>
              </p14:nvContentPartPr>
              <p14:xfrm>
                <a:off x="8429665" y="3144600"/>
                <a:ext cx="100800" cy="115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9F51085-F7E5-4F28-8639-02475C772AD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21025" y="3135600"/>
                  <a:ext cx="11844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B35D0F7-56B1-431C-A90D-240379D96302}"/>
                  </a:ext>
                </a:extLst>
              </p14:cNvPr>
              <p14:cNvContentPartPr/>
              <p14:nvPr/>
            </p14:nvContentPartPr>
            <p14:xfrm>
              <a:off x="9125905" y="3403080"/>
              <a:ext cx="23400" cy="93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B35D0F7-56B1-431C-A90D-240379D9630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117265" y="3394440"/>
                <a:ext cx="4104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069DD919-46D5-4A97-B925-7A9AC0EC30B6}"/>
              </a:ext>
            </a:extLst>
          </p:cNvPr>
          <p:cNvGrpSpPr/>
          <p:nvPr/>
        </p:nvGrpSpPr>
        <p:grpSpPr>
          <a:xfrm>
            <a:off x="9308425" y="3295800"/>
            <a:ext cx="1145160" cy="165960"/>
            <a:chOff x="9308425" y="3295800"/>
            <a:chExt cx="114516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3464CD6-CD9F-4D39-B5EB-DA63A2305258}"/>
                    </a:ext>
                  </a:extLst>
                </p14:cNvPr>
                <p14:cNvContentPartPr/>
                <p14:nvPr/>
              </p14:nvContentPartPr>
              <p14:xfrm>
                <a:off x="9308425" y="3364920"/>
                <a:ext cx="128160" cy="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3464CD6-CD9F-4D39-B5EB-DA63A230525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99425" y="3355920"/>
                  <a:ext cx="145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9F9E68-416F-48EE-B75A-31250A372D5B}"/>
                    </a:ext>
                  </a:extLst>
                </p14:cNvPr>
                <p14:cNvContentPartPr/>
                <p14:nvPr/>
              </p14:nvContentPartPr>
              <p14:xfrm>
                <a:off x="9478705" y="3299040"/>
                <a:ext cx="36720" cy="129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9F9E68-416F-48EE-B75A-31250A372D5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69705" y="3290400"/>
                  <a:ext cx="54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75403E-03B3-4752-83C4-F87616488923}"/>
                    </a:ext>
                  </a:extLst>
                </p14:cNvPr>
                <p14:cNvContentPartPr/>
                <p14:nvPr/>
              </p14:nvContentPartPr>
              <p14:xfrm>
                <a:off x="9608665" y="3315600"/>
                <a:ext cx="101160" cy="95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75403E-03B3-4752-83C4-F8761648892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00025" y="3306600"/>
                  <a:ext cx="118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112069B-8621-4D35-BE02-374FBD9537EC}"/>
                    </a:ext>
                  </a:extLst>
                </p14:cNvPr>
                <p14:cNvContentPartPr/>
                <p14:nvPr/>
              </p14:nvContentPartPr>
              <p14:xfrm>
                <a:off x="9601465" y="3419640"/>
                <a:ext cx="109800" cy="42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112069B-8621-4D35-BE02-374FBD9537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92465" y="3410640"/>
                  <a:ext cx="127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8F81921-ED95-4A41-A852-57287582D227}"/>
                    </a:ext>
                  </a:extLst>
                </p14:cNvPr>
                <p14:cNvContentPartPr/>
                <p14:nvPr/>
              </p14:nvContentPartPr>
              <p14:xfrm>
                <a:off x="9812785" y="3334320"/>
                <a:ext cx="101520" cy="83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8F81921-ED95-4A41-A852-57287582D22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04145" y="3325680"/>
                  <a:ext cx="119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482C5CE-558A-43A2-92FD-4BBD24693119}"/>
                    </a:ext>
                  </a:extLst>
                </p14:cNvPr>
                <p14:cNvContentPartPr/>
                <p14:nvPr/>
              </p14:nvContentPartPr>
              <p14:xfrm>
                <a:off x="9928345" y="3321000"/>
                <a:ext cx="94320" cy="10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482C5CE-558A-43A2-92FD-4BBD246931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19345" y="3312360"/>
                  <a:ext cx="111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E06CB41-03DC-44BF-BB14-00ECF08BF385}"/>
                    </a:ext>
                  </a:extLst>
                </p14:cNvPr>
                <p14:cNvContentPartPr/>
                <p14:nvPr/>
              </p14:nvContentPartPr>
              <p14:xfrm>
                <a:off x="10109785" y="3301200"/>
                <a:ext cx="114480" cy="115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E06CB41-03DC-44BF-BB14-00ECF08BF38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00785" y="3292560"/>
                  <a:ext cx="132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DE10ACD-04B0-499B-905A-EEE77B5D6AB9}"/>
                    </a:ext>
                  </a:extLst>
                </p14:cNvPr>
                <p14:cNvContentPartPr/>
                <p14:nvPr/>
              </p14:nvContentPartPr>
              <p14:xfrm>
                <a:off x="10325785" y="3295800"/>
                <a:ext cx="127800" cy="120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DE10ACD-04B0-499B-905A-EEE77B5D6AB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17145" y="3287160"/>
                  <a:ext cx="14544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6BC217-DDE3-4BF3-AFDB-425EABC27B4E}"/>
                  </a:ext>
                </a:extLst>
              </p14:cNvPr>
              <p14:cNvContentPartPr/>
              <p14:nvPr/>
            </p14:nvContentPartPr>
            <p14:xfrm>
              <a:off x="9213385" y="2462040"/>
              <a:ext cx="264240" cy="457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6BC217-DDE3-4BF3-AFDB-425EABC27B4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204745" y="2453400"/>
                <a:ext cx="2818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9690D9B2-A7CE-41E6-AE29-092E63835FE3}"/>
              </a:ext>
            </a:extLst>
          </p:cNvPr>
          <p:cNvGrpSpPr/>
          <p:nvPr/>
        </p:nvGrpSpPr>
        <p:grpSpPr>
          <a:xfrm>
            <a:off x="8375665" y="3335400"/>
            <a:ext cx="200880" cy="289080"/>
            <a:chOff x="8375665" y="3335400"/>
            <a:chExt cx="20088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1F4D315-B301-407D-B009-095CA6C78EDB}"/>
                    </a:ext>
                  </a:extLst>
                </p14:cNvPr>
                <p14:cNvContentPartPr/>
                <p14:nvPr/>
              </p14:nvContentPartPr>
              <p14:xfrm>
                <a:off x="8423185" y="3335400"/>
                <a:ext cx="119520" cy="78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1F4D315-B301-407D-B009-095CA6C78ED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14545" y="3326400"/>
                  <a:ext cx="137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B7FCF97-6D45-4BE8-8F22-4FE44187E7C4}"/>
                    </a:ext>
                  </a:extLst>
                </p14:cNvPr>
                <p14:cNvContentPartPr/>
                <p14:nvPr/>
              </p14:nvContentPartPr>
              <p14:xfrm>
                <a:off x="8375665" y="3449160"/>
                <a:ext cx="200880" cy="1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B7FCF97-6D45-4BE8-8F22-4FE44187E7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67025" y="3440160"/>
                  <a:ext cx="218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2DB1CED-AF48-40DD-9C62-8B79878EFAB3}"/>
                    </a:ext>
                  </a:extLst>
                </p14:cNvPr>
                <p14:cNvContentPartPr/>
                <p14:nvPr/>
              </p14:nvContentPartPr>
              <p14:xfrm>
                <a:off x="8382865" y="3510360"/>
                <a:ext cx="117360" cy="114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2DB1CED-AF48-40DD-9C62-8B79878EFAB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74225" y="3501720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ADB701E-995A-4B3E-A2D1-C2571DC429E1}"/>
                  </a:ext>
                </a:extLst>
              </p14:cNvPr>
              <p14:cNvContentPartPr/>
              <p14:nvPr/>
            </p14:nvContentPartPr>
            <p14:xfrm>
              <a:off x="9144265" y="3701880"/>
              <a:ext cx="23400" cy="105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ADB701E-995A-4B3E-A2D1-C2571DC429E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135265" y="3692880"/>
                <a:ext cx="4104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86B6EBCD-1F83-40FE-A85F-D3029B6611C1}"/>
              </a:ext>
            </a:extLst>
          </p:cNvPr>
          <p:cNvGrpSpPr/>
          <p:nvPr/>
        </p:nvGrpSpPr>
        <p:grpSpPr>
          <a:xfrm>
            <a:off x="9406705" y="3594960"/>
            <a:ext cx="663120" cy="155520"/>
            <a:chOff x="9406705" y="3594960"/>
            <a:chExt cx="66312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5739022-D334-4381-8472-9142B4CB0AB9}"/>
                    </a:ext>
                  </a:extLst>
                </p14:cNvPr>
                <p14:cNvContentPartPr/>
                <p14:nvPr/>
              </p14:nvContentPartPr>
              <p14:xfrm>
                <a:off x="9845905" y="3594960"/>
                <a:ext cx="115200" cy="113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5739022-D334-4381-8472-9142B4CB0AB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37265" y="3586320"/>
                  <a:ext cx="132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AA13FA1-5C3F-4F4B-ADD9-D66F2B2A8B7A}"/>
                    </a:ext>
                  </a:extLst>
                </p14:cNvPr>
                <p14:cNvContentPartPr/>
                <p14:nvPr/>
              </p14:nvContentPartPr>
              <p14:xfrm>
                <a:off x="9954985" y="3620160"/>
                <a:ext cx="114840" cy="86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AA13FA1-5C3F-4F4B-ADD9-D66F2B2A8B7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46345" y="3611160"/>
                  <a:ext cx="132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513F187-63FA-4AB7-9A40-9C87FAD5F2B6}"/>
                    </a:ext>
                  </a:extLst>
                </p14:cNvPr>
                <p14:cNvContentPartPr/>
                <p14:nvPr/>
              </p14:nvContentPartPr>
              <p14:xfrm>
                <a:off x="9632425" y="3616560"/>
                <a:ext cx="127440" cy="93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513F187-63FA-4AB7-9A40-9C87FAD5F2B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23425" y="3607560"/>
                  <a:ext cx="145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B222678-546D-4FAE-9DB7-3BE9C60AB029}"/>
                    </a:ext>
                  </a:extLst>
                </p14:cNvPr>
                <p14:cNvContentPartPr/>
                <p14:nvPr/>
              </p14:nvContentPartPr>
              <p14:xfrm>
                <a:off x="9641425" y="3727080"/>
                <a:ext cx="118440" cy="23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B222678-546D-4FAE-9DB7-3BE9C60AB02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32785" y="3718080"/>
                  <a:ext cx="13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A6BCBF7-5064-4D18-BE59-89108053266A}"/>
                    </a:ext>
                  </a:extLst>
                </p14:cNvPr>
                <p14:cNvContentPartPr/>
                <p14:nvPr/>
              </p14:nvContentPartPr>
              <p14:xfrm>
                <a:off x="9406705" y="3602160"/>
                <a:ext cx="96480" cy="140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A6BCBF7-5064-4D18-BE59-89108053266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98065" y="3593520"/>
                  <a:ext cx="1141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14B7EFB-21F1-4893-B930-A7AC478B93B1}"/>
              </a:ext>
            </a:extLst>
          </p:cNvPr>
          <p:cNvGrpSpPr/>
          <p:nvPr/>
        </p:nvGrpSpPr>
        <p:grpSpPr>
          <a:xfrm>
            <a:off x="10165945" y="3569400"/>
            <a:ext cx="397800" cy="132840"/>
            <a:chOff x="10165945" y="3569400"/>
            <a:chExt cx="39780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42123B1-06E9-4E6D-9CB3-8581E254D312}"/>
                    </a:ext>
                  </a:extLst>
                </p14:cNvPr>
                <p14:cNvContentPartPr/>
                <p14:nvPr/>
              </p14:nvContentPartPr>
              <p14:xfrm>
                <a:off x="10165945" y="3598920"/>
                <a:ext cx="141120" cy="103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42123B1-06E9-4E6D-9CB3-8581E254D31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56945" y="3590280"/>
                  <a:ext cx="158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E1AEC8D-5BCF-4DFF-AD17-24E1555F64A2}"/>
                    </a:ext>
                  </a:extLst>
                </p14:cNvPr>
                <p14:cNvContentPartPr/>
                <p14:nvPr/>
              </p14:nvContentPartPr>
              <p14:xfrm>
                <a:off x="10390585" y="3569400"/>
                <a:ext cx="173160" cy="126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E1AEC8D-5BCF-4DFF-AD17-24E1555F64A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81585" y="3560400"/>
                  <a:ext cx="19080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9618650-15C6-4D28-BDA8-2EA2A827112C}"/>
                  </a:ext>
                </a:extLst>
              </p14:cNvPr>
              <p14:cNvContentPartPr/>
              <p14:nvPr/>
            </p14:nvContentPartPr>
            <p14:xfrm>
              <a:off x="9664465" y="2454840"/>
              <a:ext cx="137880" cy="38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9618650-15C6-4D28-BDA8-2EA2A827112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655825" y="2446200"/>
                <a:ext cx="15552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6FFBED5B-FA8A-45F4-B1D0-980A5C23F4E0}"/>
              </a:ext>
            </a:extLst>
          </p:cNvPr>
          <p:cNvGrpSpPr/>
          <p:nvPr/>
        </p:nvGrpSpPr>
        <p:grpSpPr>
          <a:xfrm>
            <a:off x="9492025" y="3859560"/>
            <a:ext cx="1110240" cy="168480"/>
            <a:chOff x="9492025" y="3859560"/>
            <a:chExt cx="111024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C82AFD9-82D7-48EE-9CF6-DF79B08B1CA5}"/>
                    </a:ext>
                  </a:extLst>
                </p14:cNvPr>
                <p14:cNvContentPartPr/>
                <p14:nvPr/>
              </p14:nvContentPartPr>
              <p14:xfrm>
                <a:off x="9492025" y="3859560"/>
                <a:ext cx="92880" cy="131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C82AFD9-82D7-48EE-9CF6-DF79B08B1CA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83025" y="3850560"/>
                  <a:ext cx="110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24D06F3-3822-4D61-A032-D6957C8BA1EA}"/>
                    </a:ext>
                  </a:extLst>
                </p14:cNvPr>
                <p14:cNvContentPartPr/>
                <p14:nvPr/>
              </p14:nvContentPartPr>
              <p14:xfrm>
                <a:off x="9672025" y="3881160"/>
                <a:ext cx="101160" cy="83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24D06F3-3822-4D61-A032-D6957C8BA1E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63025" y="3872520"/>
                  <a:ext cx="118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A58AC2F-3AF4-4BCD-A1B8-6CA7B8A3CB3A}"/>
                    </a:ext>
                  </a:extLst>
                </p14:cNvPr>
                <p14:cNvContentPartPr/>
                <p14:nvPr/>
              </p14:nvContentPartPr>
              <p14:xfrm>
                <a:off x="9695065" y="3983040"/>
                <a:ext cx="126720" cy="15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A58AC2F-3AF4-4BCD-A1B8-6CA7B8A3CB3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86065" y="3974400"/>
                  <a:ext cx="144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6E7696A-29DC-46E9-BB19-F4710FB7CAF8}"/>
                    </a:ext>
                  </a:extLst>
                </p14:cNvPr>
                <p14:cNvContentPartPr/>
                <p14:nvPr/>
              </p14:nvContentPartPr>
              <p14:xfrm>
                <a:off x="9904225" y="3917520"/>
                <a:ext cx="115560" cy="90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6E7696A-29DC-46E9-BB19-F4710FB7CAF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95225" y="3908520"/>
                  <a:ext cx="133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A290E3B-659F-4B24-9ED1-BACA813353A9}"/>
                    </a:ext>
                  </a:extLst>
                </p14:cNvPr>
                <p14:cNvContentPartPr/>
                <p14:nvPr/>
              </p14:nvContentPartPr>
              <p14:xfrm>
                <a:off x="10025545" y="3921840"/>
                <a:ext cx="107280" cy="81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A290E3B-659F-4B24-9ED1-BACA813353A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16905" y="3913200"/>
                  <a:ext cx="124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E4E1A61-4A6C-4E1B-92E0-C6FF87364896}"/>
                    </a:ext>
                  </a:extLst>
                </p14:cNvPr>
                <p14:cNvContentPartPr/>
                <p14:nvPr/>
              </p14:nvContentPartPr>
              <p14:xfrm>
                <a:off x="10262425" y="3897720"/>
                <a:ext cx="115200" cy="105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E4E1A61-4A6C-4E1B-92E0-C6FF8736489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53425" y="3889080"/>
                  <a:ext cx="132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3C7869D-B226-4808-86BB-D67DDBFD579D}"/>
                    </a:ext>
                  </a:extLst>
                </p14:cNvPr>
                <p14:cNvContentPartPr/>
                <p14:nvPr/>
              </p14:nvContentPartPr>
              <p14:xfrm>
                <a:off x="10484185" y="3874680"/>
                <a:ext cx="118080" cy="153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3C7869D-B226-4808-86BB-D67DDBFD579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75185" y="3866040"/>
                  <a:ext cx="13572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D823AE2-E27D-4179-A3A7-C9B5C1D14EB9}"/>
                  </a:ext>
                </a:extLst>
              </p14:cNvPr>
              <p14:cNvContentPartPr/>
              <p14:nvPr/>
            </p14:nvContentPartPr>
            <p14:xfrm>
              <a:off x="9198625" y="4028400"/>
              <a:ext cx="12600" cy="71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D823AE2-E27D-4179-A3A7-C9B5C1D14EB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189985" y="4019400"/>
                <a:ext cx="302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940DF75-348C-4043-93C6-7CD8BA19B45C}"/>
                  </a:ext>
                </a:extLst>
              </p14:cNvPr>
              <p14:cNvContentPartPr/>
              <p14:nvPr/>
            </p14:nvContentPartPr>
            <p14:xfrm>
              <a:off x="9297265" y="4317840"/>
              <a:ext cx="2880" cy="109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940DF75-348C-4043-93C6-7CD8BA19B45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288625" y="4309200"/>
                <a:ext cx="2052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FE1762F-0DEE-49F3-B9B1-1B1DF9AC7B88}"/>
              </a:ext>
            </a:extLst>
          </p:cNvPr>
          <p:cNvGrpSpPr/>
          <p:nvPr/>
        </p:nvGrpSpPr>
        <p:grpSpPr>
          <a:xfrm>
            <a:off x="9529465" y="4252320"/>
            <a:ext cx="1105920" cy="185040"/>
            <a:chOff x="9529465" y="4252320"/>
            <a:chExt cx="110592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ED1A248-9B10-4969-8DD3-06FF7962D168}"/>
                    </a:ext>
                  </a:extLst>
                </p14:cNvPr>
                <p14:cNvContentPartPr/>
                <p14:nvPr/>
              </p14:nvContentPartPr>
              <p14:xfrm>
                <a:off x="9529465" y="4277520"/>
                <a:ext cx="111600" cy="123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ED1A248-9B10-4969-8DD3-06FF7962D1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20825" y="4268520"/>
                  <a:ext cx="129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A91A0EA-9844-4416-80C1-260920148F60}"/>
                    </a:ext>
                  </a:extLst>
                </p14:cNvPr>
                <p14:cNvContentPartPr/>
                <p14:nvPr/>
              </p14:nvContentPartPr>
              <p14:xfrm>
                <a:off x="9733585" y="4293000"/>
                <a:ext cx="125640" cy="99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A91A0EA-9844-4416-80C1-260920148F6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24945" y="4284360"/>
                  <a:ext cx="143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9C03A94-7C44-4546-A32D-EB61FC1135BA}"/>
                    </a:ext>
                  </a:extLst>
                </p14:cNvPr>
                <p14:cNvContentPartPr/>
                <p14:nvPr/>
              </p14:nvContentPartPr>
              <p14:xfrm>
                <a:off x="9758065" y="4429440"/>
                <a:ext cx="125640" cy="7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9C03A94-7C44-4546-A32D-EB61FC1135B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49425" y="4420800"/>
                  <a:ext cx="143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F785F45-FE79-45BD-A6D8-AC241D24DB51}"/>
                    </a:ext>
                  </a:extLst>
                </p14:cNvPr>
                <p14:cNvContentPartPr/>
                <p14:nvPr/>
              </p14:nvContentPartPr>
              <p14:xfrm>
                <a:off x="9984505" y="4314240"/>
                <a:ext cx="102600" cy="90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F785F45-FE79-45BD-A6D8-AC241D24DB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75505" y="4305600"/>
                  <a:ext cx="120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99758C0-2F41-4933-9F46-0D7B2E6F16DA}"/>
                    </a:ext>
                  </a:extLst>
                </p14:cNvPr>
                <p14:cNvContentPartPr/>
                <p14:nvPr/>
              </p14:nvContentPartPr>
              <p14:xfrm>
                <a:off x="10080985" y="4327560"/>
                <a:ext cx="92160" cy="68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99758C0-2F41-4933-9F46-0D7B2E6F16D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71985" y="4318920"/>
                  <a:ext cx="109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4A8F8EA-47BF-4150-954F-A5CE81980AB9}"/>
                    </a:ext>
                  </a:extLst>
                </p14:cNvPr>
                <p14:cNvContentPartPr/>
                <p14:nvPr/>
              </p14:nvContentPartPr>
              <p14:xfrm>
                <a:off x="10319665" y="4276440"/>
                <a:ext cx="101520" cy="109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4A8F8EA-47BF-4150-954F-A5CE81980AB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11025" y="4267440"/>
                  <a:ext cx="119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FF0033-B4A5-48E4-86B6-52D5E4C6BDCA}"/>
                    </a:ext>
                  </a:extLst>
                </p14:cNvPr>
                <p14:cNvContentPartPr/>
                <p14:nvPr/>
              </p14:nvContentPartPr>
              <p14:xfrm>
                <a:off x="10530625" y="4252320"/>
                <a:ext cx="104760" cy="130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AFF0033-B4A5-48E4-86B6-52D5E4C6BDC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21625" y="4243320"/>
                  <a:ext cx="1224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23130C4-4926-402F-B051-7F9802B1D616}"/>
              </a:ext>
            </a:extLst>
          </p:cNvPr>
          <p:cNvGrpSpPr/>
          <p:nvPr/>
        </p:nvGrpSpPr>
        <p:grpSpPr>
          <a:xfrm>
            <a:off x="8775985" y="4311360"/>
            <a:ext cx="181440" cy="372240"/>
            <a:chOff x="8775985" y="4311360"/>
            <a:chExt cx="18144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675AAEB-DF5E-4E37-A767-12E857E68C67}"/>
                    </a:ext>
                  </a:extLst>
                </p14:cNvPr>
                <p14:cNvContentPartPr/>
                <p14:nvPr/>
              </p14:nvContentPartPr>
              <p14:xfrm>
                <a:off x="8775985" y="4357440"/>
                <a:ext cx="55800" cy="90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675AAEB-DF5E-4E37-A767-12E857E68C6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66985" y="4348440"/>
                  <a:ext cx="73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115E265-5C84-4477-8AE5-FEE586AFCE62}"/>
                    </a:ext>
                  </a:extLst>
                </p14:cNvPr>
                <p14:cNvContentPartPr/>
                <p14:nvPr/>
              </p14:nvContentPartPr>
              <p14:xfrm>
                <a:off x="8792905" y="4311360"/>
                <a:ext cx="123120" cy="21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115E265-5C84-4477-8AE5-FEE586AFCE6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83905" y="4302360"/>
                  <a:ext cx="140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7258B89-B0EF-49DD-9FC0-AEEBF093400F}"/>
                    </a:ext>
                  </a:extLst>
                </p14:cNvPr>
                <p14:cNvContentPartPr/>
                <p14:nvPr/>
              </p14:nvContentPartPr>
              <p14:xfrm>
                <a:off x="8784265" y="4490640"/>
                <a:ext cx="173160" cy="26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7258B89-B0EF-49DD-9FC0-AEEBF093400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75625" y="4482000"/>
                  <a:ext cx="190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6343B4-CA92-486D-A7B5-C2339CAB205B}"/>
                    </a:ext>
                  </a:extLst>
                </p14:cNvPr>
                <p14:cNvContentPartPr/>
                <p14:nvPr/>
              </p14:nvContentPartPr>
              <p14:xfrm>
                <a:off x="8813065" y="4553280"/>
                <a:ext cx="67320" cy="13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6343B4-CA92-486D-A7B5-C2339CAB205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04065" y="4544280"/>
                  <a:ext cx="8496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E3BB723-E884-4FF5-918F-17E746E95EF7}"/>
                  </a:ext>
                </a:extLst>
              </p14:cNvPr>
              <p14:cNvContentPartPr/>
              <p14:nvPr/>
            </p14:nvContentPartPr>
            <p14:xfrm>
              <a:off x="9555025" y="4667040"/>
              <a:ext cx="16560" cy="105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E3BB723-E884-4FF5-918F-17E746E95EF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546025" y="4658040"/>
                <a:ext cx="3420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7A657A5-5696-4658-AE0C-24D81F615779}"/>
              </a:ext>
            </a:extLst>
          </p:cNvPr>
          <p:cNvGrpSpPr/>
          <p:nvPr/>
        </p:nvGrpSpPr>
        <p:grpSpPr>
          <a:xfrm>
            <a:off x="9796945" y="4541040"/>
            <a:ext cx="606960" cy="198720"/>
            <a:chOff x="9796945" y="4541040"/>
            <a:chExt cx="60696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48B5DFA-955A-4BA2-A7B3-056DFC533A23}"/>
                    </a:ext>
                  </a:extLst>
                </p14:cNvPr>
                <p14:cNvContentPartPr/>
                <p14:nvPr/>
              </p14:nvContentPartPr>
              <p14:xfrm>
                <a:off x="9796945" y="4604400"/>
                <a:ext cx="136800" cy="135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48B5DFA-955A-4BA2-A7B3-056DFC533A2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88305" y="4595400"/>
                  <a:ext cx="154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758BB85-2DCD-4A40-80AE-B0FE9596B7D3}"/>
                    </a:ext>
                  </a:extLst>
                </p14:cNvPr>
                <p14:cNvContentPartPr/>
                <p14:nvPr/>
              </p14:nvContentPartPr>
              <p14:xfrm>
                <a:off x="9940585" y="4603320"/>
                <a:ext cx="106200" cy="102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758BB85-2DCD-4A40-80AE-B0FE9596B7D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31585" y="4594320"/>
                  <a:ext cx="123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FA81891-0CE4-4E58-8520-6D397642A624}"/>
                    </a:ext>
                  </a:extLst>
                </p14:cNvPr>
                <p14:cNvContentPartPr/>
                <p14:nvPr/>
              </p14:nvContentPartPr>
              <p14:xfrm>
                <a:off x="10107265" y="4570560"/>
                <a:ext cx="97200" cy="144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FA81891-0CE4-4E58-8520-6D397642A62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98265" y="4561920"/>
                  <a:ext cx="114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86BB803-2511-4B52-B345-BA3050EEA664}"/>
                    </a:ext>
                  </a:extLst>
                </p14:cNvPr>
                <p14:cNvContentPartPr/>
                <p14:nvPr/>
              </p14:nvContentPartPr>
              <p14:xfrm>
                <a:off x="10170265" y="4653720"/>
                <a:ext cx="67320" cy="77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86BB803-2511-4B52-B345-BA3050EEA66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61625" y="4645080"/>
                  <a:ext cx="84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F9138F2-F41D-4B5B-A1F2-371240005F32}"/>
                    </a:ext>
                  </a:extLst>
                </p14:cNvPr>
                <p14:cNvContentPartPr/>
                <p14:nvPr/>
              </p14:nvContentPartPr>
              <p14:xfrm>
                <a:off x="10353865" y="4541040"/>
                <a:ext cx="50040" cy="153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F9138F2-F41D-4B5B-A1F2-371240005F3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45225" y="4532400"/>
                  <a:ext cx="6768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BFBABD7-567F-4D3E-A5E3-BBD33F34D42F}"/>
                  </a:ext>
                </a:extLst>
              </p14:cNvPr>
              <p14:cNvContentPartPr/>
              <p14:nvPr/>
            </p14:nvContentPartPr>
            <p14:xfrm>
              <a:off x="9198985" y="4600080"/>
              <a:ext cx="74520" cy="1688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BFBABD7-567F-4D3E-A5E3-BBD33F34D42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189985" y="4591440"/>
                <a:ext cx="9216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144692E-519F-42D0-B7FA-C872A8CA516A}"/>
              </a:ext>
            </a:extLst>
          </p:cNvPr>
          <p:cNvGrpSpPr/>
          <p:nvPr/>
        </p:nvGrpSpPr>
        <p:grpSpPr>
          <a:xfrm>
            <a:off x="7937545" y="3684240"/>
            <a:ext cx="675720" cy="1148400"/>
            <a:chOff x="7937545" y="3684240"/>
            <a:chExt cx="675720" cy="11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4C25B04-6172-4491-9598-A9C4FAA1BABA}"/>
                    </a:ext>
                  </a:extLst>
                </p14:cNvPr>
                <p14:cNvContentPartPr/>
                <p14:nvPr/>
              </p14:nvContentPartPr>
              <p14:xfrm>
                <a:off x="8389345" y="3684240"/>
                <a:ext cx="83160" cy="10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4C25B04-6172-4491-9598-A9C4FAA1BAB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80345" y="3675600"/>
                  <a:ext cx="100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502DF0-22AE-49D2-9EC0-F1AFDEC42494}"/>
                    </a:ext>
                  </a:extLst>
                </p14:cNvPr>
                <p14:cNvContentPartPr/>
                <p14:nvPr/>
              </p14:nvContentPartPr>
              <p14:xfrm>
                <a:off x="8340025" y="3824280"/>
                <a:ext cx="185400" cy="7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502DF0-22AE-49D2-9EC0-F1AFDEC4249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331385" y="3815640"/>
                  <a:ext cx="20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8AADDA-375B-4161-B09A-F73B3951E028}"/>
                    </a:ext>
                  </a:extLst>
                </p14:cNvPr>
                <p14:cNvContentPartPr/>
                <p14:nvPr/>
              </p14:nvContentPartPr>
              <p14:xfrm>
                <a:off x="8373145" y="3874680"/>
                <a:ext cx="100440" cy="126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8AADDA-375B-4161-B09A-F73B3951E02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64145" y="3866040"/>
                  <a:ext cx="118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68F283D-900E-478C-8B45-E03844B7CFDB}"/>
                    </a:ext>
                  </a:extLst>
                </p14:cNvPr>
                <p14:cNvContentPartPr/>
                <p14:nvPr/>
              </p14:nvContentPartPr>
              <p14:xfrm>
                <a:off x="8451985" y="4088160"/>
                <a:ext cx="72360" cy="109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68F283D-900E-478C-8B45-E03844B7CFD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43345" y="4079160"/>
                  <a:ext cx="90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495501C-9DE6-4C2E-97DE-73836AD92561}"/>
                    </a:ext>
                  </a:extLst>
                </p14:cNvPr>
                <p14:cNvContentPartPr/>
                <p14:nvPr/>
              </p14:nvContentPartPr>
              <p14:xfrm>
                <a:off x="8447665" y="4221720"/>
                <a:ext cx="165600" cy="20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495501C-9DE6-4C2E-97DE-73836AD9256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38665" y="4212720"/>
                  <a:ext cx="183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E45EDE4-B583-4FEF-8041-2697AD32FA12}"/>
                    </a:ext>
                  </a:extLst>
                </p14:cNvPr>
                <p14:cNvContentPartPr/>
                <p14:nvPr/>
              </p14:nvContentPartPr>
              <p14:xfrm>
                <a:off x="8500225" y="4258800"/>
                <a:ext cx="80640" cy="121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E45EDE4-B583-4FEF-8041-2697AD32FA1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491225" y="4250160"/>
                  <a:ext cx="98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33D6BE0-DF43-446E-A80C-452097E62AEE}"/>
                    </a:ext>
                  </a:extLst>
                </p14:cNvPr>
                <p14:cNvContentPartPr/>
                <p14:nvPr/>
              </p14:nvContentPartPr>
              <p14:xfrm>
                <a:off x="7937545" y="3782880"/>
                <a:ext cx="586800" cy="1049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33D6BE0-DF43-446E-A80C-452097E62AE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28545" y="3773880"/>
                  <a:ext cx="604440" cy="106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599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9DB31E-3086-4210-B1DC-E1284D7A1F05}"/>
              </a:ext>
            </a:extLst>
          </p:cNvPr>
          <p:cNvSpPr txBox="1">
            <a:spLocks/>
          </p:cNvSpPr>
          <p:nvPr/>
        </p:nvSpPr>
        <p:spPr>
          <a:xfrm>
            <a:off x="753655" y="2141537"/>
            <a:ext cx="8829692" cy="428272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216" lvl="8" indent="0">
              <a:buFont typeface="Wingdings 3" pitchFamily="18" charset="2"/>
              <a:buNone/>
            </a:pPr>
            <a:endParaRPr lang="sr-Cyrl-RS" sz="2200"/>
          </a:p>
          <a:p>
            <a:pPr marL="342900" lvl="4" indent="-342900">
              <a:buFont typeface="Wingdings" panose="05000000000000000000" pitchFamily="2" charset="2"/>
              <a:buChar char="Ø"/>
            </a:pPr>
            <a:endParaRPr lang="sr-Cyrl-RS" sz="2200"/>
          </a:p>
          <a:p>
            <a:pPr marL="0" lvl="7" indent="0">
              <a:buFont typeface="Wingdings 3" pitchFamily="18" charset="2"/>
              <a:buNone/>
            </a:pPr>
            <a:endParaRPr lang="sr-Cyrl-R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8F2A50-5C77-495D-BEE0-569A9CFC1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09992"/>
            <a:ext cx="6884352" cy="5748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55C50-0806-4143-9706-69217E1F45B4}"/>
                  </a:ext>
                </a:extLst>
              </p:cNvPr>
              <p:cNvSpPr txBox="1"/>
              <p:nvPr/>
            </p:nvSpPr>
            <p:spPr>
              <a:xfrm>
                <a:off x="753655" y="2084832"/>
                <a:ext cx="292819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chemeClr val="tx1"/>
                    </a:solidFill>
                  </a:rPr>
                  <a:t>Шта се дешава када је обим узорка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већи број?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55C50-0806-4143-9706-69217E1F4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55" y="2084832"/>
                <a:ext cx="2928193" cy="1015663"/>
              </a:xfrm>
              <a:prstGeom prst="rect">
                <a:avLst/>
              </a:prstGeom>
              <a:blipFill>
                <a:blip r:embed="rId3"/>
                <a:stretch>
                  <a:fillRect l="-1875" t="-2994" r="-2500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EEE8B7C-FD13-4ACA-B2E3-5FA28AA7122E}"/>
              </a:ext>
            </a:extLst>
          </p:cNvPr>
          <p:cNvSpPr/>
          <p:nvPr/>
        </p:nvSpPr>
        <p:spPr>
          <a:xfrm>
            <a:off x="540736" y="3124415"/>
            <a:ext cx="3047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000" dirty="0"/>
              <a:t>Природно је очекивати да је емпиријска функција расподеле све ближа теоријској функцији расподеле.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4DFD0-7B73-4F3D-AA0B-1B2378FDB035}"/>
              </a:ext>
            </a:extLst>
          </p:cNvPr>
          <p:cNvSpPr/>
          <p:nvPr/>
        </p:nvSpPr>
        <p:spPr>
          <a:xfrm>
            <a:off x="776047" y="5732422"/>
            <a:ext cx="2577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60000"/>
              </a:buClr>
              <a:buFont typeface="Wingdings" panose="05000000000000000000" pitchFamily="2" charset="2"/>
              <a:buChar char="Ø"/>
            </a:pPr>
            <a:r>
              <a:rPr lang="sr-Cyrl-RS" sz="2000" dirty="0"/>
              <a:t>Да ли то можемо доказати?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880EE6-E154-4EC0-B01C-6878596D4457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ЕМПИРИЈСКА ФУНКЦИЈА РАСПОДЕЛЕ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8F1FD1-9AE3-4267-B163-C9815BDCBC3C}"/>
                  </a:ext>
                </a:extLst>
              </p14:cNvPr>
              <p14:cNvContentPartPr/>
              <p14:nvPr/>
            </p14:nvContentPartPr>
            <p14:xfrm>
              <a:off x="5578105" y="1044720"/>
              <a:ext cx="583920" cy="427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8F1FD1-9AE3-4267-B163-C9815BDCBC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9465" y="1036080"/>
                <a:ext cx="60156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9C8A8-CDB1-42B9-89A7-A40E74BCD232}"/>
                  </a:ext>
                </a:extLst>
              </p14:cNvPr>
              <p14:cNvContentPartPr/>
              <p14:nvPr/>
            </p14:nvContentPartPr>
            <p14:xfrm>
              <a:off x="9003145" y="1004400"/>
              <a:ext cx="704160" cy="455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9C8A8-CDB1-42B9-89A7-A40E74BCD2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94505" y="995400"/>
                <a:ext cx="7218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6918A6-2B31-4E9D-8381-DC7575730A37}"/>
                  </a:ext>
                </a:extLst>
              </p14:cNvPr>
              <p14:cNvContentPartPr/>
              <p14:nvPr/>
            </p14:nvContentPartPr>
            <p14:xfrm>
              <a:off x="5528065" y="3902040"/>
              <a:ext cx="718560" cy="339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6918A6-2B31-4E9D-8381-DC7575730A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9425" y="3893040"/>
                <a:ext cx="73620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5E236A-B772-439C-8007-38A79574821B}"/>
                  </a:ext>
                </a:extLst>
              </p14:cNvPr>
              <p14:cNvContentPartPr/>
              <p14:nvPr/>
            </p14:nvContentPartPr>
            <p14:xfrm>
              <a:off x="9045265" y="3927960"/>
              <a:ext cx="578160" cy="324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5E236A-B772-439C-8007-38A7957482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36625" y="3919320"/>
                <a:ext cx="595800" cy="3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69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4E1206A-DBB8-4730-A539-2F3B2422EB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1961" y="2590800"/>
                <a:ext cx="8347954" cy="135919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7" indent="0">
                  <a:buFont typeface="Wingdings 3" pitchFamily="18" charset="2"/>
                  <a:buNone/>
                </a:pPr>
                <a:r>
                  <a:rPr lang="sr-Cyrl-RS" sz="2400" b="1" dirty="0">
                    <a:solidFill>
                      <a:srgbClr val="D60000"/>
                    </a:solidFill>
                  </a:rPr>
                  <a:t>ЦЕНТРАЛНА ТЕОРЕМА МАТЕМАТИЧКЕ СТАТИСТИКЕ.</a:t>
                </a:r>
                <a:r>
                  <a:rPr lang="en-US" sz="2400" b="1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400" dirty="0"/>
                  <a:t>За сваки реалан број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важи једнакост</a:t>
                </a:r>
              </a:p>
              <a:p>
                <a:pPr marL="0" lvl="7" indent="0" algn="ctr">
                  <a:buFont typeface="Wingdings 3" pitchFamily="18" charset="2"/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sr-Cyrl-RS" sz="2400" dirty="0"/>
                  <a:t> </a:t>
                </a:r>
                <a:endParaRPr lang="en-US" sz="2400" dirty="0"/>
              </a:p>
              <a:p>
                <a:pPr marL="0" lvl="7" indent="0" algn="ctr">
                  <a:buFont typeface="Wingdings 3" pitchFamily="18" charset="2"/>
                  <a:buNone/>
                </a:pPr>
                <a:endParaRPr lang="sr-Cyrl-RS" sz="1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4E1206A-DBB8-4730-A539-2F3B2422E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61" y="2590800"/>
                <a:ext cx="8347954" cy="1359193"/>
              </a:xfrm>
              <a:prstGeom prst="rect">
                <a:avLst/>
              </a:prstGeom>
              <a:blipFill>
                <a:blip r:embed="rId2"/>
                <a:stretch>
                  <a:fillRect l="-1169" t="-8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79CFC61C-F953-4420-BA70-6511B147F690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ЕМПИРИЈСКА ФУНКЦИЈА РАСПОДЕЛЕ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446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43CC5E-19B4-4D6C-917B-833BD44B3678}"/>
              </a:ext>
            </a:extLst>
          </p:cNvPr>
          <p:cNvSpPr txBox="1">
            <a:spLocks/>
          </p:cNvSpPr>
          <p:nvPr/>
        </p:nvSpPr>
        <p:spPr>
          <a:xfrm>
            <a:off x="753655" y="2141537"/>
            <a:ext cx="8829692" cy="428272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216" lvl="8" indent="0">
              <a:buFont typeface="Wingdings 3" pitchFamily="18" charset="2"/>
              <a:buNone/>
            </a:pPr>
            <a:endParaRPr lang="sr-Cyrl-RS" sz="2200"/>
          </a:p>
          <a:p>
            <a:pPr marL="342900" lvl="4" indent="-342900">
              <a:buFont typeface="Wingdings" panose="05000000000000000000" pitchFamily="2" charset="2"/>
              <a:buChar char="Ø"/>
            </a:pPr>
            <a:endParaRPr lang="sr-Cyrl-RS" sz="2200"/>
          </a:p>
          <a:p>
            <a:pPr marL="0" lvl="7" indent="0">
              <a:buFont typeface="Wingdings 3" pitchFamily="18" charset="2"/>
              <a:buNone/>
            </a:pPr>
            <a:endParaRPr lang="sr-Cyrl-R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7E5998-062C-436A-8B81-0B9649F7D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36" y="1858402"/>
            <a:ext cx="5994611" cy="5005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715B1E-C2B9-4CE9-BA7B-AF7A266E7952}"/>
              </a:ext>
            </a:extLst>
          </p:cNvPr>
          <p:cNvSpPr txBox="1"/>
          <p:nvPr/>
        </p:nvSpPr>
        <p:spPr>
          <a:xfrm>
            <a:off x="531845" y="2084832"/>
            <a:ext cx="31500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60000"/>
              </a:buClr>
              <a:buFont typeface="Wingdings" panose="05000000000000000000" pitchFamily="2" charset="2"/>
              <a:buChar char="Ø"/>
            </a:pPr>
            <a:r>
              <a:rPr lang="sr-Cyrl-RS" sz="2000" dirty="0"/>
              <a:t>ЦТГ је стуб на коме почива научна заснованост статистичких истраживања. Њом су доказани наши интуитивни закључци/претпоставке.</a:t>
            </a:r>
            <a:endParaRPr lang="en-US" sz="2000" dirty="0"/>
          </a:p>
          <a:p>
            <a:pPr marL="285750" indent="-285750">
              <a:buClr>
                <a:srgbClr val="D60000"/>
              </a:buClr>
              <a:buFont typeface="Wingdings" panose="05000000000000000000" pitchFamily="2" charset="2"/>
              <a:buChar char="Ø"/>
            </a:pPr>
            <a:endParaRPr lang="sr-Cyrl-RS" sz="1000" dirty="0"/>
          </a:p>
          <a:p>
            <a:pPr marL="285750" indent="-285750">
              <a:buClr>
                <a:srgbClr val="D60000"/>
              </a:buClr>
              <a:buFont typeface="Wingdings" panose="05000000000000000000" pitchFamily="2" charset="2"/>
              <a:buChar char="Ø"/>
            </a:pPr>
            <a:r>
              <a:rPr lang="sr-Cyrl-RS" sz="2000" dirty="0"/>
              <a:t>На основу ЦГТ можемо тврдити да графици десно нису последица случајно „добрих“ реализација узорка.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5F4AA7-9EA0-4668-8055-F73546CC221D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ЕМПИРИЈСКА ФУНКЦИЈА РАСПОДЕЛЕ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488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FE4A10-D11B-4A3F-9A2C-CCF116685B02}"/>
                  </a:ext>
                </a:extLst>
              </p:cNvPr>
              <p:cNvSpPr txBox="1"/>
              <p:nvPr/>
            </p:nvSpPr>
            <p:spPr>
              <a:xfrm>
                <a:off x="277007" y="1316070"/>
                <a:ext cx="4896720" cy="5346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9999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C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Clr>
                    <a:srgbClr val="FF9999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Звонаста крива представља график ненегативне функције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,</a:t>
                </a:r>
                <a:endParaRPr lang="sr-Cyrl-RS" sz="2400" dirty="0"/>
              </a:p>
              <a:p>
                <a:pPr>
                  <a:buClr>
                    <a:srgbClr val="FF99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Cyrl-R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sr-Cyrl-R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r-Cyrl-R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CC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Cyrl-RS" sz="2400" dirty="0"/>
              </a:p>
              <a:p>
                <a:pPr marL="344488">
                  <a:buClr>
                    <a:srgbClr val="FF9999"/>
                  </a:buClr>
                </a:pPr>
                <a:r>
                  <a:rPr lang="sr-Cyrl-RS" sz="2400" dirty="0"/>
                  <a:t>За функцију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кажемо да је </a:t>
                </a:r>
                <a:r>
                  <a:rPr lang="sr-Cyrl-RS" sz="2400" dirty="0">
                    <a:solidFill>
                      <a:srgbClr val="FF0000"/>
                    </a:solidFill>
                  </a:rPr>
                  <a:t>густина нормалне расподеле</a:t>
                </a:r>
                <a:r>
                  <a:rPr lang="sr-Cyrl-RS" sz="2400" dirty="0"/>
                  <a:t>. </a:t>
                </a:r>
                <a:endParaRPr lang="en-US" sz="2400" dirty="0"/>
              </a:p>
              <a:p>
                <a:pPr marL="342900" indent="-342900">
                  <a:buClr>
                    <a:srgbClr val="FF9999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Крива је симетрична у односу на праву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342900" indent="-342900">
                  <a:buClr>
                    <a:srgbClr val="FF9999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Што је параметар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dirty="0"/>
                  <a:t> већи, то је врх криве нижи, а она спљоштенија.</a:t>
                </a:r>
              </a:p>
              <a:p>
                <a:pPr>
                  <a:buClr>
                    <a:srgbClr val="FF9999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FE4A10-D11B-4A3F-9A2C-CCF116685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07" y="1316070"/>
                <a:ext cx="4896720" cy="5346785"/>
              </a:xfrm>
              <a:prstGeom prst="rect">
                <a:avLst/>
              </a:prstGeom>
              <a:blipFill>
                <a:blip r:embed="rId3"/>
                <a:stretch>
                  <a:fillRect l="-1617" t="-570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CF993AF-4A1B-419F-8FB6-2E1918D0A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17447"/>
            <a:ext cx="4285714" cy="28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E2317-793E-4850-8F8B-1F30A8774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690" y="3675267"/>
            <a:ext cx="4295238" cy="2809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B6ADA0-3C69-4CF3-9887-C7E545BC9F6C}"/>
                  </a:ext>
                </a:extLst>
              </p:cNvPr>
              <p:cNvSpPr txBox="1"/>
              <p:nvPr/>
            </p:nvSpPr>
            <p:spPr>
              <a:xfrm>
                <a:off x="10174928" y="152400"/>
                <a:ext cx="2017072" cy="472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Cyrl-RS" sz="2000" b="1" dirty="0">
                  <a:ea typeface="Cambria Math" panose="02040503050406030204" pitchFamily="18" charset="0"/>
                </a:endParaRPr>
              </a:p>
              <a:p>
                <a:endParaRPr lang="sr-Cyrl-RS" sz="2000" dirty="0"/>
              </a:p>
              <a:p>
                <a:endParaRPr lang="sr-Cyrl-R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B6ADA0-3C69-4CF3-9887-C7E545BC9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928" y="152400"/>
                <a:ext cx="2017072" cy="4720780"/>
              </a:xfrm>
              <a:prstGeom prst="rect">
                <a:avLst/>
              </a:prstGeom>
              <a:blipFill>
                <a:blip r:embed="rId6"/>
                <a:stretch>
                  <a:fillRect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3DBB60-3E87-4AC9-B531-D9D2ADA66865}"/>
              </a:ext>
            </a:extLst>
          </p:cNvPr>
          <p:cNvCxnSpPr>
            <a:cxnSpLocks/>
          </p:cNvCxnSpPr>
          <p:nvPr/>
        </p:nvCxnSpPr>
        <p:spPr>
          <a:xfrm>
            <a:off x="7543800" y="685800"/>
            <a:ext cx="0" cy="2819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62918E-5BE5-4DF8-8442-1399480C26B3}"/>
              </a:ext>
            </a:extLst>
          </p:cNvPr>
          <p:cNvCxnSpPr>
            <a:cxnSpLocks/>
          </p:cNvCxnSpPr>
          <p:nvPr/>
        </p:nvCxnSpPr>
        <p:spPr>
          <a:xfrm>
            <a:off x="8763000" y="685800"/>
            <a:ext cx="0" cy="2819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8985B-DC4A-43AA-B352-6107BD598A34}"/>
              </a:ext>
            </a:extLst>
          </p:cNvPr>
          <p:cNvCxnSpPr>
            <a:cxnSpLocks/>
          </p:cNvCxnSpPr>
          <p:nvPr/>
        </p:nvCxnSpPr>
        <p:spPr>
          <a:xfrm>
            <a:off x="8153400" y="3810000"/>
            <a:ext cx="0" cy="28194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E75A7C6-C691-45D1-B51C-723C37C6DB45}"/>
              </a:ext>
            </a:extLst>
          </p:cNvPr>
          <p:cNvSpPr txBox="1">
            <a:spLocks/>
          </p:cNvSpPr>
          <p:nvPr/>
        </p:nvSpPr>
        <p:spPr>
          <a:xfrm>
            <a:off x="277007" y="345907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Нормална расподела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2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FE4A10-D11B-4A3F-9A2C-CCF116685B02}"/>
                  </a:ext>
                </a:extLst>
              </p:cNvPr>
              <p:cNvSpPr txBox="1"/>
              <p:nvPr/>
            </p:nvSpPr>
            <p:spPr>
              <a:xfrm>
                <a:off x="226632" y="4998644"/>
                <a:ext cx="57911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9999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>
                    <a:solidFill>
                      <a:schemeClr val="bg1">
                        <a:lumMod val="65000"/>
                      </a:schemeClr>
                    </a:solidFill>
                  </a:rPr>
                  <a:t>независне</a:t>
                </a:r>
                <a:r>
                  <a:rPr lang="sr-Cyrl-RS" sz="2400" dirty="0"/>
                  <a:t> случајне променљиве ако за све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важи</a:t>
                </a:r>
                <a:endParaRPr lang="en-US" sz="2400" dirty="0"/>
              </a:p>
              <a:p>
                <a:pPr>
                  <a:buClr>
                    <a:srgbClr val="FF9999"/>
                  </a:buClr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sr-Cyrl-RS" sz="2400" dirty="0"/>
                  <a:t>.</a:t>
                </a:r>
                <a:endParaRPr lang="en-US" sz="2400" dirty="0"/>
              </a:p>
              <a:p>
                <a:pPr marL="342900" indent="-342900">
                  <a:buClr>
                    <a:srgbClr val="FF9999"/>
                  </a:buClr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FE4A10-D11B-4A3F-9A2C-CCF116685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32" y="4998644"/>
                <a:ext cx="5791197" cy="1569660"/>
              </a:xfrm>
              <a:prstGeom prst="rect">
                <a:avLst/>
              </a:prstGeom>
              <a:blipFill>
                <a:blip r:embed="rId3"/>
                <a:stretch>
                  <a:fillRect l="-1368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CF993AF-4A1B-419F-8FB6-2E1918D0A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17447"/>
            <a:ext cx="4285714" cy="28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E2317-793E-4850-8F8B-1F30A8774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690" y="3675267"/>
            <a:ext cx="4295238" cy="2809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B6ADA0-3C69-4CF3-9887-C7E545BC9F6C}"/>
                  </a:ext>
                </a:extLst>
              </p:cNvPr>
              <p:cNvSpPr txBox="1"/>
              <p:nvPr/>
            </p:nvSpPr>
            <p:spPr>
              <a:xfrm>
                <a:off x="10174928" y="152400"/>
                <a:ext cx="2017072" cy="472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Cyrl-RS" sz="2000" b="1" dirty="0">
                  <a:ea typeface="Cambria Math" panose="02040503050406030204" pitchFamily="18" charset="0"/>
                </a:endParaRPr>
              </a:p>
              <a:p>
                <a:endParaRPr lang="sr-Cyrl-RS" sz="2000" dirty="0"/>
              </a:p>
              <a:p>
                <a:endParaRPr lang="sr-Cyrl-R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B6ADA0-3C69-4CF3-9887-C7E545BC9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928" y="152400"/>
                <a:ext cx="2017072" cy="4720780"/>
              </a:xfrm>
              <a:prstGeom prst="rect">
                <a:avLst/>
              </a:prstGeom>
              <a:blipFill>
                <a:blip r:embed="rId6"/>
                <a:stretch>
                  <a:fillRect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3DBB60-3E87-4AC9-B531-D9D2ADA66865}"/>
              </a:ext>
            </a:extLst>
          </p:cNvPr>
          <p:cNvCxnSpPr>
            <a:cxnSpLocks/>
          </p:cNvCxnSpPr>
          <p:nvPr/>
        </p:nvCxnSpPr>
        <p:spPr>
          <a:xfrm>
            <a:off x="7543800" y="685800"/>
            <a:ext cx="0" cy="2819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62918E-5BE5-4DF8-8442-1399480C26B3}"/>
              </a:ext>
            </a:extLst>
          </p:cNvPr>
          <p:cNvCxnSpPr>
            <a:cxnSpLocks/>
          </p:cNvCxnSpPr>
          <p:nvPr/>
        </p:nvCxnSpPr>
        <p:spPr>
          <a:xfrm>
            <a:off x="8763000" y="685800"/>
            <a:ext cx="0" cy="2819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8985B-DC4A-43AA-B352-6107BD598A34}"/>
              </a:ext>
            </a:extLst>
          </p:cNvPr>
          <p:cNvCxnSpPr>
            <a:cxnSpLocks/>
          </p:cNvCxnSpPr>
          <p:nvPr/>
        </p:nvCxnSpPr>
        <p:spPr>
          <a:xfrm>
            <a:off x="8153400" y="3810000"/>
            <a:ext cx="0" cy="28194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8A0DAB0-ABB2-48F9-91B2-B63A6B7D82CF}"/>
              </a:ext>
            </a:extLst>
          </p:cNvPr>
          <p:cNvSpPr txBox="1">
            <a:spLocks/>
          </p:cNvSpPr>
          <p:nvPr/>
        </p:nvSpPr>
        <p:spPr>
          <a:xfrm>
            <a:off x="277007" y="345907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Нормална расподела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FF8A04-36F9-4732-BD93-D1B917DB2F62}"/>
                  </a:ext>
                </a:extLst>
              </p:cNvPr>
              <p:cNvSpPr txBox="1"/>
              <p:nvPr/>
            </p:nvSpPr>
            <p:spPr>
              <a:xfrm>
                <a:off x="239513" y="1518556"/>
                <a:ext cx="5791197" cy="3687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9999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C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Cyrl-RS" sz="2400" dirty="0"/>
              </a:p>
              <a:p>
                <a:pPr marL="285750" indent="-285750">
                  <a:buClr>
                    <a:srgbClr val="FF9999"/>
                  </a:buClr>
                  <a:buFont typeface="Wingdings" panose="05000000000000000000" pitchFamily="2" charset="2"/>
                  <a:buChar char="Ø"/>
                </a:pPr>
                <a:endParaRPr lang="en-US" sz="800" dirty="0"/>
              </a:p>
              <a:p>
                <a:pPr marL="342900" lvl="4" indent="-342900">
                  <a:buClr>
                    <a:srgbClr val="00B0F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C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400" dirty="0"/>
                  <a:t> и</a:t>
                </a:r>
                <a:r>
                  <a:rPr lang="en-US" sz="2400" dirty="0"/>
                  <a:t>  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Cyrl-RS" sz="2400" b="0" dirty="0"/>
              </a:p>
              <a:p>
                <a:pPr marL="342900" lvl="4" indent="-342900">
                  <a:buClr>
                    <a:srgbClr val="00B0F0"/>
                  </a:buClr>
                  <a:buFont typeface="Wingdings" panose="05000000000000000000" pitchFamily="2" charset="2"/>
                  <a:buChar char="Ø"/>
                </a:pPr>
                <a:endParaRPr lang="sr-Cyrl-RS" sz="900" b="0" dirty="0"/>
              </a:p>
              <a:p>
                <a:pPr marL="342900" lvl="4" indent="-342900">
                  <a:buClr>
                    <a:srgbClr val="00B0F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су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sr-Cyrl-R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sz="24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sr-Cyrl-R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RS" sz="2400" dirty="0">
                    <a:solidFill>
                      <a:srgbClr val="0070C0"/>
                    </a:solidFill>
                  </a:rPr>
                  <a:t> </a:t>
                </a:r>
                <a:r>
                  <a:rPr lang="sr-Cyrl-RS" sz="2400" dirty="0"/>
                  <a:t>независне случајне променљиве са нормалним расподелама </a:t>
                </a:r>
                <a:endParaRPr lang="en-US" sz="2400" dirty="0"/>
              </a:p>
              <a:p>
                <a:pPr marL="0" lvl="4" indent="339725">
                  <a:buClr>
                    <a:srgbClr val="00B0F0"/>
                  </a:buClr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r-Cyrl-R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r-Cyrl-R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sr-Cyrl-R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Cyrl-R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Cyrl-RS" sz="2400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400" dirty="0"/>
                  <a:t>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r-Cyrl-R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r-Cyrl-R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sr-Cyrl-R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Cyrl-R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Cyrl-RS" sz="2400" dirty="0"/>
                  <a:t>, онда случајна </a:t>
                </a:r>
                <a:endParaRPr lang="en-US" sz="2400" dirty="0"/>
              </a:p>
              <a:p>
                <a:pPr marL="0" lvl="4" indent="339725">
                  <a:buClr>
                    <a:srgbClr val="00B0F0"/>
                  </a:buClr>
                </a:pPr>
                <a:r>
                  <a:rPr lang="sr-Cyrl-RS" sz="2400" dirty="0"/>
                  <a:t>променљива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sr-Cyrl-R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r-Cyrl-R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sr-Cyrl-R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sr-Cyrl-RS" sz="2400" dirty="0"/>
                  <a:t>има</a:t>
                </a:r>
                <a:endParaRPr lang="en-US" sz="2400" dirty="0"/>
              </a:p>
              <a:p>
                <a:pPr marL="0" lvl="4" indent="339725">
                  <a:buClr>
                    <a:srgbClr val="00B0F0"/>
                  </a:buClr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sr-Cyrl-R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r-Cyrl-R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sr-Cyrl-R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r-Cyrl-R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sr-Cyrl-R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Cyrl-R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sr-Cyrl-R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расподелу.</a:t>
                </a:r>
                <a:endParaRPr lang="en-US" sz="2400" dirty="0"/>
              </a:p>
              <a:p>
                <a:pPr marL="342900" indent="-342900">
                  <a:buClr>
                    <a:srgbClr val="FF9999"/>
                  </a:buClr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FF8A04-36F9-4732-BD93-D1B917DB2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13" y="1518556"/>
                <a:ext cx="5791197" cy="3687933"/>
              </a:xfrm>
              <a:prstGeom prst="rect">
                <a:avLst/>
              </a:prstGeom>
              <a:blipFill>
                <a:blip r:embed="rId7"/>
                <a:stretch>
                  <a:fillRect l="-1368" t="-826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BF768B-B963-447B-8CD3-6A94CB8BCCE0}"/>
                  </a:ext>
                </a:extLst>
              </p14:cNvPr>
              <p14:cNvContentPartPr/>
              <p14:nvPr/>
            </p14:nvContentPartPr>
            <p14:xfrm>
              <a:off x="2439625" y="4336560"/>
              <a:ext cx="1247760" cy="28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BF768B-B963-447B-8CD3-6A94CB8BCC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5985" y="4228920"/>
                <a:ext cx="13554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CC836C-7543-4289-89F4-EAAC483B33C8}"/>
                  </a:ext>
                </a:extLst>
              </p14:cNvPr>
              <p14:cNvContentPartPr/>
              <p14:nvPr/>
            </p14:nvContentPartPr>
            <p14:xfrm>
              <a:off x="1138945" y="4750200"/>
              <a:ext cx="1361880" cy="4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CC836C-7543-4289-89F4-EAAC483B33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4945" y="4642200"/>
                <a:ext cx="14695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E138F6-6CE0-4622-8751-6ECD4318464E}"/>
                  </a:ext>
                </a:extLst>
              </p14:cNvPr>
              <p14:cNvContentPartPr/>
              <p14:nvPr/>
            </p14:nvContentPartPr>
            <p14:xfrm>
              <a:off x="3392905" y="4776480"/>
              <a:ext cx="153720" cy="1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E138F6-6CE0-4622-8751-6ECD431846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8905" y="4668840"/>
                <a:ext cx="2613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6FB011-BB6C-4480-B872-D1EEE7F1CAFD}"/>
                  </a:ext>
                </a:extLst>
              </p14:cNvPr>
              <p14:cNvContentPartPr/>
              <p14:nvPr/>
            </p14:nvContentPartPr>
            <p14:xfrm>
              <a:off x="2721865" y="4777560"/>
              <a:ext cx="1911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6FB011-BB6C-4480-B872-D1EEE7F1CA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67865" y="4669920"/>
                <a:ext cx="298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3E328B8-FDF1-455C-96C1-90B9B347824C}"/>
                  </a:ext>
                </a:extLst>
              </p14:cNvPr>
              <p14:cNvContentPartPr/>
              <p14:nvPr/>
            </p14:nvContentPartPr>
            <p14:xfrm>
              <a:off x="3633385" y="4777560"/>
              <a:ext cx="234360" cy="8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3E328B8-FDF1-455C-96C1-90B9B34782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9745" y="4669920"/>
                <a:ext cx="3420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6D0832-8CA1-4FCF-B685-F036A93BF9EA}"/>
                  </a:ext>
                </a:extLst>
              </p14:cNvPr>
              <p14:cNvContentPartPr/>
              <p14:nvPr/>
            </p14:nvContentPartPr>
            <p14:xfrm>
              <a:off x="2562385" y="2898000"/>
              <a:ext cx="1272960" cy="14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6D0832-8CA1-4FCF-B685-F036A93BF9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08745" y="2790000"/>
                <a:ext cx="1380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33C6F55-3C66-4B12-959F-CD787A8E8288}"/>
                  </a:ext>
                </a:extLst>
              </p14:cNvPr>
              <p14:cNvContentPartPr/>
              <p14:nvPr/>
            </p14:nvContentPartPr>
            <p14:xfrm>
              <a:off x="610105" y="6139800"/>
              <a:ext cx="1599120" cy="21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33C6F55-3C66-4B12-959F-CD787A8E82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6105" y="6032160"/>
                <a:ext cx="17067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92B3F0-0448-4344-B678-BB4EF6D5F80E}"/>
                  </a:ext>
                </a:extLst>
              </p14:cNvPr>
              <p14:cNvContentPartPr/>
              <p14:nvPr/>
            </p14:nvContentPartPr>
            <p14:xfrm>
              <a:off x="2849305" y="6166440"/>
              <a:ext cx="1039680" cy="20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92B3F0-0448-4344-B678-BB4EF6D5F8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95665" y="6058440"/>
                <a:ext cx="11473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FD46B4-8BDE-4EB2-B35B-A505BD527F2E}"/>
                  </a:ext>
                </a:extLst>
              </p14:cNvPr>
              <p14:cNvContentPartPr/>
              <p14:nvPr/>
            </p14:nvContentPartPr>
            <p14:xfrm>
              <a:off x="4277785" y="6135840"/>
              <a:ext cx="1167840" cy="2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FD46B4-8BDE-4EB2-B35B-A505BD527F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24145" y="6028200"/>
                <a:ext cx="1275480" cy="2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66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DAB0-ABB2-48F9-91B2-B63A6B7D82CF}"/>
              </a:ext>
            </a:extLst>
          </p:cNvPr>
          <p:cNvSpPr txBox="1">
            <a:spLocks/>
          </p:cNvSpPr>
          <p:nvPr/>
        </p:nvSpPr>
        <p:spPr>
          <a:xfrm>
            <a:off x="277007" y="345907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Нормална расподела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FF8A04-36F9-4732-BD93-D1B917DB2F62}"/>
                  </a:ext>
                </a:extLst>
              </p:cNvPr>
              <p:cNvSpPr txBox="1"/>
              <p:nvPr/>
            </p:nvSpPr>
            <p:spPr>
              <a:xfrm>
                <a:off x="239513" y="1518556"/>
                <a:ext cx="5791197" cy="2630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C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Cyrl-RS" sz="2400" dirty="0"/>
                  <a:t>, онда случајна </a:t>
                </a:r>
                <a:endParaRPr lang="en-US" sz="2400" dirty="0"/>
              </a:p>
              <a:p>
                <a:pPr marL="0" lvl="4" indent="339725">
                  <a:buClr>
                    <a:srgbClr val="00B0F0"/>
                  </a:buClr>
                </a:pPr>
                <a:r>
                  <a:rPr lang="sr-Cyrl-RS" sz="2400" dirty="0"/>
                  <a:t>променљива </a:t>
                </a:r>
                <a:endParaRPr lang="en-US" sz="2400" dirty="0"/>
              </a:p>
              <a:p>
                <a:pPr marL="0" lvl="4" indent="339725"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sr-Cyrl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Cyrl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marL="0" lvl="4" indent="339725">
                  <a:buClr>
                    <a:srgbClr val="00B0F0"/>
                  </a:buClr>
                </a:pPr>
                <a:r>
                  <a:rPr lang="sr-Cyrl-RS" sz="2400" dirty="0"/>
                  <a:t>има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Cyrl-R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sr-Cyrl-R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расподелу.</a:t>
                </a:r>
                <a:endParaRPr lang="en-US" sz="2400" dirty="0"/>
              </a:p>
              <a:p>
                <a:pPr marL="342900" indent="-342900">
                  <a:buClr>
                    <a:srgbClr val="FF9999"/>
                  </a:buCl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>
                  <a:buClr>
                    <a:srgbClr val="FF9999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FF8A04-36F9-4732-BD93-D1B917DB2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13" y="1518556"/>
                <a:ext cx="5791197" cy="2630400"/>
              </a:xfrm>
              <a:prstGeom prst="rect">
                <a:avLst/>
              </a:prstGeom>
              <a:blipFill>
                <a:blip r:embed="rId3"/>
                <a:stretch>
                  <a:fillRect l="-1368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. 1-Tailed Standard Normal Table">
            <a:extLst>
              <a:ext uri="{FF2B5EF4-FFF2-40B4-BE49-F238E27FC236}">
                <a16:creationId xmlns:a16="http://schemas.microsoft.com/office/drawing/2014/main" id="{F8ED76F3-3A97-4C1F-93A2-4A18725E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501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8ACF87-C907-46B0-9CB7-31CA560724A6}"/>
                  </a:ext>
                </a:extLst>
              </p14:cNvPr>
              <p14:cNvContentPartPr/>
              <p14:nvPr/>
            </p14:nvContentPartPr>
            <p14:xfrm>
              <a:off x="7320485" y="3125413"/>
              <a:ext cx="361440" cy="37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8ACF87-C907-46B0-9CB7-31CA560724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6845" y="3017773"/>
                <a:ext cx="4690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A95249-09B7-4957-9FAB-74CB84D6C9A8}"/>
                  </a:ext>
                </a:extLst>
              </p14:cNvPr>
              <p14:cNvContentPartPr/>
              <p14:nvPr/>
            </p14:nvContentPartPr>
            <p14:xfrm>
              <a:off x="9936605" y="1030933"/>
              <a:ext cx="360360" cy="55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A95249-09B7-4957-9FAB-74CB84D6C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82965" y="923293"/>
                <a:ext cx="4680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A79438-3770-4E5F-A90F-68F9BE9D02B5}"/>
                  </a:ext>
                </a:extLst>
              </p14:cNvPr>
              <p14:cNvContentPartPr/>
              <p14:nvPr/>
            </p14:nvContentPartPr>
            <p14:xfrm>
              <a:off x="9924365" y="3131173"/>
              <a:ext cx="36648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A79438-3770-4E5F-A90F-68F9BE9D02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70725" y="3023173"/>
                <a:ext cx="4741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B97A41-D261-431D-BB50-D83F253B6325}"/>
                  </a:ext>
                </a:extLst>
              </p14:cNvPr>
              <p14:cNvContentPartPr/>
              <p14:nvPr/>
            </p14:nvContentPartPr>
            <p14:xfrm>
              <a:off x="10659125" y="241453"/>
              <a:ext cx="134280" cy="9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B97A41-D261-431D-BB50-D83F253B63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05485" y="133453"/>
                <a:ext cx="2419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E09623-5629-44DB-B75D-BBA462BB945F}"/>
                  </a:ext>
                </a:extLst>
              </p14:cNvPr>
              <p14:cNvContentPartPr/>
              <p14:nvPr/>
            </p14:nvContentPartPr>
            <p14:xfrm>
              <a:off x="10685045" y="313093"/>
              <a:ext cx="493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E09623-5629-44DB-B75D-BBA462BB94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31045" y="205453"/>
                <a:ext cx="1569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2544E1-6F71-4D67-9185-D1AC7F350E6C}"/>
                  </a:ext>
                </a:extLst>
              </p14:cNvPr>
              <p14:cNvContentPartPr/>
              <p14:nvPr/>
            </p14:nvContentPartPr>
            <p14:xfrm>
              <a:off x="10739045" y="327853"/>
              <a:ext cx="3852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2544E1-6F71-4D67-9185-D1AC7F350E6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85405" y="219853"/>
                <a:ext cx="1461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6083663-92A5-43D5-90D8-F5B61F3B7606}"/>
                  </a:ext>
                </a:extLst>
              </p14:cNvPr>
              <p14:cNvContentPartPr/>
              <p14:nvPr/>
            </p14:nvContentPartPr>
            <p14:xfrm>
              <a:off x="10739045" y="32785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6083663-92A5-43D5-90D8-F5B61F3B760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85405" y="2198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DC1E1A-68D8-47F6-8B68-FEB3EB5376CA}"/>
                  </a:ext>
                </a:extLst>
              </p14:cNvPr>
              <p14:cNvContentPartPr/>
              <p14:nvPr/>
            </p14:nvContentPartPr>
            <p14:xfrm>
              <a:off x="10677485" y="542413"/>
              <a:ext cx="22320" cy="6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DC1E1A-68D8-47F6-8B68-FEB3EB5376C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23845" y="434413"/>
                <a:ext cx="129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8D85179-7A9F-4B53-9911-12931BEF37D9}"/>
                  </a:ext>
                </a:extLst>
              </p14:cNvPr>
              <p14:cNvContentPartPr/>
              <p14:nvPr/>
            </p14:nvContentPartPr>
            <p14:xfrm>
              <a:off x="10816445" y="562213"/>
              <a:ext cx="71640" cy="19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8D85179-7A9F-4B53-9911-12931BEF37D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762805" y="454213"/>
                <a:ext cx="1792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CC1F6DC-F402-4BA5-8E3A-8EEA361AA69C}"/>
                  </a:ext>
                </a:extLst>
              </p14:cNvPr>
              <p14:cNvContentPartPr/>
              <p14:nvPr/>
            </p14:nvContentPartPr>
            <p14:xfrm>
              <a:off x="10664165" y="607573"/>
              <a:ext cx="216000" cy="15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CC1F6DC-F402-4BA5-8E3A-8EEA361AA69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610165" y="499573"/>
                <a:ext cx="3236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8541FC6-A63A-4D70-A2E6-B2452F3F9B48}"/>
                  </a:ext>
                </a:extLst>
              </p14:cNvPr>
              <p14:cNvContentPartPr/>
              <p14:nvPr/>
            </p14:nvContentPartPr>
            <p14:xfrm>
              <a:off x="10691390" y="392024"/>
              <a:ext cx="10440" cy="153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8541FC6-A63A-4D70-A2E6-B2452F3F9B4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637390" y="284384"/>
                <a:ext cx="1180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122B18E-8967-4952-A9D5-7CB1C1B71DB8}"/>
                  </a:ext>
                </a:extLst>
              </p14:cNvPr>
              <p14:cNvContentPartPr/>
              <p14:nvPr/>
            </p14:nvContentPartPr>
            <p14:xfrm>
              <a:off x="10736030" y="378344"/>
              <a:ext cx="275400" cy="316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122B18E-8967-4952-A9D5-7CB1C1B71DB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82030" y="270344"/>
                <a:ext cx="38304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F1F44C-54F0-46F7-9DBE-3902602EDD40}"/>
                  </a:ext>
                </a:extLst>
              </p14:cNvPr>
              <p14:cNvContentPartPr/>
              <p14:nvPr/>
            </p14:nvContentPartPr>
            <p14:xfrm>
              <a:off x="10913150" y="526664"/>
              <a:ext cx="126360" cy="216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F1F44C-54F0-46F7-9DBE-3902602EDD4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859510" y="418664"/>
                <a:ext cx="234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95A0B4B-6D20-4208-BFFA-62ED8333825C}"/>
                  </a:ext>
                </a:extLst>
              </p14:cNvPr>
              <p14:cNvContentPartPr/>
              <p14:nvPr/>
            </p14:nvContentPartPr>
            <p14:xfrm>
              <a:off x="10687790" y="458624"/>
              <a:ext cx="258840" cy="28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95A0B4B-6D20-4208-BFFA-62ED8333825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33790" y="350984"/>
                <a:ext cx="36648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CEF972F-B8E6-4884-94C3-CFD5ADE67F4A}"/>
                  </a:ext>
                </a:extLst>
              </p14:cNvPr>
              <p14:cNvContentPartPr/>
              <p14:nvPr/>
            </p14:nvContentPartPr>
            <p14:xfrm>
              <a:off x="10691750" y="73582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CEF972F-B8E6-4884-94C3-CFD5ADE67F4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38110" y="62818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8E73B41-ACAF-4AA1-BCDE-329694EDA0FB}"/>
                  </a:ext>
                </a:extLst>
              </p14:cNvPr>
              <p14:cNvContentPartPr/>
              <p14:nvPr/>
            </p14:nvContentPartPr>
            <p14:xfrm>
              <a:off x="10677350" y="735824"/>
              <a:ext cx="362160" cy="50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8E73B41-ACAF-4AA1-BCDE-329694EDA0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623710" y="628184"/>
                <a:ext cx="469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24A5FD-7C46-4C58-B95B-86849572B2EB}"/>
                  </a:ext>
                </a:extLst>
              </p14:cNvPr>
              <p14:cNvContentPartPr/>
              <p14:nvPr/>
            </p14:nvContentPartPr>
            <p14:xfrm>
              <a:off x="10962470" y="718904"/>
              <a:ext cx="23400" cy="22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24A5FD-7C46-4C58-B95B-86849572B2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908830" y="610904"/>
                <a:ext cx="1310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FA2A733-F4BD-4A19-923D-1BD4A96B9653}"/>
                  </a:ext>
                </a:extLst>
              </p14:cNvPr>
              <p14:cNvContentPartPr/>
              <p14:nvPr/>
            </p14:nvContentPartPr>
            <p14:xfrm>
              <a:off x="10984430" y="890984"/>
              <a:ext cx="158400" cy="22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FA2A733-F4BD-4A19-923D-1BD4A96B96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930790" y="782984"/>
                <a:ext cx="266040" cy="23832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B7E7170-3498-4A57-A5F4-ECAEBA146210}"/>
              </a:ext>
            </a:extLst>
          </p:cNvPr>
          <p:cNvSpPr txBox="1"/>
          <p:nvPr/>
        </p:nvSpPr>
        <p:spPr>
          <a:xfrm>
            <a:off x="6172200" y="7736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4D5C9A-D94B-4C19-BFBC-12E966463659}"/>
                  </a:ext>
                </a:extLst>
              </p14:cNvPr>
              <p14:cNvContentPartPr/>
              <p14:nvPr/>
            </p14:nvContentPartPr>
            <p14:xfrm>
              <a:off x="7746025" y="3121920"/>
              <a:ext cx="2187000" cy="4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4D5C9A-D94B-4C19-BFBC-12E96646365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37025" y="3112920"/>
                <a:ext cx="22046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039145A-A284-49E1-A417-0FFCE6C2B5D0}"/>
                  </a:ext>
                </a:extLst>
              </p14:cNvPr>
              <p14:cNvContentPartPr/>
              <p14:nvPr/>
            </p14:nvContentPartPr>
            <p14:xfrm>
              <a:off x="10103665" y="1107000"/>
              <a:ext cx="93960" cy="1916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039145A-A284-49E1-A417-0FFCE6C2B5D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94665" y="1098360"/>
                <a:ext cx="111600" cy="19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A7694-8143-4CFA-BF92-1CBD177FEE83}"/>
                  </a:ext>
                </a:extLst>
              </p14:cNvPr>
              <p14:cNvContentPartPr/>
              <p14:nvPr/>
            </p14:nvContentPartPr>
            <p14:xfrm>
              <a:off x="10931665" y="812160"/>
              <a:ext cx="278640" cy="18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A7694-8143-4CFA-BF92-1CBD177FEE8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13665" y="794160"/>
                <a:ext cx="31428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37B93DE-72DB-4775-9011-695A0E74980B}"/>
              </a:ext>
            </a:extLst>
          </p:cNvPr>
          <p:cNvGrpSpPr/>
          <p:nvPr/>
        </p:nvGrpSpPr>
        <p:grpSpPr>
          <a:xfrm>
            <a:off x="6869785" y="3081600"/>
            <a:ext cx="300960" cy="100080"/>
            <a:chOff x="6869785" y="3081600"/>
            <a:chExt cx="30096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B4A658-98D0-4D19-B985-4225999D55EA}"/>
                    </a:ext>
                  </a:extLst>
                </p14:cNvPr>
                <p14:cNvContentPartPr/>
                <p14:nvPr/>
              </p14:nvContentPartPr>
              <p14:xfrm>
                <a:off x="6869785" y="3125520"/>
                <a:ext cx="300960" cy="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B4A658-98D0-4D19-B985-4225999D55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52145" y="3107520"/>
                  <a:ext cx="336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38CB7E-552C-4CDC-8951-F23325910C10}"/>
                    </a:ext>
                  </a:extLst>
                </p14:cNvPr>
                <p14:cNvContentPartPr/>
                <p14:nvPr/>
              </p14:nvContentPartPr>
              <p14:xfrm>
                <a:off x="7089025" y="3081600"/>
                <a:ext cx="79200" cy="100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38CB7E-552C-4CDC-8951-F23325910C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71025" y="3063960"/>
                  <a:ext cx="1148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87422B-C728-45C1-B0DA-864D20EEC178}"/>
              </a:ext>
            </a:extLst>
          </p:cNvPr>
          <p:cNvGrpSpPr/>
          <p:nvPr/>
        </p:nvGrpSpPr>
        <p:grpSpPr>
          <a:xfrm>
            <a:off x="10020865" y="501840"/>
            <a:ext cx="91080" cy="416880"/>
            <a:chOff x="10020865" y="501840"/>
            <a:chExt cx="910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EE6DB66-B416-4C36-B279-0A6600816CF4}"/>
                    </a:ext>
                  </a:extLst>
                </p14:cNvPr>
                <p14:cNvContentPartPr/>
                <p14:nvPr/>
              </p14:nvContentPartPr>
              <p14:xfrm>
                <a:off x="10058665" y="501840"/>
                <a:ext cx="22320" cy="39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EE6DB66-B416-4C36-B279-0A6600816C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41025" y="483840"/>
                  <a:ext cx="579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4C236D-B1D7-4F9F-8EAA-D5EA66DA0557}"/>
                    </a:ext>
                  </a:extLst>
                </p14:cNvPr>
                <p14:cNvContentPartPr/>
                <p14:nvPr/>
              </p14:nvContentPartPr>
              <p14:xfrm>
                <a:off x="10020865" y="851760"/>
                <a:ext cx="91080" cy="66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4C236D-B1D7-4F9F-8EAA-D5EA66DA05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03225" y="834120"/>
                  <a:ext cx="1267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407B75C-CEEA-46D4-86AA-5259DB71B958}"/>
              </a:ext>
            </a:extLst>
          </p:cNvPr>
          <p:cNvGrpSpPr/>
          <p:nvPr/>
        </p:nvGrpSpPr>
        <p:grpSpPr>
          <a:xfrm>
            <a:off x="11400745" y="136440"/>
            <a:ext cx="585000" cy="279360"/>
            <a:chOff x="11400745" y="136440"/>
            <a:chExt cx="58500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56CB04-33C5-4C63-8AF8-DE483A828513}"/>
                    </a:ext>
                  </a:extLst>
                </p14:cNvPr>
                <p14:cNvContentPartPr/>
                <p14:nvPr/>
              </p14:nvContentPartPr>
              <p14:xfrm>
                <a:off x="11400745" y="136440"/>
                <a:ext cx="189000" cy="168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56CB04-33C5-4C63-8AF8-DE483A8285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383105" y="118440"/>
                  <a:ext cx="224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746857B-8D30-441A-AA04-F442333C339E}"/>
                    </a:ext>
                  </a:extLst>
                </p14:cNvPr>
                <p14:cNvContentPartPr/>
                <p14:nvPr/>
              </p14:nvContentPartPr>
              <p14:xfrm>
                <a:off x="11580745" y="172080"/>
                <a:ext cx="47880" cy="167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746857B-8D30-441A-AA04-F442333C33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63105" y="154080"/>
                  <a:ext cx="83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FADC35-E02B-48C9-8F3B-62AD8399B208}"/>
                    </a:ext>
                  </a:extLst>
                </p14:cNvPr>
                <p14:cNvContentPartPr/>
                <p14:nvPr/>
              </p14:nvContentPartPr>
              <p14:xfrm>
                <a:off x="11658865" y="192600"/>
                <a:ext cx="78120" cy="12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FADC35-E02B-48C9-8F3B-62AD8399B2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41225" y="174960"/>
                  <a:ext cx="113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FDC5D82-CF15-4FA0-857F-3FC75C74C542}"/>
                    </a:ext>
                  </a:extLst>
                </p14:cNvPr>
                <p14:cNvContentPartPr/>
                <p14:nvPr/>
              </p14:nvContentPartPr>
              <p14:xfrm>
                <a:off x="11730505" y="313560"/>
                <a:ext cx="23400" cy="102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FDC5D82-CF15-4FA0-857F-3FC75C74C5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712505" y="295920"/>
                  <a:ext cx="59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AB9008C-8AE2-4043-8954-2A64763E37E3}"/>
                    </a:ext>
                  </a:extLst>
                </p14:cNvPr>
                <p14:cNvContentPartPr/>
                <p14:nvPr/>
              </p14:nvContentPartPr>
              <p14:xfrm>
                <a:off x="11815465" y="209520"/>
                <a:ext cx="65880" cy="137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AB9008C-8AE2-4043-8954-2A64763E37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797825" y="191880"/>
                  <a:ext cx="101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6FC577F-7050-4A29-ACB4-1E6349E45EC0}"/>
                    </a:ext>
                  </a:extLst>
                </p14:cNvPr>
                <p14:cNvContentPartPr/>
                <p14:nvPr/>
              </p14:nvContentPartPr>
              <p14:xfrm>
                <a:off x="11956585" y="162720"/>
                <a:ext cx="29160" cy="189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6FC577F-7050-4A29-ACB4-1E6349E45E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938585" y="144720"/>
                  <a:ext cx="64800" cy="22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50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Статистички модел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90942A3-3631-4C13-BEC9-42FEB93046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8" y="2286000"/>
                <a:ext cx="9567672" cy="402336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1963" lvl="4" indent="-461963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У Теорији вероватноће случајне појаве (стохастички експеримент) смо описивали вероватностним моделом, тј. </a:t>
                </a:r>
                <a:r>
                  <a:rPr lang="sr-Cyrl-RS" sz="2400" u="sng" dirty="0">
                    <a:solidFill>
                      <a:srgbClr val="D60000"/>
                    </a:solidFill>
                  </a:rPr>
                  <a:t>простором вероватноће</a:t>
                </a:r>
                <a:r>
                  <a:rPr lang="en-US" sz="2400" u="sng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u="sng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 u="sng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400" i="1" u="sng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u="sng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2400" i="1" u="sng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u="sng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2400" b="1" u="sng" dirty="0"/>
              </a:p>
              <a:p>
                <a:pPr marL="1047179" lvl="8" indent="-46196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–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простор исхода </a:t>
                </a:r>
                <a:r>
                  <a:rPr lang="sr-Cyrl-RS" sz="2400" dirty="0"/>
                  <a:t>посматраног експеримента</a:t>
                </a:r>
              </a:p>
              <a:p>
                <a:pPr marL="1047179" lvl="8" indent="-46196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sr-Cyrl-RS" sz="2400" dirty="0"/>
                  <a:t> </a:t>
                </a:r>
                <a:r>
                  <a:rPr lang="en-US" sz="2400" dirty="0"/>
                  <a:t>– </a:t>
                </a:r>
                <a14:m>
                  <m:oMath xmlns:m="http://schemas.openxmlformats.org/officeDocument/2006/math">
                    <m:r>
                      <a:rPr lang="sr-Cyrl-RS" sz="24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Cyrl-RS" sz="2400" dirty="0">
                    <a:solidFill>
                      <a:srgbClr val="D60000"/>
                    </a:solidFill>
                  </a:rPr>
                  <a:t>-алгебра </a:t>
                </a:r>
                <a:r>
                  <a:rPr lang="sr-Cyrl-RS" sz="2400" dirty="0"/>
                  <a:t>подскупова скупа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sr-Cyrl-RS" sz="2400" dirty="0"/>
                  <a:t>, које називамо (случајним)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догађајима</a:t>
                </a:r>
              </a:p>
              <a:p>
                <a:pPr marL="1047179" lvl="8" indent="-46196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sr-Cyrl-RS" sz="2400" dirty="0"/>
                  <a:t>ненегативна, нормирана и </a:t>
                </a:r>
                <a14:m>
                  <m:oMath xmlns:m="http://schemas.openxmlformats.org/officeDocument/2006/math"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Cyrl-RS" sz="2400" dirty="0"/>
                  <a:t>-адитивна функција коју називамо вероватносна мера или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вероватноћа</a:t>
                </a:r>
                <a:r>
                  <a:rPr lang="sr-Cyrl-RS" sz="2400" dirty="0"/>
                  <a:t> </a:t>
                </a:r>
              </a:p>
              <a:p>
                <a:pPr marL="585216" lvl="8" indent="0">
                  <a:buFont typeface="Wingdings 3" pitchFamily="18" charset="2"/>
                  <a:buNone/>
                </a:pPr>
                <a:endParaRPr lang="sr-Cyrl-RS" sz="2400" dirty="0"/>
              </a:p>
              <a:p>
                <a:pPr marL="461963" lvl="4" indent="-461963">
                  <a:buFont typeface="Wingdings" panose="05000000000000000000" pitchFamily="2" charset="2"/>
                  <a:buChar char="Ø"/>
                </a:pPr>
                <a:r>
                  <a:rPr lang="sr-Cyrl-RS" sz="2400" i="1" dirty="0"/>
                  <a:t>Типични задатак</a:t>
                </a:r>
                <a:r>
                  <a:rPr lang="sr-Cyrl-RS" sz="2400" dirty="0"/>
                  <a:t>. Дат је простор вероватноће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sr-Cyrl-RS" sz="2400" dirty="0"/>
                  <a:t>, одредити вероватноћу неког догађаја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.</a:t>
                </a:r>
                <a:endParaRPr lang="sr-Cyrl-R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90942A3-3631-4C13-BEC9-42FEB9304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2286000"/>
                <a:ext cx="9567672" cy="4023360"/>
              </a:xfrm>
              <a:prstGeom prst="rect">
                <a:avLst/>
              </a:prstGeom>
              <a:blipFill>
                <a:blip r:embed="rId2"/>
                <a:stretch>
                  <a:fillRect l="-1338" t="-2879" r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00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DAB0-ABB2-48F9-91B2-B63A6B7D82CF}"/>
              </a:ext>
            </a:extLst>
          </p:cNvPr>
          <p:cNvSpPr txBox="1">
            <a:spLocks/>
          </p:cNvSpPr>
          <p:nvPr/>
        </p:nvSpPr>
        <p:spPr>
          <a:xfrm>
            <a:off x="277007" y="345907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Нормална расподела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FF8A04-36F9-4732-BD93-D1B917DB2F62}"/>
                  </a:ext>
                </a:extLst>
              </p:cNvPr>
              <p:cNvSpPr txBox="1"/>
              <p:nvPr/>
            </p:nvSpPr>
            <p:spPr>
              <a:xfrm>
                <a:off x="239513" y="1518556"/>
                <a:ext cx="5791197" cy="2630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C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Cyrl-RS" sz="2400" dirty="0"/>
                  <a:t>, онда случајна </a:t>
                </a:r>
                <a:endParaRPr lang="en-US" sz="2400" dirty="0"/>
              </a:p>
              <a:p>
                <a:pPr marL="0" lvl="4" indent="339725">
                  <a:buClr>
                    <a:srgbClr val="00B0F0"/>
                  </a:buClr>
                </a:pPr>
                <a:r>
                  <a:rPr lang="sr-Cyrl-RS" sz="2400" dirty="0"/>
                  <a:t>променљива </a:t>
                </a:r>
                <a:endParaRPr lang="en-US" sz="2400" dirty="0"/>
              </a:p>
              <a:p>
                <a:pPr marL="0" lvl="4" indent="339725"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sr-Cyrl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Cyrl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marL="0" lvl="4" indent="339725">
                  <a:buClr>
                    <a:srgbClr val="00B0F0"/>
                  </a:buClr>
                </a:pPr>
                <a:r>
                  <a:rPr lang="sr-Cyrl-RS" sz="2400" dirty="0"/>
                  <a:t>има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Cyrl-R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sr-Cyrl-R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расподелу.</a:t>
                </a:r>
                <a:endParaRPr lang="en-US" sz="2400" dirty="0"/>
              </a:p>
              <a:p>
                <a:pPr marL="0" lvl="4" indent="339725">
                  <a:buClr>
                    <a:srgbClr val="00B0F0"/>
                  </a:buClr>
                </a:pPr>
                <a:endParaRPr lang="en-US" sz="2400" dirty="0"/>
              </a:p>
              <a:p>
                <a:pPr marL="342900" lvl="4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Cyrl-RS" sz="2400" dirty="0">
                    <a:solidFill>
                      <a:schemeClr val="tx1"/>
                    </a:solidFill>
                  </a:rPr>
                  <a:t> и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sr-Cyrl-R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sr-Cyrl-R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FF8A04-36F9-4732-BD93-D1B917DB2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13" y="1518556"/>
                <a:ext cx="5791197" cy="2630400"/>
              </a:xfrm>
              <a:prstGeom prst="rect">
                <a:avLst/>
              </a:prstGeom>
              <a:blipFill>
                <a:blip r:embed="rId3"/>
                <a:stretch>
                  <a:fillRect l="-1368" t="-185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8ACF87-C907-46B0-9CB7-31CA560724A6}"/>
                  </a:ext>
                </a:extLst>
              </p14:cNvPr>
              <p14:cNvContentPartPr/>
              <p14:nvPr/>
            </p14:nvContentPartPr>
            <p14:xfrm>
              <a:off x="7780731" y="3032942"/>
              <a:ext cx="361440" cy="37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8ACF87-C907-46B0-9CB7-31CA560724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6731" y="2924942"/>
                <a:ext cx="4690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A79438-3770-4E5F-A90F-68F9BE9D02B5}"/>
                  </a:ext>
                </a:extLst>
              </p14:cNvPr>
              <p14:cNvContentPartPr/>
              <p14:nvPr/>
            </p14:nvContentPartPr>
            <p14:xfrm>
              <a:off x="10384611" y="3038702"/>
              <a:ext cx="36648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A79438-3770-4E5F-A90F-68F9BE9D02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30611" y="2931943"/>
                <a:ext cx="474120" cy="244121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021330FF-5083-491A-931B-86D6A2B144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1844" y="990600"/>
            <a:ext cx="6287740" cy="347480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B7E7170-3498-4A57-A5F4-ECAEBA146210}"/>
              </a:ext>
            </a:extLst>
          </p:cNvPr>
          <p:cNvSpPr txBox="1"/>
          <p:nvPr/>
        </p:nvSpPr>
        <p:spPr>
          <a:xfrm>
            <a:off x="6632446" y="681197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599116-AC69-4D0A-B45A-7CC724C67C4C}"/>
                  </a:ext>
                </a:extLst>
              </p:cNvPr>
              <p:cNvSpPr txBox="1"/>
              <p:nvPr/>
            </p:nvSpPr>
            <p:spPr>
              <a:xfrm>
                <a:off x="6784846" y="1660129"/>
                <a:ext cx="13716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99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599116-AC69-4D0A-B45A-7CC724C67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846" y="1660129"/>
                <a:ext cx="1371600" cy="400110"/>
              </a:xfrm>
              <a:prstGeom prst="rect">
                <a:avLst/>
              </a:prstGeom>
              <a:blipFill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0489B1-CAB9-42CD-8DE4-FE8E9BCCB790}"/>
              </a:ext>
            </a:extLst>
          </p:cNvPr>
          <p:cNvCxnSpPr>
            <a:cxnSpLocks/>
          </p:cNvCxnSpPr>
          <p:nvPr/>
        </p:nvCxnSpPr>
        <p:spPr>
          <a:xfrm>
            <a:off x="7013446" y="898129"/>
            <a:ext cx="0" cy="3059295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CA271F-3784-4A5C-9603-AF9049B1DA05}"/>
                  </a:ext>
                </a:extLst>
              </p:cNvPr>
              <p:cNvSpPr txBox="1"/>
              <p:nvPr/>
            </p:nvSpPr>
            <p:spPr>
              <a:xfrm>
                <a:off x="6327646" y="4003219"/>
                <a:ext cx="13716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99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CA271F-3784-4A5C-9603-AF9049B1D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646" y="4003219"/>
                <a:ext cx="137160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0F0FBC-6D4E-4595-98D7-5F6518BF60B2}"/>
                  </a:ext>
                </a:extLst>
              </p:cNvPr>
              <p:cNvSpPr txBox="1"/>
              <p:nvPr/>
            </p:nvSpPr>
            <p:spPr>
              <a:xfrm>
                <a:off x="7546846" y="4003219"/>
                <a:ext cx="28194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9999"/>
                  </a:buClr>
                </a:pPr>
                <a14:m>
                  <m:oMath xmlns:m="http://schemas.openxmlformats.org/officeDocument/2006/math">
                    <m:r>
                      <a:rPr lang="sr-Cyrl-R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sr-Cyrl-RS" sz="2000" dirty="0">
                    <a:solidFill>
                      <a:srgbClr val="FF0000"/>
                    </a:solidFill>
                  </a:rPr>
                  <a:t> 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0F0FBC-6D4E-4595-98D7-5F6518BF6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46" y="4003219"/>
                <a:ext cx="281940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8C02D-C1FC-4651-BE51-20C069F514DA}"/>
                  </a:ext>
                </a:extLst>
              </p:cNvPr>
              <p:cNvSpPr txBox="1"/>
              <p:nvPr/>
            </p:nvSpPr>
            <p:spPr>
              <a:xfrm>
                <a:off x="9375646" y="2479219"/>
                <a:ext cx="13716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99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15,2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8C02D-C1FC-4651-BE51-20C069F51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646" y="2479219"/>
                <a:ext cx="1371600" cy="400110"/>
              </a:xfrm>
              <a:prstGeom prst="rect">
                <a:avLst/>
              </a:prstGeom>
              <a:blipFill>
                <a:blip r:embed="rId1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EEDF75FF-8A09-4A10-A3CB-9EDBB93A015A}"/>
              </a:ext>
            </a:extLst>
          </p:cNvPr>
          <p:cNvSpPr/>
          <p:nvPr/>
        </p:nvSpPr>
        <p:spPr>
          <a:xfrm rot="10800000">
            <a:off x="6909591" y="4308017"/>
            <a:ext cx="2781304" cy="400111"/>
          </a:xfrm>
          <a:prstGeom prst="curved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BB320DC-A079-4858-BC65-DEFC1ED1B42A}"/>
                  </a:ext>
                </a:extLst>
              </p:cNvPr>
              <p:cNvSpPr txBox="1"/>
              <p:nvPr/>
            </p:nvSpPr>
            <p:spPr>
              <a:xfrm>
                <a:off x="5423741" y="4742582"/>
                <a:ext cx="5486400" cy="1669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sr-Cyrl-R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Cyrl-R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Cyrl-R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Cyrl-R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r>
                        <a:rPr lang="sr-Cyrl-R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sr-Cyrl-R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−15</m:t>
                              </m:r>
                            </m:num>
                            <m:den>
                              <m:r>
                                <a:rPr lang="sr-Cyrl-R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r-Cyrl-R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Cyrl-R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sr-Cyrl-R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0" dirty="0">
                    <a:ea typeface="Cambria Math" panose="020405030504060302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Cyrl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BB320DC-A079-4858-BC65-DEFC1ED1B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741" y="4742582"/>
                <a:ext cx="5486400" cy="16691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3F8525F-9AD5-4555-B718-833CAE59621C}"/>
              </a:ext>
            </a:extLst>
          </p:cNvPr>
          <p:cNvGrpSpPr/>
          <p:nvPr/>
        </p:nvGrpSpPr>
        <p:grpSpPr>
          <a:xfrm>
            <a:off x="10671025" y="4299480"/>
            <a:ext cx="952560" cy="482760"/>
            <a:chOff x="10671025" y="4299480"/>
            <a:chExt cx="95256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481D017-FE62-41EB-A629-597A00386700}"/>
                    </a:ext>
                  </a:extLst>
                </p14:cNvPr>
                <p14:cNvContentPartPr/>
                <p14:nvPr/>
              </p14:nvContentPartPr>
              <p14:xfrm>
                <a:off x="10671025" y="4299480"/>
                <a:ext cx="47880" cy="176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481D017-FE62-41EB-A629-597A003867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62385" y="4290480"/>
                  <a:ext cx="65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3B6FFE-6387-4B83-8375-97E6B217F2A6}"/>
                    </a:ext>
                  </a:extLst>
                </p14:cNvPr>
                <p14:cNvContentPartPr/>
                <p14:nvPr/>
              </p14:nvContentPartPr>
              <p14:xfrm>
                <a:off x="10755985" y="4347360"/>
                <a:ext cx="64440" cy="131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3B6FFE-6387-4B83-8375-97E6B217F2A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46985" y="4338720"/>
                  <a:ext cx="82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13A3D9-25D3-4582-8F8E-E88540698D9A}"/>
                    </a:ext>
                  </a:extLst>
                </p14:cNvPr>
                <p14:cNvContentPartPr/>
                <p14:nvPr/>
              </p14:nvContentPartPr>
              <p14:xfrm>
                <a:off x="10757785" y="4308120"/>
                <a:ext cx="99000" cy="33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13A3D9-25D3-4582-8F8E-E88540698D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48785" y="4299120"/>
                  <a:ext cx="116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AD1A65-0C56-4915-AA70-27B8B755B606}"/>
                    </a:ext>
                  </a:extLst>
                </p14:cNvPr>
                <p14:cNvContentPartPr/>
                <p14:nvPr/>
              </p14:nvContentPartPr>
              <p14:xfrm>
                <a:off x="10867945" y="4402080"/>
                <a:ext cx="79920" cy="3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AD1A65-0C56-4915-AA70-27B8B755B6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58945" y="4393440"/>
                  <a:ext cx="97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486EB1-1E41-4929-9EA1-A5499AD27161}"/>
                    </a:ext>
                  </a:extLst>
                </p14:cNvPr>
                <p14:cNvContentPartPr/>
                <p14:nvPr/>
              </p14:nvContentPartPr>
              <p14:xfrm>
                <a:off x="11006905" y="4355640"/>
                <a:ext cx="33120" cy="129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486EB1-1E41-4929-9EA1-A5499AD271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97905" y="4346640"/>
                  <a:ext cx="50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5A4612-2C3C-46BF-94A8-FCD1D595A451}"/>
                    </a:ext>
                  </a:extLst>
                </p14:cNvPr>
                <p14:cNvContentPartPr/>
                <p14:nvPr/>
              </p14:nvContentPartPr>
              <p14:xfrm>
                <a:off x="11088265" y="4341960"/>
                <a:ext cx="97920" cy="142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E5A4612-2C3C-46BF-94A8-FCD1D595A4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79625" y="4333320"/>
                  <a:ext cx="115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D82EDA-00ED-45D9-9C97-49AC1A7D8DA7}"/>
                    </a:ext>
                  </a:extLst>
                </p14:cNvPr>
                <p14:cNvContentPartPr/>
                <p14:nvPr/>
              </p14:nvContentPartPr>
              <p14:xfrm>
                <a:off x="11072065" y="4320000"/>
                <a:ext cx="139680" cy="11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D82EDA-00ED-45D9-9C97-49AC1A7D8D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63065" y="4311360"/>
                  <a:ext cx="157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9DC4C2-5876-4B4C-8638-276CDED7B7A7}"/>
                    </a:ext>
                  </a:extLst>
                </p14:cNvPr>
                <p14:cNvContentPartPr/>
                <p14:nvPr/>
              </p14:nvContentPartPr>
              <p14:xfrm>
                <a:off x="10757785" y="4545000"/>
                <a:ext cx="428400" cy="33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9DC4C2-5876-4B4C-8638-276CDED7B7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48785" y="4536000"/>
                  <a:ext cx="446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DBB9C5-A7DB-478C-B4B3-F58439CE3E98}"/>
                    </a:ext>
                  </a:extLst>
                </p14:cNvPr>
                <p14:cNvContentPartPr/>
                <p14:nvPr/>
              </p14:nvContentPartPr>
              <p14:xfrm>
                <a:off x="10950745" y="4650480"/>
                <a:ext cx="152280" cy="131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DBB9C5-A7DB-478C-B4B3-F58439CE3E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42105" y="4641840"/>
                  <a:ext cx="169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1E618C-2ED9-4B3A-8365-F23B121AA17A}"/>
                    </a:ext>
                  </a:extLst>
                </p14:cNvPr>
                <p14:cNvContentPartPr/>
                <p14:nvPr/>
              </p14:nvContentPartPr>
              <p14:xfrm>
                <a:off x="11305345" y="4509360"/>
                <a:ext cx="7056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1E618C-2ED9-4B3A-8365-F23B121AA1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96705" y="4500720"/>
                  <a:ext cx="88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B73283-86EE-4A13-9985-9BFE7F17D350}"/>
                    </a:ext>
                  </a:extLst>
                </p14:cNvPr>
                <p14:cNvContentPartPr/>
                <p14:nvPr/>
              </p14:nvContentPartPr>
              <p14:xfrm>
                <a:off x="11306065" y="4509360"/>
                <a:ext cx="130320" cy="59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B73283-86EE-4A13-9985-9BFE7F17D3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297065" y="4500720"/>
                  <a:ext cx="147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3A147D-35DF-46B1-8BC1-C812902FFFAC}"/>
                    </a:ext>
                  </a:extLst>
                </p14:cNvPr>
                <p14:cNvContentPartPr/>
                <p14:nvPr/>
              </p14:nvContentPartPr>
              <p14:xfrm>
                <a:off x="11455465" y="4484880"/>
                <a:ext cx="168120" cy="115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3A147D-35DF-46B1-8BC1-C812902FFF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446825" y="4475880"/>
                  <a:ext cx="18576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05400CA-3E81-4E3A-807C-8EE10E8184F0}"/>
              </a:ext>
            </a:extLst>
          </p:cNvPr>
          <p:cNvGrpSpPr/>
          <p:nvPr/>
        </p:nvGrpSpPr>
        <p:grpSpPr>
          <a:xfrm>
            <a:off x="10643305" y="4937400"/>
            <a:ext cx="917280" cy="584640"/>
            <a:chOff x="10643305" y="4937400"/>
            <a:chExt cx="91728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BAB581-16C6-4BD7-A141-0D1B19BD49BD}"/>
                    </a:ext>
                  </a:extLst>
                </p14:cNvPr>
                <p14:cNvContentPartPr/>
                <p14:nvPr/>
              </p14:nvContentPartPr>
              <p14:xfrm>
                <a:off x="10940305" y="5360040"/>
                <a:ext cx="88560" cy="162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BAB581-16C6-4BD7-A141-0D1B19BD49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31665" y="5351400"/>
                  <a:ext cx="106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05D9F4-6F1B-4144-9656-9A86B8ACDA7F}"/>
                    </a:ext>
                  </a:extLst>
                </p14:cNvPr>
                <p14:cNvContentPartPr/>
                <p14:nvPr/>
              </p14:nvContentPartPr>
              <p14:xfrm>
                <a:off x="10643305" y="4954680"/>
                <a:ext cx="34560" cy="19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05D9F4-6F1B-4144-9656-9A86B8ACDA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34665" y="4946040"/>
                  <a:ext cx="52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2FFAB9-44EA-45B0-AFAC-73BB2CFBB268}"/>
                    </a:ext>
                  </a:extLst>
                </p14:cNvPr>
                <p14:cNvContentPartPr/>
                <p14:nvPr/>
              </p14:nvContentPartPr>
              <p14:xfrm>
                <a:off x="10702705" y="4996080"/>
                <a:ext cx="84600" cy="168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2FFAB9-44EA-45B0-AFAC-73BB2CFBB2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94065" y="4987080"/>
                  <a:ext cx="102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0503BC-19BA-49CE-8F7A-6031C65CC8A8}"/>
                    </a:ext>
                  </a:extLst>
                </p14:cNvPr>
                <p14:cNvContentPartPr/>
                <p14:nvPr/>
              </p14:nvContentPartPr>
              <p14:xfrm>
                <a:off x="10733305" y="5087160"/>
                <a:ext cx="109800" cy="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0503BC-19BA-49CE-8F7A-6031C65CC8A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24665" y="5078520"/>
                  <a:ext cx="127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FB4750-09CD-48FF-86F7-8FEE300E2B04}"/>
                    </a:ext>
                  </a:extLst>
                </p14:cNvPr>
                <p14:cNvContentPartPr/>
                <p14:nvPr/>
              </p14:nvContentPartPr>
              <p14:xfrm>
                <a:off x="10890985" y="5076360"/>
                <a:ext cx="72000" cy="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FB4750-09CD-48FF-86F7-8FEE300E2B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81985" y="5067360"/>
                  <a:ext cx="89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80EF8A-2927-4007-A635-D57E3EF8F610}"/>
                    </a:ext>
                  </a:extLst>
                </p14:cNvPr>
                <p14:cNvContentPartPr/>
                <p14:nvPr/>
              </p14:nvContentPartPr>
              <p14:xfrm>
                <a:off x="11036065" y="4969440"/>
                <a:ext cx="39240" cy="15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80EF8A-2927-4007-A635-D57E3EF8F6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27065" y="4960440"/>
                  <a:ext cx="56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9E25B8-522B-4FFE-8812-FE0881B8399C}"/>
                    </a:ext>
                  </a:extLst>
                </p14:cNvPr>
                <p14:cNvContentPartPr/>
                <p14:nvPr/>
              </p14:nvContentPartPr>
              <p14:xfrm>
                <a:off x="11104105" y="4986360"/>
                <a:ext cx="88920" cy="119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9E25B8-522B-4FFE-8812-FE0881B839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95465" y="4977720"/>
                  <a:ext cx="106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A8995F-2653-4992-BC12-5EA6B48AB582}"/>
                    </a:ext>
                  </a:extLst>
                </p14:cNvPr>
                <p14:cNvContentPartPr/>
                <p14:nvPr/>
              </p14:nvContentPartPr>
              <p14:xfrm>
                <a:off x="11123185" y="4937400"/>
                <a:ext cx="113400" cy="2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A8995F-2653-4992-BC12-5EA6B48AB5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14545" y="4928400"/>
                  <a:ext cx="131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5F48A8-C792-4545-9E2A-FAD15E441FA3}"/>
                    </a:ext>
                  </a:extLst>
                </p14:cNvPr>
                <p14:cNvContentPartPr/>
                <p14:nvPr/>
              </p14:nvContentPartPr>
              <p14:xfrm>
                <a:off x="10691905" y="5239440"/>
                <a:ext cx="599760" cy="37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5F48A8-C792-4545-9E2A-FAD15E441F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83265" y="5230440"/>
                  <a:ext cx="617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81BAEE-3D42-48EF-B1AC-0822F824173A}"/>
                    </a:ext>
                  </a:extLst>
                </p14:cNvPr>
                <p14:cNvContentPartPr/>
                <p14:nvPr/>
              </p14:nvContentPartPr>
              <p14:xfrm>
                <a:off x="11375185" y="5208480"/>
                <a:ext cx="69840" cy="2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81BAEE-3D42-48EF-B1AC-0822F82417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66545" y="5199840"/>
                  <a:ext cx="87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8DB280F-939C-4459-8D61-05A47ECA8E32}"/>
                    </a:ext>
                  </a:extLst>
                </p14:cNvPr>
                <p14:cNvContentPartPr/>
                <p14:nvPr/>
              </p14:nvContentPartPr>
              <p14:xfrm>
                <a:off x="11370145" y="5208480"/>
                <a:ext cx="62640" cy="48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8DB280F-939C-4459-8D61-05A47ECA8E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361145" y="5199840"/>
                  <a:ext cx="80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EC1A98B-3C0A-457F-B0E2-586847F694F9}"/>
                    </a:ext>
                  </a:extLst>
                </p14:cNvPr>
                <p14:cNvContentPartPr/>
                <p14:nvPr/>
              </p14:nvContentPartPr>
              <p14:xfrm>
                <a:off x="11514145" y="5163840"/>
                <a:ext cx="46440" cy="240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EC1A98B-3C0A-457F-B0E2-586847F694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505505" y="5154840"/>
                  <a:ext cx="6408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B3BC464-D8E7-4143-872F-6A90993951B1}"/>
                  </a:ext>
                </a:extLst>
              </p14:cNvPr>
              <p14:cNvContentPartPr/>
              <p14:nvPr/>
            </p14:nvContentPartPr>
            <p14:xfrm>
              <a:off x="9153985" y="4012920"/>
              <a:ext cx="377280" cy="421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B3BC464-D8E7-4143-872F-6A90993951B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144985" y="4004280"/>
                <a:ext cx="3949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6575BB6-FDDA-47A1-8565-5DEF8520398E}"/>
                  </a:ext>
                </a:extLst>
              </p14:cNvPr>
              <p14:cNvContentPartPr/>
              <p14:nvPr/>
            </p14:nvContentPartPr>
            <p14:xfrm>
              <a:off x="6392425" y="3999240"/>
              <a:ext cx="456480" cy="457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6575BB6-FDDA-47A1-8565-5DEF8520398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83425" y="3990240"/>
                <a:ext cx="474120" cy="47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779AC39-D486-42AA-9BBC-5D76822D2B5D}"/>
              </a:ext>
            </a:extLst>
          </p:cNvPr>
          <p:cNvGrpSpPr/>
          <p:nvPr/>
        </p:nvGrpSpPr>
        <p:grpSpPr>
          <a:xfrm>
            <a:off x="10797385" y="4197600"/>
            <a:ext cx="547560" cy="1443600"/>
            <a:chOff x="10797385" y="4197600"/>
            <a:chExt cx="547560" cy="14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1603EA-5BA1-4CB8-AC3D-99387579136B}"/>
                    </a:ext>
                  </a:extLst>
                </p14:cNvPr>
                <p14:cNvContentPartPr/>
                <p14:nvPr/>
              </p14:nvContentPartPr>
              <p14:xfrm>
                <a:off x="10859305" y="4197600"/>
                <a:ext cx="477360" cy="358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1603EA-5BA1-4CB8-AC3D-9938757913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23665" y="4161600"/>
                  <a:ext cx="5490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4C24E7-2619-4842-99B8-F2883D15DDE2}"/>
                    </a:ext>
                  </a:extLst>
                </p14:cNvPr>
                <p14:cNvContentPartPr/>
                <p14:nvPr/>
              </p14:nvContentPartPr>
              <p14:xfrm>
                <a:off x="10854625" y="4608000"/>
                <a:ext cx="333720" cy="228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4C24E7-2619-4842-99B8-F2883D15DD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18625" y="4572000"/>
                  <a:ext cx="4053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B304204-DA4F-4821-86E3-C086AC40B24C}"/>
                    </a:ext>
                  </a:extLst>
                </p14:cNvPr>
                <p14:cNvContentPartPr/>
                <p14:nvPr/>
              </p14:nvContentPartPr>
              <p14:xfrm>
                <a:off x="10833385" y="4868280"/>
                <a:ext cx="511560" cy="353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B304204-DA4F-4821-86E3-C086AC40B24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97745" y="4832280"/>
                  <a:ext cx="5832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609A22C-3B6D-410B-83F8-E70B5CA6E6AF}"/>
                    </a:ext>
                  </a:extLst>
                </p14:cNvPr>
                <p14:cNvContentPartPr/>
                <p14:nvPr/>
              </p14:nvContentPartPr>
              <p14:xfrm>
                <a:off x="10797385" y="5265360"/>
                <a:ext cx="423720" cy="375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609A22C-3B6D-410B-83F8-E70B5CA6E6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61745" y="5229720"/>
                  <a:ext cx="495360" cy="44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6EC9E29-361D-46EA-9D10-53C615CC6CAD}"/>
                  </a:ext>
                </a:extLst>
              </p14:cNvPr>
              <p14:cNvContentPartPr/>
              <p14:nvPr/>
            </p14:nvContentPartPr>
            <p14:xfrm>
              <a:off x="10658065" y="6064200"/>
              <a:ext cx="667800" cy="50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6EC9E29-361D-46EA-9D10-53C615CC6CA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649065" y="6055560"/>
                <a:ext cx="68544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CE8F7D6C-BADA-4172-8AD6-C387C9F573FA}"/>
              </a:ext>
            </a:extLst>
          </p:cNvPr>
          <p:cNvGrpSpPr/>
          <p:nvPr/>
        </p:nvGrpSpPr>
        <p:grpSpPr>
          <a:xfrm>
            <a:off x="10724665" y="5752440"/>
            <a:ext cx="1126440" cy="646920"/>
            <a:chOff x="10724665" y="5752440"/>
            <a:chExt cx="112644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77B134A-F0C5-4299-BBFE-F96B3226ED96}"/>
                    </a:ext>
                  </a:extLst>
                </p14:cNvPr>
                <p14:cNvContentPartPr/>
                <p14:nvPr/>
              </p14:nvContentPartPr>
              <p14:xfrm>
                <a:off x="10724665" y="5752440"/>
                <a:ext cx="71280" cy="194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77B134A-F0C5-4299-BBFE-F96B3226ED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16025" y="5743800"/>
                  <a:ext cx="88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70E53D-E56C-42B7-8EB6-34E08B7C7320}"/>
                    </a:ext>
                  </a:extLst>
                </p14:cNvPr>
                <p14:cNvContentPartPr/>
                <p14:nvPr/>
              </p14:nvContentPartPr>
              <p14:xfrm>
                <a:off x="10852465" y="5794200"/>
                <a:ext cx="36720" cy="173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70E53D-E56C-42B7-8EB6-34E08B7C73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843465" y="5785200"/>
                  <a:ext cx="54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6A75AC-D505-4E5A-B155-E84970E7AB07}"/>
                    </a:ext>
                  </a:extLst>
                </p14:cNvPr>
                <p14:cNvContentPartPr/>
                <p14:nvPr/>
              </p14:nvContentPartPr>
              <p14:xfrm>
                <a:off x="10947145" y="5906880"/>
                <a:ext cx="82800" cy="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6A75AC-D505-4E5A-B155-E84970E7AB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38505" y="5897880"/>
                  <a:ext cx="100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01FEE36-4A95-4F81-8EEE-12550F7F5B59}"/>
                    </a:ext>
                  </a:extLst>
                </p14:cNvPr>
                <p14:cNvContentPartPr/>
                <p14:nvPr/>
              </p14:nvContentPartPr>
              <p14:xfrm>
                <a:off x="11100505" y="5778720"/>
                <a:ext cx="46800" cy="169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01FEE36-4A95-4F81-8EEE-12550F7F5B5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91505" y="5770080"/>
                  <a:ext cx="64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E312D9-190A-4C32-A6D6-3E5AC3B1D1FC}"/>
                    </a:ext>
                  </a:extLst>
                </p14:cNvPr>
                <p14:cNvContentPartPr/>
                <p14:nvPr/>
              </p14:nvContentPartPr>
              <p14:xfrm>
                <a:off x="11194105" y="5810400"/>
                <a:ext cx="92880" cy="136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E312D9-190A-4C32-A6D6-3E5AC3B1D1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85105" y="5801760"/>
                  <a:ext cx="110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73F6FEB-592A-4886-A7E2-08F1248DCFF6}"/>
                    </a:ext>
                  </a:extLst>
                </p14:cNvPr>
                <p14:cNvContentPartPr/>
                <p14:nvPr/>
              </p14:nvContentPartPr>
              <p14:xfrm>
                <a:off x="11229745" y="5772240"/>
                <a:ext cx="104400" cy="1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73F6FEB-592A-4886-A7E2-08F1248DCFF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21105" y="5763240"/>
                  <a:ext cx="122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6EE3FD-8CDE-4445-85D8-30D599CB599E}"/>
                    </a:ext>
                  </a:extLst>
                </p14:cNvPr>
                <p14:cNvContentPartPr/>
                <p14:nvPr/>
              </p14:nvContentPartPr>
              <p14:xfrm>
                <a:off x="10984585" y="6186600"/>
                <a:ext cx="155160" cy="21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6EE3FD-8CDE-4445-85D8-30D599CB599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75585" y="6177960"/>
                  <a:ext cx="17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601DD8-5C0C-4FDF-AAB0-526DEEDDDC25}"/>
                    </a:ext>
                  </a:extLst>
                </p14:cNvPr>
                <p14:cNvContentPartPr/>
                <p14:nvPr/>
              </p14:nvContentPartPr>
              <p14:xfrm>
                <a:off x="11406865" y="6056640"/>
                <a:ext cx="87480" cy="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A601DD8-5C0C-4FDF-AAB0-526DEEDDDC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398225" y="6048000"/>
                  <a:ext cx="105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53D8C17-9A67-4E62-803F-D5C08CFF1922}"/>
                    </a:ext>
                  </a:extLst>
                </p14:cNvPr>
                <p14:cNvContentPartPr/>
                <p14:nvPr/>
              </p14:nvContentPartPr>
              <p14:xfrm>
                <a:off x="11404345" y="6056640"/>
                <a:ext cx="86760" cy="56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53D8C17-9A67-4E62-803F-D5C08CFF192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95705" y="6048000"/>
                  <a:ext cx="104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226ED5-48A1-4570-A58D-62E99EF4B12B}"/>
                    </a:ext>
                  </a:extLst>
                </p14:cNvPr>
                <p14:cNvContentPartPr/>
                <p14:nvPr/>
              </p14:nvContentPartPr>
              <p14:xfrm>
                <a:off x="11575705" y="6064200"/>
                <a:ext cx="101160" cy="1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226ED5-48A1-4570-A58D-62E99EF4B12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67065" y="6055560"/>
                  <a:ext cx="118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73A7F9-3D26-44FF-8712-3860E7FCFD4B}"/>
                    </a:ext>
                  </a:extLst>
                </p14:cNvPr>
                <p14:cNvContentPartPr/>
                <p14:nvPr/>
              </p14:nvContentPartPr>
              <p14:xfrm>
                <a:off x="11689825" y="5968080"/>
                <a:ext cx="161280" cy="254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73A7F9-3D26-44FF-8712-3860E7FCFD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680825" y="5959080"/>
                  <a:ext cx="17892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F6301AD-E7CA-4395-BCCA-330A355A7669}"/>
              </a:ext>
            </a:extLst>
          </p:cNvPr>
          <p:cNvGrpSpPr/>
          <p:nvPr/>
        </p:nvGrpSpPr>
        <p:grpSpPr>
          <a:xfrm>
            <a:off x="9303385" y="3834360"/>
            <a:ext cx="637560" cy="116280"/>
            <a:chOff x="9303385" y="3834360"/>
            <a:chExt cx="63756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7CF15A-C551-4841-80E2-59D278C823C4}"/>
                    </a:ext>
                  </a:extLst>
                </p14:cNvPr>
                <p14:cNvContentPartPr/>
                <p14:nvPr/>
              </p14:nvContentPartPr>
              <p14:xfrm>
                <a:off x="9656905" y="3836160"/>
                <a:ext cx="284040" cy="105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7CF15A-C551-4841-80E2-59D278C823C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48265" y="3827160"/>
                  <a:ext cx="301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8068DA2-2EB1-441C-8CE5-7CD59044C5E4}"/>
                    </a:ext>
                  </a:extLst>
                </p14:cNvPr>
                <p14:cNvContentPartPr/>
                <p14:nvPr/>
              </p14:nvContentPartPr>
              <p14:xfrm>
                <a:off x="9303385" y="3834360"/>
                <a:ext cx="243360" cy="116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8068DA2-2EB1-441C-8CE5-7CD59044C5E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94745" y="3825360"/>
                  <a:ext cx="2610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DBC3A3A-2529-441B-B56E-D1161280D73B}"/>
              </a:ext>
            </a:extLst>
          </p:cNvPr>
          <p:cNvGrpSpPr/>
          <p:nvPr/>
        </p:nvGrpSpPr>
        <p:grpSpPr>
          <a:xfrm>
            <a:off x="6831625" y="3767400"/>
            <a:ext cx="309240" cy="77040"/>
            <a:chOff x="6831625" y="3767400"/>
            <a:chExt cx="30924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96E3AB-D8E0-430F-9954-BC4F6A6C8A95}"/>
                    </a:ext>
                  </a:extLst>
                </p14:cNvPr>
                <p14:cNvContentPartPr/>
                <p14:nvPr/>
              </p14:nvContentPartPr>
              <p14:xfrm>
                <a:off x="6831625" y="3800520"/>
                <a:ext cx="142560" cy="43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96E3AB-D8E0-430F-9954-BC4F6A6C8A9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22985" y="3791520"/>
                  <a:ext cx="160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B32B0C3-11CB-420A-A7D4-BAB7F8BCB4CC}"/>
                    </a:ext>
                  </a:extLst>
                </p14:cNvPr>
                <p14:cNvContentPartPr/>
                <p14:nvPr/>
              </p14:nvContentPartPr>
              <p14:xfrm>
                <a:off x="7018465" y="3767400"/>
                <a:ext cx="122400" cy="59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B32B0C3-11CB-420A-A7D4-BAB7F8BCB4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09465" y="3758760"/>
                  <a:ext cx="140040" cy="7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9995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64FE0A-EB5A-4F4B-9EF3-422C3ADA9E0E}"/>
              </a:ext>
            </a:extLst>
          </p:cNvPr>
          <p:cNvSpPr txBox="1"/>
          <p:nvPr/>
        </p:nvSpPr>
        <p:spPr>
          <a:xfrm>
            <a:off x="152400" y="4267200"/>
            <a:ext cx="2687894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E91047-6649-49AD-B87E-13EA1805E9B1}"/>
              </a:ext>
            </a:extLst>
          </p:cNvPr>
          <p:cNvSpPr txBox="1"/>
          <p:nvPr/>
        </p:nvSpPr>
        <p:spPr>
          <a:xfrm>
            <a:off x="7381160" y="3048000"/>
            <a:ext cx="381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363B90-60CD-4821-B873-7514F93A41F8}"/>
                  </a:ext>
                </a:extLst>
              </p:cNvPr>
              <p:cNvSpPr txBox="1"/>
              <p:nvPr/>
            </p:nvSpPr>
            <p:spPr>
              <a:xfrm>
                <a:off x="381001" y="5059660"/>
                <a:ext cx="8915400" cy="1574662"/>
              </a:xfrm>
              <a:prstGeom prst="rect">
                <a:avLst/>
              </a:prstGeom>
              <a:solidFill>
                <a:srgbClr val="9740BE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sr-Cyrl-R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sr-Cyrl-R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0,68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363B90-60CD-4821-B873-7514F93A4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5059660"/>
                <a:ext cx="8915400" cy="1574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0FE2449-2852-4255-A439-EDE8CED5E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7" y="1447800"/>
            <a:ext cx="6798110" cy="3413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5A64E-57F0-440A-B986-B337B0C76A7C}"/>
                  </a:ext>
                </a:extLst>
              </p:cNvPr>
              <p:cNvSpPr txBox="1"/>
              <p:nvPr/>
            </p:nvSpPr>
            <p:spPr>
              <a:xfrm>
                <a:off x="460886" y="4570165"/>
                <a:ext cx="785101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−1            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2   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5A64E-57F0-440A-B986-B337B0C7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86" y="4570165"/>
                <a:ext cx="78510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301AE7-CA4F-4D66-A059-676DBEDB3951}"/>
                  </a:ext>
                </a:extLst>
              </p:cNvPr>
              <p:cNvSpPr txBox="1"/>
              <p:nvPr/>
            </p:nvSpPr>
            <p:spPr>
              <a:xfrm>
                <a:off x="7366411" y="2133600"/>
                <a:ext cx="3530189" cy="461665"/>
              </a:xfrm>
              <a:prstGeom prst="rect">
                <a:avLst/>
              </a:prstGeom>
              <a:solidFill>
                <a:srgbClr val="9740BE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r-Cyrl-R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0,68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301AE7-CA4F-4D66-A059-676DBEDB3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11" y="2133600"/>
                <a:ext cx="3530189" cy="461665"/>
              </a:xfrm>
              <a:prstGeom prst="rect">
                <a:avLst/>
              </a:prstGeom>
              <a:blipFill>
                <a:blip r:embed="rId6"/>
                <a:stretch>
                  <a:fillRect l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B8E312-3707-44EF-B6DE-B858752A4BA1}"/>
                  </a:ext>
                </a:extLst>
              </p:cNvPr>
              <p:cNvSpPr txBox="1"/>
              <p:nvPr/>
            </p:nvSpPr>
            <p:spPr>
              <a:xfrm>
                <a:off x="7366411" y="2836157"/>
                <a:ext cx="3530189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r-Cyrl-R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0,95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B8E312-3707-44EF-B6DE-B858752A4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11" y="2836157"/>
                <a:ext cx="3530189" cy="461665"/>
              </a:xfrm>
              <a:prstGeom prst="rect">
                <a:avLst/>
              </a:prstGeom>
              <a:blipFill>
                <a:blip r:embed="rId7"/>
                <a:stretch>
                  <a:fillRect l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0E257-37A6-4B3B-8907-36E7778FEA63}"/>
                  </a:ext>
                </a:extLst>
              </p:cNvPr>
              <p:cNvSpPr txBox="1"/>
              <p:nvPr/>
            </p:nvSpPr>
            <p:spPr>
              <a:xfrm>
                <a:off x="7400823" y="3556419"/>
                <a:ext cx="3495777" cy="46166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sr-Cyrl-R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0,997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0E257-37A6-4B3B-8907-36E7778FE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823" y="3556419"/>
                <a:ext cx="3495777" cy="461665"/>
              </a:xfrm>
              <a:prstGeom prst="rect">
                <a:avLst/>
              </a:prstGeom>
              <a:blipFill>
                <a:blip r:embed="rId8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96EF705-EDCE-4DF0-B0BC-B84FAD2D7E43}"/>
              </a:ext>
            </a:extLst>
          </p:cNvPr>
          <p:cNvSpPr txBox="1">
            <a:spLocks/>
          </p:cNvSpPr>
          <p:nvPr/>
        </p:nvSpPr>
        <p:spPr>
          <a:xfrm>
            <a:off x="277007" y="345907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Нормална расподела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– </a:t>
            </a:r>
            <a:r>
              <a:rPr lang="sr-Cyrl-RS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правило „три сигме“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F0DB45-4EA1-4009-8E6E-7E450FF331C9}"/>
                  </a:ext>
                </a:extLst>
              </p14:cNvPr>
              <p14:cNvContentPartPr/>
              <p14:nvPr/>
            </p14:nvContentPartPr>
            <p14:xfrm>
              <a:off x="843025" y="5718600"/>
              <a:ext cx="669600" cy="1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F0DB45-4EA1-4009-8E6E-7E450FF331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4025" y="5709600"/>
                <a:ext cx="687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2308C67-3179-4FA9-B233-236766F13FA5}"/>
                  </a:ext>
                </a:extLst>
              </p14:cNvPr>
              <p14:cNvContentPartPr/>
              <p14:nvPr/>
            </p14:nvContentPartPr>
            <p14:xfrm>
              <a:off x="2600905" y="5708520"/>
              <a:ext cx="72360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2308C67-3179-4FA9-B233-236766F13F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92265" y="5699880"/>
                <a:ext cx="74124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7A08353-C4CF-48AD-9D71-D980C27AE282}"/>
              </a:ext>
            </a:extLst>
          </p:cNvPr>
          <p:cNvGrpSpPr/>
          <p:nvPr/>
        </p:nvGrpSpPr>
        <p:grpSpPr>
          <a:xfrm>
            <a:off x="1952185" y="1134000"/>
            <a:ext cx="807480" cy="339840"/>
            <a:chOff x="1952185" y="1134000"/>
            <a:chExt cx="80748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A3C7B0-AC8F-4900-A87E-45DDED39C7F9}"/>
                    </a:ext>
                  </a:extLst>
                </p14:cNvPr>
                <p14:cNvContentPartPr/>
                <p14:nvPr/>
              </p14:nvContentPartPr>
              <p14:xfrm>
                <a:off x="1952185" y="1134000"/>
                <a:ext cx="383400" cy="303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A3C7B0-AC8F-4900-A87E-45DDED39C7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4185" y="1116360"/>
                  <a:ext cx="4190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5B4D9FD-754E-49C9-A135-77CCCFA8AC6E}"/>
                    </a:ext>
                  </a:extLst>
                </p14:cNvPr>
                <p14:cNvContentPartPr/>
                <p14:nvPr/>
              </p14:nvContentPartPr>
              <p14:xfrm>
                <a:off x="2305705" y="1218960"/>
                <a:ext cx="73080" cy="172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5B4D9FD-754E-49C9-A135-77CCCFA8AC6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87705" y="1201320"/>
                  <a:ext cx="108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D1F78F-E70A-4F1A-B98F-BE232934280A}"/>
                    </a:ext>
                  </a:extLst>
                </p14:cNvPr>
                <p14:cNvContentPartPr/>
                <p14:nvPr/>
              </p14:nvContentPartPr>
              <p14:xfrm>
                <a:off x="2440345" y="1368360"/>
                <a:ext cx="11880" cy="10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D1F78F-E70A-4F1A-B98F-BE23293428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22705" y="1350360"/>
                  <a:ext cx="47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7C51D5-B6E4-44CF-B6E6-08D16D312892}"/>
                    </a:ext>
                  </a:extLst>
                </p14:cNvPr>
                <p14:cNvContentPartPr/>
                <p14:nvPr/>
              </p14:nvContentPartPr>
              <p14:xfrm>
                <a:off x="2538265" y="1201320"/>
                <a:ext cx="69480" cy="17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7C51D5-B6E4-44CF-B6E6-08D16D31289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20265" y="1183680"/>
                  <a:ext cx="105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E55FDD-B4AE-48F5-B467-4855EA32E285}"/>
                    </a:ext>
                  </a:extLst>
                </p14:cNvPr>
                <p14:cNvContentPartPr/>
                <p14:nvPr/>
              </p14:nvContentPartPr>
              <p14:xfrm>
                <a:off x="2630425" y="1177920"/>
                <a:ext cx="129240" cy="27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E55FDD-B4AE-48F5-B467-4855EA32E2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12785" y="1159920"/>
                  <a:ext cx="1648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81D58BB-0899-4A22-9F1F-7EE8C17FE3EB}"/>
                    </a:ext>
                  </a:extLst>
                </p14:cNvPr>
                <p14:cNvContentPartPr/>
                <p14:nvPr/>
              </p14:nvContentPartPr>
              <p14:xfrm>
                <a:off x="2279425" y="1146960"/>
                <a:ext cx="97560" cy="27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81D58BB-0899-4A22-9F1F-7EE8C17FE3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61425" y="1129320"/>
                  <a:ext cx="13320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44DC0E-513C-4A3B-B88C-9D259497B716}"/>
              </a:ext>
            </a:extLst>
          </p:cNvPr>
          <p:cNvGrpSpPr/>
          <p:nvPr/>
        </p:nvGrpSpPr>
        <p:grpSpPr>
          <a:xfrm>
            <a:off x="7577545" y="955800"/>
            <a:ext cx="728280" cy="95760"/>
            <a:chOff x="7577545" y="955800"/>
            <a:chExt cx="72828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D1C1FF-CDDF-4F97-B401-833EB65B96CC}"/>
                    </a:ext>
                  </a:extLst>
                </p14:cNvPr>
                <p14:cNvContentPartPr/>
                <p14:nvPr/>
              </p14:nvContentPartPr>
              <p14:xfrm>
                <a:off x="7577545" y="955800"/>
                <a:ext cx="728280" cy="28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D1C1FF-CDDF-4F97-B401-833EB65B96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59545" y="938160"/>
                  <a:ext cx="763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BBDD03-BDBD-48D8-9795-30C208583E99}"/>
                    </a:ext>
                  </a:extLst>
                </p14:cNvPr>
                <p14:cNvContentPartPr/>
                <p14:nvPr/>
              </p14:nvContentPartPr>
              <p14:xfrm>
                <a:off x="7665025" y="1028160"/>
                <a:ext cx="596160" cy="2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BBDD03-BDBD-48D8-9795-30C208583E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47025" y="1010160"/>
                  <a:ext cx="6318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122AA2-1FA9-4A10-A5FD-82AA88413185}"/>
              </a:ext>
            </a:extLst>
          </p:cNvPr>
          <p:cNvGrpSpPr/>
          <p:nvPr/>
        </p:nvGrpSpPr>
        <p:grpSpPr>
          <a:xfrm>
            <a:off x="248028" y="4733946"/>
            <a:ext cx="1341360" cy="417240"/>
            <a:chOff x="248028" y="4733946"/>
            <a:chExt cx="134136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BD66EC8-9676-4989-AF44-4C83616EBD7C}"/>
                    </a:ext>
                  </a:extLst>
                </p14:cNvPr>
                <p14:cNvContentPartPr/>
                <p14:nvPr/>
              </p14:nvContentPartPr>
              <p14:xfrm>
                <a:off x="248028" y="4740066"/>
                <a:ext cx="227520" cy="289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BD66EC8-9676-4989-AF44-4C83616EBD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0028" y="4722066"/>
                  <a:ext cx="263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F1CFD6-296B-483D-ADC8-E461533AA3B7}"/>
                    </a:ext>
                  </a:extLst>
                </p14:cNvPr>
                <p14:cNvContentPartPr/>
                <p14:nvPr/>
              </p14:nvContentPartPr>
              <p14:xfrm>
                <a:off x="296988" y="4733946"/>
                <a:ext cx="100080" cy="283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F1CFD6-296B-483D-ADC8-E461533AA3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8988" y="4716306"/>
                  <a:ext cx="135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8F840C-2BFA-4896-921A-440AD917973C}"/>
                    </a:ext>
                  </a:extLst>
                </p14:cNvPr>
                <p14:cNvContentPartPr/>
                <p14:nvPr/>
              </p14:nvContentPartPr>
              <p14:xfrm>
                <a:off x="484188" y="4858506"/>
                <a:ext cx="174240" cy="90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8F840C-2BFA-4896-921A-440AD91797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6188" y="4840866"/>
                  <a:ext cx="209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F95146E-3B5A-46BF-9E12-26B4217E7C3E}"/>
                    </a:ext>
                  </a:extLst>
                </p14:cNvPr>
                <p14:cNvContentPartPr/>
                <p14:nvPr/>
              </p14:nvContentPartPr>
              <p14:xfrm>
                <a:off x="643308" y="4835466"/>
                <a:ext cx="342720" cy="243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F95146E-3B5A-46BF-9E12-26B4217E7C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5668" y="4817826"/>
                  <a:ext cx="378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F935D4-23FD-4CBF-AA80-59853C08450E}"/>
                    </a:ext>
                  </a:extLst>
                </p14:cNvPr>
                <p14:cNvContentPartPr/>
                <p14:nvPr/>
              </p14:nvContentPartPr>
              <p14:xfrm>
                <a:off x="984948" y="4847346"/>
                <a:ext cx="86400" cy="258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F935D4-23FD-4CBF-AA80-59853C0845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6948" y="4829706"/>
                  <a:ext cx="122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2AF37D-DCC7-474A-A2E5-922A25D56DB7}"/>
                    </a:ext>
                  </a:extLst>
                </p14:cNvPr>
                <p14:cNvContentPartPr/>
                <p14:nvPr/>
              </p14:nvContentPartPr>
              <p14:xfrm>
                <a:off x="1080348" y="4934466"/>
                <a:ext cx="122400" cy="130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2AF37D-DCC7-474A-A2E5-922A25D56D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2348" y="4916826"/>
                  <a:ext cx="158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ABADC4-D0EB-454C-A086-38425BC803B1}"/>
                    </a:ext>
                  </a:extLst>
                </p14:cNvPr>
                <p14:cNvContentPartPr/>
                <p14:nvPr/>
              </p14:nvContentPartPr>
              <p14:xfrm>
                <a:off x="1260708" y="5023026"/>
                <a:ext cx="5760" cy="128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ABADC4-D0EB-454C-A086-38425BC803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43068" y="5005386"/>
                  <a:ext cx="41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DF4F1A-F36B-4653-83CE-3F5A27EFE8A6}"/>
                    </a:ext>
                  </a:extLst>
                </p14:cNvPr>
                <p14:cNvContentPartPr/>
                <p14:nvPr/>
              </p14:nvContentPartPr>
              <p14:xfrm>
                <a:off x="1281588" y="4904946"/>
                <a:ext cx="121320" cy="156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DF4F1A-F36B-4653-83CE-3F5A27EFE8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63948" y="4886946"/>
                  <a:ext cx="156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0DE1F7-2679-477A-8769-94D91AF3C5F1}"/>
                    </a:ext>
                  </a:extLst>
                </p14:cNvPr>
                <p14:cNvContentPartPr/>
                <p14:nvPr/>
              </p14:nvContentPartPr>
              <p14:xfrm>
                <a:off x="1416228" y="4830786"/>
                <a:ext cx="104040" cy="83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0DE1F7-2679-477A-8769-94D91AF3C5F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98228" y="4813146"/>
                  <a:ext cx="139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710CE1E-264E-48D2-BBC9-4C39D5343052}"/>
                    </a:ext>
                  </a:extLst>
                </p14:cNvPr>
                <p14:cNvContentPartPr/>
                <p14:nvPr/>
              </p14:nvContentPartPr>
              <p14:xfrm>
                <a:off x="1493268" y="4791186"/>
                <a:ext cx="96120" cy="297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710CE1E-264E-48D2-BBC9-4C39D53430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75268" y="4773546"/>
                  <a:ext cx="13176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3229229-2427-48C3-8615-DEE1435C9666}"/>
              </a:ext>
            </a:extLst>
          </p:cNvPr>
          <p:cNvGrpSpPr/>
          <p:nvPr/>
        </p:nvGrpSpPr>
        <p:grpSpPr>
          <a:xfrm>
            <a:off x="1416228" y="1024146"/>
            <a:ext cx="507240" cy="459360"/>
            <a:chOff x="1416228" y="1024146"/>
            <a:chExt cx="50724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92C2978-B258-4949-9AB9-AE20498AB85C}"/>
                    </a:ext>
                  </a:extLst>
                </p14:cNvPr>
                <p14:cNvContentPartPr/>
                <p14:nvPr/>
              </p14:nvContentPartPr>
              <p14:xfrm>
                <a:off x="1416228" y="1147266"/>
                <a:ext cx="260640" cy="336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92C2978-B258-4949-9AB9-AE20498AB85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98228" y="1129626"/>
                  <a:ext cx="296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7660373-5055-45C2-B86B-BE65DE8F8365}"/>
                    </a:ext>
                  </a:extLst>
                </p14:cNvPr>
                <p14:cNvContentPartPr/>
                <p14:nvPr/>
              </p14:nvContentPartPr>
              <p14:xfrm>
                <a:off x="1503708" y="1155546"/>
                <a:ext cx="67680" cy="277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7660373-5055-45C2-B86B-BE65DE8F83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86068" y="1137906"/>
                  <a:ext cx="1033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DD1AA4-B6F1-4714-8AAE-199C9747DD2A}"/>
                    </a:ext>
                  </a:extLst>
                </p14:cNvPr>
                <p14:cNvContentPartPr/>
                <p14:nvPr/>
              </p14:nvContentPartPr>
              <p14:xfrm>
                <a:off x="1712508" y="1024146"/>
                <a:ext cx="110160" cy="124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DD1AA4-B6F1-4714-8AAE-199C9747DD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94508" y="1006506"/>
                  <a:ext cx="145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26AB69B-07A8-45F2-BD27-E50057B87982}"/>
                    </a:ext>
                  </a:extLst>
                </p14:cNvPr>
                <p14:cNvContentPartPr/>
                <p14:nvPr/>
              </p14:nvContentPartPr>
              <p14:xfrm>
                <a:off x="1754628" y="1031346"/>
                <a:ext cx="23040" cy="97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26AB69B-07A8-45F2-BD27-E50057B879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36628" y="1013706"/>
                  <a:ext cx="58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7C9216-7022-4916-991C-D5129EEA5C76}"/>
                    </a:ext>
                  </a:extLst>
                </p14:cNvPr>
                <p14:cNvContentPartPr/>
                <p14:nvPr/>
              </p14:nvContentPartPr>
              <p14:xfrm>
                <a:off x="1702788" y="1063746"/>
                <a:ext cx="131760" cy="3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7C9216-7022-4916-991C-D5129EEA5C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85148" y="1045746"/>
                  <a:ext cx="167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E79DC1-6460-4127-ACB6-EB400BC8BBF5}"/>
                    </a:ext>
                  </a:extLst>
                </p14:cNvPr>
                <p14:cNvContentPartPr/>
                <p14:nvPr/>
              </p14:nvContentPartPr>
              <p14:xfrm>
                <a:off x="1720068" y="1276506"/>
                <a:ext cx="203400" cy="74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E79DC1-6460-4127-ACB6-EB400BC8BB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02428" y="1258506"/>
                  <a:ext cx="239040" cy="10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058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F039F-1E6D-45C1-9320-DF1CED4C2013}"/>
                  </a:ext>
                </a:extLst>
              </p:cNvPr>
              <p:cNvSpPr txBox="1"/>
              <p:nvPr/>
            </p:nvSpPr>
            <p:spPr>
              <a:xfrm>
                <a:off x="9662902" y="548640"/>
                <a:ext cx="2112331" cy="2868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sr-Cyrl-R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-</a:t>
                </a:r>
                <a:r>
                  <a:rPr lang="sr-Cyrl-RS" b="1" dirty="0">
                    <a:solidFill>
                      <a:schemeClr val="bg1"/>
                    </a:solidFill>
                  </a:rPr>
                  <a:t>расподела</a:t>
                </a:r>
              </a:p>
              <a:p>
                <a:pPr algn="ctr"/>
                <a:endParaRPr lang="sr-Cyrl-RS" b="1" dirty="0">
                  <a:solidFill>
                    <a:schemeClr val="bg1"/>
                  </a:solidFill>
                </a:endParaRPr>
              </a:p>
              <a:p>
                <a:pPr algn="ctr"/>
                <a:endParaRPr lang="sr-Cyrl-RS" b="1" dirty="0">
                  <a:solidFill>
                    <a:schemeClr val="bg1"/>
                  </a:solidFill>
                </a:endParaRPr>
              </a:p>
              <a:p>
                <a:pPr algn="ctr"/>
                <a:endParaRPr lang="sr-Cyrl-RS" b="1" dirty="0">
                  <a:solidFill>
                    <a:schemeClr val="bg1"/>
                  </a:solidFill>
                </a:endParaRPr>
              </a:p>
              <a:p>
                <a:pPr algn="ctr"/>
                <a:endParaRPr lang="sr-Cyrl-RS" b="1" dirty="0">
                  <a:solidFill>
                    <a:schemeClr val="bg1"/>
                  </a:solidFill>
                </a:endParaRPr>
              </a:p>
              <a:p>
                <a:pPr algn="ctr"/>
                <a:endParaRPr lang="sr-Cyrl-RS" b="1" dirty="0">
                  <a:solidFill>
                    <a:schemeClr val="bg1"/>
                  </a:solidFill>
                </a:endParaRPr>
              </a:p>
              <a:p>
                <a:pPr algn="ctr"/>
                <a:endParaRPr lang="sr-Cyrl-RS" b="1" dirty="0">
                  <a:solidFill>
                    <a:schemeClr val="bg1"/>
                  </a:solidFill>
                </a:endParaRPr>
              </a:p>
              <a:p>
                <a:r>
                  <a:rPr lang="sr-Cyrl-RS" b="1" u="sng" dirty="0">
                    <a:solidFill>
                      <a:schemeClr val="bg1"/>
                    </a:solidFill>
                  </a:rPr>
                  <a:t>Подсећање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Cyrl-RS" b="1" i="1" dirty="0">
                    <a:solidFill>
                      <a:schemeClr val="bg1"/>
                    </a:solidFill>
                  </a:rPr>
                  <a:t>Гама функција</a:t>
                </a:r>
              </a:p>
              <a:p>
                <a:pPr algn="ctr"/>
                <a:endParaRPr lang="sr-Cyrl-R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F039F-1E6D-45C1-9320-DF1CED4C2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902" y="548640"/>
                <a:ext cx="2112331" cy="2868542"/>
              </a:xfrm>
              <a:prstGeom prst="rect">
                <a:avLst/>
              </a:prstGeom>
              <a:blipFill>
                <a:blip r:embed="rId3"/>
                <a:stretch>
                  <a:fillRect l="-2305" t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73282-E927-4302-A72A-A799C50CEBF7}"/>
                  </a:ext>
                </a:extLst>
              </p:cNvPr>
              <p:cNvSpPr/>
              <p:nvPr/>
            </p:nvSpPr>
            <p:spPr>
              <a:xfrm>
                <a:off x="718457" y="1649382"/>
                <a:ext cx="11244943" cy="2466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 indent="0">
                  <a:buNone/>
                </a:pPr>
                <a:r>
                  <a:rPr lang="sr-Cyrl-RS" sz="2200" b="1" dirty="0">
                    <a:solidFill>
                      <a:srgbClr val="D60000"/>
                    </a:solidFill>
                  </a:rPr>
                  <a:t>ДЕФИНИЦИЈА</a:t>
                </a:r>
                <a:r>
                  <a:rPr lang="sr-Cyrl-RS" sz="2200" b="1" dirty="0">
                    <a:solidFill>
                      <a:srgbClr val="D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sr-Cyrl-RS" sz="2200" b="1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200" dirty="0"/>
                  <a:t>Нека су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200" dirty="0"/>
                  <a:t>независне случајне променљиве са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sr-Cyrl-R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sr-Cyrl-RS" sz="2200" dirty="0"/>
                  <a:t> расподелом. Расподела случајне променљиве </a:t>
                </a:r>
                <a:endParaRPr lang="en-US" sz="2200" dirty="0"/>
              </a:p>
              <a:p>
                <a:pPr marL="0" lvl="4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Cyrl-R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Cyrl-R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sr-Cyrl-R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sr-Cyrl-RS" sz="2200" b="0" dirty="0"/>
              </a:p>
              <a:p>
                <a:pPr marL="0" lvl="4" indent="0">
                  <a:buNone/>
                </a:pPr>
                <a:r>
                  <a:rPr lang="sr-Cyrl-RS" sz="2200" dirty="0">
                    <a:ea typeface="Cambria Math" panose="02040503050406030204" pitchFamily="18" charset="0"/>
                  </a:rPr>
                  <a:t>назива се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2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sr-Cyrl-RS" sz="22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200" dirty="0">
                    <a:solidFill>
                      <a:srgbClr val="D60000"/>
                    </a:solidFill>
                    <a:ea typeface="Cambria Math" panose="02040503050406030204" pitchFamily="18" charset="0"/>
                  </a:rPr>
                  <a:t> расподела са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200" dirty="0">
                    <a:solidFill>
                      <a:srgbClr val="D60000"/>
                    </a:solidFill>
                    <a:ea typeface="Cambria Math" panose="02040503050406030204" pitchFamily="18" charset="0"/>
                  </a:rPr>
                  <a:t>степени слободе </a:t>
                </a:r>
                <a:r>
                  <a:rPr lang="sr-Cyrl-RS" sz="2200" dirty="0">
                    <a:ea typeface="Cambria Math" panose="02040503050406030204" pitchFamily="18" charset="0"/>
                  </a:rPr>
                  <a:t>и означава са</a:t>
                </a:r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Cyrl-RS" sz="22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Cyrl-RS" sz="22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2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sr-Cyrl-RS" sz="22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sr-Cyrl-RS" sz="2200" dirty="0">
                    <a:ea typeface="Cambria Math" panose="02040503050406030204" pitchFamily="18" charset="0"/>
                  </a:rPr>
                  <a:t>.</a:t>
                </a:r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:endParaRPr lang="sr-Cyrl-RS" sz="2200" dirty="0">
                  <a:ea typeface="Cambria Math" panose="02040503050406030204" pitchFamily="18" charset="0"/>
                </a:endParaRPr>
              </a:p>
              <a:p>
                <a:pPr marL="0" lvl="4" indent="0">
                  <a:buNone/>
                </a:pPr>
                <a:endParaRPr lang="sr-Cyrl-RS" sz="2200" dirty="0">
                  <a:ea typeface="Cambria Math" panose="02040503050406030204" pitchFamily="18" charset="0"/>
                </a:endParaRPr>
              </a:p>
              <a:p>
                <a:pPr marL="0" lvl="4" indent="0">
                  <a:buNone/>
                </a:pPr>
                <a:r>
                  <a:rPr lang="sr-Cyrl-RS" sz="2200" i="1" dirty="0">
                    <a:solidFill>
                      <a:schemeClr val="bg1">
                        <a:lumMod val="65000"/>
                      </a:schemeClr>
                    </a:solidFill>
                    <a:ea typeface="Cambria Math" panose="02040503050406030204" pitchFamily="18" charset="0"/>
                  </a:rPr>
                  <a:t>Напомена</a:t>
                </a:r>
                <a:r>
                  <a:rPr lang="sr-Cyrl-RS" sz="2200" dirty="0">
                    <a:solidFill>
                      <a:schemeClr val="bg1">
                        <a:lumMod val="65000"/>
                      </a:schemeClr>
                    </a:solidFill>
                    <a:ea typeface="Cambria Math" panose="02040503050406030204" pitchFamily="18" charset="0"/>
                  </a:rPr>
                  <a:t>.</a:t>
                </a:r>
                <a:r>
                  <a:rPr lang="sr-Cyrl-RS" sz="2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Уобичајено је да се случајна променљива која има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200" dirty="0">
                    <a:ea typeface="Cambria Math" panose="02040503050406030204" pitchFamily="18" charset="0"/>
                  </a:rPr>
                  <a:t> расподелу са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200" dirty="0">
                    <a:ea typeface="Cambria Math" panose="02040503050406030204" pitchFamily="18" charset="0"/>
                  </a:rPr>
                  <a:t>степени слободе и та расподела означавају на исти начин –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sr-Cyrl-RS" sz="2200" dirty="0">
                    <a:solidFill>
                      <a:schemeClr val="tx1"/>
                    </a:solidFill>
                  </a:rPr>
                  <a:t>.</a:t>
                </a:r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73282-E927-4302-A72A-A799C50CE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" y="1649382"/>
                <a:ext cx="11244943" cy="2466829"/>
              </a:xfrm>
              <a:prstGeom prst="rect">
                <a:avLst/>
              </a:prstGeom>
              <a:blipFill>
                <a:blip r:embed="rId4"/>
                <a:stretch>
                  <a:fillRect l="-705" t="-1733" b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1E5928-BC5D-4C35-B55B-170DD500FDEF}"/>
                  </a:ext>
                </a:extLst>
              </p:cNvPr>
              <p:cNvSpPr/>
              <p:nvPr/>
            </p:nvSpPr>
            <p:spPr>
              <a:xfrm>
                <a:off x="718457" y="4162515"/>
                <a:ext cx="4574867" cy="202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/>
                  <a:t>Густина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Cyrl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Cyrl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sr-Cyrl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sr-Cyrl-RS" sz="2000" dirty="0"/>
                  <a:t> расподеле</a:t>
                </a:r>
                <a:endParaRPr lang="en-US" sz="2000" dirty="0"/>
              </a:p>
              <a:p>
                <a:pPr marL="0" lvl="4">
                  <a:buClr>
                    <a:srgbClr val="D60000"/>
                  </a:buClr>
                </a:pPr>
                <a:endParaRPr lang="en-US" sz="1000" dirty="0"/>
              </a:p>
              <a:p>
                <a:pPr marL="0" lvl="4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Sup>
                            <m:sSubSupPr>
                              <m:ctrlPr>
                                <a:rPr lang="sr-Cyrl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Cyrl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sr-Cyrl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R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Cyrl-R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sr-Cyrl-R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l-G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1E5928-BC5D-4C35-B55B-170DD500F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" y="4162515"/>
                <a:ext cx="4574867" cy="2022990"/>
              </a:xfrm>
              <a:prstGeom prst="rect">
                <a:avLst/>
              </a:prstGeom>
              <a:blipFill>
                <a:blip r:embed="rId5"/>
                <a:stretch>
                  <a:fillRect l="-1200" t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702C663-6A8D-4239-80FA-6EE50B97F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85" y="4055573"/>
            <a:ext cx="4200417" cy="2799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3E6AF484-F143-4D4C-BC7E-5FE44ABAF6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>
                    <a:solidFill>
                      <a:srgbClr val="D6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4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sr-Cyrl-RS" sz="4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4000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расподела </a:t>
                </a:r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3E6AF484-F143-4D4C-BC7E-5FE44ABAF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  <a:blipFill>
                <a:blip r:embed="rId7"/>
                <a:stretch>
                  <a:fillRect t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AF0B0D-1F5D-4F61-A91C-1E1F3B342B36}"/>
                  </a:ext>
                </a:extLst>
              </p14:cNvPr>
              <p14:cNvContentPartPr/>
              <p14:nvPr/>
            </p14:nvContentPartPr>
            <p14:xfrm>
              <a:off x="5515465" y="2576160"/>
              <a:ext cx="2342520" cy="17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AF0B0D-1F5D-4F61-A91C-1E1F3B342B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7825" y="2558520"/>
                <a:ext cx="23781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EEADB5-B7C4-4AB6-BDBB-00F9C4889BBE}"/>
                  </a:ext>
                </a:extLst>
              </p14:cNvPr>
              <p14:cNvContentPartPr/>
              <p14:nvPr/>
            </p14:nvContentPartPr>
            <p14:xfrm>
              <a:off x="9435145" y="2023920"/>
              <a:ext cx="831960" cy="3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EEADB5-B7C4-4AB6-BDBB-00F9C4889B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17145" y="2005920"/>
                <a:ext cx="8676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A6E267-D6D6-4B1D-85F8-A9AD94400DE9}"/>
                  </a:ext>
                </a:extLst>
              </p14:cNvPr>
              <p14:cNvContentPartPr/>
              <p14:nvPr/>
            </p14:nvContentPartPr>
            <p14:xfrm>
              <a:off x="3959185" y="2982960"/>
              <a:ext cx="2280960" cy="139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A6E267-D6D6-4B1D-85F8-A9AD94400D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1545" y="2965320"/>
                <a:ext cx="2316600" cy="174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27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099"/>
    </mc:Choice>
    <mc:Fallback xmlns="">
      <p:transition spd="slow" advTm="16409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6C728F2-8DC1-4B26-8211-4BEEB365D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79" y="-337305"/>
            <a:ext cx="5818166" cy="753261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558916A-4D86-445E-933E-9A0B22D2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4" y="3900004"/>
            <a:ext cx="5018235" cy="24935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B045651-C46B-4280-BAD1-2EAC5A12E3C3}"/>
              </a:ext>
            </a:extLst>
          </p:cNvPr>
          <p:cNvSpPr/>
          <p:nvPr/>
        </p:nvSpPr>
        <p:spPr>
          <a:xfrm>
            <a:off x="9377761" y="4420449"/>
            <a:ext cx="531845" cy="176173"/>
          </a:xfrm>
          <a:prstGeom prst="ellipse">
            <a:avLst/>
          </a:prstGeom>
          <a:noFill/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E6593-8EB9-4CA2-9B09-44D0962C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48F-9DBF-41CB-BC61-9CC2FDAD468B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37F1DD0-3201-4C0C-B2A5-F441FB97A2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>
                    <a:solidFill>
                      <a:srgbClr val="D6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4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sr-Cyrl-RS" sz="4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4000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расподела </a:t>
                </a:r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37F1DD0-3201-4C0C-B2A5-F441FB97A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  <a:blipFill>
                <a:blip r:embed="rId5"/>
                <a:stretch>
                  <a:fillRect t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45DC1-E506-43A4-8D5E-B31080B42320}"/>
                  </a:ext>
                </a:extLst>
              </p:cNvPr>
              <p:cNvSpPr txBox="1"/>
              <p:nvPr/>
            </p:nvSpPr>
            <p:spPr>
              <a:xfrm>
                <a:off x="853904" y="1711229"/>
                <a:ext cx="5018234" cy="2385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4" indent="-342900">
                  <a:buClr>
                    <a:srgbClr val="00B0F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r-Cyrl-R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sr-Cyrl-R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Cyrl-R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sr-Cyrl-R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200" dirty="0"/>
                  <a:t> </a:t>
                </a:r>
                <a:r>
                  <a:rPr lang="en-US" sz="2200" dirty="0"/>
                  <a:t>  </a:t>
                </a:r>
                <a:r>
                  <a:rPr lang="sr-Cyrl-RS" sz="2200" dirty="0"/>
                  <a:t>и</a:t>
                </a:r>
                <a:r>
                  <a:rPr lang="en-US" sz="2200" dirty="0"/>
                  <a:t>  </a:t>
                </a:r>
                <a:r>
                  <a:rPr lang="sr-Cyrl-R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sr-Cyrl-R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sr-Cyrl-R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Cyrl-R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sr-Cyrl-R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sr-Cyrl-RS" sz="2200" b="0" dirty="0"/>
              </a:p>
              <a:p>
                <a:pPr marL="342900" lvl="4" indent="-342900">
                  <a:buClr>
                    <a:srgbClr val="00B0F0"/>
                  </a:buClr>
                  <a:buFont typeface="Wingdings" panose="05000000000000000000" pitchFamily="2" charset="2"/>
                  <a:buChar char="Ø"/>
                </a:pPr>
                <a:endParaRPr lang="sr-Cyrl-RS" sz="800" b="0" dirty="0"/>
              </a:p>
              <a:p>
                <a:pPr marL="342900" lvl="4" indent="-342900">
                  <a:buClr>
                    <a:srgbClr val="00B0F0"/>
                  </a:buClr>
                  <a:buFont typeface="Wingdings" panose="05000000000000000000" pitchFamily="2" charset="2"/>
                  <a:buChar char="Ø"/>
                </a:pPr>
                <a:r>
                  <a:rPr lang="sr-Cyrl-RS" sz="2200" dirty="0"/>
                  <a:t>Ако су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sr-Cyrl-RS" sz="2200" dirty="0"/>
                  <a:t> и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sr-Cyrl-R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200" dirty="0"/>
                  <a:t>независне случајне променљиве, онда случајна променљива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sr-Cyrl-R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200" dirty="0"/>
                  <a:t>има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sr-Cyrl-R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sr-Cyrl-RS" sz="2200" dirty="0"/>
                  <a:t> расподелу.</a:t>
                </a:r>
                <a:endParaRPr lang="en-US" sz="2200" dirty="0"/>
              </a:p>
              <a:p>
                <a:pPr marL="342900" lvl="4" indent="-342900">
                  <a:buClr>
                    <a:srgbClr val="00B0F0"/>
                  </a:buClr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45DC1-E506-43A4-8D5E-B31080B42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04" y="1711229"/>
                <a:ext cx="5018234" cy="2385268"/>
              </a:xfrm>
              <a:prstGeom prst="rect">
                <a:avLst/>
              </a:prstGeom>
              <a:blipFill>
                <a:blip r:embed="rId6"/>
                <a:stretch>
                  <a:fillRect l="-1337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02710AE-4243-49C9-82E3-09327472CD0E}"/>
              </a:ext>
            </a:extLst>
          </p:cNvPr>
          <p:cNvGrpSpPr/>
          <p:nvPr/>
        </p:nvGrpSpPr>
        <p:grpSpPr>
          <a:xfrm>
            <a:off x="2060905" y="2555640"/>
            <a:ext cx="2357640" cy="75600"/>
            <a:chOff x="2060905" y="2555640"/>
            <a:chExt cx="235764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9365847-A62F-43F6-BA52-0EADEEC081F4}"/>
                    </a:ext>
                  </a:extLst>
                </p14:cNvPr>
                <p14:cNvContentPartPr/>
                <p14:nvPr/>
              </p14:nvContentPartPr>
              <p14:xfrm>
                <a:off x="2060905" y="2589480"/>
                <a:ext cx="361080" cy="6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9365847-A62F-43F6-BA52-0EADEEC081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42905" y="2571480"/>
                  <a:ext cx="396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9F1BC7-F688-4C4F-B631-74D2BC480C83}"/>
                    </a:ext>
                  </a:extLst>
                </p14:cNvPr>
                <p14:cNvContentPartPr/>
                <p14:nvPr/>
              </p14:nvContentPartPr>
              <p14:xfrm>
                <a:off x="2772985" y="2601360"/>
                <a:ext cx="372240" cy="29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9F1BC7-F688-4C4F-B631-74D2BC480C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54985" y="2583720"/>
                  <a:ext cx="407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FD52C85-01F6-4F51-B8AD-34F95CEAFE51}"/>
                    </a:ext>
                  </a:extLst>
                </p14:cNvPr>
                <p14:cNvContentPartPr/>
                <p14:nvPr/>
              </p14:nvContentPartPr>
              <p14:xfrm>
                <a:off x="3308305" y="2555640"/>
                <a:ext cx="1110240" cy="18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FD52C85-01F6-4F51-B8AD-34F95CEAFE5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90665" y="2537640"/>
                  <a:ext cx="11458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B1F8F9-2852-4E91-9316-79117FF256D1}"/>
                  </a:ext>
                </a:extLst>
              </p14:cNvPr>
              <p14:cNvContentPartPr/>
              <p14:nvPr/>
            </p14:nvContentPartPr>
            <p14:xfrm>
              <a:off x="2857945" y="3323520"/>
              <a:ext cx="1118880" cy="19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B1F8F9-2852-4E91-9316-79117FF256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9945" y="3305520"/>
                <a:ext cx="1154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C93A2B-53C1-4887-8A51-B3CB2BEC6235}"/>
                  </a:ext>
                </a:extLst>
              </p14:cNvPr>
              <p14:cNvContentPartPr/>
              <p14:nvPr/>
            </p14:nvContentPartPr>
            <p14:xfrm>
              <a:off x="4797985" y="3315600"/>
              <a:ext cx="653760" cy="2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C93A2B-53C1-4887-8A51-B3CB2BEC62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79985" y="3297600"/>
                <a:ext cx="689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47A0E5B-CE8F-4D31-A56B-E09ED5CA2FD6}"/>
                  </a:ext>
                </a:extLst>
              </p14:cNvPr>
              <p14:cNvContentPartPr/>
              <p14:nvPr/>
            </p14:nvContentPartPr>
            <p14:xfrm>
              <a:off x="6578185" y="2190960"/>
              <a:ext cx="139680" cy="4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47A0E5B-CE8F-4D31-A56B-E09ED5CA2FD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60185" y="2173320"/>
                <a:ext cx="1753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58B9DDE-7623-477B-BB75-25322F99879E}"/>
              </a:ext>
            </a:extLst>
          </p:cNvPr>
          <p:cNvGrpSpPr/>
          <p:nvPr/>
        </p:nvGrpSpPr>
        <p:grpSpPr>
          <a:xfrm>
            <a:off x="6106225" y="4446000"/>
            <a:ext cx="307800" cy="81360"/>
            <a:chOff x="6106225" y="4446000"/>
            <a:chExt cx="30780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13F068-C27A-4E67-91D9-A30047D45F30}"/>
                    </a:ext>
                  </a:extLst>
                </p14:cNvPr>
                <p14:cNvContentPartPr/>
                <p14:nvPr/>
              </p14:nvContentPartPr>
              <p14:xfrm>
                <a:off x="6106225" y="4480920"/>
                <a:ext cx="307800" cy="1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13F068-C27A-4E67-91D9-A30047D45F3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88585" y="4463280"/>
                  <a:ext cx="343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EDDE04-F3E8-4AC1-8B72-A78BC131FE83}"/>
                    </a:ext>
                  </a:extLst>
                </p14:cNvPr>
                <p14:cNvContentPartPr/>
                <p14:nvPr/>
              </p14:nvContentPartPr>
              <p14:xfrm>
                <a:off x="6320425" y="4446000"/>
                <a:ext cx="86040" cy="81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EDDE04-F3E8-4AC1-8B72-A78BC131FE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02425" y="4428360"/>
                  <a:ext cx="1216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BF8A0D-AD21-414D-B9C9-33AA0ACC9358}"/>
              </a:ext>
            </a:extLst>
          </p:cNvPr>
          <p:cNvGrpSpPr/>
          <p:nvPr/>
        </p:nvGrpSpPr>
        <p:grpSpPr>
          <a:xfrm>
            <a:off x="9770665" y="1735200"/>
            <a:ext cx="442080" cy="251640"/>
            <a:chOff x="9770665" y="1735200"/>
            <a:chExt cx="44208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EB22717-FB2D-48D9-BF7A-227C5A22EBC3}"/>
                    </a:ext>
                  </a:extLst>
                </p14:cNvPr>
                <p14:cNvContentPartPr/>
                <p14:nvPr/>
              </p14:nvContentPartPr>
              <p14:xfrm>
                <a:off x="9792625" y="1801440"/>
                <a:ext cx="18000" cy="179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EB22717-FB2D-48D9-BF7A-227C5A22EB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74625" y="1783800"/>
                  <a:ext cx="53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6974959-B7E0-4AD7-95EA-6CF5A304FDBC}"/>
                    </a:ext>
                  </a:extLst>
                </p14:cNvPr>
                <p14:cNvContentPartPr/>
                <p14:nvPr/>
              </p14:nvContentPartPr>
              <p14:xfrm>
                <a:off x="9770665" y="1936080"/>
                <a:ext cx="74160" cy="5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6974959-B7E0-4AD7-95EA-6CF5A304FD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52665" y="1918440"/>
                  <a:ext cx="109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5C433E-0A83-4854-BF94-2122A368CACA}"/>
                    </a:ext>
                  </a:extLst>
                </p14:cNvPr>
                <p14:cNvContentPartPr/>
                <p14:nvPr/>
              </p14:nvContentPartPr>
              <p14:xfrm>
                <a:off x="9874705" y="1746720"/>
                <a:ext cx="40680" cy="77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5C433E-0A83-4854-BF94-2122A368CA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57065" y="1729080"/>
                  <a:ext cx="76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CD2BD94-7B77-46E0-B0BE-3C5DB80484B9}"/>
                    </a:ext>
                  </a:extLst>
                </p14:cNvPr>
                <p14:cNvContentPartPr/>
                <p14:nvPr/>
              </p14:nvContentPartPr>
              <p14:xfrm>
                <a:off x="9922585" y="1810440"/>
                <a:ext cx="10080" cy="5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CD2BD94-7B77-46E0-B0BE-3C5DB80484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04585" y="1792440"/>
                  <a:ext cx="45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1D6967-E9EC-468A-BC19-775F9B4419BB}"/>
                    </a:ext>
                  </a:extLst>
                </p14:cNvPr>
                <p14:cNvContentPartPr/>
                <p14:nvPr/>
              </p14:nvContentPartPr>
              <p14:xfrm>
                <a:off x="9966145" y="1735200"/>
                <a:ext cx="64440" cy="7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1D6967-E9EC-468A-BC19-775F9B4419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48145" y="1717560"/>
                  <a:ext cx="100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77F709-4C00-44C9-903C-0EAC56D04D6F}"/>
                    </a:ext>
                  </a:extLst>
                </p14:cNvPr>
                <p14:cNvContentPartPr/>
                <p14:nvPr/>
              </p14:nvContentPartPr>
              <p14:xfrm>
                <a:off x="10046425" y="1739160"/>
                <a:ext cx="60120" cy="73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77F709-4C00-44C9-903C-0EAC56D04D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28785" y="1721520"/>
                  <a:ext cx="95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7124E1A-7AD0-45DE-ABD3-DD93DB7FDBD5}"/>
                    </a:ext>
                  </a:extLst>
                </p14:cNvPr>
                <p14:cNvContentPartPr/>
                <p14:nvPr/>
              </p14:nvContentPartPr>
              <p14:xfrm>
                <a:off x="10074505" y="1735920"/>
                <a:ext cx="6732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7124E1A-7AD0-45DE-ABD3-DD93DB7FDB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56865" y="1718280"/>
                  <a:ext cx="10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E366B7F-7F84-42A2-957C-7CFCDCC50683}"/>
                    </a:ext>
                  </a:extLst>
                </p14:cNvPr>
                <p14:cNvContentPartPr/>
                <p14:nvPr/>
              </p14:nvContentPartPr>
              <p14:xfrm>
                <a:off x="10141465" y="1741320"/>
                <a:ext cx="71280" cy="79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E366B7F-7F84-42A2-957C-7CFCDCC5068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23465" y="1723320"/>
                  <a:ext cx="106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5459B69-6C38-4AC8-8D0D-8FE33358023E}"/>
                    </a:ext>
                  </a:extLst>
                </p14:cNvPr>
                <p14:cNvContentPartPr/>
                <p14:nvPr/>
              </p14:nvContentPartPr>
              <p14:xfrm>
                <a:off x="9881185" y="1750320"/>
                <a:ext cx="25920" cy="2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5459B69-6C38-4AC8-8D0D-8FE33358023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63545" y="1732320"/>
                  <a:ext cx="6156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DA264DF-2686-4286-A443-FB9C5FF60187}"/>
                  </a:ext>
                </a:extLst>
              </p14:cNvPr>
              <p14:cNvContentPartPr/>
              <p14:nvPr/>
            </p14:nvContentPartPr>
            <p14:xfrm>
              <a:off x="8762665" y="1325520"/>
              <a:ext cx="221760" cy="188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DA264DF-2686-4286-A443-FB9C5FF6018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745025" y="1307880"/>
                <a:ext cx="257400" cy="224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340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43"/>
    </mc:Choice>
    <mc:Fallback xmlns="">
      <p:transition spd="slow" advTm="13514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73282-E927-4302-A72A-A799C50CEBF7}"/>
                  </a:ext>
                </a:extLst>
              </p:cNvPr>
              <p:cNvSpPr/>
              <p:nvPr/>
            </p:nvSpPr>
            <p:spPr>
              <a:xfrm>
                <a:off x="804068" y="1897766"/>
                <a:ext cx="5092772" cy="3585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4" indent="-342900">
                  <a:buFont typeface="Wingdings" panose="05000000000000000000" pitchFamily="2" charset="2"/>
                  <a:buChar char="Ø"/>
                </a:pPr>
                <a:r>
                  <a:rPr lang="sr-Cyrl-RS" sz="2400" dirty="0">
                    <a:solidFill>
                      <a:srgbClr val="D60000"/>
                    </a:solidFill>
                  </a:rPr>
                  <a:t>Асимптотско понашање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Cyrl-RS" sz="24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Cyrl-R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sr-Cyrl-R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sr-Cyrl-R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>
                    <a:solidFill>
                      <a:srgbClr val="D60000"/>
                    </a:solidFill>
                  </a:rPr>
                  <a:t>када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→+∞?</m:t>
                    </m:r>
                  </m:oMath>
                </a14:m>
                <a:endParaRPr lang="en-US" sz="2400" b="0" dirty="0">
                  <a:solidFill>
                    <a:srgbClr val="D60000"/>
                  </a:solidFill>
                  <a:ea typeface="Cambria Math" panose="02040503050406030204" pitchFamily="18" charset="0"/>
                </a:endParaRPr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lvl="4" indent="-342900" algn="ctr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Cyrl-RS" sz="24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Cyrl-R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Cyrl-R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sr-Cyrl-R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r-Cyrl-RS" sz="2400" b="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groupChr>
                      <m:groupChrPr>
                        <m:chr m:val="→"/>
                        <m:vertJc m:val="bot"/>
                        <m:ctrlPr>
                          <a:rPr lang="en-US" sz="24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groupChr>
                    <m:sSup>
                      <m:sSupPr>
                        <m:ctrlPr>
                          <a:rPr lang="en-US" sz="24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→+∞,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sr-Cyrl-R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sr-Cyrl-R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4" algn="ctr">
                  <a:buClr>
                    <a:srgbClr val="D60000"/>
                  </a:buClr>
                </a:pPr>
                <a:endParaRPr lang="sr-Cyrl-R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b="0" dirty="0">
                    <a:solidFill>
                      <a:schemeClr val="tx1"/>
                    </a:solidFill>
                  </a:rPr>
                  <a:t>За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400" dirty="0">
                    <a:solidFill>
                      <a:schemeClr val="tx1"/>
                    </a:solidFill>
                  </a:rPr>
                  <a:t>користимо </a:t>
                </a:r>
                <a:r>
                  <a:rPr lang="sr-Cyrl-RS" sz="2400" dirty="0"/>
                  <a:t>једну од </a:t>
                </a:r>
                <a:r>
                  <a:rPr lang="sr-Cyrl-RS" sz="2400" dirty="0">
                    <a:solidFill>
                      <a:schemeClr val="tx1"/>
                    </a:solidFill>
                  </a:rPr>
                  <a:t>две следеће апроксимације:</a:t>
                </a:r>
              </a:p>
              <a:p>
                <a:pPr marL="1027113" lvl="4" indent="-342900">
                  <a:buClr>
                    <a:srgbClr val="D6000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sr-Cyrl-RS" sz="2400" dirty="0">
                    <a:solidFill>
                      <a:schemeClr val="tx1"/>
                    </a:solidFill>
                  </a:rPr>
                  <a:t>,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1027113" lvl="4" indent="-342900">
                  <a:buClr>
                    <a:srgbClr val="D6000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sr-Cyrl-RS" sz="2400" dirty="0">
                    <a:solidFill>
                      <a:schemeClr val="tx1"/>
                    </a:solidFill>
                  </a:rPr>
                  <a:t>.</a:t>
                </a:r>
                <a:endParaRPr lang="sr-Cyrl-RS" sz="2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73282-E927-4302-A72A-A799C50CE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68" y="1897766"/>
                <a:ext cx="5092772" cy="3585853"/>
              </a:xfrm>
              <a:prstGeom prst="rect">
                <a:avLst/>
              </a:prstGeom>
              <a:blipFill>
                <a:blip r:embed="rId3"/>
                <a:stretch>
                  <a:fillRect l="-1677" t="-1358" r="-719" b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69B2110C-7124-4361-9346-26C6EA52C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4" y="2084832"/>
            <a:ext cx="5810250" cy="3724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llout: Down Arrow 5">
                <a:extLst>
                  <a:ext uri="{FF2B5EF4-FFF2-40B4-BE49-F238E27FC236}">
                    <a16:creationId xmlns:a16="http://schemas.microsoft.com/office/drawing/2014/main" id="{7C70F9C8-59E2-401F-9975-F1B47CEFB395}"/>
                  </a:ext>
                </a:extLst>
              </p:cNvPr>
              <p:cNvSpPr/>
              <p:nvPr/>
            </p:nvSpPr>
            <p:spPr>
              <a:xfrm>
                <a:off x="6575574" y="1364055"/>
                <a:ext cx="3118390" cy="743090"/>
              </a:xfrm>
              <a:prstGeom prst="downArrowCallout">
                <a:avLst>
                  <a:gd name="adj1" fmla="val 9932"/>
                  <a:gd name="adj2" fmla="val 25000"/>
                  <a:gd name="adj3" fmla="val 18722"/>
                  <a:gd name="adj4" fmla="val 64977"/>
                </a:avLst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dirty="0"/>
                  <a:t>Овде је наведено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sr-Cyrl-RS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6" name="Callout: Down Arrow 5">
                <a:extLst>
                  <a:ext uri="{FF2B5EF4-FFF2-40B4-BE49-F238E27FC236}">
                    <a16:creationId xmlns:a16="http://schemas.microsoft.com/office/drawing/2014/main" id="{7C70F9C8-59E2-401F-9975-F1B47CEFB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574" y="1364055"/>
                <a:ext cx="3118390" cy="743090"/>
              </a:xfrm>
              <a:prstGeom prst="downArrowCallout">
                <a:avLst>
                  <a:gd name="adj1" fmla="val 9932"/>
                  <a:gd name="adj2" fmla="val 25000"/>
                  <a:gd name="adj3" fmla="val 18722"/>
                  <a:gd name="adj4" fmla="val 6497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E454E87-3187-4ECE-B5BF-2729C54B8A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>
                    <a:solidFill>
                      <a:srgbClr val="D6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sr-Cyrl-R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4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расподела </a:t>
                </a:r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E454E87-3187-4ECE-B5BF-2729C54B8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  <a:blipFill>
                <a:blip r:embed="rId6"/>
                <a:stretch>
                  <a:fillRect t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822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57"/>
    </mc:Choice>
    <mc:Fallback xmlns="">
      <p:transition spd="slow" advTm="20115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F039F-1E6D-45C1-9320-DF1CED4C2013}"/>
                  </a:ext>
                </a:extLst>
              </p:cNvPr>
              <p:cNvSpPr txBox="1"/>
              <p:nvPr/>
            </p:nvSpPr>
            <p:spPr>
              <a:xfrm>
                <a:off x="9662902" y="548640"/>
                <a:ext cx="2112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Студентова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-</a:t>
                </a:r>
                <a:r>
                  <a:rPr lang="sr-Cyrl-RS" b="1" dirty="0">
                    <a:solidFill>
                      <a:schemeClr val="bg1"/>
                    </a:solidFill>
                  </a:rPr>
                  <a:t>расподела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F039F-1E6D-45C1-9320-DF1CED4C2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902" y="548640"/>
                <a:ext cx="2112331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73282-E927-4302-A72A-A799C50CEBF7}"/>
                  </a:ext>
                </a:extLst>
              </p:cNvPr>
              <p:cNvSpPr/>
              <p:nvPr/>
            </p:nvSpPr>
            <p:spPr>
              <a:xfrm>
                <a:off x="718461" y="1457940"/>
                <a:ext cx="8349340" cy="3032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 indent="0">
                  <a:buNone/>
                </a:pPr>
                <a:r>
                  <a:rPr lang="sr-Cyrl-RS" sz="2000" b="1" dirty="0">
                    <a:solidFill>
                      <a:srgbClr val="D60000"/>
                    </a:solidFill>
                  </a:rPr>
                  <a:t>ДЕФИНИЦИЈА </a:t>
                </a:r>
                <a:r>
                  <a:rPr lang="sr-Cyrl-RS" sz="2000" b="1" dirty="0">
                    <a:solidFill>
                      <a:srgbClr val="D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Нека су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/>
                  <a:t>независне случајне променљиве са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sr-Cyrl-R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sr-Cyrl-RS" sz="2000" dirty="0"/>
                  <a:t> расподелом. Расподела случајне променљиве </a:t>
                </a:r>
                <a:endParaRPr lang="en-US" sz="2000" dirty="0"/>
              </a:p>
              <a:p>
                <a:pPr marL="0" lvl="4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sr-Cyrl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Cyrl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sr-Cyrl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sr-Cyrl-RS" sz="2000" b="0" dirty="0"/>
              </a:p>
              <a:p>
                <a:pPr marL="0" lvl="4" indent="0">
                  <a:buNone/>
                </a:pPr>
                <a:r>
                  <a:rPr lang="sr-Cyrl-RS" sz="2000" dirty="0">
                    <a:ea typeface="Cambria Math" panose="02040503050406030204" pitchFamily="18" charset="0"/>
                  </a:rPr>
                  <a:t>назива се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sr-Cyrl-RS" sz="2000" dirty="0">
                    <a:solidFill>
                      <a:srgbClr val="D60000"/>
                    </a:solidFill>
                    <a:ea typeface="Cambria Math" panose="02040503050406030204" pitchFamily="18" charset="0"/>
                  </a:rPr>
                  <a:t>Студентова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sz="2000" dirty="0">
                    <a:solidFill>
                      <a:srgbClr val="D60000"/>
                    </a:solidFill>
                    <a:ea typeface="Cambria Math" panose="02040503050406030204" pitchFamily="18" charset="0"/>
                  </a:rPr>
                  <a:t>-расподела са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solidFill>
                      <a:srgbClr val="D60000"/>
                    </a:solidFill>
                    <a:ea typeface="Cambria Math" panose="02040503050406030204" pitchFamily="18" charset="0"/>
                  </a:rPr>
                  <a:t>степени слободе </a:t>
                </a:r>
                <a:r>
                  <a:rPr lang="sr-Cyrl-RS" sz="2000" dirty="0">
                    <a:ea typeface="Cambria Math" panose="02040503050406030204" pitchFamily="18" charset="0"/>
                  </a:rPr>
                  <a:t>и означава са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000" dirty="0">
                    <a:ea typeface="Cambria Math" panose="02040503050406030204" pitchFamily="18" charset="0"/>
                  </a:rPr>
                  <a:t>.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endParaRPr lang="sr-Cyrl-RS" sz="2000" dirty="0">
                  <a:ea typeface="Cambria Math" panose="02040503050406030204" pitchFamily="18" charset="0"/>
                </a:endParaRPr>
              </a:p>
              <a:p>
                <a:pPr marL="0" lvl="4" indent="0">
                  <a:buNone/>
                </a:pPr>
                <a:endParaRPr lang="sr-Cyrl-RS" sz="800" i="1" dirty="0">
                  <a:solidFill>
                    <a:schemeClr val="bg1">
                      <a:lumMod val="6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lvl="4" indent="0">
                  <a:buNone/>
                </a:pPr>
                <a:r>
                  <a:rPr lang="sr-Cyrl-RS" sz="2000" i="1" dirty="0">
                    <a:solidFill>
                      <a:schemeClr val="bg1">
                        <a:lumMod val="65000"/>
                      </a:schemeClr>
                    </a:solidFill>
                    <a:ea typeface="Cambria Math" panose="02040503050406030204" pitchFamily="18" charset="0"/>
                  </a:rPr>
                  <a:t>Напомена</a:t>
                </a:r>
                <a:r>
                  <a:rPr lang="sr-Cyrl-RS" sz="2000" dirty="0">
                    <a:solidFill>
                      <a:schemeClr val="bg1">
                        <a:lumMod val="65000"/>
                      </a:schemeClr>
                    </a:solidFill>
                    <a:ea typeface="Cambria Math" panose="02040503050406030204" pitchFamily="18" charset="0"/>
                  </a:rPr>
                  <a:t>.</a:t>
                </a:r>
                <a:r>
                  <a:rPr lang="sr-Cyrl-R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Уобичајено је да се случајна променљива која има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-расподелу </a:t>
                </a:r>
                <a:r>
                  <a:rPr lang="sr-Cyrl-RS" sz="2000" dirty="0">
                    <a:ea typeface="Cambria Math" panose="02040503050406030204" pitchFamily="18" charset="0"/>
                  </a:rPr>
                  <a:t>са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ea typeface="Cambria Math" panose="02040503050406030204" pitchFamily="18" charset="0"/>
                  </a:rPr>
                  <a:t>степени слободе и та расподела означавају </a:t>
                </a:r>
              </a:p>
              <a:p>
                <a:pPr marL="0" lvl="4" indent="0">
                  <a:buNone/>
                </a:pPr>
                <a:r>
                  <a:rPr lang="sr-Cyrl-RS" sz="2000" dirty="0">
                    <a:ea typeface="Cambria Math" panose="02040503050406030204" pitchFamily="18" charset="0"/>
                  </a:rPr>
                  <a:t>на исти начин –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73282-E927-4302-A72A-A799C50CE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61" y="1457940"/>
                <a:ext cx="8349340" cy="3032112"/>
              </a:xfrm>
              <a:prstGeom prst="rect">
                <a:avLst/>
              </a:prstGeom>
              <a:blipFill>
                <a:blip r:embed="rId4"/>
                <a:stretch>
                  <a:fillRect l="-803" t="-1004" b="-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1E5928-BC5D-4C35-B55B-170DD500FDEF}"/>
                  </a:ext>
                </a:extLst>
              </p:cNvPr>
              <p:cNvSpPr/>
              <p:nvPr/>
            </p:nvSpPr>
            <p:spPr>
              <a:xfrm>
                <a:off x="718457" y="4821132"/>
                <a:ext cx="7408506" cy="1770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chemeClr val="tx1"/>
                    </a:solidFill>
                  </a:rPr>
                  <a:t>Густина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-</a:t>
                </a:r>
                <a:r>
                  <a:rPr lang="sr-Cyrl-RS" sz="2000" dirty="0"/>
                  <a:t>расподеле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sr-Cyrl-R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sr-Cyrl-R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b="0" dirty="0">
                    <a:ea typeface="Cambria Math" panose="02040503050406030204" pitchFamily="18" charset="0"/>
                  </a:rPr>
                  <a:t>.</a:t>
                </a:r>
              </a:p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/>
                  <a:t>Густина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-</a:t>
                </a:r>
                <a:r>
                  <a:rPr lang="sr-Cyrl-RS" sz="2000" dirty="0"/>
                  <a:t>расподеле</a:t>
                </a:r>
                <a:r>
                  <a:rPr lang="en-US" sz="2000" dirty="0"/>
                  <a:t> </a:t>
                </a:r>
                <a:r>
                  <a:rPr lang="sr-Cyrl-RS" sz="2000" dirty="0"/>
                  <a:t>је симетрична у односу на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</a:t>
                </a:r>
                <a:r>
                  <a:rPr lang="sr-Cyrl-RS" sz="2000" dirty="0"/>
                  <a:t>осу.</a:t>
                </a:r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1E5928-BC5D-4C35-B55B-170DD500F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" y="4821132"/>
                <a:ext cx="7408506" cy="1770100"/>
              </a:xfrm>
              <a:prstGeom prst="rect">
                <a:avLst/>
              </a:prstGeom>
              <a:blipFill>
                <a:blip r:embed="rId5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268175F-E2D5-4014-871A-4CF880FA6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03" y="3358735"/>
            <a:ext cx="4287297" cy="3429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4115DA-40ED-4DE6-AE93-4BC3FF5B9F71}"/>
              </a:ext>
            </a:extLst>
          </p:cNvPr>
          <p:cNvCxnSpPr>
            <a:cxnSpLocks/>
          </p:cNvCxnSpPr>
          <p:nvPr/>
        </p:nvCxnSpPr>
        <p:spPr>
          <a:xfrm>
            <a:off x="10326888" y="3610947"/>
            <a:ext cx="0" cy="2725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F889FB2-CB92-414F-9C00-37D41F69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48F-9DBF-41CB-BC61-9CC2FDAD468B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FA0D1A3-09A5-4F68-B09C-8352F19A19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r-Cyrl-RS" sz="4000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Cambria Math" panose="02040503050406030204" pitchFamily="18" charset="0"/>
                  </a:rPr>
                  <a:t>Студентова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sz="4000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Cambria Math" panose="02040503050406030204" pitchFamily="18" charset="0"/>
                  </a:rPr>
                  <a:t>-расподела</a:t>
                </a:r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FA0D1A3-09A5-4F68-B09C-8352F19A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  <a:blipFill>
                <a:blip r:embed="rId7"/>
                <a:stretch>
                  <a:fillRect l="-2103" t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11ED68-DE33-4561-98E0-9EC0AE2FCBDC}"/>
                  </a:ext>
                </a:extLst>
              </p14:cNvPr>
              <p14:cNvContentPartPr/>
              <p14:nvPr/>
            </p14:nvContentPartPr>
            <p14:xfrm>
              <a:off x="6407545" y="5963400"/>
              <a:ext cx="586440" cy="3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11ED68-DE33-4561-98E0-9EC0AE2FCBD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89905" y="5945760"/>
                <a:ext cx="622080" cy="66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512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14"/>
    </mc:Choice>
    <mc:Fallback xmlns="">
      <p:transition spd="slow" advTm="19481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24E26B-690E-40D3-B4B4-FD6610B42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6" y="2279636"/>
            <a:ext cx="5485714" cy="3657143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90B693-390A-49F1-895B-86EB8BD31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43" y="0"/>
            <a:ext cx="4508500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04BCBD0-514D-423A-9C81-92C6BC7F9D20}"/>
              </a:ext>
            </a:extLst>
          </p:cNvPr>
          <p:cNvSpPr/>
          <p:nvPr/>
        </p:nvSpPr>
        <p:spPr>
          <a:xfrm>
            <a:off x="8308258" y="4773169"/>
            <a:ext cx="442452" cy="123296"/>
          </a:xfrm>
          <a:prstGeom prst="ellipse">
            <a:avLst/>
          </a:prstGeom>
          <a:noFill/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7D12499-705B-4363-9156-8FE85C1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48F-9DBF-41CB-BC61-9CC2FDAD468B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B3120F26-E522-4B6E-88E4-0C434050BC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r-Cyrl-RS" sz="4000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Cambria Math" panose="02040503050406030204" pitchFamily="18" charset="0"/>
                  </a:rPr>
                  <a:t>Студентова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sz="4000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Cambria Math" panose="02040503050406030204" pitchFamily="18" charset="0"/>
                  </a:rPr>
                  <a:t>-расподела</a:t>
                </a:r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B3120F26-E522-4B6E-88E4-0C434050B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  <a:blipFill>
                <a:blip r:embed="rId5"/>
                <a:stretch>
                  <a:fillRect l="-2103" t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0D1C1CC-F371-4124-9F9B-23EC761A29A5}"/>
              </a:ext>
            </a:extLst>
          </p:cNvPr>
          <p:cNvGrpSpPr/>
          <p:nvPr/>
        </p:nvGrpSpPr>
        <p:grpSpPr>
          <a:xfrm>
            <a:off x="6482065" y="4767480"/>
            <a:ext cx="355320" cy="111240"/>
            <a:chOff x="6482065" y="4767480"/>
            <a:chExt cx="35532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98B59E4-0F90-4A85-965B-19B1FD575741}"/>
                    </a:ext>
                  </a:extLst>
                </p14:cNvPr>
                <p14:cNvContentPartPr/>
                <p14:nvPr/>
              </p14:nvContentPartPr>
              <p14:xfrm>
                <a:off x="6482065" y="4820400"/>
                <a:ext cx="355320" cy="7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98B59E4-0F90-4A85-965B-19B1FD5757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64065" y="4802400"/>
                  <a:ext cx="390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F8A7089-0748-4D21-B5A2-9C1639620AB5}"/>
                    </a:ext>
                  </a:extLst>
                </p14:cNvPr>
                <p14:cNvContentPartPr/>
                <p14:nvPr/>
              </p14:nvContentPartPr>
              <p14:xfrm>
                <a:off x="6743065" y="4767480"/>
                <a:ext cx="84600" cy="111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8A7089-0748-4D21-B5A2-9C1639620A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25425" y="4749480"/>
                  <a:ext cx="1202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02621E-2B60-499A-91E8-E1ED60EF3376}"/>
              </a:ext>
            </a:extLst>
          </p:cNvPr>
          <p:cNvGrpSpPr/>
          <p:nvPr/>
        </p:nvGrpSpPr>
        <p:grpSpPr>
          <a:xfrm>
            <a:off x="2037145" y="5825880"/>
            <a:ext cx="231480" cy="293760"/>
            <a:chOff x="2037145" y="5825880"/>
            <a:chExt cx="2314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8E6591-CC1E-40F9-939D-B374F2101C49}"/>
                    </a:ext>
                  </a:extLst>
                </p14:cNvPr>
                <p14:cNvContentPartPr/>
                <p14:nvPr/>
              </p14:nvContentPartPr>
              <p14:xfrm>
                <a:off x="2037145" y="5825880"/>
                <a:ext cx="151200" cy="10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8E6591-CC1E-40F9-939D-B374F2101C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9505" y="5807880"/>
                  <a:ext cx="186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6788C8-D64A-49AC-9E72-58FFCD04E1FC}"/>
                    </a:ext>
                  </a:extLst>
                </p14:cNvPr>
                <p14:cNvContentPartPr/>
                <p14:nvPr/>
              </p14:nvContentPartPr>
              <p14:xfrm>
                <a:off x="2104465" y="5912280"/>
                <a:ext cx="110880" cy="158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6788C8-D64A-49AC-9E72-58FFCD04E1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6465" y="5894280"/>
                  <a:ext cx="146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3684CA-C5F7-4063-ABB5-F9F1F1EA924F}"/>
                    </a:ext>
                  </a:extLst>
                </p14:cNvPr>
                <p14:cNvContentPartPr/>
                <p14:nvPr/>
              </p14:nvContentPartPr>
              <p14:xfrm>
                <a:off x="2177905" y="6018480"/>
                <a:ext cx="90720" cy="10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3684CA-C5F7-4063-ABB5-F9F1F1EA92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9905" y="6000480"/>
                  <a:ext cx="1263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6D2DE4-E4B7-4E10-A15C-9803033B33CB}"/>
              </a:ext>
            </a:extLst>
          </p:cNvPr>
          <p:cNvGrpSpPr/>
          <p:nvPr/>
        </p:nvGrpSpPr>
        <p:grpSpPr>
          <a:xfrm>
            <a:off x="4503145" y="5395680"/>
            <a:ext cx="573840" cy="511560"/>
            <a:chOff x="4503145" y="5395680"/>
            <a:chExt cx="57384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041D9D-CE21-4AF2-B2A2-860943559E31}"/>
                    </a:ext>
                  </a:extLst>
                </p14:cNvPr>
                <p14:cNvContentPartPr/>
                <p14:nvPr/>
              </p14:nvContentPartPr>
              <p14:xfrm>
                <a:off x="4826065" y="5404680"/>
                <a:ext cx="360" cy="25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041D9D-CE21-4AF2-B2A2-860943559E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08425" y="5386680"/>
                  <a:ext cx="36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5A084E-CF43-49B7-8C0D-35268B984D0E}"/>
                    </a:ext>
                  </a:extLst>
                </p14:cNvPr>
                <p14:cNvContentPartPr/>
                <p14:nvPr/>
              </p14:nvContentPartPr>
              <p14:xfrm>
                <a:off x="4768825" y="5395680"/>
                <a:ext cx="93960" cy="67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5A084E-CF43-49B7-8C0D-35268B984D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51185" y="5378040"/>
                  <a:ext cx="129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697033-3A06-4AE1-A299-E3DFF1138678}"/>
                    </a:ext>
                  </a:extLst>
                </p14:cNvPr>
                <p14:cNvContentPartPr/>
                <p14:nvPr/>
              </p14:nvContentPartPr>
              <p14:xfrm>
                <a:off x="4809865" y="5645520"/>
                <a:ext cx="143280" cy="136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697033-3A06-4AE1-A299-E3DFF11386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91865" y="5627880"/>
                  <a:ext cx="178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C18FB0-F4A6-4449-A31F-2A8ADC513EEF}"/>
                    </a:ext>
                  </a:extLst>
                </p14:cNvPr>
                <p14:cNvContentPartPr/>
                <p14:nvPr/>
              </p14:nvContentPartPr>
              <p14:xfrm>
                <a:off x="4914985" y="5735880"/>
                <a:ext cx="72000" cy="143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C18FB0-F4A6-4449-A31F-2A8ADC513EE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96985" y="5718240"/>
                  <a:ext cx="10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E6C566-B472-4F6F-A137-067F0CCAAC4A}"/>
                    </a:ext>
                  </a:extLst>
                </p14:cNvPr>
                <p14:cNvContentPartPr/>
                <p14:nvPr/>
              </p14:nvContentPartPr>
              <p14:xfrm>
                <a:off x="4969705" y="5819400"/>
                <a:ext cx="10728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E6C566-B472-4F6F-A137-067F0CCAAC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51705" y="5801400"/>
                  <a:ext cx="142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8E9D5F2-9C4D-418A-896E-E8D506742430}"/>
                    </a:ext>
                  </a:extLst>
                </p14:cNvPr>
                <p14:cNvContentPartPr/>
                <p14:nvPr/>
              </p14:nvContentPartPr>
              <p14:xfrm>
                <a:off x="4503145" y="5429520"/>
                <a:ext cx="253800" cy="26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8E9D5F2-9C4D-418A-896E-E8D5067424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85145" y="5411880"/>
                  <a:ext cx="28944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93A8EF-66BE-4980-A213-66737337CE99}"/>
              </a:ext>
            </a:extLst>
          </p:cNvPr>
          <p:cNvGrpSpPr/>
          <p:nvPr/>
        </p:nvGrpSpPr>
        <p:grpSpPr>
          <a:xfrm>
            <a:off x="2105545" y="5385960"/>
            <a:ext cx="412200" cy="311040"/>
            <a:chOff x="2105545" y="5385960"/>
            <a:chExt cx="41220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1EE1B8-DA8B-46FE-BD3C-1B1241BE914B}"/>
                    </a:ext>
                  </a:extLst>
                </p14:cNvPr>
                <p14:cNvContentPartPr/>
                <p14:nvPr/>
              </p14:nvContentPartPr>
              <p14:xfrm>
                <a:off x="2155225" y="5385960"/>
                <a:ext cx="6480" cy="31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1EE1B8-DA8B-46FE-BD3C-1B1241BE91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37225" y="5367960"/>
                  <a:ext cx="421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E264F4-EDB0-4459-B41D-279678B0A4CC}"/>
                    </a:ext>
                  </a:extLst>
                </p14:cNvPr>
                <p14:cNvContentPartPr/>
                <p14:nvPr/>
              </p14:nvContentPartPr>
              <p14:xfrm>
                <a:off x="2105545" y="5403960"/>
                <a:ext cx="100080" cy="66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E264F4-EDB0-4459-B41D-279678B0A4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87545" y="5385960"/>
                  <a:ext cx="135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FB71BA8-1208-490E-8AFC-058699B89F68}"/>
                    </a:ext>
                  </a:extLst>
                </p14:cNvPr>
                <p14:cNvContentPartPr/>
                <p14:nvPr/>
              </p14:nvContentPartPr>
              <p14:xfrm>
                <a:off x="2278705" y="5428440"/>
                <a:ext cx="239040" cy="252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FB71BA8-1208-490E-8AFC-058699B89F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61065" y="5410800"/>
                  <a:ext cx="274680" cy="28800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8516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94"/>
    </mc:Choice>
    <mc:Fallback xmlns="">
      <p:transition spd="slow" advTm="12849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F039F-1E6D-45C1-9320-DF1CED4C2013}"/>
                  </a:ext>
                </a:extLst>
              </p:cNvPr>
              <p:cNvSpPr txBox="1"/>
              <p:nvPr/>
            </p:nvSpPr>
            <p:spPr>
              <a:xfrm>
                <a:off x="9662902" y="548640"/>
                <a:ext cx="21123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Студентова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-</a:t>
                </a:r>
                <a:r>
                  <a:rPr lang="sr-Cyrl-RS" b="1" dirty="0">
                    <a:solidFill>
                      <a:schemeClr val="bg1"/>
                    </a:solidFill>
                  </a:rPr>
                  <a:t>расподела</a:t>
                </a:r>
              </a:p>
              <a:p>
                <a:pPr algn="ctr"/>
                <a:endParaRPr lang="sr-Cyrl-R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F039F-1E6D-45C1-9320-DF1CED4C2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902" y="548640"/>
                <a:ext cx="2112331" cy="923330"/>
              </a:xfrm>
              <a:prstGeom prst="rect">
                <a:avLst/>
              </a:prstGeom>
              <a:blipFill>
                <a:blip r:embed="rId3"/>
                <a:stretch>
                  <a:fillRect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73282-E927-4302-A72A-A799C50CEBF7}"/>
                  </a:ext>
                </a:extLst>
              </p:cNvPr>
              <p:cNvSpPr/>
              <p:nvPr/>
            </p:nvSpPr>
            <p:spPr>
              <a:xfrm>
                <a:off x="570802" y="2478662"/>
                <a:ext cx="5829998" cy="1736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4" indent="-342900"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D60000"/>
                    </a:solidFill>
                  </a:rPr>
                  <a:t>Асимптотско понашање</a:t>
                </a:r>
                <a:r>
                  <a:rPr lang="en-US" sz="20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када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→+∞?</m:t>
                    </m:r>
                  </m:oMath>
                </a14:m>
                <a:endParaRPr lang="en-US" sz="2000" b="0" dirty="0">
                  <a:solidFill>
                    <a:srgbClr val="D60000"/>
                  </a:solidFill>
                  <a:ea typeface="Cambria Math" panose="02040503050406030204" pitchFamily="18" charset="0"/>
                </a:endParaRPr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groupChr>
                    <m:sSup>
                      <m:sSupPr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→+∞,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sr-Cyrl-R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sr-Cyrl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4" algn="ctr">
                  <a:buClr>
                    <a:srgbClr val="D60000"/>
                  </a:buClr>
                </a:pPr>
                <a:endParaRPr lang="sr-Cyrl-R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b="0" dirty="0">
                    <a:solidFill>
                      <a:schemeClr val="tx1"/>
                    </a:solidFill>
                  </a:rPr>
                  <a:t>За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користимо апроксимацију са</a:t>
                </a:r>
                <a14:m>
                  <m:oMath xmlns:m="http://schemas.openxmlformats.org/officeDocument/2006/math">
                    <m:r>
                      <a:rPr lang="sr-Cyrl-R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sr-Cyrl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.</a:t>
                </a:r>
                <a:endParaRPr lang="sr-Cyrl-RS" sz="2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73282-E927-4302-A72A-A799C50CE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" y="2478662"/>
                <a:ext cx="5829998" cy="1736950"/>
              </a:xfrm>
              <a:prstGeom prst="rect">
                <a:avLst/>
              </a:prstGeom>
              <a:blipFill>
                <a:blip r:embed="rId4"/>
                <a:stretch>
                  <a:fillRect l="-941" t="-2105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BF43FB5-4C98-4947-B099-4D54E9A33C1E}"/>
              </a:ext>
            </a:extLst>
          </p:cNvPr>
          <p:cNvSpPr/>
          <p:nvPr/>
        </p:nvSpPr>
        <p:spPr>
          <a:xfrm>
            <a:off x="9652766" y="1882782"/>
            <a:ext cx="2122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u="sng" dirty="0">
                <a:solidFill>
                  <a:schemeClr val="bg1"/>
                </a:solidFill>
              </a:rPr>
              <a:t>Подсећање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1" i="1" dirty="0">
                <a:solidFill>
                  <a:schemeClr val="bg1"/>
                </a:solidFill>
              </a:rPr>
              <a:t>Закони великих бројева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C4BE46D-2027-4DFC-879E-058FB5801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52" y="1882782"/>
            <a:ext cx="5330548" cy="3774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143E1B8-A850-4E9A-85DE-95E9C52A6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r-Cyrl-RS" sz="4000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Cambria Math" panose="02040503050406030204" pitchFamily="18" charset="0"/>
                  </a:rPr>
                  <a:t>Студентова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sz="4000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Cambria Math" panose="02040503050406030204" pitchFamily="18" charset="0"/>
                  </a:rPr>
                  <a:t>-расподела</a:t>
                </a:r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143E1B8-A850-4E9A-85DE-95E9C52A6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585216"/>
                <a:ext cx="10143743" cy="1499616"/>
              </a:xfrm>
              <a:prstGeom prst="rect">
                <a:avLst/>
              </a:prstGeom>
              <a:blipFill>
                <a:blip r:embed="rId6"/>
                <a:stretch>
                  <a:fillRect l="-2103" t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96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78"/>
    </mc:Choice>
    <mc:Fallback xmlns="">
      <p:transition spd="slow" advTm="16057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F9DAED5-ED2B-49A5-A457-AFBA9637D23B}"/>
                  </a:ext>
                </a:extLst>
              </p:cNvPr>
              <p:cNvSpPr/>
              <p:nvPr/>
            </p:nvSpPr>
            <p:spPr>
              <a:xfrm>
                <a:off x="1038718" y="1827504"/>
                <a:ext cx="895819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/>
                  <a:t>Често нас не интересује расподела неког обележја, већ само нека његова карактеристика, нпр. средња вредност, дисперзија, медијана итд. </a:t>
                </a:r>
                <a:endParaRPr lang="en-US" sz="2000" dirty="0">
                  <a:solidFill>
                    <a:srgbClr val="D60000"/>
                  </a:solidFill>
                </a:endParaRPr>
              </a:p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chemeClr val="tx1"/>
                    </a:solidFill>
                  </a:rPr>
                  <a:t>Ако располажемо узорком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из 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, </a:t>
                </a:r>
                <a:r>
                  <a:rPr lang="sr-Cyrl-RS" sz="2000" dirty="0"/>
                  <a:t>онда на основу њега желимо да сазнамо што више о карактеристици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која </a:t>
                </a:r>
                <a:r>
                  <a:rPr lang="sr-Cyrl-RS" sz="2000" dirty="0"/>
                  <a:t>нас интересује</a:t>
                </a:r>
                <a:r>
                  <a:rPr lang="en-US" sz="2000" dirty="0"/>
                  <a:t>.</a:t>
                </a:r>
                <a:r>
                  <a:rPr lang="sr-Cyrl-RS" sz="2000" dirty="0"/>
                  <a:t> </a:t>
                </a:r>
                <a:endParaRPr lang="sr-Latn-RS" sz="2000" dirty="0"/>
              </a:p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/>
                  <a:t>Узорак садржи информације и о другим карактеристика расподеле, а да бисмо издвојили само оне податке који су од значаја за карактеристику која нас интересује уводимо 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нову случајну величину која је функција узорка</a:t>
                </a:r>
                <a:r>
                  <a:rPr lang="sr-Cyrl-RS" sz="20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F9DAED5-ED2B-49A5-A457-AFBA9637D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18" y="1827504"/>
                <a:ext cx="8958196" cy="2554545"/>
              </a:xfrm>
              <a:prstGeom prst="rect">
                <a:avLst/>
              </a:prstGeom>
              <a:blipFill>
                <a:blip r:embed="rId2"/>
                <a:stretch>
                  <a:fillRect l="-612" t="-1432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AFB091-499A-43C0-8FA1-B480A79D9D14}"/>
                  </a:ext>
                </a:extLst>
              </p:cNvPr>
              <p:cNvSpPr/>
              <p:nvPr/>
            </p:nvSpPr>
            <p:spPr>
              <a:xfrm>
                <a:off x="1038718" y="4876800"/>
                <a:ext cx="798912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 indent="0">
                  <a:buNone/>
                </a:pPr>
                <a:r>
                  <a:rPr lang="sr-Cyrl-RS" sz="2000" b="1" dirty="0">
                    <a:solidFill>
                      <a:srgbClr val="D60000"/>
                    </a:solidFill>
                  </a:rPr>
                  <a:t>ДЕФИНИЦИЈА</a:t>
                </a:r>
                <a:r>
                  <a:rPr lang="sr-Cyrl-RS" sz="2000" b="1" dirty="0">
                    <a:solidFill>
                      <a:srgbClr val="D60000"/>
                    </a:solidFill>
                    <a:cs typeface="Calibri" panose="020F0502020204030204" pitchFamily="34" charset="0"/>
                  </a:rPr>
                  <a:t>.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Нека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 ПСУ из 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/>
                  <a:t> и нека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sr-Cyrl-R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Cyrl-R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r-Cyrl-RS" sz="2000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000" dirty="0"/>
                  <a:t>функција. Случајна величина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0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sr-Cyrl-R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 назива се </a:t>
                </a:r>
                <a:r>
                  <a:rPr lang="sr-Cyrl-RS" sz="2000" b="1" dirty="0"/>
                  <a:t>узорачка карактеристика</a:t>
                </a:r>
                <a:r>
                  <a:rPr lang="sr-Cyrl-RS" sz="2000" dirty="0"/>
                  <a:t> или 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статистика</a:t>
                </a:r>
                <a:r>
                  <a:rPr lang="sr-Cyrl-RS" sz="20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AFB091-499A-43C0-8FA1-B480A79D9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18" y="4876800"/>
                <a:ext cx="7989129" cy="1015663"/>
              </a:xfrm>
              <a:prstGeom prst="rect">
                <a:avLst/>
              </a:prstGeom>
              <a:blipFill>
                <a:blip r:embed="rId3"/>
                <a:stretch>
                  <a:fillRect l="-763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CF2FC589-B295-4886-849D-E47EA5BFF309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Узорачке карактеристике - статистике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20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1C45B6F-94C2-4AEE-BAA7-B8C01F21BB40}"/>
                  </a:ext>
                </a:extLst>
              </p:cNvPr>
              <p:cNvSpPr/>
              <p:nvPr/>
            </p:nvSpPr>
            <p:spPr>
              <a:xfrm>
                <a:off x="1001429" y="4114800"/>
                <a:ext cx="7948741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/>
                  <a:t>Узорачке карактеристике су важан инструмент у статистичком закључивању, па је битно знати:</a:t>
                </a:r>
              </a:p>
              <a:p>
                <a:pPr marL="1257300" lvl="6" indent="-342900">
                  <a:buClr>
                    <a:srgbClr val="D60000"/>
                  </a:buClr>
                  <a:buFont typeface="Wingdings" panose="05000000000000000000" pitchFamily="2" charset="2"/>
                  <a:buChar char="§"/>
                </a:pPr>
                <a:r>
                  <a:rPr lang="sr-Cyrl-RS" sz="2000" dirty="0">
                    <a:solidFill>
                      <a:srgbClr val="D60000"/>
                    </a:solidFill>
                  </a:rPr>
                  <a:t>нумеричке карактеристике статистика,</a:t>
                </a:r>
              </a:p>
              <a:p>
                <a:pPr marL="1257300" lvl="6" indent="-342900">
                  <a:buClr>
                    <a:srgbClr val="D60000"/>
                  </a:buClr>
                  <a:buFont typeface="Wingdings" panose="05000000000000000000" pitchFamily="2" charset="2"/>
                  <a:buChar char="§"/>
                </a:pPr>
                <a:r>
                  <a:rPr lang="sr-Cyrl-RS" sz="2000" dirty="0">
                    <a:solidFill>
                      <a:srgbClr val="D60000"/>
                    </a:solidFill>
                  </a:rPr>
                  <a:t>тачне расподеле статистика при фиксираном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,</a:t>
                </a:r>
              </a:p>
              <a:p>
                <a:pPr marL="1257300" lvl="6" indent="-342900">
                  <a:buClr>
                    <a:srgbClr val="D60000"/>
                  </a:buClr>
                  <a:buFont typeface="Wingdings" panose="05000000000000000000" pitchFamily="2" charset="2"/>
                  <a:buChar char="§"/>
                </a:pPr>
                <a:r>
                  <a:rPr lang="sr-Cyrl-RS" sz="2000" dirty="0">
                    <a:solidFill>
                      <a:srgbClr val="D60000"/>
                    </a:solidFill>
                  </a:rPr>
                  <a:t>асимтотско понашање статистика при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0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Cyrl-RS" sz="2000" b="0" i="0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1C45B6F-94C2-4AEE-BAA7-B8C01F21B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29" y="4114800"/>
                <a:ext cx="7948741" cy="1631216"/>
              </a:xfrm>
              <a:prstGeom prst="rect">
                <a:avLst/>
              </a:prstGeom>
              <a:blipFill>
                <a:blip r:embed="rId2"/>
                <a:stretch>
                  <a:fillRect l="-690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026E1-F84A-4DBF-9B29-184EF3582D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1828800"/>
                <a:ext cx="8635485" cy="17526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000" u="sng" dirty="0"/>
                  <a:t>Пример.</a:t>
                </a:r>
                <a:r>
                  <a:rPr lang="sr-Cyrl-RS" sz="2000" dirty="0"/>
                  <a:t> Нека је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/>
                  <a:t>ПСУ из 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dirty="0"/>
                  <a:t>.</a:t>
                </a:r>
              </a:p>
              <a:p>
                <a:pPr marL="690563" lvl="4" indent="-342900">
                  <a:buFont typeface="+mj-lt"/>
                  <a:buAutoNum type="arabicParenR"/>
                </a:pPr>
                <a:r>
                  <a:rPr lang="sr-Cyrl-RS" sz="2000" dirty="0"/>
                  <a:t>Статистика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се назива </a:t>
                </a:r>
                <a:r>
                  <a:rPr lang="sr-Cyrl-RS" sz="2000" i="1" dirty="0"/>
                  <a:t>узорачка средина</a:t>
                </a:r>
                <a:r>
                  <a:rPr lang="sr-Cyrl-RS" sz="2000" dirty="0"/>
                  <a:t>.</a:t>
                </a:r>
              </a:p>
              <a:p>
                <a:pPr marL="690563" lvl="4" indent="-342900">
                  <a:buFont typeface="+mj-lt"/>
                  <a:buAutoNum type="arabicParenR"/>
                </a:pPr>
                <a:r>
                  <a:rPr lang="sr-Cyrl-RS" sz="2000" dirty="0"/>
                  <a:t>Статистика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sr-Cyrl-RS" sz="2000" dirty="0"/>
                  <a:t> се назива </a:t>
                </a:r>
                <a:r>
                  <a:rPr lang="sr-Cyrl-RS" sz="2000" i="1" dirty="0"/>
                  <a:t>узорачка дисперзија</a:t>
                </a:r>
                <a:r>
                  <a:rPr lang="sr-Cyrl-RS" sz="2000" dirty="0"/>
                  <a:t>. Уочимо да је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sr-Cyrl-R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026E1-F84A-4DBF-9B29-184EF3582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1828800"/>
                <a:ext cx="8635485" cy="1752600"/>
              </a:xfrm>
              <a:prstGeom prst="rect">
                <a:avLst/>
              </a:prstGeom>
              <a:blipFill>
                <a:blip r:embed="rId3"/>
                <a:stretch>
                  <a:fillRect l="-706" t="-6250" b="-3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6C98609-F5CF-4B3F-96F0-7B8BFB62F101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Узорачке карактеристике - статистике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13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535FD09-B5C0-4D43-9B86-6175ADE06A3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СТАТИСТИЧКИ МОДЕЛ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AAEAB81-A6C7-44B5-861D-594B0DF9D4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1807529"/>
                <a:ext cx="10619882" cy="44586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1963" lvl="4" indent="-461963">
                  <a:buFont typeface="Wingdings" panose="05000000000000000000" pitchFamily="2" charset="2"/>
                  <a:buChar char="Ø"/>
                </a:pPr>
                <a:r>
                  <a:rPr lang="sr-Cyrl-RS" sz="2400" dirty="0">
                    <a:solidFill>
                      <a:srgbClr val="D60000"/>
                    </a:solidFill>
                  </a:rPr>
                  <a:t>У пракси </a:t>
                </a:r>
                <a:r>
                  <a:rPr lang="sr-Cyrl-RS" sz="2400" dirty="0"/>
                  <a:t>приликом проучавања случајних појава, углавном је једноставно уочити:</a:t>
                </a:r>
                <a:endParaRPr lang="en-US" sz="2400" b="1" u="sng" dirty="0"/>
              </a:p>
              <a:p>
                <a:pPr marL="1047179" lvl="8" indent="-46196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– </a:t>
                </a:r>
                <a:r>
                  <a:rPr lang="sr-Cyrl-RS" sz="2400" dirty="0"/>
                  <a:t>скуп свих могућих исхода,</a:t>
                </a:r>
              </a:p>
              <a:p>
                <a:pPr marL="1047179" lvl="8" indent="-46196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sr-Cyrl-RS" sz="2400" dirty="0"/>
                  <a:t> </a:t>
                </a:r>
                <a:r>
                  <a:rPr lang="en-US" sz="2400" dirty="0"/>
                  <a:t>– </a:t>
                </a:r>
                <a14:m>
                  <m:oMath xmlns:m="http://schemas.openxmlformats.org/officeDocument/2006/math">
                    <m:r>
                      <a:rPr lang="sr-Cyrl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Cyrl-RS" sz="2400" dirty="0"/>
                  <a:t>-алгебру подскупова скупа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sr-Cyrl-RS" sz="2400" dirty="0"/>
                  <a:t> које ћемо звати догађајима.</a:t>
                </a:r>
              </a:p>
              <a:p>
                <a:pPr marL="438912" lvl="7" indent="0">
                  <a:buFont typeface="Wingdings 3" pitchFamily="18" charset="2"/>
                  <a:buNone/>
                </a:pPr>
                <a:r>
                  <a:rPr lang="sr-Cyrl-RS" sz="2400" dirty="0"/>
                  <a:t>Међутим,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вероватноћа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sr-Cyrl-RS" sz="2400" dirty="0">
                    <a:solidFill>
                      <a:srgbClr val="D60000"/>
                    </a:solidFill>
                  </a:rPr>
                  <a:t> није унапред дата</a:t>
                </a:r>
                <a:r>
                  <a:rPr lang="sr-Cyrl-RS" sz="2400" dirty="0"/>
                  <a:t>. Највише што на основу предзнања о посматраној појави можемо претпоставити је да припада некој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класи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4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допустивих вероватносних мера</a:t>
                </a:r>
                <a:r>
                  <a:rPr lang="sr-Cyrl-RS" sz="2400" dirty="0"/>
                  <a:t>.</a:t>
                </a:r>
                <a:endParaRPr lang="en-US" sz="2400" dirty="0"/>
              </a:p>
              <a:p>
                <a:pPr marL="438912" lvl="7" indent="0">
                  <a:buFont typeface="Wingdings 3" pitchFamily="18" charset="2"/>
                  <a:buNone/>
                </a:pPr>
                <a:endParaRPr lang="sr-Cyrl-RS" sz="2400" dirty="0"/>
              </a:p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400" b="1" dirty="0">
                    <a:solidFill>
                      <a:srgbClr val="D60000"/>
                    </a:solidFill>
                  </a:rPr>
                  <a:t>ДЕФИНИЦИЈА.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400" dirty="0"/>
                  <a:t>Уређена тројка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  <m:r>
                          <a:rPr lang="en-US" sz="2400" b="1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  <m:r>
                          <a:rPr lang="en-US" sz="2400" b="1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𝓟</m:t>
                        </m:r>
                      </m:e>
                    </m:d>
                  </m:oMath>
                </a14:m>
                <a:r>
                  <a:rPr lang="sr-Cyrl-RS" sz="2400" dirty="0">
                    <a:ea typeface="Cambria Math" panose="02040503050406030204" pitchFamily="18" charset="0"/>
                  </a:rPr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sr-Cyrl-RS" sz="2400" dirty="0">
                    <a:ea typeface="Cambria Math" panose="02040503050406030204" pitchFamily="18" charset="0"/>
                  </a:rPr>
                  <a:t>где је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>
                    <a:ea typeface="Cambria Math" panose="02040503050406030204" pitchFamily="18" charset="0"/>
                  </a:rPr>
                  <a:t>простор исхода неког стохастичког експеримента,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sr-Cyrl-R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Cyrl-RS" sz="2400" dirty="0"/>
                  <a:t>-алгебра догађаја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фамилија допустивих вероватносних мера назива се </a:t>
                </a:r>
                <a:r>
                  <a:rPr lang="sr-Cyrl-RS" sz="2400" i="1" dirty="0"/>
                  <a:t>статистичка структур</a:t>
                </a:r>
                <a:r>
                  <a:rPr lang="sr-Cyrl-RS" sz="2400" dirty="0"/>
                  <a:t>а или </a:t>
                </a:r>
                <a:r>
                  <a:rPr lang="sr-Cyrl-RS" sz="2400" b="1" dirty="0">
                    <a:solidFill>
                      <a:srgbClr val="D60000"/>
                    </a:solidFill>
                  </a:rPr>
                  <a:t>статистички модел </a:t>
                </a:r>
                <a:r>
                  <a:rPr lang="sr-Cyrl-RS" sz="2400" dirty="0"/>
                  <a:t>посматраног експеримента.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AAEAB81-A6C7-44B5-861D-594B0DF9D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1807529"/>
                <a:ext cx="10619882" cy="4458640"/>
              </a:xfrm>
              <a:prstGeom prst="rect">
                <a:avLst/>
              </a:prstGeom>
              <a:blipFill>
                <a:blip r:embed="rId3"/>
                <a:stretch>
                  <a:fillRect l="-861" t="-1915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16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96F280-792C-4172-A4AE-C047F3625EB5}"/>
                  </a:ext>
                </a:extLst>
              </p:cNvPr>
              <p:cNvSpPr/>
              <p:nvPr/>
            </p:nvSpPr>
            <p:spPr>
              <a:xfrm>
                <a:off x="1024127" y="1752600"/>
                <a:ext cx="8561761" cy="486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 indent="0">
                  <a:buNone/>
                </a:pPr>
                <a:r>
                  <a:rPr lang="sr-Cyrl-RS" sz="2000" b="1" dirty="0">
                    <a:solidFill>
                      <a:srgbClr val="D60000"/>
                    </a:solidFill>
                  </a:rPr>
                  <a:t>ТЕОРЕМА</a:t>
                </a:r>
                <a:r>
                  <a:rPr lang="sr-Cyrl-RS" sz="2000" b="1" dirty="0">
                    <a:solidFill>
                      <a:srgbClr val="D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Нека је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000" dirty="0"/>
                  <a:t> обележје са функцијом 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/>
                  <a:t>, при чему је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lvl="4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000" dirty="0"/>
                  <a:t>, </a:t>
                </a:r>
                <a:endParaRPr lang="en-US" sz="2000" dirty="0"/>
              </a:p>
              <a:p>
                <a:pPr marL="0" lvl="4" indent="0">
                  <a:buNone/>
                </a:pPr>
                <a:r>
                  <a:rPr lang="sr-Cyrl-RS" sz="2000" dirty="0"/>
                  <a:t>и нека је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/>
                  <a:t>ПСУ из 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>
                    <a:ea typeface="Cambria Math" panose="02040503050406030204" pitchFamily="18" charset="0"/>
                  </a:rPr>
                  <a:t>.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sr-Cyrl-RS" sz="2000" dirty="0"/>
                  <a:t>Математичко очекивање и дисперзија за узорачку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средину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једнаки </a:t>
                </a:r>
                <a:r>
                  <a:rPr lang="sr-Cyrl-RS" sz="2000" dirty="0"/>
                  <a:t>су</a:t>
                </a:r>
                <a:endParaRPr lang="en-US" sz="2000" dirty="0"/>
              </a:p>
              <a:p>
                <a:pPr marL="0" lvl="4" algn="ctr">
                  <a:buClr>
                    <a:srgbClr val="D60000"/>
                  </a:buClr>
                </a:pPr>
                <a:r>
                  <a:rPr lang="sr-Cyrl-R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r-Cyrl-R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и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sr-Cyrl-R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r-Cyrl-RS" sz="2000" dirty="0">
                  <a:solidFill>
                    <a:schemeClr val="tx1"/>
                  </a:solidFill>
                </a:endParaRPr>
              </a:p>
              <a:p>
                <a:pPr marL="0" lvl="4">
                  <a:buClr>
                    <a:srgbClr val="D60000"/>
                  </a:buClr>
                </a:pPr>
                <a:endParaRPr lang="sr-Cyrl-RS" sz="1000" dirty="0">
                  <a:solidFill>
                    <a:schemeClr val="tx1"/>
                  </a:solidFill>
                </a:endParaRPr>
              </a:p>
              <a:p>
                <a:pPr marL="0" lvl="4">
                  <a:buClr>
                    <a:srgbClr val="D60000"/>
                  </a:buClr>
                </a:pPr>
                <a:r>
                  <a:rPr lang="sr-Cyrl-RS" sz="2000" b="1" dirty="0">
                    <a:solidFill>
                      <a:schemeClr val="bg1">
                        <a:lumMod val="65000"/>
                      </a:schemeClr>
                    </a:solidFill>
                  </a:rPr>
                  <a:t>ДОКАЗ. </a:t>
                </a:r>
                <a:r>
                  <a:rPr lang="sr-Cyrl-RS" sz="2000" dirty="0"/>
                  <a:t>Имајући у виду дефиницију ПСУ, узорачке средине и особине очекивања и дисперзије добијамо тражене једнакости.</a:t>
                </a:r>
              </a:p>
              <a:p>
                <a:pPr marL="0" lvl="4">
                  <a:buClr>
                    <a:srgbClr val="D60000"/>
                  </a:buClr>
                </a:pPr>
                <a:endParaRPr lang="sr-Cyrl-RS" sz="1000" dirty="0"/>
              </a:p>
              <a:p>
                <a:pPr marL="0" lvl="4" indent="344488">
                  <a:buClr>
                    <a:srgbClr val="D6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r-Cyrl-R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r-Cyrl-R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sr-Cyrl-R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sr-Cyrl-R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sr-Cyrl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nary>
                      <m:r>
                        <a:rPr lang="sr-Cyrl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sr-Cyrl-R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sr-Cyrl-RS" sz="2000" dirty="0"/>
              </a:p>
              <a:p>
                <a:pPr marL="0" lvl="4" indent="344488">
                  <a:buClr>
                    <a:srgbClr val="D60000"/>
                  </a:buClr>
                </a:pPr>
                <a:endParaRPr lang="en-US" sz="1000" dirty="0"/>
              </a:p>
              <a:p>
                <a:pPr marL="0" lvl="4" indent="344488">
                  <a:buClr>
                    <a:srgbClr val="D6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sr-Cyrl-R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sr-Cyrl-R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sr-Cyrl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sr-Cyrl-R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sr-Cyrl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sr-Cyrl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Cyrl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sr-Cyrl-RS" sz="2000" dirty="0"/>
              </a:p>
              <a:p>
                <a:pPr marL="0" lvl="4" indent="344488">
                  <a:buClr>
                    <a:srgbClr val="D60000"/>
                  </a:buClr>
                </a:pPr>
                <a:endParaRPr lang="sr-Cyrl-R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96F280-792C-4172-A4AE-C047F3625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1752600"/>
                <a:ext cx="8561761" cy="4869090"/>
              </a:xfrm>
              <a:prstGeom prst="rect">
                <a:avLst/>
              </a:prstGeom>
              <a:blipFill>
                <a:blip r:embed="rId2"/>
                <a:stretch>
                  <a:fillRect l="-712" t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BA46499-AC32-47A3-84E1-81E795BB5DBE}"/>
              </a:ext>
            </a:extLst>
          </p:cNvPr>
          <p:cNvSpPr/>
          <p:nvPr/>
        </p:nvSpPr>
        <p:spPr>
          <a:xfrm>
            <a:off x="9220200" y="6046423"/>
            <a:ext cx="195943" cy="2263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690B54-C7EB-4917-B0F7-CEBFBE2A24CA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Узорачке карактеристике - статистике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9EFAFD-2D5C-43B4-A4EC-D7DBF4097C3C}"/>
                  </a:ext>
                </a:extLst>
              </p14:cNvPr>
              <p14:cNvContentPartPr/>
              <p14:nvPr/>
            </p14:nvContentPartPr>
            <p14:xfrm>
              <a:off x="4204705" y="2404800"/>
              <a:ext cx="873360" cy="2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9EFAFD-2D5C-43B4-A4EC-D7DBF4097C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1065" y="2297160"/>
                <a:ext cx="981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829D2A-7791-4A3F-A3C5-F2AA66A4C3B9}"/>
                  </a:ext>
                </a:extLst>
              </p14:cNvPr>
              <p14:cNvContentPartPr/>
              <p14:nvPr/>
            </p14:nvContentPartPr>
            <p14:xfrm>
              <a:off x="5360305" y="2391480"/>
              <a:ext cx="832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829D2A-7791-4A3F-A3C5-F2AA66A4C3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6305" y="2283480"/>
                <a:ext cx="939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28286-A18A-49F0-B452-BE947C7645AC}"/>
                  </a:ext>
                </a:extLst>
              </p14:cNvPr>
              <p14:cNvContentPartPr/>
              <p14:nvPr/>
            </p14:nvContentPartPr>
            <p14:xfrm>
              <a:off x="3770905" y="3460320"/>
              <a:ext cx="1207440" cy="1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28286-A18A-49F0-B452-BE947C764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6905" y="3352320"/>
                <a:ext cx="13150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C4F749-47F2-4600-9058-882029537648}"/>
                  </a:ext>
                </a:extLst>
              </p14:cNvPr>
              <p14:cNvContentPartPr/>
              <p14:nvPr/>
            </p14:nvContentPartPr>
            <p14:xfrm>
              <a:off x="5533465" y="3526200"/>
              <a:ext cx="1313280" cy="47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C4F749-47F2-4600-9058-8820295376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79825" y="3418200"/>
                <a:ext cx="1420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E61225B-C924-4DFC-B223-2F272DED3336}"/>
                  </a:ext>
                </a:extLst>
              </p14:cNvPr>
              <p14:cNvContentPartPr/>
              <p14:nvPr/>
            </p14:nvContentPartPr>
            <p14:xfrm>
              <a:off x="9032665" y="43956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E61225B-C924-4DFC-B223-2F272DED33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14665" y="437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11C2FC1-CF5C-462D-971E-FEF99BC4F1C2}"/>
                  </a:ext>
                </a:extLst>
              </p14:cNvPr>
              <p14:cNvContentPartPr/>
              <p14:nvPr/>
            </p14:nvContentPartPr>
            <p14:xfrm>
              <a:off x="3301465" y="5159520"/>
              <a:ext cx="174240" cy="2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11C2FC1-CF5C-462D-971E-FEF99BC4F1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3825" y="5141520"/>
                <a:ext cx="2098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04C2BE-6606-47F8-BFD2-F3BEA9C4E3C8}"/>
                  </a:ext>
                </a:extLst>
              </p14:cNvPr>
              <p14:cNvContentPartPr/>
              <p14:nvPr/>
            </p14:nvContentPartPr>
            <p14:xfrm>
              <a:off x="4578025" y="5130000"/>
              <a:ext cx="210600" cy="16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04C2BE-6606-47F8-BFD2-F3BEA9C4E3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60385" y="5112000"/>
                <a:ext cx="2462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727062-42EF-45C8-A2E0-90068E0C6E6C}"/>
                  </a:ext>
                </a:extLst>
              </p14:cNvPr>
              <p14:cNvContentPartPr/>
              <p14:nvPr/>
            </p14:nvContentPartPr>
            <p14:xfrm>
              <a:off x="5337985" y="5037840"/>
              <a:ext cx="578880" cy="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727062-42EF-45C8-A2E0-90068E0C6E6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19985" y="5020200"/>
                <a:ext cx="61452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FC88FDF-88DF-4D01-8625-03997B8E9FCE}"/>
              </a:ext>
            </a:extLst>
          </p:cNvPr>
          <p:cNvGrpSpPr/>
          <p:nvPr/>
        </p:nvGrpSpPr>
        <p:grpSpPr>
          <a:xfrm>
            <a:off x="7379185" y="4634280"/>
            <a:ext cx="1509840" cy="564840"/>
            <a:chOff x="7379185" y="4634280"/>
            <a:chExt cx="150984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78B0B5-5437-4D86-B50B-8EEE71D1C365}"/>
                    </a:ext>
                  </a:extLst>
                </p14:cNvPr>
                <p14:cNvContentPartPr/>
                <p14:nvPr/>
              </p14:nvContentPartPr>
              <p14:xfrm>
                <a:off x="7379185" y="5198760"/>
                <a:ext cx="20448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78B0B5-5437-4D86-B50B-8EEE71D1C3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61185" y="5181120"/>
                  <a:ext cx="24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4EF43A-E2EC-4711-BD97-87252AD08859}"/>
                    </a:ext>
                  </a:extLst>
                </p14:cNvPr>
                <p14:cNvContentPartPr/>
                <p14:nvPr/>
              </p14:nvContentPartPr>
              <p14:xfrm>
                <a:off x="7775545" y="4987800"/>
                <a:ext cx="30780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4EF43A-E2EC-4711-BD97-87252AD088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57545" y="4969800"/>
                  <a:ext cx="343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1DAF0F-435D-43A4-8A54-9A9189D7CDE5}"/>
                    </a:ext>
                  </a:extLst>
                </p14:cNvPr>
                <p14:cNvContentPartPr/>
                <p14:nvPr/>
              </p14:nvContentPartPr>
              <p14:xfrm>
                <a:off x="8372425" y="4634280"/>
                <a:ext cx="516600" cy="464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1DAF0F-435D-43A4-8A54-9A9189D7CD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54425" y="4616640"/>
                  <a:ext cx="552240" cy="50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72496AA-8B63-4EE0-A6DF-4A85657A4527}"/>
                  </a:ext>
                </a:extLst>
              </p14:cNvPr>
              <p14:cNvContentPartPr/>
              <p14:nvPr/>
            </p14:nvContentPartPr>
            <p14:xfrm>
              <a:off x="8919625" y="4576320"/>
              <a:ext cx="455040" cy="437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72496AA-8B63-4EE0-A6DF-4A85657A45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01625" y="4558320"/>
                <a:ext cx="490680" cy="47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133BD85-E57F-433B-A975-DACCA7825BCC}"/>
              </a:ext>
            </a:extLst>
          </p:cNvPr>
          <p:cNvGrpSpPr/>
          <p:nvPr/>
        </p:nvGrpSpPr>
        <p:grpSpPr>
          <a:xfrm>
            <a:off x="1869385" y="5083920"/>
            <a:ext cx="567000" cy="79200"/>
            <a:chOff x="1869385" y="5083920"/>
            <a:chExt cx="56700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9C009C-D419-4249-B39D-B62BFB6C9835}"/>
                    </a:ext>
                  </a:extLst>
                </p14:cNvPr>
                <p14:cNvContentPartPr/>
                <p14:nvPr/>
              </p14:nvContentPartPr>
              <p14:xfrm>
                <a:off x="1869385" y="5083920"/>
                <a:ext cx="567000" cy="2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9C009C-D419-4249-B39D-B62BFB6C983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1745" y="5066280"/>
                  <a:ext cx="602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83B032-65D7-40A5-AB93-6CF16B4958A0}"/>
                    </a:ext>
                  </a:extLst>
                </p14:cNvPr>
                <p14:cNvContentPartPr/>
                <p14:nvPr/>
              </p14:nvContentPartPr>
              <p14:xfrm>
                <a:off x="1878025" y="5128920"/>
                <a:ext cx="490320" cy="3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83B032-65D7-40A5-AB93-6CF16B4958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0025" y="5110920"/>
                  <a:ext cx="5259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EDAA83-EB5F-406A-804D-2B5D0F815054}"/>
              </a:ext>
            </a:extLst>
          </p:cNvPr>
          <p:cNvGrpSpPr/>
          <p:nvPr/>
        </p:nvGrpSpPr>
        <p:grpSpPr>
          <a:xfrm>
            <a:off x="1643305" y="5972400"/>
            <a:ext cx="577800" cy="60840"/>
            <a:chOff x="1643305" y="5972400"/>
            <a:chExt cx="577800" cy="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49FA34-F393-4A52-A103-FD60E12BE808}"/>
                    </a:ext>
                  </a:extLst>
                </p14:cNvPr>
                <p14:cNvContentPartPr/>
                <p14:nvPr/>
              </p14:nvContentPartPr>
              <p14:xfrm>
                <a:off x="1643305" y="5972400"/>
                <a:ext cx="577800" cy="20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49FA34-F393-4A52-A103-FD60E12BE80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25305" y="5954400"/>
                  <a:ext cx="613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EB05C3-ABCA-4314-8C98-DEE63A3A1406}"/>
                    </a:ext>
                  </a:extLst>
                </p14:cNvPr>
                <p14:cNvContentPartPr/>
                <p14:nvPr/>
              </p14:nvContentPartPr>
              <p14:xfrm>
                <a:off x="1702345" y="6006240"/>
                <a:ext cx="493920" cy="2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EB05C3-ABCA-4314-8C98-DEE63A3A14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84345" y="5988600"/>
                  <a:ext cx="52956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0A1D87-DDD7-4C42-A077-A01235A8A679}"/>
                  </a:ext>
                </a:extLst>
              </p14:cNvPr>
              <p14:cNvContentPartPr/>
              <p14:nvPr/>
            </p14:nvContentPartPr>
            <p14:xfrm>
              <a:off x="3042625" y="6115680"/>
              <a:ext cx="101160" cy="6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0A1D87-DDD7-4C42-A077-A01235A8A67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4625" y="6098040"/>
                <a:ext cx="136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5A8FCD-D587-48CB-AAF6-FECFD73E6338}"/>
                  </a:ext>
                </a:extLst>
              </p14:cNvPr>
              <p14:cNvContentPartPr/>
              <p14:nvPr/>
            </p14:nvContentPartPr>
            <p14:xfrm>
              <a:off x="4350865" y="6129000"/>
              <a:ext cx="323640" cy="6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5A8FCD-D587-48CB-AAF6-FECFD73E633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32865" y="6111000"/>
                <a:ext cx="359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33EB50A-3012-4497-97AB-33231323A11A}"/>
                  </a:ext>
                </a:extLst>
              </p14:cNvPr>
              <p14:cNvContentPartPr/>
              <p14:nvPr/>
            </p14:nvContentPartPr>
            <p14:xfrm>
              <a:off x="5104345" y="5952600"/>
              <a:ext cx="701640" cy="81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33EB50A-3012-4497-97AB-33231323A11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86705" y="5934960"/>
                <a:ext cx="7372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15DD2DD-A68A-479F-94A4-0D0541AD5C3B}"/>
                  </a:ext>
                </a:extLst>
              </p14:cNvPr>
              <p14:cNvContentPartPr/>
              <p14:nvPr/>
            </p14:nvContentPartPr>
            <p14:xfrm>
              <a:off x="7426705" y="6167160"/>
              <a:ext cx="276480" cy="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15DD2DD-A68A-479F-94A4-0D0541AD5C3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08705" y="6149160"/>
                <a:ext cx="312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47482D0-8890-419F-90CB-1AEADD8958C9}"/>
                  </a:ext>
                </a:extLst>
              </p14:cNvPr>
              <p14:cNvContentPartPr/>
              <p14:nvPr/>
            </p14:nvContentPartPr>
            <p14:xfrm>
              <a:off x="7916665" y="5996520"/>
              <a:ext cx="363960" cy="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47482D0-8890-419F-90CB-1AEADD8958C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98665" y="5978520"/>
                <a:ext cx="399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4C8A089-655C-452B-85F5-F88AC71AA236}"/>
                  </a:ext>
                </a:extLst>
              </p14:cNvPr>
              <p14:cNvContentPartPr/>
              <p14:nvPr/>
            </p14:nvContentPartPr>
            <p14:xfrm>
              <a:off x="8630545" y="5423400"/>
              <a:ext cx="480240" cy="725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4C8A089-655C-452B-85F5-F88AC71AA23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612905" y="5405400"/>
                <a:ext cx="51588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253BE9-269F-4C9E-8177-270ED5F132C4}"/>
                  </a:ext>
                </a:extLst>
              </p14:cNvPr>
              <p14:cNvContentPartPr/>
              <p14:nvPr/>
            </p14:nvContentPartPr>
            <p14:xfrm>
              <a:off x="9210145" y="5596920"/>
              <a:ext cx="291960" cy="257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253BE9-269F-4C9E-8177-270ED5F132C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92145" y="5579280"/>
                <a:ext cx="327600" cy="2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630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BD5E62-AB5E-45BE-9B2C-FCEDD3659FA7}"/>
                  </a:ext>
                </a:extLst>
              </p:cNvPr>
              <p:cNvSpPr/>
              <p:nvPr/>
            </p:nvSpPr>
            <p:spPr>
              <a:xfrm>
                <a:off x="1025748" y="1752600"/>
                <a:ext cx="8944445" cy="4893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 indent="0">
                  <a:buNone/>
                </a:pPr>
                <a:r>
                  <a:rPr lang="sr-Cyrl-RS" sz="2000" b="1" dirty="0">
                    <a:solidFill>
                      <a:srgbClr val="D60000"/>
                    </a:solidFill>
                  </a:rPr>
                  <a:t>ТЕОРЕМА</a:t>
                </a:r>
                <a:r>
                  <a:rPr lang="sr-Cyrl-RS" sz="2000" b="1" dirty="0">
                    <a:solidFill>
                      <a:srgbClr val="D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Нека је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000" dirty="0"/>
                  <a:t> обележје са функцијом 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/>
                  <a:t>, при чему је</a:t>
                </a:r>
                <a:endParaRPr lang="en-US" sz="2000" dirty="0"/>
              </a:p>
              <a:p>
                <a:pPr marL="0" lvl="4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000" dirty="0"/>
                  <a:t>, </a:t>
                </a:r>
                <a:endParaRPr lang="en-US" sz="2000" dirty="0"/>
              </a:p>
              <a:p>
                <a:pPr marL="0" lvl="4" indent="0">
                  <a:buNone/>
                </a:pPr>
                <a:r>
                  <a:rPr lang="sr-Cyrl-RS" sz="2000" dirty="0"/>
                  <a:t>и нека је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/>
                  <a:t>ПСУ из 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>
                    <a:ea typeface="Cambria Math" panose="02040503050406030204" pitchFamily="18" charset="0"/>
                  </a:rPr>
                  <a:t>.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sr-Cyrl-RS" sz="2000" dirty="0"/>
                  <a:t>Математичко очекивање за узорачку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дисперзију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једна</a:t>
                </a:r>
                <a:r>
                  <a:rPr lang="sr-Cyrl-RS" sz="2000" dirty="0"/>
                  <a:t>ко је </a:t>
                </a:r>
                <a:endParaRPr lang="en-US" sz="2000" dirty="0"/>
              </a:p>
              <a:p>
                <a:pPr marL="0" lvl="4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r-Cyrl-R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Cyrl-RS" sz="2000" dirty="0">
                  <a:solidFill>
                    <a:schemeClr val="tx1"/>
                  </a:solidFill>
                </a:endParaRPr>
              </a:p>
              <a:p>
                <a:pPr marL="0" lvl="4">
                  <a:buClr>
                    <a:srgbClr val="D60000"/>
                  </a:buClr>
                </a:pPr>
                <a:endParaRPr lang="sr-Cyrl-RS" sz="1000" dirty="0">
                  <a:solidFill>
                    <a:schemeClr val="tx1"/>
                  </a:solidFill>
                </a:endParaRPr>
              </a:p>
              <a:p>
                <a:pPr marL="0" lvl="4">
                  <a:buClr>
                    <a:srgbClr val="D60000"/>
                  </a:buClr>
                </a:pPr>
                <a:r>
                  <a:rPr lang="sr-Cyrl-RS" sz="2000" b="1" dirty="0">
                    <a:solidFill>
                      <a:schemeClr val="bg1">
                        <a:lumMod val="65000"/>
                      </a:schemeClr>
                    </a:solidFill>
                  </a:rPr>
                  <a:t>ДОКАЗ. </a:t>
                </a:r>
                <a:r>
                  <a:rPr lang="sr-Cyrl-RS" sz="2000" dirty="0"/>
                  <a:t>Имајући у виду дефиницију ПСУ, узорачке дисперзије и особине очекивања и дисперзије добијамо тражене једнакости.</a:t>
                </a:r>
              </a:p>
              <a:p>
                <a:pPr marL="0" lvl="4">
                  <a:buClr>
                    <a:srgbClr val="D60000"/>
                  </a:buClr>
                </a:pPr>
                <a:endParaRPr lang="sr-Cyrl-RS" sz="1000" dirty="0"/>
              </a:p>
              <a:p>
                <a:pPr marL="0" lvl="4" indent="858838">
                  <a:buClr>
                    <a:srgbClr val="D6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r-Cyrl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r-Cyrl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sr-Cyrl-R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r-Cyrl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sr-Cyrl-R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sr-Cyrl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sr-Cyrl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Cyrl-RS" i="1" dirty="0">
                  <a:latin typeface="Cambria Math" panose="02040503050406030204" pitchFamily="18" charset="0"/>
                </a:endParaRPr>
              </a:p>
              <a:p>
                <a:pPr marL="0" lvl="4" indent="858838">
                  <a:buClr>
                    <a:srgbClr val="D6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Cyrl-R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BD5E62-AB5E-45BE-9B2C-FCEDD3659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48" y="1752600"/>
                <a:ext cx="8944445" cy="4893840"/>
              </a:xfrm>
              <a:prstGeom prst="rect">
                <a:avLst/>
              </a:prstGeom>
              <a:blipFill>
                <a:blip r:embed="rId2"/>
                <a:stretch>
                  <a:fillRect l="-681" t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3329CE8-6248-44B3-A70E-95DBD84E5590}"/>
              </a:ext>
            </a:extLst>
          </p:cNvPr>
          <p:cNvSpPr/>
          <p:nvPr/>
        </p:nvSpPr>
        <p:spPr>
          <a:xfrm>
            <a:off x="8797824" y="6084824"/>
            <a:ext cx="195943" cy="2263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8D7B52-40D7-4DCD-BD52-CB6DEE83E75F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Узорачке карактеристике - статистике</a:t>
            </a:r>
            <a:endParaRPr lang="en-US" sz="40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B1D6185-A7D8-4DE0-999A-7E28695CE1F4}"/>
              </a:ext>
            </a:extLst>
          </p:cNvPr>
          <p:cNvGrpSpPr/>
          <p:nvPr/>
        </p:nvGrpSpPr>
        <p:grpSpPr>
          <a:xfrm>
            <a:off x="9825025" y="3117107"/>
            <a:ext cx="987840" cy="162360"/>
            <a:chOff x="9825025" y="3117107"/>
            <a:chExt cx="98784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29B5927-7586-4ECA-87D9-6BCC2818E995}"/>
                    </a:ext>
                  </a:extLst>
                </p14:cNvPr>
                <p14:cNvContentPartPr/>
                <p14:nvPr/>
              </p14:nvContentPartPr>
              <p14:xfrm>
                <a:off x="9825025" y="3140867"/>
                <a:ext cx="126720" cy="11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29B5927-7586-4ECA-87D9-6BCC2818E99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07385" y="3123227"/>
                  <a:ext cx="162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01B857-422B-4DE2-B871-F0761325E544}"/>
                    </a:ext>
                  </a:extLst>
                </p14:cNvPr>
                <p14:cNvContentPartPr/>
                <p14:nvPr/>
              </p14:nvContentPartPr>
              <p14:xfrm>
                <a:off x="10042825" y="3159587"/>
                <a:ext cx="73440" cy="4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01B857-422B-4DE2-B871-F0761325E5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25185" y="3141947"/>
                  <a:ext cx="109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0819BC7-8169-4C07-86E8-84059B830977}"/>
                    </a:ext>
                  </a:extLst>
                </p14:cNvPr>
                <p14:cNvContentPartPr/>
                <p14:nvPr/>
              </p14:nvContentPartPr>
              <p14:xfrm>
                <a:off x="10042825" y="3164267"/>
                <a:ext cx="106200" cy="66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0819BC7-8169-4C07-86E8-84059B8309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25185" y="3146267"/>
                  <a:ext cx="141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B9AB87-0D65-4E66-BBF3-2B1DBE04B59B}"/>
                    </a:ext>
                  </a:extLst>
                </p14:cNvPr>
                <p14:cNvContentPartPr/>
                <p14:nvPr/>
              </p14:nvContentPartPr>
              <p14:xfrm>
                <a:off x="10240825" y="3133667"/>
                <a:ext cx="24840" cy="145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B9AB87-0D65-4E66-BBF3-2B1DBE04B5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23185" y="3115667"/>
                  <a:ext cx="60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8DA0923-9D13-4A84-AE5A-C0D51A5D6148}"/>
                    </a:ext>
                  </a:extLst>
                </p14:cNvPr>
                <p14:cNvContentPartPr/>
                <p14:nvPr/>
              </p14:nvContentPartPr>
              <p14:xfrm>
                <a:off x="10340545" y="3144467"/>
                <a:ext cx="186480" cy="92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8DA0923-9D13-4A84-AE5A-C0D51A5D61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22905" y="3126467"/>
                  <a:ext cx="222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8306BDC-081E-4B87-B028-9D5634738BA8}"/>
                    </a:ext>
                  </a:extLst>
                </p14:cNvPr>
                <p14:cNvContentPartPr/>
                <p14:nvPr/>
              </p14:nvContentPartPr>
              <p14:xfrm>
                <a:off x="10572745" y="3146267"/>
                <a:ext cx="75960" cy="90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8306BDC-081E-4B87-B028-9D5634738B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55105" y="3128627"/>
                  <a:ext cx="111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28F352-54ED-41D8-B387-3DFBDBEAEC0E}"/>
                    </a:ext>
                  </a:extLst>
                </p14:cNvPr>
                <p14:cNvContentPartPr/>
                <p14:nvPr/>
              </p14:nvContentPartPr>
              <p14:xfrm>
                <a:off x="10786945" y="3117107"/>
                <a:ext cx="360" cy="34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28F352-54ED-41D8-B387-3DFBDBEAEC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68945" y="3099107"/>
                  <a:ext cx="36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79732E5-5364-48F4-AA4B-7792BB7949F6}"/>
                    </a:ext>
                  </a:extLst>
                </p14:cNvPr>
                <p14:cNvContentPartPr/>
                <p14:nvPr/>
              </p14:nvContentPartPr>
              <p14:xfrm>
                <a:off x="10802785" y="3213227"/>
                <a:ext cx="1008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79732E5-5364-48F4-AA4B-7792BB7949F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84785" y="3195587"/>
                  <a:ext cx="45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022A08E-E419-4B30-9B3D-415E752D6942}"/>
              </a:ext>
            </a:extLst>
          </p:cNvPr>
          <p:cNvGrpSpPr/>
          <p:nvPr/>
        </p:nvGrpSpPr>
        <p:grpSpPr>
          <a:xfrm>
            <a:off x="11013025" y="2897507"/>
            <a:ext cx="1107360" cy="601200"/>
            <a:chOff x="11013025" y="2897507"/>
            <a:chExt cx="110736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DF6D13-8A1A-4E91-81B1-5036F95C73C3}"/>
                    </a:ext>
                  </a:extLst>
                </p14:cNvPr>
                <p14:cNvContentPartPr/>
                <p14:nvPr/>
              </p14:nvContentPartPr>
              <p14:xfrm>
                <a:off x="11031025" y="2897507"/>
                <a:ext cx="104040" cy="136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DF6D13-8A1A-4E91-81B1-5036F95C73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13385" y="2879867"/>
                  <a:ext cx="139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7397B71-E769-420F-B5A7-502C398C71B6}"/>
                    </a:ext>
                  </a:extLst>
                </p14:cNvPr>
                <p14:cNvContentPartPr/>
                <p14:nvPr/>
              </p14:nvContentPartPr>
              <p14:xfrm>
                <a:off x="11191225" y="2911187"/>
                <a:ext cx="66600" cy="14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7397B71-E769-420F-B5A7-502C398C71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73225" y="2893547"/>
                  <a:ext cx="102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338418-E4F6-4F41-BFE0-12CF868A1CFA}"/>
                    </a:ext>
                  </a:extLst>
                </p14:cNvPr>
                <p14:cNvContentPartPr/>
                <p14:nvPr/>
              </p14:nvContentPartPr>
              <p14:xfrm>
                <a:off x="11313985" y="2900387"/>
                <a:ext cx="70200" cy="140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338418-E4F6-4F41-BFE0-12CF868A1CF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96345" y="2882747"/>
                  <a:ext cx="105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24304D-8CCF-4DD2-B4CC-B4BC754FF4A6}"/>
                    </a:ext>
                  </a:extLst>
                </p14:cNvPr>
                <p14:cNvContentPartPr/>
                <p14:nvPr/>
              </p14:nvContentPartPr>
              <p14:xfrm>
                <a:off x="11013025" y="3155267"/>
                <a:ext cx="491400" cy="5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24304D-8CCF-4DD2-B4CC-B4BC754FF4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95025" y="3137627"/>
                  <a:ext cx="527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068755-313D-4857-AFD0-910B95CD110D}"/>
                    </a:ext>
                  </a:extLst>
                </p14:cNvPr>
                <p14:cNvContentPartPr/>
                <p14:nvPr/>
              </p14:nvContentPartPr>
              <p14:xfrm>
                <a:off x="11025985" y="3353267"/>
                <a:ext cx="48240" cy="145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068755-313D-4857-AFD0-910B95CD11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08345" y="3335267"/>
                  <a:ext cx="83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4CD7FE1-AC0C-4834-8EF0-EC0CA4A0FC8E}"/>
                    </a:ext>
                  </a:extLst>
                </p14:cNvPr>
                <p14:cNvContentPartPr/>
                <p14:nvPr/>
              </p14:nvContentPartPr>
              <p14:xfrm>
                <a:off x="11138665" y="3308267"/>
                <a:ext cx="336960" cy="151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4CD7FE1-AC0C-4834-8EF0-EC0CA4A0FC8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20665" y="3290267"/>
                  <a:ext cx="372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641CD5-CEFF-46D9-97C3-AA0BB7A5CF7F}"/>
                    </a:ext>
                  </a:extLst>
                </p14:cNvPr>
                <p14:cNvContentPartPr/>
                <p14:nvPr/>
              </p14:nvContentPartPr>
              <p14:xfrm>
                <a:off x="11568505" y="3126827"/>
                <a:ext cx="51480" cy="1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641CD5-CEFF-46D9-97C3-AA0BB7A5CF7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550865" y="3109187"/>
                  <a:ext cx="87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C836E8-C2C2-40C3-9E51-474318A7A544}"/>
                    </a:ext>
                  </a:extLst>
                </p14:cNvPr>
                <p14:cNvContentPartPr/>
                <p14:nvPr/>
              </p14:nvContentPartPr>
              <p14:xfrm>
                <a:off x="11557705" y="3126827"/>
                <a:ext cx="85320" cy="65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C836E8-C2C2-40C3-9E51-474318A7A5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539705" y="3109187"/>
                  <a:ext cx="12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EBD8C64-5742-4323-8275-6A03EFF3D3DF}"/>
                    </a:ext>
                  </a:extLst>
                </p14:cNvPr>
                <p14:cNvContentPartPr/>
                <p14:nvPr/>
              </p14:nvContentPartPr>
              <p14:xfrm>
                <a:off x="11720425" y="3041867"/>
                <a:ext cx="81360" cy="138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EBD8C64-5742-4323-8275-6A03EFF3D3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02425" y="3023867"/>
                  <a:ext cx="117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EE2879-FAA5-4DA6-8FDB-128AFBA9149D}"/>
                    </a:ext>
                  </a:extLst>
                </p14:cNvPr>
                <p14:cNvContentPartPr/>
                <p14:nvPr/>
              </p14:nvContentPartPr>
              <p14:xfrm>
                <a:off x="11815465" y="3134747"/>
                <a:ext cx="32040" cy="155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EE2879-FAA5-4DA6-8FDB-128AFBA914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97465" y="3116747"/>
                  <a:ext cx="67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463595-73C5-4E5B-BE21-55C744E2299F}"/>
                    </a:ext>
                  </a:extLst>
                </p14:cNvPr>
                <p14:cNvContentPartPr/>
                <p14:nvPr/>
              </p14:nvContentPartPr>
              <p14:xfrm>
                <a:off x="11875585" y="3005867"/>
                <a:ext cx="66600" cy="110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463595-73C5-4E5B-BE21-55C744E229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857585" y="2987867"/>
                  <a:ext cx="102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285F4A1-C58E-4F86-A038-A71100D927DD}"/>
                    </a:ext>
                  </a:extLst>
                </p14:cNvPr>
                <p14:cNvContentPartPr/>
                <p14:nvPr/>
              </p14:nvContentPartPr>
              <p14:xfrm>
                <a:off x="11975305" y="2982467"/>
                <a:ext cx="55800" cy="12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285F4A1-C58E-4F86-A038-A71100D927D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957665" y="2964827"/>
                  <a:ext cx="91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39536F-8188-4009-80E0-406FC5E1D771}"/>
                    </a:ext>
                  </a:extLst>
                </p14:cNvPr>
                <p14:cNvContentPartPr/>
                <p14:nvPr/>
              </p14:nvContentPartPr>
              <p14:xfrm>
                <a:off x="12048745" y="2958347"/>
                <a:ext cx="71640" cy="143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39536F-8188-4009-80E0-406FC5E1D7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030745" y="2940707"/>
                  <a:ext cx="10728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B4CE53E-9302-4248-9C30-C1118F33D03A}"/>
              </a:ext>
            </a:extLst>
          </p:cNvPr>
          <p:cNvGrpSpPr/>
          <p:nvPr/>
        </p:nvGrpSpPr>
        <p:grpSpPr>
          <a:xfrm>
            <a:off x="9750505" y="1762427"/>
            <a:ext cx="2324160" cy="1010880"/>
            <a:chOff x="9750505" y="1762427"/>
            <a:chExt cx="2324160" cy="10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68E622-0DAD-43AF-8F15-98139AAFA6FE}"/>
                    </a:ext>
                  </a:extLst>
                </p14:cNvPr>
                <p14:cNvContentPartPr/>
                <p14:nvPr/>
              </p14:nvContentPartPr>
              <p14:xfrm>
                <a:off x="9752305" y="1841987"/>
                <a:ext cx="117000" cy="160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68E622-0DAD-43AF-8F15-98139AAFA6F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34305" y="1824347"/>
                  <a:ext cx="152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03A0F2-F678-4C4E-ADCB-BCDB061DA197}"/>
                    </a:ext>
                  </a:extLst>
                </p14:cNvPr>
                <p14:cNvContentPartPr/>
                <p14:nvPr/>
              </p14:nvContentPartPr>
              <p14:xfrm>
                <a:off x="9945625" y="1908227"/>
                <a:ext cx="6948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03A0F2-F678-4C4E-ADCB-BCDB061DA1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27625" y="1890227"/>
                  <a:ext cx="105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74EA97-4C4F-404E-B2A8-AEC1E898C2EA}"/>
                    </a:ext>
                  </a:extLst>
                </p14:cNvPr>
                <p14:cNvContentPartPr/>
                <p14:nvPr/>
              </p14:nvContentPartPr>
              <p14:xfrm>
                <a:off x="9945625" y="1908227"/>
                <a:ext cx="99000" cy="4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74EA97-4C4F-404E-B2A8-AEC1E898C2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27625" y="1890227"/>
                  <a:ext cx="134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668690-D921-4B67-9772-74F7F1426E31}"/>
                    </a:ext>
                  </a:extLst>
                </p14:cNvPr>
                <p14:cNvContentPartPr/>
                <p14:nvPr/>
              </p14:nvContentPartPr>
              <p14:xfrm>
                <a:off x="10102225" y="1881947"/>
                <a:ext cx="47880" cy="124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668690-D921-4B67-9772-74F7F1426E3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84585" y="1864307"/>
                  <a:ext cx="83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251921-4C87-4BED-966C-F3480C228AEF}"/>
                    </a:ext>
                  </a:extLst>
                </p14:cNvPr>
                <p14:cNvContentPartPr/>
                <p14:nvPr/>
              </p14:nvContentPartPr>
              <p14:xfrm>
                <a:off x="10172785" y="1879787"/>
                <a:ext cx="103680" cy="13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251921-4C87-4BED-966C-F3480C228AE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55145" y="1861787"/>
                  <a:ext cx="139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7984C3-E349-44AD-9881-71ABB1D19410}"/>
                    </a:ext>
                  </a:extLst>
                </p14:cNvPr>
                <p14:cNvContentPartPr/>
                <p14:nvPr/>
              </p14:nvContentPartPr>
              <p14:xfrm>
                <a:off x="10471945" y="1899227"/>
                <a:ext cx="18720" cy="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7984C3-E349-44AD-9881-71ABB1D194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54305" y="1881587"/>
                  <a:ext cx="54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0A731E-BAC8-4305-8827-D416AD3B2BA0}"/>
                    </a:ext>
                  </a:extLst>
                </p14:cNvPr>
                <p14:cNvContentPartPr/>
                <p14:nvPr/>
              </p14:nvContentPartPr>
              <p14:xfrm>
                <a:off x="10469425" y="1994627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0A731E-BAC8-4305-8827-D416AD3B2BA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51785" y="197662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ED48C4-7882-417D-8257-574B505457F4}"/>
                    </a:ext>
                  </a:extLst>
                </p14:cNvPr>
                <p14:cNvContentPartPr/>
                <p14:nvPr/>
              </p14:nvContentPartPr>
              <p14:xfrm>
                <a:off x="10718185" y="1762427"/>
                <a:ext cx="110880" cy="111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ED48C4-7882-417D-8257-574B505457F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00545" y="1744427"/>
                  <a:ext cx="146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8361D9-B0D5-44F0-9BDD-B0F344EEC081}"/>
                    </a:ext>
                  </a:extLst>
                </p14:cNvPr>
                <p14:cNvContentPartPr/>
                <p14:nvPr/>
              </p14:nvContentPartPr>
              <p14:xfrm>
                <a:off x="10666345" y="1922267"/>
                <a:ext cx="238680" cy="22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8361D9-B0D5-44F0-9BDD-B0F344EEC0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48705" y="1904627"/>
                  <a:ext cx="274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6BFADA-61F4-4BF4-A6FF-239C006868FC}"/>
                    </a:ext>
                  </a:extLst>
                </p14:cNvPr>
                <p14:cNvContentPartPr/>
                <p14:nvPr/>
              </p14:nvContentPartPr>
              <p14:xfrm>
                <a:off x="10711345" y="2004347"/>
                <a:ext cx="29520" cy="121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6BFADA-61F4-4BF4-A6FF-239C006868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93705" y="1986707"/>
                  <a:ext cx="65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FCCCA3-55F9-4639-8D0B-AA2BBFCE3636}"/>
                    </a:ext>
                  </a:extLst>
                </p14:cNvPr>
                <p14:cNvContentPartPr/>
                <p14:nvPr/>
              </p14:nvContentPartPr>
              <p14:xfrm>
                <a:off x="10711345" y="2073107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FCCCA3-55F9-4639-8D0B-AA2BBFCE36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93705" y="205546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968462-FC87-4949-ACE9-2AD57DF4E1FA}"/>
                    </a:ext>
                  </a:extLst>
                </p14:cNvPr>
                <p14:cNvContentPartPr/>
                <p14:nvPr/>
              </p14:nvContentPartPr>
              <p14:xfrm>
                <a:off x="10711345" y="1994627"/>
                <a:ext cx="176040" cy="10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968462-FC87-4949-ACE9-2AD57DF4E1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93705" y="1976987"/>
                  <a:ext cx="211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0144DC-D85F-4C78-8625-3F198B718D87}"/>
                    </a:ext>
                  </a:extLst>
                </p14:cNvPr>
                <p14:cNvContentPartPr/>
                <p14:nvPr/>
              </p14:nvContentPartPr>
              <p14:xfrm>
                <a:off x="10986385" y="1906787"/>
                <a:ext cx="6480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0144DC-D85F-4C78-8625-3F198B718D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68385" y="1889147"/>
                  <a:ext cx="100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5DB485-E045-43ED-9411-C9861D06B772}"/>
                    </a:ext>
                  </a:extLst>
                </p14:cNvPr>
                <p14:cNvContentPartPr/>
                <p14:nvPr/>
              </p14:nvContentPartPr>
              <p14:xfrm>
                <a:off x="10986385" y="1906787"/>
                <a:ext cx="92880" cy="5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5DB485-E045-43ED-9411-C9861D06B7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68385" y="1889147"/>
                  <a:ext cx="128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EEC453-2505-4AC4-B121-A973A89ECEFC}"/>
                    </a:ext>
                  </a:extLst>
                </p14:cNvPr>
                <p14:cNvContentPartPr/>
                <p14:nvPr/>
              </p14:nvContentPartPr>
              <p14:xfrm>
                <a:off x="11135785" y="1862867"/>
                <a:ext cx="122040" cy="11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EEC453-2505-4AC4-B121-A973A89ECE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18145" y="1845227"/>
                  <a:ext cx="157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32E06E-7322-4D79-BAC0-9B72D9518DE4}"/>
                    </a:ext>
                  </a:extLst>
                </p14:cNvPr>
                <p14:cNvContentPartPr/>
                <p14:nvPr/>
              </p14:nvContentPartPr>
              <p14:xfrm>
                <a:off x="11273305" y="1959347"/>
                <a:ext cx="6480" cy="10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32E06E-7322-4D79-BAC0-9B72D9518DE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55305" y="1941707"/>
                  <a:ext cx="42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6DED990-3F71-4CB7-A6B3-F720F172431A}"/>
                    </a:ext>
                  </a:extLst>
                </p14:cNvPr>
                <p14:cNvContentPartPr/>
                <p14:nvPr/>
              </p14:nvContentPartPr>
              <p14:xfrm>
                <a:off x="11376985" y="1826147"/>
                <a:ext cx="105480" cy="13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6DED990-3F71-4CB7-A6B3-F720F17243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58985" y="1808147"/>
                  <a:ext cx="141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5FC4BB-15F5-43F7-B012-B0141F7AC4F2}"/>
                    </a:ext>
                  </a:extLst>
                </p14:cNvPr>
                <p14:cNvContentPartPr/>
                <p14:nvPr/>
              </p14:nvContentPartPr>
              <p14:xfrm>
                <a:off x="9750505" y="2467307"/>
                <a:ext cx="138240" cy="14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5FC4BB-15F5-43F7-B012-B0141F7AC4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32865" y="2449307"/>
                  <a:ext cx="173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615216-FFA9-400A-AEA7-6222CE62FE37}"/>
                    </a:ext>
                  </a:extLst>
                </p14:cNvPr>
                <p14:cNvContentPartPr/>
                <p14:nvPr/>
              </p14:nvContentPartPr>
              <p14:xfrm>
                <a:off x="9963985" y="2498987"/>
                <a:ext cx="7560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615216-FFA9-400A-AEA7-6222CE62FE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45985" y="2480987"/>
                  <a:ext cx="111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68A580B-3B71-4F3F-AB60-A5D9B135ADE4}"/>
                    </a:ext>
                  </a:extLst>
                </p14:cNvPr>
                <p14:cNvContentPartPr/>
                <p14:nvPr/>
              </p14:nvContentPartPr>
              <p14:xfrm>
                <a:off x="9963985" y="2498987"/>
                <a:ext cx="70920" cy="46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68A580B-3B71-4F3F-AB60-A5D9B135AD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45985" y="2480987"/>
                  <a:ext cx="106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2B8D50E-58A0-4ED1-AADB-25F0BA757C5F}"/>
                    </a:ext>
                  </a:extLst>
                </p14:cNvPr>
                <p14:cNvContentPartPr/>
                <p14:nvPr/>
              </p14:nvContentPartPr>
              <p14:xfrm>
                <a:off x="10145065" y="2462627"/>
                <a:ext cx="29520" cy="131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2B8D50E-58A0-4ED1-AADB-25F0BA757C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27065" y="2444987"/>
                  <a:ext cx="65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619D2EB-AC19-4053-A682-8949B2B6EFA8}"/>
                    </a:ext>
                  </a:extLst>
                </p14:cNvPr>
                <p14:cNvContentPartPr/>
                <p14:nvPr/>
              </p14:nvContentPartPr>
              <p14:xfrm>
                <a:off x="10145065" y="2546867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619D2EB-AC19-4053-A682-8949B2B6EFA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27065" y="252922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820B90-ECF1-4E93-B618-117D16441E30}"/>
                    </a:ext>
                  </a:extLst>
                </p14:cNvPr>
                <p14:cNvContentPartPr/>
                <p14:nvPr/>
              </p14:nvContentPartPr>
              <p14:xfrm>
                <a:off x="10145065" y="2473787"/>
                <a:ext cx="117720" cy="79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820B90-ECF1-4E93-B618-117D16441E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27065" y="2455787"/>
                  <a:ext cx="153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A62928E-FCD3-45BA-AB80-F46275AECCF2}"/>
                    </a:ext>
                  </a:extLst>
                </p14:cNvPr>
                <p14:cNvContentPartPr/>
                <p14:nvPr/>
              </p14:nvContentPartPr>
              <p14:xfrm>
                <a:off x="10305265" y="2462987"/>
                <a:ext cx="97920" cy="10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A62928E-FCD3-45BA-AB80-F46275AECC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87625" y="2444987"/>
                  <a:ext cx="133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AA6E6E-6D1F-45C4-A298-CE7BD90D3250}"/>
                    </a:ext>
                  </a:extLst>
                </p14:cNvPr>
                <p14:cNvContentPartPr/>
                <p14:nvPr/>
              </p14:nvContentPartPr>
              <p14:xfrm>
                <a:off x="10583905" y="2472707"/>
                <a:ext cx="2880" cy="10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AA6E6E-6D1F-45C4-A298-CE7BD90D325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65905" y="2454707"/>
                  <a:ext cx="3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082BF57-CF51-4531-A0DC-9F3B805B9D99}"/>
                    </a:ext>
                  </a:extLst>
                </p14:cNvPr>
                <p14:cNvContentPartPr/>
                <p14:nvPr/>
              </p14:nvContentPartPr>
              <p14:xfrm>
                <a:off x="10583905" y="2472707"/>
                <a:ext cx="22320" cy="71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082BF57-CF51-4531-A0DC-9F3B805B9D9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65905" y="2454707"/>
                  <a:ext cx="5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1DD5E66-7392-4B70-BC7F-9043A464354D}"/>
                    </a:ext>
                  </a:extLst>
                </p14:cNvPr>
                <p14:cNvContentPartPr/>
                <p14:nvPr/>
              </p14:nvContentPartPr>
              <p14:xfrm>
                <a:off x="10880545" y="2295587"/>
                <a:ext cx="64800" cy="11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1DD5E66-7392-4B70-BC7F-9043A464354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62545" y="2277587"/>
                  <a:ext cx="100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3F8602-8931-4BA6-86EE-1BED591E8539}"/>
                    </a:ext>
                  </a:extLst>
                </p14:cNvPr>
                <p14:cNvContentPartPr/>
                <p14:nvPr/>
              </p14:nvContentPartPr>
              <p14:xfrm>
                <a:off x="11011945" y="2313947"/>
                <a:ext cx="75600" cy="101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3F8602-8931-4BA6-86EE-1BED591E85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93945" y="2296307"/>
                  <a:ext cx="111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881A17-D807-4CE0-A6CB-06E5807179F1}"/>
                    </a:ext>
                  </a:extLst>
                </p14:cNvPr>
                <p14:cNvContentPartPr/>
                <p14:nvPr/>
              </p14:nvContentPartPr>
              <p14:xfrm>
                <a:off x="10891345" y="2504387"/>
                <a:ext cx="361440" cy="3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881A17-D807-4CE0-A6CB-06E5807179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73705" y="2486387"/>
                  <a:ext cx="397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193DA45-1D27-4030-95E1-49EE0706CCD7}"/>
                    </a:ext>
                  </a:extLst>
                </p14:cNvPr>
                <p14:cNvContentPartPr/>
                <p14:nvPr/>
              </p14:nvContentPartPr>
              <p14:xfrm>
                <a:off x="10908265" y="2612747"/>
                <a:ext cx="48600" cy="160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93DA45-1D27-4030-95E1-49EE0706CCD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90625" y="2594747"/>
                  <a:ext cx="84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4C4C1A-FC10-45D3-BD80-8530CD8A8CCE}"/>
                    </a:ext>
                  </a:extLst>
                </p14:cNvPr>
                <p14:cNvContentPartPr/>
                <p14:nvPr/>
              </p14:nvContentPartPr>
              <p14:xfrm>
                <a:off x="10992145" y="2626787"/>
                <a:ext cx="195120" cy="11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4C4C1A-FC10-45D3-BD80-8530CD8A8CC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74505" y="2609147"/>
                  <a:ext cx="230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9FC4CF-EE93-429A-B19F-FD8AD0D884D8}"/>
                    </a:ext>
                  </a:extLst>
                </p14:cNvPr>
                <p14:cNvContentPartPr/>
                <p14:nvPr/>
              </p14:nvContentPartPr>
              <p14:xfrm>
                <a:off x="11373025" y="2474867"/>
                <a:ext cx="51480" cy="4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9FC4CF-EE93-429A-B19F-FD8AD0D884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55025" y="2456867"/>
                  <a:ext cx="87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415D19-633A-43A4-AC46-39F383D2307C}"/>
                    </a:ext>
                  </a:extLst>
                </p14:cNvPr>
                <p14:cNvContentPartPr/>
                <p14:nvPr/>
              </p14:nvContentPartPr>
              <p14:xfrm>
                <a:off x="11331625" y="2479187"/>
                <a:ext cx="112320" cy="5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415D19-633A-43A4-AC46-39F383D2307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313625" y="2461187"/>
                  <a:ext cx="147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77480C-BF21-4B07-8F82-04902EFD8FFA}"/>
                    </a:ext>
                  </a:extLst>
                </p14:cNvPr>
                <p14:cNvContentPartPr/>
                <p14:nvPr/>
              </p14:nvContentPartPr>
              <p14:xfrm>
                <a:off x="11506585" y="2422307"/>
                <a:ext cx="94680" cy="104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77480C-BF21-4B07-8F82-04902EFD8FF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88945" y="2404307"/>
                  <a:ext cx="130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E9AF45-3D27-4FBD-864E-11CDEE1C228D}"/>
                    </a:ext>
                  </a:extLst>
                </p14:cNvPr>
                <p14:cNvContentPartPr/>
                <p14:nvPr/>
              </p14:nvContentPartPr>
              <p14:xfrm>
                <a:off x="11605225" y="2518427"/>
                <a:ext cx="15120" cy="12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E9AF45-3D27-4FBD-864E-11CDEE1C228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87225" y="2500787"/>
                  <a:ext cx="50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2EF48B-FD60-4FDB-BD4A-291921820D3E}"/>
                    </a:ext>
                  </a:extLst>
                </p14:cNvPr>
                <p14:cNvContentPartPr/>
                <p14:nvPr/>
              </p14:nvContentPartPr>
              <p14:xfrm>
                <a:off x="11659585" y="2360027"/>
                <a:ext cx="75960" cy="146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2EF48B-FD60-4FDB-BD4A-291921820D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41945" y="2342387"/>
                  <a:ext cx="111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0F0131F-831A-49A1-B693-0E96747178A1}"/>
                    </a:ext>
                  </a:extLst>
                </p14:cNvPr>
                <p14:cNvContentPartPr/>
                <p14:nvPr/>
              </p14:nvContentPartPr>
              <p14:xfrm>
                <a:off x="11790985" y="2371187"/>
                <a:ext cx="74160" cy="129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0F0131F-831A-49A1-B693-0E96747178A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773345" y="2353547"/>
                  <a:ext cx="109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A0CC6F-242F-4A46-8927-7BC898C27425}"/>
                    </a:ext>
                  </a:extLst>
                </p14:cNvPr>
                <p14:cNvContentPartPr/>
                <p14:nvPr/>
              </p14:nvContentPartPr>
              <p14:xfrm>
                <a:off x="11797105" y="1857107"/>
                <a:ext cx="181440" cy="806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A0CC6F-242F-4A46-8927-7BC898C2742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779465" y="1839107"/>
                  <a:ext cx="217080" cy="8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DBD9A69-4BDB-4E63-A03E-838F83ECB5D7}"/>
                    </a:ext>
                  </a:extLst>
                </p14:cNvPr>
                <p14:cNvContentPartPr/>
                <p14:nvPr/>
              </p14:nvContentPartPr>
              <p14:xfrm>
                <a:off x="11914825" y="2597627"/>
                <a:ext cx="159840" cy="96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DBD9A69-4BDB-4E63-A03E-838F83ECB5D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897185" y="2579627"/>
                  <a:ext cx="1954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4DA7D47-A063-42E5-98C0-47B232026C0A}"/>
              </a:ext>
            </a:extLst>
          </p:cNvPr>
          <p:cNvGrpSpPr/>
          <p:nvPr/>
        </p:nvGrpSpPr>
        <p:grpSpPr>
          <a:xfrm>
            <a:off x="11317585" y="3857627"/>
            <a:ext cx="426240" cy="460440"/>
            <a:chOff x="11317585" y="3857627"/>
            <a:chExt cx="4262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B1DE8E-EA09-4CA2-8C5E-3AED2CED1092}"/>
                    </a:ext>
                  </a:extLst>
                </p14:cNvPr>
                <p14:cNvContentPartPr/>
                <p14:nvPr/>
              </p14:nvContentPartPr>
              <p14:xfrm>
                <a:off x="11436025" y="3929627"/>
                <a:ext cx="96480" cy="293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B1DE8E-EA09-4CA2-8C5E-3AED2CED109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18385" y="3911627"/>
                  <a:ext cx="132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EC64DA0-6E59-4EAF-B5A7-418F5F60C3FE}"/>
                    </a:ext>
                  </a:extLst>
                </p14:cNvPr>
                <p14:cNvContentPartPr/>
                <p14:nvPr/>
              </p14:nvContentPartPr>
              <p14:xfrm>
                <a:off x="11317585" y="3857627"/>
                <a:ext cx="426240" cy="460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EC64DA0-6E59-4EAF-B5A7-418F5F60C3F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99945" y="3839627"/>
                  <a:ext cx="461880" cy="496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A5541D0-46FE-46B1-8C7B-1638521F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63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2E40-C3ED-49AA-AA98-FBE750321DB8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Оцењивање параметара расподеле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DB3E1A-517E-4E1B-A52A-AE22CCDA9D57}"/>
              </a:ext>
            </a:extLst>
          </p:cNvPr>
          <p:cNvSpPr/>
          <p:nvPr/>
        </p:nvSpPr>
        <p:spPr>
          <a:xfrm>
            <a:off x="1121923" y="3598279"/>
            <a:ext cx="8559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Тачкасто оцењивање</a:t>
            </a:r>
          </a:p>
          <a:p>
            <a:pPr marL="342900" lvl="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Интервално оцењивање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9486930-44C1-4FC2-B65D-DC985C30B623}"/>
                  </a:ext>
                </a:extLst>
              </p:cNvPr>
              <p:cNvSpPr/>
              <p:nvPr/>
            </p:nvSpPr>
            <p:spPr>
              <a:xfrm>
                <a:off x="1143000" y="1690062"/>
                <a:ext cx="8915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8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Нека теоријска (стварна) функција</a:t>
                </a:r>
                <a:r>
                  <a:rPr lang="en-US" sz="2400" dirty="0"/>
                  <a:t> </a:t>
                </a:r>
                <a:r>
                  <a:rPr lang="sr-Cyrl-RS" sz="2400" dirty="0"/>
                  <a:t>расподеле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400" dirty="0"/>
                  <a:t> обележја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припада фамилији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допустивих функција расподеле. Како на основу ПСУ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 из расподеле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400" dirty="0"/>
                  <a:t> оценити непознати параметар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r-Cyrl-RS" sz="2400" dirty="0"/>
                  <a:t>?</a:t>
                </a:r>
                <a:endParaRPr lang="sr-Cyrl-RS" sz="2400" dirty="0">
                  <a:solidFill>
                    <a:srgbClr val="D6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9486930-44C1-4FC2-B65D-DC985C30B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90062"/>
                <a:ext cx="8915400" cy="1569660"/>
              </a:xfrm>
              <a:prstGeom prst="rect">
                <a:avLst/>
              </a:prstGeom>
              <a:blipFill>
                <a:blip r:embed="rId3"/>
                <a:stretch>
                  <a:fillRect l="-958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5E427F4-8530-4AD4-915A-EE88E663DB16}"/>
                  </a:ext>
                </a:extLst>
              </p14:cNvPr>
              <p14:cNvContentPartPr/>
              <p14:nvPr/>
            </p14:nvContentPartPr>
            <p14:xfrm>
              <a:off x="5398825" y="2114640"/>
              <a:ext cx="273960" cy="356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5E427F4-8530-4AD4-915A-EE88E663DB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0825" y="2096640"/>
                <a:ext cx="30960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810CE11-C9E8-4EF0-8ED7-A20C8E1E8C88}"/>
              </a:ext>
            </a:extLst>
          </p:cNvPr>
          <p:cNvGrpSpPr/>
          <p:nvPr/>
        </p:nvGrpSpPr>
        <p:grpSpPr>
          <a:xfrm>
            <a:off x="9887305" y="979920"/>
            <a:ext cx="245880" cy="218880"/>
            <a:chOff x="9887305" y="979920"/>
            <a:chExt cx="2458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BB2179-DBC8-47EF-A71E-60D3E7442C59}"/>
                    </a:ext>
                  </a:extLst>
                </p14:cNvPr>
                <p14:cNvContentPartPr/>
                <p14:nvPr/>
              </p14:nvContentPartPr>
              <p14:xfrm>
                <a:off x="9918985" y="979920"/>
                <a:ext cx="214200" cy="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BB2179-DBC8-47EF-A71E-60D3E7442C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00985" y="961920"/>
                  <a:ext cx="249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1507962-02DA-47B7-BE4D-1F3E375B4D24}"/>
                    </a:ext>
                  </a:extLst>
                </p14:cNvPr>
                <p14:cNvContentPartPr/>
                <p14:nvPr/>
              </p14:nvContentPartPr>
              <p14:xfrm>
                <a:off x="9887305" y="997920"/>
                <a:ext cx="25920" cy="20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1507962-02DA-47B7-BE4D-1F3E375B4D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69305" y="980280"/>
                  <a:ext cx="615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661B79-9CD8-426B-A86D-9D78DA6A80D2}"/>
              </a:ext>
            </a:extLst>
          </p:cNvPr>
          <p:cNvGrpSpPr/>
          <p:nvPr/>
        </p:nvGrpSpPr>
        <p:grpSpPr>
          <a:xfrm>
            <a:off x="10097545" y="1151640"/>
            <a:ext cx="1230480" cy="414000"/>
            <a:chOff x="10097545" y="1151640"/>
            <a:chExt cx="123048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D23260-D1B8-4B40-8719-9B85ADDA4766}"/>
                    </a:ext>
                  </a:extLst>
                </p14:cNvPr>
                <p14:cNvContentPartPr/>
                <p14:nvPr/>
              </p14:nvContentPartPr>
              <p14:xfrm>
                <a:off x="10097545" y="1162440"/>
                <a:ext cx="397800" cy="270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D23260-D1B8-4B40-8719-9B85ADDA47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79545" y="1144440"/>
                  <a:ext cx="433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C7BF3E-B23E-4FD5-9277-C60DD423AF95}"/>
                    </a:ext>
                  </a:extLst>
                </p14:cNvPr>
                <p14:cNvContentPartPr/>
                <p14:nvPr/>
              </p14:nvContentPartPr>
              <p14:xfrm>
                <a:off x="10485985" y="1195560"/>
                <a:ext cx="57960" cy="280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C7BF3E-B23E-4FD5-9277-C60DD423AF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68345" y="1177560"/>
                  <a:ext cx="93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02A687-CAD0-4382-ACDC-5350FD3EC080}"/>
                    </a:ext>
                  </a:extLst>
                </p14:cNvPr>
                <p14:cNvContentPartPr/>
                <p14:nvPr/>
              </p14:nvContentPartPr>
              <p14:xfrm>
                <a:off x="10565545" y="1277640"/>
                <a:ext cx="158400" cy="166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02A687-CAD0-4382-ACDC-5350FD3EC0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47905" y="1259640"/>
                  <a:ext cx="194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FF7B42-2C3C-413F-8277-653006A12DEE}"/>
                    </a:ext>
                  </a:extLst>
                </p14:cNvPr>
                <p14:cNvContentPartPr/>
                <p14:nvPr/>
              </p14:nvContentPartPr>
              <p14:xfrm>
                <a:off x="10808905" y="1400040"/>
                <a:ext cx="12600" cy="14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FF7B42-2C3C-413F-8277-653006A12DE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90905" y="1382040"/>
                  <a:ext cx="48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7325AE-DF04-4580-85DA-7CBDE16AE5B3}"/>
                    </a:ext>
                  </a:extLst>
                </p14:cNvPr>
                <p14:cNvContentPartPr/>
                <p14:nvPr/>
              </p14:nvContentPartPr>
              <p14:xfrm>
                <a:off x="10949665" y="1207440"/>
                <a:ext cx="103680" cy="220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7325AE-DF04-4580-85DA-7CBDE16AE5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932025" y="1189800"/>
                  <a:ext cx="139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17F087-9626-45C0-8957-A9398910D225}"/>
                    </a:ext>
                  </a:extLst>
                </p14:cNvPr>
                <p14:cNvContentPartPr/>
                <p14:nvPr/>
              </p14:nvContentPartPr>
              <p14:xfrm>
                <a:off x="11105545" y="1151640"/>
                <a:ext cx="115920" cy="10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17F087-9626-45C0-8957-A9398910D22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087545" y="1133640"/>
                  <a:ext cx="151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237338D-4818-43D8-9026-1BB02F970248}"/>
                    </a:ext>
                  </a:extLst>
                </p14:cNvPr>
                <p14:cNvContentPartPr/>
                <p14:nvPr/>
              </p14:nvContentPartPr>
              <p14:xfrm>
                <a:off x="11249905" y="1182240"/>
                <a:ext cx="78120" cy="38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237338D-4818-43D8-9026-1BB02F9702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32265" y="1164600"/>
                  <a:ext cx="11376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1AE024-C780-4582-A0E6-B2C27B6B21E6}"/>
              </a:ext>
            </a:extLst>
          </p:cNvPr>
          <p:cNvGrpSpPr/>
          <p:nvPr/>
        </p:nvGrpSpPr>
        <p:grpSpPr>
          <a:xfrm>
            <a:off x="10593625" y="1554120"/>
            <a:ext cx="147600" cy="468720"/>
            <a:chOff x="10593625" y="1554120"/>
            <a:chExt cx="14760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7C1378-7AD8-40DF-AA0F-BC954563F6A4}"/>
                    </a:ext>
                  </a:extLst>
                </p14:cNvPr>
                <p14:cNvContentPartPr/>
                <p14:nvPr/>
              </p14:nvContentPartPr>
              <p14:xfrm>
                <a:off x="10629985" y="1573920"/>
                <a:ext cx="34560" cy="448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7C1378-7AD8-40DF-AA0F-BC954563F6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12345" y="1556280"/>
                  <a:ext cx="702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0004CC-AA13-4C6C-8164-872793724815}"/>
                    </a:ext>
                  </a:extLst>
                </p14:cNvPr>
                <p14:cNvContentPartPr/>
                <p14:nvPr/>
              </p14:nvContentPartPr>
              <p14:xfrm>
                <a:off x="10593625" y="1554120"/>
                <a:ext cx="147600" cy="116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0004CC-AA13-4C6C-8164-8727937248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75625" y="1536480"/>
                  <a:ext cx="1832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663BB6-462E-413E-8699-B54AC29783D8}"/>
              </a:ext>
            </a:extLst>
          </p:cNvPr>
          <p:cNvGrpSpPr/>
          <p:nvPr/>
        </p:nvGrpSpPr>
        <p:grpSpPr>
          <a:xfrm>
            <a:off x="10993225" y="1596600"/>
            <a:ext cx="168120" cy="494280"/>
            <a:chOff x="10993225" y="1596600"/>
            <a:chExt cx="16812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19DE42-B894-4A7F-8772-5705A1EA1BE3}"/>
                    </a:ext>
                  </a:extLst>
                </p14:cNvPr>
                <p14:cNvContentPartPr/>
                <p14:nvPr/>
              </p14:nvContentPartPr>
              <p14:xfrm>
                <a:off x="11034985" y="1617840"/>
                <a:ext cx="34560" cy="47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19DE42-B894-4A7F-8772-5705A1EA1B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16985" y="1599840"/>
                  <a:ext cx="7020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DD6668-B600-4961-9541-F0B6FD0AA332}"/>
                    </a:ext>
                  </a:extLst>
                </p14:cNvPr>
                <p14:cNvContentPartPr/>
                <p14:nvPr/>
              </p14:nvContentPartPr>
              <p14:xfrm>
                <a:off x="10993225" y="1596600"/>
                <a:ext cx="168120" cy="136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DD6668-B600-4961-9541-F0B6FD0AA3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75585" y="1578600"/>
                  <a:ext cx="20376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4F2A92-9FA8-4018-A007-8E20537D4AC2}"/>
                  </a:ext>
                </a:extLst>
              </p14:cNvPr>
              <p14:cNvContentPartPr/>
              <p14:nvPr/>
            </p14:nvContentPartPr>
            <p14:xfrm>
              <a:off x="11434945" y="1509480"/>
              <a:ext cx="197280" cy="231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4F2A92-9FA8-4018-A007-8E20537D4AC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416945" y="1491480"/>
                <a:ext cx="232920" cy="2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87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2E40-C3ED-49AA-AA98-FBE750321DB8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Тачкасто оцењивање параметара расподеле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EDB3E1A-517E-4E1B-A52A-AE22CCDA9D57}"/>
                  </a:ext>
                </a:extLst>
              </p:cNvPr>
              <p:cNvSpPr/>
              <p:nvPr/>
            </p:nvSpPr>
            <p:spPr>
              <a:xfrm>
                <a:off x="1143000" y="1905000"/>
                <a:ext cx="8559283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8" indent="0">
                  <a:buNone/>
                </a:pPr>
                <a:r>
                  <a:rPr lang="sr-Cyrl-RS" sz="2000" dirty="0"/>
                  <a:t>Нека теоријска (стварна) функција</a:t>
                </a:r>
                <a:r>
                  <a:rPr lang="en-US" sz="2000" dirty="0"/>
                  <a:t> </a:t>
                </a:r>
                <a:r>
                  <a:rPr lang="sr-Cyrl-RS" sz="2000" dirty="0"/>
                  <a:t>расподеле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/>
                  <a:t> обележја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000" dirty="0"/>
                  <a:t> припада фамилији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/>
                  <a:t>допустивих функција расподеле</a:t>
                </a:r>
                <a:endParaRPr lang="en-US" sz="2000" b="0" dirty="0"/>
              </a:p>
              <a:p>
                <a:pPr marL="0" lvl="8" indent="0">
                  <a:buNone/>
                </a:pPr>
                <a:r>
                  <a:rPr lang="sr-Cyrl-RS" sz="2000" dirty="0"/>
                  <a:t> и нека је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 ПСУ из 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/>
                  <a:t>. Под </a:t>
                </a:r>
                <a:r>
                  <a:rPr lang="sr-Cyrl-RS" sz="2000" b="1" i="1" dirty="0">
                    <a:solidFill>
                      <a:srgbClr val="D60000"/>
                    </a:solidFill>
                  </a:rPr>
                  <a:t>тачкастим оцењивањем непознатог параметра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на основу узорка 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подразумева се </a:t>
                </a:r>
                <a:r>
                  <a:rPr lang="sr-Cyrl-RS" sz="2000" dirty="0"/>
                  <a:t>следеће 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процедура</a:t>
                </a:r>
                <a:r>
                  <a:rPr lang="sr-Cyrl-RS" sz="2000" dirty="0"/>
                  <a:t>:</a:t>
                </a:r>
              </a:p>
              <a:p>
                <a:pPr marL="914400" lvl="7" indent="-457200">
                  <a:buClr>
                    <a:srgbClr val="D60000"/>
                  </a:buClr>
                  <a:buFont typeface="+mj-lt"/>
                  <a:buAutoNum type="arabicParenR"/>
                </a:pPr>
                <a:r>
                  <a:rPr lang="sr-Cyrl-RS" sz="2000" dirty="0">
                    <a:solidFill>
                      <a:srgbClr val="D60000"/>
                    </a:solidFill>
                  </a:rPr>
                  <a:t>бира се статистика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sr-Cyrl-R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која се назива 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оцена параметра</a:t>
                </a:r>
                <a:r>
                  <a:rPr lang="en-US" sz="20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r-Cyrl-RS" sz="2000" dirty="0"/>
                  <a:t>,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</a:p>
              <a:p>
                <a:pPr marL="914400" lvl="7" indent="-457200">
                  <a:buClr>
                    <a:srgbClr val="D60000"/>
                  </a:buClr>
                  <a:buFont typeface="+mj-lt"/>
                  <a:buAutoNum type="arabicParenR"/>
                </a:pPr>
                <a:r>
                  <a:rPr lang="sr-Cyrl-RS" sz="2000" dirty="0"/>
                  <a:t>за реализовану вредност узорка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 израчунава се реализована вредност статистике</a:t>
                </a:r>
                <a:r>
                  <a:rPr lang="en-US" sz="20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sr-Cyrl-R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,</a:t>
                </a:r>
              </a:p>
              <a:p>
                <a:pPr marL="914400" lvl="7" indent="-457200">
                  <a:buClr>
                    <a:srgbClr val="D60000"/>
                  </a:buClr>
                  <a:buFont typeface="+mj-lt"/>
                  <a:buAutoNum type="arabicParenR"/>
                </a:pPr>
                <a:r>
                  <a:rPr lang="sr-Cyrl-RS" sz="2000" dirty="0">
                    <a:solidFill>
                      <a:srgbClr val="D60000"/>
                    </a:solidFill>
                  </a:rPr>
                  <a:t>за приближну вредност непознатог параметра</a:t>
                </a:r>
                <a:r>
                  <a:rPr lang="en-US" sz="20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 узима се </a:t>
                </a:r>
                <a:r>
                  <a:rPr lang="sr-Cyrl-RS" sz="2000" dirty="0"/>
                  <a:t>реализивана вредност статитике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000" dirty="0"/>
                  <a:t>.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EDB3E1A-517E-4E1B-A52A-AE22CCDA9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05000"/>
                <a:ext cx="8559283" cy="3477875"/>
              </a:xfrm>
              <a:prstGeom prst="rect">
                <a:avLst/>
              </a:prstGeom>
              <a:blipFill>
                <a:blip r:embed="rId3"/>
                <a:stretch>
                  <a:fillRect l="-783" t="-1053" r="-570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61283E-3E3E-489C-ADA6-2D4FE1A74E83}"/>
                  </a:ext>
                </a:extLst>
              </p14:cNvPr>
              <p14:cNvContentPartPr/>
              <p14:nvPr/>
            </p14:nvContentPartPr>
            <p14:xfrm>
              <a:off x="1478065" y="3496320"/>
              <a:ext cx="192600" cy="19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61283E-3E3E-489C-ADA6-2D4FE1A74E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0065" y="3478680"/>
                <a:ext cx="2282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6016DF-2CD9-46C2-AC5E-E072F91FDDFE}"/>
                  </a:ext>
                </a:extLst>
              </p14:cNvPr>
              <p14:cNvContentPartPr/>
              <p14:nvPr/>
            </p14:nvContentPartPr>
            <p14:xfrm>
              <a:off x="1489945" y="4053240"/>
              <a:ext cx="237600" cy="299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6016DF-2CD9-46C2-AC5E-E072F91FDD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2305" y="4035600"/>
                <a:ext cx="2732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8F38ED-BE0F-4CDF-A601-2F492C295785}"/>
                  </a:ext>
                </a:extLst>
              </p14:cNvPr>
              <p14:cNvContentPartPr/>
              <p14:nvPr/>
            </p14:nvContentPartPr>
            <p14:xfrm>
              <a:off x="4145305" y="3799440"/>
              <a:ext cx="338400" cy="3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8F38ED-BE0F-4CDF-A601-2F492C2957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27305" y="3781800"/>
                <a:ext cx="3740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4EEEF9-2E9C-42FA-B876-988BB30BF660}"/>
                  </a:ext>
                </a:extLst>
              </p14:cNvPr>
              <p14:cNvContentPartPr/>
              <p14:nvPr/>
            </p14:nvContentPartPr>
            <p14:xfrm>
              <a:off x="5813185" y="4690080"/>
              <a:ext cx="344520" cy="1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4EEEF9-2E9C-42FA-B876-988BB30BF6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5545" y="4672080"/>
                <a:ext cx="3801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218174-6A0A-4349-9402-5EC72859DA59}"/>
                  </a:ext>
                </a:extLst>
              </p14:cNvPr>
              <p14:cNvContentPartPr/>
              <p14:nvPr/>
            </p14:nvContentPartPr>
            <p14:xfrm>
              <a:off x="1453585" y="4501800"/>
              <a:ext cx="338400" cy="37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218174-6A0A-4349-9402-5EC72859DA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5945" y="4484160"/>
                <a:ext cx="374040" cy="4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95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2E40-C3ED-49AA-AA98-FBE750321DB8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Тачкасто оцењивање параметара расподеле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FF47F5-2AB0-4E4E-B0DE-243368AB7A0B}"/>
                  </a:ext>
                </a:extLst>
              </p:cNvPr>
              <p:cNvSpPr/>
              <p:nvPr/>
            </p:nvSpPr>
            <p:spPr>
              <a:xfrm>
                <a:off x="1066800" y="2084832"/>
                <a:ext cx="8496507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 indent="0">
                  <a:buNone/>
                </a:pPr>
                <a:r>
                  <a:rPr lang="sr-Cyrl-RS" sz="2000" b="1" dirty="0">
                    <a:solidFill>
                      <a:srgbClr val="D60000"/>
                    </a:solidFill>
                  </a:rPr>
                  <a:t>ДЕФИНИЦИЈА</a:t>
                </a:r>
                <a:r>
                  <a:rPr lang="sr-Cyrl-RS" sz="2000" b="1" dirty="0">
                    <a:solidFill>
                      <a:srgbClr val="D60000"/>
                    </a:solidFill>
                    <a:cs typeface="Calibri" panose="020F0502020204030204" pitchFamily="34" charset="0"/>
                  </a:rPr>
                  <a:t>.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Статистика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000" dirty="0"/>
                  <a:t>је 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центрирана </a:t>
                </a:r>
                <a:r>
                  <a:rPr lang="sr-Cyrl-RS" sz="2000" dirty="0"/>
                  <a:t>(</a:t>
                </a:r>
                <a:r>
                  <a:rPr lang="sr-Cyrl-RS" sz="2000" b="1" dirty="0"/>
                  <a:t>непристрасна</a:t>
                </a:r>
                <a:r>
                  <a:rPr lang="sr-Cyrl-RS" sz="2000" dirty="0"/>
                  <a:t>) 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оцена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параметра </a:t>
                </a:r>
                <a14:m>
                  <m:oMath xmlns:m="http://schemas.openxmlformats.org/officeDocument/2006/math">
                    <m:r>
                      <a:rPr lang="sr-Cyrl-R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r-Cyrl-RS" sz="2000" dirty="0"/>
                  <a:t>, ако важи</a:t>
                </a:r>
                <a:r>
                  <a:rPr lang="en-US" sz="2000" dirty="0"/>
                  <a:t> </a:t>
                </a:r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lvl="4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sr-Cyrl-RS" sz="2000" dirty="0"/>
                  <a:t>, </a:t>
                </a:r>
                <a:endParaRPr lang="en-US" sz="2000" dirty="0"/>
              </a:p>
              <a:p>
                <a:pPr marL="0" lvl="4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lvl="4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chemeClr val="tx1"/>
                    </a:solidFill>
                  </a:rPr>
                  <a:t>Величина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lvl="4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Cyrl-R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sr-Cyrl-RS" sz="2000" dirty="0">
                  <a:solidFill>
                    <a:schemeClr val="tx1"/>
                  </a:solidFill>
                </a:endParaRPr>
              </a:p>
              <a:p>
                <a:pPr marL="0" lvl="4" indent="0">
                  <a:buNone/>
                </a:pPr>
                <a:r>
                  <a:rPr lang="sr-Cyrl-RS" sz="2000" dirty="0">
                    <a:solidFill>
                      <a:schemeClr val="tx1"/>
                    </a:solidFill>
                  </a:rPr>
                  <a:t>назива се </a:t>
                </a:r>
                <a:r>
                  <a:rPr lang="sr-Cyrl-RS" sz="2000" i="1" dirty="0">
                    <a:solidFill>
                      <a:schemeClr val="tx1"/>
                    </a:solidFill>
                  </a:rPr>
                  <a:t>систематско одступање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оцене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4" indent="0">
                  <a:buNone/>
                </a:pPr>
                <a:endParaRPr lang="sr-Cyrl-RS" sz="2000" dirty="0"/>
              </a:p>
              <a:p>
                <a:pPr marL="0" lvl="4" indent="0">
                  <a:buNone/>
                </a:pPr>
                <a:r>
                  <a:rPr lang="sr-Cyrl-RS" sz="2000" b="1" dirty="0">
                    <a:solidFill>
                      <a:srgbClr val="D60000"/>
                    </a:solidFill>
                  </a:rPr>
                  <a:t>ДЕФИНИЦИЈА</a:t>
                </a:r>
                <a:r>
                  <a:rPr lang="sr-Cyrl-RS" sz="2000" b="1" dirty="0">
                    <a:solidFill>
                      <a:srgbClr val="D60000"/>
                    </a:solidFill>
                    <a:cs typeface="Calibri" panose="020F0502020204030204" pitchFamily="34" charset="0"/>
                  </a:rPr>
                  <a:t>.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Статистика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000" dirty="0"/>
                  <a:t>је 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асимтотски</a:t>
                </a:r>
                <a:r>
                  <a:rPr lang="sr-Cyrl-RS" sz="2000" dirty="0"/>
                  <a:t> 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центрирана оцена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параметра </a:t>
                </a:r>
                <a14:m>
                  <m:oMath xmlns:m="http://schemas.openxmlformats.org/officeDocument/2006/math">
                    <m:r>
                      <a:rPr lang="sr-Cyrl-R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r-Cyrl-RS" sz="2000" dirty="0"/>
                  <a:t>, ако важи</a:t>
                </a:r>
                <a:r>
                  <a:rPr lang="en-US" sz="2000" dirty="0"/>
                  <a:t> </a:t>
                </a:r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lvl="4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Cyrl-R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sr-Cyrl-RS" sz="2000" dirty="0"/>
                  <a:t>.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FF47F5-2AB0-4E4E-B0DE-243368AB7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84832"/>
                <a:ext cx="8496507" cy="3477875"/>
              </a:xfrm>
              <a:prstGeom prst="rect">
                <a:avLst/>
              </a:prstGeom>
              <a:blipFill>
                <a:blip r:embed="rId3"/>
                <a:stretch>
                  <a:fillRect l="-717" t="-876" r="-1220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3C14CC-D2D3-462F-8323-59CD60B98086}"/>
                  </a:ext>
                </a:extLst>
              </p14:cNvPr>
              <p14:cNvContentPartPr/>
              <p14:nvPr/>
            </p14:nvContentPartPr>
            <p14:xfrm>
              <a:off x="4612225" y="2424240"/>
              <a:ext cx="1266120" cy="6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3C14CC-D2D3-462F-8323-59CD60B980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4225" y="2406240"/>
                <a:ext cx="1301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30699D-EBA9-49C2-AF04-071E436B9E6A}"/>
                  </a:ext>
                </a:extLst>
              </p14:cNvPr>
              <p14:cNvContentPartPr/>
              <p14:nvPr/>
            </p14:nvContentPartPr>
            <p14:xfrm>
              <a:off x="4241425" y="3058560"/>
              <a:ext cx="1044720" cy="36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30699D-EBA9-49C2-AF04-071E436B9E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3425" y="3040920"/>
                <a:ext cx="1080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865911-3710-45FA-8930-7443C802A49F}"/>
                  </a:ext>
                </a:extLst>
              </p14:cNvPr>
              <p14:cNvContentPartPr/>
              <p14:nvPr/>
            </p14:nvContentPartPr>
            <p14:xfrm>
              <a:off x="4590265" y="4869360"/>
              <a:ext cx="3135600" cy="4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865911-3710-45FA-8930-7443C802A4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72265" y="4851720"/>
                <a:ext cx="3171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464ECF-A506-4F55-96AD-2DE9C44CD074}"/>
                  </a:ext>
                </a:extLst>
              </p14:cNvPr>
              <p14:cNvContentPartPr/>
              <p14:nvPr/>
            </p14:nvContentPartPr>
            <p14:xfrm>
              <a:off x="5869345" y="2246760"/>
              <a:ext cx="336960" cy="26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464ECF-A506-4F55-96AD-2DE9C44CD0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51345" y="2229120"/>
                <a:ext cx="3726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D98468-EDFF-4F09-BDB4-9DC6256B36B7}"/>
                  </a:ext>
                </a:extLst>
              </p14:cNvPr>
              <p14:cNvContentPartPr/>
              <p14:nvPr/>
            </p14:nvContentPartPr>
            <p14:xfrm>
              <a:off x="7797505" y="4579560"/>
              <a:ext cx="407520" cy="428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D98468-EDFF-4F09-BDB4-9DC6256B36B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9505" y="4561560"/>
                <a:ext cx="443160" cy="4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620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2E40-C3ED-49AA-AA98-FBE750321DB8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Тачкасто оцењивање параметара расподеле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E2EC84-A192-4E20-BD8F-D4887E82DBD3}"/>
                  </a:ext>
                </a:extLst>
              </p:cNvPr>
              <p:cNvSpPr/>
              <p:nvPr/>
            </p:nvSpPr>
            <p:spPr>
              <a:xfrm>
                <a:off x="1058174" y="1981200"/>
                <a:ext cx="895819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4" indent="-342900">
                  <a:buClr>
                    <a:srgbClr val="D6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/>
                  <a:t>Природно је захтевати да реализоване вредности статистике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000" dirty="0"/>
                  <a:t>, која представља оцену непознатог параметра </a:t>
                </a:r>
                <a14:m>
                  <m:oMath xmlns:m="http://schemas.openxmlformats.org/officeDocument/2006/math">
                    <m:r>
                      <a:rPr lang="sr-Cyrl-R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r-Cyrl-RS" sz="2000" dirty="0"/>
                  <a:t>, када се обим узорка повећава „не одступају много“ од тачне вредности параметра. </a:t>
                </a:r>
                <a:endParaRPr lang="en-US" sz="2000" dirty="0">
                  <a:solidFill>
                    <a:srgbClr val="D6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E2EC84-A192-4E20-BD8F-D4887E82D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74" y="1981200"/>
                <a:ext cx="8958196" cy="1015663"/>
              </a:xfrm>
              <a:prstGeom prst="rect">
                <a:avLst/>
              </a:prstGeom>
              <a:blipFill>
                <a:blip r:embed="rId3"/>
                <a:stretch>
                  <a:fillRect l="-613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A099B7-7843-4ECC-83D6-DA78F0AC5FB9}"/>
                  </a:ext>
                </a:extLst>
              </p:cNvPr>
              <p:cNvSpPr/>
              <p:nvPr/>
            </p:nvSpPr>
            <p:spPr>
              <a:xfrm>
                <a:off x="1362972" y="3108135"/>
                <a:ext cx="8496507" cy="1121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 indent="0">
                  <a:buNone/>
                </a:pPr>
                <a:r>
                  <a:rPr lang="sr-Cyrl-RS" sz="2000" b="1" dirty="0">
                    <a:solidFill>
                      <a:srgbClr val="D60000"/>
                    </a:solidFill>
                  </a:rPr>
                  <a:t>ДЕФИНИЦИЈА</a:t>
                </a:r>
                <a:r>
                  <a:rPr lang="sr-Cyrl-RS" sz="2000" b="1" dirty="0">
                    <a:solidFill>
                      <a:srgbClr val="D60000"/>
                    </a:solidFill>
                    <a:cs typeface="Calibri" panose="020F0502020204030204" pitchFamily="34" charset="0"/>
                  </a:rPr>
                  <a:t>.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Статистика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/>
                  <a:t>је 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постојана</a:t>
                </a:r>
                <a:r>
                  <a:rPr lang="sr-Cyrl-RS" sz="2000" dirty="0"/>
                  <a:t> (или </a:t>
                </a:r>
                <a:r>
                  <a:rPr lang="sr-Cyrl-RS" sz="2000" b="1" dirty="0"/>
                  <a:t>конзистентна</a:t>
                </a:r>
                <a:r>
                  <a:rPr lang="sr-Cyrl-RS" sz="2000" dirty="0"/>
                  <a:t> у вероватноћи) </a:t>
                </a:r>
                <a:r>
                  <a:rPr lang="sr-Cyrl-RS" sz="2000" b="1" dirty="0">
                    <a:solidFill>
                      <a:srgbClr val="D60000"/>
                    </a:solidFill>
                  </a:rPr>
                  <a:t>оцена</a:t>
                </a:r>
                <a:r>
                  <a:rPr lang="sr-Cyrl-RS" sz="2000" dirty="0"/>
                  <a:t> параметра </a:t>
                </a:r>
                <a14:m>
                  <m:oMath xmlns:m="http://schemas.openxmlformats.org/officeDocument/2006/math">
                    <m:r>
                      <a:rPr lang="sr-Cyrl-R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r-Cyrl-RS" sz="2000" dirty="0"/>
                  <a:t>, ако</a:t>
                </a:r>
                <a:r>
                  <a:rPr lang="en-US" sz="2000" dirty="0"/>
                  <a:t> </a:t>
                </a:r>
              </a:p>
              <a:p>
                <a:pPr marL="0" lvl="4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0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groupChr>
                    <m:r>
                      <a:rPr lang="sr-Cyrl-RS" sz="2000" b="0" i="1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sr-Cyrl-RS" sz="20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A099B7-7843-4ECC-83D6-DA78F0AC5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72" y="3108135"/>
                <a:ext cx="8496507" cy="1121397"/>
              </a:xfrm>
              <a:prstGeom prst="rect">
                <a:avLst/>
              </a:prstGeom>
              <a:blipFill>
                <a:blip r:embed="rId4"/>
                <a:stretch>
                  <a:fillRect l="-790" t="-3261" r="-129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277C5D-FDA1-45D0-956F-267ECA3505C8}"/>
                  </a:ext>
                </a:extLst>
              </p:cNvPr>
              <p:cNvSpPr txBox="1"/>
              <p:nvPr/>
            </p:nvSpPr>
            <p:spPr>
              <a:xfrm>
                <a:off x="1362972" y="4648200"/>
                <a:ext cx="90764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4" indent="0">
                  <a:buNone/>
                </a:pPr>
                <a:r>
                  <a:rPr lang="sr-Cyrl-RS" sz="2000" b="1" dirty="0">
                    <a:solidFill>
                      <a:srgbClr val="D60000"/>
                    </a:solidFill>
                  </a:rPr>
                  <a:t>ТЕОРЕМА</a:t>
                </a:r>
                <a:r>
                  <a:rPr lang="sr-Cyrl-RS" sz="2000" b="1" dirty="0">
                    <a:solidFill>
                      <a:srgbClr val="D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sr-Cyrl-R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Ако је</a:t>
                </a:r>
                <a:r>
                  <a:rPr lang="sr-Cyrl-R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000" dirty="0"/>
                  <a:t> центрирана оцена параметра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r-Cyrl-RS" sz="2000" dirty="0"/>
                  <a:t>. Таква да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sr-Cyrl-RS" sz="2000" dirty="0"/>
                  <a:t>, онда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постојана оцена параметра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r-Cyrl-R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277C5D-FDA1-45D0-956F-267ECA350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72" y="4648200"/>
                <a:ext cx="9076428" cy="707886"/>
              </a:xfrm>
              <a:prstGeom prst="rect">
                <a:avLst/>
              </a:prstGeom>
              <a:blipFill>
                <a:blip r:embed="rId5"/>
                <a:stretch>
                  <a:fillRect l="-739"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52977C-B799-4119-93AD-4E613F2B3C7A}"/>
                  </a:ext>
                </a:extLst>
              </p14:cNvPr>
              <p14:cNvContentPartPr/>
              <p14:nvPr/>
            </p14:nvContentPartPr>
            <p14:xfrm>
              <a:off x="4911025" y="3474720"/>
              <a:ext cx="106416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52977C-B799-4119-93AD-4E613F2B3C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3385" y="3457080"/>
                <a:ext cx="1099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E5AA61-BEF5-47B6-84FF-9DDA7FDDD3E2}"/>
                  </a:ext>
                </a:extLst>
              </p14:cNvPr>
              <p14:cNvContentPartPr/>
              <p14:nvPr/>
            </p14:nvContentPartPr>
            <p14:xfrm>
              <a:off x="3657865" y="5022720"/>
              <a:ext cx="1915560" cy="5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E5AA61-BEF5-47B6-84FF-9DDA7FDDD3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39865" y="5004720"/>
                <a:ext cx="1951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CDE37C-E898-4775-B458-53A5C615FD19}"/>
                  </a:ext>
                </a:extLst>
              </p14:cNvPr>
              <p14:cNvContentPartPr/>
              <p14:nvPr/>
            </p14:nvContentPartPr>
            <p14:xfrm>
              <a:off x="8216905" y="5047920"/>
              <a:ext cx="791640" cy="16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CDE37C-E898-4775-B458-53A5C615FD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98905" y="5029920"/>
                <a:ext cx="827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17CADD5-869A-4C1C-855A-2BA709481CE2}"/>
                  </a:ext>
                </a:extLst>
              </p14:cNvPr>
              <p14:cNvContentPartPr/>
              <p14:nvPr/>
            </p14:nvContentPartPr>
            <p14:xfrm>
              <a:off x="2700985" y="5322240"/>
              <a:ext cx="1069200" cy="65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17CADD5-869A-4C1C-855A-2BA709481C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2985" y="5304600"/>
                <a:ext cx="110484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0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2E40-C3ED-49AA-AA98-FBE750321DB8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Тачкасто оцењивање параметара расподеле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8D53C9-8E83-4DBE-906B-2EB8FB742C26}"/>
                  </a:ext>
                </a:extLst>
              </p:cNvPr>
              <p:cNvSpPr/>
              <p:nvPr/>
            </p:nvSpPr>
            <p:spPr>
              <a:xfrm>
                <a:off x="1066800" y="2084832"/>
                <a:ext cx="8644067" cy="236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/>
                <a:r>
                  <a:rPr lang="sr-Cyrl-RS" sz="2000" u="sng" dirty="0"/>
                  <a:t>Пример</a:t>
                </a:r>
                <a:r>
                  <a:rPr lang="en-US" sz="2000" u="sng" dirty="0"/>
                  <a:t>.</a:t>
                </a:r>
                <a:r>
                  <a:rPr lang="sr-Cyrl-RS" sz="2000" dirty="0"/>
                  <a:t> Нека</a:t>
                </a:r>
                <a:r>
                  <a:rPr lang="en-US" sz="2000" dirty="0"/>
                  <a:t> </a:t>
                </a:r>
                <a:r>
                  <a:rPr lang="sr-Cyrl-RS" sz="2000" dirty="0"/>
                  <a:t>је ПСУ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 из расподеле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обележја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000" dirty="0"/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000" dirty="0"/>
                  <a:t> и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).</a:t>
                </a:r>
                <a:endParaRPr lang="sr-Cyrl-RS" sz="2000" dirty="0"/>
              </a:p>
              <a:p>
                <a:pPr marL="514350" lvl="4" indent="-514350">
                  <a:buFont typeface="+mj-lt"/>
                  <a:buAutoNum type="arabicParenR"/>
                </a:pPr>
                <a:r>
                  <a:rPr lang="sr-Cyrl-RS" sz="2000" dirty="0"/>
                  <a:t>Узорачка средина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sr-Cyrl-RS" sz="2000" dirty="0"/>
                  <a:t> </a:t>
                </a:r>
                <a:r>
                  <a:rPr lang="sr-Cyrl-RS" sz="2000" dirty="0">
                    <a:solidFill>
                      <a:srgbClr val="00B050"/>
                    </a:solidFill>
                  </a:rPr>
                  <a:t>јесте центрирана оцена параметра</a:t>
                </a:r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000" dirty="0"/>
                  <a:t>, јер је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515938" lvl="4"/>
                <a:r>
                  <a:rPr lang="sr-Cyrl-RS" sz="2000" dirty="0"/>
                  <a:t>Узорачка средина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sr-Cyrl-RS" sz="2000" dirty="0"/>
                  <a:t> </a:t>
                </a:r>
                <a:r>
                  <a:rPr lang="sr-Cyrl-RS" sz="2000" dirty="0">
                    <a:solidFill>
                      <a:srgbClr val="00B050"/>
                    </a:solidFill>
                  </a:rPr>
                  <a:t>јесте постојана оцена параметра</a:t>
                </a:r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000" dirty="0"/>
                  <a:t>, јер је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000" dirty="0"/>
                  <a:t> 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sr-Cyrl-RS" sz="2000" dirty="0"/>
                  <a:t> </a:t>
                </a:r>
                <a:r>
                  <a:rPr lang="en-US" sz="2000" dirty="0"/>
                  <a:t>.</a:t>
                </a:r>
                <a:endParaRPr lang="sr-Cyrl-R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8D53C9-8E83-4DBE-906B-2EB8FB742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84832"/>
                <a:ext cx="8644067" cy="2368149"/>
              </a:xfrm>
              <a:prstGeom prst="rect">
                <a:avLst/>
              </a:prstGeom>
              <a:blipFill>
                <a:blip r:embed="rId3"/>
                <a:stretch>
                  <a:fillRect l="-776" t="-1289" r="-71" b="-7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FA2C82-293F-4EB9-B150-808AFC5F191B}"/>
                  </a:ext>
                </a:extLst>
              </p14:cNvPr>
              <p14:cNvContentPartPr/>
              <p14:nvPr/>
            </p14:nvContentPartPr>
            <p14:xfrm>
              <a:off x="6535345" y="2411280"/>
              <a:ext cx="985320" cy="27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FA2C82-293F-4EB9-B150-808AFC5F19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7705" y="2393640"/>
                <a:ext cx="1020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A3D98A-D5CE-4951-89D1-57E9EF271750}"/>
                  </a:ext>
                </a:extLst>
              </p14:cNvPr>
              <p14:cNvContentPartPr/>
              <p14:nvPr/>
            </p14:nvContentPartPr>
            <p14:xfrm>
              <a:off x="8706865" y="2427480"/>
              <a:ext cx="367200" cy="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A3D98A-D5CE-4951-89D1-57E9EF271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88865" y="2409480"/>
                <a:ext cx="402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B9D55D-DC8D-49A6-84E4-E851ABF06E9D}"/>
                  </a:ext>
                </a:extLst>
              </p14:cNvPr>
              <p14:cNvContentPartPr/>
              <p14:nvPr/>
            </p14:nvContentPartPr>
            <p14:xfrm>
              <a:off x="2299945" y="3486600"/>
              <a:ext cx="99864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B9D55D-DC8D-49A6-84E4-E851ABF06E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1945" y="3468600"/>
                <a:ext cx="1034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BEBE18-A72C-4B33-88AD-DC058A7D47F4}"/>
                  </a:ext>
                </a:extLst>
              </p14:cNvPr>
              <p14:cNvContentPartPr/>
              <p14:nvPr/>
            </p14:nvContentPartPr>
            <p14:xfrm>
              <a:off x="3597025" y="3134520"/>
              <a:ext cx="2829600" cy="261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BEBE18-A72C-4B33-88AD-DC058A7D47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9025" y="3116520"/>
                <a:ext cx="28652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72D24C-ED85-4ECB-B08C-F747673F8E1D}"/>
                  </a:ext>
                </a:extLst>
              </p14:cNvPr>
              <p14:cNvContentPartPr/>
              <p14:nvPr/>
            </p14:nvContentPartPr>
            <p14:xfrm>
              <a:off x="2274385" y="4357440"/>
              <a:ext cx="961920" cy="19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72D24C-ED85-4ECB-B08C-F747673F8E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6385" y="4339800"/>
                <a:ext cx="997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2244B1-2A43-4C9F-98FD-8C9A6159DC09}"/>
                  </a:ext>
                </a:extLst>
              </p14:cNvPr>
              <p14:cNvContentPartPr/>
              <p14:nvPr/>
            </p14:nvContentPartPr>
            <p14:xfrm>
              <a:off x="3566425" y="4389120"/>
              <a:ext cx="1488600" cy="35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2244B1-2A43-4C9F-98FD-8C9A6159DC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48785" y="4371480"/>
                <a:ext cx="15242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0A95A4-6BA0-4730-9D7A-1BF92043FA54}"/>
                  </a:ext>
                </a:extLst>
              </p14:cNvPr>
              <p14:cNvContentPartPr/>
              <p14:nvPr/>
            </p14:nvContentPartPr>
            <p14:xfrm>
              <a:off x="2975665" y="3933000"/>
              <a:ext cx="3845520" cy="941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0A95A4-6BA0-4730-9D7A-1BF92043FA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58025" y="3915000"/>
                <a:ext cx="3881160" cy="9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1C2D73-79E5-4B37-BFE6-3BD35AF1AD62}"/>
                  </a:ext>
                </a:extLst>
              </p14:cNvPr>
              <p14:cNvContentPartPr/>
              <p14:nvPr/>
            </p14:nvContentPartPr>
            <p14:xfrm>
              <a:off x="3437545" y="2646360"/>
              <a:ext cx="621720" cy="587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1C2D73-79E5-4B37-BFE6-3BD35AF1AD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19905" y="2628360"/>
                <a:ext cx="657360" cy="6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259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2E40-C3ED-49AA-AA98-FBE750321DB8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Тачкасто оцењивање параметара расподеле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8D53C9-8E83-4DBE-906B-2EB8FB742C26}"/>
                  </a:ext>
                </a:extLst>
              </p:cNvPr>
              <p:cNvSpPr/>
              <p:nvPr/>
            </p:nvSpPr>
            <p:spPr>
              <a:xfrm>
                <a:off x="1024127" y="2084832"/>
                <a:ext cx="8644067" cy="3505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/>
                <a:r>
                  <a:rPr lang="sr-Cyrl-RS" sz="2000" u="sng" dirty="0"/>
                  <a:t>Пример</a:t>
                </a:r>
                <a:r>
                  <a:rPr lang="en-US" sz="2000" u="sng" dirty="0"/>
                  <a:t>.</a:t>
                </a:r>
                <a:r>
                  <a:rPr lang="sr-Cyrl-RS" sz="2000" dirty="0"/>
                  <a:t> Нека</a:t>
                </a:r>
                <a:r>
                  <a:rPr lang="en-US" sz="2000" dirty="0"/>
                  <a:t> </a:t>
                </a:r>
                <a:r>
                  <a:rPr lang="sr-Cyrl-RS" sz="2000" dirty="0"/>
                  <a:t>је ПСУ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 из расподеле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обележја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000" dirty="0"/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000" dirty="0"/>
                  <a:t> и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).</a:t>
                </a:r>
                <a:endParaRPr lang="sr-Cyrl-RS" sz="2000" dirty="0"/>
              </a:p>
              <a:p>
                <a:pPr marL="514350" lvl="4" indent="-514350">
                  <a:buFont typeface="+mj-lt"/>
                  <a:buAutoNum type="arabicParenR" startAt="2"/>
                </a:pPr>
                <a:r>
                  <a:rPr lang="sr-Cyrl-RS" sz="2000" dirty="0"/>
                  <a:t>Узорачка дисперзија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није центрирана оцена параметра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0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sr-Cyrl-R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000" dirty="0"/>
                  <a:t>, јер је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endParaRPr lang="sr-Cyrl-RS" sz="2000" dirty="0"/>
              </a:p>
              <a:p>
                <a:pPr marL="0" lvl="4"/>
                <a:r>
                  <a:rPr lang="sr-Cyrl-RS" sz="2000" dirty="0"/>
                  <a:t>	 Систематско одступање оцене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sr-Cyrl-RS" sz="2000" dirty="0"/>
                  <a:t> јесте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sr-Cyrl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sr-Cyrl-RS" sz="2000" dirty="0"/>
                  <a:t>.</a:t>
                </a:r>
              </a:p>
              <a:p>
                <a:pPr marL="512763" lvl="4"/>
                <a:r>
                  <a:rPr lang="sr-Cyrl-RS" sz="2000" dirty="0"/>
                  <a:t>Узорачка дисперзија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sr-Cyrl-RS" sz="2000" dirty="0">
                    <a:solidFill>
                      <a:srgbClr val="00B050"/>
                    </a:solidFill>
                  </a:rPr>
                  <a:t> јесте асимтотски центрирана оцена         параметра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sr-Cyrl-R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000" dirty="0"/>
                  <a:t>, јер је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000" dirty="0"/>
                  <a:t> кад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Cyrl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2000" dirty="0"/>
                  <a:t>.</a:t>
                </a:r>
                <a:endParaRPr lang="sr-Cyrl-RS" sz="2000" dirty="0"/>
              </a:p>
              <a:p>
                <a:pPr marL="514350" lvl="4" indent="-514350">
                  <a:buFont typeface="+mj-lt"/>
                  <a:buAutoNum type="arabicParenR" startAt="3"/>
                </a:pPr>
                <a:r>
                  <a:rPr lang="sr-Cyrl-RS" sz="2000" dirty="0"/>
                  <a:t>Статитика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solidFill>
                      <a:srgbClr val="00B050"/>
                    </a:solidFill>
                  </a:rPr>
                  <a:t>јесте центрирана оцена параметра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000" dirty="0"/>
                  <a:t> и зато се назива се </a:t>
                </a:r>
                <a:r>
                  <a:rPr lang="sr-Cyrl-RS" sz="2000" i="1" dirty="0"/>
                  <a:t>поправљена узорачка дисперзија</a:t>
                </a:r>
                <a:r>
                  <a:rPr lang="sr-Cyrl-RS" sz="20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8D53C9-8E83-4DBE-906B-2EB8FB742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2084832"/>
                <a:ext cx="8644067" cy="3505190"/>
              </a:xfrm>
              <a:prstGeom prst="rect">
                <a:avLst/>
              </a:prstGeom>
              <a:blipFill>
                <a:blip r:embed="rId3"/>
                <a:stretch>
                  <a:fillRect l="-776" t="-87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FB7E88-671F-4AC7-B824-48BDF2F69C71}"/>
                  </a:ext>
                </a:extLst>
              </p14:cNvPr>
              <p14:cNvContentPartPr/>
              <p14:nvPr/>
            </p14:nvContentPartPr>
            <p14:xfrm>
              <a:off x="3908065" y="2656080"/>
              <a:ext cx="349560" cy="51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FB7E88-671F-4AC7-B824-48BDF2F69C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0425" y="2638080"/>
                <a:ext cx="385200" cy="55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E642512-A49E-4090-9315-EFA0BCDDBF5D}"/>
              </a:ext>
            </a:extLst>
          </p:cNvPr>
          <p:cNvGrpSpPr/>
          <p:nvPr/>
        </p:nvGrpSpPr>
        <p:grpSpPr>
          <a:xfrm>
            <a:off x="7168945" y="2442600"/>
            <a:ext cx="315360" cy="96840"/>
            <a:chOff x="7168945" y="2442600"/>
            <a:chExt cx="31536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BFFE2A-8A38-48B5-937E-3283B8284D89}"/>
                    </a:ext>
                  </a:extLst>
                </p14:cNvPr>
                <p14:cNvContentPartPr/>
                <p14:nvPr/>
              </p14:nvContentPartPr>
              <p14:xfrm>
                <a:off x="7168945" y="2442600"/>
                <a:ext cx="286560" cy="37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BFFE2A-8A38-48B5-937E-3283B8284D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50945" y="2424960"/>
                  <a:ext cx="322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4254227-B050-4CEF-ABB4-5AD6D77AA1D8}"/>
                    </a:ext>
                  </a:extLst>
                </p14:cNvPr>
                <p14:cNvContentPartPr/>
                <p14:nvPr/>
              </p14:nvContentPartPr>
              <p14:xfrm>
                <a:off x="7178665" y="2481840"/>
                <a:ext cx="305640" cy="57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4254227-B050-4CEF-ABB4-5AD6D77AA1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60665" y="2463840"/>
                  <a:ext cx="34128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85668A-33DF-4DA6-9A5A-8F03916AB1AB}"/>
                  </a:ext>
                </a:extLst>
              </p14:cNvPr>
              <p14:cNvContentPartPr/>
              <p14:nvPr/>
            </p14:nvContentPartPr>
            <p14:xfrm>
              <a:off x="3921745" y="3573720"/>
              <a:ext cx="139716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85668A-33DF-4DA6-9A5A-8F03916AB1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03745" y="3556080"/>
                <a:ext cx="14328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C2FAD0-2922-4218-8573-32CCE636C82D}"/>
                  </a:ext>
                </a:extLst>
              </p14:cNvPr>
              <p14:cNvContentPartPr/>
              <p14:nvPr/>
            </p14:nvContentPartPr>
            <p14:xfrm>
              <a:off x="5447425" y="3526560"/>
              <a:ext cx="490320" cy="7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C2FAD0-2922-4218-8573-32CCE636C8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29425" y="3508920"/>
                <a:ext cx="5259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02D696-7F1A-4878-9731-BE9D6C1D0C80}"/>
                  </a:ext>
                </a:extLst>
              </p14:cNvPr>
              <p14:cNvContentPartPr/>
              <p14:nvPr/>
            </p14:nvContentPartPr>
            <p14:xfrm>
              <a:off x="6175705" y="3130920"/>
              <a:ext cx="801360" cy="388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02D696-7F1A-4878-9731-BE9D6C1D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57705" y="3113280"/>
                <a:ext cx="8370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C64A6E-C29C-4723-95E9-AB8DB16ECBC2}"/>
                  </a:ext>
                </a:extLst>
              </p14:cNvPr>
              <p14:cNvContentPartPr/>
              <p14:nvPr/>
            </p14:nvContentPartPr>
            <p14:xfrm>
              <a:off x="4646065" y="4727880"/>
              <a:ext cx="1151640" cy="42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C64A6E-C29C-4723-95E9-AB8DB16ECB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28425" y="4709880"/>
                <a:ext cx="11872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D25B79-9D19-4DBF-B65A-1B69CF2BD0F2}"/>
                  </a:ext>
                </a:extLst>
              </p14:cNvPr>
              <p14:cNvContentPartPr/>
              <p14:nvPr/>
            </p14:nvContentPartPr>
            <p14:xfrm>
              <a:off x="5373265" y="4308120"/>
              <a:ext cx="86760" cy="16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D25B79-9D19-4DBF-B65A-1B69CF2BD0F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55265" y="4290480"/>
                <a:ext cx="1224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19C360B-2497-46AA-8F7C-07C8CAFCC019}"/>
                  </a:ext>
                </a:extLst>
              </p14:cNvPr>
              <p14:cNvContentPartPr/>
              <p14:nvPr/>
            </p14:nvContentPartPr>
            <p14:xfrm>
              <a:off x="3787825" y="5158440"/>
              <a:ext cx="1675800" cy="49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9C360B-2497-46AA-8F7C-07C8CAFCC0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70185" y="5140440"/>
                <a:ext cx="17114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1D6914-1A47-489A-81F1-05824CD476AB}"/>
                  </a:ext>
                </a:extLst>
              </p14:cNvPr>
              <p14:cNvContentPartPr/>
              <p14:nvPr/>
            </p14:nvContentPartPr>
            <p14:xfrm>
              <a:off x="3366625" y="4774320"/>
              <a:ext cx="411840" cy="518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1D6914-1A47-489A-81F1-05824CD476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48985" y="4756320"/>
                <a:ext cx="447480" cy="55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981B9E4-A493-40FE-AA1B-CFD90972ED19}"/>
              </a:ext>
            </a:extLst>
          </p:cNvPr>
          <p:cNvGrpSpPr/>
          <p:nvPr/>
        </p:nvGrpSpPr>
        <p:grpSpPr>
          <a:xfrm>
            <a:off x="4074745" y="5447880"/>
            <a:ext cx="3621960" cy="144360"/>
            <a:chOff x="4074745" y="5447880"/>
            <a:chExt cx="362196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1DFE9F-7454-431B-8690-29CC83BBB248}"/>
                    </a:ext>
                  </a:extLst>
                </p14:cNvPr>
                <p14:cNvContentPartPr/>
                <p14:nvPr/>
              </p14:nvContentPartPr>
              <p14:xfrm>
                <a:off x="4120825" y="5448240"/>
                <a:ext cx="3575880" cy="144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1DFE9F-7454-431B-8690-29CC83BBB2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03185" y="5430600"/>
                  <a:ext cx="3611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899070-51AF-42DC-8632-A8915AB15F61}"/>
                    </a:ext>
                  </a:extLst>
                </p14:cNvPr>
                <p14:cNvContentPartPr/>
                <p14:nvPr/>
              </p14:nvContentPartPr>
              <p14:xfrm>
                <a:off x="4074745" y="5447880"/>
                <a:ext cx="1293120" cy="119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899070-51AF-42DC-8632-A8915AB15F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57105" y="5429880"/>
                  <a:ext cx="1328760" cy="154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677C3039-4022-4D8E-B301-08CF5971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6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2E40-C3ED-49AA-AA98-FBE750321DB8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86307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Интервално оцењивање параметара расподеле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1C6D98-FFB5-4F8C-9B4C-D15D77E2E66B}"/>
                  </a:ext>
                </a:extLst>
              </p:cNvPr>
              <p:cNvSpPr/>
              <p:nvPr/>
            </p:nvSpPr>
            <p:spPr>
              <a:xfrm>
                <a:off x="1143000" y="1905000"/>
                <a:ext cx="96774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8" indent="0">
                  <a:buNone/>
                </a:pPr>
                <a:r>
                  <a:rPr lang="sr-Cyrl-RS" sz="2000" dirty="0"/>
                  <a:t>Нека теоријска (стварна) функција</a:t>
                </a:r>
                <a:r>
                  <a:rPr lang="en-US" sz="2000" dirty="0"/>
                  <a:t> </a:t>
                </a:r>
                <a:r>
                  <a:rPr lang="sr-Cyrl-RS" sz="2000" dirty="0"/>
                  <a:t>расподеле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/>
                  <a:t> обележја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000" dirty="0"/>
                  <a:t> припада фамилији</a:t>
                </a:r>
              </a:p>
              <a:p>
                <a:pPr marL="0" lvl="8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/>
                  <a:t>допустивих функција расподеле и нека је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 ПСУ из расподеле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000" dirty="0"/>
                  <a:t>. Под </a:t>
                </a:r>
                <a:r>
                  <a:rPr lang="sr-Cyrl-RS" sz="2000" b="1" i="1" dirty="0">
                    <a:solidFill>
                      <a:srgbClr val="D60000"/>
                    </a:solidFill>
                  </a:rPr>
                  <a:t>интервалним оцењивањем непознатог параметра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/>
                  <a:t>на основу узорка 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подразумева се </a:t>
                </a:r>
                <a:r>
                  <a:rPr lang="sr-Cyrl-RS" sz="2000" dirty="0"/>
                  <a:t>следеће 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процедура</a:t>
                </a:r>
                <a:r>
                  <a:rPr lang="sr-Cyrl-RS" sz="2000" dirty="0"/>
                  <a:t>:</a:t>
                </a:r>
              </a:p>
              <a:p>
                <a:pPr marL="914400" lvl="7" indent="-457200">
                  <a:buClr>
                    <a:srgbClr val="D60000"/>
                  </a:buClr>
                  <a:buFont typeface="+mj-lt"/>
                  <a:buAutoNum type="arabicParenR"/>
                </a:pPr>
                <a:r>
                  <a:rPr lang="sr-Cyrl-RS" sz="2000" dirty="0">
                    <a:solidFill>
                      <a:srgbClr val="D60000"/>
                    </a:solidFill>
                  </a:rPr>
                  <a:t>бирају се две статистике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sr-Cyrl-R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 и</a:t>
                </a:r>
                <a:r>
                  <a:rPr lang="en-US" sz="20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sr-Cyrl-R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/>
                  <a:t>такве да је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и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sr-Cyrl-RS" sz="2000" dirty="0"/>
                  <a:t>, где је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0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 најчешће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0,9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0,95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или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0,99</m:t>
                    </m:r>
                    <m:r>
                      <a:rPr lang="sr-Cyrl-R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sr-Cyrl-RS" sz="2000" dirty="0">
                  <a:solidFill>
                    <a:schemeClr val="tx1"/>
                  </a:solidFill>
                </a:endParaRPr>
              </a:p>
              <a:p>
                <a:pPr marL="914400" lvl="7" indent="-457200">
                  <a:buClr>
                    <a:srgbClr val="D60000"/>
                  </a:buClr>
                  <a:buFont typeface="+mj-lt"/>
                  <a:buAutoNum type="arabicParenR"/>
                </a:pPr>
                <a:r>
                  <a:rPr lang="sr-Cyrl-RS" sz="2000" dirty="0"/>
                  <a:t>за реализовану вредност узорка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 израчунавају се реализоване вредности статистика</a:t>
                </a:r>
                <a:r>
                  <a:rPr lang="en-US" sz="20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sr-Cyrl-R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и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sr-Cyrl-R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,</a:t>
                </a:r>
              </a:p>
              <a:p>
                <a:pPr marL="914400" lvl="7" indent="-457200">
                  <a:buClr>
                    <a:srgbClr val="D60000"/>
                  </a:buClr>
                  <a:buFont typeface="+mj-lt"/>
                  <a:buAutoNum type="arabicParenR"/>
                </a:pPr>
                <a:r>
                  <a:rPr lang="sr-Cyrl-RS" sz="2000" dirty="0">
                    <a:solidFill>
                      <a:srgbClr val="D60000"/>
                    </a:solidFill>
                  </a:rPr>
                  <a:t>за интервалну оцену непознатог параметра</a:t>
                </a:r>
                <a:r>
                  <a:rPr lang="en-US" sz="20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 са нивоом поверења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solidFill>
                      <a:srgbClr val="D60000"/>
                    </a:solidFill>
                  </a:rPr>
                  <a:t>узима се </a:t>
                </a:r>
                <a:r>
                  <a:rPr lang="sr-Cyrl-RS" sz="2000" dirty="0"/>
                  <a:t>интервал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.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1C6D98-FFB5-4F8C-9B4C-D15D77E2E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05000"/>
                <a:ext cx="9677400" cy="3170099"/>
              </a:xfrm>
              <a:prstGeom prst="rect">
                <a:avLst/>
              </a:prstGeom>
              <a:blipFill>
                <a:blip r:embed="rId3"/>
                <a:stretch>
                  <a:fillRect l="-693" t="-1154" r="-1134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BDC475-A4D2-4677-8396-9D642B970AC7}"/>
                  </a:ext>
                </a:extLst>
              </p14:cNvPr>
              <p14:cNvContentPartPr/>
              <p14:nvPr/>
            </p14:nvContentPartPr>
            <p14:xfrm>
              <a:off x="4811665" y="3456000"/>
              <a:ext cx="367560" cy="2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BDC475-A4D2-4677-8396-9D642B970A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3665" y="3438000"/>
                <a:ext cx="403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9214E3-8039-426A-95DD-0F2D2BFD003D}"/>
                  </a:ext>
                </a:extLst>
              </p14:cNvPr>
              <p14:cNvContentPartPr/>
              <p14:nvPr/>
            </p14:nvContentPartPr>
            <p14:xfrm>
              <a:off x="7419865" y="3480120"/>
              <a:ext cx="326880" cy="2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9214E3-8039-426A-95DD-0F2D2BFD00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2225" y="3462120"/>
                <a:ext cx="362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3D9037-DAA9-408E-8B4C-031D769D2B2E}"/>
                  </a:ext>
                </a:extLst>
              </p14:cNvPr>
              <p14:cNvContentPartPr/>
              <p14:nvPr/>
            </p14:nvContentPartPr>
            <p14:xfrm>
              <a:off x="3554545" y="3826800"/>
              <a:ext cx="2137680" cy="3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3D9037-DAA9-408E-8B4C-031D769D2B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6545" y="3808800"/>
                <a:ext cx="21733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250E64-529E-4790-9D36-CDBFAE8ACD5E}"/>
                  </a:ext>
                </a:extLst>
              </p14:cNvPr>
              <p14:cNvContentPartPr/>
              <p14:nvPr/>
            </p14:nvContentPartPr>
            <p14:xfrm>
              <a:off x="3802585" y="3736080"/>
              <a:ext cx="270360" cy="50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250E64-529E-4790-9D36-CDBFAE8ACD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4585" y="3718080"/>
                <a:ext cx="306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7B1A33-CB29-4238-99A1-32A32E212763}"/>
                  </a:ext>
                </a:extLst>
              </p14:cNvPr>
              <p14:cNvContentPartPr/>
              <p14:nvPr/>
            </p14:nvContentPartPr>
            <p14:xfrm>
              <a:off x="4880785" y="3715200"/>
              <a:ext cx="28116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7B1A33-CB29-4238-99A1-32A32E2127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3145" y="3697200"/>
                <a:ext cx="316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6117DC-43DE-4291-9D95-90F8B0F8F220}"/>
                  </a:ext>
                </a:extLst>
              </p14:cNvPr>
              <p14:cNvContentPartPr/>
              <p14:nvPr/>
            </p14:nvContentPartPr>
            <p14:xfrm>
              <a:off x="7730545" y="3768840"/>
              <a:ext cx="416880" cy="9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6117DC-43DE-4291-9D95-90F8B0F8F2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12545" y="3750840"/>
                <a:ext cx="4525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8A73705-F41C-464B-871D-17AA50B6E108}"/>
                  </a:ext>
                </a:extLst>
              </p14:cNvPr>
              <p14:cNvContentPartPr/>
              <p14:nvPr/>
            </p14:nvContentPartPr>
            <p14:xfrm>
              <a:off x="1366105" y="3270960"/>
              <a:ext cx="263160" cy="192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8A73705-F41C-464B-871D-17AA50B6E10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8105" y="3253320"/>
                <a:ext cx="2988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44FB551-661D-4CA1-80D2-F46D07FE9513}"/>
                  </a:ext>
                </a:extLst>
              </p14:cNvPr>
              <p14:cNvContentPartPr/>
              <p14:nvPr/>
            </p14:nvContentPartPr>
            <p14:xfrm>
              <a:off x="4551385" y="4404600"/>
              <a:ext cx="303120" cy="10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44FB551-661D-4CA1-80D2-F46D07FE951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33385" y="4386600"/>
                <a:ext cx="338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56643F-85B0-4C85-B460-EFB12AE3C01F}"/>
                  </a:ext>
                </a:extLst>
              </p14:cNvPr>
              <p14:cNvContentPartPr/>
              <p14:nvPr/>
            </p14:nvContentPartPr>
            <p14:xfrm>
              <a:off x="7109185" y="4366080"/>
              <a:ext cx="350640" cy="25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56643F-85B0-4C85-B460-EFB12AE3C0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91545" y="4348440"/>
                <a:ext cx="3862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EB8EFA4-DD94-4382-B81A-FE57EFD8D82F}"/>
                  </a:ext>
                </a:extLst>
              </p14:cNvPr>
              <p14:cNvContentPartPr/>
              <p14:nvPr/>
            </p14:nvContentPartPr>
            <p14:xfrm>
              <a:off x="1333345" y="3844440"/>
              <a:ext cx="309240" cy="213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EB8EFA4-DD94-4382-B81A-FE57EFD8D8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5345" y="3826440"/>
                <a:ext cx="344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B5DBFEF-4533-4493-BB4C-2167FC49842C}"/>
                  </a:ext>
                </a:extLst>
              </p14:cNvPr>
              <p14:cNvContentPartPr/>
              <p14:nvPr/>
            </p14:nvContentPartPr>
            <p14:xfrm>
              <a:off x="3277345" y="5026320"/>
              <a:ext cx="793080" cy="18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B5DBFEF-4533-4493-BB4C-2167FC4984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59345" y="5008320"/>
                <a:ext cx="8287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10F8885-4AF3-4E60-9226-5F4D7794D339}"/>
                  </a:ext>
                </a:extLst>
              </p14:cNvPr>
              <p14:cNvContentPartPr/>
              <p14:nvPr/>
            </p14:nvContentPartPr>
            <p14:xfrm>
              <a:off x="1363585" y="4350960"/>
              <a:ext cx="233640" cy="27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10F8885-4AF3-4E60-9226-5F4D7794D33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45945" y="4332960"/>
                <a:ext cx="269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E7AE12-8E69-4A6C-9A53-0550369E995F}"/>
                  </a:ext>
                </a:extLst>
              </p14:cNvPr>
              <p14:cNvContentPartPr/>
              <p14:nvPr/>
            </p14:nvContentPartPr>
            <p14:xfrm>
              <a:off x="7488625" y="4671360"/>
              <a:ext cx="2129040" cy="57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E7AE12-8E69-4A6C-9A53-0550369E995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70625" y="4653720"/>
                <a:ext cx="2164680" cy="9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2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2E40-C3ED-49AA-AA98-FBE750321DB8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86307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Интервално оцењивање параметара расподеле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8D53C9-8E83-4DBE-906B-2EB8FB742C26}"/>
                  </a:ext>
                </a:extLst>
              </p:cNvPr>
              <p:cNvSpPr/>
              <p:nvPr/>
            </p:nvSpPr>
            <p:spPr>
              <a:xfrm>
                <a:off x="1024127" y="2084832"/>
                <a:ext cx="8644067" cy="4506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/>
                <a:r>
                  <a:rPr lang="sr-Cyrl-RS" sz="2000" u="sng" dirty="0"/>
                  <a:t>Пример</a:t>
                </a:r>
                <a:r>
                  <a:rPr lang="en-US" sz="2000" u="sng" dirty="0"/>
                  <a:t>.</a:t>
                </a:r>
                <a:r>
                  <a:rPr lang="sr-Cyrl-RS" sz="2000" dirty="0"/>
                  <a:t> Нека</a:t>
                </a:r>
                <a:r>
                  <a:rPr lang="en-US" sz="2000" dirty="0"/>
                  <a:t> </a:t>
                </a:r>
                <a:r>
                  <a:rPr lang="sr-Cyrl-RS" sz="2000" dirty="0"/>
                  <a:t>је ПСУ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 из расподеле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обележја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000" dirty="0"/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000" dirty="0"/>
                  <a:t> и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).</a:t>
                </a:r>
                <a:r>
                  <a:rPr lang="sr-Cyrl-RS" sz="2000" dirty="0"/>
                  <a:t> Одредимо интервал поверења за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000" dirty="0"/>
                  <a:t> са нивоом поверења </a:t>
                </a:r>
                <a14:m>
                  <m:oMath xmlns:m="http://schemas.openxmlformats.org/officeDocument/2006/math"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0,9</m:t>
                    </m:r>
                  </m:oMath>
                </a14:m>
                <a:r>
                  <a:rPr lang="sr-Cyrl-RS" sz="2000" dirty="0"/>
                  <a:t>.</a:t>
                </a:r>
              </a:p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sr-Cyrl-RS" sz="2000" dirty="0"/>
                  <a:t> је тачкаста оцена за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sr-Cyrl-RS" sz="2000" dirty="0"/>
              </a:p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sr-Cyrl-RS" sz="2000" dirty="0"/>
              </a:p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sr-Cyrl-R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sr-Cyrl-R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sr-Cyrl-RS" sz="2000" dirty="0"/>
                  <a:t>тј.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r-Cyrl-R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f>
                          <m:f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sr-Cyrl-R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sr-Cyrl-R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sr-Cyrl-RS" sz="2000" dirty="0"/>
              </a:p>
              <a:p>
                <a:pPr marL="342900" lvl="4" indent="-342900">
                  <a:buFont typeface="Arial" panose="020B0604020202020204" pitchFamily="34" charset="0"/>
                  <a:buChar char="•"/>
                </a:pPr>
                <a:endParaRPr lang="sr-Cyrl-R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8D53C9-8E83-4DBE-906B-2EB8FB742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2084832"/>
                <a:ext cx="8644067" cy="4506234"/>
              </a:xfrm>
              <a:prstGeom prst="rect">
                <a:avLst/>
              </a:prstGeom>
              <a:blipFill>
                <a:blip r:embed="rId3"/>
                <a:stretch>
                  <a:fillRect l="-705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C54ACC6-078D-45E1-8E26-D3B3E392278A}"/>
              </a:ext>
            </a:extLst>
          </p:cNvPr>
          <p:cNvGrpSpPr/>
          <p:nvPr/>
        </p:nvGrpSpPr>
        <p:grpSpPr>
          <a:xfrm>
            <a:off x="1415785" y="3532320"/>
            <a:ext cx="4530240" cy="141480"/>
            <a:chOff x="1415785" y="3532320"/>
            <a:chExt cx="453024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B31E2D-3F82-4DC2-B792-D7989E948E1A}"/>
                    </a:ext>
                  </a:extLst>
                </p14:cNvPr>
                <p14:cNvContentPartPr/>
                <p14:nvPr/>
              </p14:nvContentPartPr>
              <p14:xfrm>
                <a:off x="1415785" y="3671280"/>
                <a:ext cx="360" cy="2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B31E2D-3F82-4DC2-B792-D7989E948E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8145" y="3653640"/>
                  <a:ext cx="3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848F2C-C952-42D1-B7A3-DA9936BA5D4F}"/>
                    </a:ext>
                  </a:extLst>
                </p14:cNvPr>
                <p14:cNvContentPartPr/>
                <p14:nvPr/>
              </p14:nvContentPartPr>
              <p14:xfrm>
                <a:off x="1415785" y="3532320"/>
                <a:ext cx="4530240" cy="14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848F2C-C952-42D1-B7A3-DA9936BA5D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8145" y="3514680"/>
                  <a:ext cx="45658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864F84B-D0B9-45A0-914A-9EC60B90D97A}"/>
                  </a:ext>
                </a:extLst>
              </p14:cNvPr>
              <p14:cNvContentPartPr/>
              <p14:nvPr/>
            </p14:nvContentPartPr>
            <p14:xfrm>
              <a:off x="6514105" y="2436120"/>
              <a:ext cx="2496960" cy="79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864F84B-D0B9-45A0-914A-9EC60B90D97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96105" y="2418480"/>
                <a:ext cx="2532600" cy="1155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itle 16">
            <a:extLst>
              <a:ext uri="{FF2B5EF4-FFF2-40B4-BE49-F238E27FC236}">
                <a16:creationId xmlns:a16="http://schemas.microsoft.com/office/drawing/2014/main" id="{AC6C3745-A118-4475-A9D1-27975097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F5C398-8240-43B6-AD0F-38EEB7BCB55E}"/>
                  </a:ext>
                </a:extLst>
              </p14:cNvPr>
              <p14:cNvContentPartPr/>
              <p14:nvPr/>
            </p14:nvContentPartPr>
            <p14:xfrm>
              <a:off x="2398308" y="4383666"/>
              <a:ext cx="136800" cy="363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F5C398-8240-43B6-AD0F-38EEB7BCB5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80668" y="4365666"/>
                <a:ext cx="17244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C35ECFF-85BA-4B6A-8FB2-63DA2F8C8951}"/>
              </a:ext>
            </a:extLst>
          </p:cNvPr>
          <p:cNvGrpSpPr/>
          <p:nvPr/>
        </p:nvGrpSpPr>
        <p:grpSpPr>
          <a:xfrm>
            <a:off x="2260428" y="4122306"/>
            <a:ext cx="1845720" cy="569160"/>
            <a:chOff x="2260428" y="4122306"/>
            <a:chExt cx="1845720" cy="56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F09B4A-764A-435A-BD22-8E6ED5F62E37}"/>
                    </a:ext>
                  </a:extLst>
                </p14:cNvPr>
                <p14:cNvContentPartPr/>
                <p14:nvPr/>
              </p14:nvContentPartPr>
              <p14:xfrm>
                <a:off x="2260428" y="4122306"/>
                <a:ext cx="398520" cy="264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F09B4A-764A-435A-BD22-8E6ED5F62E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42428" y="4104306"/>
                  <a:ext cx="434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8814DD-85DE-49B3-A175-1FA091B513A9}"/>
                    </a:ext>
                  </a:extLst>
                </p14:cNvPr>
                <p14:cNvContentPartPr/>
                <p14:nvPr/>
              </p14:nvContentPartPr>
              <p14:xfrm>
                <a:off x="3702228" y="4189266"/>
                <a:ext cx="403920" cy="277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8814DD-85DE-49B3-A175-1FA091B513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84228" y="4171266"/>
                  <a:ext cx="439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F9B605-87A2-4864-966B-1BD936C3F85A}"/>
                    </a:ext>
                  </a:extLst>
                </p14:cNvPr>
                <p14:cNvContentPartPr/>
                <p14:nvPr/>
              </p14:nvContentPartPr>
              <p14:xfrm>
                <a:off x="2962788" y="4278906"/>
                <a:ext cx="494280" cy="412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F9B605-87A2-4864-966B-1BD936C3F8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44788" y="4260906"/>
                  <a:ext cx="52992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1A9690-EF2C-4AC0-9E91-34D5A033E6EF}"/>
              </a:ext>
            </a:extLst>
          </p:cNvPr>
          <p:cNvGrpSpPr/>
          <p:nvPr/>
        </p:nvGrpSpPr>
        <p:grpSpPr>
          <a:xfrm>
            <a:off x="5203428" y="5328666"/>
            <a:ext cx="2314440" cy="912240"/>
            <a:chOff x="5203428" y="5328666"/>
            <a:chExt cx="2314440" cy="91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F1EDA84-E07B-4ABD-98B0-5ECB73D1BC72}"/>
                    </a:ext>
                  </a:extLst>
                </p14:cNvPr>
                <p14:cNvContentPartPr/>
                <p14:nvPr/>
              </p14:nvContentPartPr>
              <p14:xfrm>
                <a:off x="5203428" y="5368266"/>
                <a:ext cx="2314440" cy="872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F1EDA84-E07B-4ABD-98B0-5ECB73D1BC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85788" y="5350626"/>
                  <a:ext cx="2350080" cy="90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A5FC60-AA06-4616-821D-1776BB2E8801}"/>
                    </a:ext>
                  </a:extLst>
                </p14:cNvPr>
                <p14:cNvContentPartPr/>
                <p14:nvPr/>
              </p14:nvContentPartPr>
              <p14:xfrm>
                <a:off x="5315028" y="5328666"/>
                <a:ext cx="2145960" cy="872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A5FC60-AA06-4616-821D-1776BB2E88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97388" y="5310666"/>
                  <a:ext cx="2181600" cy="90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138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535FD09-B5C0-4D43-9B86-6175ADE06A3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СТАТИСТИЧКИ МОДЕЛ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3DBD8A8-7B26-4A5D-B3BF-AAD15DED3C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1752600"/>
                <a:ext cx="10558272" cy="4224528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400" dirty="0"/>
                  <a:t>У истраживањима се региструју подаци</a:t>
                </a:r>
                <a:r>
                  <a:rPr lang="sr-Latn-RS" sz="2400" dirty="0"/>
                  <a:t> – </a:t>
                </a:r>
                <a:r>
                  <a:rPr lang="sr-Cyrl-RS" sz="2400" dirty="0"/>
                  <a:t>статистички подацима – који представљају неку (нумеричку) карактеристику елемената скупа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sr-Cyrl-RS" sz="2400" dirty="0"/>
                  <a:t>.</a:t>
                </a:r>
              </a:p>
              <a:p>
                <a:pPr marL="0" lvl="4" indent="0">
                  <a:buFont typeface="Wingdings 3" pitchFamily="18" charset="2"/>
                  <a:buNone/>
                </a:pPr>
                <a:endParaRPr lang="sr-Cyrl-RS" sz="2400" dirty="0"/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Разматрани скуп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назива се </a:t>
                </a:r>
                <a:r>
                  <a:rPr lang="sr-Cyrl-RS" sz="2400" i="1" dirty="0">
                    <a:solidFill>
                      <a:srgbClr val="D60000"/>
                    </a:solidFill>
                  </a:rPr>
                  <a:t>популација</a:t>
                </a:r>
                <a:r>
                  <a:rPr lang="sr-Cyrl-RS" sz="2400" dirty="0"/>
                  <a:t> или </a:t>
                </a:r>
                <a:r>
                  <a:rPr lang="sr-Cyrl-RS" sz="2400" i="1" dirty="0"/>
                  <a:t>генерални скуп</a:t>
                </a:r>
                <a:r>
                  <a:rPr lang="sr-Cyrl-RS" sz="2400" dirty="0"/>
                  <a:t>.</a:t>
                </a:r>
              </a:p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400" dirty="0"/>
                  <a:t>	</a:t>
                </a:r>
                <a:r>
                  <a:rPr lang="sr-Cyrl-RS" sz="2400" i="1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400" i="1" dirty="0">
                    <a:solidFill>
                      <a:srgbClr val="FFC000"/>
                    </a:solidFill>
                  </a:rPr>
                  <a:t>популација </a:t>
                </a:r>
                <a14:m>
                  <m:oMath xmlns:m="http://schemas.openxmlformats.org/officeDocument/2006/math">
                    <m:r>
                      <a:rPr lang="sr-Cyrl-R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sr-Cyrl-RS" sz="2400" i="1" dirty="0">
                    <a:solidFill>
                      <a:srgbClr val="FFC000"/>
                    </a:solidFill>
                  </a:rPr>
                  <a:t> </a:t>
                </a:r>
                <a:r>
                  <a:rPr lang="sr-Cyrl-RS" sz="2400" i="1" dirty="0">
                    <a:solidFill>
                      <a:schemeClr val="bg1">
                        <a:lumMod val="65000"/>
                      </a:schemeClr>
                    </a:solidFill>
                  </a:rPr>
                  <a:t>простор исхода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Посматрана карактеристика елемената из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назива се </a:t>
                </a:r>
                <a:r>
                  <a:rPr lang="sr-Cyrl-RS" sz="2400" i="1" dirty="0">
                    <a:solidFill>
                      <a:srgbClr val="D60000"/>
                    </a:solidFill>
                  </a:rPr>
                  <a:t>обележје</a:t>
                </a:r>
                <a:r>
                  <a:rPr lang="sr-Cyrl-RS" sz="2400" dirty="0"/>
                  <a:t>.</a:t>
                </a:r>
              </a:p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400" dirty="0"/>
                  <a:t>	</a:t>
                </a:r>
                <a:r>
                  <a:rPr lang="sr-Cyrl-RS" sz="2400" i="1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400" i="1" dirty="0">
                    <a:solidFill>
                      <a:srgbClr val="FFC000"/>
                    </a:solidFill>
                  </a:rPr>
                  <a:t>обележје </a:t>
                </a:r>
                <a14:m>
                  <m:oMath xmlns:m="http://schemas.openxmlformats.org/officeDocument/2006/math">
                    <m:r>
                      <a:rPr lang="sr-Cyrl-R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sr-Cyrl-RS" sz="2400" i="1" dirty="0">
                    <a:solidFill>
                      <a:srgbClr val="FFC000"/>
                    </a:solidFill>
                  </a:rPr>
                  <a:t> </a:t>
                </a:r>
                <a:r>
                  <a:rPr lang="sr-Cyrl-RS" sz="2400" i="1" dirty="0">
                    <a:solidFill>
                      <a:schemeClr val="bg1">
                        <a:lumMod val="65000"/>
                      </a:schemeClr>
                    </a:solidFill>
                  </a:rPr>
                  <a:t>случајна променљива</a:t>
                </a:r>
              </a:p>
              <a:p>
                <a:pPr marL="0" lvl="4" indent="0">
                  <a:buFont typeface="Wingdings 3" pitchFamily="18" charset="2"/>
                  <a:buNone/>
                </a:pPr>
                <a:endParaRPr lang="sr-Cyrl-RS" sz="2400" dirty="0"/>
              </a:p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400" u="sng" dirty="0"/>
                  <a:t>Пример.</a:t>
                </a:r>
              </a:p>
              <a:p>
                <a:pPr marL="457200" lvl="4" indent="-457200">
                  <a:buClr>
                    <a:schemeClr val="tx1"/>
                  </a:buClr>
                  <a:buFont typeface="+mj-lt"/>
                  <a:buAutoNum type="arabicParenR"/>
                </a:pPr>
                <a:r>
                  <a:rPr lang="sr-Cyrl-RS" sz="2400" dirty="0"/>
                  <a:t>Популација је скуп свих пунолетних становника неке државе, а обележје је висина.</a:t>
                </a:r>
              </a:p>
              <a:p>
                <a:pPr marL="457200" lvl="4" indent="-457200">
                  <a:buClr>
                    <a:schemeClr val="tx1"/>
                  </a:buClr>
                  <a:buFont typeface="+mj-lt"/>
                  <a:buAutoNum type="arabicParenR"/>
                </a:pPr>
                <a:r>
                  <a:rPr lang="sr-Cyrl-RS" sz="2400" dirty="0"/>
                  <a:t>Популација је скуп свих телевизора произведених у једној серији, а обележје је време исправног рада до првог квара.</a:t>
                </a:r>
              </a:p>
              <a:p>
                <a:pPr marL="457200" lvl="4" indent="-457200">
                  <a:buFont typeface="+mj-lt"/>
                  <a:buAutoNum type="arabicParenR"/>
                </a:pPr>
                <a:endParaRPr lang="sr-Cyrl-RS" sz="2000" dirty="0"/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0" lvl="7" indent="0">
                  <a:buFont typeface="Wingdings 3" pitchFamily="18" charset="2"/>
                  <a:buNone/>
                </a:pPr>
                <a:endParaRPr lang="sr-Cyrl-RS" dirty="0"/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3DBD8A8-7B26-4A5D-B3BF-AAD15DED3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1752600"/>
                <a:ext cx="10558272" cy="4224528"/>
              </a:xfrm>
              <a:prstGeom prst="rect">
                <a:avLst/>
              </a:prstGeom>
              <a:blipFill>
                <a:blip r:embed="rId3"/>
                <a:stretch>
                  <a:fillRect l="-751" t="-2453" r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513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2E40-C3ED-49AA-AA98-FBE750321DB8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86307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Интервално оцењивање параметара расподеле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8D53C9-8E83-4DBE-906B-2EB8FB742C26}"/>
                  </a:ext>
                </a:extLst>
              </p:cNvPr>
              <p:cNvSpPr/>
              <p:nvPr/>
            </p:nvSpPr>
            <p:spPr>
              <a:xfrm>
                <a:off x="985208" y="1511158"/>
                <a:ext cx="8644067" cy="4942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/>
                <a:r>
                  <a:rPr lang="sr-Cyrl-RS" sz="2000" u="sng" dirty="0"/>
                  <a:t>Пример</a:t>
                </a:r>
                <a:r>
                  <a:rPr lang="en-US" sz="2000" u="sng" dirty="0"/>
                  <a:t>.</a:t>
                </a:r>
                <a:r>
                  <a:rPr lang="sr-Cyrl-RS" sz="2000" dirty="0"/>
                  <a:t> Нека</a:t>
                </a:r>
                <a:r>
                  <a:rPr lang="en-US" sz="2000" dirty="0"/>
                  <a:t> </a:t>
                </a:r>
                <a:r>
                  <a:rPr lang="sr-Cyrl-RS" sz="2000" dirty="0"/>
                  <a:t>је ПСУ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000" dirty="0"/>
                  <a:t> из расподеле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обележја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000" dirty="0"/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000" dirty="0"/>
                  <a:t> и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).</a:t>
                </a:r>
                <a:r>
                  <a:rPr lang="sr-Cyrl-RS" sz="2000" dirty="0"/>
                  <a:t> Одредимо интервал поверења за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z="2000" dirty="0"/>
                  <a:t> са нивоом поверења </a:t>
                </a:r>
                <a14:m>
                  <m:oMath xmlns:m="http://schemas.openxmlformats.org/officeDocument/2006/math"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0,9</m:t>
                    </m:r>
                  </m:oMath>
                </a14:m>
                <a:r>
                  <a:rPr lang="sr-Cyrl-RS" sz="2000" dirty="0"/>
                  <a:t>.</a:t>
                </a:r>
              </a:p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f>
                          <m:f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sr-Cyrl-R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sr-Cyrl-RS" sz="2000" dirty="0"/>
                  <a:t>често користимо ознаку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sr-Cyrl-RS" sz="2000" dirty="0"/>
                  <a:t> за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sr-Cyrl-RS" sz="2000" dirty="0"/>
                  <a:t>.</a:t>
                </a:r>
                <a:endParaRPr lang="en-US" sz="2000" dirty="0"/>
              </a:p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000" dirty="0"/>
              </a:p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/>
              </a:p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/>
              </a:p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sr-Cyrl-R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000" dirty="0"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sr-Cyrl-R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8D53C9-8E83-4DBE-906B-2EB8FB742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08" y="1511158"/>
                <a:ext cx="8644067" cy="4942700"/>
              </a:xfrm>
              <a:prstGeom prst="rect">
                <a:avLst/>
              </a:prstGeom>
              <a:blipFill>
                <a:blip r:embed="rId3"/>
                <a:stretch>
                  <a:fillRect l="-776" t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C00A3F-3C52-4A86-BD2A-A8BD0E8225A2}"/>
                  </a:ext>
                </a:extLst>
              </p14:cNvPr>
              <p14:cNvContentPartPr/>
              <p14:nvPr/>
            </p14:nvContentPartPr>
            <p14:xfrm>
              <a:off x="5565753" y="4622293"/>
              <a:ext cx="3068280" cy="99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C00A3F-3C52-4A86-BD2A-A8BD0E8225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7753" y="4604293"/>
                <a:ext cx="31039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A6C3E1B-EBA3-45FB-B38B-954A6D3B088F}"/>
                  </a:ext>
                </a:extLst>
              </p14:cNvPr>
              <p14:cNvContentPartPr/>
              <p14:nvPr/>
            </p14:nvContentPartPr>
            <p14:xfrm>
              <a:off x="8524233" y="4554613"/>
              <a:ext cx="103680" cy="17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A6C3E1B-EBA3-45FB-B38B-954A6D3B0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06233" y="4536973"/>
                <a:ext cx="1393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6A6824-9907-45C7-B0F3-13D16BD22DF3}"/>
                  </a:ext>
                </a:extLst>
              </p14:cNvPr>
              <p14:cNvContentPartPr/>
              <p14:nvPr/>
            </p14:nvContentPartPr>
            <p14:xfrm>
              <a:off x="6913233" y="3554173"/>
              <a:ext cx="1238040" cy="1028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6A6824-9907-45C7-B0F3-13D16BD22D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5593" y="3536173"/>
                <a:ext cx="1273680" cy="10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37EC40E-21AC-4470-A026-7DA3D4952DFA}"/>
                  </a:ext>
                </a:extLst>
              </p14:cNvPr>
              <p14:cNvContentPartPr/>
              <p14:nvPr/>
            </p14:nvContentPartPr>
            <p14:xfrm>
              <a:off x="8114913" y="4576933"/>
              <a:ext cx="177840" cy="4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37EC40E-21AC-4470-A026-7DA3D4952D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97273" y="4558933"/>
                <a:ext cx="213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97F835-EA1E-4270-9FC1-94BE5A1223FD}"/>
                  </a:ext>
                </a:extLst>
              </p14:cNvPr>
              <p14:cNvContentPartPr/>
              <p14:nvPr/>
            </p14:nvContentPartPr>
            <p14:xfrm>
              <a:off x="6918633" y="3293173"/>
              <a:ext cx="35640" cy="1760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97F835-EA1E-4270-9FC1-94BE5A1223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0633" y="3275173"/>
                <a:ext cx="71280" cy="17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81B4FFA-5DBE-4159-B2D4-704553B56419}"/>
                  </a:ext>
                </a:extLst>
              </p14:cNvPr>
              <p14:cNvContentPartPr/>
              <p14:nvPr/>
            </p14:nvContentPartPr>
            <p14:xfrm>
              <a:off x="6879033" y="3267973"/>
              <a:ext cx="115920" cy="130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81B4FFA-5DBE-4159-B2D4-704553B564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61033" y="3250333"/>
                <a:ext cx="151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3D93CA-CC1D-4154-914F-4B9790CD41C8}"/>
                  </a:ext>
                </a:extLst>
              </p14:cNvPr>
              <p14:cNvContentPartPr/>
              <p14:nvPr/>
            </p14:nvContentPartPr>
            <p14:xfrm>
              <a:off x="7392393" y="4427893"/>
              <a:ext cx="18720" cy="228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3D93CA-CC1D-4154-914F-4B9790CD41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74753" y="4410253"/>
                <a:ext cx="543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3C5062-2526-4089-99AD-7D1DDE9F4A38}"/>
                  </a:ext>
                </a:extLst>
              </p14:cNvPr>
              <p14:cNvContentPartPr/>
              <p14:nvPr/>
            </p14:nvContentPartPr>
            <p14:xfrm>
              <a:off x="6416793" y="4445173"/>
              <a:ext cx="648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3C5062-2526-4089-99AD-7D1DDE9F4A3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9153" y="4427533"/>
                <a:ext cx="421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2E7BBB-F3BC-4BE0-B088-D7319692D505}"/>
                  </a:ext>
                </a:extLst>
              </p14:cNvPr>
              <p14:cNvContentPartPr/>
              <p14:nvPr/>
            </p14:nvContentPartPr>
            <p14:xfrm>
              <a:off x="7358193" y="4799053"/>
              <a:ext cx="146880" cy="142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2E7BBB-F3BC-4BE0-B088-D7319692D5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40193" y="4781053"/>
                <a:ext cx="1825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3DFD6C-B072-4927-AB71-15947F0119C9}"/>
                  </a:ext>
                </a:extLst>
              </p14:cNvPr>
              <p14:cNvContentPartPr/>
              <p14:nvPr/>
            </p14:nvContentPartPr>
            <p14:xfrm>
              <a:off x="7339473" y="4862053"/>
              <a:ext cx="144360" cy="25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3DFD6C-B072-4927-AB71-15947F0119C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21833" y="4844413"/>
                <a:ext cx="1800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95E1F80-1C40-4C4B-A3BB-AB82B5C7566C}"/>
                  </a:ext>
                </a:extLst>
              </p14:cNvPr>
              <p14:cNvContentPartPr/>
              <p14:nvPr/>
            </p14:nvContentPartPr>
            <p14:xfrm>
              <a:off x="7519113" y="4898413"/>
              <a:ext cx="83160" cy="18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95E1F80-1C40-4C4B-A3BB-AB82B5C756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01113" y="4880773"/>
                <a:ext cx="1188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DA40170-9897-4B0A-974A-1F166751AC7F}"/>
                  </a:ext>
                </a:extLst>
              </p14:cNvPr>
              <p14:cNvContentPartPr/>
              <p14:nvPr/>
            </p14:nvContentPartPr>
            <p14:xfrm>
              <a:off x="6456753" y="3564973"/>
              <a:ext cx="527040" cy="1026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DA40170-9897-4B0A-974A-1F166751AC7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03113" y="3457333"/>
                <a:ext cx="634680" cy="12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941F3B4-A966-4BED-BE60-61F9015B761A}"/>
                  </a:ext>
                </a:extLst>
              </p14:cNvPr>
              <p14:cNvContentPartPr/>
              <p14:nvPr/>
            </p14:nvContentPartPr>
            <p14:xfrm>
              <a:off x="6460713" y="4484053"/>
              <a:ext cx="12960" cy="109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941F3B4-A966-4BED-BE60-61F9015B76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07073" y="4376053"/>
                <a:ext cx="120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E1BDB02-1257-4636-943C-471A5D43F3EA}"/>
                  </a:ext>
                </a:extLst>
              </p14:cNvPr>
              <p14:cNvContentPartPr/>
              <p14:nvPr/>
            </p14:nvContentPartPr>
            <p14:xfrm>
              <a:off x="6473313" y="4484053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E1BDB02-1257-4636-943C-471A5D43F3E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19673" y="43760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1901B04-6195-465C-A232-8837E6FC8D37}"/>
                  </a:ext>
                </a:extLst>
              </p14:cNvPr>
              <p14:cNvContentPartPr/>
              <p14:nvPr/>
            </p14:nvContentPartPr>
            <p14:xfrm>
              <a:off x="6445953" y="4459933"/>
              <a:ext cx="746640" cy="163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1901B04-6195-465C-A232-8837E6FC8D3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92313" y="4352293"/>
                <a:ext cx="8542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2407BF9-6EA7-4179-BFD5-F34F966966F3}"/>
                  </a:ext>
                </a:extLst>
              </p14:cNvPr>
              <p14:cNvContentPartPr/>
              <p14:nvPr/>
            </p14:nvContentPartPr>
            <p14:xfrm>
              <a:off x="6474753" y="4647493"/>
              <a:ext cx="16740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2407BF9-6EA7-4179-BFD5-F34F966966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20753" y="4539853"/>
                <a:ext cx="275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0036A17-E686-424A-9DF1-1E7F63E60952}"/>
                  </a:ext>
                </a:extLst>
              </p14:cNvPr>
              <p14:cNvContentPartPr/>
              <p14:nvPr/>
            </p14:nvContentPartPr>
            <p14:xfrm>
              <a:off x="6933033" y="3608173"/>
              <a:ext cx="409680" cy="994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0036A17-E686-424A-9DF1-1E7F63E609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9033" y="3500533"/>
                <a:ext cx="517320" cy="12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AB39A70-F4B2-4134-BE42-F11F23512A97}"/>
                  </a:ext>
                </a:extLst>
              </p14:cNvPr>
              <p14:cNvContentPartPr/>
              <p14:nvPr/>
            </p14:nvContentPartPr>
            <p14:xfrm>
              <a:off x="7154073" y="4088773"/>
              <a:ext cx="114480" cy="392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AB39A70-F4B2-4134-BE42-F11F23512A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00433" y="3980773"/>
                <a:ext cx="2221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2F63CA8-9E73-49C5-AE9E-EC7AEC98047E}"/>
                  </a:ext>
                </a:extLst>
              </p14:cNvPr>
              <p14:cNvContentPartPr/>
              <p14:nvPr/>
            </p14:nvContentPartPr>
            <p14:xfrm>
              <a:off x="6594993" y="4281013"/>
              <a:ext cx="757440" cy="369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2F63CA8-9E73-49C5-AE9E-EC7AEC98047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41353" y="4173373"/>
                <a:ext cx="865080" cy="58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34800842-7D20-4EEF-A1C1-D66BF2C602C1}"/>
              </a:ext>
            </a:extLst>
          </p:cNvPr>
          <p:cNvGrpSpPr/>
          <p:nvPr/>
        </p:nvGrpSpPr>
        <p:grpSpPr>
          <a:xfrm>
            <a:off x="6950313" y="3547333"/>
            <a:ext cx="948960" cy="1068480"/>
            <a:chOff x="6950313" y="3547333"/>
            <a:chExt cx="948960" cy="10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459E64F-FEDA-4A09-8E11-7576EDCB9DF7}"/>
                    </a:ext>
                  </a:extLst>
                </p14:cNvPr>
                <p14:cNvContentPartPr/>
                <p14:nvPr/>
              </p14:nvContentPartPr>
              <p14:xfrm>
                <a:off x="7187193" y="3909133"/>
                <a:ext cx="353160" cy="42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459E64F-FEDA-4A09-8E11-7576EDCB9D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69193" y="3891133"/>
                  <a:ext cx="388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6BADBF2-A2E1-49F2-8EC0-1E3506EE0020}"/>
                    </a:ext>
                  </a:extLst>
                </p14:cNvPr>
                <p14:cNvContentPartPr/>
                <p14:nvPr/>
              </p14:nvContentPartPr>
              <p14:xfrm>
                <a:off x="7194753" y="4241773"/>
                <a:ext cx="75240" cy="117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6BADBF2-A2E1-49F2-8EC0-1E3506EE00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76753" y="4224133"/>
                  <a:ext cx="110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EAC5272-7CE4-49DD-891D-084C446D2287}"/>
                    </a:ext>
                  </a:extLst>
                </p14:cNvPr>
                <p14:cNvContentPartPr/>
                <p14:nvPr/>
              </p14:nvContentPartPr>
              <p14:xfrm>
                <a:off x="7618833" y="3547333"/>
                <a:ext cx="93600" cy="251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EAC5272-7CE4-49DD-891D-084C446D22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00833" y="3529693"/>
                  <a:ext cx="129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015564-A1E9-4C2F-9591-42C30F5EFB57}"/>
                    </a:ext>
                  </a:extLst>
                </p14:cNvPr>
                <p14:cNvContentPartPr/>
                <p14:nvPr/>
              </p14:nvContentPartPr>
              <p14:xfrm>
                <a:off x="7659153" y="3744253"/>
                <a:ext cx="210600" cy="129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015564-A1E9-4C2F-9591-42C30F5EFB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41153" y="3726253"/>
                  <a:ext cx="246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E97FF7C-5DF9-48E9-962C-25205E6E122F}"/>
                    </a:ext>
                  </a:extLst>
                </p14:cNvPr>
                <p14:cNvContentPartPr/>
                <p14:nvPr/>
              </p14:nvContentPartPr>
              <p14:xfrm>
                <a:off x="7747713" y="3892213"/>
                <a:ext cx="151560" cy="128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E97FF7C-5DF9-48E9-962C-25205E6E12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29713" y="3874213"/>
                  <a:ext cx="187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4F6DAE-E9B0-4144-BBFF-353C33BCC47A}"/>
                    </a:ext>
                  </a:extLst>
                </p14:cNvPr>
                <p14:cNvContentPartPr/>
                <p14:nvPr/>
              </p14:nvContentPartPr>
              <p14:xfrm>
                <a:off x="6950313" y="3671893"/>
                <a:ext cx="104760" cy="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4F6DAE-E9B0-4144-BBFF-353C33BCC4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32313" y="3654253"/>
                  <a:ext cx="140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66C058-D4CF-4622-999A-1B577E2C2F68}"/>
                    </a:ext>
                  </a:extLst>
                </p14:cNvPr>
                <p14:cNvContentPartPr/>
                <p14:nvPr/>
              </p14:nvContentPartPr>
              <p14:xfrm>
                <a:off x="6969033" y="3801853"/>
                <a:ext cx="153360" cy="1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66C058-D4CF-4622-999A-1B577E2C2F6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51393" y="3783853"/>
                  <a:ext cx="189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B45D02F-F635-4768-93AD-D42611E1A276}"/>
                    </a:ext>
                  </a:extLst>
                </p14:cNvPr>
                <p14:cNvContentPartPr/>
                <p14:nvPr/>
              </p14:nvContentPartPr>
              <p14:xfrm>
                <a:off x="6983433" y="3946573"/>
                <a:ext cx="141480" cy="10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B45D02F-F635-4768-93AD-D42611E1A2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65433" y="3928933"/>
                  <a:ext cx="177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EB687F-C5AD-4375-B344-3A8B6E37EB39}"/>
                    </a:ext>
                  </a:extLst>
                </p14:cNvPr>
                <p14:cNvContentPartPr/>
                <p14:nvPr/>
              </p14:nvContentPartPr>
              <p14:xfrm>
                <a:off x="6977313" y="4105693"/>
                <a:ext cx="194400" cy="2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EB687F-C5AD-4375-B344-3A8B6E37EB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59313" y="4088053"/>
                  <a:ext cx="230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BA2A5A1-55D5-45AD-92A0-8C9566CF8B01}"/>
                    </a:ext>
                  </a:extLst>
                </p14:cNvPr>
                <p14:cNvContentPartPr/>
                <p14:nvPr/>
              </p14:nvContentPartPr>
              <p14:xfrm>
                <a:off x="6985953" y="4249333"/>
                <a:ext cx="230040" cy="1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BA2A5A1-55D5-45AD-92A0-8C9566CF8B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67953" y="4231333"/>
                  <a:ext cx="265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D64750-93ED-4818-AF19-2EDD24749AF5}"/>
                    </a:ext>
                  </a:extLst>
                </p14:cNvPr>
                <p14:cNvContentPartPr/>
                <p14:nvPr/>
              </p14:nvContentPartPr>
              <p14:xfrm>
                <a:off x="6987033" y="4405933"/>
                <a:ext cx="330840" cy="12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D64750-93ED-4818-AF19-2EDD24749A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69033" y="4387933"/>
                  <a:ext cx="366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36C18C-1851-4E7D-95E1-4F6270EF9B62}"/>
                    </a:ext>
                  </a:extLst>
                </p14:cNvPr>
                <p14:cNvContentPartPr/>
                <p14:nvPr/>
              </p14:nvContentPartPr>
              <p14:xfrm>
                <a:off x="7011513" y="4508173"/>
                <a:ext cx="324720" cy="2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36C18C-1851-4E7D-95E1-4F6270EF9B6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93873" y="4490533"/>
                  <a:ext cx="360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CEABF72-FB2D-4AE9-87AF-85197993C3F5}"/>
                    </a:ext>
                  </a:extLst>
                </p14:cNvPr>
                <p14:cNvContentPartPr/>
                <p14:nvPr/>
              </p14:nvContentPartPr>
              <p14:xfrm>
                <a:off x="7035993" y="4611133"/>
                <a:ext cx="317520" cy="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CEABF72-FB2D-4AE9-87AF-85197993C3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18353" y="4593493"/>
                  <a:ext cx="353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76C1539-E3EE-460E-BFAF-1696012F3BAB}"/>
              </a:ext>
            </a:extLst>
          </p:cNvPr>
          <p:cNvGrpSpPr/>
          <p:nvPr/>
        </p:nvGrpSpPr>
        <p:grpSpPr>
          <a:xfrm>
            <a:off x="5780313" y="3536173"/>
            <a:ext cx="1153080" cy="1499760"/>
            <a:chOff x="5780313" y="3536173"/>
            <a:chExt cx="1153080" cy="14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27C831-3D53-4860-A69B-C20CB2830C9D}"/>
                    </a:ext>
                  </a:extLst>
                </p14:cNvPr>
                <p14:cNvContentPartPr/>
                <p14:nvPr/>
              </p14:nvContentPartPr>
              <p14:xfrm>
                <a:off x="6075513" y="3536173"/>
                <a:ext cx="857880" cy="111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27C831-3D53-4860-A69B-C20CB2830C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57873" y="3518533"/>
                  <a:ext cx="893520" cy="11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62451E3-4641-4E36-A454-FE861E232421}"/>
                    </a:ext>
                  </a:extLst>
                </p14:cNvPr>
                <p14:cNvContentPartPr/>
                <p14:nvPr/>
              </p14:nvContentPartPr>
              <p14:xfrm>
                <a:off x="5780313" y="4637773"/>
                <a:ext cx="311400" cy="3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62451E3-4641-4E36-A454-FE861E2324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62673" y="4619773"/>
                  <a:ext cx="347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FCFBE3D-0621-4546-A36E-B9ED734F0AC7}"/>
                    </a:ext>
                  </a:extLst>
                </p14:cNvPr>
                <p14:cNvContentPartPr/>
                <p14:nvPr/>
              </p14:nvContentPartPr>
              <p14:xfrm>
                <a:off x="6270633" y="4858813"/>
                <a:ext cx="8028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FCFBE3D-0621-4546-A36E-B9ED734F0AC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52993" y="4841173"/>
                  <a:ext cx="115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DDFDF96-53FF-40FE-802D-F97AED1BFF21}"/>
                    </a:ext>
                  </a:extLst>
                </p14:cNvPr>
                <p14:cNvContentPartPr/>
                <p14:nvPr/>
              </p14:nvContentPartPr>
              <p14:xfrm>
                <a:off x="6391233" y="4793653"/>
                <a:ext cx="136800" cy="14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DDFDF96-53FF-40FE-802D-F97AED1BFF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73233" y="4775653"/>
                  <a:ext cx="172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64DBE2-528E-4A8B-A822-99DC0E555CBA}"/>
                    </a:ext>
                  </a:extLst>
                </p14:cNvPr>
                <p14:cNvContentPartPr/>
                <p14:nvPr/>
              </p14:nvContentPartPr>
              <p14:xfrm>
                <a:off x="6382593" y="4874293"/>
                <a:ext cx="11844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64DBE2-528E-4A8B-A822-99DC0E555C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64593" y="4856653"/>
                  <a:ext cx="154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084544-BA3A-400C-B906-A3667F0ED6C5}"/>
                    </a:ext>
                  </a:extLst>
                </p14:cNvPr>
                <p14:cNvContentPartPr/>
                <p14:nvPr/>
              </p14:nvContentPartPr>
              <p14:xfrm>
                <a:off x="6522633" y="4917133"/>
                <a:ext cx="76680" cy="11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084544-BA3A-400C-B906-A3667F0ED6C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04633" y="4899493"/>
                  <a:ext cx="112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0E37CA4-651C-4D87-94D3-B34FAB323858}"/>
                    </a:ext>
                  </a:extLst>
                </p14:cNvPr>
                <p14:cNvContentPartPr/>
                <p14:nvPr/>
              </p14:nvContentPartPr>
              <p14:xfrm>
                <a:off x="6798753" y="4772413"/>
                <a:ext cx="66600" cy="132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0E37CA4-651C-4D87-94D3-B34FAB32385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80753" y="4754773"/>
                  <a:ext cx="1022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0998810-50FF-43B1-BD5F-A0AAE14EA52A}"/>
              </a:ext>
            </a:extLst>
          </p:cNvPr>
          <p:cNvGrpSpPr/>
          <p:nvPr/>
        </p:nvGrpSpPr>
        <p:grpSpPr>
          <a:xfrm>
            <a:off x="9343593" y="3291733"/>
            <a:ext cx="1368000" cy="509760"/>
            <a:chOff x="9343593" y="3291733"/>
            <a:chExt cx="136800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F6D5E4-1EDF-4D33-A890-EFDE290A4A98}"/>
                    </a:ext>
                  </a:extLst>
                </p14:cNvPr>
                <p14:cNvContentPartPr/>
                <p14:nvPr/>
              </p14:nvContentPartPr>
              <p14:xfrm>
                <a:off x="9343593" y="3466333"/>
                <a:ext cx="216720" cy="213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F6D5E4-1EDF-4D33-A890-EFDE290A4A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25953" y="3448693"/>
                  <a:ext cx="252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A5B131A-AD3B-4367-9E31-C6CCC1AD4657}"/>
                    </a:ext>
                  </a:extLst>
                </p14:cNvPr>
                <p14:cNvContentPartPr/>
                <p14:nvPr/>
              </p14:nvContentPartPr>
              <p14:xfrm>
                <a:off x="9429633" y="3329533"/>
                <a:ext cx="75240" cy="45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A5B131A-AD3B-4367-9E31-C6CCC1AD46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11993" y="3311893"/>
                  <a:ext cx="1108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628753D-7288-446E-BA69-74EB40C61A62}"/>
                    </a:ext>
                  </a:extLst>
                </p14:cNvPr>
                <p14:cNvContentPartPr/>
                <p14:nvPr/>
              </p14:nvContentPartPr>
              <p14:xfrm>
                <a:off x="9642033" y="3421333"/>
                <a:ext cx="50760" cy="292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628753D-7288-446E-BA69-74EB40C61A6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24033" y="3403693"/>
                  <a:ext cx="86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1378083-5A57-47C6-98DB-ADAABA6518AA}"/>
                    </a:ext>
                  </a:extLst>
                </p14:cNvPr>
                <p14:cNvContentPartPr/>
                <p14:nvPr/>
              </p14:nvContentPartPr>
              <p14:xfrm>
                <a:off x="9771273" y="3501253"/>
                <a:ext cx="119520" cy="165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1378083-5A57-47C6-98DB-ADAABA6518A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53273" y="3483613"/>
                  <a:ext cx="155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A1D925-073D-459D-A21F-8D4B3E1B4E2E}"/>
                    </a:ext>
                  </a:extLst>
                </p14:cNvPr>
                <p14:cNvContentPartPr/>
                <p14:nvPr/>
              </p14:nvContentPartPr>
              <p14:xfrm>
                <a:off x="9744273" y="3572893"/>
                <a:ext cx="13680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A1D925-073D-459D-A21F-8D4B3E1B4E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26273" y="3554893"/>
                  <a:ext cx="172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EAA4C48-2048-4EC2-B519-A4FFB1B2B7B8}"/>
                    </a:ext>
                  </a:extLst>
                </p14:cNvPr>
                <p14:cNvContentPartPr/>
                <p14:nvPr/>
              </p14:nvContentPartPr>
              <p14:xfrm>
                <a:off x="9897633" y="3593413"/>
                <a:ext cx="110160" cy="199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EAA4C48-2048-4EC2-B519-A4FFB1B2B7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79993" y="3575773"/>
                  <a:ext cx="145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014EF46-5E36-4B6F-B72D-60C29B85427A}"/>
                    </a:ext>
                  </a:extLst>
                </p14:cNvPr>
                <p14:cNvContentPartPr/>
                <p14:nvPr/>
              </p14:nvContentPartPr>
              <p14:xfrm>
                <a:off x="10052433" y="3432853"/>
                <a:ext cx="43200" cy="275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014EF46-5E36-4B6F-B72D-60C29B8542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34793" y="3415213"/>
                  <a:ext cx="788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198EB58-4EF0-4E41-91A4-E9EFBBF3A526}"/>
                    </a:ext>
                  </a:extLst>
                </p14:cNvPr>
                <p14:cNvContentPartPr/>
                <p14:nvPr/>
              </p14:nvContentPartPr>
              <p14:xfrm>
                <a:off x="10262673" y="3556333"/>
                <a:ext cx="117000" cy="1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198EB58-4EF0-4E41-91A4-E9EFBBF3A5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45033" y="3538693"/>
                  <a:ext cx="152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4F1D9C8-7B23-4E75-B76E-22191DE9694F}"/>
                    </a:ext>
                  </a:extLst>
                </p14:cNvPr>
                <p14:cNvContentPartPr/>
                <p14:nvPr/>
              </p14:nvContentPartPr>
              <p14:xfrm>
                <a:off x="10257633" y="3610333"/>
                <a:ext cx="108360" cy="2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4F1D9C8-7B23-4E75-B76E-22191DE969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39993" y="3592693"/>
                  <a:ext cx="144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CC97FF7-59A1-45D5-8794-261D491FFF3B}"/>
                    </a:ext>
                  </a:extLst>
                </p14:cNvPr>
                <p14:cNvContentPartPr/>
                <p14:nvPr/>
              </p14:nvContentPartPr>
              <p14:xfrm>
                <a:off x="10502433" y="3291733"/>
                <a:ext cx="130680" cy="266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CC97FF7-59A1-45D5-8794-261D491FFF3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84793" y="3274093"/>
                  <a:ext cx="166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1EBF562-45EF-4A77-8619-14207362A4A8}"/>
                    </a:ext>
                  </a:extLst>
                </p14:cNvPr>
                <p14:cNvContentPartPr/>
                <p14:nvPr/>
              </p14:nvContentPartPr>
              <p14:xfrm>
                <a:off x="10480113" y="3577213"/>
                <a:ext cx="231480" cy="11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1EBF562-45EF-4A77-8619-14207362A4A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62473" y="3559573"/>
                  <a:ext cx="267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A18337-F6FD-4532-B79E-07A67F6A592E}"/>
                    </a:ext>
                  </a:extLst>
                </p14:cNvPr>
                <p14:cNvContentPartPr/>
                <p14:nvPr/>
              </p14:nvContentPartPr>
              <p14:xfrm>
                <a:off x="10539513" y="3673333"/>
                <a:ext cx="159840" cy="128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A18337-F6FD-4532-B79E-07A67F6A592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21873" y="3655693"/>
                  <a:ext cx="1954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467004-8378-4739-A8C5-19CAD313F135}"/>
              </a:ext>
            </a:extLst>
          </p:cNvPr>
          <p:cNvGrpSpPr/>
          <p:nvPr/>
        </p:nvGrpSpPr>
        <p:grpSpPr>
          <a:xfrm>
            <a:off x="10032993" y="3936493"/>
            <a:ext cx="265680" cy="230040"/>
            <a:chOff x="10032993" y="3936493"/>
            <a:chExt cx="26568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AB85E1B-A507-4AA1-962A-B485DF53E443}"/>
                    </a:ext>
                  </a:extLst>
                </p14:cNvPr>
                <p14:cNvContentPartPr/>
                <p14:nvPr/>
              </p14:nvContentPartPr>
              <p14:xfrm>
                <a:off x="10089513" y="3936493"/>
                <a:ext cx="6480" cy="105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AB85E1B-A507-4AA1-962A-B485DF53E44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71513" y="3918853"/>
                  <a:ext cx="42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1B91DA8-C479-4393-8B95-EACE7F89B9BF}"/>
                    </a:ext>
                  </a:extLst>
                </p14:cNvPr>
                <p14:cNvContentPartPr/>
                <p14:nvPr/>
              </p14:nvContentPartPr>
              <p14:xfrm>
                <a:off x="10131273" y="3940093"/>
                <a:ext cx="20160" cy="154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1B91DA8-C479-4393-8B95-EACE7F89B9B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13273" y="3922093"/>
                  <a:ext cx="55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2CFA12E-5DEF-4D0F-B38A-3FFB93487113}"/>
                    </a:ext>
                  </a:extLst>
                </p14:cNvPr>
                <p14:cNvContentPartPr/>
                <p14:nvPr/>
              </p14:nvContentPartPr>
              <p14:xfrm>
                <a:off x="10032993" y="4047373"/>
                <a:ext cx="265680" cy="119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2CFA12E-5DEF-4D0F-B38A-3FFB934871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14993" y="4029373"/>
                  <a:ext cx="3013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2A4E202-B0DF-4C63-AEA0-C076E236AAEB}"/>
              </a:ext>
            </a:extLst>
          </p:cNvPr>
          <p:cNvGrpSpPr/>
          <p:nvPr/>
        </p:nvGrpSpPr>
        <p:grpSpPr>
          <a:xfrm>
            <a:off x="9681633" y="4399813"/>
            <a:ext cx="961200" cy="324720"/>
            <a:chOff x="9681633" y="4399813"/>
            <a:chExt cx="96120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5512C11-E119-4507-B638-D7ACCE3A4068}"/>
                    </a:ext>
                  </a:extLst>
                </p14:cNvPr>
                <p14:cNvContentPartPr/>
                <p14:nvPr/>
              </p14:nvContentPartPr>
              <p14:xfrm>
                <a:off x="9716553" y="4399813"/>
                <a:ext cx="133920" cy="228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5512C11-E119-4507-B638-D7ACCE3A40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98553" y="4381813"/>
                  <a:ext cx="169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46C8B36-CD28-470D-95FD-5715B414D584}"/>
                    </a:ext>
                  </a:extLst>
                </p14:cNvPr>
                <p14:cNvContentPartPr/>
                <p14:nvPr/>
              </p14:nvContentPartPr>
              <p14:xfrm>
                <a:off x="9681633" y="4528333"/>
                <a:ext cx="182160" cy="1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46C8B36-CD28-470D-95FD-5715B414D5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63633" y="4510333"/>
                  <a:ext cx="217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D6C20BA-EC46-4AD6-8258-DA90A8EF3B6E}"/>
                    </a:ext>
                  </a:extLst>
                </p14:cNvPr>
                <p14:cNvContentPartPr/>
                <p14:nvPr/>
              </p14:nvContentPartPr>
              <p14:xfrm>
                <a:off x="9890073" y="4529053"/>
                <a:ext cx="128520" cy="195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D6C20BA-EC46-4AD6-8258-DA90A8EF3B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72433" y="4511053"/>
                  <a:ext cx="164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AD9538C-3CF5-4155-A92B-5E89AEBC890C}"/>
                    </a:ext>
                  </a:extLst>
                </p14:cNvPr>
                <p14:cNvContentPartPr/>
                <p14:nvPr/>
              </p14:nvContentPartPr>
              <p14:xfrm>
                <a:off x="10170513" y="4468573"/>
                <a:ext cx="795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AD9538C-3CF5-4155-A92B-5E89AEBC890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52873" y="4450573"/>
                  <a:ext cx="11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5E32B4B-4DA1-450D-A951-F8EC7267587B}"/>
                    </a:ext>
                  </a:extLst>
                </p14:cNvPr>
                <p14:cNvContentPartPr/>
                <p14:nvPr/>
              </p14:nvContentPartPr>
              <p14:xfrm>
                <a:off x="10166913" y="4468573"/>
                <a:ext cx="81360" cy="62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5E32B4B-4DA1-450D-A951-F8EC7267587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48913" y="4450573"/>
                  <a:ext cx="117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FD4AD4-B605-4E93-A5E1-EA7DD864EB2B}"/>
                    </a:ext>
                  </a:extLst>
                </p14:cNvPr>
                <p14:cNvContentPartPr/>
                <p14:nvPr/>
              </p14:nvContentPartPr>
              <p14:xfrm>
                <a:off x="10392993" y="4580173"/>
                <a:ext cx="33480" cy="1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FD4AD4-B605-4E93-A5E1-EA7DD864EB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74993" y="4562533"/>
                  <a:ext cx="69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F54ABA2-3A47-48E5-8624-873DC6BBE8F9}"/>
                    </a:ext>
                  </a:extLst>
                </p14:cNvPr>
                <p14:cNvContentPartPr/>
                <p14:nvPr/>
              </p14:nvContentPartPr>
              <p14:xfrm>
                <a:off x="10487673" y="4549213"/>
                <a:ext cx="155160" cy="2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F54ABA2-3A47-48E5-8624-873DC6BBE8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69673" y="4531573"/>
                  <a:ext cx="1908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A80366-A8B1-4C4F-A8DC-C48B4FD51A01}"/>
              </a:ext>
            </a:extLst>
          </p:cNvPr>
          <p:cNvGrpSpPr/>
          <p:nvPr/>
        </p:nvGrpSpPr>
        <p:grpSpPr>
          <a:xfrm>
            <a:off x="10491273" y="3891133"/>
            <a:ext cx="961200" cy="301320"/>
            <a:chOff x="10491273" y="3891133"/>
            <a:chExt cx="96120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21DDFBB-0C9A-4B38-BEB1-CDAE0C56AA2D}"/>
                    </a:ext>
                  </a:extLst>
                </p14:cNvPr>
                <p14:cNvContentPartPr/>
                <p14:nvPr/>
              </p14:nvContentPartPr>
              <p14:xfrm>
                <a:off x="10547793" y="3971053"/>
                <a:ext cx="2880" cy="152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21DDFBB-0C9A-4B38-BEB1-CDAE0C56AA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29793" y="3953053"/>
                  <a:ext cx="38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23DA9CB-FF8B-42A3-9056-0680F2F89CF4}"/>
                    </a:ext>
                  </a:extLst>
                </p14:cNvPr>
                <p14:cNvContentPartPr/>
                <p14:nvPr/>
              </p14:nvContentPartPr>
              <p14:xfrm>
                <a:off x="10580913" y="3986533"/>
                <a:ext cx="5760" cy="115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23DA9CB-FF8B-42A3-9056-0680F2F89C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62913" y="3968533"/>
                  <a:ext cx="41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4E69E76-ED3C-40CA-8300-21A76093AE38}"/>
                    </a:ext>
                  </a:extLst>
                </p14:cNvPr>
                <p14:cNvContentPartPr/>
                <p14:nvPr/>
              </p14:nvContentPartPr>
              <p14:xfrm>
                <a:off x="10617633" y="3972133"/>
                <a:ext cx="37080" cy="130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4E69E76-ED3C-40CA-8300-21A76093AE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99993" y="3954133"/>
                  <a:ext cx="72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D8F4FE9-831D-4BB3-8D1A-31C0B53379A0}"/>
                    </a:ext>
                  </a:extLst>
                </p14:cNvPr>
                <p14:cNvContentPartPr/>
                <p14:nvPr/>
              </p14:nvContentPartPr>
              <p14:xfrm>
                <a:off x="10491273" y="3933253"/>
                <a:ext cx="201960" cy="18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D8F4FE9-831D-4BB3-8D1A-31C0B53379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73273" y="3915613"/>
                  <a:ext cx="237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D8A66CF-9E3E-4AAE-B280-923AFE4C8DDB}"/>
                    </a:ext>
                  </a:extLst>
                </p14:cNvPr>
                <p14:cNvContentPartPr/>
                <p14:nvPr/>
              </p14:nvContentPartPr>
              <p14:xfrm>
                <a:off x="10673793" y="4028293"/>
                <a:ext cx="114840" cy="68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D8A66CF-9E3E-4AAE-B280-923AFE4C8D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56153" y="4010293"/>
                  <a:ext cx="150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E68CEC6-2094-4B6F-8B33-9027AD5DDDEB}"/>
                    </a:ext>
                  </a:extLst>
                </p14:cNvPr>
                <p14:cNvContentPartPr/>
                <p14:nvPr/>
              </p14:nvContentPartPr>
              <p14:xfrm>
                <a:off x="10774233" y="3891133"/>
                <a:ext cx="160920" cy="209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E68CEC6-2094-4B6F-8B33-9027AD5DDDE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756593" y="3873493"/>
                  <a:ext cx="196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083FBE6-1E81-49A3-BD5F-27DC1289A0A6}"/>
                    </a:ext>
                  </a:extLst>
                </p14:cNvPr>
                <p14:cNvContentPartPr/>
                <p14:nvPr/>
              </p14:nvContentPartPr>
              <p14:xfrm>
                <a:off x="10894113" y="4014973"/>
                <a:ext cx="187200" cy="67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083FBE6-1E81-49A3-BD5F-27DC1289A0A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76473" y="3997333"/>
                  <a:ext cx="222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EC72411-DF86-4C7D-A715-0947353FD5F7}"/>
                    </a:ext>
                  </a:extLst>
                </p14:cNvPr>
                <p14:cNvContentPartPr/>
                <p14:nvPr/>
              </p14:nvContentPartPr>
              <p14:xfrm>
                <a:off x="11112633" y="3981853"/>
                <a:ext cx="339840" cy="210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EC72411-DF86-4C7D-A715-0947353FD5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94633" y="3964213"/>
                  <a:ext cx="37548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A1EBF2C-FF3D-4691-855D-91574E8E95B4}"/>
              </a:ext>
            </a:extLst>
          </p:cNvPr>
          <p:cNvGrpSpPr/>
          <p:nvPr/>
        </p:nvGrpSpPr>
        <p:grpSpPr>
          <a:xfrm>
            <a:off x="2116593" y="6263173"/>
            <a:ext cx="1161720" cy="449280"/>
            <a:chOff x="2116593" y="6263173"/>
            <a:chExt cx="116172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ED8F1B2-A47B-4B7D-849F-DDDE43C11EBA}"/>
                    </a:ext>
                  </a:extLst>
                </p14:cNvPr>
                <p14:cNvContentPartPr/>
                <p14:nvPr/>
              </p14:nvContentPartPr>
              <p14:xfrm>
                <a:off x="2116593" y="6263173"/>
                <a:ext cx="1161720" cy="207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ED8F1B2-A47B-4B7D-849F-DDDE43C11EB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98593" y="6245173"/>
                  <a:ext cx="1197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E87BFF5-8490-4D91-8E73-0812544BD43B}"/>
                    </a:ext>
                  </a:extLst>
                </p14:cNvPr>
                <p14:cNvContentPartPr/>
                <p14:nvPr/>
              </p14:nvContentPartPr>
              <p14:xfrm>
                <a:off x="2314233" y="6538573"/>
                <a:ext cx="139320" cy="162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E87BFF5-8490-4D91-8E73-0812544BD43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96593" y="6520933"/>
                  <a:ext cx="174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174EBEF-6784-47B8-AFF3-F43C98E9B5A7}"/>
                    </a:ext>
                  </a:extLst>
                </p14:cNvPr>
                <p14:cNvContentPartPr/>
                <p14:nvPr/>
              </p14:nvContentPartPr>
              <p14:xfrm>
                <a:off x="2499993" y="6664573"/>
                <a:ext cx="145440" cy="47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174EBEF-6784-47B8-AFF3-F43C98E9B5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81993" y="6646573"/>
                  <a:ext cx="18108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D0CCD71-A72D-440F-B633-E32A010CDC13}"/>
              </a:ext>
            </a:extLst>
          </p:cNvPr>
          <p:cNvGrpSpPr/>
          <p:nvPr/>
        </p:nvGrpSpPr>
        <p:grpSpPr>
          <a:xfrm>
            <a:off x="3470553" y="6258853"/>
            <a:ext cx="1049760" cy="441720"/>
            <a:chOff x="3470553" y="6258853"/>
            <a:chExt cx="10497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D9CED0C-5A99-4CEF-9E3D-6B57F21527C5}"/>
                    </a:ext>
                  </a:extLst>
                </p14:cNvPr>
                <p14:cNvContentPartPr/>
                <p14:nvPr/>
              </p14:nvContentPartPr>
              <p14:xfrm>
                <a:off x="3470553" y="6258853"/>
                <a:ext cx="1049760" cy="188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D9CED0C-5A99-4CEF-9E3D-6B57F21527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52913" y="6240853"/>
                  <a:ext cx="1085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7DFEB73-C936-4634-ACAD-4CF0A60810C3}"/>
                    </a:ext>
                  </a:extLst>
                </p14:cNvPr>
                <p14:cNvContentPartPr/>
                <p14:nvPr/>
              </p14:nvContentPartPr>
              <p14:xfrm>
                <a:off x="3761793" y="6495373"/>
                <a:ext cx="189720" cy="179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7DFEB73-C936-4634-ACAD-4CF0A60810C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43793" y="6477733"/>
                  <a:ext cx="225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F5F4E92-3328-4174-AA5B-18182A5FE236}"/>
                    </a:ext>
                  </a:extLst>
                </p14:cNvPr>
                <p14:cNvContentPartPr/>
                <p14:nvPr/>
              </p14:nvContentPartPr>
              <p14:xfrm>
                <a:off x="3937833" y="6635413"/>
                <a:ext cx="140040" cy="65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F5F4E92-3328-4174-AA5B-18182A5FE23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20193" y="6617773"/>
                  <a:ext cx="17568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91D042-A780-4E5D-AB01-76B82A370381}"/>
                  </a:ext>
                </a:extLst>
              </p14:cNvPr>
              <p14:cNvContentPartPr/>
              <p14:nvPr/>
            </p14:nvContentPartPr>
            <p14:xfrm>
              <a:off x="1744105" y="2727360"/>
              <a:ext cx="286200" cy="27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91D042-A780-4E5D-AB01-76B82A37038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726105" y="2709360"/>
                <a:ext cx="3218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4B8906-BC92-4BE9-9E12-147FAE83E36D}"/>
                  </a:ext>
                </a:extLst>
              </p14:cNvPr>
              <p14:cNvContentPartPr/>
              <p14:nvPr/>
            </p14:nvContentPartPr>
            <p14:xfrm>
              <a:off x="1363585" y="3450240"/>
              <a:ext cx="1559520" cy="27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4B8906-BC92-4BE9-9E12-147FAE83E36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45945" y="3432600"/>
                <a:ext cx="1595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943CDF-EDF5-4F15-A9C6-6718F3DEBC91}"/>
                  </a:ext>
                </a:extLst>
              </p14:cNvPr>
              <p14:cNvContentPartPr/>
              <p14:nvPr/>
            </p14:nvContentPartPr>
            <p14:xfrm>
              <a:off x="2716825" y="3860640"/>
              <a:ext cx="321480" cy="453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943CDF-EDF5-4F15-A9C6-6718F3DEBC9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698825" y="3843000"/>
                <a:ext cx="357120" cy="48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B256ACA-C1A8-46EC-BC3A-7EAA046E8D14}"/>
              </a:ext>
            </a:extLst>
          </p:cNvPr>
          <p:cNvGrpSpPr/>
          <p:nvPr/>
        </p:nvGrpSpPr>
        <p:grpSpPr>
          <a:xfrm>
            <a:off x="3465625" y="4271040"/>
            <a:ext cx="183600" cy="58320"/>
            <a:chOff x="3465625" y="4271040"/>
            <a:chExt cx="183600" cy="5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8FF9E6-0607-4072-A1E7-DEEC211BEB39}"/>
                    </a:ext>
                  </a:extLst>
                </p14:cNvPr>
                <p14:cNvContentPartPr/>
                <p14:nvPr/>
              </p14:nvContentPartPr>
              <p14:xfrm>
                <a:off x="3465625" y="4271040"/>
                <a:ext cx="183600" cy="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8FF9E6-0607-4072-A1E7-DEEC211BEB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47985" y="4253040"/>
                  <a:ext cx="21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180087-F980-4DFE-8332-AE95BC1883AE}"/>
                    </a:ext>
                  </a:extLst>
                </p14:cNvPr>
                <p14:cNvContentPartPr/>
                <p14:nvPr/>
              </p14:nvContentPartPr>
              <p14:xfrm>
                <a:off x="3490105" y="4329000"/>
                <a:ext cx="14148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180087-F980-4DFE-8332-AE95BC1883A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72105" y="4311360"/>
                  <a:ext cx="1771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1B518C9-2629-488A-93D6-9109762993DB}"/>
              </a:ext>
            </a:extLst>
          </p:cNvPr>
          <p:cNvGrpSpPr/>
          <p:nvPr/>
        </p:nvGrpSpPr>
        <p:grpSpPr>
          <a:xfrm>
            <a:off x="5399905" y="3371760"/>
            <a:ext cx="772200" cy="352440"/>
            <a:chOff x="5399905" y="3371760"/>
            <a:chExt cx="7722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B87497-1949-4B63-84CE-8553FD64CA38}"/>
                    </a:ext>
                  </a:extLst>
                </p14:cNvPr>
                <p14:cNvContentPartPr/>
                <p14:nvPr/>
              </p14:nvContentPartPr>
              <p14:xfrm>
                <a:off x="5399905" y="3371760"/>
                <a:ext cx="290880" cy="27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B87497-1949-4B63-84CE-8553FD64CA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82265" y="3353760"/>
                  <a:ext cx="326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E0976B-246A-442D-B5DB-579ED67F9D82}"/>
                    </a:ext>
                  </a:extLst>
                </p14:cNvPr>
                <p14:cNvContentPartPr/>
                <p14:nvPr/>
              </p14:nvContentPartPr>
              <p14:xfrm>
                <a:off x="5726065" y="3500640"/>
                <a:ext cx="35280" cy="12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E0976B-246A-442D-B5DB-579ED67F9D8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08425" y="3483000"/>
                  <a:ext cx="70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F1F52A-E8F5-4CB3-BC54-EB1F87E2DF24}"/>
                    </a:ext>
                  </a:extLst>
                </p14:cNvPr>
                <p14:cNvContentPartPr/>
                <p14:nvPr/>
              </p14:nvContentPartPr>
              <p14:xfrm>
                <a:off x="5812825" y="3508560"/>
                <a:ext cx="88200" cy="94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F1F52A-E8F5-4CB3-BC54-EB1F87E2DF2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95185" y="3490560"/>
                  <a:ext cx="123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96EC40-5ED3-40EF-BE6F-44BFE10AE029}"/>
                    </a:ext>
                  </a:extLst>
                </p14:cNvPr>
                <p14:cNvContentPartPr/>
                <p14:nvPr/>
              </p14:nvContentPartPr>
              <p14:xfrm>
                <a:off x="5976265" y="3583800"/>
                <a:ext cx="2880" cy="12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96EC40-5ED3-40EF-BE6F-44BFE10AE0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58265" y="3566160"/>
                  <a:ext cx="38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2DD3FE-0C30-4268-B994-67E90D85FF4B}"/>
                    </a:ext>
                  </a:extLst>
                </p14:cNvPr>
                <p14:cNvContentPartPr/>
                <p14:nvPr/>
              </p14:nvContentPartPr>
              <p14:xfrm>
                <a:off x="6056545" y="3481920"/>
                <a:ext cx="44280" cy="11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2DD3FE-0C30-4268-B994-67E90D85FF4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38545" y="3463920"/>
                  <a:ext cx="79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6359ED-4D1E-4B60-A69C-01B41AC2671B}"/>
                    </a:ext>
                  </a:extLst>
                </p14:cNvPr>
                <p14:cNvContentPartPr/>
                <p14:nvPr/>
              </p14:nvContentPartPr>
              <p14:xfrm>
                <a:off x="6145105" y="3435120"/>
                <a:ext cx="27000" cy="28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6359ED-4D1E-4B60-A69C-01B41AC2671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27465" y="3417120"/>
                  <a:ext cx="6264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CA9FE18-216F-4802-A5FF-113D4051A344}"/>
                  </a:ext>
                </a:extLst>
              </p14:cNvPr>
              <p14:cNvContentPartPr/>
              <p14:nvPr/>
            </p14:nvContentPartPr>
            <p14:xfrm>
              <a:off x="6234025" y="5054400"/>
              <a:ext cx="368640" cy="108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CA9FE18-216F-4802-A5FF-113D4051A34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216025" y="5036760"/>
                <a:ext cx="4042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FF85CC9-2CB8-47DE-BDFD-6C2A6771FCC4}"/>
                  </a:ext>
                </a:extLst>
              </p14:cNvPr>
              <p14:cNvContentPartPr/>
              <p14:nvPr/>
            </p14:nvContentPartPr>
            <p14:xfrm>
              <a:off x="7254985" y="5049000"/>
              <a:ext cx="548640" cy="185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FF85CC9-2CB8-47DE-BDFD-6C2A6771FCC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37345" y="5031000"/>
                <a:ext cx="5842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D19A2F2-BA9F-4B98-83B8-63268C7DEE0F}"/>
                  </a:ext>
                </a:extLst>
              </p14:cNvPr>
              <p14:cNvContentPartPr/>
              <p14:nvPr/>
            </p14:nvContentPartPr>
            <p14:xfrm>
              <a:off x="9160105" y="3149640"/>
              <a:ext cx="1794960" cy="72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D19A2F2-BA9F-4B98-83B8-63268C7DEE0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142465" y="3131640"/>
                <a:ext cx="183060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2EBDAE-4E47-499C-B1C2-742EEB8750B5}"/>
                  </a:ext>
                </a:extLst>
              </p14:cNvPr>
              <p14:cNvContentPartPr/>
              <p14:nvPr/>
            </p14:nvContentPartPr>
            <p14:xfrm>
              <a:off x="9662305" y="4796280"/>
              <a:ext cx="444240" cy="75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2EBDAE-4E47-499C-B1C2-742EEB8750B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644665" y="4778280"/>
                <a:ext cx="479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EF9F9BE-C24C-438B-90A0-344BBF21151B}"/>
                  </a:ext>
                </a:extLst>
              </p14:cNvPr>
              <p14:cNvContentPartPr/>
              <p14:nvPr/>
            </p14:nvContentPartPr>
            <p14:xfrm>
              <a:off x="1749145" y="4366440"/>
              <a:ext cx="1266840" cy="153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EF9F9BE-C24C-438B-90A0-344BBF21151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731145" y="4348800"/>
                <a:ext cx="1302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83E64C1-92F6-455C-AC9A-AF3BEEC279AF}"/>
                  </a:ext>
                </a:extLst>
              </p14:cNvPr>
              <p14:cNvContentPartPr/>
              <p14:nvPr/>
            </p14:nvContentPartPr>
            <p14:xfrm>
              <a:off x="2073865" y="4636080"/>
              <a:ext cx="288360" cy="318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83E64C1-92F6-455C-AC9A-AF3BEEC279A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055865" y="4618440"/>
                <a:ext cx="3240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34AAA1F-98FD-4BB0-B65B-7048499290E2}"/>
                  </a:ext>
                </a:extLst>
              </p14:cNvPr>
              <p14:cNvContentPartPr/>
              <p14:nvPr/>
            </p14:nvContentPartPr>
            <p14:xfrm>
              <a:off x="2892505" y="5250240"/>
              <a:ext cx="231120" cy="41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34AAA1F-98FD-4BB0-B65B-7048499290E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874865" y="5232240"/>
                <a:ext cx="2667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9BB8E24-29FA-4498-92C3-526CE9502D5A}"/>
                  </a:ext>
                </a:extLst>
              </p14:cNvPr>
              <p14:cNvContentPartPr/>
              <p14:nvPr/>
            </p14:nvContentPartPr>
            <p14:xfrm>
              <a:off x="1363585" y="5509440"/>
              <a:ext cx="1206360" cy="28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9BB8E24-29FA-4498-92C3-526CE9502D5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345945" y="5491440"/>
                <a:ext cx="12420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33653B6-36FB-4C4F-94E5-9EB80C2D909E}"/>
                  </a:ext>
                </a:extLst>
              </p14:cNvPr>
              <p14:cNvContentPartPr/>
              <p14:nvPr/>
            </p14:nvContentPartPr>
            <p14:xfrm>
              <a:off x="3396505" y="5541120"/>
              <a:ext cx="1355760" cy="242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33653B6-36FB-4C4F-94E5-9EB80C2D909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378505" y="5523480"/>
                <a:ext cx="13914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67A044D-1B59-428C-86B0-9DA3DE2B5C9C}"/>
                  </a:ext>
                </a:extLst>
              </p14:cNvPr>
              <p14:cNvContentPartPr/>
              <p14:nvPr/>
            </p14:nvContentPartPr>
            <p14:xfrm>
              <a:off x="2291305" y="6715440"/>
              <a:ext cx="363960" cy="11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67A044D-1B59-428C-86B0-9DA3DE2B5C9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273305" y="6697440"/>
                <a:ext cx="399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42FCA0-45F2-4E67-AC95-8C6F1B5F6BE8}"/>
                  </a:ext>
                </a:extLst>
              </p14:cNvPr>
              <p14:cNvContentPartPr/>
              <p14:nvPr/>
            </p14:nvContentPartPr>
            <p14:xfrm>
              <a:off x="3763345" y="6708600"/>
              <a:ext cx="342000" cy="15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42FCA0-45F2-4E67-AC95-8C6F1B5F6BE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745705" y="6690960"/>
                <a:ext cx="37764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91E9136-661B-46F0-A1D1-DCE53E244EED}"/>
              </a:ext>
            </a:extLst>
          </p:cNvPr>
          <p:cNvGrpSpPr/>
          <p:nvPr/>
        </p:nvGrpSpPr>
        <p:grpSpPr>
          <a:xfrm>
            <a:off x="1300585" y="6310440"/>
            <a:ext cx="395280" cy="81360"/>
            <a:chOff x="1300585" y="6310440"/>
            <a:chExt cx="39528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54AD8E5-4982-4F7E-A86D-F71F9586C130}"/>
                    </a:ext>
                  </a:extLst>
                </p14:cNvPr>
                <p14:cNvContentPartPr/>
                <p14:nvPr/>
              </p14:nvContentPartPr>
              <p14:xfrm>
                <a:off x="1300585" y="6310440"/>
                <a:ext cx="375840" cy="24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54AD8E5-4982-4F7E-A86D-F71F9586C1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82585" y="6292800"/>
                  <a:ext cx="411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DED8B58-20EF-440D-9511-C3F8F4A40AE9}"/>
                    </a:ext>
                  </a:extLst>
                </p14:cNvPr>
                <p14:cNvContentPartPr/>
                <p14:nvPr/>
              </p14:nvContentPartPr>
              <p14:xfrm>
                <a:off x="1327225" y="6354360"/>
                <a:ext cx="368640" cy="37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DED8B58-20EF-440D-9511-C3F8F4A40AE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09225" y="6336360"/>
                  <a:ext cx="4042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D0B528-9617-4CC2-AB63-232CCC339225}"/>
              </a:ext>
            </a:extLst>
          </p:cNvPr>
          <p:cNvGrpSpPr/>
          <p:nvPr/>
        </p:nvGrpSpPr>
        <p:grpSpPr>
          <a:xfrm>
            <a:off x="5194705" y="6062040"/>
            <a:ext cx="954720" cy="242280"/>
            <a:chOff x="5194705" y="6062040"/>
            <a:chExt cx="95472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C5420D-52E5-40BD-90D5-B7F699618B8E}"/>
                    </a:ext>
                  </a:extLst>
                </p14:cNvPr>
                <p14:cNvContentPartPr/>
                <p14:nvPr/>
              </p14:nvContentPartPr>
              <p14:xfrm>
                <a:off x="5205505" y="6118920"/>
                <a:ext cx="943920" cy="80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C5420D-52E5-40BD-90D5-B7F699618B8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87505" y="6101280"/>
                  <a:ext cx="979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F1E812-86C5-47EA-9819-C321C46D9085}"/>
                    </a:ext>
                  </a:extLst>
                </p14:cNvPr>
                <p14:cNvContentPartPr/>
                <p14:nvPr/>
              </p14:nvContentPartPr>
              <p14:xfrm>
                <a:off x="5194705" y="6062040"/>
                <a:ext cx="164160" cy="242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F1E812-86C5-47EA-9819-C321C46D908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77065" y="6044400"/>
                  <a:ext cx="19980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F9A266-3D56-48AD-A03B-B39402CA21AE}"/>
              </a:ext>
            </a:extLst>
          </p:cNvPr>
          <p:cNvGrpSpPr/>
          <p:nvPr/>
        </p:nvGrpSpPr>
        <p:grpSpPr>
          <a:xfrm>
            <a:off x="8171905" y="5156280"/>
            <a:ext cx="3161160" cy="1559160"/>
            <a:chOff x="8171905" y="5156280"/>
            <a:chExt cx="3161160" cy="15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F55BB07-7795-4676-A566-4E85BC54ED15}"/>
                    </a:ext>
                  </a:extLst>
                </p14:cNvPr>
                <p14:cNvContentPartPr/>
                <p14:nvPr/>
              </p14:nvContentPartPr>
              <p14:xfrm>
                <a:off x="8171905" y="6161760"/>
                <a:ext cx="3161160" cy="301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F55BB07-7795-4676-A566-4E85BC54ED1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53905" y="6143760"/>
                  <a:ext cx="31968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2E59C6-F23E-4DA5-A1A1-3160D06934B6}"/>
                    </a:ext>
                  </a:extLst>
                </p14:cNvPr>
                <p14:cNvContentPartPr/>
                <p14:nvPr/>
              </p14:nvContentPartPr>
              <p14:xfrm>
                <a:off x="9450625" y="5156280"/>
                <a:ext cx="123120" cy="1559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2E59C6-F23E-4DA5-A1A1-3160D06934B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32985" y="5138640"/>
                  <a:ext cx="158760" cy="15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E77E3D-F527-4DAB-BF7E-7C8268C54BBC}"/>
                    </a:ext>
                  </a:extLst>
                </p14:cNvPr>
                <p14:cNvContentPartPr/>
                <p14:nvPr/>
              </p14:nvContentPartPr>
              <p14:xfrm>
                <a:off x="9590305" y="6313680"/>
                <a:ext cx="237960" cy="151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E77E3D-F527-4DAB-BF7E-7C8268C54BB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72305" y="6296040"/>
                  <a:ext cx="2736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6DAB7D3-1BA2-4156-9870-862651F332AE}"/>
              </a:ext>
            </a:extLst>
          </p:cNvPr>
          <p:cNvGrpSpPr/>
          <p:nvPr/>
        </p:nvGrpSpPr>
        <p:grpSpPr>
          <a:xfrm>
            <a:off x="8347945" y="5448240"/>
            <a:ext cx="1956960" cy="957960"/>
            <a:chOff x="8347945" y="5448240"/>
            <a:chExt cx="195696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2C89795-D2EA-427F-8422-B588AEA06A03}"/>
                    </a:ext>
                  </a:extLst>
                </p14:cNvPr>
                <p14:cNvContentPartPr/>
                <p14:nvPr/>
              </p14:nvContentPartPr>
              <p14:xfrm>
                <a:off x="9177025" y="5896800"/>
                <a:ext cx="808920" cy="141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2C89795-D2EA-427F-8422-B588AEA06A0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68025" y="5888160"/>
                  <a:ext cx="826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DCEA961-160A-4D2D-AE5A-452074AB775D}"/>
                    </a:ext>
                  </a:extLst>
                </p14:cNvPr>
                <p14:cNvContentPartPr/>
                <p14:nvPr/>
              </p14:nvContentPartPr>
              <p14:xfrm>
                <a:off x="9174865" y="5968080"/>
                <a:ext cx="11160" cy="126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DCEA961-160A-4D2D-AE5A-452074AB77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65865" y="5959440"/>
                  <a:ext cx="28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7413B4F-E066-483B-A23E-4872F9B698E0}"/>
                    </a:ext>
                  </a:extLst>
                </p14:cNvPr>
                <p14:cNvContentPartPr/>
                <p14:nvPr/>
              </p14:nvContentPartPr>
              <p14:xfrm>
                <a:off x="9196825" y="6151680"/>
                <a:ext cx="1800" cy="71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7413B4F-E066-483B-A23E-4872F9B698E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87825" y="6143040"/>
                  <a:ext cx="19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BFE841C-4560-4964-AB1E-09A824E36DE3}"/>
                    </a:ext>
                  </a:extLst>
                </p14:cNvPr>
                <p14:cNvContentPartPr/>
                <p14:nvPr/>
              </p14:nvContentPartPr>
              <p14:xfrm>
                <a:off x="9188185" y="6274440"/>
                <a:ext cx="360" cy="131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BFE841C-4560-4964-AB1E-09A824E36DE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79185" y="6265440"/>
                  <a:ext cx="1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F1DA17F-4C1D-4553-9A5C-78749D82DDA8}"/>
                    </a:ext>
                  </a:extLst>
                </p14:cNvPr>
                <p14:cNvContentPartPr/>
                <p14:nvPr/>
              </p14:nvContentPartPr>
              <p14:xfrm>
                <a:off x="9962545" y="6028200"/>
                <a:ext cx="7560" cy="78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F1DA17F-4C1D-4553-9A5C-78749D82DD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53905" y="6019200"/>
                  <a:ext cx="25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A9B6D2-211E-40AC-9697-C36DF4B602AA}"/>
                    </a:ext>
                  </a:extLst>
                </p14:cNvPr>
                <p14:cNvContentPartPr/>
                <p14:nvPr/>
              </p14:nvContentPartPr>
              <p14:xfrm>
                <a:off x="9969745" y="6183720"/>
                <a:ext cx="5400" cy="118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A9B6D2-211E-40AC-9697-C36DF4B602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61105" y="6174720"/>
                  <a:ext cx="23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F8A65BB-776E-4CA6-9E0D-20BA429EF4D5}"/>
                    </a:ext>
                  </a:extLst>
                </p14:cNvPr>
                <p14:cNvContentPartPr/>
                <p14:nvPr/>
              </p14:nvContentPartPr>
              <p14:xfrm>
                <a:off x="9300145" y="5686920"/>
                <a:ext cx="996840" cy="11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F8A65BB-776E-4CA6-9E0D-20BA429EF4D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91145" y="5677920"/>
                  <a:ext cx="1014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86CEF27-5621-48EB-939B-1E7F42C58CDE}"/>
                    </a:ext>
                  </a:extLst>
                </p14:cNvPr>
                <p14:cNvContentPartPr/>
                <p14:nvPr/>
              </p14:nvContentPartPr>
              <p14:xfrm>
                <a:off x="9298705" y="5711040"/>
                <a:ext cx="1440" cy="127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86CEF27-5621-48EB-939B-1E7F42C58CD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90065" y="5702040"/>
                  <a:ext cx="19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93B5A08-80B5-4394-9E1F-80D62388E0F0}"/>
                    </a:ext>
                  </a:extLst>
                </p14:cNvPr>
                <p14:cNvContentPartPr/>
                <p14:nvPr/>
              </p14:nvContentPartPr>
              <p14:xfrm>
                <a:off x="8371345" y="5448240"/>
                <a:ext cx="1441080" cy="161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93B5A08-80B5-4394-9E1F-80D62388E0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62345" y="5439600"/>
                  <a:ext cx="1458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DAFDC89-721D-4503-B3B1-CB9505D83F00}"/>
                    </a:ext>
                  </a:extLst>
                </p14:cNvPr>
                <p14:cNvContentPartPr/>
                <p14:nvPr/>
              </p14:nvContentPartPr>
              <p14:xfrm>
                <a:off x="8347945" y="5519160"/>
                <a:ext cx="45360" cy="200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DAFDC89-721D-4503-B3B1-CB9505D83F0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39305" y="5510520"/>
                  <a:ext cx="63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DD88328-0CAA-40BA-8B76-091A5D73B825}"/>
                    </a:ext>
                  </a:extLst>
                </p14:cNvPr>
                <p14:cNvContentPartPr/>
                <p14:nvPr/>
              </p14:nvContentPartPr>
              <p14:xfrm>
                <a:off x="8405185" y="5751360"/>
                <a:ext cx="360" cy="47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DD88328-0CAA-40BA-8B76-091A5D73B8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96545" y="5742360"/>
                  <a:ext cx="18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1823F6B-C3F9-4E05-A10A-CA4A519524A6}"/>
                    </a:ext>
                  </a:extLst>
                </p14:cNvPr>
                <p14:cNvContentPartPr/>
                <p14:nvPr/>
              </p14:nvContentPartPr>
              <p14:xfrm>
                <a:off x="8418505" y="5889240"/>
                <a:ext cx="360" cy="90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1823F6B-C3F9-4E05-A10A-CA4A519524A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09865" y="5880240"/>
                  <a:ext cx="18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04AC794-CF09-4C95-85B4-49421379769D}"/>
                    </a:ext>
                  </a:extLst>
                </p14:cNvPr>
                <p14:cNvContentPartPr/>
                <p14:nvPr/>
              </p14:nvContentPartPr>
              <p14:xfrm>
                <a:off x="8421025" y="6028200"/>
                <a:ext cx="9000" cy="175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04AC794-CF09-4C95-85B4-4942137976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12385" y="6019200"/>
                  <a:ext cx="26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5C98502-28AD-4CD8-9AEB-10DA2691DF7B}"/>
                    </a:ext>
                  </a:extLst>
                </p14:cNvPr>
                <p14:cNvContentPartPr/>
                <p14:nvPr/>
              </p14:nvContentPartPr>
              <p14:xfrm>
                <a:off x="9787585" y="5599440"/>
                <a:ext cx="15120" cy="132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5C98502-28AD-4CD8-9AEB-10DA2691DF7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78585" y="5590440"/>
                  <a:ext cx="32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85BD8AF-9DAF-428D-81A2-B91CCE20B7BA}"/>
                    </a:ext>
                  </a:extLst>
                </p14:cNvPr>
                <p14:cNvContentPartPr/>
                <p14:nvPr/>
              </p14:nvContentPartPr>
              <p14:xfrm>
                <a:off x="9805585" y="5843160"/>
                <a:ext cx="24840" cy="302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85BD8AF-9DAF-428D-81A2-B91CCE20B7B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96945" y="5834520"/>
                  <a:ext cx="424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521156F-55C4-40F7-B238-44C52D41BE75}"/>
                    </a:ext>
                  </a:extLst>
                </p14:cNvPr>
                <p14:cNvContentPartPr/>
                <p14:nvPr/>
              </p14:nvContentPartPr>
              <p14:xfrm>
                <a:off x="9330385" y="5869440"/>
                <a:ext cx="30600" cy="250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521156F-55C4-40F7-B238-44C52D41BE7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21745" y="5860800"/>
                  <a:ext cx="48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5F4CFE5-17B3-4431-A6A0-75F95C43A038}"/>
                    </a:ext>
                  </a:extLst>
                </p14:cNvPr>
                <p14:cNvContentPartPr/>
                <p14:nvPr/>
              </p14:nvContentPartPr>
              <p14:xfrm>
                <a:off x="10283665" y="5798520"/>
                <a:ext cx="5400" cy="75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5F4CFE5-17B3-4431-A6A0-75F95C43A03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74665" y="5789520"/>
                  <a:ext cx="23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68B574F-F279-4502-93EF-63BBDC18D4A8}"/>
                    </a:ext>
                  </a:extLst>
                </p14:cNvPr>
                <p14:cNvContentPartPr/>
                <p14:nvPr/>
              </p14:nvContentPartPr>
              <p14:xfrm>
                <a:off x="10289785" y="5986440"/>
                <a:ext cx="15120" cy="154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68B574F-F279-4502-93EF-63BBDC18D4A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80785" y="5977800"/>
                  <a:ext cx="327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D0EA014-2A27-4D9A-9C4F-1E869AE322C5}"/>
              </a:ext>
            </a:extLst>
          </p:cNvPr>
          <p:cNvGrpSpPr/>
          <p:nvPr/>
        </p:nvGrpSpPr>
        <p:grpSpPr>
          <a:xfrm>
            <a:off x="9634225" y="5212440"/>
            <a:ext cx="903600" cy="178200"/>
            <a:chOff x="9634225" y="5212440"/>
            <a:chExt cx="9036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B65C75B-31E6-44AC-AAF9-E222579CE438}"/>
                    </a:ext>
                  </a:extLst>
                </p14:cNvPr>
                <p14:cNvContentPartPr/>
                <p14:nvPr/>
              </p14:nvContentPartPr>
              <p14:xfrm>
                <a:off x="9634225" y="5212440"/>
                <a:ext cx="903600" cy="178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B65C75B-31E6-44AC-AAF9-E222579CE43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25585" y="5203440"/>
                  <a:ext cx="921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4C2ED67-ED96-44B9-8B3A-380075B8B3B4}"/>
                    </a:ext>
                  </a:extLst>
                </p14:cNvPr>
                <p14:cNvContentPartPr/>
                <p14:nvPr/>
              </p14:nvContentPartPr>
              <p14:xfrm>
                <a:off x="9647545" y="5249880"/>
                <a:ext cx="16200" cy="132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4C2ED67-ED96-44B9-8B3A-380075B8B3B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38905" y="5240880"/>
                  <a:ext cx="3384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0680461-66BE-4E70-93C1-C0F6CA04701C}"/>
              </a:ext>
            </a:extLst>
          </p:cNvPr>
          <p:cNvGrpSpPr/>
          <p:nvPr/>
        </p:nvGrpSpPr>
        <p:grpSpPr>
          <a:xfrm>
            <a:off x="10883065" y="5254560"/>
            <a:ext cx="837720" cy="314280"/>
            <a:chOff x="10883065" y="5254560"/>
            <a:chExt cx="83772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F600E1C-92DC-4FA1-8EA5-F7C7B7BA75BD}"/>
                    </a:ext>
                  </a:extLst>
                </p14:cNvPr>
                <p14:cNvContentPartPr/>
                <p14:nvPr/>
              </p14:nvContentPartPr>
              <p14:xfrm>
                <a:off x="10883065" y="5254560"/>
                <a:ext cx="203400" cy="314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F600E1C-92DC-4FA1-8EA5-F7C7B7BA75B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74425" y="5245920"/>
                  <a:ext cx="2210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BFDF4E4-B1DE-43AF-928C-7B9CCA3C812C}"/>
                    </a:ext>
                  </a:extLst>
                </p14:cNvPr>
                <p14:cNvContentPartPr/>
                <p14:nvPr/>
              </p14:nvContentPartPr>
              <p14:xfrm>
                <a:off x="11229385" y="5340960"/>
                <a:ext cx="72720" cy="2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BFDF4E4-B1DE-43AF-928C-7B9CCA3C81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20745" y="5332320"/>
                  <a:ext cx="90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961F3A8-3BD9-4DE3-90EA-7217F83EE016}"/>
                    </a:ext>
                  </a:extLst>
                </p14:cNvPr>
                <p14:cNvContentPartPr/>
                <p14:nvPr/>
              </p14:nvContentPartPr>
              <p14:xfrm>
                <a:off x="11206345" y="5340960"/>
                <a:ext cx="68400" cy="70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961F3A8-3BD9-4DE3-90EA-7217F83EE01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97345" y="5332320"/>
                  <a:ext cx="86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B339840-E273-46DD-9745-BEA407A32BB4}"/>
                    </a:ext>
                  </a:extLst>
                </p14:cNvPr>
                <p14:cNvContentPartPr/>
                <p14:nvPr/>
              </p14:nvContentPartPr>
              <p14:xfrm>
                <a:off x="11387425" y="5275080"/>
                <a:ext cx="89280" cy="136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B339840-E273-46DD-9745-BEA407A32BB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78785" y="5266440"/>
                  <a:ext cx="106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EA23741-475E-4B99-A7CC-ADF820FD7D62}"/>
                    </a:ext>
                  </a:extLst>
                </p14:cNvPr>
                <p14:cNvContentPartPr/>
                <p14:nvPr/>
              </p14:nvContentPartPr>
              <p14:xfrm>
                <a:off x="11496865" y="5417640"/>
                <a:ext cx="48960" cy="138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EA23741-475E-4B99-A7CC-ADF820FD7D6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487865" y="5409000"/>
                  <a:ext cx="66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6C9F87E-154B-446D-B48D-115D196BB86F}"/>
                    </a:ext>
                  </a:extLst>
                </p14:cNvPr>
                <p14:cNvContentPartPr/>
                <p14:nvPr/>
              </p14:nvContentPartPr>
              <p14:xfrm>
                <a:off x="11647345" y="5271480"/>
                <a:ext cx="73440" cy="157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6C9F87E-154B-446D-B48D-115D196BB86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638705" y="5262840"/>
                  <a:ext cx="910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0FDB359-1B88-49B2-A825-C893EDE40623}"/>
              </a:ext>
            </a:extLst>
          </p:cNvPr>
          <p:cNvGrpSpPr/>
          <p:nvPr/>
        </p:nvGrpSpPr>
        <p:grpSpPr>
          <a:xfrm>
            <a:off x="10861465" y="5699520"/>
            <a:ext cx="700560" cy="287280"/>
            <a:chOff x="10861465" y="5699520"/>
            <a:chExt cx="70056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811E6B8-F874-4DAE-A6C5-300D87BAD524}"/>
                    </a:ext>
                  </a:extLst>
                </p14:cNvPr>
                <p14:cNvContentPartPr/>
                <p14:nvPr/>
              </p14:nvContentPartPr>
              <p14:xfrm>
                <a:off x="10861465" y="5699520"/>
                <a:ext cx="108000" cy="180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811E6B8-F874-4DAE-A6C5-300D87BAD52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52825" y="5690880"/>
                  <a:ext cx="125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56C2AE-C6CD-4871-A0BB-7D543597C2ED}"/>
                    </a:ext>
                  </a:extLst>
                </p14:cNvPr>
                <p14:cNvContentPartPr/>
                <p14:nvPr/>
              </p14:nvContentPartPr>
              <p14:xfrm>
                <a:off x="10981705" y="5753880"/>
                <a:ext cx="86040" cy="125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56C2AE-C6CD-4871-A0BB-7D543597C2E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72705" y="5745240"/>
                  <a:ext cx="103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AFE00D-62D1-4A10-8187-CAF592F55752}"/>
                    </a:ext>
                  </a:extLst>
                </p14:cNvPr>
                <p14:cNvContentPartPr/>
                <p14:nvPr/>
              </p14:nvContentPartPr>
              <p14:xfrm>
                <a:off x="11059105" y="5718600"/>
                <a:ext cx="165600" cy="268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AFE00D-62D1-4A10-8187-CAF592F557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050465" y="5709960"/>
                  <a:ext cx="183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7A10F02-CD3B-4A0D-A146-4DBA0030A1B2}"/>
                    </a:ext>
                  </a:extLst>
                </p14:cNvPr>
                <p14:cNvContentPartPr/>
                <p14:nvPr/>
              </p14:nvContentPartPr>
              <p14:xfrm>
                <a:off x="11213545" y="5803920"/>
                <a:ext cx="42840" cy="149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7A10F02-CD3B-4A0D-A146-4DBA0030A1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204905" y="5794920"/>
                  <a:ext cx="60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2D774B0-5803-44EF-BF42-373ECD31D837}"/>
                    </a:ext>
                  </a:extLst>
                </p14:cNvPr>
                <p14:cNvContentPartPr/>
                <p14:nvPr/>
              </p14:nvContentPartPr>
              <p14:xfrm>
                <a:off x="11306065" y="5799600"/>
                <a:ext cx="255960" cy="124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2D774B0-5803-44EF-BF42-373ECD31D83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297065" y="5790600"/>
                  <a:ext cx="273600" cy="142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7" name="Title 56">
            <a:extLst>
              <a:ext uri="{FF2B5EF4-FFF2-40B4-BE49-F238E27FC236}">
                <a16:creationId xmlns:a16="http://schemas.microsoft.com/office/drawing/2014/main" id="{E2099084-2AD7-4C71-8ED1-D6C70C0E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1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B02E40-C3ED-49AA-AA98-FBE750321D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585216"/>
                <a:ext cx="10863073" cy="149961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4000" dirty="0">
                    <a:solidFill>
                      <a:schemeClr val="accent2">
                        <a:lumMod val="50000"/>
                      </a:schemeClr>
                    </a:solidFill>
                  </a:rPr>
                  <a:t>скор за дати податак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B02E40-C3ED-49AA-AA98-FBE750321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585216"/>
                <a:ext cx="10863073" cy="1499616"/>
              </a:xfrm>
              <a:prstGeom prst="rect">
                <a:avLst/>
              </a:prstGeom>
              <a:blipFill>
                <a:blip r:embed="rId3"/>
                <a:stretch>
                  <a:fillRect t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58D53C9-8E83-4DBE-906B-2EB8FB742C26}"/>
              </a:ext>
            </a:extLst>
          </p:cNvPr>
          <p:cNvSpPr/>
          <p:nvPr/>
        </p:nvSpPr>
        <p:spPr>
          <a:xfrm>
            <a:off x="985208" y="1511158"/>
            <a:ext cx="86440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000" dirty="0"/>
              <a:t>Како упоредити резултате студента на два теста који носе различит број бодова?</a:t>
            </a:r>
          </a:p>
          <a:p>
            <a:pPr marL="342900" lvl="4" indent="-342900">
              <a:buFont typeface="Wingdings" panose="05000000000000000000" pitchFamily="2" charset="2"/>
              <a:buChar char="Ø"/>
            </a:pPr>
            <a:endParaRPr lang="sr-Cyrl-RS" sz="2000" dirty="0"/>
          </a:p>
          <a:p>
            <a:pPr marL="342900" lvl="4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Cyrl-RS" sz="2000" dirty="0"/>
              <a:t>Положај податка у групи</a:t>
            </a:r>
          </a:p>
          <a:p>
            <a:pPr marL="342900" lvl="4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Cyrl-RS" sz="2000" dirty="0"/>
              <a:t>Заједничка мера за различита мерења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18FFC48-A8C2-482B-8853-927E22D521FD}"/>
                  </a:ext>
                </a:extLst>
              </p:cNvPr>
              <p:cNvSpPr txBox="1"/>
              <p:nvPr/>
            </p:nvSpPr>
            <p:spPr>
              <a:xfrm>
                <a:off x="1143000" y="5029200"/>
                <a:ext cx="9372600" cy="879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4" indent="-342900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1800" dirty="0">
                    <a:solidFill>
                      <a:schemeClr val="tx1"/>
                    </a:solidFill>
                  </a:rPr>
                  <a:t>скор или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1800" dirty="0">
                    <a:solidFill>
                      <a:schemeClr val="tx1"/>
                    </a:solidFill>
                  </a:rPr>
                  <a:t>вредност за дати податак представља број који нема јединицу мере и показује колико стандардних одступања тај податак одступа од средње вредности групе.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18FFC48-A8C2-482B-8853-927E22D52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029200"/>
                <a:ext cx="9372600" cy="879984"/>
              </a:xfrm>
              <a:prstGeom prst="rect">
                <a:avLst/>
              </a:prstGeom>
              <a:blipFill>
                <a:blip r:embed="rId4"/>
                <a:stretch>
                  <a:fillRect l="-45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41E32C8-0001-48EC-AA4F-825EB91D4819}"/>
                  </a:ext>
                </a:extLst>
              </p:cNvPr>
              <p:cNvSpPr/>
              <p:nvPr/>
            </p:nvSpPr>
            <p:spPr>
              <a:xfrm>
                <a:off x="985208" y="3386690"/>
                <a:ext cx="7989129" cy="1636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 indent="0">
                  <a:buNone/>
                </a:pPr>
                <a:r>
                  <a:rPr lang="sr-Cyrl-RS" sz="2000" b="1" dirty="0">
                    <a:solidFill>
                      <a:srgbClr val="D60000"/>
                    </a:solidFill>
                  </a:rPr>
                  <a:t>ДЕФИНИЦИЈА</a:t>
                </a:r>
                <a:r>
                  <a:rPr lang="sr-Cyrl-RS" sz="2000" b="1" dirty="0">
                    <a:solidFill>
                      <a:srgbClr val="D60000"/>
                    </a:solidFill>
                    <a:cs typeface="Calibri" panose="020F0502020204030204" pitchFamily="34" charset="0"/>
                  </a:rPr>
                  <a:t>.</a:t>
                </a:r>
                <a:r>
                  <a:rPr lang="sr-Cyrl-RS" sz="20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Нека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je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r-Cyrl-R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скуп података,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средња вредност тог скупа података, 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стандардно одступање за тај скуп података.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solidFill>
                      <a:srgbClr val="FF0000"/>
                    </a:solidFill>
                  </a:rPr>
                  <a:t>скор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вредност за дати податак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је број </a:t>
                </a:r>
              </a:p>
              <a:p>
                <a:pPr marL="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sr-Cyrl-R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Cyrl-RS" sz="2000" dirty="0"/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41E32C8-0001-48EC-AA4F-825EB91D4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08" y="3386690"/>
                <a:ext cx="7989129" cy="1636025"/>
              </a:xfrm>
              <a:prstGeom prst="rect">
                <a:avLst/>
              </a:prstGeom>
              <a:blipFill>
                <a:blip r:embed="rId5"/>
                <a:stretch>
                  <a:fillRect l="-840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0400A8-E13C-47AC-B094-84062178D5CC}"/>
                  </a:ext>
                </a:extLst>
              </p14:cNvPr>
              <p14:cNvContentPartPr/>
              <p14:nvPr/>
            </p14:nvContentPartPr>
            <p14:xfrm>
              <a:off x="3566065" y="3730320"/>
              <a:ext cx="1413360" cy="1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0400A8-E13C-47AC-B094-84062178D5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7425" y="3721680"/>
                <a:ext cx="1431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9EA8EE-A86F-4DC0-9121-89C9C7EAD41B}"/>
                  </a:ext>
                </a:extLst>
              </p14:cNvPr>
              <p14:cNvContentPartPr/>
              <p14:nvPr/>
            </p14:nvContentPartPr>
            <p14:xfrm>
              <a:off x="6700225" y="3757680"/>
              <a:ext cx="393480" cy="2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9EA8EE-A86F-4DC0-9121-89C9C7EAD4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1225" y="3749040"/>
                <a:ext cx="411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D2C565-3A59-45EA-9652-3AB68B2B98BC}"/>
                  </a:ext>
                </a:extLst>
              </p14:cNvPr>
              <p14:cNvContentPartPr/>
              <p14:nvPr/>
            </p14:nvContentPartPr>
            <p14:xfrm>
              <a:off x="4440865" y="4043520"/>
              <a:ext cx="32580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D2C565-3A59-45EA-9652-3AB68B2B98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31865" y="4034520"/>
                <a:ext cx="343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4130B2-B656-4B6D-94A2-C28DAB108E50}"/>
                  </a:ext>
                </a:extLst>
              </p14:cNvPr>
              <p14:cNvContentPartPr/>
              <p14:nvPr/>
            </p14:nvContentPartPr>
            <p14:xfrm>
              <a:off x="4824625" y="4317840"/>
              <a:ext cx="357480" cy="34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4130B2-B656-4B6D-94A2-C28DAB108E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15625" y="4308840"/>
                <a:ext cx="3751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E3B5FD-1DEE-4C5E-AAAD-7BBF7840C3EB}"/>
                  </a:ext>
                </a:extLst>
              </p14:cNvPr>
              <p14:cNvContentPartPr/>
              <p14:nvPr/>
            </p14:nvContentPartPr>
            <p14:xfrm>
              <a:off x="5370385" y="4338000"/>
              <a:ext cx="346320" cy="28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E3B5FD-1DEE-4C5E-AAAD-7BBF7840C3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61745" y="4329360"/>
                <a:ext cx="363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4F74D0-7C53-4C28-80A0-0531CA512B58}"/>
                  </a:ext>
                </a:extLst>
              </p14:cNvPr>
              <p14:cNvContentPartPr/>
              <p14:nvPr/>
            </p14:nvContentPartPr>
            <p14:xfrm>
              <a:off x="5054665" y="4765320"/>
              <a:ext cx="401400" cy="259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4F74D0-7C53-4C28-80A0-0531CA512B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45665" y="4756320"/>
                <a:ext cx="4190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DB1AEF4-7E64-4BC0-9CAF-B419040819F8}"/>
                  </a:ext>
                </a:extLst>
              </p14:cNvPr>
              <p14:cNvContentPartPr/>
              <p14:nvPr/>
            </p14:nvContentPartPr>
            <p14:xfrm>
              <a:off x="2447545" y="5847120"/>
              <a:ext cx="7791840" cy="69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DB1AEF4-7E64-4BC0-9CAF-B419040819F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8905" y="5838120"/>
                <a:ext cx="780948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8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B02E40-C3ED-49AA-AA98-FBE750321D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7" y="585216"/>
                <a:ext cx="10863073" cy="149961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4000" dirty="0">
                    <a:solidFill>
                      <a:schemeClr val="accent2">
                        <a:lumMod val="50000"/>
                      </a:schemeClr>
                    </a:solidFill>
                  </a:rPr>
                  <a:t>скор за дати податак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B02E40-C3ED-49AA-AA98-FBE750321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585216"/>
                <a:ext cx="10863073" cy="1499616"/>
              </a:xfrm>
              <a:prstGeom prst="rect">
                <a:avLst/>
              </a:prstGeom>
              <a:blipFill>
                <a:blip r:embed="rId3"/>
                <a:stretch>
                  <a:fillRect t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8D53C9-8E83-4DBE-906B-2EB8FB742C26}"/>
                  </a:ext>
                </a:extLst>
              </p:cNvPr>
              <p:cNvSpPr/>
              <p:nvPr/>
            </p:nvSpPr>
            <p:spPr>
              <a:xfrm>
                <a:off x="985209" y="1511158"/>
                <a:ext cx="515942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4"/>
                <a:r>
                  <a:rPr lang="sr-Cyrl-RS" sz="2000" u="sng" dirty="0">
                    <a:solidFill>
                      <a:schemeClr val="tx1"/>
                    </a:solidFill>
                  </a:rPr>
                  <a:t>Пример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.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000" dirty="0"/>
                  <a:t>Нека су подаци прикупљени за обелеђје које има нормалну расподелу.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Нека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је за дати скуп података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=77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, 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000" dirty="0">
                    <a:solidFill>
                      <a:schemeClr val="tx1"/>
                    </a:solidFill>
                  </a:rPr>
                  <a:t>Одредити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скор за податке</a:t>
                </a:r>
                <a:r>
                  <a:rPr lang="sr-Cyrl-R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97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8D53C9-8E83-4DBE-906B-2EB8FB742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09" y="1511158"/>
                <a:ext cx="5159428" cy="1323439"/>
              </a:xfrm>
              <a:prstGeom prst="rect">
                <a:avLst/>
              </a:prstGeom>
              <a:blipFill>
                <a:blip r:embed="rId4"/>
                <a:stretch>
                  <a:fillRect l="-1300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>
            <a:extLst>
              <a:ext uri="{FF2B5EF4-FFF2-40B4-BE49-F238E27FC236}">
                <a16:creationId xmlns:a16="http://schemas.microsoft.com/office/drawing/2014/main" id="{D27FA81E-0423-466A-859B-6C8F39194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567"/>
            <a:ext cx="6095489" cy="3060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90805CF-0DDD-42CA-85D9-FAD8EB7BC329}"/>
                  </a:ext>
                </a:extLst>
              </p:cNvPr>
              <p:cNvSpPr txBox="1"/>
              <p:nvPr/>
            </p:nvSpPr>
            <p:spPr>
              <a:xfrm>
                <a:off x="985208" y="3646058"/>
                <a:ext cx="10825791" cy="2278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67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, што значи да је резултат за једно стандардно одступање мањи од просечног резултата, односно процењује се да је </a:t>
                </a:r>
                <a14:m>
                  <m:oMath xmlns:m="http://schemas.openxmlformats.org/officeDocument/2006/math">
                    <m:r>
                      <a:rPr lang="sr-Cyrl-R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15,8</m:t>
                    </m:r>
                    <m:r>
                      <a:rPr lang="sr-Cyrl-R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података мање од </a:t>
                </a:r>
                <a14:m>
                  <m:oMath xmlns:m="http://schemas.openxmlformats.org/officeDocument/2006/math">
                    <m:r>
                      <a:rPr lang="sr-Cyrl-R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, а </a:t>
                </a:r>
                <a14:m>
                  <m:oMath xmlns:m="http://schemas.openxmlformats.org/officeDocument/2006/math">
                    <m:r>
                      <a:rPr lang="sr-Cyrl-RS" sz="2000" b="0" i="0" smtClean="0">
                        <a:latin typeface="Cambria Math" panose="02040503050406030204" pitchFamily="18" charset="0"/>
                      </a:rPr>
                      <m:t>84,2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 веће од </a:t>
                </a:r>
                <a14:m>
                  <m:oMath xmlns:m="http://schemas.openxmlformats.org/officeDocument/2006/math">
                    <m:r>
                      <a:rPr lang="sr-Cyrl-R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sr-Cyrl-RS" sz="2000" dirty="0">
                    <a:solidFill>
                      <a:schemeClr val="tx1"/>
                    </a:solidFill>
                  </a:rPr>
                  <a:t>.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lvl="4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97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00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sr-Cyrl-RS" sz="2000" dirty="0"/>
                  <a:t>, што значи да је резултат за два стандардна одступања већи од просечног резултата, односно процењује се да је </a:t>
                </a:r>
                <a14:m>
                  <m:oMath xmlns:m="http://schemas.openxmlformats.org/officeDocument/2006/math">
                    <m:r>
                      <a:rPr lang="sr-Cyrl-RS" sz="2000" b="0" i="0" smtClean="0">
                        <a:latin typeface="Cambria Math" panose="02040503050406030204" pitchFamily="18" charset="0"/>
                      </a:rPr>
                      <m:t>97,7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sr-Cyrl-RS" sz="2000" dirty="0"/>
                  <a:t> података мање од </a:t>
                </a:r>
                <a14:m>
                  <m:oMath xmlns:m="http://schemas.openxmlformats.org/officeDocument/2006/math"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97</m:t>
                    </m:r>
                  </m:oMath>
                </a14:m>
                <a:r>
                  <a:rPr lang="sr-Cyrl-RS" sz="2000" dirty="0"/>
                  <a:t>, а </a:t>
                </a:r>
                <a14:m>
                  <m:oMath xmlns:m="http://schemas.openxmlformats.org/officeDocument/2006/math">
                    <m:r>
                      <a:rPr lang="sr-Cyrl-RS" sz="2000" b="0" i="0" smtClean="0">
                        <a:latin typeface="Cambria Math" panose="02040503050406030204" pitchFamily="18" charset="0"/>
                      </a:rPr>
                      <m:t>2,2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sr-Cyrl-RS" sz="2000" dirty="0"/>
                  <a:t> веће од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sr-Cyrl-RS" sz="2000" dirty="0"/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90805CF-0DDD-42CA-85D9-FAD8EB7BC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08" y="3646058"/>
                <a:ext cx="10825791" cy="2278701"/>
              </a:xfrm>
              <a:prstGeom prst="rect">
                <a:avLst/>
              </a:prstGeom>
              <a:blipFill>
                <a:blip r:embed="rId6"/>
                <a:stretch>
                  <a:fillRect r="-394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4C71D8-5B22-4ED2-9BB1-CDABB2170AAA}"/>
                  </a:ext>
                </a:extLst>
              </p14:cNvPr>
              <p14:cNvContentPartPr/>
              <p14:nvPr/>
            </p14:nvContentPartPr>
            <p14:xfrm>
              <a:off x="3055945" y="2136240"/>
              <a:ext cx="2201760" cy="60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4C71D8-5B22-4ED2-9BB1-CDABB2170A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7305" y="2127600"/>
                <a:ext cx="22194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52E87A-35DD-44D3-AE20-7E59CF29FBEA}"/>
                  </a:ext>
                </a:extLst>
              </p14:cNvPr>
              <p14:cNvContentPartPr/>
              <p14:nvPr/>
            </p14:nvContentPartPr>
            <p14:xfrm>
              <a:off x="3719785" y="2492640"/>
              <a:ext cx="855000" cy="11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52E87A-35DD-44D3-AE20-7E59CF29FB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10785" y="2484000"/>
                <a:ext cx="872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1653B37-4836-4CCA-80AA-715BA099FB29}"/>
                  </a:ext>
                </a:extLst>
              </p14:cNvPr>
              <p14:cNvContentPartPr/>
              <p14:nvPr/>
            </p14:nvContentPartPr>
            <p14:xfrm>
              <a:off x="4908865" y="2472120"/>
              <a:ext cx="899280" cy="9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1653B37-4836-4CCA-80AA-715BA099FB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99865" y="2463480"/>
                <a:ext cx="9169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6B9ADFE-6ABD-492E-B60D-DE03B2FD28E3}"/>
              </a:ext>
            </a:extLst>
          </p:cNvPr>
          <p:cNvGrpSpPr/>
          <p:nvPr/>
        </p:nvGrpSpPr>
        <p:grpSpPr>
          <a:xfrm>
            <a:off x="8543785" y="3417120"/>
            <a:ext cx="119520" cy="273240"/>
            <a:chOff x="8543785" y="3417120"/>
            <a:chExt cx="11952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9398F1-D448-4147-9476-B2DBE0C13569}"/>
                    </a:ext>
                  </a:extLst>
                </p14:cNvPr>
                <p14:cNvContentPartPr/>
                <p14:nvPr/>
              </p14:nvContentPartPr>
              <p14:xfrm>
                <a:off x="8588785" y="3427560"/>
                <a:ext cx="18720" cy="262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9398F1-D448-4147-9476-B2DBE0C135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80145" y="3418920"/>
                  <a:ext cx="36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820E0AB-C05F-4000-A391-A0A5F628927E}"/>
                    </a:ext>
                  </a:extLst>
                </p14:cNvPr>
                <p14:cNvContentPartPr/>
                <p14:nvPr/>
              </p14:nvContentPartPr>
              <p14:xfrm>
                <a:off x="8543785" y="3417120"/>
                <a:ext cx="119520" cy="79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820E0AB-C05F-4000-A391-A0A5F62892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35145" y="3408120"/>
                  <a:ext cx="13716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BE114A3-E8FE-4E4E-B671-567471C2D3FF}"/>
                  </a:ext>
                </a:extLst>
              </p14:cNvPr>
              <p14:cNvContentPartPr/>
              <p14:nvPr/>
            </p14:nvContentPartPr>
            <p14:xfrm>
              <a:off x="5660185" y="4796280"/>
              <a:ext cx="632520" cy="27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BE114A3-E8FE-4E4E-B671-567471C2D3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51185" y="4787280"/>
                <a:ext cx="650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3F9E93D-2DA3-4D5A-84B6-E320F148208E}"/>
                  </a:ext>
                </a:extLst>
              </p14:cNvPr>
              <p14:cNvContentPartPr/>
              <p14:nvPr/>
            </p14:nvContentPartPr>
            <p14:xfrm>
              <a:off x="9031225" y="4798440"/>
              <a:ext cx="532800" cy="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3F9E93D-2DA3-4D5A-84B6-E320F14820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22585" y="4789440"/>
                <a:ext cx="55044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49AD048-BC1B-4752-9C84-5837F9F81548}"/>
              </a:ext>
            </a:extLst>
          </p:cNvPr>
          <p:cNvGrpSpPr/>
          <p:nvPr/>
        </p:nvGrpSpPr>
        <p:grpSpPr>
          <a:xfrm>
            <a:off x="2793505" y="2714040"/>
            <a:ext cx="3087000" cy="2763720"/>
            <a:chOff x="2793505" y="2714040"/>
            <a:chExt cx="3087000" cy="27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B744B1-BA5B-454E-911D-C48E503F8C32}"/>
                    </a:ext>
                  </a:extLst>
                </p14:cNvPr>
                <p14:cNvContentPartPr/>
                <p14:nvPr/>
              </p14:nvContentPartPr>
              <p14:xfrm>
                <a:off x="4140265" y="2771640"/>
                <a:ext cx="614160" cy="94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B744B1-BA5B-454E-911D-C48E503F8C3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31625" y="2763000"/>
                  <a:ext cx="631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AFFF9E-14C6-4E2A-AF42-CC92AFC82D64}"/>
                    </a:ext>
                  </a:extLst>
                </p14:cNvPr>
                <p14:cNvContentPartPr/>
                <p14:nvPr/>
              </p14:nvContentPartPr>
              <p14:xfrm>
                <a:off x="5168785" y="2714040"/>
                <a:ext cx="702000" cy="90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AFFF9E-14C6-4E2A-AF42-CC92AFC82D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59785" y="2705040"/>
                  <a:ext cx="719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5DF0FB3-9D9B-47E3-9FD6-91C9680700C5}"/>
                    </a:ext>
                  </a:extLst>
                </p14:cNvPr>
                <p14:cNvContentPartPr/>
                <p14:nvPr/>
              </p14:nvContentPartPr>
              <p14:xfrm>
                <a:off x="5232145" y="2795400"/>
                <a:ext cx="648360" cy="64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5DF0FB3-9D9B-47E3-9FD6-91C9680700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23145" y="2786400"/>
                  <a:ext cx="666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8C440CD-2492-4B63-9057-9CC8B36D70B4}"/>
                    </a:ext>
                  </a:extLst>
                </p14:cNvPr>
                <p14:cNvContentPartPr/>
                <p14:nvPr/>
              </p14:nvContentPartPr>
              <p14:xfrm>
                <a:off x="2839225" y="3852720"/>
                <a:ext cx="384840" cy="48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8C440CD-2492-4B63-9057-9CC8B36D70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30225" y="3844080"/>
                  <a:ext cx="4024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14BB4E-06B2-4F38-A438-4ACA896B949D}"/>
                    </a:ext>
                  </a:extLst>
                </p14:cNvPr>
                <p14:cNvContentPartPr/>
                <p14:nvPr/>
              </p14:nvContentPartPr>
              <p14:xfrm>
                <a:off x="3276985" y="2869560"/>
                <a:ext cx="1086480" cy="990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14BB4E-06B2-4F38-A438-4ACA896B949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67985" y="2860560"/>
                  <a:ext cx="1104120" cy="10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81A99C-8542-47CB-BB7F-159D54B54B23}"/>
                    </a:ext>
                  </a:extLst>
                </p14:cNvPr>
                <p14:cNvContentPartPr/>
                <p14:nvPr/>
              </p14:nvContentPartPr>
              <p14:xfrm>
                <a:off x="3266185" y="3749040"/>
                <a:ext cx="119520" cy="10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81A99C-8542-47CB-BB7F-159D54B54B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57545" y="3740400"/>
                  <a:ext cx="137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E9A130-9743-4294-AA00-E0E9341B1737}"/>
                    </a:ext>
                  </a:extLst>
                </p14:cNvPr>
                <p14:cNvContentPartPr/>
                <p14:nvPr/>
              </p14:nvContentPartPr>
              <p14:xfrm>
                <a:off x="2793505" y="4975560"/>
                <a:ext cx="312840" cy="502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E9A130-9743-4294-AA00-E0E9341B17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84505" y="4966560"/>
                  <a:ext cx="3304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B875B7-3403-4CEE-8B83-17BBE4084BD4}"/>
                    </a:ext>
                  </a:extLst>
                </p14:cNvPr>
                <p14:cNvContentPartPr/>
                <p14:nvPr/>
              </p14:nvContentPartPr>
              <p14:xfrm>
                <a:off x="3117865" y="2879640"/>
                <a:ext cx="2301480" cy="217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B875B7-3403-4CEE-8B83-17BBE4084B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09225" y="2870640"/>
                  <a:ext cx="2319120" cy="21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1F6ABC-FCDB-4C17-915A-3C370D75C960}"/>
                    </a:ext>
                  </a:extLst>
                </p14:cNvPr>
                <p14:cNvContentPartPr/>
                <p14:nvPr/>
              </p14:nvContentPartPr>
              <p14:xfrm>
                <a:off x="3116785" y="4914360"/>
                <a:ext cx="197280" cy="16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1F6ABC-FCDB-4C17-915A-3C370D75C9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07785" y="4905360"/>
                  <a:ext cx="21492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FB92A2-F7AB-4774-818A-34EA7A7E4C23}"/>
              </a:ext>
            </a:extLst>
          </p:cNvPr>
          <p:cNvGrpSpPr/>
          <p:nvPr/>
        </p:nvGrpSpPr>
        <p:grpSpPr>
          <a:xfrm>
            <a:off x="10545385" y="3421800"/>
            <a:ext cx="274680" cy="304920"/>
            <a:chOff x="10545385" y="3421800"/>
            <a:chExt cx="2746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993B3A-D915-43D3-A9F3-51A0C089344F}"/>
                    </a:ext>
                  </a:extLst>
                </p14:cNvPr>
                <p14:cNvContentPartPr/>
                <p14:nvPr/>
              </p14:nvContentPartPr>
              <p14:xfrm>
                <a:off x="10587505" y="3436200"/>
                <a:ext cx="47880" cy="29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993B3A-D915-43D3-A9F3-51A0C08934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78505" y="3427200"/>
                  <a:ext cx="65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149E73-0C8B-408F-B41A-13D3C2A3C30C}"/>
                    </a:ext>
                  </a:extLst>
                </p14:cNvPr>
                <p14:cNvContentPartPr/>
                <p14:nvPr/>
              </p14:nvContentPartPr>
              <p14:xfrm>
                <a:off x="10615225" y="3435120"/>
                <a:ext cx="432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149E73-0C8B-408F-B41A-13D3C2A3C30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06585" y="3426120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ACBFCD3-3093-44EF-BEB2-A49D6EE4F25B}"/>
                    </a:ext>
                  </a:extLst>
                </p14:cNvPr>
                <p14:cNvContentPartPr/>
                <p14:nvPr/>
              </p14:nvContentPartPr>
              <p14:xfrm>
                <a:off x="10545385" y="3421800"/>
                <a:ext cx="111600" cy="79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ACBFCD3-3093-44EF-BEB2-A49D6EE4F2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36385" y="3413160"/>
                  <a:ext cx="129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DC31A9-492F-4B87-B2DB-82E6400845A7}"/>
                    </a:ext>
                  </a:extLst>
                </p14:cNvPr>
                <p14:cNvContentPartPr/>
                <p14:nvPr/>
              </p14:nvContentPartPr>
              <p14:xfrm>
                <a:off x="10714585" y="3463200"/>
                <a:ext cx="19440" cy="22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DC31A9-492F-4B87-B2DB-82E6400845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05585" y="3454560"/>
                  <a:ext cx="37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0E207B-55E0-407D-A423-4A30124E0EEA}"/>
                    </a:ext>
                  </a:extLst>
                </p14:cNvPr>
                <p14:cNvContentPartPr/>
                <p14:nvPr/>
              </p14:nvContentPartPr>
              <p14:xfrm>
                <a:off x="10675345" y="3422520"/>
                <a:ext cx="144720" cy="11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0E207B-55E0-407D-A423-4A30124E0E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66345" y="3413520"/>
                  <a:ext cx="16236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F5B46C-7365-419B-A634-8E4CB34767B6}"/>
                  </a:ext>
                </a:extLst>
              </p14:cNvPr>
              <p14:cNvContentPartPr/>
              <p14:nvPr/>
            </p14:nvContentPartPr>
            <p14:xfrm>
              <a:off x="5637505" y="5894640"/>
              <a:ext cx="659880" cy="29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F5B46C-7365-419B-A634-8E4CB34767B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28865" y="5886000"/>
                <a:ext cx="677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7C8F579-72E9-4AC4-8503-C7F664F253E4}"/>
                  </a:ext>
                </a:extLst>
              </p14:cNvPr>
              <p14:cNvContentPartPr/>
              <p14:nvPr/>
            </p14:nvContentPartPr>
            <p14:xfrm>
              <a:off x="9009625" y="5892480"/>
              <a:ext cx="648360" cy="23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7C8F579-72E9-4AC4-8503-C7F664F253E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00625" y="5883840"/>
                <a:ext cx="66600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83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535FD09-B5C0-4D43-9B86-6175ADE06A3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СТАТИСТИЧКИ МОДЕЛ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5B41F-7B82-41B4-9B7E-8B4577CCAE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8" y="1772817"/>
                <a:ext cx="10143742" cy="402336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4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Нека се експеримент састоји у избору елемената неке популације и регистривању одговарајуће вредности обележја.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Резултат таквог експеримента је случајна променљива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. Обично нас интересује расподела од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, а не њене вредности за поједине елементе популације. </a:t>
                </a:r>
                <a:endParaRPr lang="en-US" sz="2400" dirty="0"/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endParaRPr lang="sr-Cyrl-RS" sz="2400" dirty="0"/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се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експеримент понови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пута </a:t>
                </a:r>
                <a:r>
                  <a:rPr lang="sr-Cyrl-RS" sz="2400" dirty="0"/>
                  <a:t>добија се сложени експеримент који описује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400" dirty="0">
                    <a:solidFill>
                      <a:srgbClr val="D60000"/>
                    </a:solidFill>
                  </a:rPr>
                  <a:t>–торка случајних променљивих</a:t>
                </a:r>
                <a:r>
                  <a:rPr lang="en-US" sz="2400" dirty="0">
                    <a:solidFill>
                      <a:srgbClr val="D6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.</a:t>
                </a:r>
                <a:endParaRPr lang="en-US" sz="2400" dirty="0"/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endParaRPr lang="sr-Cyrl-RS" sz="2400" dirty="0">
                  <a:solidFill>
                    <a:srgbClr val="D60000"/>
                  </a:solidFill>
                </a:endParaRPr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r>
                  <a:rPr lang="sr-Cyrl-RS" sz="2400" dirty="0">
                    <a:solidFill>
                      <a:srgbClr val="D60000"/>
                    </a:solidFill>
                  </a:rPr>
                  <a:t>Расподела случајног вектора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једнозначно је одређена са</a:t>
                </a:r>
              </a:p>
              <a:p>
                <a:pPr marL="0" lvl="4" indent="0">
                  <a:buFont typeface="Wingdings 3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D6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smtClean="0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RS" sz="2400" i="1" smtClean="0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6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l-GR" sz="2400" i="1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400" i="1" smtClean="0">
                          <a:solidFill>
                            <a:srgbClr val="D6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D60000"/>
                  </a:solidFill>
                </a:endParaRPr>
              </a:p>
              <a:p>
                <a:pPr marL="0" lvl="7" indent="0">
                  <a:buFont typeface="Wingdings 3" pitchFamily="18" charset="2"/>
                  <a:buNone/>
                </a:pPr>
                <a:endParaRPr lang="sr-Cyrl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5B41F-7B82-41B4-9B7E-8B4577CCA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1772817"/>
                <a:ext cx="10143742" cy="4023360"/>
              </a:xfrm>
              <a:prstGeom prst="rect">
                <a:avLst/>
              </a:prstGeom>
              <a:blipFill>
                <a:blip r:embed="rId3"/>
                <a:stretch>
                  <a:fillRect l="-781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410FE3-E468-49B8-BAE2-DEADFABC23D5}"/>
                  </a:ext>
                </a:extLst>
              </p14:cNvPr>
              <p14:cNvContentPartPr/>
              <p14:nvPr/>
            </p14:nvContentPartPr>
            <p14:xfrm>
              <a:off x="8672665" y="232200"/>
              <a:ext cx="1909080" cy="147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410FE3-E468-49B8-BAE2-DEADFABC23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7025" y="196200"/>
                <a:ext cx="1980720" cy="15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123D43-284A-4C37-A09D-436F1B02E73C}"/>
                  </a:ext>
                </a:extLst>
              </p14:cNvPr>
              <p14:cNvContentPartPr/>
              <p14:nvPr/>
            </p14:nvContentPartPr>
            <p14:xfrm>
              <a:off x="10553305" y="124560"/>
              <a:ext cx="444240" cy="27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123D43-284A-4C37-A09D-436F1B02E7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17665" y="88920"/>
                <a:ext cx="51588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C8291-4B65-4375-81F9-B31876C70BDE}"/>
              </a:ext>
            </a:extLst>
          </p:cNvPr>
          <p:cNvGrpSpPr/>
          <p:nvPr/>
        </p:nvGrpSpPr>
        <p:grpSpPr>
          <a:xfrm>
            <a:off x="9740065" y="541800"/>
            <a:ext cx="807480" cy="1128600"/>
            <a:chOff x="9740065" y="541800"/>
            <a:chExt cx="807480" cy="11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BC28DAF-B101-4181-A0E3-EE9B1E8406F3}"/>
                    </a:ext>
                  </a:extLst>
                </p14:cNvPr>
                <p14:cNvContentPartPr/>
                <p14:nvPr/>
              </p14:nvContentPartPr>
              <p14:xfrm>
                <a:off x="9740065" y="541800"/>
                <a:ext cx="722520" cy="1128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BC28DAF-B101-4181-A0E3-EE9B1E8406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04065" y="505800"/>
                  <a:ext cx="794160" cy="12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70BAF2-151A-42A2-9991-D6DE403FB25A}"/>
                    </a:ext>
                  </a:extLst>
                </p14:cNvPr>
                <p14:cNvContentPartPr/>
                <p14:nvPr/>
              </p14:nvContentPartPr>
              <p14:xfrm>
                <a:off x="10096105" y="746280"/>
                <a:ext cx="451440" cy="200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70BAF2-151A-42A2-9991-D6DE403FB2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60105" y="710640"/>
                  <a:ext cx="523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A58A4D9-9496-4015-95CC-6623E778E5E7}"/>
                    </a:ext>
                  </a:extLst>
                </p14:cNvPr>
                <p14:cNvContentPartPr/>
                <p14:nvPr/>
              </p14:nvContentPartPr>
              <p14:xfrm>
                <a:off x="9827545" y="946440"/>
                <a:ext cx="625320" cy="409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A58A4D9-9496-4015-95CC-6623E778E5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91545" y="910800"/>
                  <a:ext cx="6969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28FCCC-8D9F-40FA-8ED1-062E850FAD88}"/>
                    </a:ext>
                  </a:extLst>
                </p14:cNvPr>
                <p14:cNvContentPartPr/>
                <p14:nvPr/>
              </p14:nvContentPartPr>
              <p14:xfrm>
                <a:off x="9804505" y="1187280"/>
                <a:ext cx="554760" cy="358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28FCCC-8D9F-40FA-8ED1-062E850FAD8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68505" y="1151640"/>
                  <a:ext cx="6264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99741A-4E6D-4584-8EE8-BDC400DA2E34}"/>
                    </a:ext>
                  </a:extLst>
                </p14:cNvPr>
                <p14:cNvContentPartPr/>
                <p14:nvPr/>
              </p14:nvContentPartPr>
              <p14:xfrm>
                <a:off x="10358545" y="751680"/>
                <a:ext cx="24120" cy="3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99741A-4E6D-4584-8EE8-BDC400DA2E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22545" y="716040"/>
                  <a:ext cx="957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5BB3C3-C9D1-4881-AE36-AF0218CBF74A}"/>
              </a:ext>
            </a:extLst>
          </p:cNvPr>
          <p:cNvGrpSpPr/>
          <p:nvPr/>
        </p:nvGrpSpPr>
        <p:grpSpPr>
          <a:xfrm>
            <a:off x="9984505" y="736560"/>
            <a:ext cx="1020240" cy="708120"/>
            <a:chOff x="9984505" y="736560"/>
            <a:chExt cx="1020240" cy="7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06FB7D-3259-495E-A01D-629784632320}"/>
                    </a:ext>
                  </a:extLst>
                </p14:cNvPr>
                <p14:cNvContentPartPr/>
                <p14:nvPr/>
              </p14:nvContentPartPr>
              <p14:xfrm>
                <a:off x="10364305" y="736560"/>
                <a:ext cx="31320" cy="59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06FB7D-3259-495E-A01D-6297846323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28305" y="700560"/>
                  <a:ext cx="102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FF1580-1C22-457C-81D2-BA0FEC36D220}"/>
                    </a:ext>
                  </a:extLst>
                </p14:cNvPr>
                <p14:cNvContentPartPr/>
                <p14:nvPr/>
              </p14:nvContentPartPr>
              <p14:xfrm>
                <a:off x="10080265" y="945360"/>
                <a:ext cx="39240" cy="42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FF1580-1C22-457C-81D2-BA0FEC36D2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44625" y="909360"/>
                  <a:ext cx="110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ADA274-3F1A-4FDC-ACA6-1DB035D249E0}"/>
                    </a:ext>
                  </a:extLst>
                </p14:cNvPr>
                <p14:cNvContentPartPr/>
                <p14:nvPr/>
              </p14:nvContentPartPr>
              <p14:xfrm>
                <a:off x="10378345" y="922320"/>
                <a:ext cx="13680" cy="3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ADA274-3F1A-4FDC-ACA6-1DB035D249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42345" y="886680"/>
                  <a:ext cx="85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CD6839-D2F5-48AA-819E-EBD3E7C0D999}"/>
                    </a:ext>
                  </a:extLst>
                </p14:cNvPr>
                <p14:cNvContentPartPr/>
                <p14:nvPr/>
              </p14:nvContentPartPr>
              <p14:xfrm>
                <a:off x="10021945" y="1191600"/>
                <a:ext cx="47880" cy="5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CD6839-D2F5-48AA-819E-EBD3E7C0D9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86305" y="1155960"/>
                  <a:ext cx="119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837B80-1C4D-4A1B-90A5-12704B6A69CE}"/>
                    </a:ext>
                  </a:extLst>
                </p14:cNvPr>
                <p14:cNvContentPartPr/>
                <p14:nvPr/>
              </p14:nvContentPartPr>
              <p14:xfrm>
                <a:off x="10260985" y="1160640"/>
                <a:ext cx="10440" cy="5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837B80-1C4D-4A1B-90A5-12704B6A69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25345" y="1125000"/>
                  <a:ext cx="82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EA1CF9-475B-4165-9078-487027AF2954}"/>
                    </a:ext>
                  </a:extLst>
                </p14:cNvPr>
                <p14:cNvContentPartPr/>
                <p14:nvPr/>
              </p14:nvContentPartPr>
              <p14:xfrm>
                <a:off x="9984505" y="1407240"/>
                <a:ext cx="38160" cy="37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EA1CF9-475B-4165-9078-487027AF29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48505" y="1371240"/>
                  <a:ext cx="109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659A01-2F8F-46E9-9173-225C9A483157}"/>
                    </a:ext>
                  </a:extLst>
                </p14:cNvPr>
                <p14:cNvContentPartPr/>
                <p14:nvPr/>
              </p14:nvContentPartPr>
              <p14:xfrm>
                <a:off x="10743385" y="1085400"/>
                <a:ext cx="261360" cy="131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659A01-2F8F-46E9-9173-225C9A4831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07745" y="1049400"/>
                  <a:ext cx="333000" cy="20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001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535FD09-B5C0-4D43-9B86-6175ADE06A3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СТАТИСТИЧКИ МОДЕЛ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185DE5-F2F8-440B-A918-3B493C9AD6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8" y="2286000"/>
                <a:ext cx="10143742" cy="402336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4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400" dirty="0"/>
                  <a:t>–торка случајних променљивих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 назива се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случајни узорак обима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400" dirty="0"/>
                  <a:t>. </a:t>
                </a:r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400" dirty="0"/>
                  <a:t>–торка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 конкретних реализованих вредности назива се </a:t>
                </a:r>
                <a:r>
                  <a:rPr lang="sr-Cyrl-RS" sz="2400" i="1" dirty="0"/>
                  <a:t>реализована вредност узорка </a:t>
                </a:r>
                <a:r>
                  <a:rPr lang="sr-Cyrl-RS" sz="2400" dirty="0"/>
                  <a:t>или </a:t>
                </a:r>
                <a:r>
                  <a:rPr lang="sr-Cyrl-RS" sz="2400" i="1" dirty="0">
                    <a:solidFill>
                      <a:srgbClr val="D60000"/>
                    </a:solidFill>
                  </a:rPr>
                  <a:t>реализација узорка</a:t>
                </a:r>
                <a:r>
                  <a:rPr lang="sr-Cyrl-RS" sz="2400" dirty="0"/>
                  <a:t>. </a:t>
                </a:r>
              </a:p>
              <a:p>
                <a:pPr marL="342900" lvl="4" indent="-342900"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400" dirty="0"/>
                  <a:t>Када је из контекста јасно на шта се мисли, и случајни узорак и његову реализацију називамо краће само </a:t>
                </a:r>
                <a:r>
                  <a:rPr lang="sr-Cyrl-RS" sz="2400" i="1" dirty="0"/>
                  <a:t>узорак</a:t>
                </a:r>
                <a:r>
                  <a:rPr lang="sr-Cyrl-RS" sz="2400" dirty="0"/>
                  <a:t>.</a:t>
                </a:r>
                <a:r>
                  <a:rPr lang="en-US" sz="2400" dirty="0"/>
                  <a:t> </a:t>
                </a:r>
                <a:endParaRPr lang="sr-Cyrl-RS" sz="2400" dirty="0"/>
              </a:p>
              <a:p>
                <a:pPr marL="0" lvl="7" indent="0">
                  <a:buFont typeface="Wingdings 3" pitchFamily="18" charset="2"/>
                  <a:buNone/>
                </a:pPr>
                <a:endParaRPr lang="sr-Cyrl-R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185DE5-F2F8-440B-A918-3B493C9AD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2286000"/>
                <a:ext cx="10143742" cy="4023360"/>
              </a:xfrm>
              <a:prstGeom prst="rect">
                <a:avLst/>
              </a:prstGeom>
              <a:blipFill>
                <a:blip r:embed="rId3"/>
                <a:stretch>
                  <a:fillRect l="-901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42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535FD09-B5C0-4D43-9B86-6175ADE06A3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СТАТИСТИЧКИ МОДЕЛ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56AFCBB-4001-4551-89D5-62A3CC1DE7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110" y="1698172"/>
                <a:ext cx="10402760" cy="484258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400" u="sng" dirty="0">
                    <a:solidFill>
                      <a:srgbClr val="D60000"/>
                    </a:solidFill>
                  </a:rPr>
                  <a:t>Прост случајан узорак</a:t>
                </a:r>
                <a:r>
                  <a:rPr lang="sr-Cyrl-RS" sz="2400" dirty="0"/>
                  <a:t>. Нека је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sr-Cyrl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Cyrl-R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R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sr-Cyrl-R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sr-Cyrl-R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 и нека се експеримент састоји у избору са враћањем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400" dirty="0"/>
                  <a:t> елемената скупа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sr-Cyrl-RS" sz="2400" dirty="0"/>
                  <a:t> и регистровању вредности обележја за сваки изабрани елемент. Претпоставимо и да су појединачни избори независни и једнаковероватни. Тада се у сваком кораку сваки од елемената скупа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sr-Cyrl-RS" sz="2400" dirty="0"/>
                  <a:t> бира се са вероватноћом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sr-Cyrl-RS" sz="2400" dirty="0"/>
                  <a:t>, а свака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400" dirty="0"/>
                  <a:t>-торка елемената скупа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sr-Cyrl-RS" sz="2400" dirty="0"/>
                  <a:t> са вероватноћом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sr-Cyrl-RS" sz="2400" dirty="0"/>
                  <a:t>. </a:t>
                </a:r>
              </a:p>
              <a:p>
                <a:pPr marL="342900" lvl="4" indent="-342900"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Резултат овог експеримента описује се случајним вектором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, где су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400" dirty="0"/>
                  <a:t>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независне случајне променљиве које све имају исту расподелу као обележје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56AFCBB-4001-4551-89D5-62A3CC1DE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10" y="1698172"/>
                <a:ext cx="10402760" cy="4842587"/>
              </a:xfrm>
              <a:prstGeom prst="rect">
                <a:avLst/>
              </a:prstGeom>
              <a:blipFill>
                <a:blip r:embed="rId3"/>
                <a:stretch>
                  <a:fillRect l="-938" t="-1763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0474431-47EF-4306-B98B-A5CCD5B200F0}"/>
              </a:ext>
            </a:extLst>
          </p:cNvPr>
          <p:cNvGrpSpPr/>
          <p:nvPr/>
        </p:nvGrpSpPr>
        <p:grpSpPr>
          <a:xfrm>
            <a:off x="475465" y="5554080"/>
            <a:ext cx="4796640" cy="624240"/>
            <a:chOff x="475465" y="5554080"/>
            <a:chExt cx="479664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F13C192-C93D-4BEB-8A21-DA08B39D71E1}"/>
                    </a:ext>
                  </a:extLst>
                </p14:cNvPr>
                <p14:cNvContentPartPr/>
                <p14:nvPr/>
              </p14:nvContentPartPr>
              <p14:xfrm>
                <a:off x="475465" y="5839200"/>
                <a:ext cx="321480" cy="7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F13C192-C93D-4BEB-8A21-DA08B39D71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9465" y="5803560"/>
                  <a:ext cx="393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F5426D-D3E4-46D4-81DB-9A9780526513}"/>
                    </a:ext>
                  </a:extLst>
                </p14:cNvPr>
                <p14:cNvContentPartPr/>
                <p14:nvPr/>
              </p14:nvContentPartPr>
              <p14:xfrm>
                <a:off x="715225" y="5776560"/>
                <a:ext cx="134280" cy="124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F5426D-D3E4-46D4-81DB-9A97805265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225" y="5740560"/>
                  <a:ext cx="205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ED6261C-84E9-48B1-B50F-703371671377}"/>
                    </a:ext>
                  </a:extLst>
                </p14:cNvPr>
                <p14:cNvContentPartPr/>
                <p14:nvPr/>
              </p14:nvContentPartPr>
              <p14:xfrm>
                <a:off x="1157665" y="5759640"/>
                <a:ext cx="59760" cy="37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ED6261C-84E9-48B1-B50F-7033716713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1665" y="5723640"/>
                  <a:ext cx="1314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99BE5F-6E79-4FF0-A6A5-B8A1F8D3F213}"/>
                    </a:ext>
                  </a:extLst>
                </p14:cNvPr>
                <p14:cNvContentPartPr/>
                <p14:nvPr/>
              </p14:nvContentPartPr>
              <p14:xfrm>
                <a:off x="1151545" y="5758200"/>
                <a:ext cx="184680" cy="134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99BE5F-6E79-4FF0-A6A5-B8A1F8D3F2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5545" y="5722200"/>
                  <a:ext cx="256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24FDB5-EA7C-4D6E-8148-90263B1BD48C}"/>
                    </a:ext>
                  </a:extLst>
                </p14:cNvPr>
                <p14:cNvContentPartPr/>
                <p14:nvPr/>
              </p14:nvContentPartPr>
              <p14:xfrm>
                <a:off x="1374025" y="5774760"/>
                <a:ext cx="439200" cy="157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24FDB5-EA7C-4D6E-8148-90263B1BD4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8025" y="5739120"/>
                  <a:ext cx="510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03EC41-D9D1-4BA0-9F7A-006EE5DDFB05}"/>
                    </a:ext>
                  </a:extLst>
                </p14:cNvPr>
                <p14:cNvContentPartPr/>
                <p14:nvPr/>
              </p14:nvContentPartPr>
              <p14:xfrm>
                <a:off x="1570945" y="5725080"/>
                <a:ext cx="175320" cy="19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03EC41-D9D1-4BA0-9F7A-006EE5DDFB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34945" y="5689440"/>
                  <a:ext cx="246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035D63-E82B-41D9-B1CD-E2781C52FD7F}"/>
                    </a:ext>
                  </a:extLst>
                </p14:cNvPr>
                <p14:cNvContentPartPr/>
                <p14:nvPr/>
              </p14:nvContentPartPr>
              <p14:xfrm>
                <a:off x="1908985" y="5795280"/>
                <a:ext cx="80640" cy="332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035D63-E82B-41D9-B1CD-E2781C52FD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2985" y="5759280"/>
                  <a:ext cx="1522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F3F43E-388F-4F76-B620-4096E66DCA53}"/>
                    </a:ext>
                  </a:extLst>
                </p14:cNvPr>
                <p14:cNvContentPartPr/>
                <p14:nvPr/>
              </p14:nvContentPartPr>
              <p14:xfrm>
                <a:off x="1887025" y="5824080"/>
                <a:ext cx="146160" cy="117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F3F43E-388F-4F76-B620-4096E66DCA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51025" y="5788440"/>
                  <a:ext cx="217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61B4DD-CB03-4089-970E-D376D13AE8BF}"/>
                    </a:ext>
                  </a:extLst>
                </p14:cNvPr>
                <p14:cNvContentPartPr/>
                <p14:nvPr/>
              </p14:nvContentPartPr>
              <p14:xfrm>
                <a:off x="2058385" y="5797440"/>
                <a:ext cx="225360" cy="114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61B4DD-CB03-4089-970E-D376D13AE8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2745" y="5761440"/>
                  <a:ext cx="297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0A23A8-395F-4162-8FEF-4DAEA61AABCE}"/>
                    </a:ext>
                  </a:extLst>
                </p14:cNvPr>
                <p14:cNvContentPartPr/>
                <p14:nvPr/>
              </p14:nvContentPartPr>
              <p14:xfrm>
                <a:off x="2390305" y="5780880"/>
                <a:ext cx="172800" cy="20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0A23A8-395F-4162-8FEF-4DAEA61AAB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54665" y="5745240"/>
                  <a:ext cx="244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E12BB8-FFCD-4932-95E5-DBE4C331A429}"/>
                    </a:ext>
                  </a:extLst>
                </p14:cNvPr>
                <p14:cNvContentPartPr/>
                <p14:nvPr/>
              </p14:nvContentPartPr>
              <p14:xfrm>
                <a:off x="2606665" y="5784120"/>
                <a:ext cx="313920" cy="152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E12BB8-FFCD-4932-95E5-DBE4C331A4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71025" y="5748480"/>
                  <a:ext cx="385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591944-A8EB-47C9-8380-A527E1AFA5D6}"/>
                    </a:ext>
                  </a:extLst>
                </p14:cNvPr>
                <p14:cNvContentPartPr/>
                <p14:nvPr/>
              </p14:nvContentPartPr>
              <p14:xfrm>
                <a:off x="2967745" y="5785200"/>
                <a:ext cx="35640" cy="201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591944-A8EB-47C9-8380-A527E1AFA5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32105" y="5749560"/>
                  <a:ext cx="107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AE9A0F-3FE6-4893-8475-548BD29D6141}"/>
                    </a:ext>
                  </a:extLst>
                </p14:cNvPr>
                <p14:cNvContentPartPr/>
                <p14:nvPr/>
              </p14:nvContentPartPr>
              <p14:xfrm>
                <a:off x="2888905" y="5854320"/>
                <a:ext cx="538920" cy="122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AE9A0F-3FE6-4893-8475-548BD29D61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52905" y="5818320"/>
                  <a:ext cx="610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1436CC-2511-4CD5-8F68-D2C3C9685C21}"/>
                    </a:ext>
                  </a:extLst>
                </p14:cNvPr>
                <p14:cNvContentPartPr/>
                <p14:nvPr/>
              </p14:nvContentPartPr>
              <p14:xfrm>
                <a:off x="3127225" y="5812560"/>
                <a:ext cx="293400" cy="1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1436CC-2511-4CD5-8F68-D2C3C9685C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1225" y="5776920"/>
                  <a:ext cx="365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5F7D6A-0800-4807-A1F4-54FE32669D0D}"/>
                    </a:ext>
                  </a:extLst>
                </p14:cNvPr>
                <p14:cNvContentPartPr/>
                <p14:nvPr/>
              </p14:nvContentPartPr>
              <p14:xfrm>
                <a:off x="3411985" y="5833440"/>
                <a:ext cx="633600" cy="150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5F7D6A-0800-4807-A1F4-54FE32669D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75985" y="5797440"/>
                  <a:ext cx="705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3AD464-DC58-414A-A423-8EBA3C538C2E}"/>
                    </a:ext>
                  </a:extLst>
                </p14:cNvPr>
                <p14:cNvContentPartPr/>
                <p14:nvPr/>
              </p14:nvContentPartPr>
              <p14:xfrm>
                <a:off x="3615745" y="5599800"/>
                <a:ext cx="947520" cy="36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3AD464-DC58-414A-A423-8EBA3C538C2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80105" y="5563800"/>
                  <a:ext cx="10191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A3E915-D818-4F08-8BE8-3B650F8AD246}"/>
                    </a:ext>
                  </a:extLst>
                </p14:cNvPr>
                <p14:cNvContentPartPr/>
                <p14:nvPr/>
              </p14:nvContentPartPr>
              <p14:xfrm>
                <a:off x="4586305" y="5731560"/>
                <a:ext cx="299160" cy="23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A3E915-D818-4F08-8BE8-3B650F8AD2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50665" y="5695920"/>
                  <a:ext cx="370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8BFD2E-69AA-4194-9F63-5990B663E576}"/>
                    </a:ext>
                  </a:extLst>
                </p14:cNvPr>
                <p14:cNvContentPartPr/>
                <p14:nvPr/>
              </p14:nvContentPartPr>
              <p14:xfrm>
                <a:off x="4941265" y="5758920"/>
                <a:ext cx="40320" cy="225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8BFD2E-69AA-4194-9F63-5990B663E5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05265" y="5723280"/>
                  <a:ext cx="1119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865B74-D340-49E0-8AFC-3CBB76F5AA0C}"/>
                    </a:ext>
                  </a:extLst>
                </p14:cNvPr>
                <p14:cNvContentPartPr/>
                <p14:nvPr/>
              </p14:nvContentPartPr>
              <p14:xfrm>
                <a:off x="4880425" y="5879520"/>
                <a:ext cx="13644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865B74-D340-49E0-8AFC-3CBB76F5AA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44425" y="5843520"/>
                  <a:ext cx="208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49E96E-B6FD-43DA-BFB2-CD8078BE02E7}"/>
                    </a:ext>
                  </a:extLst>
                </p14:cNvPr>
                <p14:cNvContentPartPr/>
                <p14:nvPr/>
              </p14:nvContentPartPr>
              <p14:xfrm>
                <a:off x="5181745" y="5554080"/>
                <a:ext cx="64800" cy="499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49E96E-B6FD-43DA-BFB2-CD8078BE02E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46105" y="5518440"/>
                  <a:ext cx="13644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69DE66-1660-455D-92F3-2B948B6A49DF}"/>
                    </a:ext>
                  </a:extLst>
                </p14:cNvPr>
                <p14:cNvContentPartPr/>
                <p14:nvPr/>
              </p14:nvContentPartPr>
              <p14:xfrm>
                <a:off x="5271745" y="617796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69DE66-1660-455D-92F3-2B948B6A49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36105" y="61423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9331B9-3FED-4782-BE2A-AAB88A7E1EF0}"/>
                  </a:ext>
                </a:extLst>
              </p14:cNvPr>
              <p14:cNvContentPartPr/>
              <p14:nvPr/>
            </p14:nvContentPartPr>
            <p14:xfrm>
              <a:off x="774625" y="1958760"/>
              <a:ext cx="2958120" cy="78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9331B9-3FED-4782-BE2A-AAB88A7E1E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0625" y="1850760"/>
                <a:ext cx="30657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76BB9E9-83D7-4AA4-96BF-CC5254C8A3C9}"/>
                  </a:ext>
                </a:extLst>
              </p14:cNvPr>
              <p14:cNvContentPartPr/>
              <p14:nvPr/>
            </p14:nvContentPartPr>
            <p14:xfrm>
              <a:off x="3671185" y="4642920"/>
              <a:ext cx="1264320" cy="56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76BB9E9-83D7-4AA4-96BF-CC5254C8A3C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17545" y="4534920"/>
                <a:ext cx="1371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D380E5B-578B-4898-8501-07E9C0C63063}"/>
                  </a:ext>
                </a:extLst>
              </p14:cNvPr>
              <p14:cNvContentPartPr/>
              <p14:nvPr/>
            </p14:nvContentPartPr>
            <p14:xfrm>
              <a:off x="9857785" y="4703040"/>
              <a:ext cx="680040" cy="30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D380E5B-578B-4898-8501-07E9C0C630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804145" y="4595400"/>
                <a:ext cx="7876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3F6E66-9571-41BD-92F8-28CDBF344F64}"/>
                  </a:ext>
                </a:extLst>
              </p14:cNvPr>
              <p14:cNvContentPartPr/>
              <p14:nvPr/>
            </p14:nvContentPartPr>
            <p14:xfrm>
              <a:off x="1229305" y="5034960"/>
              <a:ext cx="3347640" cy="50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3F6E66-9571-41BD-92F8-28CDBF344F6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75305" y="4926960"/>
                <a:ext cx="3455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59AF897-5280-46DD-B716-9205FDAB5B1C}"/>
                  </a:ext>
                </a:extLst>
              </p14:cNvPr>
              <p14:cNvContentPartPr/>
              <p14:nvPr/>
            </p14:nvContentPartPr>
            <p14:xfrm>
              <a:off x="5683945" y="5668200"/>
              <a:ext cx="514800" cy="582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59AF897-5280-46DD-B716-9205FDAB5B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75305" y="5659560"/>
                <a:ext cx="5324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EAD9EE8-2249-478F-BB4F-935EAB22930A}"/>
                  </a:ext>
                </a:extLst>
              </p14:cNvPr>
              <p14:cNvContentPartPr/>
              <p14:nvPr/>
            </p14:nvContentPartPr>
            <p14:xfrm>
              <a:off x="5832265" y="6030360"/>
              <a:ext cx="352800" cy="235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EAD9EE8-2249-478F-BB4F-935EAB22930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96625" y="5994720"/>
                <a:ext cx="424440" cy="3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60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535FD09-B5C0-4D43-9B86-6175ADE06A3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СТАТИСТИЧКИ МОДЕЛ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2A0D2E5-C343-45B5-ADA1-C08F05C494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8" y="2286000"/>
                <a:ext cx="10634472" cy="402336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400" b="1" dirty="0">
                    <a:solidFill>
                      <a:srgbClr val="D60000"/>
                    </a:solidFill>
                  </a:rPr>
                  <a:t>ДЕФИНИЦИЈА.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400" dirty="0"/>
                  <a:t>Нека обележје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има функцију расподеле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400" dirty="0"/>
                  <a:t>. </a:t>
                </a:r>
                <a:r>
                  <a:rPr lang="sr-Cyrl-RS" sz="2400" b="1" dirty="0">
                    <a:solidFill>
                      <a:srgbClr val="D60000"/>
                    </a:solidFill>
                  </a:rPr>
                  <a:t>Прост случајан узорак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 </a:t>
                </a:r>
                <a:r>
                  <a:rPr lang="sr-Cyrl-RS" sz="2400" dirty="0"/>
                  <a:t>(ПСУ) обима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из расподеле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400" dirty="0"/>
                  <a:t> је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z="2400" dirty="0"/>
                  <a:t>-торка </a:t>
                </a:r>
              </a:p>
              <a:p>
                <a:pPr marL="0" lvl="4" indent="0" algn="ctr">
                  <a:buFont typeface="Wingdings 3" pitchFamily="18" charset="2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 smtClean="0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,</a:t>
                </a:r>
              </a:p>
              <a:p>
                <a:pPr marL="0" lvl="4" indent="0">
                  <a:buFont typeface="Wingdings 3" pitchFamily="18" charset="2"/>
                  <a:buNone/>
                </a:pPr>
                <a:r>
                  <a:rPr lang="sr-Cyrl-RS" sz="2400" dirty="0"/>
                  <a:t>где су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400" dirty="0"/>
                  <a:t>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независне</a:t>
                </a:r>
                <a:r>
                  <a:rPr lang="sr-Cyrl-RS" sz="2400" dirty="0"/>
                  <a:t> случајне променљиве </a:t>
                </a:r>
                <a:r>
                  <a:rPr lang="sr-Cyrl-RS" sz="2400" dirty="0">
                    <a:solidFill>
                      <a:srgbClr val="D60000"/>
                    </a:solidFill>
                  </a:rPr>
                  <a:t>са истим расподелом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400" dirty="0"/>
                  <a:t>.</a:t>
                </a:r>
              </a:p>
              <a:p>
                <a:pPr marL="0" lvl="4" indent="0">
                  <a:buFont typeface="Wingdings 3" pitchFamily="18" charset="2"/>
                  <a:buNone/>
                </a:pPr>
                <a:endParaRPr lang="sr-Cyrl-R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 Убудуће ћемо подразумевати да је посматрани узорак прост случајан узорак.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Cyrl-RS" sz="2400" i="1" dirty="0"/>
                  <a:t>Теорија узорака </a:t>
                </a:r>
                <a:r>
                  <a:rPr lang="sr-Cyrl-RS" sz="2400" dirty="0"/>
                  <a:t>је грана статистике која се бави различитим моделима</a:t>
                </a:r>
              </a:p>
              <a:p>
                <a:pPr marL="0" indent="0">
                  <a:buNone/>
                </a:pPr>
                <a:r>
                  <a:rPr lang="sr-Cyrl-RS" sz="2400" dirty="0"/>
                  <a:t>    узорковања (одабира узорка).</a:t>
                </a:r>
              </a:p>
              <a:p>
                <a:endParaRPr lang="sr-Cyrl-R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2A0D2E5-C343-45B5-ADA1-C08F05C49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2286000"/>
                <a:ext cx="10634472" cy="4023360"/>
              </a:xfrm>
              <a:prstGeom prst="rect">
                <a:avLst/>
              </a:prstGeom>
              <a:blipFill>
                <a:blip r:embed="rId3"/>
                <a:stretch>
                  <a:fillRect l="-860" t="-2121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40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535FD09-B5C0-4D43-9B86-6175ADE06A3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ЕМПИРИЈСКА ФУНКЦИЈА РАСПОДЕЛЕ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373BBC7-7366-4566-B04B-9387696719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9950" y="2279636"/>
                <a:ext cx="10143742" cy="11493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4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Нека је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 ПСУ из расподеле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sr-Cyrl-RS" sz="2400" dirty="0"/>
                  <a:t> и нека је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sz="2400" dirty="0"/>
                  <a:t> </a:t>
                </a:r>
              </a:p>
              <a:p>
                <a:pPr marL="0" lvl="4" indent="344488">
                  <a:buFont typeface="Wingdings 3" pitchFamily="18" charset="2"/>
                  <a:buNone/>
                </a:pPr>
                <a:r>
                  <a:rPr lang="sr-Cyrl-RS" sz="2400" dirty="0"/>
                  <a:t>једна његова реализација.</a:t>
                </a:r>
                <a:endParaRPr lang="en-US" sz="2400" dirty="0"/>
              </a:p>
              <a:p>
                <a:pPr marL="0" lvl="4" indent="0">
                  <a:buFont typeface="Wingdings 3" pitchFamily="18" charset="2"/>
                  <a:buNone/>
                </a:pPr>
                <a:endParaRPr lang="en-US" sz="2000" dirty="0">
                  <a:solidFill>
                    <a:srgbClr val="D60000"/>
                  </a:solidFill>
                </a:endParaRPr>
              </a:p>
              <a:p>
                <a:pPr marL="461963" lvl="4" indent="-461963">
                  <a:buFont typeface="Wingdings" panose="05000000000000000000" pitchFamily="2" charset="2"/>
                  <a:buChar char="Ø"/>
                </a:pPr>
                <a:endParaRPr lang="sr-Cyrl-R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373BBC7-7366-4566-B04B-938769671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50" y="2279636"/>
                <a:ext cx="10143742" cy="1149364"/>
              </a:xfrm>
              <a:prstGeom prst="rect">
                <a:avLst/>
              </a:prstGeom>
              <a:blipFill>
                <a:blip r:embed="rId3"/>
                <a:stretch>
                  <a:fillRect l="-841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11F944-F2F7-4EB0-A0C7-8F8879B00846}"/>
                  </a:ext>
                </a:extLst>
              </p:cNvPr>
              <p:cNvSpPr/>
              <p:nvPr/>
            </p:nvSpPr>
            <p:spPr>
              <a:xfrm>
                <a:off x="929950" y="3352800"/>
                <a:ext cx="9814250" cy="1595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4" indent="-342900">
                  <a:buFont typeface="Wingdings" panose="05000000000000000000" pitchFamily="2" charset="2"/>
                  <a:buChar char="Ø"/>
                </a:pPr>
                <a:r>
                  <a:rPr lang="sr-Cyrl-RS" sz="2400" dirty="0">
                    <a:solidFill>
                      <a:srgbClr val="D60000"/>
                    </a:solidFill>
                  </a:rPr>
                  <a:t>Поређамо бројеве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r-Cyrl-RS" sz="2400" dirty="0">
                    <a:solidFill>
                      <a:srgbClr val="D60000"/>
                    </a:solidFill>
                  </a:rPr>
                  <a:t> по величини и извршимо промену индекса</a:t>
                </a:r>
                <a:r>
                  <a:rPr lang="sr-Cyrl-RS" sz="2400" dirty="0"/>
                  <a:t>, тако да је</a:t>
                </a:r>
              </a:p>
              <a:p>
                <a:pPr marL="0" lvl="4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U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r>
                      <a:rPr lang="en-US" sz="2400" i="1">
                        <a:solidFill>
                          <a:srgbClr val="D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D6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D6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r>
                  <a:rPr lang="sr-Cyrl-RS" sz="2400" dirty="0"/>
                  <a:t>.</a:t>
                </a:r>
              </a:p>
              <a:p>
                <a:pPr marL="0" lvl="4" indent="0">
                  <a:buNone/>
                </a:pPr>
                <a:r>
                  <a:rPr lang="sr-Cyrl-RS" sz="2400" dirty="0"/>
                  <a:t>      Овако добијени низ називамо </a:t>
                </a:r>
                <a:r>
                  <a:rPr lang="sr-Cyrl-RS" sz="2400" dirty="0">
                    <a:solidFill>
                      <a:srgbClr val="FF0000"/>
                    </a:solidFill>
                  </a:rPr>
                  <a:t>варијациони низ </a:t>
                </a:r>
                <a:r>
                  <a:rPr lang="sr-Cyrl-RS" sz="2400" dirty="0"/>
                  <a:t>података.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11F944-F2F7-4EB0-A0C7-8F8879B00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50" y="3352800"/>
                <a:ext cx="9814250" cy="1595565"/>
              </a:xfrm>
              <a:prstGeom prst="rect">
                <a:avLst/>
              </a:prstGeom>
              <a:blipFill>
                <a:blip r:embed="rId4"/>
                <a:stretch>
                  <a:fillRect l="-870" t="-3053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3043</Words>
  <Application>Microsoft Office PowerPoint</Application>
  <PresentationFormat>Widescreen</PresentationFormat>
  <Paragraphs>375</Paragraphs>
  <Slides>42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Tw Cen MT</vt:lpstr>
      <vt:lpstr>Tw Cen MT Condensed</vt:lpstr>
      <vt:lpstr>Wingdings</vt:lpstr>
      <vt:lpstr>Wingdings 3</vt:lpstr>
      <vt:lpstr>Integral</vt:lpstr>
      <vt:lpstr>БиоСтатистика </vt:lpstr>
      <vt:lpstr>Статистички модел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у психологији 2</dc:title>
  <dc:creator>Slađana Dimitrijević</dc:creator>
  <cp:lastModifiedBy>Slađana Dimitrijević</cp:lastModifiedBy>
  <cp:revision>35</cp:revision>
  <dcterms:created xsi:type="dcterms:W3CDTF">2020-10-12T20:54:47Z</dcterms:created>
  <dcterms:modified xsi:type="dcterms:W3CDTF">2021-03-09T13:03:19Z</dcterms:modified>
</cp:coreProperties>
</file>