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7" r:id="rId1"/>
  </p:sldMasterIdLst>
  <p:notesMasterIdLst>
    <p:notesMasterId r:id="rId16"/>
  </p:notesMasterIdLst>
  <p:sldIdLst>
    <p:sldId id="256" r:id="rId2"/>
    <p:sldId id="259" r:id="rId3"/>
    <p:sldId id="261" r:id="rId4"/>
    <p:sldId id="284" r:id="rId5"/>
    <p:sldId id="287" r:id="rId6"/>
    <p:sldId id="260" r:id="rId7"/>
    <p:sldId id="285" r:id="rId8"/>
    <p:sldId id="289" r:id="rId9"/>
    <p:sldId id="290" r:id="rId10"/>
    <p:sldId id="257" r:id="rId11"/>
    <p:sldId id="264" r:id="rId12"/>
    <p:sldId id="294" r:id="rId13"/>
    <p:sldId id="295" r:id="rId14"/>
    <p:sldId id="262" r:id="rId15"/>
  </p:sldIdLst>
  <p:sldSz cx="9144000" cy="5143500" type="screen16x9"/>
  <p:notesSz cx="6858000" cy="9144000"/>
  <p:embeddedFontLst>
    <p:embeddedFont>
      <p:font typeface="Muli" panose="020B0604020202020204" charset="0"/>
      <p:regular r:id="rId17"/>
      <p:italic r:id="rId18"/>
    </p:embeddedFont>
    <p:embeddedFont>
      <p:font typeface="Arial Unicode MS" panose="020B0604020202020204" pitchFamily="34" charset="-128"/>
      <p:regular r:id="rId19"/>
    </p:embeddedFont>
    <p:embeddedFont>
      <p:font typeface="Nixie One" panose="020B0604020202020204" charset="0"/>
      <p:regular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B6A9"/>
    <a:srgbClr val="00E1C6"/>
    <a:srgbClr val="582A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976F0ED-5BE5-4E70-B94E-2C3BBFB77775}">
  <a:tblStyle styleId="{0976F0ED-5BE5-4E70-B94E-2C3BBFB77775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 snapToGrid="0">
      <p:cViewPr varScale="1">
        <p:scale>
          <a:sx n="93" d="100"/>
          <a:sy n="93" d="100"/>
        </p:scale>
        <p:origin x="7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4634096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5" name="Shape 14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06" name="Shape 14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461754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0" name="Shape 14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11" name="Shape 14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6153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6" name="Shape 15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17" name="Shape 15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134022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0" name="Shape 14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11" name="Shape 14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1144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0" name="Shape 14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11" name="Shape 14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83452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4" name="Shape 14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5" name="Shape 14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0091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" name="Shape 14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27" name="Shape 14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871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8" name="Shape 14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39" name="Shape 14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8800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6" name="Shape 16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67" name="Shape 16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713022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" name="Shape 14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27" name="Shape 14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2946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" name="Shape 14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34" name="Shape 14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691288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6" name="Shape 15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17" name="Shape 15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4161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7" name="Shape 17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28" name="Shape 17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40128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" name="Shape 14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27" name="Shape 14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89312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1400175" y="1991825"/>
            <a:ext cx="6343500" cy="1159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grpSp>
        <p:nvGrpSpPr>
          <p:cNvPr id="10" name="Shape 10"/>
          <p:cNvGrpSpPr/>
          <p:nvPr/>
        </p:nvGrpSpPr>
        <p:grpSpPr>
          <a:xfrm rot="10800000" flipH="1">
            <a:off x="3692751" y="38248"/>
            <a:ext cx="1758132" cy="1523096"/>
            <a:chOff x="4088875" y="1431100"/>
            <a:chExt cx="3293000" cy="2852775"/>
          </a:xfrm>
        </p:grpSpPr>
        <p:sp>
          <p:nvSpPr>
            <p:cNvPr id="11" name="Shape 11"/>
            <p:cNvSpPr/>
            <p:nvPr/>
          </p:nvSpPr>
          <p:spPr>
            <a:xfrm>
              <a:off x="483147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4" y="0"/>
                  </a:moveTo>
                  <a:lnTo>
                    <a:pt x="1" y="269"/>
                  </a:lnTo>
                  <a:lnTo>
                    <a:pt x="3227" y="5914"/>
                  </a:lnTo>
                  <a:lnTo>
                    <a:pt x="6318" y="591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4697075" y="3907525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538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11022" y="15054"/>
                  </a:lnTo>
                  <a:lnTo>
                    <a:pt x="15592" y="15054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4566025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027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4434975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1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4300575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0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4169525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2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4088875" y="2822200"/>
              <a:ext cx="1481875" cy="1461675"/>
            </a:xfrm>
            <a:custGeom>
              <a:avLst/>
              <a:gdLst/>
              <a:ahLst/>
              <a:cxnLst/>
              <a:rect l="0" t="0" r="0" b="0"/>
              <a:pathLst>
                <a:path w="59275" h="58467" extrusionOk="0">
                  <a:moveTo>
                    <a:pt x="807" y="0"/>
                  </a:moveTo>
                  <a:lnTo>
                    <a:pt x="1" y="1479"/>
                  </a:lnTo>
                  <a:lnTo>
                    <a:pt x="3227" y="6989"/>
                  </a:lnTo>
                  <a:lnTo>
                    <a:pt x="54705" y="58467"/>
                  </a:lnTo>
                  <a:lnTo>
                    <a:pt x="59274" y="58467"/>
                  </a:lnTo>
                  <a:lnTo>
                    <a:pt x="807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4102325" y="2761700"/>
              <a:ext cx="1565875" cy="1522175"/>
            </a:xfrm>
            <a:custGeom>
              <a:avLst/>
              <a:gdLst/>
              <a:ahLst/>
              <a:cxnLst/>
              <a:rect l="0" t="0" r="0" b="0"/>
              <a:pathLst>
                <a:path w="62635" h="60887" extrusionOk="0">
                  <a:moveTo>
                    <a:pt x="1748" y="1"/>
                  </a:moveTo>
                  <a:lnTo>
                    <a:pt x="0" y="2823"/>
                  </a:lnTo>
                  <a:lnTo>
                    <a:pt x="58064" y="60887"/>
                  </a:lnTo>
                  <a:lnTo>
                    <a:pt x="62634" y="6088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x="4139275" y="2697875"/>
              <a:ext cx="1626375" cy="1586000"/>
            </a:xfrm>
            <a:custGeom>
              <a:avLst/>
              <a:gdLst/>
              <a:ahLst/>
              <a:cxnLst/>
              <a:rect l="0" t="0" r="0" b="0"/>
              <a:pathLst>
                <a:path w="65055" h="63440" extrusionOk="0">
                  <a:moveTo>
                    <a:pt x="1614" y="0"/>
                  </a:moveTo>
                  <a:lnTo>
                    <a:pt x="1" y="2957"/>
                  </a:lnTo>
                  <a:lnTo>
                    <a:pt x="60484" y="63440"/>
                  </a:lnTo>
                  <a:lnTo>
                    <a:pt x="65054" y="63440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4172900" y="2637375"/>
              <a:ext cx="1690175" cy="1646500"/>
            </a:xfrm>
            <a:custGeom>
              <a:avLst/>
              <a:gdLst/>
              <a:ahLst/>
              <a:cxnLst/>
              <a:rect l="0" t="0" r="0" b="0"/>
              <a:pathLst>
                <a:path w="67607" h="65860" extrusionOk="0">
                  <a:moveTo>
                    <a:pt x="1747" y="1"/>
                  </a:moveTo>
                  <a:lnTo>
                    <a:pt x="0" y="2958"/>
                  </a:lnTo>
                  <a:lnTo>
                    <a:pt x="62903" y="65860"/>
                  </a:lnTo>
                  <a:lnTo>
                    <a:pt x="67607" y="65860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4209850" y="2576900"/>
              <a:ext cx="1750675" cy="1706975"/>
            </a:xfrm>
            <a:custGeom>
              <a:avLst/>
              <a:gdLst/>
              <a:ahLst/>
              <a:cxnLst/>
              <a:rect l="0" t="0" r="0" b="0"/>
              <a:pathLst>
                <a:path w="70027" h="68279" extrusionOk="0">
                  <a:moveTo>
                    <a:pt x="1613" y="1"/>
                  </a:moveTo>
                  <a:lnTo>
                    <a:pt x="0" y="2823"/>
                  </a:lnTo>
                  <a:lnTo>
                    <a:pt x="65322" y="68279"/>
                  </a:lnTo>
                  <a:lnTo>
                    <a:pt x="70027" y="68279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>
              <a:off x="4243450" y="2513050"/>
              <a:ext cx="1814525" cy="1770825"/>
            </a:xfrm>
            <a:custGeom>
              <a:avLst/>
              <a:gdLst/>
              <a:ahLst/>
              <a:cxnLst/>
              <a:rect l="0" t="0" r="0" b="0"/>
              <a:pathLst>
                <a:path w="72581" h="70833" extrusionOk="0">
                  <a:moveTo>
                    <a:pt x="1748" y="1"/>
                  </a:moveTo>
                  <a:lnTo>
                    <a:pt x="1" y="2958"/>
                  </a:lnTo>
                  <a:lnTo>
                    <a:pt x="67876" y="70833"/>
                  </a:lnTo>
                  <a:lnTo>
                    <a:pt x="72581" y="70833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x="4280425" y="2452575"/>
              <a:ext cx="1875000" cy="1831300"/>
            </a:xfrm>
            <a:custGeom>
              <a:avLst/>
              <a:gdLst/>
              <a:ahLst/>
              <a:cxnLst/>
              <a:rect l="0" t="0" r="0" b="0"/>
              <a:pathLst>
                <a:path w="75000" h="73252" extrusionOk="0">
                  <a:moveTo>
                    <a:pt x="1613" y="1"/>
                  </a:moveTo>
                  <a:lnTo>
                    <a:pt x="0" y="2957"/>
                  </a:lnTo>
                  <a:lnTo>
                    <a:pt x="70295" y="73252"/>
                  </a:lnTo>
                  <a:lnTo>
                    <a:pt x="74999" y="73252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4314025" y="2392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1747" y="0"/>
                  </a:moveTo>
                  <a:lnTo>
                    <a:pt x="0" y="2957"/>
                  </a:lnTo>
                  <a:lnTo>
                    <a:pt x="72849" y="75671"/>
                  </a:lnTo>
                  <a:lnTo>
                    <a:pt x="77419" y="7567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4350975" y="232825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1748" y="1"/>
                  </a:moveTo>
                  <a:lnTo>
                    <a:pt x="1" y="2957"/>
                  </a:lnTo>
                  <a:lnTo>
                    <a:pt x="75269" y="78225"/>
                  </a:lnTo>
                  <a:lnTo>
                    <a:pt x="79839" y="7822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4384575" y="2267775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1748" y="0"/>
                  </a:moveTo>
                  <a:lnTo>
                    <a:pt x="1" y="2957"/>
                  </a:lnTo>
                  <a:lnTo>
                    <a:pt x="77823" y="80644"/>
                  </a:lnTo>
                  <a:lnTo>
                    <a:pt x="82392" y="8064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x="4421550" y="2207275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747" y="1"/>
                  </a:moveTo>
                  <a:lnTo>
                    <a:pt x="0" y="2958"/>
                  </a:lnTo>
                  <a:lnTo>
                    <a:pt x="80107" y="83064"/>
                  </a:lnTo>
                  <a:lnTo>
                    <a:pt x="84811" y="83064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4458500" y="2146800"/>
              <a:ext cx="2130375" cy="2137075"/>
            </a:xfrm>
            <a:custGeom>
              <a:avLst/>
              <a:gdLst/>
              <a:ahLst/>
              <a:cxnLst/>
              <a:rect l="0" t="0" r="0" b="0"/>
              <a:pathLst>
                <a:path w="85215" h="85483" extrusionOk="0">
                  <a:moveTo>
                    <a:pt x="1614" y="1"/>
                  </a:moveTo>
                  <a:lnTo>
                    <a:pt x="1" y="2823"/>
                  </a:lnTo>
                  <a:lnTo>
                    <a:pt x="82527" y="85483"/>
                  </a:lnTo>
                  <a:lnTo>
                    <a:pt x="84005" y="85483"/>
                  </a:lnTo>
                  <a:lnTo>
                    <a:pt x="85215" y="83467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4492100" y="2082950"/>
              <a:ext cx="2133750" cy="2163975"/>
            </a:xfrm>
            <a:custGeom>
              <a:avLst/>
              <a:gdLst/>
              <a:ahLst/>
              <a:cxnLst/>
              <a:rect l="0" t="0" r="0" b="0"/>
              <a:pathLst>
                <a:path w="85350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349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x="4529075" y="2022475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558"/>
                  </a:lnTo>
                  <a:lnTo>
                    <a:pt x="85214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>
              <a:off x="4562675" y="1962000"/>
              <a:ext cx="2133725" cy="2160600"/>
            </a:xfrm>
            <a:custGeom>
              <a:avLst/>
              <a:gdLst/>
              <a:ahLst/>
              <a:cxnLst/>
              <a:rect l="0" t="0" r="0" b="0"/>
              <a:pathLst>
                <a:path w="85349" h="86424" extrusionOk="0">
                  <a:moveTo>
                    <a:pt x="1748" y="0"/>
                  </a:moveTo>
                  <a:lnTo>
                    <a:pt x="0" y="2957"/>
                  </a:lnTo>
                  <a:lnTo>
                    <a:pt x="83602" y="86424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4599625" y="1898150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4633225" y="1837675"/>
              <a:ext cx="2133750" cy="2163950"/>
            </a:xfrm>
            <a:custGeom>
              <a:avLst/>
              <a:gdLst/>
              <a:ahLst/>
              <a:cxnLst/>
              <a:rect l="0" t="0" r="0" b="0"/>
              <a:pathLst>
                <a:path w="85350" h="86558" extrusionOk="0">
                  <a:moveTo>
                    <a:pt x="1748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349" y="83601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4670200" y="1777175"/>
              <a:ext cx="2130375" cy="2160625"/>
            </a:xfrm>
            <a:custGeom>
              <a:avLst/>
              <a:gdLst/>
              <a:ahLst/>
              <a:cxnLst/>
              <a:rect l="0" t="0" r="0" b="0"/>
              <a:pathLst>
                <a:path w="85215" h="86425" extrusionOk="0">
                  <a:moveTo>
                    <a:pt x="1748" y="1"/>
                  </a:moveTo>
                  <a:lnTo>
                    <a:pt x="0" y="2958"/>
                  </a:lnTo>
                  <a:lnTo>
                    <a:pt x="83602" y="86424"/>
                  </a:lnTo>
                  <a:lnTo>
                    <a:pt x="85215" y="8346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4707150" y="1713350"/>
              <a:ext cx="2130375" cy="2163950"/>
            </a:xfrm>
            <a:custGeom>
              <a:avLst/>
              <a:gdLst/>
              <a:ahLst/>
              <a:cxnLst/>
              <a:rect l="0" t="0" r="0" b="0"/>
              <a:pathLst>
                <a:path w="85215" h="86558" extrusionOk="0">
                  <a:moveTo>
                    <a:pt x="1614" y="0"/>
                  </a:moveTo>
                  <a:lnTo>
                    <a:pt x="1" y="2957"/>
                  </a:lnTo>
                  <a:lnTo>
                    <a:pt x="83468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>
              <a:off x="4740750" y="16528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215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4777725" y="1592375"/>
              <a:ext cx="2130375" cy="2160600"/>
            </a:xfrm>
            <a:custGeom>
              <a:avLst/>
              <a:gdLst/>
              <a:ahLst/>
              <a:cxnLst/>
              <a:rect l="0" t="0" r="0" b="0"/>
              <a:pathLst>
                <a:path w="85215" h="86424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424"/>
                  </a:lnTo>
                  <a:lnTo>
                    <a:pt x="85215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>
              <a:off x="4811325" y="1531900"/>
              <a:ext cx="2133750" cy="2160600"/>
            </a:xfrm>
            <a:custGeom>
              <a:avLst/>
              <a:gdLst/>
              <a:ahLst/>
              <a:cxnLst/>
              <a:rect l="0" t="0" r="0" b="0"/>
              <a:pathLst>
                <a:path w="85350" h="86424" extrusionOk="0">
                  <a:moveTo>
                    <a:pt x="1748" y="0"/>
                  </a:moveTo>
                  <a:lnTo>
                    <a:pt x="0" y="2823"/>
                  </a:lnTo>
                  <a:lnTo>
                    <a:pt x="83602" y="86423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x="4848275" y="14680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x="4881875" y="1431100"/>
              <a:ext cx="2133750" cy="2140425"/>
            </a:xfrm>
            <a:custGeom>
              <a:avLst/>
              <a:gdLst/>
              <a:ahLst/>
              <a:cxnLst/>
              <a:rect l="0" t="0" r="0" b="0"/>
              <a:pathLst>
                <a:path w="85350" h="85617" extrusionOk="0">
                  <a:moveTo>
                    <a:pt x="1211" y="0"/>
                  </a:moveTo>
                  <a:lnTo>
                    <a:pt x="1" y="2016"/>
                  </a:lnTo>
                  <a:lnTo>
                    <a:pt x="83602" y="85617"/>
                  </a:lnTo>
                  <a:lnTo>
                    <a:pt x="85350" y="82660"/>
                  </a:lnTo>
                  <a:lnTo>
                    <a:pt x="2689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>
              <a:off x="4928925" y="1431100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" y="0"/>
                  </a:moveTo>
                  <a:lnTo>
                    <a:pt x="83199" y="83063"/>
                  </a:lnTo>
                  <a:lnTo>
                    <a:pt x="84812" y="80106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x="5026375" y="1431100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0" y="0"/>
                  </a:moveTo>
                  <a:lnTo>
                    <a:pt x="80645" y="80644"/>
                  </a:lnTo>
                  <a:lnTo>
                    <a:pt x="82392" y="77687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" name="Shape 43"/>
            <p:cNvSpPr/>
            <p:nvPr/>
          </p:nvSpPr>
          <p:spPr>
            <a:xfrm>
              <a:off x="5123825" y="143110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0" y="0"/>
                  </a:moveTo>
                  <a:lnTo>
                    <a:pt x="78225" y="78225"/>
                  </a:lnTo>
                  <a:lnTo>
                    <a:pt x="79838" y="75268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5221275" y="1431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0" y="0"/>
                  </a:moveTo>
                  <a:lnTo>
                    <a:pt x="75671" y="75671"/>
                  </a:lnTo>
                  <a:lnTo>
                    <a:pt x="77419" y="7271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5318700" y="1431100"/>
              <a:ext cx="1875025" cy="1831300"/>
            </a:xfrm>
            <a:custGeom>
              <a:avLst/>
              <a:gdLst/>
              <a:ahLst/>
              <a:cxnLst/>
              <a:rect l="0" t="0" r="0" b="0"/>
              <a:pathLst>
                <a:path w="75001" h="73252" extrusionOk="0">
                  <a:moveTo>
                    <a:pt x="1" y="0"/>
                  </a:moveTo>
                  <a:lnTo>
                    <a:pt x="73253" y="73251"/>
                  </a:lnTo>
                  <a:lnTo>
                    <a:pt x="75000" y="7029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5416150" y="1431100"/>
              <a:ext cx="1811175" cy="1770825"/>
            </a:xfrm>
            <a:custGeom>
              <a:avLst/>
              <a:gdLst/>
              <a:ahLst/>
              <a:cxnLst/>
              <a:rect l="0" t="0" r="0" b="0"/>
              <a:pathLst>
                <a:path w="72447" h="70833" extrusionOk="0">
                  <a:moveTo>
                    <a:pt x="1" y="0"/>
                  </a:moveTo>
                  <a:lnTo>
                    <a:pt x="70699" y="70832"/>
                  </a:lnTo>
                  <a:lnTo>
                    <a:pt x="72446" y="6787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5510250" y="1431100"/>
              <a:ext cx="1754025" cy="1706975"/>
            </a:xfrm>
            <a:custGeom>
              <a:avLst/>
              <a:gdLst/>
              <a:ahLst/>
              <a:cxnLst/>
              <a:rect l="0" t="0" r="0" b="0"/>
              <a:pathLst>
                <a:path w="70161" h="68279" extrusionOk="0">
                  <a:moveTo>
                    <a:pt x="0" y="0"/>
                  </a:moveTo>
                  <a:lnTo>
                    <a:pt x="68413" y="68278"/>
                  </a:lnTo>
                  <a:lnTo>
                    <a:pt x="70161" y="65456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" name="Shape 48"/>
            <p:cNvSpPr/>
            <p:nvPr/>
          </p:nvSpPr>
          <p:spPr>
            <a:xfrm>
              <a:off x="5607675" y="1431100"/>
              <a:ext cx="1690200" cy="1646500"/>
            </a:xfrm>
            <a:custGeom>
              <a:avLst/>
              <a:gdLst/>
              <a:ahLst/>
              <a:cxnLst/>
              <a:rect l="0" t="0" r="0" b="0"/>
              <a:pathLst>
                <a:path w="67608" h="65860" extrusionOk="0">
                  <a:moveTo>
                    <a:pt x="1" y="0"/>
                  </a:moveTo>
                  <a:lnTo>
                    <a:pt x="65995" y="65859"/>
                  </a:lnTo>
                  <a:lnTo>
                    <a:pt x="67608" y="62902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" name="Shape 49"/>
            <p:cNvSpPr/>
            <p:nvPr/>
          </p:nvSpPr>
          <p:spPr>
            <a:xfrm>
              <a:off x="5705125" y="1431100"/>
              <a:ext cx="1629725" cy="1586000"/>
            </a:xfrm>
            <a:custGeom>
              <a:avLst/>
              <a:gdLst/>
              <a:ahLst/>
              <a:cxnLst/>
              <a:rect l="0" t="0" r="0" b="0"/>
              <a:pathLst>
                <a:path w="65189" h="63440" extrusionOk="0">
                  <a:moveTo>
                    <a:pt x="1" y="0"/>
                  </a:moveTo>
                  <a:lnTo>
                    <a:pt x="63441" y="63440"/>
                  </a:lnTo>
                  <a:lnTo>
                    <a:pt x="65188" y="60483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x="5802575" y="1431100"/>
              <a:ext cx="1565875" cy="1525525"/>
            </a:xfrm>
            <a:custGeom>
              <a:avLst/>
              <a:gdLst/>
              <a:ahLst/>
              <a:cxnLst/>
              <a:rect l="0" t="0" r="0" b="0"/>
              <a:pathLst>
                <a:path w="62635" h="61021" extrusionOk="0">
                  <a:moveTo>
                    <a:pt x="1" y="0"/>
                  </a:moveTo>
                  <a:lnTo>
                    <a:pt x="61021" y="61020"/>
                  </a:lnTo>
                  <a:lnTo>
                    <a:pt x="62634" y="5806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5900025" y="1431100"/>
              <a:ext cx="1481850" cy="1461675"/>
            </a:xfrm>
            <a:custGeom>
              <a:avLst/>
              <a:gdLst/>
              <a:ahLst/>
              <a:cxnLst/>
              <a:rect l="0" t="0" r="0" b="0"/>
              <a:pathLst>
                <a:path w="59274" h="58467" extrusionOk="0">
                  <a:moveTo>
                    <a:pt x="0" y="0"/>
                  </a:moveTo>
                  <a:lnTo>
                    <a:pt x="58468" y="58467"/>
                  </a:lnTo>
                  <a:lnTo>
                    <a:pt x="59274" y="57123"/>
                  </a:lnTo>
                  <a:lnTo>
                    <a:pt x="56048" y="5147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5997475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51747" y="51881"/>
                  </a:lnTo>
                  <a:lnTo>
                    <a:pt x="52285" y="51478"/>
                  </a:lnTo>
                  <a:lnTo>
                    <a:pt x="46908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x="6094900" y="1431100"/>
              <a:ext cx="1075300" cy="1065175"/>
            </a:xfrm>
            <a:custGeom>
              <a:avLst/>
              <a:gdLst/>
              <a:ahLst/>
              <a:cxnLst/>
              <a:rect l="0" t="0" r="0" b="0"/>
              <a:pathLst>
                <a:path w="43012" h="42607" extrusionOk="0">
                  <a:moveTo>
                    <a:pt x="1" y="0"/>
                  </a:moveTo>
                  <a:lnTo>
                    <a:pt x="42608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6189000" y="1431100"/>
              <a:ext cx="850150" cy="836700"/>
            </a:xfrm>
            <a:custGeom>
              <a:avLst/>
              <a:gdLst/>
              <a:ahLst/>
              <a:cxnLst/>
              <a:rect l="0" t="0" r="0" b="0"/>
              <a:pathLst>
                <a:path w="34006" h="33468" extrusionOk="0">
                  <a:moveTo>
                    <a:pt x="0" y="0"/>
                  </a:moveTo>
                  <a:lnTo>
                    <a:pt x="33602" y="33467"/>
                  </a:lnTo>
                  <a:lnTo>
                    <a:pt x="34005" y="33198"/>
                  </a:lnTo>
                  <a:lnTo>
                    <a:pt x="28629" y="2392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6286450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0" y="0"/>
                  </a:moveTo>
                  <a:lnTo>
                    <a:pt x="24328" y="24328"/>
                  </a:lnTo>
                  <a:lnTo>
                    <a:pt x="24731" y="23924"/>
                  </a:lnTo>
                  <a:lnTo>
                    <a:pt x="19489" y="1478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6383900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215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6481325" y="1431100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1" y="0"/>
                  </a:moveTo>
                  <a:lnTo>
                    <a:pt x="5915" y="5914"/>
                  </a:lnTo>
                  <a:lnTo>
                    <a:pt x="6318" y="5645"/>
                  </a:lnTo>
                  <a:lnTo>
                    <a:pt x="3092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8" name="Shape 58"/>
          <p:cNvSpPr/>
          <p:nvPr/>
        </p:nvSpPr>
        <p:spPr>
          <a:xfrm rot="10800000" flipH="1">
            <a:off x="2809875" y="-172875"/>
            <a:ext cx="1111499" cy="962400"/>
          </a:xfrm>
          <a:prstGeom prst="hexagon">
            <a:avLst>
              <a:gd name="adj" fmla="val 28678"/>
              <a:gd name="vf" fmla="val 115470"/>
            </a:avLst>
          </a:prstGeom>
          <a:noFill/>
          <a:ln w="19050" cap="flat" cmpd="sng">
            <a:solidFill>
              <a:srgbClr val="19BBD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9" name="Shape 59"/>
          <p:cNvSpPr/>
          <p:nvPr/>
        </p:nvSpPr>
        <p:spPr>
          <a:xfrm rot="10800000" flipH="1">
            <a:off x="3602723" y="1360109"/>
            <a:ext cx="493799" cy="427499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0" name="Shape 60"/>
          <p:cNvSpPr/>
          <p:nvPr/>
        </p:nvSpPr>
        <p:spPr>
          <a:xfrm rot="10800000" flipH="1">
            <a:off x="5278914" y="855278"/>
            <a:ext cx="944700" cy="818100"/>
          </a:xfrm>
          <a:prstGeom prst="hexagon">
            <a:avLst>
              <a:gd name="adj" fmla="val 28678"/>
              <a:gd name="vf" fmla="val 115470"/>
            </a:avLst>
          </a:prstGeom>
          <a:noFill/>
          <a:ln w="76200" cap="flat" cmpd="sng">
            <a:solidFill>
              <a:srgbClr val="184769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1" name="Shape 61"/>
          <p:cNvSpPr/>
          <p:nvPr/>
        </p:nvSpPr>
        <p:spPr>
          <a:xfrm rot="10800000" flipH="1">
            <a:off x="5365798" y="352324"/>
            <a:ext cx="493799" cy="427199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00E1C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62" name="Shape 62"/>
          <p:cNvGrpSpPr/>
          <p:nvPr/>
        </p:nvGrpSpPr>
        <p:grpSpPr>
          <a:xfrm>
            <a:off x="5549153" y="1029780"/>
            <a:ext cx="404640" cy="374058"/>
            <a:chOff x="5975075" y="2327500"/>
            <a:chExt cx="420100" cy="388350"/>
          </a:xfrm>
        </p:grpSpPr>
        <p:sp>
          <p:nvSpPr>
            <p:cNvPr id="63" name="Shape 63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5" name="Shape 65"/>
          <p:cNvSpPr/>
          <p:nvPr/>
        </p:nvSpPr>
        <p:spPr>
          <a:xfrm>
            <a:off x="3253021" y="113273"/>
            <a:ext cx="225084" cy="389963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19BBD5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66" name="Shape 66"/>
          <p:cNvGrpSpPr/>
          <p:nvPr/>
        </p:nvGrpSpPr>
        <p:grpSpPr>
          <a:xfrm>
            <a:off x="4380525" y="515192"/>
            <a:ext cx="382958" cy="607110"/>
            <a:chOff x="6718575" y="2318625"/>
            <a:chExt cx="256950" cy="407375"/>
          </a:xfrm>
        </p:grpSpPr>
        <p:sp>
          <p:nvSpPr>
            <p:cNvPr id="67" name="Shape 67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" name="Shape 68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0" t="0" r="0" b="0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0" t="0" r="0" b="0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0" t="0" r="0" b="0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0" t="0" r="0" b="0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5" name="Shape 75"/>
          <p:cNvGrpSpPr/>
          <p:nvPr/>
        </p:nvGrpSpPr>
        <p:grpSpPr>
          <a:xfrm>
            <a:off x="3199463" y="902958"/>
            <a:ext cx="395017" cy="403296"/>
            <a:chOff x="3951850" y="2985350"/>
            <a:chExt cx="407950" cy="416500"/>
          </a:xfrm>
        </p:grpSpPr>
        <p:sp>
          <p:nvSpPr>
            <p:cNvPr id="76" name="Shape 76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0" t="0" r="0" b="0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0" t="0" r="0" b="0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0" t="0" r="0" b="0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0" name="Shape 80"/>
          <p:cNvGrpSpPr/>
          <p:nvPr/>
        </p:nvGrpSpPr>
        <p:grpSpPr>
          <a:xfrm rot="10800000" flipH="1">
            <a:off x="3920311" y="3981675"/>
            <a:ext cx="1303376" cy="1127987"/>
            <a:chOff x="238125" y="1431100"/>
            <a:chExt cx="3296350" cy="2852775"/>
          </a:xfrm>
        </p:grpSpPr>
        <p:sp>
          <p:nvSpPr>
            <p:cNvPr id="81" name="Shape 81"/>
            <p:cNvSpPr/>
            <p:nvPr/>
          </p:nvSpPr>
          <p:spPr>
            <a:xfrm>
              <a:off x="98072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3" y="0"/>
                  </a:moveTo>
                  <a:lnTo>
                    <a:pt x="0" y="269"/>
                  </a:lnTo>
                  <a:lnTo>
                    <a:pt x="3226" y="5914"/>
                  </a:lnTo>
                  <a:lnTo>
                    <a:pt x="6317" y="591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x="849675" y="3907525"/>
              <a:ext cx="386425" cy="376350"/>
            </a:xfrm>
            <a:custGeom>
              <a:avLst/>
              <a:gdLst/>
              <a:ahLst/>
              <a:cxnLst/>
              <a:rect l="0" t="0" r="0" b="0"/>
              <a:pathLst>
                <a:path w="15457" h="15054" extrusionOk="0">
                  <a:moveTo>
                    <a:pt x="403" y="0"/>
                  </a:moveTo>
                  <a:lnTo>
                    <a:pt x="0" y="269"/>
                  </a:lnTo>
                  <a:lnTo>
                    <a:pt x="5242" y="9543"/>
                  </a:lnTo>
                  <a:lnTo>
                    <a:pt x="10887" y="15054"/>
                  </a:lnTo>
                  <a:lnTo>
                    <a:pt x="15457" y="1505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715250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162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584200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2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449800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x="318750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3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39517" y="38978"/>
                  </a:lnTo>
                  <a:lnTo>
                    <a:pt x="37097" y="38978"/>
                  </a:lnTo>
                  <a:lnTo>
                    <a:pt x="33737" y="33333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>
              <a:off x="1286500" y="396465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473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238125" y="2822200"/>
              <a:ext cx="924075" cy="1008075"/>
            </a:xfrm>
            <a:custGeom>
              <a:avLst/>
              <a:gdLst/>
              <a:ahLst/>
              <a:cxnLst/>
              <a:rect l="0" t="0" r="0" b="0"/>
              <a:pathLst>
                <a:path w="36963" h="40323" extrusionOk="0">
                  <a:moveTo>
                    <a:pt x="806" y="0"/>
                  </a:moveTo>
                  <a:lnTo>
                    <a:pt x="0" y="1479"/>
                  </a:lnTo>
                  <a:lnTo>
                    <a:pt x="3226" y="6989"/>
                  </a:lnTo>
                  <a:lnTo>
                    <a:pt x="36559" y="40322"/>
                  </a:lnTo>
                  <a:lnTo>
                    <a:pt x="36962" y="40053"/>
                  </a:lnTo>
                  <a:lnTo>
                    <a:pt x="31720" y="30779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" name="Shape 89"/>
            <p:cNvSpPr/>
            <p:nvPr/>
          </p:nvSpPr>
          <p:spPr>
            <a:xfrm>
              <a:off x="138392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" name="Shape 90"/>
            <p:cNvSpPr/>
            <p:nvPr/>
          </p:nvSpPr>
          <p:spPr>
            <a:xfrm>
              <a:off x="251550" y="2761700"/>
              <a:ext cx="779600" cy="840075"/>
            </a:xfrm>
            <a:custGeom>
              <a:avLst/>
              <a:gdLst/>
              <a:ahLst/>
              <a:cxnLst/>
              <a:rect l="0" t="0" r="0" b="0"/>
              <a:pathLst>
                <a:path w="31184" h="33603" extrusionOk="0">
                  <a:moveTo>
                    <a:pt x="1748" y="1"/>
                  </a:moveTo>
                  <a:lnTo>
                    <a:pt x="1" y="2823"/>
                  </a:lnTo>
                  <a:lnTo>
                    <a:pt x="30780" y="33603"/>
                  </a:lnTo>
                  <a:lnTo>
                    <a:pt x="31183" y="33199"/>
                  </a:lnTo>
                  <a:lnTo>
                    <a:pt x="25807" y="24060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288525" y="2697875"/>
              <a:ext cx="608200" cy="675400"/>
            </a:xfrm>
            <a:custGeom>
              <a:avLst/>
              <a:gdLst/>
              <a:ahLst/>
              <a:cxnLst/>
              <a:rect l="0" t="0" r="0" b="0"/>
              <a:pathLst>
                <a:path w="24328" h="27016" extrusionOk="0">
                  <a:moveTo>
                    <a:pt x="1613" y="0"/>
                  </a:moveTo>
                  <a:lnTo>
                    <a:pt x="0" y="2957"/>
                  </a:lnTo>
                  <a:lnTo>
                    <a:pt x="23925" y="27016"/>
                  </a:lnTo>
                  <a:lnTo>
                    <a:pt x="24328" y="26613"/>
                  </a:lnTo>
                  <a:lnTo>
                    <a:pt x="19086" y="17473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" name="Shape 92"/>
            <p:cNvSpPr/>
            <p:nvPr/>
          </p:nvSpPr>
          <p:spPr>
            <a:xfrm>
              <a:off x="148137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" name="Shape 93"/>
            <p:cNvSpPr/>
            <p:nvPr/>
          </p:nvSpPr>
          <p:spPr>
            <a:xfrm>
              <a:off x="157882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>
              <a:off x="322125" y="2637375"/>
              <a:ext cx="443550" cy="504050"/>
            </a:xfrm>
            <a:custGeom>
              <a:avLst/>
              <a:gdLst/>
              <a:ahLst/>
              <a:cxnLst/>
              <a:rect l="0" t="0" r="0" b="0"/>
              <a:pathLst>
                <a:path w="17742" h="20162" extrusionOk="0">
                  <a:moveTo>
                    <a:pt x="1747" y="1"/>
                  </a:moveTo>
                  <a:lnTo>
                    <a:pt x="0" y="2958"/>
                  </a:lnTo>
                  <a:lnTo>
                    <a:pt x="17339" y="20162"/>
                  </a:lnTo>
                  <a:lnTo>
                    <a:pt x="17742" y="19893"/>
                  </a:lnTo>
                  <a:lnTo>
                    <a:pt x="12366" y="10619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359075" y="2576900"/>
              <a:ext cx="275575" cy="336050"/>
            </a:xfrm>
            <a:custGeom>
              <a:avLst/>
              <a:gdLst/>
              <a:ahLst/>
              <a:cxnLst/>
              <a:rect l="0" t="0" r="0" b="0"/>
              <a:pathLst>
                <a:path w="11023" h="13442" extrusionOk="0">
                  <a:moveTo>
                    <a:pt x="1614" y="1"/>
                  </a:moveTo>
                  <a:lnTo>
                    <a:pt x="1" y="2823"/>
                  </a:lnTo>
                  <a:lnTo>
                    <a:pt x="10484" y="13441"/>
                  </a:lnTo>
                  <a:lnTo>
                    <a:pt x="10888" y="13172"/>
                  </a:lnTo>
                  <a:lnTo>
                    <a:pt x="9812" y="11291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" name="Shape 96"/>
            <p:cNvSpPr/>
            <p:nvPr/>
          </p:nvSpPr>
          <p:spPr>
            <a:xfrm>
              <a:off x="1676275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" name="Shape 97"/>
            <p:cNvSpPr/>
            <p:nvPr/>
          </p:nvSpPr>
          <p:spPr>
            <a:xfrm>
              <a:off x="392675" y="2513050"/>
              <a:ext cx="275575" cy="309175"/>
            </a:xfrm>
            <a:custGeom>
              <a:avLst/>
              <a:gdLst/>
              <a:ahLst/>
              <a:cxnLst/>
              <a:rect l="0" t="0" r="0" b="0"/>
              <a:pathLst>
                <a:path w="11023" h="12367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1773725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634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" name="Shape 99"/>
            <p:cNvSpPr/>
            <p:nvPr/>
          </p:nvSpPr>
          <p:spPr>
            <a:xfrm>
              <a:off x="429650" y="24525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7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>
              <a:off x="1871150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40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>
              <a:off x="1965250" y="396465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473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>
              <a:off x="466600" y="2392100"/>
              <a:ext cx="272200" cy="305800"/>
            </a:xfrm>
            <a:custGeom>
              <a:avLst/>
              <a:gdLst/>
              <a:ahLst/>
              <a:cxnLst/>
              <a:rect l="0" t="0" r="0" b="0"/>
              <a:pathLst>
                <a:path w="10888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0888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" name="Shape 103"/>
            <p:cNvSpPr/>
            <p:nvPr/>
          </p:nvSpPr>
          <p:spPr>
            <a:xfrm>
              <a:off x="2062700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>
              <a:off x="500200" y="23282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748" y="1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537175" y="22677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0"/>
                  </a:moveTo>
                  <a:lnTo>
                    <a:pt x="0" y="2957"/>
                  </a:lnTo>
                  <a:lnTo>
                    <a:pt x="9274" y="12231"/>
                  </a:lnTo>
                  <a:lnTo>
                    <a:pt x="11022" y="9274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6" name="Shape 106"/>
            <p:cNvSpPr/>
            <p:nvPr/>
          </p:nvSpPr>
          <p:spPr>
            <a:xfrm>
              <a:off x="2160150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7" name="Shape 107"/>
            <p:cNvSpPr/>
            <p:nvPr/>
          </p:nvSpPr>
          <p:spPr>
            <a:xfrm>
              <a:off x="570775" y="22072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8" name="Shape 108"/>
            <p:cNvSpPr/>
            <p:nvPr/>
          </p:nvSpPr>
          <p:spPr>
            <a:xfrm>
              <a:off x="225757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9" name="Shape 109"/>
            <p:cNvSpPr/>
            <p:nvPr/>
          </p:nvSpPr>
          <p:spPr>
            <a:xfrm>
              <a:off x="2355025" y="3964650"/>
              <a:ext cx="383100" cy="319225"/>
            </a:xfrm>
            <a:custGeom>
              <a:avLst/>
              <a:gdLst/>
              <a:ahLst/>
              <a:cxnLst/>
              <a:rect l="0" t="0" r="0" b="0"/>
              <a:pathLst>
                <a:path w="15324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4248" y="12769"/>
                  </a:lnTo>
                  <a:lnTo>
                    <a:pt x="15323" y="10753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>
              <a:off x="607725" y="21468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823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>
              <a:off x="2452475" y="3941125"/>
              <a:ext cx="322600" cy="305800"/>
            </a:xfrm>
            <a:custGeom>
              <a:avLst/>
              <a:gdLst/>
              <a:ahLst/>
              <a:cxnLst/>
              <a:rect l="0" t="0" r="0" b="0"/>
              <a:pathLst>
                <a:path w="12904" h="12232" extrusionOk="0">
                  <a:moveTo>
                    <a:pt x="3495" y="1"/>
                  </a:moveTo>
                  <a:lnTo>
                    <a:pt x="2957" y="941"/>
                  </a:lnTo>
                  <a:lnTo>
                    <a:pt x="0" y="941"/>
                  </a:lnTo>
                  <a:lnTo>
                    <a:pt x="11156" y="12232"/>
                  </a:lnTo>
                  <a:lnTo>
                    <a:pt x="12904" y="9275"/>
                  </a:lnTo>
                  <a:lnTo>
                    <a:pt x="3495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2" name="Shape 112"/>
            <p:cNvSpPr/>
            <p:nvPr/>
          </p:nvSpPr>
          <p:spPr>
            <a:xfrm>
              <a:off x="641325" y="208295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232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3" name="Shape 113"/>
            <p:cNvSpPr/>
            <p:nvPr/>
          </p:nvSpPr>
          <p:spPr>
            <a:xfrm>
              <a:off x="678300" y="20224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7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>
              <a:off x="2533125" y="3877275"/>
              <a:ext cx="275550" cy="309175"/>
            </a:xfrm>
            <a:custGeom>
              <a:avLst/>
              <a:gdLst/>
              <a:ahLst/>
              <a:cxnLst/>
              <a:rect l="0" t="0" r="0" b="0"/>
              <a:pathLst>
                <a:path w="11022" h="12367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2570075" y="38168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957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>
              <a:off x="711900" y="196200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0"/>
                  </a:moveTo>
                  <a:lnTo>
                    <a:pt x="0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7" name="Shape 117"/>
            <p:cNvSpPr/>
            <p:nvPr/>
          </p:nvSpPr>
          <p:spPr>
            <a:xfrm>
              <a:off x="2603675" y="3756325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0"/>
                  </a:moveTo>
                  <a:lnTo>
                    <a:pt x="1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8" name="Shape 118"/>
            <p:cNvSpPr/>
            <p:nvPr/>
          </p:nvSpPr>
          <p:spPr>
            <a:xfrm>
              <a:off x="748850" y="18981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748" y="0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9" name="Shape 119"/>
            <p:cNvSpPr/>
            <p:nvPr/>
          </p:nvSpPr>
          <p:spPr>
            <a:xfrm>
              <a:off x="2640650" y="36924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748" y="0"/>
                  </a:moveTo>
                  <a:lnTo>
                    <a:pt x="0" y="2957"/>
                  </a:lnTo>
                  <a:lnTo>
                    <a:pt x="9274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0" name="Shape 120"/>
            <p:cNvSpPr/>
            <p:nvPr/>
          </p:nvSpPr>
          <p:spPr>
            <a:xfrm>
              <a:off x="785825" y="18376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0"/>
                  </a:moveTo>
                  <a:lnTo>
                    <a:pt x="0" y="2957"/>
                  </a:lnTo>
                  <a:lnTo>
                    <a:pt x="9275" y="12231"/>
                  </a:lnTo>
                  <a:lnTo>
                    <a:pt x="11022" y="9274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1" name="Shape 121"/>
            <p:cNvSpPr/>
            <p:nvPr/>
          </p:nvSpPr>
          <p:spPr>
            <a:xfrm>
              <a:off x="2677600" y="36320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2" name="Shape 122"/>
            <p:cNvSpPr/>
            <p:nvPr/>
          </p:nvSpPr>
          <p:spPr>
            <a:xfrm>
              <a:off x="819425" y="17771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3" name="Shape 123"/>
            <p:cNvSpPr/>
            <p:nvPr/>
          </p:nvSpPr>
          <p:spPr>
            <a:xfrm>
              <a:off x="2711200" y="35715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4" name="Shape 124"/>
            <p:cNvSpPr/>
            <p:nvPr/>
          </p:nvSpPr>
          <p:spPr>
            <a:xfrm>
              <a:off x="856375" y="17133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5" name="Shape 125"/>
            <p:cNvSpPr/>
            <p:nvPr/>
          </p:nvSpPr>
          <p:spPr>
            <a:xfrm>
              <a:off x="890000" y="165285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7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1" y="9275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6" name="Shape 126"/>
            <p:cNvSpPr/>
            <p:nvPr/>
          </p:nvSpPr>
          <p:spPr>
            <a:xfrm>
              <a:off x="2748175" y="351102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1"/>
                  </a:moveTo>
                  <a:lnTo>
                    <a:pt x="0" y="2823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" name="Shape 127"/>
            <p:cNvSpPr/>
            <p:nvPr/>
          </p:nvSpPr>
          <p:spPr>
            <a:xfrm>
              <a:off x="2781775" y="34471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" name="Shape 128"/>
            <p:cNvSpPr/>
            <p:nvPr/>
          </p:nvSpPr>
          <p:spPr>
            <a:xfrm>
              <a:off x="926950" y="15923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1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" name="Shape 129"/>
            <p:cNvSpPr/>
            <p:nvPr/>
          </p:nvSpPr>
          <p:spPr>
            <a:xfrm>
              <a:off x="960550" y="153190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0"/>
                  </a:moveTo>
                  <a:lnTo>
                    <a:pt x="1" y="2823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" name="Shape 130"/>
            <p:cNvSpPr/>
            <p:nvPr/>
          </p:nvSpPr>
          <p:spPr>
            <a:xfrm>
              <a:off x="2818725" y="33867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1" name="Shape 131"/>
            <p:cNvSpPr/>
            <p:nvPr/>
          </p:nvSpPr>
          <p:spPr>
            <a:xfrm>
              <a:off x="997525" y="1468050"/>
              <a:ext cx="322600" cy="305800"/>
            </a:xfrm>
            <a:custGeom>
              <a:avLst/>
              <a:gdLst/>
              <a:ahLst/>
              <a:cxnLst/>
              <a:rect l="0" t="0" r="0" b="0"/>
              <a:pathLst>
                <a:path w="12904" h="12232" extrusionOk="0">
                  <a:moveTo>
                    <a:pt x="1747" y="0"/>
                  </a:moveTo>
                  <a:lnTo>
                    <a:pt x="0" y="2957"/>
                  </a:lnTo>
                  <a:lnTo>
                    <a:pt x="9274" y="12231"/>
                  </a:lnTo>
                  <a:lnTo>
                    <a:pt x="9946" y="11291"/>
                  </a:lnTo>
                  <a:lnTo>
                    <a:pt x="12903" y="1129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" name="Shape 132"/>
            <p:cNvSpPr/>
            <p:nvPr/>
          </p:nvSpPr>
          <p:spPr>
            <a:xfrm>
              <a:off x="2852325" y="3326225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0"/>
                  </a:moveTo>
                  <a:lnTo>
                    <a:pt x="1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" name="Shape 133"/>
            <p:cNvSpPr/>
            <p:nvPr/>
          </p:nvSpPr>
          <p:spPr>
            <a:xfrm>
              <a:off x="1034475" y="1431100"/>
              <a:ext cx="383075" cy="319225"/>
            </a:xfrm>
            <a:custGeom>
              <a:avLst/>
              <a:gdLst/>
              <a:ahLst/>
              <a:cxnLst/>
              <a:rect l="0" t="0" r="0" b="0"/>
              <a:pathLst>
                <a:path w="15323" h="12769" extrusionOk="0">
                  <a:moveTo>
                    <a:pt x="1076" y="0"/>
                  </a:moveTo>
                  <a:lnTo>
                    <a:pt x="1" y="2016"/>
                  </a:lnTo>
                  <a:lnTo>
                    <a:pt x="10619" y="12769"/>
                  </a:lnTo>
                  <a:lnTo>
                    <a:pt x="15323" y="12769"/>
                  </a:lnTo>
                  <a:lnTo>
                    <a:pt x="2554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" name="Shape 134"/>
            <p:cNvSpPr/>
            <p:nvPr/>
          </p:nvSpPr>
          <p:spPr>
            <a:xfrm>
              <a:off x="2889300" y="32623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748" y="0"/>
                  </a:moveTo>
                  <a:lnTo>
                    <a:pt x="0" y="2957"/>
                  </a:lnTo>
                  <a:lnTo>
                    <a:pt x="9274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" name="Shape 135"/>
            <p:cNvSpPr/>
            <p:nvPr/>
          </p:nvSpPr>
          <p:spPr>
            <a:xfrm>
              <a:off x="107815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" name="Shape 136"/>
            <p:cNvSpPr/>
            <p:nvPr/>
          </p:nvSpPr>
          <p:spPr>
            <a:xfrm>
              <a:off x="2926250" y="3201900"/>
              <a:ext cx="272200" cy="305800"/>
            </a:xfrm>
            <a:custGeom>
              <a:avLst/>
              <a:gdLst/>
              <a:ahLst/>
              <a:cxnLst/>
              <a:rect l="0" t="0" r="0" b="0"/>
              <a:pathLst>
                <a:path w="10888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0888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" name="Shape 137"/>
            <p:cNvSpPr/>
            <p:nvPr/>
          </p:nvSpPr>
          <p:spPr>
            <a:xfrm>
              <a:off x="117560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" name="Shape 138"/>
            <p:cNvSpPr/>
            <p:nvPr/>
          </p:nvSpPr>
          <p:spPr>
            <a:xfrm>
              <a:off x="2959850" y="31414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" name="Shape 139"/>
            <p:cNvSpPr/>
            <p:nvPr/>
          </p:nvSpPr>
          <p:spPr>
            <a:xfrm>
              <a:off x="2996825" y="30775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613" y="0"/>
                  </a:moveTo>
                  <a:lnTo>
                    <a:pt x="0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0" name="Shape 140"/>
            <p:cNvSpPr/>
            <p:nvPr/>
          </p:nvSpPr>
          <p:spPr>
            <a:xfrm>
              <a:off x="127305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1" name="Shape 141"/>
            <p:cNvSpPr/>
            <p:nvPr/>
          </p:nvSpPr>
          <p:spPr>
            <a:xfrm>
              <a:off x="1370500" y="143110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2" name="Shape 142"/>
            <p:cNvSpPr/>
            <p:nvPr/>
          </p:nvSpPr>
          <p:spPr>
            <a:xfrm>
              <a:off x="3030425" y="30170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3" name="Shape 143"/>
            <p:cNvSpPr/>
            <p:nvPr/>
          </p:nvSpPr>
          <p:spPr>
            <a:xfrm>
              <a:off x="1467950" y="143110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4" name="Shape 144"/>
            <p:cNvSpPr/>
            <p:nvPr/>
          </p:nvSpPr>
          <p:spPr>
            <a:xfrm>
              <a:off x="3067375" y="29566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" name="Shape 145"/>
            <p:cNvSpPr/>
            <p:nvPr/>
          </p:nvSpPr>
          <p:spPr>
            <a:xfrm>
              <a:off x="156537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" name="Shape 146"/>
            <p:cNvSpPr/>
            <p:nvPr/>
          </p:nvSpPr>
          <p:spPr>
            <a:xfrm>
              <a:off x="3101000" y="289612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7" y="0"/>
                  </a:moveTo>
                  <a:lnTo>
                    <a:pt x="0" y="2823"/>
                  </a:lnTo>
                  <a:lnTo>
                    <a:pt x="9409" y="12231"/>
                  </a:lnTo>
                  <a:lnTo>
                    <a:pt x="11021" y="9274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" name="Shape 147"/>
            <p:cNvSpPr/>
            <p:nvPr/>
          </p:nvSpPr>
          <p:spPr>
            <a:xfrm>
              <a:off x="3137950" y="2802025"/>
              <a:ext cx="275550" cy="336050"/>
            </a:xfrm>
            <a:custGeom>
              <a:avLst/>
              <a:gdLst/>
              <a:ahLst/>
              <a:cxnLst/>
              <a:rect l="0" t="0" r="0" b="0"/>
              <a:pathLst>
                <a:path w="11022" h="13442" extrusionOk="0">
                  <a:moveTo>
                    <a:pt x="404" y="1"/>
                  </a:moveTo>
                  <a:lnTo>
                    <a:pt x="1" y="404"/>
                  </a:lnTo>
                  <a:lnTo>
                    <a:pt x="1076" y="2286"/>
                  </a:lnTo>
                  <a:lnTo>
                    <a:pt x="1" y="4167"/>
                  </a:lnTo>
                  <a:lnTo>
                    <a:pt x="9275" y="13441"/>
                  </a:lnTo>
                  <a:lnTo>
                    <a:pt x="11022" y="10619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" name="Shape 148"/>
            <p:cNvSpPr/>
            <p:nvPr/>
          </p:nvSpPr>
          <p:spPr>
            <a:xfrm>
              <a:off x="166282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" name="Shape 149"/>
            <p:cNvSpPr/>
            <p:nvPr/>
          </p:nvSpPr>
          <p:spPr>
            <a:xfrm>
              <a:off x="3006900" y="2573550"/>
              <a:ext cx="440200" cy="504050"/>
            </a:xfrm>
            <a:custGeom>
              <a:avLst/>
              <a:gdLst/>
              <a:ahLst/>
              <a:cxnLst/>
              <a:rect l="0" t="0" r="0" b="0"/>
              <a:pathLst>
                <a:path w="17608" h="20162" extrusionOk="0">
                  <a:moveTo>
                    <a:pt x="404" y="0"/>
                  </a:moveTo>
                  <a:lnTo>
                    <a:pt x="1" y="269"/>
                  </a:lnTo>
                  <a:lnTo>
                    <a:pt x="5243" y="9543"/>
                  </a:lnTo>
                  <a:lnTo>
                    <a:pt x="15995" y="20161"/>
                  </a:lnTo>
                  <a:lnTo>
                    <a:pt x="17608" y="1720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0" name="Shape 150"/>
            <p:cNvSpPr/>
            <p:nvPr/>
          </p:nvSpPr>
          <p:spPr>
            <a:xfrm>
              <a:off x="176027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1" name="Shape 151"/>
            <p:cNvSpPr/>
            <p:nvPr/>
          </p:nvSpPr>
          <p:spPr>
            <a:xfrm>
              <a:off x="185435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2" name="Shape 152"/>
            <p:cNvSpPr/>
            <p:nvPr/>
          </p:nvSpPr>
          <p:spPr>
            <a:xfrm>
              <a:off x="2872500" y="2345050"/>
              <a:ext cx="611575" cy="672050"/>
            </a:xfrm>
            <a:custGeom>
              <a:avLst/>
              <a:gdLst/>
              <a:ahLst/>
              <a:cxnLst/>
              <a:rect l="0" t="0" r="0" b="0"/>
              <a:pathLst>
                <a:path w="24463" h="26882" extrusionOk="0">
                  <a:moveTo>
                    <a:pt x="538" y="1"/>
                  </a:moveTo>
                  <a:lnTo>
                    <a:pt x="0" y="269"/>
                  </a:lnTo>
                  <a:lnTo>
                    <a:pt x="5377" y="9409"/>
                  </a:lnTo>
                  <a:lnTo>
                    <a:pt x="22715" y="26882"/>
                  </a:lnTo>
                  <a:lnTo>
                    <a:pt x="24462" y="23925"/>
                  </a:lnTo>
                  <a:lnTo>
                    <a:pt x="538" y="1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3" name="Shape 153"/>
            <p:cNvSpPr/>
            <p:nvPr/>
          </p:nvSpPr>
          <p:spPr>
            <a:xfrm>
              <a:off x="2741450" y="2113200"/>
              <a:ext cx="779575" cy="843425"/>
            </a:xfrm>
            <a:custGeom>
              <a:avLst/>
              <a:gdLst/>
              <a:ahLst/>
              <a:cxnLst/>
              <a:rect l="0" t="0" r="0" b="0"/>
              <a:pathLst>
                <a:path w="31183" h="33737" extrusionOk="0">
                  <a:moveTo>
                    <a:pt x="404" y="0"/>
                  </a:moveTo>
                  <a:lnTo>
                    <a:pt x="0" y="404"/>
                  </a:lnTo>
                  <a:lnTo>
                    <a:pt x="5242" y="9543"/>
                  </a:lnTo>
                  <a:lnTo>
                    <a:pt x="29436" y="33736"/>
                  </a:lnTo>
                  <a:lnTo>
                    <a:pt x="31183" y="30780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4" name="Shape 154"/>
            <p:cNvSpPr/>
            <p:nvPr/>
          </p:nvSpPr>
          <p:spPr>
            <a:xfrm>
              <a:off x="195180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5" name="Shape 155"/>
            <p:cNvSpPr/>
            <p:nvPr/>
          </p:nvSpPr>
          <p:spPr>
            <a:xfrm>
              <a:off x="204925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6" name="Shape 156"/>
            <p:cNvSpPr/>
            <p:nvPr/>
          </p:nvSpPr>
          <p:spPr>
            <a:xfrm>
              <a:off x="2610400" y="1884700"/>
              <a:ext cx="924075" cy="1008075"/>
            </a:xfrm>
            <a:custGeom>
              <a:avLst/>
              <a:gdLst/>
              <a:ahLst/>
              <a:cxnLst/>
              <a:rect l="0" t="0" r="0" b="0"/>
              <a:pathLst>
                <a:path w="36963" h="40323" extrusionOk="0">
                  <a:moveTo>
                    <a:pt x="404" y="1"/>
                  </a:moveTo>
                  <a:lnTo>
                    <a:pt x="1" y="270"/>
                  </a:lnTo>
                  <a:lnTo>
                    <a:pt x="5242" y="9544"/>
                  </a:lnTo>
                  <a:lnTo>
                    <a:pt x="36022" y="40323"/>
                  </a:lnTo>
                  <a:lnTo>
                    <a:pt x="36963" y="38979"/>
                  </a:lnTo>
                  <a:lnTo>
                    <a:pt x="33737" y="333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7" name="Shape 157"/>
            <p:cNvSpPr/>
            <p:nvPr/>
          </p:nvSpPr>
          <p:spPr>
            <a:xfrm>
              <a:off x="2146700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12769" y="12769"/>
                  </a:lnTo>
                  <a:lnTo>
                    <a:pt x="15188" y="12769"/>
                  </a:lnTo>
                  <a:lnTo>
                    <a:pt x="18549" y="18548"/>
                  </a:lnTo>
                  <a:lnTo>
                    <a:pt x="51882" y="51881"/>
                  </a:lnTo>
                  <a:lnTo>
                    <a:pt x="52285" y="51478"/>
                  </a:lnTo>
                  <a:lnTo>
                    <a:pt x="46909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8" name="Shape 158"/>
            <p:cNvSpPr/>
            <p:nvPr/>
          </p:nvSpPr>
          <p:spPr>
            <a:xfrm>
              <a:off x="2244150" y="1431100"/>
              <a:ext cx="1075275" cy="1065175"/>
            </a:xfrm>
            <a:custGeom>
              <a:avLst/>
              <a:gdLst/>
              <a:ahLst/>
              <a:cxnLst/>
              <a:rect l="0" t="0" r="0" b="0"/>
              <a:pathLst>
                <a:path w="43011" h="42607" extrusionOk="0">
                  <a:moveTo>
                    <a:pt x="0" y="0"/>
                  </a:moveTo>
                  <a:lnTo>
                    <a:pt x="42607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9" name="Shape 159"/>
            <p:cNvSpPr/>
            <p:nvPr/>
          </p:nvSpPr>
          <p:spPr>
            <a:xfrm>
              <a:off x="2341575" y="1431100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1" y="0"/>
                  </a:moveTo>
                  <a:lnTo>
                    <a:pt x="33468" y="33467"/>
                  </a:lnTo>
                  <a:lnTo>
                    <a:pt x="33872" y="33198"/>
                  </a:lnTo>
                  <a:lnTo>
                    <a:pt x="28495" y="2392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0" name="Shape 160"/>
            <p:cNvSpPr/>
            <p:nvPr/>
          </p:nvSpPr>
          <p:spPr>
            <a:xfrm>
              <a:off x="2439025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1" y="0"/>
                  </a:moveTo>
                  <a:lnTo>
                    <a:pt x="24194" y="24328"/>
                  </a:lnTo>
                  <a:lnTo>
                    <a:pt x="24732" y="23924"/>
                  </a:lnTo>
                  <a:lnTo>
                    <a:pt x="19355" y="1478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1" name="Shape 161"/>
            <p:cNvSpPr/>
            <p:nvPr/>
          </p:nvSpPr>
          <p:spPr>
            <a:xfrm>
              <a:off x="2533125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350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2" name="Shape 162"/>
            <p:cNvSpPr/>
            <p:nvPr/>
          </p:nvSpPr>
          <p:spPr>
            <a:xfrm>
              <a:off x="2630575" y="1431100"/>
              <a:ext cx="161300" cy="147850"/>
            </a:xfrm>
            <a:custGeom>
              <a:avLst/>
              <a:gdLst/>
              <a:ahLst/>
              <a:cxnLst/>
              <a:rect l="0" t="0" r="0" b="0"/>
              <a:pathLst>
                <a:path w="6452" h="5914" extrusionOk="0">
                  <a:moveTo>
                    <a:pt x="0" y="0"/>
                  </a:moveTo>
                  <a:lnTo>
                    <a:pt x="6048" y="5914"/>
                  </a:lnTo>
                  <a:lnTo>
                    <a:pt x="6452" y="5645"/>
                  </a:lnTo>
                  <a:lnTo>
                    <a:pt x="3226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63" name="Shape 163"/>
          <p:cNvSpPr/>
          <p:nvPr/>
        </p:nvSpPr>
        <p:spPr>
          <a:xfrm rot="10800000" flipH="1">
            <a:off x="5010533" y="4576647"/>
            <a:ext cx="1032900" cy="894600"/>
          </a:xfrm>
          <a:prstGeom prst="hexagon">
            <a:avLst>
              <a:gd name="adj" fmla="val 28678"/>
              <a:gd name="vf" fmla="val 115470"/>
            </a:avLst>
          </a:prstGeom>
          <a:noFill/>
          <a:ln w="19050" cap="flat" cmpd="sng">
            <a:solidFill>
              <a:srgbClr val="18476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4" name="Shape 164"/>
          <p:cNvSpPr/>
          <p:nvPr/>
        </p:nvSpPr>
        <p:spPr>
          <a:xfrm rot="10800000" flipH="1">
            <a:off x="5133679" y="4056450"/>
            <a:ext cx="540000" cy="467399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3292E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5" name="Shape 165"/>
          <p:cNvSpPr/>
          <p:nvPr/>
        </p:nvSpPr>
        <p:spPr>
          <a:xfrm rot="10800000" flipH="1">
            <a:off x="3101709" y="3629719"/>
            <a:ext cx="1032900" cy="8940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6" name="Shape 166"/>
          <p:cNvSpPr/>
          <p:nvPr/>
        </p:nvSpPr>
        <p:spPr>
          <a:xfrm rot="10800000" flipH="1">
            <a:off x="3530384" y="4576661"/>
            <a:ext cx="452100" cy="391200"/>
          </a:xfrm>
          <a:prstGeom prst="hexagon">
            <a:avLst>
              <a:gd name="adj" fmla="val 28678"/>
              <a:gd name="vf" fmla="val 115470"/>
            </a:avLst>
          </a:prstGeom>
          <a:noFill/>
          <a:ln w="19050" cap="flat" cmpd="sng">
            <a:solidFill>
              <a:srgbClr val="00E1C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7" name="Shape 167"/>
          <p:cNvSpPr/>
          <p:nvPr/>
        </p:nvSpPr>
        <p:spPr>
          <a:xfrm>
            <a:off x="5370704" y="4867760"/>
            <a:ext cx="312502" cy="312484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68" name="Shape 168"/>
          <p:cNvGrpSpPr/>
          <p:nvPr/>
        </p:nvGrpSpPr>
        <p:grpSpPr>
          <a:xfrm>
            <a:off x="5772008" y="4056440"/>
            <a:ext cx="573942" cy="550550"/>
            <a:chOff x="5241175" y="4959100"/>
            <a:chExt cx="539775" cy="517775"/>
          </a:xfrm>
        </p:grpSpPr>
        <p:sp>
          <p:nvSpPr>
            <p:cNvPr id="169" name="Shape 169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0" t="0" r="0" b="0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0" name="Shape 170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0" t="0" r="0" b="0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1" name="Shape 171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0" t="0" r="0" b="0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2" name="Shape 172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0" t="0" r="0" b="0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3" name="Shape 173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0" t="0" r="0" b="0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4" name="Shape 174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0" t="0" r="0" b="0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75" name="Shape 175"/>
          <p:cNvSpPr/>
          <p:nvPr/>
        </p:nvSpPr>
        <p:spPr>
          <a:xfrm>
            <a:off x="3429208" y="3904791"/>
            <a:ext cx="377838" cy="343684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3292E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ctrTitle"/>
          </p:nvPr>
        </p:nvSpPr>
        <p:spPr>
          <a:xfrm>
            <a:off x="2743200" y="1735750"/>
            <a:ext cx="5638800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3600"/>
            </a:lvl1pPr>
            <a:lvl2pPr lvl="1" rtl="0">
              <a:spcBef>
                <a:spcPts val="0"/>
              </a:spcBef>
              <a:buSzPct val="100000"/>
              <a:defRPr sz="3600"/>
            </a:lvl2pPr>
            <a:lvl3pPr lvl="2" rtl="0">
              <a:spcBef>
                <a:spcPts val="0"/>
              </a:spcBef>
              <a:buSzPct val="100000"/>
              <a:defRPr sz="3600"/>
            </a:lvl3pPr>
            <a:lvl4pPr lvl="3" rtl="0">
              <a:spcBef>
                <a:spcPts val="0"/>
              </a:spcBef>
              <a:buSzPct val="100000"/>
              <a:defRPr sz="3600"/>
            </a:lvl4pPr>
            <a:lvl5pPr lvl="4" rtl="0">
              <a:spcBef>
                <a:spcPts val="0"/>
              </a:spcBef>
              <a:buSzPct val="100000"/>
              <a:defRPr sz="3600"/>
            </a:lvl5pPr>
            <a:lvl6pPr lvl="5" rtl="0">
              <a:spcBef>
                <a:spcPts val="0"/>
              </a:spcBef>
              <a:buSzPct val="100000"/>
              <a:defRPr sz="3600"/>
            </a:lvl6pPr>
            <a:lvl7pPr lvl="6" rtl="0">
              <a:spcBef>
                <a:spcPts val="0"/>
              </a:spcBef>
              <a:buSzPct val="100000"/>
              <a:defRPr sz="3600"/>
            </a:lvl7pPr>
            <a:lvl8pPr lvl="7" rtl="0">
              <a:spcBef>
                <a:spcPts val="0"/>
              </a:spcBef>
              <a:buSzPct val="100000"/>
              <a:defRPr sz="3600"/>
            </a:lvl8pPr>
            <a:lvl9pPr lvl="8" rtl="0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78" name="Shape 178"/>
          <p:cNvSpPr txBox="1">
            <a:spLocks noGrp="1"/>
          </p:cNvSpPr>
          <p:nvPr>
            <p:ph type="subTitle" idx="1"/>
          </p:nvPr>
        </p:nvSpPr>
        <p:spPr>
          <a:xfrm>
            <a:off x="2743200" y="2821004"/>
            <a:ext cx="5696099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None/>
              <a:defRPr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>
            <a:endParaRPr/>
          </a:p>
        </p:txBody>
      </p:sp>
      <p:grpSp>
        <p:nvGrpSpPr>
          <p:cNvPr id="179" name="Shape 179"/>
          <p:cNvGrpSpPr/>
          <p:nvPr/>
        </p:nvGrpSpPr>
        <p:grpSpPr>
          <a:xfrm rot="10800000" flipH="1">
            <a:off x="421028" y="1677113"/>
            <a:ext cx="2064710" cy="1788689"/>
            <a:chOff x="4088875" y="1431100"/>
            <a:chExt cx="3293000" cy="2852775"/>
          </a:xfrm>
        </p:grpSpPr>
        <p:sp>
          <p:nvSpPr>
            <p:cNvPr id="180" name="Shape 180"/>
            <p:cNvSpPr/>
            <p:nvPr/>
          </p:nvSpPr>
          <p:spPr>
            <a:xfrm>
              <a:off x="483147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4" y="0"/>
                  </a:moveTo>
                  <a:lnTo>
                    <a:pt x="1" y="269"/>
                  </a:lnTo>
                  <a:lnTo>
                    <a:pt x="3227" y="5914"/>
                  </a:lnTo>
                  <a:lnTo>
                    <a:pt x="6318" y="591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1" name="Shape 181"/>
            <p:cNvSpPr/>
            <p:nvPr/>
          </p:nvSpPr>
          <p:spPr>
            <a:xfrm>
              <a:off x="4697075" y="3907525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538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11022" y="15054"/>
                  </a:lnTo>
                  <a:lnTo>
                    <a:pt x="15592" y="15054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2" name="Shape 182"/>
            <p:cNvSpPr/>
            <p:nvPr/>
          </p:nvSpPr>
          <p:spPr>
            <a:xfrm>
              <a:off x="4566025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027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3" name="Shape 183"/>
            <p:cNvSpPr/>
            <p:nvPr/>
          </p:nvSpPr>
          <p:spPr>
            <a:xfrm>
              <a:off x="4434975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1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4" name="Shape 184"/>
            <p:cNvSpPr/>
            <p:nvPr/>
          </p:nvSpPr>
          <p:spPr>
            <a:xfrm>
              <a:off x="4300575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0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5" name="Shape 185"/>
            <p:cNvSpPr/>
            <p:nvPr/>
          </p:nvSpPr>
          <p:spPr>
            <a:xfrm>
              <a:off x="4169525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2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6" name="Shape 186"/>
            <p:cNvSpPr/>
            <p:nvPr/>
          </p:nvSpPr>
          <p:spPr>
            <a:xfrm>
              <a:off x="4088875" y="2822200"/>
              <a:ext cx="1481875" cy="1461675"/>
            </a:xfrm>
            <a:custGeom>
              <a:avLst/>
              <a:gdLst/>
              <a:ahLst/>
              <a:cxnLst/>
              <a:rect l="0" t="0" r="0" b="0"/>
              <a:pathLst>
                <a:path w="59275" h="58467" extrusionOk="0">
                  <a:moveTo>
                    <a:pt x="807" y="0"/>
                  </a:moveTo>
                  <a:lnTo>
                    <a:pt x="1" y="1479"/>
                  </a:lnTo>
                  <a:lnTo>
                    <a:pt x="3227" y="6989"/>
                  </a:lnTo>
                  <a:lnTo>
                    <a:pt x="54705" y="58467"/>
                  </a:lnTo>
                  <a:lnTo>
                    <a:pt x="59274" y="58467"/>
                  </a:lnTo>
                  <a:lnTo>
                    <a:pt x="807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7" name="Shape 187"/>
            <p:cNvSpPr/>
            <p:nvPr/>
          </p:nvSpPr>
          <p:spPr>
            <a:xfrm>
              <a:off x="4102325" y="2761700"/>
              <a:ext cx="1565875" cy="1522175"/>
            </a:xfrm>
            <a:custGeom>
              <a:avLst/>
              <a:gdLst/>
              <a:ahLst/>
              <a:cxnLst/>
              <a:rect l="0" t="0" r="0" b="0"/>
              <a:pathLst>
                <a:path w="62635" h="60887" extrusionOk="0">
                  <a:moveTo>
                    <a:pt x="1748" y="1"/>
                  </a:moveTo>
                  <a:lnTo>
                    <a:pt x="0" y="2823"/>
                  </a:lnTo>
                  <a:lnTo>
                    <a:pt x="58064" y="60887"/>
                  </a:lnTo>
                  <a:lnTo>
                    <a:pt x="62634" y="6088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8" name="Shape 188"/>
            <p:cNvSpPr/>
            <p:nvPr/>
          </p:nvSpPr>
          <p:spPr>
            <a:xfrm>
              <a:off x="4139275" y="2697875"/>
              <a:ext cx="1626375" cy="1586000"/>
            </a:xfrm>
            <a:custGeom>
              <a:avLst/>
              <a:gdLst/>
              <a:ahLst/>
              <a:cxnLst/>
              <a:rect l="0" t="0" r="0" b="0"/>
              <a:pathLst>
                <a:path w="65055" h="63440" extrusionOk="0">
                  <a:moveTo>
                    <a:pt x="1614" y="0"/>
                  </a:moveTo>
                  <a:lnTo>
                    <a:pt x="1" y="2957"/>
                  </a:lnTo>
                  <a:lnTo>
                    <a:pt x="60484" y="63440"/>
                  </a:lnTo>
                  <a:lnTo>
                    <a:pt x="65054" y="63440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9" name="Shape 189"/>
            <p:cNvSpPr/>
            <p:nvPr/>
          </p:nvSpPr>
          <p:spPr>
            <a:xfrm>
              <a:off x="4172900" y="2637375"/>
              <a:ext cx="1690175" cy="1646500"/>
            </a:xfrm>
            <a:custGeom>
              <a:avLst/>
              <a:gdLst/>
              <a:ahLst/>
              <a:cxnLst/>
              <a:rect l="0" t="0" r="0" b="0"/>
              <a:pathLst>
                <a:path w="67607" h="65860" extrusionOk="0">
                  <a:moveTo>
                    <a:pt x="1747" y="1"/>
                  </a:moveTo>
                  <a:lnTo>
                    <a:pt x="0" y="2958"/>
                  </a:lnTo>
                  <a:lnTo>
                    <a:pt x="62903" y="65860"/>
                  </a:lnTo>
                  <a:lnTo>
                    <a:pt x="67607" y="65860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0" name="Shape 190"/>
            <p:cNvSpPr/>
            <p:nvPr/>
          </p:nvSpPr>
          <p:spPr>
            <a:xfrm>
              <a:off x="4209850" y="2576900"/>
              <a:ext cx="1750675" cy="1706975"/>
            </a:xfrm>
            <a:custGeom>
              <a:avLst/>
              <a:gdLst/>
              <a:ahLst/>
              <a:cxnLst/>
              <a:rect l="0" t="0" r="0" b="0"/>
              <a:pathLst>
                <a:path w="70027" h="68279" extrusionOk="0">
                  <a:moveTo>
                    <a:pt x="1613" y="1"/>
                  </a:moveTo>
                  <a:lnTo>
                    <a:pt x="0" y="2823"/>
                  </a:lnTo>
                  <a:lnTo>
                    <a:pt x="65322" y="68279"/>
                  </a:lnTo>
                  <a:lnTo>
                    <a:pt x="70027" y="68279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1" name="Shape 191"/>
            <p:cNvSpPr/>
            <p:nvPr/>
          </p:nvSpPr>
          <p:spPr>
            <a:xfrm>
              <a:off x="4243450" y="2513050"/>
              <a:ext cx="1814525" cy="1770825"/>
            </a:xfrm>
            <a:custGeom>
              <a:avLst/>
              <a:gdLst/>
              <a:ahLst/>
              <a:cxnLst/>
              <a:rect l="0" t="0" r="0" b="0"/>
              <a:pathLst>
                <a:path w="72581" h="70833" extrusionOk="0">
                  <a:moveTo>
                    <a:pt x="1748" y="1"/>
                  </a:moveTo>
                  <a:lnTo>
                    <a:pt x="1" y="2958"/>
                  </a:lnTo>
                  <a:lnTo>
                    <a:pt x="67876" y="70833"/>
                  </a:lnTo>
                  <a:lnTo>
                    <a:pt x="72581" y="70833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2" name="Shape 192"/>
            <p:cNvSpPr/>
            <p:nvPr/>
          </p:nvSpPr>
          <p:spPr>
            <a:xfrm>
              <a:off x="4280425" y="2452575"/>
              <a:ext cx="1875000" cy="1831300"/>
            </a:xfrm>
            <a:custGeom>
              <a:avLst/>
              <a:gdLst/>
              <a:ahLst/>
              <a:cxnLst/>
              <a:rect l="0" t="0" r="0" b="0"/>
              <a:pathLst>
                <a:path w="75000" h="73252" extrusionOk="0">
                  <a:moveTo>
                    <a:pt x="1613" y="1"/>
                  </a:moveTo>
                  <a:lnTo>
                    <a:pt x="0" y="2957"/>
                  </a:lnTo>
                  <a:lnTo>
                    <a:pt x="70295" y="73252"/>
                  </a:lnTo>
                  <a:lnTo>
                    <a:pt x="74999" y="73252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3" name="Shape 193"/>
            <p:cNvSpPr/>
            <p:nvPr/>
          </p:nvSpPr>
          <p:spPr>
            <a:xfrm>
              <a:off x="4314025" y="2392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1747" y="0"/>
                  </a:moveTo>
                  <a:lnTo>
                    <a:pt x="0" y="2957"/>
                  </a:lnTo>
                  <a:lnTo>
                    <a:pt x="72849" y="75671"/>
                  </a:lnTo>
                  <a:lnTo>
                    <a:pt x="77419" y="7567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4" name="Shape 194"/>
            <p:cNvSpPr/>
            <p:nvPr/>
          </p:nvSpPr>
          <p:spPr>
            <a:xfrm>
              <a:off x="4350975" y="232825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1748" y="1"/>
                  </a:moveTo>
                  <a:lnTo>
                    <a:pt x="1" y="2957"/>
                  </a:lnTo>
                  <a:lnTo>
                    <a:pt x="75269" y="78225"/>
                  </a:lnTo>
                  <a:lnTo>
                    <a:pt x="79839" y="7822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5" name="Shape 195"/>
            <p:cNvSpPr/>
            <p:nvPr/>
          </p:nvSpPr>
          <p:spPr>
            <a:xfrm>
              <a:off x="4384575" y="2267775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1748" y="0"/>
                  </a:moveTo>
                  <a:lnTo>
                    <a:pt x="1" y="2957"/>
                  </a:lnTo>
                  <a:lnTo>
                    <a:pt x="77823" y="80644"/>
                  </a:lnTo>
                  <a:lnTo>
                    <a:pt x="82392" y="8064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>
              <a:off x="4421550" y="2207275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747" y="1"/>
                  </a:moveTo>
                  <a:lnTo>
                    <a:pt x="0" y="2958"/>
                  </a:lnTo>
                  <a:lnTo>
                    <a:pt x="80107" y="83064"/>
                  </a:lnTo>
                  <a:lnTo>
                    <a:pt x="84811" y="83064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7" name="Shape 197"/>
            <p:cNvSpPr/>
            <p:nvPr/>
          </p:nvSpPr>
          <p:spPr>
            <a:xfrm>
              <a:off x="4458500" y="2146800"/>
              <a:ext cx="2130375" cy="2137075"/>
            </a:xfrm>
            <a:custGeom>
              <a:avLst/>
              <a:gdLst/>
              <a:ahLst/>
              <a:cxnLst/>
              <a:rect l="0" t="0" r="0" b="0"/>
              <a:pathLst>
                <a:path w="85215" h="85483" extrusionOk="0">
                  <a:moveTo>
                    <a:pt x="1614" y="1"/>
                  </a:moveTo>
                  <a:lnTo>
                    <a:pt x="1" y="2823"/>
                  </a:lnTo>
                  <a:lnTo>
                    <a:pt x="82527" y="85483"/>
                  </a:lnTo>
                  <a:lnTo>
                    <a:pt x="84005" y="85483"/>
                  </a:lnTo>
                  <a:lnTo>
                    <a:pt x="85215" y="83467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8" name="Shape 198"/>
            <p:cNvSpPr/>
            <p:nvPr/>
          </p:nvSpPr>
          <p:spPr>
            <a:xfrm>
              <a:off x="4492100" y="2082950"/>
              <a:ext cx="2133750" cy="2163975"/>
            </a:xfrm>
            <a:custGeom>
              <a:avLst/>
              <a:gdLst/>
              <a:ahLst/>
              <a:cxnLst/>
              <a:rect l="0" t="0" r="0" b="0"/>
              <a:pathLst>
                <a:path w="85350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349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4529075" y="2022475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558"/>
                  </a:lnTo>
                  <a:lnTo>
                    <a:pt x="85214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>
              <a:off x="4562675" y="1962000"/>
              <a:ext cx="2133725" cy="2160600"/>
            </a:xfrm>
            <a:custGeom>
              <a:avLst/>
              <a:gdLst/>
              <a:ahLst/>
              <a:cxnLst/>
              <a:rect l="0" t="0" r="0" b="0"/>
              <a:pathLst>
                <a:path w="85349" h="86424" extrusionOk="0">
                  <a:moveTo>
                    <a:pt x="1748" y="0"/>
                  </a:moveTo>
                  <a:lnTo>
                    <a:pt x="0" y="2957"/>
                  </a:lnTo>
                  <a:lnTo>
                    <a:pt x="83602" y="86424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1" name="Shape 201"/>
            <p:cNvSpPr/>
            <p:nvPr/>
          </p:nvSpPr>
          <p:spPr>
            <a:xfrm>
              <a:off x="4599625" y="1898150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>
              <a:off x="4633225" y="1837675"/>
              <a:ext cx="2133750" cy="2163950"/>
            </a:xfrm>
            <a:custGeom>
              <a:avLst/>
              <a:gdLst/>
              <a:ahLst/>
              <a:cxnLst/>
              <a:rect l="0" t="0" r="0" b="0"/>
              <a:pathLst>
                <a:path w="85350" h="86558" extrusionOk="0">
                  <a:moveTo>
                    <a:pt x="1748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349" y="83601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4670200" y="1777175"/>
              <a:ext cx="2130375" cy="2160625"/>
            </a:xfrm>
            <a:custGeom>
              <a:avLst/>
              <a:gdLst/>
              <a:ahLst/>
              <a:cxnLst/>
              <a:rect l="0" t="0" r="0" b="0"/>
              <a:pathLst>
                <a:path w="85215" h="86425" extrusionOk="0">
                  <a:moveTo>
                    <a:pt x="1748" y="1"/>
                  </a:moveTo>
                  <a:lnTo>
                    <a:pt x="0" y="2958"/>
                  </a:lnTo>
                  <a:lnTo>
                    <a:pt x="83602" y="86424"/>
                  </a:lnTo>
                  <a:lnTo>
                    <a:pt x="85215" y="8346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>
              <a:off x="4707150" y="1713350"/>
              <a:ext cx="2130375" cy="2163950"/>
            </a:xfrm>
            <a:custGeom>
              <a:avLst/>
              <a:gdLst/>
              <a:ahLst/>
              <a:cxnLst/>
              <a:rect l="0" t="0" r="0" b="0"/>
              <a:pathLst>
                <a:path w="85215" h="86558" extrusionOk="0">
                  <a:moveTo>
                    <a:pt x="1614" y="0"/>
                  </a:moveTo>
                  <a:lnTo>
                    <a:pt x="1" y="2957"/>
                  </a:lnTo>
                  <a:lnTo>
                    <a:pt x="83468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4740750" y="16528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215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>
              <a:off x="4777725" y="1592375"/>
              <a:ext cx="2130375" cy="2160600"/>
            </a:xfrm>
            <a:custGeom>
              <a:avLst/>
              <a:gdLst/>
              <a:ahLst/>
              <a:cxnLst/>
              <a:rect l="0" t="0" r="0" b="0"/>
              <a:pathLst>
                <a:path w="85215" h="86424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424"/>
                  </a:lnTo>
                  <a:lnTo>
                    <a:pt x="85215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>
              <a:off x="4811325" y="1531900"/>
              <a:ext cx="2133750" cy="2160600"/>
            </a:xfrm>
            <a:custGeom>
              <a:avLst/>
              <a:gdLst/>
              <a:ahLst/>
              <a:cxnLst/>
              <a:rect l="0" t="0" r="0" b="0"/>
              <a:pathLst>
                <a:path w="85350" h="86424" extrusionOk="0">
                  <a:moveTo>
                    <a:pt x="1748" y="0"/>
                  </a:moveTo>
                  <a:lnTo>
                    <a:pt x="0" y="2823"/>
                  </a:lnTo>
                  <a:lnTo>
                    <a:pt x="83602" y="86423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8" name="Shape 208"/>
            <p:cNvSpPr/>
            <p:nvPr/>
          </p:nvSpPr>
          <p:spPr>
            <a:xfrm>
              <a:off x="4848275" y="14680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9" name="Shape 209"/>
            <p:cNvSpPr/>
            <p:nvPr/>
          </p:nvSpPr>
          <p:spPr>
            <a:xfrm>
              <a:off x="4881875" y="1431100"/>
              <a:ext cx="2133750" cy="2140425"/>
            </a:xfrm>
            <a:custGeom>
              <a:avLst/>
              <a:gdLst/>
              <a:ahLst/>
              <a:cxnLst/>
              <a:rect l="0" t="0" r="0" b="0"/>
              <a:pathLst>
                <a:path w="85350" h="85617" extrusionOk="0">
                  <a:moveTo>
                    <a:pt x="1211" y="0"/>
                  </a:moveTo>
                  <a:lnTo>
                    <a:pt x="1" y="2016"/>
                  </a:lnTo>
                  <a:lnTo>
                    <a:pt x="83602" y="85617"/>
                  </a:lnTo>
                  <a:lnTo>
                    <a:pt x="85350" y="82660"/>
                  </a:lnTo>
                  <a:lnTo>
                    <a:pt x="2689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0" name="Shape 210"/>
            <p:cNvSpPr/>
            <p:nvPr/>
          </p:nvSpPr>
          <p:spPr>
            <a:xfrm>
              <a:off x="4928925" y="1431100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" y="0"/>
                  </a:moveTo>
                  <a:lnTo>
                    <a:pt x="83199" y="83063"/>
                  </a:lnTo>
                  <a:lnTo>
                    <a:pt x="84812" y="80106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1" name="Shape 211"/>
            <p:cNvSpPr/>
            <p:nvPr/>
          </p:nvSpPr>
          <p:spPr>
            <a:xfrm>
              <a:off x="5026375" y="1431100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0" y="0"/>
                  </a:moveTo>
                  <a:lnTo>
                    <a:pt x="80645" y="80644"/>
                  </a:lnTo>
                  <a:lnTo>
                    <a:pt x="82392" y="77687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2" name="Shape 212"/>
            <p:cNvSpPr/>
            <p:nvPr/>
          </p:nvSpPr>
          <p:spPr>
            <a:xfrm>
              <a:off x="5123825" y="143110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0" y="0"/>
                  </a:moveTo>
                  <a:lnTo>
                    <a:pt x="78225" y="78225"/>
                  </a:lnTo>
                  <a:lnTo>
                    <a:pt x="79838" y="75268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3" name="Shape 213"/>
            <p:cNvSpPr/>
            <p:nvPr/>
          </p:nvSpPr>
          <p:spPr>
            <a:xfrm>
              <a:off x="5221275" y="1431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0" y="0"/>
                  </a:moveTo>
                  <a:lnTo>
                    <a:pt x="75671" y="75671"/>
                  </a:lnTo>
                  <a:lnTo>
                    <a:pt x="77419" y="7271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4" name="Shape 214"/>
            <p:cNvSpPr/>
            <p:nvPr/>
          </p:nvSpPr>
          <p:spPr>
            <a:xfrm>
              <a:off x="5318700" y="1431100"/>
              <a:ext cx="1875025" cy="1831300"/>
            </a:xfrm>
            <a:custGeom>
              <a:avLst/>
              <a:gdLst/>
              <a:ahLst/>
              <a:cxnLst/>
              <a:rect l="0" t="0" r="0" b="0"/>
              <a:pathLst>
                <a:path w="75001" h="73252" extrusionOk="0">
                  <a:moveTo>
                    <a:pt x="1" y="0"/>
                  </a:moveTo>
                  <a:lnTo>
                    <a:pt x="73253" y="73251"/>
                  </a:lnTo>
                  <a:lnTo>
                    <a:pt x="75000" y="7029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5" name="Shape 215"/>
            <p:cNvSpPr/>
            <p:nvPr/>
          </p:nvSpPr>
          <p:spPr>
            <a:xfrm>
              <a:off x="5416150" y="1431100"/>
              <a:ext cx="1811175" cy="1770825"/>
            </a:xfrm>
            <a:custGeom>
              <a:avLst/>
              <a:gdLst/>
              <a:ahLst/>
              <a:cxnLst/>
              <a:rect l="0" t="0" r="0" b="0"/>
              <a:pathLst>
                <a:path w="72447" h="70833" extrusionOk="0">
                  <a:moveTo>
                    <a:pt x="1" y="0"/>
                  </a:moveTo>
                  <a:lnTo>
                    <a:pt x="70699" y="70832"/>
                  </a:lnTo>
                  <a:lnTo>
                    <a:pt x="72446" y="6787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6" name="Shape 216"/>
            <p:cNvSpPr/>
            <p:nvPr/>
          </p:nvSpPr>
          <p:spPr>
            <a:xfrm>
              <a:off x="5510250" y="1431100"/>
              <a:ext cx="1754025" cy="1706975"/>
            </a:xfrm>
            <a:custGeom>
              <a:avLst/>
              <a:gdLst/>
              <a:ahLst/>
              <a:cxnLst/>
              <a:rect l="0" t="0" r="0" b="0"/>
              <a:pathLst>
                <a:path w="70161" h="68279" extrusionOk="0">
                  <a:moveTo>
                    <a:pt x="0" y="0"/>
                  </a:moveTo>
                  <a:lnTo>
                    <a:pt x="68413" y="68278"/>
                  </a:lnTo>
                  <a:lnTo>
                    <a:pt x="70161" y="65456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7" name="Shape 217"/>
            <p:cNvSpPr/>
            <p:nvPr/>
          </p:nvSpPr>
          <p:spPr>
            <a:xfrm>
              <a:off x="5607675" y="1431100"/>
              <a:ext cx="1690200" cy="1646500"/>
            </a:xfrm>
            <a:custGeom>
              <a:avLst/>
              <a:gdLst/>
              <a:ahLst/>
              <a:cxnLst/>
              <a:rect l="0" t="0" r="0" b="0"/>
              <a:pathLst>
                <a:path w="67608" h="65860" extrusionOk="0">
                  <a:moveTo>
                    <a:pt x="1" y="0"/>
                  </a:moveTo>
                  <a:lnTo>
                    <a:pt x="65995" y="65859"/>
                  </a:lnTo>
                  <a:lnTo>
                    <a:pt x="67608" y="62902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8" name="Shape 218"/>
            <p:cNvSpPr/>
            <p:nvPr/>
          </p:nvSpPr>
          <p:spPr>
            <a:xfrm>
              <a:off x="5705125" y="1431100"/>
              <a:ext cx="1629725" cy="1586000"/>
            </a:xfrm>
            <a:custGeom>
              <a:avLst/>
              <a:gdLst/>
              <a:ahLst/>
              <a:cxnLst/>
              <a:rect l="0" t="0" r="0" b="0"/>
              <a:pathLst>
                <a:path w="65189" h="63440" extrusionOk="0">
                  <a:moveTo>
                    <a:pt x="1" y="0"/>
                  </a:moveTo>
                  <a:lnTo>
                    <a:pt x="63441" y="63440"/>
                  </a:lnTo>
                  <a:lnTo>
                    <a:pt x="65188" y="60483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9" name="Shape 219"/>
            <p:cNvSpPr/>
            <p:nvPr/>
          </p:nvSpPr>
          <p:spPr>
            <a:xfrm>
              <a:off x="5802575" y="1431100"/>
              <a:ext cx="1565875" cy="1525525"/>
            </a:xfrm>
            <a:custGeom>
              <a:avLst/>
              <a:gdLst/>
              <a:ahLst/>
              <a:cxnLst/>
              <a:rect l="0" t="0" r="0" b="0"/>
              <a:pathLst>
                <a:path w="62635" h="61021" extrusionOk="0">
                  <a:moveTo>
                    <a:pt x="1" y="0"/>
                  </a:moveTo>
                  <a:lnTo>
                    <a:pt x="61021" y="61020"/>
                  </a:lnTo>
                  <a:lnTo>
                    <a:pt x="62634" y="5806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0" name="Shape 220"/>
            <p:cNvSpPr/>
            <p:nvPr/>
          </p:nvSpPr>
          <p:spPr>
            <a:xfrm>
              <a:off x="5900025" y="1431100"/>
              <a:ext cx="1481850" cy="1461675"/>
            </a:xfrm>
            <a:custGeom>
              <a:avLst/>
              <a:gdLst/>
              <a:ahLst/>
              <a:cxnLst/>
              <a:rect l="0" t="0" r="0" b="0"/>
              <a:pathLst>
                <a:path w="59274" h="58467" extrusionOk="0">
                  <a:moveTo>
                    <a:pt x="0" y="0"/>
                  </a:moveTo>
                  <a:lnTo>
                    <a:pt x="58468" y="58467"/>
                  </a:lnTo>
                  <a:lnTo>
                    <a:pt x="59274" y="57123"/>
                  </a:lnTo>
                  <a:lnTo>
                    <a:pt x="56048" y="5147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1" name="Shape 221"/>
            <p:cNvSpPr/>
            <p:nvPr/>
          </p:nvSpPr>
          <p:spPr>
            <a:xfrm>
              <a:off x="5997475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51747" y="51881"/>
                  </a:lnTo>
                  <a:lnTo>
                    <a:pt x="52285" y="51478"/>
                  </a:lnTo>
                  <a:lnTo>
                    <a:pt x="46908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2" name="Shape 222"/>
            <p:cNvSpPr/>
            <p:nvPr/>
          </p:nvSpPr>
          <p:spPr>
            <a:xfrm>
              <a:off x="6094900" y="1431100"/>
              <a:ext cx="1075300" cy="1065175"/>
            </a:xfrm>
            <a:custGeom>
              <a:avLst/>
              <a:gdLst/>
              <a:ahLst/>
              <a:cxnLst/>
              <a:rect l="0" t="0" r="0" b="0"/>
              <a:pathLst>
                <a:path w="43012" h="42607" extrusionOk="0">
                  <a:moveTo>
                    <a:pt x="1" y="0"/>
                  </a:moveTo>
                  <a:lnTo>
                    <a:pt x="42608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3" name="Shape 223"/>
            <p:cNvSpPr/>
            <p:nvPr/>
          </p:nvSpPr>
          <p:spPr>
            <a:xfrm>
              <a:off x="6189000" y="1431100"/>
              <a:ext cx="850150" cy="836700"/>
            </a:xfrm>
            <a:custGeom>
              <a:avLst/>
              <a:gdLst/>
              <a:ahLst/>
              <a:cxnLst/>
              <a:rect l="0" t="0" r="0" b="0"/>
              <a:pathLst>
                <a:path w="34006" h="33468" extrusionOk="0">
                  <a:moveTo>
                    <a:pt x="0" y="0"/>
                  </a:moveTo>
                  <a:lnTo>
                    <a:pt x="33602" y="33467"/>
                  </a:lnTo>
                  <a:lnTo>
                    <a:pt x="34005" y="33198"/>
                  </a:lnTo>
                  <a:lnTo>
                    <a:pt x="28629" y="2392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4" name="Shape 224"/>
            <p:cNvSpPr/>
            <p:nvPr/>
          </p:nvSpPr>
          <p:spPr>
            <a:xfrm>
              <a:off x="6286450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0" y="0"/>
                  </a:moveTo>
                  <a:lnTo>
                    <a:pt x="24328" y="24328"/>
                  </a:lnTo>
                  <a:lnTo>
                    <a:pt x="24731" y="23924"/>
                  </a:lnTo>
                  <a:lnTo>
                    <a:pt x="19489" y="1478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5" name="Shape 225"/>
            <p:cNvSpPr/>
            <p:nvPr/>
          </p:nvSpPr>
          <p:spPr>
            <a:xfrm>
              <a:off x="6383900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215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6" name="Shape 226"/>
            <p:cNvSpPr/>
            <p:nvPr/>
          </p:nvSpPr>
          <p:spPr>
            <a:xfrm>
              <a:off x="6481325" y="1431100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1" y="0"/>
                  </a:moveTo>
                  <a:lnTo>
                    <a:pt x="5915" y="5914"/>
                  </a:lnTo>
                  <a:lnTo>
                    <a:pt x="6318" y="5645"/>
                  </a:lnTo>
                  <a:lnTo>
                    <a:pt x="3092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27" name="Shape 227"/>
          <p:cNvSpPr/>
          <p:nvPr/>
        </p:nvSpPr>
        <p:spPr>
          <a:xfrm rot="10800000" flipH="1">
            <a:off x="66674" y="3135425"/>
            <a:ext cx="819899" cy="710099"/>
          </a:xfrm>
          <a:prstGeom prst="hexagon">
            <a:avLst>
              <a:gd name="adj" fmla="val 28678"/>
              <a:gd name="vf" fmla="val 115470"/>
            </a:avLst>
          </a:prstGeom>
          <a:noFill/>
          <a:ln w="9525" cap="flat" cmpd="sng">
            <a:solidFill>
              <a:srgbClr val="19BBD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8" name="Shape 228"/>
          <p:cNvSpPr/>
          <p:nvPr/>
        </p:nvSpPr>
        <p:spPr>
          <a:xfrm rot="10800000" flipH="1">
            <a:off x="828674" y="3516549"/>
            <a:ext cx="428700" cy="3711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9" name="Shape 229"/>
          <p:cNvSpPr/>
          <p:nvPr/>
        </p:nvSpPr>
        <p:spPr>
          <a:xfrm rot="10800000" flipH="1">
            <a:off x="761999" y="877950"/>
            <a:ext cx="819899" cy="710099"/>
          </a:xfrm>
          <a:prstGeom prst="hexagon">
            <a:avLst>
              <a:gd name="adj" fmla="val 28678"/>
              <a:gd name="vf" fmla="val 115470"/>
            </a:avLst>
          </a:prstGeom>
          <a:noFill/>
          <a:ln w="76200" cap="flat" cmpd="sng">
            <a:solidFill>
              <a:srgbClr val="184769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0" name="Shape 230"/>
          <p:cNvSpPr/>
          <p:nvPr/>
        </p:nvSpPr>
        <p:spPr>
          <a:xfrm rot="10800000" flipH="1">
            <a:off x="793851" y="4692801"/>
            <a:ext cx="517499" cy="447899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00E1C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31" name="Shape 231"/>
          <p:cNvGrpSpPr/>
          <p:nvPr/>
        </p:nvGrpSpPr>
        <p:grpSpPr>
          <a:xfrm>
            <a:off x="996358" y="1070667"/>
            <a:ext cx="351203" cy="324660"/>
            <a:chOff x="5975075" y="2327500"/>
            <a:chExt cx="420100" cy="388350"/>
          </a:xfrm>
        </p:grpSpPr>
        <p:sp>
          <p:nvSpPr>
            <p:cNvPr id="232" name="Shape 232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3" name="Shape 233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34" name="Shape 234"/>
          <p:cNvSpPr/>
          <p:nvPr/>
        </p:nvSpPr>
        <p:spPr>
          <a:xfrm>
            <a:off x="393600" y="3346626"/>
            <a:ext cx="166061" cy="287704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19BBD5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35" name="Shape 235"/>
          <p:cNvGrpSpPr/>
          <p:nvPr/>
        </p:nvGrpSpPr>
        <p:grpSpPr>
          <a:xfrm>
            <a:off x="305253" y="553855"/>
            <a:ext cx="247468" cy="392302"/>
            <a:chOff x="6718575" y="2318625"/>
            <a:chExt cx="256950" cy="407375"/>
          </a:xfrm>
        </p:grpSpPr>
        <p:sp>
          <p:nvSpPr>
            <p:cNvPr id="236" name="Shape 236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7" name="Shape 237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8" name="Shape 238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0" t="0" r="0" b="0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9" name="Shape 239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0" name="Shape 240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0" t="0" r="0" b="0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1" name="Shape 241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2" name="Shape 242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0" t="0" r="0" b="0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3" name="Shape 243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0" t="0" r="0" b="0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44" name="Shape 244"/>
          <p:cNvGrpSpPr/>
          <p:nvPr/>
        </p:nvGrpSpPr>
        <p:grpSpPr>
          <a:xfrm>
            <a:off x="1419984" y="3634331"/>
            <a:ext cx="342881" cy="350068"/>
            <a:chOff x="3951850" y="2985350"/>
            <a:chExt cx="407950" cy="416500"/>
          </a:xfrm>
        </p:grpSpPr>
        <p:sp>
          <p:nvSpPr>
            <p:cNvPr id="245" name="Shape 245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0" t="0" r="0" b="0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6" name="Shape 246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0" t="0" r="0" b="0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7" name="Shape 247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8" name="Shape 248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0" t="0" r="0" b="0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49" name="Shape 249"/>
          <p:cNvGrpSpPr/>
          <p:nvPr/>
        </p:nvGrpSpPr>
        <p:grpSpPr>
          <a:xfrm rot="10800000" flipH="1">
            <a:off x="-88363" y="302261"/>
            <a:ext cx="1034724" cy="895486"/>
            <a:chOff x="238125" y="1431100"/>
            <a:chExt cx="3296350" cy="2852775"/>
          </a:xfrm>
        </p:grpSpPr>
        <p:sp>
          <p:nvSpPr>
            <p:cNvPr id="250" name="Shape 250"/>
            <p:cNvSpPr/>
            <p:nvPr/>
          </p:nvSpPr>
          <p:spPr>
            <a:xfrm>
              <a:off x="98072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3" y="0"/>
                  </a:moveTo>
                  <a:lnTo>
                    <a:pt x="0" y="269"/>
                  </a:lnTo>
                  <a:lnTo>
                    <a:pt x="3226" y="5914"/>
                  </a:lnTo>
                  <a:lnTo>
                    <a:pt x="6317" y="591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1" name="Shape 251"/>
            <p:cNvSpPr/>
            <p:nvPr/>
          </p:nvSpPr>
          <p:spPr>
            <a:xfrm>
              <a:off x="849675" y="3907525"/>
              <a:ext cx="386425" cy="376350"/>
            </a:xfrm>
            <a:custGeom>
              <a:avLst/>
              <a:gdLst/>
              <a:ahLst/>
              <a:cxnLst/>
              <a:rect l="0" t="0" r="0" b="0"/>
              <a:pathLst>
                <a:path w="15457" h="15054" extrusionOk="0">
                  <a:moveTo>
                    <a:pt x="403" y="0"/>
                  </a:moveTo>
                  <a:lnTo>
                    <a:pt x="0" y="269"/>
                  </a:lnTo>
                  <a:lnTo>
                    <a:pt x="5242" y="9543"/>
                  </a:lnTo>
                  <a:lnTo>
                    <a:pt x="10887" y="15054"/>
                  </a:lnTo>
                  <a:lnTo>
                    <a:pt x="15457" y="1505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2" name="Shape 252"/>
            <p:cNvSpPr/>
            <p:nvPr/>
          </p:nvSpPr>
          <p:spPr>
            <a:xfrm>
              <a:off x="715250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162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3" name="Shape 253"/>
            <p:cNvSpPr/>
            <p:nvPr/>
          </p:nvSpPr>
          <p:spPr>
            <a:xfrm>
              <a:off x="584200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2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4" name="Shape 254"/>
            <p:cNvSpPr/>
            <p:nvPr/>
          </p:nvSpPr>
          <p:spPr>
            <a:xfrm>
              <a:off x="449800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5" name="Shape 255"/>
            <p:cNvSpPr/>
            <p:nvPr/>
          </p:nvSpPr>
          <p:spPr>
            <a:xfrm>
              <a:off x="318750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3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39517" y="38978"/>
                  </a:lnTo>
                  <a:lnTo>
                    <a:pt x="37097" y="38978"/>
                  </a:lnTo>
                  <a:lnTo>
                    <a:pt x="33737" y="33333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6" name="Shape 256"/>
            <p:cNvSpPr/>
            <p:nvPr/>
          </p:nvSpPr>
          <p:spPr>
            <a:xfrm>
              <a:off x="1286500" y="396465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473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7" name="Shape 257"/>
            <p:cNvSpPr/>
            <p:nvPr/>
          </p:nvSpPr>
          <p:spPr>
            <a:xfrm>
              <a:off x="238125" y="2822200"/>
              <a:ext cx="924075" cy="1008075"/>
            </a:xfrm>
            <a:custGeom>
              <a:avLst/>
              <a:gdLst/>
              <a:ahLst/>
              <a:cxnLst/>
              <a:rect l="0" t="0" r="0" b="0"/>
              <a:pathLst>
                <a:path w="36963" h="40323" extrusionOk="0">
                  <a:moveTo>
                    <a:pt x="806" y="0"/>
                  </a:moveTo>
                  <a:lnTo>
                    <a:pt x="0" y="1479"/>
                  </a:lnTo>
                  <a:lnTo>
                    <a:pt x="3226" y="6989"/>
                  </a:lnTo>
                  <a:lnTo>
                    <a:pt x="36559" y="40322"/>
                  </a:lnTo>
                  <a:lnTo>
                    <a:pt x="36962" y="40053"/>
                  </a:lnTo>
                  <a:lnTo>
                    <a:pt x="31720" y="30779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8" name="Shape 258"/>
            <p:cNvSpPr/>
            <p:nvPr/>
          </p:nvSpPr>
          <p:spPr>
            <a:xfrm>
              <a:off x="138392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9" name="Shape 259"/>
            <p:cNvSpPr/>
            <p:nvPr/>
          </p:nvSpPr>
          <p:spPr>
            <a:xfrm>
              <a:off x="251550" y="2761700"/>
              <a:ext cx="779600" cy="840075"/>
            </a:xfrm>
            <a:custGeom>
              <a:avLst/>
              <a:gdLst/>
              <a:ahLst/>
              <a:cxnLst/>
              <a:rect l="0" t="0" r="0" b="0"/>
              <a:pathLst>
                <a:path w="31184" h="33603" extrusionOk="0">
                  <a:moveTo>
                    <a:pt x="1748" y="1"/>
                  </a:moveTo>
                  <a:lnTo>
                    <a:pt x="1" y="2823"/>
                  </a:lnTo>
                  <a:lnTo>
                    <a:pt x="30780" y="33603"/>
                  </a:lnTo>
                  <a:lnTo>
                    <a:pt x="31183" y="33199"/>
                  </a:lnTo>
                  <a:lnTo>
                    <a:pt x="25807" y="24060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0" name="Shape 260"/>
            <p:cNvSpPr/>
            <p:nvPr/>
          </p:nvSpPr>
          <p:spPr>
            <a:xfrm>
              <a:off x="288525" y="2697875"/>
              <a:ext cx="608200" cy="675400"/>
            </a:xfrm>
            <a:custGeom>
              <a:avLst/>
              <a:gdLst/>
              <a:ahLst/>
              <a:cxnLst/>
              <a:rect l="0" t="0" r="0" b="0"/>
              <a:pathLst>
                <a:path w="24328" h="27016" extrusionOk="0">
                  <a:moveTo>
                    <a:pt x="1613" y="0"/>
                  </a:moveTo>
                  <a:lnTo>
                    <a:pt x="0" y="2957"/>
                  </a:lnTo>
                  <a:lnTo>
                    <a:pt x="23925" y="27016"/>
                  </a:lnTo>
                  <a:lnTo>
                    <a:pt x="24328" y="26613"/>
                  </a:lnTo>
                  <a:lnTo>
                    <a:pt x="19086" y="17473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1" name="Shape 261"/>
            <p:cNvSpPr/>
            <p:nvPr/>
          </p:nvSpPr>
          <p:spPr>
            <a:xfrm>
              <a:off x="148137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2" name="Shape 262"/>
            <p:cNvSpPr/>
            <p:nvPr/>
          </p:nvSpPr>
          <p:spPr>
            <a:xfrm>
              <a:off x="157882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3" name="Shape 263"/>
            <p:cNvSpPr/>
            <p:nvPr/>
          </p:nvSpPr>
          <p:spPr>
            <a:xfrm>
              <a:off x="322125" y="2637375"/>
              <a:ext cx="443550" cy="504050"/>
            </a:xfrm>
            <a:custGeom>
              <a:avLst/>
              <a:gdLst/>
              <a:ahLst/>
              <a:cxnLst/>
              <a:rect l="0" t="0" r="0" b="0"/>
              <a:pathLst>
                <a:path w="17742" h="20162" extrusionOk="0">
                  <a:moveTo>
                    <a:pt x="1747" y="1"/>
                  </a:moveTo>
                  <a:lnTo>
                    <a:pt x="0" y="2958"/>
                  </a:lnTo>
                  <a:lnTo>
                    <a:pt x="17339" y="20162"/>
                  </a:lnTo>
                  <a:lnTo>
                    <a:pt x="17742" y="19893"/>
                  </a:lnTo>
                  <a:lnTo>
                    <a:pt x="12366" y="10619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4" name="Shape 264"/>
            <p:cNvSpPr/>
            <p:nvPr/>
          </p:nvSpPr>
          <p:spPr>
            <a:xfrm>
              <a:off x="359075" y="2576900"/>
              <a:ext cx="275575" cy="336050"/>
            </a:xfrm>
            <a:custGeom>
              <a:avLst/>
              <a:gdLst/>
              <a:ahLst/>
              <a:cxnLst/>
              <a:rect l="0" t="0" r="0" b="0"/>
              <a:pathLst>
                <a:path w="11023" h="13442" extrusionOk="0">
                  <a:moveTo>
                    <a:pt x="1614" y="1"/>
                  </a:moveTo>
                  <a:lnTo>
                    <a:pt x="1" y="2823"/>
                  </a:lnTo>
                  <a:lnTo>
                    <a:pt x="10484" y="13441"/>
                  </a:lnTo>
                  <a:lnTo>
                    <a:pt x="10888" y="13172"/>
                  </a:lnTo>
                  <a:lnTo>
                    <a:pt x="9812" y="11291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5" name="Shape 265"/>
            <p:cNvSpPr/>
            <p:nvPr/>
          </p:nvSpPr>
          <p:spPr>
            <a:xfrm>
              <a:off x="1676275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6" name="Shape 266"/>
            <p:cNvSpPr/>
            <p:nvPr/>
          </p:nvSpPr>
          <p:spPr>
            <a:xfrm>
              <a:off x="392675" y="2513050"/>
              <a:ext cx="275575" cy="309175"/>
            </a:xfrm>
            <a:custGeom>
              <a:avLst/>
              <a:gdLst/>
              <a:ahLst/>
              <a:cxnLst/>
              <a:rect l="0" t="0" r="0" b="0"/>
              <a:pathLst>
                <a:path w="11023" h="12367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7" name="Shape 267"/>
            <p:cNvSpPr/>
            <p:nvPr/>
          </p:nvSpPr>
          <p:spPr>
            <a:xfrm>
              <a:off x="1773725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634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8" name="Shape 268"/>
            <p:cNvSpPr/>
            <p:nvPr/>
          </p:nvSpPr>
          <p:spPr>
            <a:xfrm>
              <a:off x="429650" y="24525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7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9" name="Shape 269"/>
            <p:cNvSpPr/>
            <p:nvPr/>
          </p:nvSpPr>
          <p:spPr>
            <a:xfrm>
              <a:off x="1871150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40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0" name="Shape 270"/>
            <p:cNvSpPr/>
            <p:nvPr/>
          </p:nvSpPr>
          <p:spPr>
            <a:xfrm>
              <a:off x="1965250" y="396465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473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1" name="Shape 271"/>
            <p:cNvSpPr/>
            <p:nvPr/>
          </p:nvSpPr>
          <p:spPr>
            <a:xfrm>
              <a:off x="466600" y="2392100"/>
              <a:ext cx="272200" cy="305800"/>
            </a:xfrm>
            <a:custGeom>
              <a:avLst/>
              <a:gdLst/>
              <a:ahLst/>
              <a:cxnLst/>
              <a:rect l="0" t="0" r="0" b="0"/>
              <a:pathLst>
                <a:path w="10888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0888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2" name="Shape 272"/>
            <p:cNvSpPr/>
            <p:nvPr/>
          </p:nvSpPr>
          <p:spPr>
            <a:xfrm>
              <a:off x="2062700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3" name="Shape 273"/>
            <p:cNvSpPr/>
            <p:nvPr/>
          </p:nvSpPr>
          <p:spPr>
            <a:xfrm>
              <a:off x="500200" y="23282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748" y="1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4" name="Shape 274"/>
            <p:cNvSpPr/>
            <p:nvPr/>
          </p:nvSpPr>
          <p:spPr>
            <a:xfrm>
              <a:off x="537175" y="22677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0"/>
                  </a:moveTo>
                  <a:lnTo>
                    <a:pt x="0" y="2957"/>
                  </a:lnTo>
                  <a:lnTo>
                    <a:pt x="9274" y="12231"/>
                  </a:lnTo>
                  <a:lnTo>
                    <a:pt x="11022" y="9274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5" name="Shape 275"/>
            <p:cNvSpPr/>
            <p:nvPr/>
          </p:nvSpPr>
          <p:spPr>
            <a:xfrm>
              <a:off x="2160150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6" name="Shape 276"/>
            <p:cNvSpPr/>
            <p:nvPr/>
          </p:nvSpPr>
          <p:spPr>
            <a:xfrm>
              <a:off x="570775" y="22072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7" name="Shape 277"/>
            <p:cNvSpPr/>
            <p:nvPr/>
          </p:nvSpPr>
          <p:spPr>
            <a:xfrm>
              <a:off x="225757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8" name="Shape 278"/>
            <p:cNvSpPr/>
            <p:nvPr/>
          </p:nvSpPr>
          <p:spPr>
            <a:xfrm>
              <a:off x="2355025" y="3964650"/>
              <a:ext cx="383100" cy="319225"/>
            </a:xfrm>
            <a:custGeom>
              <a:avLst/>
              <a:gdLst/>
              <a:ahLst/>
              <a:cxnLst/>
              <a:rect l="0" t="0" r="0" b="0"/>
              <a:pathLst>
                <a:path w="15324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4248" y="12769"/>
                  </a:lnTo>
                  <a:lnTo>
                    <a:pt x="15323" y="10753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9" name="Shape 279"/>
            <p:cNvSpPr/>
            <p:nvPr/>
          </p:nvSpPr>
          <p:spPr>
            <a:xfrm>
              <a:off x="607725" y="21468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823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0" name="Shape 280"/>
            <p:cNvSpPr/>
            <p:nvPr/>
          </p:nvSpPr>
          <p:spPr>
            <a:xfrm>
              <a:off x="2452475" y="3941125"/>
              <a:ext cx="322600" cy="305800"/>
            </a:xfrm>
            <a:custGeom>
              <a:avLst/>
              <a:gdLst/>
              <a:ahLst/>
              <a:cxnLst/>
              <a:rect l="0" t="0" r="0" b="0"/>
              <a:pathLst>
                <a:path w="12904" h="12232" extrusionOk="0">
                  <a:moveTo>
                    <a:pt x="3495" y="1"/>
                  </a:moveTo>
                  <a:lnTo>
                    <a:pt x="2957" y="941"/>
                  </a:lnTo>
                  <a:lnTo>
                    <a:pt x="0" y="941"/>
                  </a:lnTo>
                  <a:lnTo>
                    <a:pt x="11156" y="12232"/>
                  </a:lnTo>
                  <a:lnTo>
                    <a:pt x="12904" y="9275"/>
                  </a:lnTo>
                  <a:lnTo>
                    <a:pt x="3495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1" name="Shape 281"/>
            <p:cNvSpPr/>
            <p:nvPr/>
          </p:nvSpPr>
          <p:spPr>
            <a:xfrm>
              <a:off x="641325" y="208295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232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2" name="Shape 282"/>
            <p:cNvSpPr/>
            <p:nvPr/>
          </p:nvSpPr>
          <p:spPr>
            <a:xfrm>
              <a:off x="678300" y="20224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7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3" name="Shape 283"/>
            <p:cNvSpPr/>
            <p:nvPr/>
          </p:nvSpPr>
          <p:spPr>
            <a:xfrm>
              <a:off x="2533125" y="3877275"/>
              <a:ext cx="275550" cy="309175"/>
            </a:xfrm>
            <a:custGeom>
              <a:avLst/>
              <a:gdLst/>
              <a:ahLst/>
              <a:cxnLst/>
              <a:rect l="0" t="0" r="0" b="0"/>
              <a:pathLst>
                <a:path w="11022" h="12367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4" name="Shape 284"/>
            <p:cNvSpPr/>
            <p:nvPr/>
          </p:nvSpPr>
          <p:spPr>
            <a:xfrm>
              <a:off x="2570075" y="38168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957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5" name="Shape 285"/>
            <p:cNvSpPr/>
            <p:nvPr/>
          </p:nvSpPr>
          <p:spPr>
            <a:xfrm>
              <a:off x="711900" y="196200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0"/>
                  </a:moveTo>
                  <a:lnTo>
                    <a:pt x="0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6" name="Shape 286"/>
            <p:cNvSpPr/>
            <p:nvPr/>
          </p:nvSpPr>
          <p:spPr>
            <a:xfrm>
              <a:off x="2603675" y="3756325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0"/>
                  </a:moveTo>
                  <a:lnTo>
                    <a:pt x="1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7" name="Shape 287"/>
            <p:cNvSpPr/>
            <p:nvPr/>
          </p:nvSpPr>
          <p:spPr>
            <a:xfrm>
              <a:off x="748850" y="18981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748" y="0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8" name="Shape 288"/>
            <p:cNvSpPr/>
            <p:nvPr/>
          </p:nvSpPr>
          <p:spPr>
            <a:xfrm>
              <a:off x="2640650" y="36924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748" y="0"/>
                  </a:moveTo>
                  <a:lnTo>
                    <a:pt x="0" y="2957"/>
                  </a:lnTo>
                  <a:lnTo>
                    <a:pt x="9274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9" name="Shape 289"/>
            <p:cNvSpPr/>
            <p:nvPr/>
          </p:nvSpPr>
          <p:spPr>
            <a:xfrm>
              <a:off x="785825" y="18376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0"/>
                  </a:moveTo>
                  <a:lnTo>
                    <a:pt x="0" y="2957"/>
                  </a:lnTo>
                  <a:lnTo>
                    <a:pt x="9275" y="12231"/>
                  </a:lnTo>
                  <a:lnTo>
                    <a:pt x="11022" y="9274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0" name="Shape 290"/>
            <p:cNvSpPr/>
            <p:nvPr/>
          </p:nvSpPr>
          <p:spPr>
            <a:xfrm>
              <a:off x="2677600" y="36320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1" name="Shape 291"/>
            <p:cNvSpPr/>
            <p:nvPr/>
          </p:nvSpPr>
          <p:spPr>
            <a:xfrm>
              <a:off x="819425" y="17771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2" name="Shape 292"/>
            <p:cNvSpPr/>
            <p:nvPr/>
          </p:nvSpPr>
          <p:spPr>
            <a:xfrm>
              <a:off x="2711200" y="35715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3" name="Shape 293"/>
            <p:cNvSpPr/>
            <p:nvPr/>
          </p:nvSpPr>
          <p:spPr>
            <a:xfrm>
              <a:off x="856375" y="17133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4" name="Shape 294"/>
            <p:cNvSpPr/>
            <p:nvPr/>
          </p:nvSpPr>
          <p:spPr>
            <a:xfrm>
              <a:off x="890000" y="165285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7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1" y="9275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5" name="Shape 295"/>
            <p:cNvSpPr/>
            <p:nvPr/>
          </p:nvSpPr>
          <p:spPr>
            <a:xfrm>
              <a:off x="2748175" y="351102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1"/>
                  </a:moveTo>
                  <a:lnTo>
                    <a:pt x="0" y="2823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6" name="Shape 296"/>
            <p:cNvSpPr/>
            <p:nvPr/>
          </p:nvSpPr>
          <p:spPr>
            <a:xfrm>
              <a:off x="2781775" y="34471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7" name="Shape 297"/>
            <p:cNvSpPr/>
            <p:nvPr/>
          </p:nvSpPr>
          <p:spPr>
            <a:xfrm>
              <a:off x="926950" y="15923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1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8" name="Shape 298"/>
            <p:cNvSpPr/>
            <p:nvPr/>
          </p:nvSpPr>
          <p:spPr>
            <a:xfrm>
              <a:off x="960550" y="153190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0"/>
                  </a:moveTo>
                  <a:lnTo>
                    <a:pt x="1" y="2823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9" name="Shape 299"/>
            <p:cNvSpPr/>
            <p:nvPr/>
          </p:nvSpPr>
          <p:spPr>
            <a:xfrm>
              <a:off x="2818725" y="33867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0" name="Shape 300"/>
            <p:cNvSpPr/>
            <p:nvPr/>
          </p:nvSpPr>
          <p:spPr>
            <a:xfrm>
              <a:off x="997525" y="1468050"/>
              <a:ext cx="322600" cy="305800"/>
            </a:xfrm>
            <a:custGeom>
              <a:avLst/>
              <a:gdLst/>
              <a:ahLst/>
              <a:cxnLst/>
              <a:rect l="0" t="0" r="0" b="0"/>
              <a:pathLst>
                <a:path w="12904" h="12232" extrusionOk="0">
                  <a:moveTo>
                    <a:pt x="1747" y="0"/>
                  </a:moveTo>
                  <a:lnTo>
                    <a:pt x="0" y="2957"/>
                  </a:lnTo>
                  <a:lnTo>
                    <a:pt x="9274" y="12231"/>
                  </a:lnTo>
                  <a:lnTo>
                    <a:pt x="9946" y="11291"/>
                  </a:lnTo>
                  <a:lnTo>
                    <a:pt x="12903" y="1129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1" name="Shape 301"/>
            <p:cNvSpPr/>
            <p:nvPr/>
          </p:nvSpPr>
          <p:spPr>
            <a:xfrm>
              <a:off x="2852325" y="3326225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0"/>
                  </a:moveTo>
                  <a:lnTo>
                    <a:pt x="1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2" name="Shape 302"/>
            <p:cNvSpPr/>
            <p:nvPr/>
          </p:nvSpPr>
          <p:spPr>
            <a:xfrm>
              <a:off x="1034475" y="1431100"/>
              <a:ext cx="383075" cy="319225"/>
            </a:xfrm>
            <a:custGeom>
              <a:avLst/>
              <a:gdLst/>
              <a:ahLst/>
              <a:cxnLst/>
              <a:rect l="0" t="0" r="0" b="0"/>
              <a:pathLst>
                <a:path w="15323" h="12769" extrusionOk="0">
                  <a:moveTo>
                    <a:pt x="1076" y="0"/>
                  </a:moveTo>
                  <a:lnTo>
                    <a:pt x="1" y="2016"/>
                  </a:lnTo>
                  <a:lnTo>
                    <a:pt x="10619" y="12769"/>
                  </a:lnTo>
                  <a:lnTo>
                    <a:pt x="15323" y="12769"/>
                  </a:lnTo>
                  <a:lnTo>
                    <a:pt x="2554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3" name="Shape 303"/>
            <p:cNvSpPr/>
            <p:nvPr/>
          </p:nvSpPr>
          <p:spPr>
            <a:xfrm>
              <a:off x="2889300" y="32623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748" y="0"/>
                  </a:moveTo>
                  <a:lnTo>
                    <a:pt x="0" y="2957"/>
                  </a:lnTo>
                  <a:lnTo>
                    <a:pt x="9274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4" name="Shape 304"/>
            <p:cNvSpPr/>
            <p:nvPr/>
          </p:nvSpPr>
          <p:spPr>
            <a:xfrm>
              <a:off x="107815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5" name="Shape 305"/>
            <p:cNvSpPr/>
            <p:nvPr/>
          </p:nvSpPr>
          <p:spPr>
            <a:xfrm>
              <a:off x="2926250" y="3201900"/>
              <a:ext cx="272200" cy="305800"/>
            </a:xfrm>
            <a:custGeom>
              <a:avLst/>
              <a:gdLst/>
              <a:ahLst/>
              <a:cxnLst/>
              <a:rect l="0" t="0" r="0" b="0"/>
              <a:pathLst>
                <a:path w="10888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0888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6" name="Shape 306"/>
            <p:cNvSpPr/>
            <p:nvPr/>
          </p:nvSpPr>
          <p:spPr>
            <a:xfrm>
              <a:off x="117560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7" name="Shape 307"/>
            <p:cNvSpPr/>
            <p:nvPr/>
          </p:nvSpPr>
          <p:spPr>
            <a:xfrm>
              <a:off x="2959850" y="31414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8" name="Shape 308"/>
            <p:cNvSpPr/>
            <p:nvPr/>
          </p:nvSpPr>
          <p:spPr>
            <a:xfrm>
              <a:off x="2996825" y="30775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613" y="0"/>
                  </a:moveTo>
                  <a:lnTo>
                    <a:pt x="0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9" name="Shape 309"/>
            <p:cNvSpPr/>
            <p:nvPr/>
          </p:nvSpPr>
          <p:spPr>
            <a:xfrm>
              <a:off x="127305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0" name="Shape 310"/>
            <p:cNvSpPr/>
            <p:nvPr/>
          </p:nvSpPr>
          <p:spPr>
            <a:xfrm>
              <a:off x="1370500" y="143110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1" name="Shape 311"/>
            <p:cNvSpPr/>
            <p:nvPr/>
          </p:nvSpPr>
          <p:spPr>
            <a:xfrm>
              <a:off x="3030425" y="30170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2" name="Shape 312"/>
            <p:cNvSpPr/>
            <p:nvPr/>
          </p:nvSpPr>
          <p:spPr>
            <a:xfrm>
              <a:off x="1467950" y="143110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3" name="Shape 313"/>
            <p:cNvSpPr/>
            <p:nvPr/>
          </p:nvSpPr>
          <p:spPr>
            <a:xfrm>
              <a:off x="3067375" y="29566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4" name="Shape 314"/>
            <p:cNvSpPr/>
            <p:nvPr/>
          </p:nvSpPr>
          <p:spPr>
            <a:xfrm>
              <a:off x="156537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5" name="Shape 315"/>
            <p:cNvSpPr/>
            <p:nvPr/>
          </p:nvSpPr>
          <p:spPr>
            <a:xfrm>
              <a:off x="3101000" y="289612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7" y="0"/>
                  </a:moveTo>
                  <a:lnTo>
                    <a:pt x="0" y="2823"/>
                  </a:lnTo>
                  <a:lnTo>
                    <a:pt x="9409" y="12231"/>
                  </a:lnTo>
                  <a:lnTo>
                    <a:pt x="11021" y="9274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6" name="Shape 316"/>
            <p:cNvSpPr/>
            <p:nvPr/>
          </p:nvSpPr>
          <p:spPr>
            <a:xfrm>
              <a:off x="3137950" y="2802025"/>
              <a:ext cx="275550" cy="336050"/>
            </a:xfrm>
            <a:custGeom>
              <a:avLst/>
              <a:gdLst/>
              <a:ahLst/>
              <a:cxnLst/>
              <a:rect l="0" t="0" r="0" b="0"/>
              <a:pathLst>
                <a:path w="11022" h="13442" extrusionOk="0">
                  <a:moveTo>
                    <a:pt x="404" y="1"/>
                  </a:moveTo>
                  <a:lnTo>
                    <a:pt x="1" y="404"/>
                  </a:lnTo>
                  <a:lnTo>
                    <a:pt x="1076" y="2286"/>
                  </a:lnTo>
                  <a:lnTo>
                    <a:pt x="1" y="4167"/>
                  </a:lnTo>
                  <a:lnTo>
                    <a:pt x="9275" y="13441"/>
                  </a:lnTo>
                  <a:lnTo>
                    <a:pt x="11022" y="10619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7" name="Shape 317"/>
            <p:cNvSpPr/>
            <p:nvPr/>
          </p:nvSpPr>
          <p:spPr>
            <a:xfrm>
              <a:off x="166282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8" name="Shape 318"/>
            <p:cNvSpPr/>
            <p:nvPr/>
          </p:nvSpPr>
          <p:spPr>
            <a:xfrm>
              <a:off x="3006900" y="2573550"/>
              <a:ext cx="440200" cy="504050"/>
            </a:xfrm>
            <a:custGeom>
              <a:avLst/>
              <a:gdLst/>
              <a:ahLst/>
              <a:cxnLst/>
              <a:rect l="0" t="0" r="0" b="0"/>
              <a:pathLst>
                <a:path w="17608" h="20162" extrusionOk="0">
                  <a:moveTo>
                    <a:pt x="404" y="0"/>
                  </a:moveTo>
                  <a:lnTo>
                    <a:pt x="1" y="269"/>
                  </a:lnTo>
                  <a:lnTo>
                    <a:pt x="5243" y="9543"/>
                  </a:lnTo>
                  <a:lnTo>
                    <a:pt x="15995" y="20161"/>
                  </a:lnTo>
                  <a:lnTo>
                    <a:pt x="17608" y="1720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9" name="Shape 319"/>
            <p:cNvSpPr/>
            <p:nvPr/>
          </p:nvSpPr>
          <p:spPr>
            <a:xfrm>
              <a:off x="176027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0" name="Shape 320"/>
            <p:cNvSpPr/>
            <p:nvPr/>
          </p:nvSpPr>
          <p:spPr>
            <a:xfrm>
              <a:off x="185435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1" name="Shape 321"/>
            <p:cNvSpPr/>
            <p:nvPr/>
          </p:nvSpPr>
          <p:spPr>
            <a:xfrm>
              <a:off x="2872500" y="2345050"/>
              <a:ext cx="611575" cy="672050"/>
            </a:xfrm>
            <a:custGeom>
              <a:avLst/>
              <a:gdLst/>
              <a:ahLst/>
              <a:cxnLst/>
              <a:rect l="0" t="0" r="0" b="0"/>
              <a:pathLst>
                <a:path w="24463" h="26882" extrusionOk="0">
                  <a:moveTo>
                    <a:pt x="538" y="1"/>
                  </a:moveTo>
                  <a:lnTo>
                    <a:pt x="0" y="269"/>
                  </a:lnTo>
                  <a:lnTo>
                    <a:pt x="5377" y="9409"/>
                  </a:lnTo>
                  <a:lnTo>
                    <a:pt x="22715" y="26882"/>
                  </a:lnTo>
                  <a:lnTo>
                    <a:pt x="24462" y="23925"/>
                  </a:lnTo>
                  <a:lnTo>
                    <a:pt x="538" y="1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2" name="Shape 322"/>
            <p:cNvSpPr/>
            <p:nvPr/>
          </p:nvSpPr>
          <p:spPr>
            <a:xfrm>
              <a:off x="2741450" y="2113200"/>
              <a:ext cx="779575" cy="843425"/>
            </a:xfrm>
            <a:custGeom>
              <a:avLst/>
              <a:gdLst/>
              <a:ahLst/>
              <a:cxnLst/>
              <a:rect l="0" t="0" r="0" b="0"/>
              <a:pathLst>
                <a:path w="31183" h="33737" extrusionOk="0">
                  <a:moveTo>
                    <a:pt x="404" y="0"/>
                  </a:moveTo>
                  <a:lnTo>
                    <a:pt x="0" y="404"/>
                  </a:lnTo>
                  <a:lnTo>
                    <a:pt x="5242" y="9543"/>
                  </a:lnTo>
                  <a:lnTo>
                    <a:pt x="29436" y="33736"/>
                  </a:lnTo>
                  <a:lnTo>
                    <a:pt x="31183" y="30780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3" name="Shape 323"/>
            <p:cNvSpPr/>
            <p:nvPr/>
          </p:nvSpPr>
          <p:spPr>
            <a:xfrm>
              <a:off x="195180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4" name="Shape 324"/>
            <p:cNvSpPr/>
            <p:nvPr/>
          </p:nvSpPr>
          <p:spPr>
            <a:xfrm>
              <a:off x="204925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5" name="Shape 325"/>
            <p:cNvSpPr/>
            <p:nvPr/>
          </p:nvSpPr>
          <p:spPr>
            <a:xfrm>
              <a:off x="2610400" y="1884700"/>
              <a:ext cx="924075" cy="1008075"/>
            </a:xfrm>
            <a:custGeom>
              <a:avLst/>
              <a:gdLst/>
              <a:ahLst/>
              <a:cxnLst/>
              <a:rect l="0" t="0" r="0" b="0"/>
              <a:pathLst>
                <a:path w="36963" h="40323" extrusionOk="0">
                  <a:moveTo>
                    <a:pt x="404" y="1"/>
                  </a:moveTo>
                  <a:lnTo>
                    <a:pt x="1" y="270"/>
                  </a:lnTo>
                  <a:lnTo>
                    <a:pt x="5242" y="9544"/>
                  </a:lnTo>
                  <a:lnTo>
                    <a:pt x="36022" y="40323"/>
                  </a:lnTo>
                  <a:lnTo>
                    <a:pt x="36963" y="38979"/>
                  </a:lnTo>
                  <a:lnTo>
                    <a:pt x="33737" y="333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6" name="Shape 326"/>
            <p:cNvSpPr/>
            <p:nvPr/>
          </p:nvSpPr>
          <p:spPr>
            <a:xfrm>
              <a:off x="2146700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12769" y="12769"/>
                  </a:lnTo>
                  <a:lnTo>
                    <a:pt x="15188" y="12769"/>
                  </a:lnTo>
                  <a:lnTo>
                    <a:pt x="18549" y="18548"/>
                  </a:lnTo>
                  <a:lnTo>
                    <a:pt x="51882" y="51881"/>
                  </a:lnTo>
                  <a:lnTo>
                    <a:pt x="52285" y="51478"/>
                  </a:lnTo>
                  <a:lnTo>
                    <a:pt x="46909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7" name="Shape 327"/>
            <p:cNvSpPr/>
            <p:nvPr/>
          </p:nvSpPr>
          <p:spPr>
            <a:xfrm>
              <a:off x="2244150" y="1431100"/>
              <a:ext cx="1075275" cy="1065175"/>
            </a:xfrm>
            <a:custGeom>
              <a:avLst/>
              <a:gdLst/>
              <a:ahLst/>
              <a:cxnLst/>
              <a:rect l="0" t="0" r="0" b="0"/>
              <a:pathLst>
                <a:path w="43011" h="42607" extrusionOk="0">
                  <a:moveTo>
                    <a:pt x="0" y="0"/>
                  </a:moveTo>
                  <a:lnTo>
                    <a:pt x="42607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8" name="Shape 328"/>
            <p:cNvSpPr/>
            <p:nvPr/>
          </p:nvSpPr>
          <p:spPr>
            <a:xfrm>
              <a:off x="2341575" y="1431100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1" y="0"/>
                  </a:moveTo>
                  <a:lnTo>
                    <a:pt x="33468" y="33467"/>
                  </a:lnTo>
                  <a:lnTo>
                    <a:pt x="33872" y="33198"/>
                  </a:lnTo>
                  <a:lnTo>
                    <a:pt x="28495" y="2392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9" name="Shape 329"/>
            <p:cNvSpPr/>
            <p:nvPr/>
          </p:nvSpPr>
          <p:spPr>
            <a:xfrm>
              <a:off x="2439025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1" y="0"/>
                  </a:moveTo>
                  <a:lnTo>
                    <a:pt x="24194" y="24328"/>
                  </a:lnTo>
                  <a:lnTo>
                    <a:pt x="24732" y="23924"/>
                  </a:lnTo>
                  <a:lnTo>
                    <a:pt x="19355" y="1478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0" name="Shape 330"/>
            <p:cNvSpPr/>
            <p:nvPr/>
          </p:nvSpPr>
          <p:spPr>
            <a:xfrm>
              <a:off x="2533125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350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1" name="Shape 331"/>
            <p:cNvSpPr/>
            <p:nvPr/>
          </p:nvSpPr>
          <p:spPr>
            <a:xfrm>
              <a:off x="2630575" y="1431100"/>
              <a:ext cx="161300" cy="147850"/>
            </a:xfrm>
            <a:custGeom>
              <a:avLst/>
              <a:gdLst/>
              <a:ahLst/>
              <a:cxnLst/>
              <a:rect l="0" t="0" r="0" b="0"/>
              <a:pathLst>
                <a:path w="6452" h="5914" extrusionOk="0">
                  <a:moveTo>
                    <a:pt x="0" y="0"/>
                  </a:moveTo>
                  <a:lnTo>
                    <a:pt x="6048" y="5914"/>
                  </a:lnTo>
                  <a:lnTo>
                    <a:pt x="6452" y="5645"/>
                  </a:lnTo>
                  <a:lnTo>
                    <a:pt x="3226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32" name="Shape 332"/>
          <p:cNvSpPr/>
          <p:nvPr/>
        </p:nvSpPr>
        <p:spPr>
          <a:xfrm rot="10800000" flipH="1">
            <a:off x="733424" y="3936025"/>
            <a:ext cx="819899" cy="710099"/>
          </a:xfrm>
          <a:prstGeom prst="hexagon">
            <a:avLst>
              <a:gd name="adj" fmla="val 28678"/>
              <a:gd name="vf" fmla="val 115470"/>
            </a:avLst>
          </a:prstGeom>
          <a:noFill/>
          <a:ln w="9525" cap="flat" cmpd="sng">
            <a:solidFill>
              <a:srgbClr val="18476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3" name="Shape 333"/>
          <p:cNvSpPr/>
          <p:nvPr/>
        </p:nvSpPr>
        <p:spPr>
          <a:xfrm rot="10800000" flipH="1">
            <a:off x="738524" y="100849"/>
            <a:ext cx="428700" cy="3711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3292E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4" name="Shape 334"/>
          <p:cNvSpPr/>
          <p:nvPr/>
        </p:nvSpPr>
        <p:spPr>
          <a:xfrm rot="10800000" flipH="1">
            <a:off x="-291324" y="4148475"/>
            <a:ext cx="1182300" cy="1023599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5" name="Shape 335"/>
          <p:cNvSpPr/>
          <p:nvPr/>
        </p:nvSpPr>
        <p:spPr>
          <a:xfrm rot="10800000" flipH="1">
            <a:off x="420724" y="-65225"/>
            <a:ext cx="358799" cy="310500"/>
          </a:xfrm>
          <a:prstGeom prst="hexagon">
            <a:avLst>
              <a:gd name="adj" fmla="val 28678"/>
              <a:gd name="vf" fmla="val 115470"/>
            </a:avLst>
          </a:prstGeom>
          <a:noFill/>
          <a:ln w="19050" cap="flat" cmpd="sng">
            <a:solidFill>
              <a:srgbClr val="00E1C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6" name="Shape 336"/>
          <p:cNvSpPr/>
          <p:nvPr/>
        </p:nvSpPr>
        <p:spPr>
          <a:xfrm>
            <a:off x="1019338" y="4167057"/>
            <a:ext cx="248072" cy="248057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37" name="Shape 337"/>
          <p:cNvGrpSpPr/>
          <p:nvPr/>
        </p:nvGrpSpPr>
        <p:grpSpPr>
          <a:xfrm>
            <a:off x="-50284" y="1452794"/>
            <a:ext cx="624843" cy="599376"/>
            <a:chOff x="5241175" y="4959100"/>
            <a:chExt cx="539775" cy="517775"/>
          </a:xfrm>
        </p:grpSpPr>
        <p:sp>
          <p:nvSpPr>
            <p:cNvPr id="338" name="Shape 338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0" t="0" r="0" b="0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9" name="Shape 339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0" t="0" r="0" b="0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0" name="Shape 340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0" t="0" r="0" b="0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1" name="Shape 341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0" t="0" r="0" b="0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2" name="Shape 342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0" t="0" r="0" b="0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3" name="Shape 343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0" t="0" r="0" b="0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44" name="Shape 344"/>
          <p:cNvSpPr/>
          <p:nvPr/>
        </p:nvSpPr>
        <p:spPr>
          <a:xfrm>
            <a:off x="47198" y="4430470"/>
            <a:ext cx="505231" cy="459561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3292E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 txBox="1">
            <a:spLocks noGrp="1"/>
          </p:cNvSpPr>
          <p:nvPr>
            <p:ph type="body" idx="1"/>
          </p:nvPr>
        </p:nvSpPr>
        <p:spPr>
          <a:xfrm>
            <a:off x="2051200" y="2085600"/>
            <a:ext cx="6282299" cy="8198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SzPct val="100000"/>
              <a:buFont typeface="Nixie One"/>
              <a:defRPr sz="2400">
                <a:latin typeface="Nixie One"/>
                <a:ea typeface="Nixie One"/>
                <a:cs typeface="Nixie One"/>
                <a:sym typeface="Nixie One"/>
              </a:defRPr>
            </a:lvl1pPr>
            <a:lvl2pPr lvl="1" rtl="0">
              <a:spcBef>
                <a:spcPts val="0"/>
              </a:spcBef>
              <a:buSzPct val="100000"/>
              <a:buFont typeface="Nixie One"/>
              <a:defRPr sz="2400">
                <a:latin typeface="Nixie One"/>
                <a:ea typeface="Nixie One"/>
                <a:cs typeface="Nixie One"/>
                <a:sym typeface="Nixie One"/>
              </a:defRPr>
            </a:lvl2pPr>
            <a:lvl3pPr lvl="2" rtl="0">
              <a:spcBef>
                <a:spcPts val="0"/>
              </a:spcBef>
              <a:buSzPct val="100000"/>
              <a:buFont typeface="Nixie One"/>
              <a:defRPr sz="2400">
                <a:latin typeface="Nixie One"/>
                <a:ea typeface="Nixie One"/>
                <a:cs typeface="Nixie One"/>
                <a:sym typeface="Nixie One"/>
              </a:defRPr>
            </a:lvl3pPr>
            <a:lvl4pPr lvl="3" rtl="0">
              <a:spcBef>
                <a:spcPts val="0"/>
              </a:spcBef>
              <a:buSzPct val="100000"/>
              <a:buFont typeface="Nixie One"/>
              <a:defRPr sz="2400">
                <a:latin typeface="Nixie One"/>
                <a:ea typeface="Nixie One"/>
                <a:cs typeface="Nixie One"/>
                <a:sym typeface="Nixie One"/>
              </a:defRPr>
            </a:lvl4pPr>
            <a:lvl5pPr lvl="4" rtl="0">
              <a:spcBef>
                <a:spcPts val="0"/>
              </a:spcBef>
              <a:buSzPct val="100000"/>
              <a:buFont typeface="Nixie One"/>
              <a:defRPr sz="2400">
                <a:latin typeface="Nixie One"/>
                <a:ea typeface="Nixie One"/>
                <a:cs typeface="Nixie One"/>
                <a:sym typeface="Nixie One"/>
              </a:defRPr>
            </a:lvl5pPr>
            <a:lvl6pPr lvl="5" rtl="0">
              <a:spcBef>
                <a:spcPts val="0"/>
              </a:spcBef>
              <a:buSzPct val="100000"/>
              <a:buFont typeface="Nixie One"/>
              <a:defRPr sz="2400">
                <a:latin typeface="Nixie One"/>
                <a:ea typeface="Nixie One"/>
                <a:cs typeface="Nixie One"/>
                <a:sym typeface="Nixie One"/>
              </a:defRPr>
            </a:lvl6pPr>
            <a:lvl7pPr lvl="6" rtl="0">
              <a:spcBef>
                <a:spcPts val="0"/>
              </a:spcBef>
              <a:buSzPct val="100000"/>
              <a:buFont typeface="Nixie One"/>
              <a:defRPr sz="2400">
                <a:latin typeface="Nixie One"/>
                <a:ea typeface="Nixie One"/>
                <a:cs typeface="Nixie One"/>
                <a:sym typeface="Nixie One"/>
              </a:defRPr>
            </a:lvl7pPr>
            <a:lvl8pPr lvl="7" rtl="0">
              <a:spcBef>
                <a:spcPts val="0"/>
              </a:spcBef>
              <a:buSzPct val="100000"/>
              <a:buFont typeface="Nixie One"/>
              <a:defRPr sz="2400">
                <a:latin typeface="Nixie One"/>
                <a:ea typeface="Nixie One"/>
                <a:cs typeface="Nixie One"/>
                <a:sym typeface="Nixie One"/>
              </a:defRPr>
            </a:lvl8pPr>
            <a:lvl9pPr lvl="8">
              <a:spcBef>
                <a:spcPts val="0"/>
              </a:spcBef>
              <a:buSzPct val="100000"/>
              <a:buFont typeface="Nixie One"/>
              <a:defRPr sz="2400"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endParaRPr/>
          </a:p>
        </p:txBody>
      </p:sp>
      <p:grpSp>
        <p:nvGrpSpPr>
          <p:cNvPr id="347" name="Shape 347"/>
          <p:cNvGrpSpPr/>
          <p:nvPr/>
        </p:nvGrpSpPr>
        <p:grpSpPr>
          <a:xfrm rot="10800000" flipH="1">
            <a:off x="411206" y="1998368"/>
            <a:ext cx="1322798" cy="1145959"/>
            <a:chOff x="4088875" y="1431100"/>
            <a:chExt cx="3293000" cy="2852775"/>
          </a:xfrm>
        </p:grpSpPr>
        <p:sp>
          <p:nvSpPr>
            <p:cNvPr id="348" name="Shape 348"/>
            <p:cNvSpPr/>
            <p:nvPr/>
          </p:nvSpPr>
          <p:spPr>
            <a:xfrm>
              <a:off x="483147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4" y="0"/>
                  </a:moveTo>
                  <a:lnTo>
                    <a:pt x="1" y="269"/>
                  </a:lnTo>
                  <a:lnTo>
                    <a:pt x="3227" y="5914"/>
                  </a:lnTo>
                  <a:lnTo>
                    <a:pt x="6318" y="591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9" name="Shape 349"/>
            <p:cNvSpPr/>
            <p:nvPr/>
          </p:nvSpPr>
          <p:spPr>
            <a:xfrm>
              <a:off x="4697075" y="3907525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538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11022" y="15054"/>
                  </a:lnTo>
                  <a:lnTo>
                    <a:pt x="15592" y="15054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0" name="Shape 350"/>
            <p:cNvSpPr/>
            <p:nvPr/>
          </p:nvSpPr>
          <p:spPr>
            <a:xfrm>
              <a:off x="4566025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027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1" name="Shape 351"/>
            <p:cNvSpPr/>
            <p:nvPr/>
          </p:nvSpPr>
          <p:spPr>
            <a:xfrm>
              <a:off x="4434975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1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2" name="Shape 352"/>
            <p:cNvSpPr/>
            <p:nvPr/>
          </p:nvSpPr>
          <p:spPr>
            <a:xfrm>
              <a:off x="4300575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0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3" name="Shape 353"/>
            <p:cNvSpPr/>
            <p:nvPr/>
          </p:nvSpPr>
          <p:spPr>
            <a:xfrm>
              <a:off x="4169525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2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4" name="Shape 354"/>
            <p:cNvSpPr/>
            <p:nvPr/>
          </p:nvSpPr>
          <p:spPr>
            <a:xfrm>
              <a:off x="4088875" y="2822200"/>
              <a:ext cx="1481875" cy="1461675"/>
            </a:xfrm>
            <a:custGeom>
              <a:avLst/>
              <a:gdLst/>
              <a:ahLst/>
              <a:cxnLst/>
              <a:rect l="0" t="0" r="0" b="0"/>
              <a:pathLst>
                <a:path w="59275" h="58467" extrusionOk="0">
                  <a:moveTo>
                    <a:pt x="807" y="0"/>
                  </a:moveTo>
                  <a:lnTo>
                    <a:pt x="1" y="1479"/>
                  </a:lnTo>
                  <a:lnTo>
                    <a:pt x="3227" y="6989"/>
                  </a:lnTo>
                  <a:lnTo>
                    <a:pt x="54705" y="58467"/>
                  </a:lnTo>
                  <a:lnTo>
                    <a:pt x="59274" y="58467"/>
                  </a:lnTo>
                  <a:lnTo>
                    <a:pt x="807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5" name="Shape 355"/>
            <p:cNvSpPr/>
            <p:nvPr/>
          </p:nvSpPr>
          <p:spPr>
            <a:xfrm>
              <a:off x="4102325" y="2761700"/>
              <a:ext cx="1565875" cy="1522175"/>
            </a:xfrm>
            <a:custGeom>
              <a:avLst/>
              <a:gdLst/>
              <a:ahLst/>
              <a:cxnLst/>
              <a:rect l="0" t="0" r="0" b="0"/>
              <a:pathLst>
                <a:path w="62635" h="60887" extrusionOk="0">
                  <a:moveTo>
                    <a:pt x="1748" y="1"/>
                  </a:moveTo>
                  <a:lnTo>
                    <a:pt x="0" y="2823"/>
                  </a:lnTo>
                  <a:lnTo>
                    <a:pt x="58064" y="60887"/>
                  </a:lnTo>
                  <a:lnTo>
                    <a:pt x="62634" y="6088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6" name="Shape 356"/>
            <p:cNvSpPr/>
            <p:nvPr/>
          </p:nvSpPr>
          <p:spPr>
            <a:xfrm>
              <a:off x="4139275" y="2697875"/>
              <a:ext cx="1626375" cy="1586000"/>
            </a:xfrm>
            <a:custGeom>
              <a:avLst/>
              <a:gdLst/>
              <a:ahLst/>
              <a:cxnLst/>
              <a:rect l="0" t="0" r="0" b="0"/>
              <a:pathLst>
                <a:path w="65055" h="63440" extrusionOk="0">
                  <a:moveTo>
                    <a:pt x="1614" y="0"/>
                  </a:moveTo>
                  <a:lnTo>
                    <a:pt x="1" y="2957"/>
                  </a:lnTo>
                  <a:lnTo>
                    <a:pt x="60484" y="63440"/>
                  </a:lnTo>
                  <a:lnTo>
                    <a:pt x="65054" y="63440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7" name="Shape 357"/>
            <p:cNvSpPr/>
            <p:nvPr/>
          </p:nvSpPr>
          <p:spPr>
            <a:xfrm>
              <a:off x="4172900" y="2637375"/>
              <a:ext cx="1690175" cy="1646500"/>
            </a:xfrm>
            <a:custGeom>
              <a:avLst/>
              <a:gdLst/>
              <a:ahLst/>
              <a:cxnLst/>
              <a:rect l="0" t="0" r="0" b="0"/>
              <a:pathLst>
                <a:path w="67607" h="65860" extrusionOk="0">
                  <a:moveTo>
                    <a:pt x="1747" y="1"/>
                  </a:moveTo>
                  <a:lnTo>
                    <a:pt x="0" y="2958"/>
                  </a:lnTo>
                  <a:lnTo>
                    <a:pt x="62903" y="65860"/>
                  </a:lnTo>
                  <a:lnTo>
                    <a:pt x="67607" y="65860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8" name="Shape 358"/>
            <p:cNvSpPr/>
            <p:nvPr/>
          </p:nvSpPr>
          <p:spPr>
            <a:xfrm>
              <a:off x="4209850" y="2576900"/>
              <a:ext cx="1750675" cy="1706975"/>
            </a:xfrm>
            <a:custGeom>
              <a:avLst/>
              <a:gdLst/>
              <a:ahLst/>
              <a:cxnLst/>
              <a:rect l="0" t="0" r="0" b="0"/>
              <a:pathLst>
                <a:path w="70027" h="68279" extrusionOk="0">
                  <a:moveTo>
                    <a:pt x="1613" y="1"/>
                  </a:moveTo>
                  <a:lnTo>
                    <a:pt x="0" y="2823"/>
                  </a:lnTo>
                  <a:lnTo>
                    <a:pt x="65322" y="68279"/>
                  </a:lnTo>
                  <a:lnTo>
                    <a:pt x="70027" y="68279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9" name="Shape 359"/>
            <p:cNvSpPr/>
            <p:nvPr/>
          </p:nvSpPr>
          <p:spPr>
            <a:xfrm>
              <a:off x="4243450" y="2513050"/>
              <a:ext cx="1814525" cy="1770825"/>
            </a:xfrm>
            <a:custGeom>
              <a:avLst/>
              <a:gdLst/>
              <a:ahLst/>
              <a:cxnLst/>
              <a:rect l="0" t="0" r="0" b="0"/>
              <a:pathLst>
                <a:path w="72581" h="70833" extrusionOk="0">
                  <a:moveTo>
                    <a:pt x="1748" y="1"/>
                  </a:moveTo>
                  <a:lnTo>
                    <a:pt x="1" y="2958"/>
                  </a:lnTo>
                  <a:lnTo>
                    <a:pt x="67876" y="70833"/>
                  </a:lnTo>
                  <a:lnTo>
                    <a:pt x="72581" y="70833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0" name="Shape 360"/>
            <p:cNvSpPr/>
            <p:nvPr/>
          </p:nvSpPr>
          <p:spPr>
            <a:xfrm>
              <a:off x="4280425" y="2452575"/>
              <a:ext cx="1875000" cy="1831300"/>
            </a:xfrm>
            <a:custGeom>
              <a:avLst/>
              <a:gdLst/>
              <a:ahLst/>
              <a:cxnLst/>
              <a:rect l="0" t="0" r="0" b="0"/>
              <a:pathLst>
                <a:path w="75000" h="73252" extrusionOk="0">
                  <a:moveTo>
                    <a:pt x="1613" y="1"/>
                  </a:moveTo>
                  <a:lnTo>
                    <a:pt x="0" y="2957"/>
                  </a:lnTo>
                  <a:lnTo>
                    <a:pt x="70295" y="73252"/>
                  </a:lnTo>
                  <a:lnTo>
                    <a:pt x="74999" y="73252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1" name="Shape 361"/>
            <p:cNvSpPr/>
            <p:nvPr/>
          </p:nvSpPr>
          <p:spPr>
            <a:xfrm>
              <a:off x="4314025" y="2392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1747" y="0"/>
                  </a:moveTo>
                  <a:lnTo>
                    <a:pt x="0" y="2957"/>
                  </a:lnTo>
                  <a:lnTo>
                    <a:pt x="72849" y="75671"/>
                  </a:lnTo>
                  <a:lnTo>
                    <a:pt x="77419" y="7567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2" name="Shape 362"/>
            <p:cNvSpPr/>
            <p:nvPr/>
          </p:nvSpPr>
          <p:spPr>
            <a:xfrm>
              <a:off x="4350975" y="232825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1748" y="1"/>
                  </a:moveTo>
                  <a:lnTo>
                    <a:pt x="1" y="2957"/>
                  </a:lnTo>
                  <a:lnTo>
                    <a:pt x="75269" y="78225"/>
                  </a:lnTo>
                  <a:lnTo>
                    <a:pt x="79839" y="7822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3" name="Shape 363"/>
            <p:cNvSpPr/>
            <p:nvPr/>
          </p:nvSpPr>
          <p:spPr>
            <a:xfrm>
              <a:off x="4384575" y="2267775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1748" y="0"/>
                  </a:moveTo>
                  <a:lnTo>
                    <a:pt x="1" y="2957"/>
                  </a:lnTo>
                  <a:lnTo>
                    <a:pt x="77823" y="80644"/>
                  </a:lnTo>
                  <a:lnTo>
                    <a:pt x="82392" y="8064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4" name="Shape 364"/>
            <p:cNvSpPr/>
            <p:nvPr/>
          </p:nvSpPr>
          <p:spPr>
            <a:xfrm>
              <a:off x="4421550" y="2207275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747" y="1"/>
                  </a:moveTo>
                  <a:lnTo>
                    <a:pt x="0" y="2958"/>
                  </a:lnTo>
                  <a:lnTo>
                    <a:pt x="80107" y="83064"/>
                  </a:lnTo>
                  <a:lnTo>
                    <a:pt x="84811" y="83064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5" name="Shape 365"/>
            <p:cNvSpPr/>
            <p:nvPr/>
          </p:nvSpPr>
          <p:spPr>
            <a:xfrm>
              <a:off x="4458500" y="2146800"/>
              <a:ext cx="2130375" cy="2137075"/>
            </a:xfrm>
            <a:custGeom>
              <a:avLst/>
              <a:gdLst/>
              <a:ahLst/>
              <a:cxnLst/>
              <a:rect l="0" t="0" r="0" b="0"/>
              <a:pathLst>
                <a:path w="85215" h="85483" extrusionOk="0">
                  <a:moveTo>
                    <a:pt x="1614" y="1"/>
                  </a:moveTo>
                  <a:lnTo>
                    <a:pt x="1" y="2823"/>
                  </a:lnTo>
                  <a:lnTo>
                    <a:pt x="82527" y="85483"/>
                  </a:lnTo>
                  <a:lnTo>
                    <a:pt x="84005" y="85483"/>
                  </a:lnTo>
                  <a:lnTo>
                    <a:pt x="85215" y="83467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6" name="Shape 366"/>
            <p:cNvSpPr/>
            <p:nvPr/>
          </p:nvSpPr>
          <p:spPr>
            <a:xfrm>
              <a:off x="4492100" y="2082950"/>
              <a:ext cx="2133750" cy="2163975"/>
            </a:xfrm>
            <a:custGeom>
              <a:avLst/>
              <a:gdLst/>
              <a:ahLst/>
              <a:cxnLst/>
              <a:rect l="0" t="0" r="0" b="0"/>
              <a:pathLst>
                <a:path w="85350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349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7" name="Shape 367"/>
            <p:cNvSpPr/>
            <p:nvPr/>
          </p:nvSpPr>
          <p:spPr>
            <a:xfrm>
              <a:off x="4529075" y="2022475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558"/>
                  </a:lnTo>
                  <a:lnTo>
                    <a:pt x="85214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8" name="Shape 368"/>
            <p:cNvSpPr/>
            <p:nvPr/>
          </p:nvSpPr>
          <p:spPr>
            <a:xfrm>
              <a:off x="4562675" y="1962000"/>
              <a:ext cx="2133725" cy="2160600"/>
            </a:xfrm>
            <a:custGeom>
              <a:avLst/>
              <a:gdLst/>
              <a:ahLst/>
              <a:cxnLst/>
              <a:rect l="0" t="0" r="0" b="0"/>
              <a:pathLst>
                <a:path w="85349" h="86424" extrusionOk="0">
                  <a:moveTo>
                    <a:pt x="1748" y="0"/>
                  </a:moveTo>
                  <a:lnTo>
                    <a:pt x="0" y="2957"/>
                  </a:lnTo>
                  <a:lnTo>
                    <a:pt x="83602" y="86424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9" name="Shape 369"/>
            <p:cNvSpPr/>
            <p:nvPr/>
          </p:nvSpPr>
          <p:spPr>
            <a:xfrm>
              <a:off x="4599625" y="1898150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0" name="Shape 370"/>
            <p:cNvSpPr/>
            <p:nvPr/>
          </p:nvSpPr>
          <p:spPr>
            <a:xfrm>
              <a:off x="4633225" y="1837675"/>
              <a:ext cx="2133750" cy="2163950"/>
            </a:xfrm>
            <a:custGeom>
              <a:avLst/>
              <a:gdLst/>
              <a:ahLst/>
              <a:cxnLst/>
              <a:rect l="0" t="0" r="0" b="0"/>
              <a:pathLst>
                <a:path w="85350" h="86558" extrusionOk="0">
                  <a:moveTo>
                    <a:pt x="1748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349" y="83601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1" name="Shape 371"/>
            <p:cNvSpPr/>
            <p:nvPr/>
          </p:nvSpPr>
          <p:spPr>
            <a:xfrm>
              <a:off x="4670200" y="1777175"/>
              <a:ext cx="2130375" cy="2160625"/>
            </a:xfrm>
            <a:custGeom>
              <a:avLst/>
              <a:gdLst/>
              <a:ahLst/>
              <a:cxnLst/>
              <a:rect l="0" t="0" r="0" b="0"/>
              <a:pathLst>
                <a:path w="85215" h="86425" extrusionOk="0">
                  <a:moveTo>
                    <a:pt x="1748" y="1"/>
                  </a:moveTo>
                  <a:lnTo>
                    <a:pt x="0" y="2958"/>
                  </a:lnTo>
                  <a:lnTo>
                    <a:pt x="83602" y="86424"/>
                  </a:lnTo>
                  <a:lnTo>
                    <a:pt x="85215" y="8346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2" name="Shape 372"/>
            <p:cNvSpPr/>
            <p:nvPr/>
          </p:nvSpPr>
          <p:spPr>
            <a:xfrm>
              <a:off x="4707150" y="1713350"/>
              <a:ext cx="2130375" cy="2163950"/>
            </a:xfrm>
            <a:custGeom>
              <a:avLst/>
              <a:gdLst/>
              <a:ahLst/>
              <a:cxnLst/>
              <a:rect l="0" t="0" r="0" b="0"/>
              <a:pathLst>
                <a:path w="85215" h="86558" extrusionOk="0">
                  <a:moveTo>
                    <a:pt x="1614" y="0"/>
                  </a:moveTo>
                  <a:lnTo>
                    <a:pt x="1" y="2957"/>
                  </a:lnTo>
                  <a:lnTo>
                    <a:pt x="83468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3" name="Shape 373"/>
            <p:cNvSpPr/>
            <p:nvPr/>
          </p:nvSpPr>
          <p:spPr>
            <a:xfrm>
              <a:off x="4740750" y="16528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215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4" name="Shape 374"/>
            <p:cNvSpPr/>
            <p:nvPr/>
          </p:nvSpPr>
          <p:spPr>
            <a:xfrm>
              <a:off x="4777725" y="1592375"/>
              <a:ext cx="2130375" cy="2160600"/>
            </a:xfrm>
            <a:custGeom>
              <a:avLst/>
              <a:gdLst/>
              <a:ahLst/>
              <a:cxnLst/>
              <a:rect l="0" t="0" r="0" b="0"/>
              <a:pathLst>
                <a:path w="85215" h="86424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424"/>
                  </a:lnTo>
                  <a:lnTo>
                    <a:pt x="85215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5" name="Shape 375"/>
            <p:cNvSpPr/>
            <p:nvPr/>
          </p:nvSpPr>
          <p:spPr>
            <a:xfrm>
              <a:off x="4811325" y="1531900"/>
              <a:ext cx="2133750" cy="2160600"/>
            </a:xfrm>
            <a:custGeom>
              <a:avLst/>
              <a:gdLst/>
              <a:ahLst/>
              <a:cxnLst/>
              <a:rect l="0" t="0" r="0" b="0"/>
              <a:pathLst>
                <a:path w="85350" h="86424" extrusionOk="0">
                  <a:moveTo>
                    <a:pt x="1748" y="0"/>
                  </a:moveTo>
                  <a:lnTo>
                    <a:pt x="0" y="2823"/>
                  </a:lnTo>
                  <a:lnTo>
                    <a:pt x="83602" y="86423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6" name="Shape 376"/>
            <p:cNvSpPr/>
            <p:nvPr/>
          </p:nvSpPr>
          <p:spPr>
            <a:xfrm>
              <a:off x="4848275" y="14680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7" name="Shape 377"/>
            <p:cNvSpPr/>
            <p:nvPr/>
          </p:nvSpPr>
          <p:spPr>
            <a:xfrm>
              <a:off x="4881875" y="1431100"/>
              <a:ext cx="2133750" cy="2140425"/>
            </a:xfrm>
            <a:custGeom>
              <a:avLst/>
              <a:gdLst/>
              <a:ahLst/>
              <a:cxnLst/>
              <a:rect l="0" t="0" r="0" b="0"/>
              <a:pathLst>
                <a:path w="85350" h="85617" extrusionOk="0">
                  <a:moveTo>
                    <a:pt x="1211" y="0"/>
                  </a:moveTo>
                  <a:lnTo>
                    <a:pt x="1" y="2016"/>
                  </a:lnTo>
                  <a:lnTo>
                    <a:pt x="83602" y="85617"/>
                  </a:lnTo>
                  <a:lnTo>
                    <a:pt x="85350" y="82660"/>
                  </a:lnTo>
                  <a:lnTo>
                    <a:pt x="2689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8" name="Shape 378"/>
            <p:cNvSpPr/>
            <p:nvPr/>
          </p:nvSpPr>
          <p:spPr>
            <a:xfrm>
              <a:off x="4928925" y="1431100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" y="0"/>
                  </a:moveTo>
                  <a:lnTo>
                    <a:pt x="83199" y="83063"/>
                  </a:lnTo>
                  <a:lnTo>
                    <a:pt x="84812" y="80106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9" name="Shape 379"/>
            <p:cNvSpPr/>
            <p:nvPr/>
          </p:nvSpPr>
          <p:spPr>
            <a:xfrm>
              <a:off x="5026375" y="1431100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0" y="0"/>
                  </a:moveTo>
                  <a:lnTo>
                    <a:pt x="80645" y="80644"/>
                  </a:lnTo>
                  <a:lnTo>
                    <a:pt x="82392" y="77687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0" name="Shape 380"/>
            <p:cNvSpPr/>
            <p:nvPr/>
          </p:nvSpPr>
          <p:spPr>
            <a:xfrm>
              <a:off x="5123825" y="143110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0" y="0"/>
                  </a:moveTo>
                  <a:lnTo>
                    <a:pt x="78225" y="78225"/>
                  </a:lnTo>
                  <a:lnTo>
                    <a:pt x="79838" y="75268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1" name="Shape 381"/>
            <p:cNvSpPr/>
            <p:nvPr/>
          </p:nvSpPr>
          <p:spPr>
            <a:xfrm>
              <a:off x="5221275" y="1431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0" y="0"/>
                  </a:moveTo>
                  <a:lnTo>
                    <a:pt x="75671" y="75671"/>
                  </a:lnTo>
                  <a:lnTo>
                    <a:pt x="77419" y="7271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2" name="Shape 382"/>
            <p:cNvSpPr/>
            <p:nvPr/>
          </p:nvSpPr>
          <p:spPr>
            <a:xfrm>
              <a:off x="5318700" y="1431100"/>
              <a:ext cx="1875025" cy="1831300"/>
            </a:xfrm>
            <a:custGeom>
              <a:avLst/>
              <a:gdLst/>
              <a:ahLst/>
              <a:cxnLst/>
              <a:rect l="0" t="0" r="0" b="0"/>
              <a:pathLst>
                <a:path w="75001" h="73252" extrusionOk="0">
                  <a:moveTo>
                    <a:pt x="1" y="0"/>
                  </a:moveTo>
                  <a:lnTo>
                    <a:pt x="73253" y="73251"/>
                  </a:lnTo>
                  <a:lnTo>
                    <a:pt x="75000" y="7029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3" name="Shape 383"/>
            <p:cNvSpPr/>
            <p:nvPr/>
          </p:nvSpPr>
          <p:spPr>
            <a:xfrm>
              <a:off x="5416150" y="1431100"/>
              <a:ext cx="1811175" cy="1770825"/>
            </a:xfrm>
            <a:custGeom>
              <a:avLst/>
              <a:gdLst/>
              <a:ahLst/>
              <a:cxnLst/>
              <a:rect l="0" t="0" r="0" b="0"/>
              <a:pathLst>
                <a:path w="72447" h="70833" extrusionOk="0">
                  <a:moveTo>
                    <a:pt x="1" y="0"/>
                  </a:moveTo>
                  <a:lnTo>
                    <a:pt x="70699" y="70832"/>
                  </a:lnTo>
                  <a:lnTo>
                    <a:pt x="72446" y="6787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4" name="Shape 384"/>
            <p:cNvSpPr/>
            <p:nvPr/>
          </p:nvSpPr>
          <p:spPr>
            <a:xfrm>
              <a:off x="5510250" y="1431100"/>
              <a:ext cx="1754025" cy="1706975"/>
            </a:xfrm>
            <a:custGeom>
              <a:avLst/>
              <a:gdLst/>
              <a:ahLst/>
              <a:cxnLst/>
              <a:rect l="0" t="0" r="0" b="0"/>
              <a:pathLst>
                <a:path w="70161" h="68279" extrusionOk="0">
                  <a:moveTo>
                    <a:pt x="0" y="0"/>
                  </a:moveTo>
                  <a:lnTo>
                    <a:pt x="68413" y="68278"/>
                  </a:lnTo>
                  <a:lnTo>
                    <a:pt x="70161" y="65456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5" name="Shape 385"/>
            <p:cNvSpPr/>
            <p:nvPr/>
          </p:nvSpPr>
          <p:spPr>
            <a:xfrm>
              <a:off x="5607675" y="1431100"/>
              <a:ext cx="1690200" cy="1646500"/>
            </a:xfrm>
            <a:custGeom>
              <a:avLst/>
              <a:gdLst/>
              <a:ahLst/>
              <a:cxnLst/>
              <a:rect l="0" t="0" r="0" b="0"/>
              <a:pathLst>
                <a:path w="67608" h="65860" extrusionOk="0">
                  <a:moveTo>
                    <a:pt x="1" y="0"/>
                  </a:moveTo>
                  <a:lnTo>
                    <a:pt x="65995" y="65859"/>
                  </a:lnTo>
                  <a:lnTo>
                    <a:pt x="67608" y="62902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6" name="Shape 386"/>
            <p:cNvSpPr/>
            <p:nvPr/>
          </p:nvSpPr>
          <p:spPr>
            <a:xfrm>
              <a:off x="5705125" y="1431100"/>
              <a:ext cx="1629725" cy="1586000"/>
            </a:xfrm>
            <a:custGeom>
              <a:avLst/>
              <a:gdLst/>
              <a:ahLst/>
              <a:cxnLst/>
              <a:rect l="0" t="0" r="0" b="0"/>
              <a:pathLst>
                <a:path w="65189" h="63440" extrusionOk="0">
                  <a:moveTo>
                    <a:pt x="1" y="0"/>
                  </a:moveTo>
                  <a:lnTo>
                    <a:pt x="63441" y="63440"/>
                  </a:lnTo>
                  <a:lnTo>
                    <a:pt x="65188" y="60483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7" name="Shape 387"/>
            <p:cNvSpPr/>
            <p:nvPr/>
          </p:nvSpPr>
          <p:spPr>
            <a:xfrm>
              <a:off x="5802575" y="1431100"/>
              <a:ext cx="1565875" cy="1525525"/>
            </a:xfrm>
            <a:custGeom>
              <a:avLst/>
              <a:gdLst/>
              <a:ahLst/>
              <a:cxnLst/>
              <a:rect l="0" t="0" r="0" b="0"/>
              <a:pathLst>
                <a:path w="62635" h="61021" extrusionOk="0">
                  <a:moveTo>
                    <a:pt x="1" y="0"/>
                  </a:moveTo>
                  <a:lnTo>
                    <a:pt x="61021" y="61020"/>
                  </a:lnTo>
                  <a:lnTo>
                    <a:pt x="62634" y="5806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8" name="Shape 388"/>
            <p:cNvSpPr/>
            <p:nvPr/>
          </p:nvSpPr>
          <p:spPr>
            <a:xfrm>
              <a:off x="5900025" y="1431100"/>
              <a:ext cx="1481850" cy="1461675"/>
            </a:xfrm>
            <a:custGeom>
              <a:avLst/>
              <a:gdLst/>
              <a:ahLst/>
              <a:cxnLst/>
              <a:rect l="0" t="0" r="0" b="0"/>
              <a:pathLst>
                <a:path w="59274" h="58467" extrusionOk="0">
                  <a:moveTo>
                    <a:pt x="0" y="0"/>
                  </a:moveTo>
                  <a:lnTo>
                    <a:pt x="58468" y="58467"/>
                  </a:lnTo>
                  <a:lnTo>
                    <a:pt x="59274" y="57123"/>
                  </a:lnTo>
                  <a:lnTo>
                    <a:pt x="56048" y="5147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9" name="Shape 389"/>
            <p:cNvSpPr/>
            <p:nvPr/>
          </p:nvSpPr>
          <p:spPr>
            <a:xfrm>
              <a:off x="5997475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51747" y="51881"/>
                  </a:lnTo>
                  <a:lnTo>
                    <a:pt x="52285" y="51478"/>
                  </a:lnTo>
                  <a:lnTo>
                    <a:pt x="46908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0" name="Shape 390"/>
            <p:cNvSpPr/>
            <p:nvPr/>
          </p:nvSpPr>
          <p:spPr>
            <a:xfrm>
              <a:off x="6094900" y="1431100"/>
              <a:ext cx="1075300" cy="1065175"/>
            </a:xfrm>
            <a:custGeom>
              <a:avLst/>
              <a:gdLst/>
              <a:ahLst/>
              <a:cxnLst/>
              <a:rect l="0" t="0" r="0" b="0"/>
              <a:pathLst>
                <a:path w="43012" h="42607" extrusionOk="0">
                  <a:moveTo>
                    <a:pt x="1" y="0"/>
                  </a:moveTo>
                  <a:lnTo>
                    <a:pt x="42608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1" name="Shape 391"/>
            <p:cNvSpPr/>
            <p:nvPr/>
          </p:nvSpPr>
          <p:spPr>
            <a:xfrm>
              <a:off x="6189000" y="1431100"/>
              <a:ext cx="850150" cy="836700"/>
            </a:xfrm>
            <a:custGeom>
              <a:avLst/>
              <a:gdLst/>
              <a:ahLst/>
              <a:cxnLst/>
              <a:rect l="0" t="0" r="0" b="0"/>
              <a:pathLst>
                <a:path w="34006" h="33468" extrusionOk="0">
                  <a:moveTo>
                    <a:pt x="0" y="0"/>
                  </a:moveTo>
                  <a:lnTo>
                    <a:pt x="33602" y="33467"/>
                  </a:lnTo>
                  <a:lnTo>
                    <a:pt x="34005" y="33198"/>
                  </a:lnTo>
                  <a:lnTo>
                    <a:pt x="28629" y="2392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2" name="Shape 392"/>
            <p:cNvSpPr/>
            <p:nvPr/>
          </p:nvSpPr>
          <p:spPr>
            <a:xfrm>
              <a:off x="6286450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0" y="0"/>
                  </a:moveTo>
                  <a:lnTo>
                    <a:pt x="24328" y="24328"/>
                  </a:lnTo>
                  <a:lnTo>
                    <a:pt x="24731" y="23924"/>
                  </a:lnTo>
                  <a:lnTo>
                    <a:pt x="19489" y="1478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3" name="Shape 393"/>
            <p:cNvSpPr/>
            <p:nvPr/>
          </p:nvSpPr>
          <p:spPr>
            <a:xfrm>
              <a:off x="6383900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215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4" name="Shape 394"/>
            <p:cNvSpPr/>
            <p:nvPr/>
          </p:nvSpPr>
          <p:spPr>
            <a:xfrm>
              <a:off x="6481325" y="1431100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1" y="0"/>
                  </a:moveTo>
                  <a:lnTo>
                    <a:pt x="5915" y="5914"/>
                  </a:lnTo>
                  <a:lnTo>
                    <a:pt x="6318" y="5645"/>
                  </a:lnTo>
                  <a:lnTo>
                    <a:pt x="3092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95" name="Shape 395"/>
          <p:cNvSpPr/>
          <p:nvPr/>
        </p:nvSpPr>
        <p:spPr>
          <a:xfrm rot="10800000" flipH="1">
            <a:off x="-123825" y="2811575"/>
            <a:ext cx="819899" cy="710099"/>
          </a:xfrm>
          <a:prstGeom prst="hexagon">
            <a:avLst>
              <a:gd name="adj" fmla="val 28678"/>
              <a:gd name="vf" fmla="val 115470"/>
            </a:avLst>
          </a:prstGeom>
          <a:noFill/>
          <a:ln w="9525" cap="flat" cmpd="sng">
            <a:solidFill>
              <a:srgbClr val="19BBD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6" name="Shape 396"/>
          <p:cNvSpPr/>
          <p:nvPr/>
        </p:nvSpPr>
        <p:spPr>
          <a:xfrm rot="10800000" flipH="1">
            <a:off x="638174" y="3192699"/>
            <a:ext cx="428700" cy="3711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7" name="Shape 397"/>
          <p:cNvSpPr/>
          <p:nvPr/>
        </p:nvSpPr>
        <p:spPr>
          <a:xfrm rot="10800000" flipH="1">
            <a:off x="752474" y="1201800"/>
            <a:ext cx="819899" cy="710099"/>
          </a:xfrm>
          <a:prstGeom prst="hexagon">
            <a:avLst>
              <a:gd name="adj" fmla="val 28678"/>
              <a:gd name="vf" fmla="val 115470"/>
            </a:avLst>
          </a:prstGeom>
          <a:noFill/>
          <a:ln w="76200" cap="flat" cmpd="sng">
            <a:solidFill>
              <a:srgbClr val="184769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8" name="Shape 398"/>
          <p:cNvSpPr/>
          <p:nvPr/>
        </p:nvSpPr>
        <p:spPr>
          <a:xfrm rot="10800000" flipH="1">
            <a:off x="657224" y="4380174"/>
            <a:ext cx="358799" cy="3105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00E1C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99" name="Shape 399"/>
          <p:cNvGrpSpPr/>
          <p:nvPr/>
        </p:nvGrpSpPr>
        <p:grpSpPr>
          <a:xfrm>
            <a:off x="986833" y="1394517"/>
            <a:ext cx="351203" cy="324660"/>
            <a:chOff x="5975075" y="2327500"/>
            <a:chExt cx="420100" cy="388350"/>
          </a:xfrm>
        </p:grpSpPr>
        <p:sp>
          <p:nvSpPr>
            <p:cNvPr id="400" name="Shape 400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1" name="Shape 401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02" name="Shape 402"/>
          <p:cNvSpPr/>
          <p:nvPr/>
        </p:nvSpPr>
        <p:spPr>
          <a:xfrm>
            <a:off x="203100" y="3022776"/>
            <a:ext cx="166061" cy="287704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19BBD5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03" name="Shape 403"/>
          <p:cNvGrpSpPr/>
          <p:nvPr/>
        </p:nvGrpSpPr>
        <p:grpSpPr>
          <a:xfrm>
            <a:off x="295728" y="877705"/>
            <a:ext cx="247468" cy="392302"/>
            <a:chOff x="6718575" y="2318625"/>
            <a:chExt cx="256950" cy="407375"/>
          </a:xfrm>
        </p:grpSpPr>
        <p:sp>
          <p:nvSpPr>
            <p:cNvPr id="404" name="Shape 404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5" name="Shape 405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6" name="Shape 406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0" t="0" r="0" b="0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7" name="Shape 407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8" name="Shape 408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0" t="0" r="0" b="0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9" name="Shape 409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0" name="Shape 410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0" t="0" r="0" b="0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1" name="Shape 411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0" t="0" r="0" b="0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19BB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12" name="Shape 412"/>
          <p:cNvGrpSpPr/>
          <p:nvPr/>
        </p:nvGrpSpPr>
        <p:grpSpPr>
          <a:xfrm>
            <a:off x="1229484" y="3310480"/>
            <a:ext cx="342881" cy="350068"/>
            <a:chOff x="3951850" y="2985350"/>
            <a:chExt cx="407950" cy="416500"/>
          </a:xfrm>
        </p:grpSpPr>
        <p:sp>
          <p:nvSpPr>
            <p:cNvPr id="413" name="Shape 413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0" t="0" r="0" b="0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4" name="Shape 414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0" t="0" r="0" b="0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5" name="Shape 415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6" name="Shape 416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0" t="0" r="0" b="0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17" name="Shape 417"/>
          <p:cNvGrpSpPr/>
          <p:nvPr/>
        </p:nvGrpSpPr>
        <p:grpSpPr>
          <a:xfrm rot="10800000" flipH="1">
            <a:off x="-97888" y="626111"/>
            <a:ext cx="1034724" cy="895486"/>
            <a:chOff x="238125" y="1431100"/>
            <a:chExt cx="3296350" cy="2852775"/>
          </a:xfrm>
        </p:grpSpPr>
        <p:sp>
          <p:nvSpPr>
            <p:cNvPr id="418" name="Shape 418"/>
            <p:cNvSpPr/>
            <p:nvPr/>
          </p:nvSpPr>
          <p:spPr>
            <a:xfrm>
              <a:off x="98072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3" y="0"/>
                  </a:moveTo>
                  <a:lnTo>
                    <a:pt x="0" y="269"/>
                  </a:lnTo>
                  <a:lnTo>
                    <a:pt x="3226" y="5914"/>
                  </a:lnTo>
                  <a:lnTo>
                    <a:pt x="6317" y="591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9" name="Shape 419"/>
            <p:cNvSpPr/>
            <p:nvPr/>
          </p:nvSpPr>
          <p:spPr>
            <a:xfrm>
              <a:off x="849675" y="3907525"/>
              <a:ext cx="386425" cy="376350"/>
            </a:xfrm>
            <a:custGeom>
              <a:avLst/>
              <a:gdLst/>
              <a:ahLst/>
              <a:cxnLst/>
              <a:rect l="0" t="0" r="0" b="0"/>
              <a:pathLst>
                <a:path w="15457" h="15054" extrusionOk="0">
                  <a:moveTo>
                    <a:pt x="403" y="0"/>
                  </a:moveTo>
                  <a:lnTo>
                    <a:pt x="0" y="269"/>
                  </a:lnTo>
                  <a:lnTo>
                    <a:pt x="5242" y="9543"/>
                  </a:lnTo>
                  <a:lnTo>
                    <a:pt x="10887" y="15054"/>
                  </a:lnTo>
                  <a:lnTo>
                    <a:pt x="15457" y="1505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0" name="Shape 420"/>
            <p:cNvSpPr/>
            <p:nvPr/>
          </p:nvSpPr>
          <p:spPr>
            <a:xfrm>
              <a:off x="715250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162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1" name="Shape 421"/>
            <p:cNvSpPr/>
            <p:nvPr/>
          </p:nvSpPr>
          <p:spPr>
            <a:xfrm>
              <a:off x="584200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2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2" name="Shape 422"/>
            <p:cNvSpPr/>
            <p:nvPr/>
          </p:nvSpPr>
          <p:spPr>
            <a:xfrm>
              <a:off x="449800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3" name="Shape 423"/>
            <p:cNvSpPr/>
            <p:nvPr/>
          </p:nvSpPr>
          <p:spPr>
            <a:xfrm>
              <a:off x="318750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3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39517" y="38978"/>
                  </a:lnTo>
                  <a:lnTo>
                    <a:pt x="37097" y="38978"/>
                  </a:lnTo>
                  <a:lnTo>
                    <a:pt x="33737" y="33333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4" name="Shape 424"/>
            <p:cNvSpPr/>
            <p:nvPr/>
          </p:nvSpPr>
          <p:spPr>
            <a:xfrm>
              <a:off x="1286500" y="396465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473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5" name="Shape 425"/>
            <p:cNvSpPr/>
            <p:nvPr/>
          </p:nvSpPr>
          <p:spPr>
            <a:xfrm>
              <a:off x="238125" y="2822200"/>
              <a:ext cx="924075" cy="1008075"/>
            </a:xfrm>
            <a:custGeom>
              <a:avLst/>
              <a:gdLst/>
              <a:ahLst/>
              <a:cxnLst/>
              <a:rect l="0" t="0" r="0" b="0"/>
              <a:pathLst>
                <a:path w="36963" h="40323" extrusionOk="0">
                  <a:moveTo>
                    <a:pt x="806" y="0"/>
                  </a:moveTo>
                  <a:lnTo>
                    <a:pt x="0" y="1479"/>
                  </a:lnTo>
                  <a:lnTo>
                    <a:pt x="3226" y="6989"/>
                  </a:lnTo>
                  <a:lnTo>
                    <a:pt x="36559" y="40322"/>
                  </a:lnTo>
                  <a:lnTo>
                    <a:pt x="36962" y="40053"/>
                  </a:lnTo>
                  <a:lnTo>
                    <a:pt x="31720" y="30779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6" name="Shape 426"/>
            <p:cNvSpPr/>
            <p:nvPr/>
          </p:nvSpPr>
          <p:spPr>
            <a:xfrm>
              <a:off x="138392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7" name="Shape 427"/>
            <p:cNvSpPr/>
            <p:nvPr/>
          </p:nvSpPr>
          <p:spPr>
            <a:xfrm>
              <a:off x="251550" y="2761700"/>
              <a:ext cx="779600" cy="840075"/>
            </a:xfrm>
            <a:custGeom>
              <a:avLst/>
              <a:gdLst/>
              <a:ahLst/>
              <a:cxnLst/>
              <a:rect l="0" t="0" r="0" b="0"/>
              <a:pathLst>
                <a:path w="31184" h="33603" extrusionOk="0">
                  <a:moveTo>
                    <a:pt x="1748" y="1"/>
                  </a:moveTo>
                  <a:lnTo>
                    <a:pt x="1" y="2823"/>
                  </a:lnTo>
                  <a:lnTo>
                    <a:pt x="30780" y="33603"/>
                  </a:lnTo>
                  <a:lnTo>
                    <a:pt x="31183" y="33199"/>
                  </a:lnTo>
                  <a:lnTo>
                    <a:pt x="25807" y="24060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8" name="Shape 428"/>
            <p:cNvSpPr/>
            <p:nvPr/>
          </p:nvSpPr>
          <p:spPr>
            <a:xfrm>
              <a:off x="288525" y="2697875"/>
              <a:ext cx="608200" cy="675400"/>
            </a:xfrm>
            <a:custGeom>
              <a:avLst/>
              <a:gdLst/>
              <a:ahLst/>
              <a:cxnLst/>
              <a:rect l="0" t="0" r="0" b="0"/>
              <a:pathLst>
                <a:path w="24328" h="27016" extrusionOk="0">
                  <a:moveTo>
                    <a:pt x="1613" y="0"/>
                  </a:moveTo>
                  <a:lnTo>
                    <a:pt x="0" y="2957"/>
                  </a:lnTo>
                  <a:lnTo>
                    <a:pt x="23925" y="27016"/>
                  </a:lnTo>
                  <a:lnTo>
                    <a:pt x="24328" y="26613"/>
                  </a:lnTo>
                  <a:lnTo>
                    <a:pt x="19086" y="17473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9" name="Shape 429"/>
            <p:cNvSpPr/>
            <p:nvPr/>
          </p:nvSpPr>
          <p:spPr>
            <a:xfrm>
              <a:off x="148137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0" name="Shape 430"/>
            <p:cNvSpPr/>
            <p:nvPr/>
          </p:nvSpPr>
          <p:spPr>
            <a:xfrm>
              <a:off x="157882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1" name="Shape 431"/>
            <p:cNvSpPr/>
            <p:nvPr/>
          </p:nvSpPr>
          <p:spPr>
            <a:xfrm>
              <a:off x="322125" y="2637375"/>
              <a:ext cx="443550" cy="504050"/>
            </a:xfrm>
            <a:custGeom>
              <a:avLst/>
              <a:gdLst/>
              <a:ahLst/>
              <a:cxnLst/>
              <a:rect l="0" t="0" r="0" b="0"/>
              <a:pathLst>
                <a:path w="17742" h="20162" extrusionOk="0">
                  <a:moveTo>
                    <a:pt x="1747" y="1"/>
                  </a:moveTo>
                  <a:lnTo>
                    <a:pt x="0" y="2958"/>
                  </a:lnTo>
                  <a:lnTo>
                    <a:pt x="17339" y="20162"/>
                  </a:lnTo>
                  <a:lnTo>
                    <a:pt x="17742" y="19893"/>
                  </a:lnTo>
                  <a:lnTo>
                    <a:pt x="12366" y="10619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2" name="Shape 432"/>
            <p:cNvSpPr/>
            <p:nvPr/>
          </p:nvSpPr>
          <p:spPr>
            <a:xfrm>
              <a:off x="359075" y="2576900"/>
              <a:ext cx="275575" cy="336050"/>
            </a:xfrm>
            <a:custGeom>
              <a:avLst/>
              <a:gdLst/>
              <a:ahLst/>
              <a:cxnLst/>
              <a:rect l="0" t="0" r="0" b="0"/>
              <a:pathLst>
                <a:path w="11023" h="13442" extrusionOk="0">
                  <a:moveTo>
                    <a:pt x="1614" y="1"/>
                  </a:moveTo>
                  <a:lnTo>
                    <a:pt x="1" y="2823"/>
                  </a:lnTo>
                  <a:lnTo>
                    <a:pt x="10484" y="13441"/>
                  </a:lnTo>
                  <a:lnTo>
                    <a:pt x="10888" y="13172"/>
                  </a:lnTo>
                  <a:lnTo>
                    <a:pt x="9812" y="11291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3" name="Shape 433"/>
            <p:cNvSpPr/>
            <p:nvPr/>
          </p:nvSpPr>
          <p:spPr>
            <a:xfrm>
              <a:off x="1676275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4" name="Shape 434"/>
            <p:cNvSpPr/>
            <p:nvPr/>
          </p:nvSpPr>
          <p:spPr>
            <a:xfrm>
              <a:off x="392675" y="2513050"/>
              <a:ext cx="275575" cy="309175"/>
            </a:xfrm>
            <a:custGeom>
              <a:avLst/>
              <a:gdLst/>
              <a:ahLst/>
              <a:cxnLst/>
              <a:rect l="0" t="0" r="0" b="0"/>
              <a:pathLst>
                <a:path w="11023" h="12367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5" name="Shape 435"/>
            <p:cNvSpPr/>
            <p:nvPr/>
          </p:nvSpPr>
          <p:spPr>
            <a:xfrm>
              <a:off x="1773725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634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6" name="Shape 436"/>
            <p:cNvSpPr/>
            <p:nvPr/>
          </p:nvSpPr>
          <p:spPr>
            <a:xfrm>
              <a:off x="429650" y="24525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7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7" name="Shape 437"/>
            <p:cNvSpPr/>
            <p:nvPr/>
          </p:nvSpPr>
          <p:spPr>
            <a:xfrm>
              <a:off x="1871150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40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8" name="Shape 438"/>
            <p:cNvSpPr/>
            <p:nvPr/>
          </p:nvSpPr>
          <p:spPr>
            <a:xfrm>
              <a:off x="1965250" y="396465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473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9" name="Shape 439"/>
            <p:cNvSpPr/>
            <p:nvPr/>
          </p:nvSpPr>
          <p:spPr>
            <a:xfrm>
              <a:off x="466600" y="2392100"/>
              <a:ext cx="272200" cy="305800"/>
            </a:xfrm>
            <a:custGeom>
              <a:avLst/>
              <a:gdLst/>
              <a:ahLst/>
              <a:cxnLst/>
              <a:rect l="0" t="0" r="0" b="0"/>
              <a:pathLst>
                <a:path w="10888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0888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0" name="Shape 440"/>
            <p:cNvSpPr/>
            <p:nvPr/>
          </p:nvSpPr>
          <p:spPr>
            <a:xfrm>
              <a:off x="2062700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1" name="Shape 441"/>
            <p:cNvSpPr/>
            <p:nvPr/>
          </p:nvSpPr>
          <p:spPr>
            <a:xfrm>
              <a:off x="500200" y="23282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748" y="1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2" name="Shape 442"/>
            <p:cNvSpPr/>
            <p:nvPr/>
          </p:nvSpPr>
          <p:spPr>
            <a:xfrm>
              <a:off x="537175" y="22677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0"/>
                  </a:moveTo>
                  <a:lnTo>
                    <a:pt x="0" y="2957"/>
                  </a:lnTo>
                  <a:lnTo>
                    <a:pt x="9274" y="12231"/>
                  </a:lnTo>
                  <a:lnTo>
                    <a:pt x="11022" y="9274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3" name="Shape 443"/>
            <p:cNvSpPr/>
            <p:nvPr/>
          </p:nvSpPr>
          <p:spPr>
            <a:xfrm>
              <a:off x="2160150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4" name="Shape 444"/>
            <p:cNvSpPr/>
            <p:nvPr/>
          </p:nvSpPr>
          <p:spPr>
            <a:xfrm>
              <a:off x="570775" y="22072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5" name="Shape 445"/>
            <p:cNvSpPr/>
            <p:nvPr/>
          </p:nvSpPr>
          <p:spPr>
            <a:xfrm>
              <a:off x="225757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6" name="Shape 446"/>
            <p:cNvSpPr/>
            <p:nvPr/>
          </p:nvSpPr>
          <p:spPr>
            <a:xfrm>
              <a:off x="2355025" y="3964650"/>
              <a:ext cx="383100" cy="319225"/>
            </a:xfrm>
            <a:custGeom>
              <a:avLst/>
              <a:gdLst/>
              <a:ahLst/>
              <a:cxnLst/>
              <a:rect l="0" t="0" r="0" b="0"/>
              <a:pathLst>
                <a:path w="15324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4248" y="12769"/>
                  </a:lnTo>
                  <a:lnTo>
                    <a:pt x="15323" y="10753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7" name="Shape 447"/>
            <p:cNvSpPr/>
            <p:nvPr/>
          </p:nvSpPr>
          <p:spPr>
            <a:xfrm>
              <a:off x="607725" y="21468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823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8" name="Shape 448"/>
            <p:cNvSpPr/>
            <p:nvPr/>
          </p:nvSpPr>
          <p:spPr>
            <a:xfrm>
              <a:off x="2452475" y="3941125"/>
              <a:ext cx="322600" cy="305800"/>
            </a:xfrm>
            <a:custGeom>
              <a:avLst/>
              <a:gdLst/>
              <a:ahLst/>
              <a:cxnLst/>
              <a:rect l="0" t="0" r="0" b="0"/>
              <a:pathLst>
                <a:path w="12904" h="12232" extrusionOk="0">
                  <a:moveTo>
                    <a:pt x="3495" y="1"/>
                  </a:moveTo>
                  <a:lnTo>
                    <a:pt x="2957" y="941"/>
                  </a:lnTo>
                  <a:lnTo>
                    <a:pt x="0" y="941"/>
                  </a:lnTo>
                  <a:lnTo>
                    <a:pt x="11156" y="12232"/>
                  </a:lnTo>
                  <a:lnTo>
                    <a:pt x="12904" y="9275"/>
                  </a:lnTo>
                  <a:lnTo>
                    <a:pt x="3495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9" name="Shape 449"/>
            <p:cNvSpPr/>
            <p:nvPr/>
          </p:nvSpPr>
          <p:spPr>
            <a:xfrm>
              <a:off x="641325" y="208295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232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0" name="Shape 450"/>
            <p:cNvSpPr/>
            <p:nvPr/>
          </p:nvSpPr>
          <p:spPr>
            <a:xfrm>
              <a:off x="678300" y="20224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7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1" name="Shape 451"/>
            <p:cNvSpPr/>
            <p:nvPr/>
          </p:nvSpPr>
          <p:spPr>
            <a:xfrm>
              <a:off x="2533125" y="3877275"/>
              <a:ext cx="275550" cy="309175"/>
            </a:xfrm>
            <a:custGeom>
              <a:avLst/>
              <a:gdLst/>
              <a:ahLst/>
              <a:cxnLst/>
              <a:rect l="0" t="0" r="0" b="0"/>
              <a:pathLst>
                <a:path w="11022" h="12367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2" name="Shape 452"/>
            <p:cNvSpPr/>
            <p:nvPr/>
          </p:nvSpPr>
          <p:spPr>
            <a:xfrm>
              <a:off x="2570075" y="38168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957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3" name="Shape 453"/>
            <p:cNvSpPr/>
            <p:nvPr/>
          </p:nvSpPr>
          <p:spPr>
            <a:xfrm>
              <a:off x="711900" y="196200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0"/>
                  </a:moveTo>
                  <a:lnTo>
                    <a:pt x="0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4" name="Shape 454"/>
            <p:cNvSpPr/>
            <p:nvPr/>
          </p:nvSpPr>
          <p:spPr>
            <a:xfrm>
              <a:off x="2603675" y="3756325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0"/>
                  </a:moveTo>
                  <a:lnTo>
                    <a:pt x="1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5" name="Shape 455"/>
            <p:cNvSpPr/>
            <p:nvPr/>
          </p:nvSpPr>
          <p:spPr>
            <a:xfrm>
              <a:off x="748850" y="18981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748" y="0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6" name="Shape 456"/>
            <p:cNvSpPr/>
            <p:nvPr/>
          </p:nvSpPr>
          <p:spPr>
            <a:xfrm>
              <a:off x="2640650" y="36924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748" y="0"/>
                  </a:moveTo>
                  <a:lnTo>
                    <a:pt x="0" y="2957"/>
                  </a:lnTo>
                  <a:lnTo>
                    <a:pt x="9274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7" name="Shape 457"/>
            <p:cNvSpPr/>
            <p:nvPr/>
          </p:nvSpPr>
          <p:spPr>
            <a:xfrm>
              <a:off x="785825" y="18376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0"/>
                  </a:moveTo>
                  <a:lnTo>
                    <a:pt x="0" y="2957"/>
                  </a:lnTo>
                  <a:lnTo>
                    <a:pt x="9275" y="12231"/>
                  </a:lnTo>
                  <a:lnTo>
                    <a:pt x="11022" y="9274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8" name="Shape 458"/>
            <p:cNvSpPr/>
            <p:nvPr/>
          </p:nvSpPr>
          <p:spPr>
            <a:xfrm>
              <a:off x="2677600" y="36320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9" name="Shape 459"/>
            <p:cNvSpPr/>
            <p:nvPr/>
          </p:nvSpPr>
          <p:spPr>
            <a:xfrm>
              <a:off x="819425" y="17771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0" name="Shape 460"/>
            <p:cNvSpPr/>
            <p:nvPr/>
          </p:nvSpPr>
          <p:spPr>
            <a:xfrm>
              <a:off x="2711200" y="35715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1" name="Shape 461"/>
            <p:cNvSpPr/>
            <p:nvPr/>
          </p:nvSpPr>
          <p:spPr>
            <a:xfrm>
              <a:off x="856375" y="17133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2" name="Shape 462"/>
            <p:cNvSpPr/>
            <p:nvPr/>
          </p:nvSpPr>
          <p:spPr>
            <a:xfrm>
              <a:off x="890000" y="165285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7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1" y="9275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3" name="Shape 463"/>
            <p:cNvSpPr/>
            <p:nvPr/>
          </p:nvSpPr>
          <p:spPr>
            <a:xfrm>
              <a:off x="2748175" y="351102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1"/>
                  </a:moveTo>
                  <a:lnTo>
                    <a:pt x="0" y="2823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4" name="Shape 464"/>
            <p:cNvSpPr/>
            <p:nvPr/>
          </p:nvSpPr>
          <p:spPr>
            <a:xfrm>
              <a:off x="2781775" y="34471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5" name="Shape 465"/>
            <p:cNvSpPr/>
            <p:nvPr/>
          </p:nvSpPr>
          <p:spPr>
            <a:xfrm>
              <a:off x="926950" y="15923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1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6" name="Shape 466"/>
            <p:cNvSpPr/>
            <p:nvPr/>
          </p:nvSpPr>
          <p:spPr>
            <a:xfrm>
              <a:off x="960550" y="153190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0"/>
                  </a:moveTo>
                  <a:lnTo>
                    <a:pt x="1" y="2823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7" name="Shape 467"/>
            <p:cNvSpPr/>
            <p:nvPr/>
          </p:nvSpPr>
          <p:spPr>
            <a:xfrm>
              <a:off x="2818725" y="33867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8" name="Shape 468"/>
            <p:cNvSpPr/>
            <p:nvPr/>
          </p:nvSpPr>
          <p:spPr>
            <a:xfrm>
              <a:off x="997525" y="1468050"/>
              <a:ext cx="322600" cy="305800"/>
            </a:xfrm>
            <a:custGeom>
              <a:avLst/>
              <a:gdLst/>
              <a:ahLst/>
              <a:cxnLst/>
              <a:rect l="0" t="0" r="0" b="0"/>
              <a:pathLst>
                <a:path w="12904" h="12232" extrusionOk="0">
                  <a:moveTo>
                    <a:pt x="1747" y="0"/>
                  </a:moveTo>
                  <a:lnTo>
                    <a:pt x="0" y="2957"/>
                  </a:lnTo>
                  <a:lnTo>
                    <a:pt x="9274" y="12231"/>
                  </a:lnTo>
                  <a:lnTo>
                    <a:pt x="9946" y="11291"/>
                  </a:lnTo>
                  <a:lnTo>
                    <a:pt x="12903" y="1129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9" name="Shape 469"/>
            <p:cNvSpPr/>
            <p:nvPr/>
          </p:nvSpPr>
          <p:spPr>
            <a:xfrm>
              <a:off x="2852325" y="3326225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0"/>
                  </a:moveTo>
                  <a:lnTo>
                    <a:pt x="1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0" name="Shape 470"/>
            <p:cNvSpPr/>
            <p:nvPr/>
          </p:nvSpPr>
          <p:spPr>
            <a:xfrm>
              <a:off x="1034475" y="1431100"/>
              <a:ext cx="383075" cy="319225"/>
            </a:xfrm>
            <a:custGeom>
              <a:avLst/>
              <a:gdLst/>
              <a:ahLst/>
              <a:cxnLst/>
              <a:rect l="0" t="0" r="0" b="0"/>
              <a:pathLst>
                <a:path w="15323" h="12769" extrusionOk="0">
                  <a:moveTo>
                    <a:pt x="1076" y="0"/>
                  </a:moveTo>
                  <a:lnTo>
                    <a:pt x="1" y="2016"/>
                  </a:lnTo>
                  <a:lnTo>
                    <a:pt x="10619" y="12769"/>
                  </a:lnTo>
                  <a:lnTo>
                    <a:pt x="15323" y="12769"/>
                  </a:lnTo>
                  <a:lnTo>
                    <a:pt x="2554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1" name="Shape 471"/>
            <p:cNvSpPr/>
            <p:nvPr/>
          </p:nvSpPr>
          <p:spPr>
            <a:xfrm>
              <a:off x="2889300" y="32623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748" y="0"/>
                  </a:moveTo>
                  <a:lnTo>
                    <a:pt x="0" y="2957"/>
                  </a:lnTo>
                  <a:lnTo>
                    <a:pt x="9274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2" name="Shape 472"/>
            <p:cNvSpPr/>
            <p:nvPr/>
          </p:nvSpPr>
          <p:spPr>
            <a:xfrm>
              <a:off x="107815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3" name="Shape 473"/>
            <p:cNvSpPr/>
            <p:nvPr/>
          </p:nvSpPr>
          <p:spPr>
            <a:xfrm>
              <a:off x="2926250" y="3201900"/>
              <a:ext cx="272200" cy="305800"/>
            </a:xfrm>
            <a:custGeom>
              <a:avLst/>
              <a:gdLst/>
              <a:ahLst/>
              <a:cxnLst/>
              <a:rect l="0" t="0" r="0" b="0"/>
              <a:pathLst>
                <a:path w="10888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0888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4" name="Shape 474"/>
            <p:cNvSpPr/>
            <p:nvPr/>
          </p:nvSpPr>
          <p:spPr>
            <a:xfrm>
              <a:off x="117560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5" name="Shape 475"/>
            <p:cNvSpPr/>
            <p:nvPr/>
          </p:nvSpPr>
          <p:spPr>
            <a:xfrm>
              <a:off x="2959850" y="31414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6" name="Shape 476"/>
            <p:cNvSpPr/>
            <p:nvPr/>
          </p:nvSpPr>
          <p:spPr>
            <a:xfrm>
              <a:off x="2996825" y="30775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613" y="0"/>
                  </a:moveTo>
                  <a:lnTo>
                    <a:pt x="0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7" name="Shape 477"/>
            <p:cNvSpPr/>
            <p:nvPr/>
          </p:nvSpPr>
          <p:spPr>
            <a:xfrm>
              <a:off x="127305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8" name="Shape 478"/>
            <p:cNvSpPr/>
            <p:nvPr/>
          </p:nvSpPr>
          <p:spPr>
            <a:xfrm>
              <a:off x="1370500" y="143110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9" name="Shape 479"/>
            <p:cNvSpPr/>
            <p:nvPr/>
          </p:nvSpPr>
          <p:spPr>
            <a:xfrm>
              <a:off x="3030425" y="30170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0" name="Shape 480"/>
            <p:cNvSpPr/>
            <p:nvPr/>
          </p:nvSpPr>
          <p:spPr>
            <a:xfrm>
              <a:off x="1467950" y="143110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1" name="Shape 481"/>
            <p:cNvSpPr/>
            <p:nvPr/>
          </p:nvSpPr>
          <p:spPr>
            <a:xfrm>
              <a:off x="3067375" y="29566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2" name="Shape 482"/>
            <p:cNvSpPr/>
            <p:nvPr/>
          </p:nvSpPr>
          <p:spPr>
            <a:xfrm>
              <a:off x="156537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3" name="Shape 483"/>
            <p:cNvSpPr/>
            <p:nvPr/>
          </p:nvSpPr>
          <p:spPr>
            <a:xfrm>
              <a:off x="3101000" y="289612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7" y="0"/>
                  </a:moveTo>
                  <a:lnTo>
                    <a:pt x="0" y="2823"/>
                  </a:lnTo>
                  <a:lnTo>
                    <a:pt x="9409" y="12231"/>
                  </a:lnTo>
                  <a:lnTo>
                    <a:pt x="11021" y="9274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4" name="Shape 484"/>
            <p:cNvSpPr/>
            <p:nvPr/>
          </p:nvSpPr>
          <p:spPr>
            <a:xfrm>
              <a:off x="3137950" y="2802025"/>
              <a:ext cx="275550" cy="336050"/>
            </a:xfrm>
            <a:custGeom>
              <a:avLst/>
              <a:gdLst/>
              <a:ahLst/>
              <a:cxnLst/>
              <a:rect l="0" t="0" r="0" b="0"/>
              <a:pathLst>
                <a:path w="11022" h="13442" extrusionOk="0">
                  <a:moveTo>
                    <a:pt x="404" y="1"/>
                  </a:moveTo>
                  <a:lnTo>
                    <a:pt x="1" y="404"/>
                  </a:lnTo>
                  <a:lnTo>
                    <a:pt x="1076" y="2286"/>
                  </a:lnTo>
                  <a:lnTo>
                    <a:pt x="1" y="4167"/>
                  </a:lnTo>
                  <a:lnTo>
                    <a:pt x="9275" y="13441"/>
                  </a:lnTo>
                  <a:lnTo>
                    <a:pt x="11022" y="10619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5" name="Shape 485"/>
            <p:cNvSpPr/>
            <p:nvPr/>
          </p:nvSpPr>
          <p:spPr>
            <a:xfrm>
              <a:off x="166282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6" name="Shape 486"/>
            <p:cNvSpPr/>
            <p:nvPr/>
          </p:nvSpPr>
          <p:spPr>
            <a:xfrm>
              <a:off x="3006900" y="2573550"/>
              <a:ext cx="440200" cy="504050"/>
            </a:xfrm>
            <a:custGeom>
              <a:avLst/>
              <a:gdLst/>
              <a:ahLst/>
              <a:cxnLst/>
              <a:rect l="0" t="0" r="0" b="0"/>
              <a:pathLst>
                <a:path w="17608" h="20162" extrusionOk="0">
                  <a:moveTo>
                    <a:pt x="404" y="0"/>
                  </a:moveTo>
                  <a:lnTo>
                    <a:pt x="1" y="269"/>
                  </a:lnTo>
                  <a:lnTo>
                    <a:pt x="5243" y="9543"/>
                  </a:lnTo>
                  <a:lnTo>
                    <a:pt x="15995" y="20161"/>
                  </a:lnTo>
                  <a:lnTo>
                    <a:pt x="17608" y="1720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7" name="Shape 487"/>
            <p:cNvSpPr/>
            <p:nvPr/>
          </p:nvSpPr>
          <p:spPr>
            <a:xfrm>
              <a:off x="176027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8" name="Shape 488"/>
            <p:cNvSpPr/>
            <p:nvPr/>
          </p:nvSpPr>
          <p:spPr>
            <a:xfrm>
              <a:off x="185435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9" name="Shape 489"/>
            <p:cNvSpPr/>
            <p:nvPr/>
          </p:nvSpPr>
          <p:spPr>
            <a:xfrm>
              <a:off x="2872500" y="2345050"/>
              <a:ext cx="611575" cy="672050"/>
            </a:xfrm>
            <a:custGeom>
              <a:avLst/>
              <a:gdLst/>
              <a:ahLst/>
              <a:cxnLst/>
              <a:rect l="0" t="0" r="0" b="0"/>
              <a:pathLst>
                <a:path w="24463" h="26882" extrusionOk="0">
                  <a:moveTo>
                    <a:pt x="538" y="1"/>
                  </a:moveTo>
                  <a:lnTo>
                    <a:pt x="0" y="269"/>
                  </a:lnTo>
                  <a:lnTo>
                    <a:pt x="5377" y="9409"/>
                  </a:lnTo>
                  <a:lnTo>
                    <a:pt x="22715" y="26882"/>
                  </a:lnTo>
                  <a:lnTo>
                    <a:pt x="24462" y="23925"/>
                  </a:lnTo>
                  <a:lnTo>
                    <a:pt x="538" y="1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0" name="Shape 490"/>
            <p:cNvSpPr/>
            <p:nvPr/>
          </p:nvSpPr>
          <p:spPr>
            <a:xfrm>
              <a:off x="2741450" y="2113200"/>
              <a:ext cx="779575" cy="843425"/>
            </a:xfrm>
            <a:custGeom>
              <a:avLst/>
              <a:gdLst/>
              <a:ahLst/>
              <a:cxnLst/>
              <a:rect l="0" t="0" r="0" b="0"/>
              <a:pathLst>
                <a:path w="31183" h="33737" extrusionOk="0">
                  <a:moveTo>
                    <a:pt x="404" y="0"/>
                  </a:moveTo>
                  <a:lnTo>
                    <a:pt x="0" y="404"/>
                  </a:lnTo>
                  <a:lnTo>
                    <a:pt x="5242" y="9543"/>
                  </a:lnTo>
                  <a:lnTo>
                    <a:pt x="29436" y="33736"/>
                  </a:lnTo>
                  <a:lnTo>
                    <a:pt x="31183" y="30780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1" name="Shape 491"/>
            <p:cNvSpPr/>
            <p:nvPr/>
          </p:nvSpPr>
          <p:spPr>
            <a:xfrm>
              <a:off x="195180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2" name="Shape 492"/>
            <p:cNvSpPr/>
            <p:nvPr/>
          </p:nvSpPr>
          <p:spPr>
            <a:xfrm>
              <a:off x="204925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3" name="Shape 493"/>
            <p:cNvSpPr/>
            <p:nvPr/>
          </p:nvSpPr>
          <p:spPr>
            <a:xfrm>
              <a:off x="2610400" y="1884700"/>
              <a:ext cx="924075" cy="1008075"/>
            </a:xfrm>
            <a:custGeom>
              <a:avLst/>
              <a:gdLst/>
              <a:ahLst/>
              <a:cxnLst/>
              <a:rect l="0" t="0" r="0" b="0"/>
              <a:pathLst>
                <a:path w="36963" h="40323" extrusionOk="0">
                  <a:moveTo>
                    <a:pt x="404" y="1"/>
                  </a:moveTo>
                  <a:lnTo>
                    <a:pt x="1" y="270"/>
                  </a:lnTo>
                  <a:lnTo>
                    <a:pt x="5242" y="9544"/>
                  </a:lnTo>
                  <a:lnTo>
                    <a:pt x="36022" y="40323"/>
                  </a:lnTo>
                  <a:lnTo>
                    <a:pt x="36963" y="38979"/>
                  </a:lnTo>
                  <a:lnTo>
                    <a:pt x="33737" y="333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4" name="Shape 494"/>
            <p:cNvSpPr/>
            <p:nvPr/>
          </p:nvSpPr>
          <p:spPr>
            <a:xfrm>
              <a:off x="2146700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12769" y="12769"/>
                  </a:lnTo>
                  <a:lnTo>
                    <a:pt x="15188" y="12769"/>
                  </a:lnTo>
                  <a:lnTo>
                    <a:pt x="18549" y="18548"/>
                  </a:lnTo>
                  <a:lnTo>
                    <a:pt x="51882" y="51881"/>
                  </a:lnTo>
                  <a:lnTo>
                    <a:pt x="52285" y="51478"/>
                  </a:lnTo>
                  <a:lnTo>
                    <a:pt x="46909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5" name="Shape 495"/>
            <p:cNvSpPr/>
            <p:nvPr/>
          </p:nvSpPr>
          <p:spPr>
            <a:xfrm>
              <a:off x="2244150" y="1431100"/>
              <a:ext cx="1075275" cy="1065175"/>
            </a:xfrm>
            <a:custGeom>
              <a:avLst/>
              <a:gdLst/>
              <a:ahLst/>
              <a:cxnLst/>
              <a:rect l="0" t="0" r="0" b="0"/>
              <a:pathLst>
                <a:path w="43011" h="42607" extrusionOk="0">
                  <a:moveTo>
                    <a:pt x="0" y="0"/>
                  </a:moveTo>
                  <a:lnTo>
                    <a:pt x="42607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6" name="Shape 496"/>
            <p:cNvSpPr/>
            <p:nvPr/>
          </p:nvSpPr>
          <p:spPr>
            <a:xfrm>
              <a:off x="2341575" y="1431100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1" y="0"/>
                  </a:moveTo>
                  <a:lnTo>
                    <a:pt x="33468" y="33467"/>
                  </a:lnTo>
                  <a:lnTo>
                    <a:pt x="33872" y="33198"/>
                  </a:lnTo>
                  <a:lnTo>
                    <a:pt x="28495" y="2392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7" name="Shape 497"/>
            <p:cNvSpPr/>
            <p:nvPr/>
          </p:nvSpPr>
          <p:spPr>
            <a:xfrm>
              <a:off x="2439025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1" y="0"/>
                  </a:moveTo>
                  <a:lnTo>
                    <a:pt x="24194" y="24328"/>
                  </a:lnTo>
                  <a:lnTo>
                    <a:pt x="24732" y="23924"/>
                  </a:lnTo>
                  <a:lnTo>
                    <a:pt x="19355" y="1478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8" name="Shape 498"/>
            <p:cNvSpPr/>
            <p:nvPr/>
          </p:nvSpPr>
          <p:spPr>
            <a:xfrm>
              <a:off x="2533125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350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9" name="Shape 499"/>
            <p:cNvSpPr/>
            <p:nvPr/>
          </p:nvSpPr>
          <p:spPr>
            <a:xfrm>
              <a:off x="2630575" y="1431100"/>
              <a:ext cx="161300" cy="147850"/>
            </a:xfrm>
            <a:custGeom>
              <a:avLst/>
              <a:gdLst/>
              <a:ahLst/>
              <a:cxnLst/>
              <a:rect l="0" t="0" r="0" b="0"/>
              <a:pathLst>
                <a:path w="6452" h="5914" extrusionOk="0">
                  <a:moveTo>
                    <a:pt x="0" y="0"/>
                  </a:moveTo>
                  <a:lnTo>
                    <a:pt x="6048" y="5914"/>
                  </a:lnTo>
                  <a:lnTo>
                    <a:pt x="6452" y="5645"/>
                  </a:lnTo>
                  <a:lnTo>
                    <a:pt x="3226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00" name="Shape 500"/>
          <p:cNvSpPr/>
          <p:nvPr/>
        </p:nvSpPr>
        <p:spPr>
          <a:xfrm rot="10800000" flipH="1">
            <a:off x="542924" y="3612175"/>
            <a:ext cx="819899" cy="710099"/>
          </a:xfrm>
          <a:prstGeom prst="hexagon">
            <a:avLst>
              <a:gd name="adj" fmla="val 28678"/>
              <a:gd name="vf" fmla="val 115470"/>
            </a:avLst>
          </a:prstGeom>
          <a:noFill/>
          <a:ln w="9525" cap="flat" cmpd="sng">
            <a:solidFill>
              <a:srgbClr val="18476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01" name="Shape 501"/>
          <p:cNvSpPr/>
          <p:nvPr/>
        </p:nvSpPr>
        <p:spPr>
          <a:xfrm rot="10800000" flipH="1">
            <a:off x="728999" y="424699"/>
            <a:ext cx="428700" cy="3711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3292E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02" name="Shape 502"/>
          <p:cNvSpPr/>
          <p:nvPr/>
        </p:nvSpPr>
        <p:spPr>
          <a:xfrm rot="10800000" flipH="1">
            <a:off x="-115052" y="3996025"/>
            <a:ext cx="819899" cy="709799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03" name="Shape 503"/>
          <p:cNvSpPr/>
          <p:nvPr/>
        </p:nvSpPr>
        <p:spPr>
          <a:xfrm rot="10800000" flipH="1">
            <a:off x="411199" y="258624"/>
            <a:ext cx="358799" cy="310500"/>
          </a:xfrm>
          <a:prstGeom prst="hexagon">
            <a:avLst>
              <a:gd name="adj" fmla="val 28678"/>
              <a:gd name="vf" fmla="val 115470"/>
            </a:avLst>
          </a:prstGeom>
          <a:noFill/>
          <a:ln w="19050" cap="flat" cmpd="sng">
            <a:solidFill>
              <a:srgbClr val="00E1C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04" name="Shape 504"/>
          <p:cNvSpPr/>
          <p:nvPr/>
        </p:nvSpPr>
        <p:spPr>
          <a:xfrm>
            <a:off x="828838" y="3843207"/>
            <a:ext cx="248072" cy="248057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05" name="Shape 505"/>
          <p:cNvGrpSpPr/>
          <p:nvPr/>
        </p:nvGrpSpPr>
        <p:grpSpPr>
          <a:xfrm>
            <a:off x="67091" y="1681689"/>
            <a:ext cx="455624" cy="437053"/>
            <a:chOff x="5241175" y="4959100"/>
            <a:chExt cx="539775" cy="517775"/>
          </a:xfrm>
        </p:grpSpPr>
        <p:sp>
          <p:nvSpPr>
            <p:cNvPr id="506" name="Shape 506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0" t="0" r="0" b="0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7" name="Shape 507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0" t="0" r="0" b="0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8" name="Shape 508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0" t="0" r="0" b="0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9" name="Shape 509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0" t="0" r="0" b="0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0" name="Shape 510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0" t="0" r="0" b="0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1" name="Shape 511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0" t="0" r="0" b="0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12" name="Shape 512"/>
          <p:cNvSpPr/>
          <p:nvPr/>
        </p:nvSpPr>
        <p:spPr>
          <a:xfrm>
            <a:off x="144925" y="4214500"/>
            <a:ext cx="299951" cy="272838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3292E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13" name="Shape 513"/>
          <p:cNvSpPr txBox="1"/>
          <p:nvPr/>
        </p:nvSpPr>
        <p:spPr>
          <a:xfrm>
            <a:off x="94000" y="1929581"/>
            <a:ext cx="1957200" cy="653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0">
                <a:solidFill>
                  <a:srgbClr val="FFFFFF"/>
                </a:solidFill>
                <a:latin typeface="Nixie One"/>
                <a:ea typeface="Nixie One"/>
                <a:cs typeface="Nixie One"/>
                <a:sym typeface="Nixie One"/>
              </a:rPr>
              <a:t>“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Shape 515"/>
          <p:cNvSpPr txBox="1">
            <a:spLocks noGrp="1"/>
          </p:cNvSpPr>
          <p:nvPr>
            <p:ph type="title"/>
          </p:nvPr>
        </p:nvSpPr>
        <p:spPr>
          <a:xfrm>
            <a:off x="1732700" y="1735600"/>
            <a:ext cx="4944300" cy="645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6" name="Shape 516"/>
          <p:cNvSpPr txBox="1">
            <a:spLocks noGrp="1"/>
          </p:cNvSpPr>
          <p:nvPr>
            <p:ph type="body" idx="1"/>
          </p:nvPr>
        </p:nvSpPr>
        <p:spPr>
          <a:xfrm>
            <a:off x="1732700" y="2255124"/>
            <a:ext cx="4944300" cy="1659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1pPr>
            <a:lvl2pPr lvl="1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2pPr>
            <a:lvl3pPr lvl="2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3pPr>
            <a:lvl4pPr lvl="3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4pPr>
            <a:lvl5pPr lvl="4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5pPr>
            <a:lvl6pPr lvl="5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6pPr>
            <a:lvl7pPr lvl="6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7pPr>
            <a:lvl8pPr lvl="7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8pPr>
            <a:lvl9pPr lvl="8">
              <a:spcBef>
                <a:spcPts val="0"/>
              </a:spcBef>
              <a:buFont typeface="Muli"/>
              <a:defRPr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  <p:grpSp>
        <p:nvGrpSpPr>
          <p:cNvPr id="517" name="Shape 517"/>
          <p:cNvGrpSpPr/>
          <p:nvPr/>
        </p:nvGrpSpPr>
        <p:grpSpPr>
          <a:xfrm rot="10800000" flipH="1">
            <a:off x="411206" y="245768"/>
            <a:ext cx="1322798" cy="1145959"/>
            <a:chOff x="4088875" y="1431100"/>
            <a:chExt cx="3293000" cy="2852775"/>
          </a:xfrm>
        </p:grpSpPr>
        <p:sp>
          <p:nvSpPr>
            <p:cNvPr id="518" name="Shape 518"/>
            <p:cNvSpPr/>
            <p:nvPr/>
          </p:nvSpPr>
          <p:spPr>
            <a:xfrm>
              <a:off x="483147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4" y="0"/>
                  </a:moveTo>
                  <a:lnTo>
                    <a:pt x="1" y="269"/>
                  </a:lnTo>
                  <a:lnTo>
                    <a:pt x="3227" y="5914"/>
                  </a:lnTo>
                  <a:lnTo>
                    <a:pt x="6318" y="591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9" name="Shape 519"/>
            <p:cNvSpPr/>
            <p:nvPr/>
          </p:nvSpPr>
          <p:spPr>
            <a:xfrm>
              <a:off x="4697075" y="3907525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538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11022" y="15054"/>
                  </a:lnTo>
                  <a:lnTo>
                    <a:pt x="15592" y="15054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0" name="Shape 520"/>
            <p:cNvSpPr/>
            <p:nvPr/>
          </p:nvSpPr>
          <p:spPr>
            <a:xfrm>
              <a:off x="4566025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027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1" name="Shape 521"/>
            <p:cNvSpPr/>
            <p:nvPr/>
          </p:nvSpPr>
          <p:spPr>
            <a:xfrm>
              <a:off x="4434975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1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2" name="Shape 522"/>
            <p:cNvSpPr/>
            <p:nvPr/>
          </p:nvSpPr>
          <p:spPr>
            <a:xfrm>
              <a:off x="4300575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0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3" name="Shape 523"/>
            <p:cNvSpPr/>
            <p:nvPr/>
          </p:nvSpPr>
          <p:spPr>
            <a:xfrm>
              <a:off x="4169525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2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4" name="Shape 524"/>
            <p:cNvSpPr/>
            <p:nvPr/>
          </p:nvSpPr>
          <p:spPr>
            <a:xfrm>
              <a:off x="4088875" y="2822200"/>
              <a:ext cx="1481875" cy="1461675"/>
            </a:xfrm>
            <a:custGeom>
              <a:avLst/>
              <a:gdLst/>
              <a:ahLst/>
              <a:cxnLst/>
              <a:rect l="0" t="0" r="0" b="0"/>
              <a:pathLst>
                <a:path w="59275" h="58467" extrusionOk="0">
                  <a:moveTo>
                    <a:pt x="807" y="0"/>
                  </a:moveTo>
                  <a:lnTo>
                    <a:pt x="1" y="1479"/>
                  </a:lnTo>
                  <a:lnTo>
                    <a:pt x="3227" y="6989"/>
                  </a:lnTo>
                  <a:lnTo>
                    <a:pt x="54705" y="58467"/>
                  </a:lnTo>
                  <a:lnTo>
                    <a:pt x="59274" y="58467"/>
                  </a:lnTo>
                  <a:lnTo>
                    <a:pt x="807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5" name="Shape 525"/>
            <p:cNvSpPr/>
            <p:nvPr/>
          </p:nvSpPr>
          <p:spPr>
            <a:xfrm>
              <a:off x="4102325" y="2761700"/>
              <a:ext cx="1565875" cy="1522175"/>
            </a:xfrm>
            <a:custGeom>
              <a:avLst/>
              <a:gdLst/>
              <a:ahLst/>
              <a:cxnLst/>
              <a:rect l="0" t="0" r="0" b="0"/>
              <a:pathLst>
                <a:path w="62635" h="60887" extrusionOk="0">
                  <a:moveTo>
                    <a:pt x="1748" y="1"/>
                  </a:moveTo>
                  <a:lnTo>
                    <a:pt x="0" y="2823"/>
                  </a:lnTo>
                  <a:lnTo>
                    <a:pt x="58064" y="60887"/>
                  </a:lnTo>
                  <a:lnTo>
                    <a:pt x="62634" y="6088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6" name="Shape 526"/>
            <p:cNvSpPr/>
            <p:nvPr/>
          </p:nvSpPr>
          <p:spPr>
            <a:xfrm>
              <a:off x="4139275" y="2697875"/>
              <a:ext cx="1626375" cy="1586000"/>
            </a:xfrm>
            <a:custGeom>
              <a:avLst/>
              <a:gdLst/>
              <a:ahLst/>
              <a:cxnLst/>
              <a:rect l="0" t="0" r="0" b="0"/>
              <a:pathLst>
                <a:path w="65055" h="63440" extrusionOk="0">
                  <a:moveTo>
                    <a:pt x="1614" y="0"/>
                  </a:moveTo>
                  <a:lnTo>
                    <a:pt x="1" y="2957"/>
                  </a:lnTo>
                  <a:lnTo>
                    <a:pt x="60484" y="63440"/>
                  </a:lnTo>
                  <a:lnTo>
                    <a:pt x="65054" y="63440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7" name="Shape 527"/>
            <p:cNvSpPr/>
            <p:nvPr/>
          </p:nvSpPr>
          <p:spPr>
            <a:xfrm>
              <a:off x="4172900" y="2637375"/>
              <a:ext cx="1690175" cy="1646500"/>
            </a:xfrm>
            <a:custGeom>
              <a:avLst/>
              <a:gdLst/>
              <a:ahLst/>
              <a:cxnLst/>
              <a:rect l="0" t="0" r="0" b="0"/>
              <a:pathLst>
                <a:path w="67607" h="65860" extrusionOk="0">
                  <a:moveTo>
                    <a:pt x="1747" y="1"/>
                  </a:moveTo>
                  <a:lnTo>
                    <a:pt x="0" y="2958"/>
                  </a:lnTo>
                  <a:lnTo>
                    <a:pt x="62903" y="65860"/>
                  </a:lnTo>
                  <a:lnTo>
                    <a:pt x="67607" y="65860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8" name="Shape 528"/>
            <p:cNvSpPr/>
            <p:nvPr/>
          </p:nvSpPr>
          <p:spPr>
            <a:xfrm>
              <a:off x="4209850" y="2576900"/>
              <a:ext cx="1750675" cy="1706975"/>
            </a:xfrm>
            <a:custGeom>
              <a:avLst/>
              <a:gdLst/>
              <a:ahLst/>
              <a:cxnLst/>
              <a:rect l="0" t="0" r="0" b="0"/>
              <a:pathLst>
                <a:path w="70027" h="68279" extrusionOk="0">
                  <a:moveTo>
                    <a:pt x="1613" y="1"/>
                  </a:moveTo>
                  <a:lnTo>
                    <a:pt x="0" y="2823"/>
                  </a:lnTo>
                  <a:lnTo>
                    <a:pt x="65322" y="68279"/>
                  </a:lnTo>
                  <a:lnTo>
                    <a:pt x="70027" y="68279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9" name="Shape 529"/>
            <p:cNvSpPr/>
            <p:nvPr/>
          </p:nvSpPr>
          <p:spPr>
            <a:xfrm>
              <a:off x="4243450" y="2513050"/>
              <a:ext cx="1814525" cy="1770825"/>
            </a:xfrm>
            <a:custGeom>
              <a:avLst/>
              <a:gdLst/>
              <a:ahLst/>
              <a:cxnLst/>
              <a:rect l="0" t="0" r="0" b="0"/>
              <a:pathLst>
                <a:path w="72581" h="70833" extrusionOk="0">
                  <a:moveTo>
                    <a:pt x="1748" y="1"/>
                  </a:moveTo>
                  <a:lnTo>
                    <a:pt x="1" y="2958"/>
                  </a:lnTo>
                  <a:lnTo>
                    <a:pt x="67876" y="70833"/>
                  </a:lnTo>
                  <a:lnTo>
                    <a:pt x="72581" y="70833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0" name="Shape 530"/>
            <p:cNvSpPr/>
            <p:nvPr/>
          </p:nvSpPr>
          <p:spPr>
            <a:xfrm>
              <a:off x="4280425" y="2452575"/>
              <a:ext cx="1875000" cy="1831300"/>
            </a:xfrm>
            <a:custGeom>
              <a:avLst/>
              <a:gdLst/>
              <a:ahLst/>
              <a:cxnLst/>
              <a:rect l="0" t="0" r="0" b="0"/>
              <a:pathLst>
                <a:path w="75000" h="73252" extrusionOk="0">
                  <a:moveTo>
                    <a:pt x="1613" y="1"/>
                  </a:moveTo>
                  <a:lnTo>
                    <a:pt x="0" y="2957"/>
                  </a:lnTo>
                  <a:lnTo>
                    <a:pt x="70295" y="73252"/>
                  </a:lnTo>
                  <a:lnTo>
                    <a:pt x="74999" y="73252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1" name="Shape 531"/>
            <p:cNvSpPr/>
            <p:nvPr/>
          </p:nvSpPr>
          <p:spPr>
            <a:xfrm>
              <a:off x="4314025" y="2392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1747" y="0"/>
                  </a:moveTo>
                  <a:lnTo>
                    <a:pt x="0" y="2957"/>
                  </a:lnTo>
                  <a:lnTo>
                    <a:pt x="72849" y="75671"/>
                  </a:lnTo>
                  <a:lnTo>
                    <a:pt x="77419" y="7567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2" name="Shape 532"/>
            <p:cNvSpPr/>
            <p:nvPr/>
          </p:nvSpPr>
          <p:spPr>
            <a:xfrm>
              <a:off x="4350975" y="232825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1748" y="1"/>
                  </a:moveTo>
                  <a:lnTo>
                    <a:pt x="1" y="2957"/>
                  </a:lnTo>
                  <a:lnTo>
                    <a:pt x="75269" y="78225"/>
                  </a:lnTo>
                  <a:lnTo>
                    <a:pt x="79839" y="7822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3" name="Shape 533"/>
            <p:cNvSpPr/>
            <p:nvPr/>
          </p:nvSpPr>
          <p:spPr>
            <a:xfrm>
              <a:off x="4384575" y="2267775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1748" y="0"/>
                  </a:moveTo>
                  <a:lnTo>
                    <a:pt x="1" y="2957"/>
                  </a:lnTo>
                  <a:lnTo>
                    <a:pt x="77823" y="80644"/>
                  </a:lnTo>
                  <a:lnTo>
                    <a:pt x="82392" y="8064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4" name="Shape 534"/>
            <p:cNvSpPr/>
            <p:nvPr/>
          </p:nvSpPr>
          <p:spPr>
            <a:xfrm>
              <a:off x="4421550" y="2207275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747" y="1"/>
                  </a:moveTo>
                  <a:lnTo>
                    <a:pt x="0" y="2958"/>
                  </a:lnTo>
                  <a:lnTo>
                    <a:pt x="80107" y="83064"/>
                  </a:lnTo>
                  <a:lnTo>
                    <a:pt x="84811" y="83064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5" name="Shape 535"/>
            <p:cNvSpPr/>
            <p:nvPr/>
          </p:nvSpPr>
          <p:spPr>
            <a:xfrm>
              <a:off x="4458500" y="2146800"/>
              <a:ext cx="2130375" cy="2137075"/>
            </a:xfrm>
            <a:custGeom>
              <a:avLst/>
              <a:gdLst/>
              <a:ahLst/>
              <a:cxnLst/>
              <a:rect l="0" t="0" r="0" b="0"/>
              <a:pathLst>
                <a:path w="85215" h="85483" extrusionOk="0">
                  <a:moveTo>
                    <a:pt x="1614" y="1"/>
                  </a:moveTo>
                  <a:lnTo>
                    <a:pt x="1" y="2823"/>
                  </a:lnTo>
                  <a:lnTo>
                    <a:pt x="82527" y="85483"/>
                  </a:lnTo>
                  <a:lnTo>
                    <a:pt x="84005" y="85483"/>
                  </a:lnTo>
                  <a:lnTo>
                    <a:pt x="85215" y="83467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6" name="Shape 536"/>
            <p:cNvSpPr/>
            <p:nvPr/>
          </p:nvSpPr>
          <p:spPr>
            <a:xfrm>
              <a:off x="4492100" y="2082950"/>
              <a:ext cx="2133750" cy="2163975"/>
            </a:xfrm>
            <a:custGeom>
              <a:avLst/>
              <a:gdLst/>
              <a:ahLst/>
              <a:cxnLst/>
              <a:rect l="0" t="0" r="0" b="0"/>
              <a:pathLst>
                <a:path w="85350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349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7" name="Shape 537"/>
            <p:cNvSpPr/>
            <p:nvPr/>
          </p:nvSpPr>
          <p:spPr>
            <a:xfrm>
              <a:off x="4529075" y="2022475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558"/>
                  </a:lnTo>
                  <a:lnTo>
                    <a:pt x="85214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8" name="Shape 538"/>
            <p:cNvSpPr/>
            <p:nvPr/>
          </p:nvSpPr>
          <p:spPr>
            <a:xfrm>
              <a:off x="4562675" y="1962000"/>
              <a:ext cx="2133725" cy="2160600"/>
            </a:xfrm>
            <a:custGeom>
              <a:avLst/>
              <a:gdLst/>
              <a:ahLst/>
              <a:cxnLst/>
              <a:rect l="0" t="0" r="0" b="0"/>
              <a:pathLst>
                <a:path w="85349" h="86424" extrusionOk="0">
                  <a:moveTo>
                    <a:pt x="1748" y="0"/>
                  </a:moveTo>
                  <a:lnTo>
                    <a:pt x="0" y="2957"/>
                  </a:lnTo>
                  <a:lnTo>
                    <a:pt x="83602" y="86424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9" name="Shape 539"/>
            <p:cNvSpPr/>
            <p:nvPr/>
          </p:nvSpPr>
          <p:spPr>
            <a:xfrm>
              <a:off x="4599625" y="1898150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0" name="Shape 540"/>
            <p:cNvSpPr/>
            <p:nvPr/>
          </p:nvSpPr>
          <p:spPr>
            <a:xfrm>
              <a:off x="4633225" y="1837675"/>
              <a:ext cx="2133750" cy="2163950"/>
            </a:xfrm>
            <a:custGeom>
              <a:avLst/>
              <a:gdLst/>
              <a:ahLst/>
              <a:cxnLst/>
              <a:rect l="0" t="0" r="0" b="0"/>
              <a:pathLst>
                <a:path w="85350" h="86558" extrusionOk="0">
                  <a:moveTo>
                    <a:pt x="1748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349" y="83601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1" name="Shape 541"/>
            <p:cNvSpPr/>
            <p:nvPr/>
          </p:nvSpPr>
          <p:spPr>
            <a:xfrm>
              <a:off x="4670200" y="1777175"/>
              <a:ext cx="2130375" cy="2160625"/>
            </a:xfrm>
            <a:custGeom>
              <a:avLst/>
              <a:gdLst/>
              <a:ahLst/>
              <a:cxnLst/>
              <a:rect l="0" t="0" r="0" b="0"/>
              <a:pathLst>
                <a:path w="85215" h="86425" extrusionOk="0">
                  <a:moveTo>
                    <a:pt x="1748" y="1"/>
                  </a:moveTo>
                  <a:lnTo>
                    <a:pt x="0" y="2958"/>
                  </a:lnTo>
                  <a:lnTo>
                    <a:pt x="83602" y="86424"/>
                  </a:lnTo>
                  <a:lnTo>
                    <a:pt x="85215" y="8346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2" name="Shape 542"/>
            <p:cNvSpPr/>
            <p:nvPr/>
          </p:nvSpPr>
          <p:spPr>
            <a:xfrm>
              <a:off x="4707150" y="1713350"/>
              <a:ext cx="2130375" cy="2163950"/>
            </a:xfrm>
            <a:custGeom>
              <a:avLst/>
              <a:gdLst/>
              <a:ahLst/>
              <a:cxnLst/>
              <a:rect l="0" t="0" r="0" b="0"/>
              <a:pathLst>
                <a:path w="85215" h="86558" extrusionOk="0">
                  <a:moveTo>
                    <a:pt x="1614" y="0"/>
                  </a:moveTo>
                  <a:lnTo>
                    <a:pt x="1" y="2957"/>
                  </a:lnTo>
                  <a:lnTo>
                    <a:pt x="83468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3" name="Shape 543"/>
            <p:cNvSpPr/>
            <p:nvPr/>
          </p:nvSpPr>
          <p:spPr>
            <a:xfrm>
              <a:off x="4740750" y="16528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215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4" name="Shape 544"/>
            <p:cNvSpPr/>
            <p:nvPr/>
          </p:nvSpPr>
          <p:spPr>
            <a:xfrm>
              <a:off x="4777725" y="1592375"/>
              <a:ext cx="2130375" cy="2160600"/>
            </a:xfrm>
            <a:custGeom>
              <a:avLst/>
              <a:gdLst/>
              <a:ahLst/>
              <a:cxnLst/>
              <a:rect l="0" t="0" r="0" b="0"/>
              <a:pathLst>
                <a:path w="85215" h="86424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424"/>
                  </a:lnTo>
                  <a:lnTo>
                    <a:pt x="85215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5" name="Shape 545"/>
            <p:cNvSpPr/>
            <p:nvPr/>
          </p:nvSpPr>
          <p:spPr>
            <a:xfrm>
              <a:off x="4811325" y="1531900"/>
              <a:ext cx="2133750" cy="2160600"/>
            </a:xfrm>
            <a:custGeom>
              <a:avLst/>
              <a:gdLst/>
              <a:ahLst/>
              <a:cxnLst/>
              <a:rect l="0" t="0" r="0" b="0"/>
              <a:pathLst>
                <a:path w="85350" h="86424" extrusionOk="0">
                  <a:moveTo>
                    <a:pt x="1748" y="0"/>
                  </a:moveTo>
                  <a:lnTo>
                    <a:pt x="0" y="2823"/>
                  </a:lnTo>
                  <a:lnTo>
                    <a:pt x="83602" y="86423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6" name="Shape 546"/>
            <p:cNvSpPr/>
            <p:nvPr/>
          </p:nvSpPr>
          <p:spPr>
            <a:xfrm>
              <a:off x="4848275" y="14680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7" name="Shape 547"/>
            <p:cNvSpPr/>
            <p:nvPr/>
          </p:nvSpPr>
          <p:spPr>
            <a:xfrm>
              <a:off x="4881875" y="1431100"/>
              <a:ext cx="2133750" cy="2140425"/>
            </a:xfrm>
            <a:custGeom>
              <a:avLst/>
              <a:gdLst/>
              <a:ahLst/>
              <a:cxnLst/>
              <a:rect l="0" t="0" r="0" b="0"/>
              <a:pathLst>
                <a:path w="85350" h="85617" extrusionOk="0">
                  <a:moveTo>
                    <a:pt x="1211" y="0"/>
                  </a:moveTo>
                  <a:lnTo>
                    <a:pt x="1" y="2016"/>
                  </a:lnTo>
                  <a:lnTo>
                    <a:pt x="83602" y="85617"/>
                  </a:lnTo>
                  <a:lnTo>
                    <a:pt x="85350" y="82660"/>
                  </a:lnTo>
                  <a:lnTo>
                    <a:pt x="2689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8" name="Shape 548"/>
            <p:cNvSpPr/>
            <p:nvPr/>
          </p:nvSpPr>
          <p:spPr>
            <a:xfrm>
              <a:off x="4928925" y="1431100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" y="0"/>
                  </a:moveTo>
                  <a:lnTo>
                    <a:pt x="83199" y="83063"/>
                  </a:lnTo>
                  <a:lnTo>
                    <a:pt x="84812" y="80106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9" name="Shape 549"/>
            <p:cNvSpPr/>
            <p:nvPr/>
          </p:nvSpPr>
          <p:spPr>
            <a:xfrm>
              <a:off x="5026375" y="1431100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0" y="0"/>
                  </a:moveTo>
                  <a:lnTo>
                    <a:pt x="80645" y="80644"/>
                  </a:lnTo>
                  <a:lnTo>
                    <a:pt x="82392" y="77687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0" name="Shape 550"/>
            <p:cNvSpPr/>
            <p:nvPr/>
          </p:nvSpPr>
          <p:spPr>
            <a:xfrm>
              <a:off x="5123825" y="143110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0" y="0"/>
                  </a:moveTo>
                  <a:lnTo>
                    <a:pt x="78225" y="78225"/>
                  </a:lnTo>
                  <a:lnTo>
                    <a:pt x="79838" y="75268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1" name="Shape 551"/>
            <p:cNvSpPr/>
            <p:nvPr/>
          </p:nvSpPr>
          <p:spPr>
            <a:xfrm>
              <a:off x="5221275" y="1431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0" y="0"/>
                  </a:moveTo>
                  <a:lnTo>
                    <a:pt x="75671" y="75671"/>
                  </a:lnTo>
                  <a:lnTo>
                    <a:pt x="77419" y="7271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2" name="Shape 552"/>
            <p:cNvSpPr/>
            <p:nvPr/>
          </p:nvSpPr>
          <p:spPr>
            <a:xfrm>
              <a:off x="5318700" y="1431100"/>
              <a:ext cx="1875025" cy="1831300"/>
            </a:xfrm>
            <a:custGeom>
              <a:avLst/>
              <a:gdLst/>
              <a:ahLst/>
              <a:cxnLst/>
              <a:rect l="0" t="0" r="0" b="0"/>
              <a:pathLst>
                <a:path w="75001" h="73252" extrusionOk="0">
                  <a:moveTo>
                    <a:pt x="1" y="0"/>
                  </a:moveTo>
                  <a:lnTo>
                    <a:pt x="73253" y="73251"/>
                  </a:lnTo>
                  <a:lnTo>
                    <a:pt x="75000" y="7029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3" name="Shape 553"/>
            <p:cNvSpPr/>
            <p:nvPr/>
          </p:nvSpPr>
          <p:spPr>
            <a:xfrm>
              <a:off x="5416150" y="1431100"/>
              <a:ext cx="1811175" cy="1770825"/>
            </a:xfrm>
            <a:custGeom>
              <a:avLst/>
              <a:gdLst/>
              <a:ahLst/>
              <a:cxnLst/>
              <a:rect l="0" t="0" r="0" b="0"/>
              <a:pathLst>
                <a:path w="72447" h="70833" extrusionOk="0">
                  <a:moveTo>
                    <a:pt x="1" y="0"/>
                  </a:moveTo>
                  <a:lnTo>
                    <a:pt x="70699" y="70832"/>
                  </a:lnTo>
                  <a:lnTo>
                    <a:pt x="72446" y="6787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4" name="Shape 554"/>
            <p:cNvSpPr/>
            <p:nvPr/>
          </p:nvSpPr>
          <p:spPr>
            <a:xfrm>
              <a:off x="5510250" y="1431100"/>
              <a:ext cx="1754025" cy="1706975"/>
            </a:xfrm>
            <a:custGeom>
              <a:avLst/>
              <a:gdLst/>
              <a:ahLst/>
              <a:cxnLst/>
              <a:rect l="0" t="0" r="0" b="0"/>
              <a:pathLst>
                <a:path w="70161" h="68279" extrusionOk="0">
                  <a:moveTo>
                    <a:pt x="0" y="0"/>
                  </a:moveTo>
                  <a:lnTo>
                    <a:pt x="68413" y="68278"/>
                  </a:lnTo>
                  <a:lnTo>
                    <a:pt x="70161" y="65456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5" name="Shape 555"/>
            <p:cNvSpPr/>
            <p:nvPr/>
          </p:nvSpPr>
          <p:spPr>
            <a:xfrm>
              <a:off x="5607675" y="1431100"/>
              <a:ext cx="1690200" cy="1646500"/>
            </a:xfrm>
            <a:custGeom>
              <a:avLst/>
              <a:gdLst/>
              <a:ahLst/>
              <a:cxnLst/>
              <a:rect l="0" t="0" r="0" b="0"/>
              <a:pathLst>
                <a:path w="67608" h="65860" extrusionOk="0">
                  <a:moveTo>
                    <a:pt x="1" y="0"/>
                  </a:moveTo>
                  <a:lnTo>
                    <a:pt x="65995" y="65859"/>
                  </a:lnTo>
                  <a:lnTo>
                    <a:pt x="67608" y="62902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6" name="Shape 556"/>
            <p:cNvSpPr/>
            <p:nvPr/>
          </p:nvSpPr>
          <p:spPr>
            <a:xfrm>
              <a:off x="5705125" y="1431100"/>
              <a:ext cx="1629725" cy="1586000"/>
            </a:xfrm>
            <a:custGeom>
              <a:avLst/>
              <a:gdLst/>
              <a:ahLst/>
              <a:cxnLst/>
              <a:rect l="0" t="0" r="0" b="0"/>
              <a:pathLst>
                <a:path w="65189" h="63440" extrusionOk="0">
                  <a:moveTo>
                    <a:pt x="1" y="0"/>
                  </a:moveTo>
                  <a:lnTo>
                    <a:pt x="63441" y="63440"/>
                  </a:lnTo>
                  <a:lnTo>
                    <a:pt x="65188" y="60483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7" name="Shape 557"/>
            <p:cNvSpPr/>
            <p:nvPr/>
          </p:nvSpPr>
          <p:spPr>
            <a:xfrm>
              <a:off x="5802575" y="1431100"/>
              <a:ext cx="1565875" cy="1525525"/>
            </a:xfrm>
            <a:custGeom>
              <a:avLst/>
              <a:gdLst/>
              <a:ahLst/>
              <a:cxnLst/>
              <a:rect l="0" t="0" r="0" b="0"/>
              <a:pathLst>
                <a:path w="62635" h="61021" extrusionOk="0">
                  <a:moveTo>
                    <a:pt x="1" y="0"/>
                  </a:moveTo>
                  <a:lnTo>
                    <a:pt x="61021" y="61020"/>
                  </a:lnTo>
                  <a:lnTo>
                    <a:pt x="62634" y="5806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8" name="Shape 558"/>
            <p:cNvSpPr/>
            <p:nvPr/>
          </p:nvSpPr>
          <p:spPr>
            <a:xfrm>
              <a:off x="5900025" y="1431100"/>
              <a:ext cx="1481850" cy="1461675"/>
            </a:xfrm>
            <a:custGeom>
              <a:avLst/>
              <a:gdLst/>
              <a:ahLst/>
              <a:cxnLst/>
              <a:rect l="0" t="0" r="0" b="0"/>
              <a:pathLst>
                <a:path w="59274" h="58467" extrusionOk="0">
                  <a:moveTo>
                    <a:pt x="0" y="0"/>
                  </a:moveTo>
                  <a:lnTo>
                    <a:pt x="58468" y="58467"/>
                  </a:lnTo>
                  <a:lnTo>
                    <a:pt x="59274" y="57123"/>
                  </a:lnTo>
                  <a:lnTo>
                    <a:pt x="56048" y="5147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9" name="Shape 559"/>
            <p:cNvSpPr/>
            <p:nvPr/>
          </p:nvSpPr>
          <p:spPr>
            <a:xfrm>
              <a:off x="5997475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51747" y="51881"/>
                  </a:lnTo>
                  <a:lnTo>
                    <a:pt x="52285" y="51478"/>
                  </a:lnTo>
                  <a:lnTo>
                    <a:pt x="46908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0" name="Shape 560"/>
            <p:cNvSpPr/>
            <p:nvPr/>
          </p:nvSpPr>
          <p:spPr>
            <a:xfrm>
              <a:off x="6094900" y="1431100"/>
              <a:ext cx="1075300" cy="1065175"/>
            </a:xfrm>
            <a:custGeom>
              <a:avLst/>
              <a:gdLst/>
              <a:ahLst/>
              <a:cxnLst/>
              <a:rect l="0" t="0" r="0" b="0"/>
              <a:pathLst>
                <a:path w="43012" h="42607" extrusionOk="0">
                  <a:moveTo>
                    <a:pt x="1" y="0"/>
                  </a:moveTo>
                  <a:lnTo>
                    <a:pt x="42608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1" name="Shape 561"/>
            <p:cNvSpPr/>
            <p:nvPr/>
          </p:nvSpPr>
          <p:spPr>
            <a:xfrm>
              <a:off x="6189000" y="1431100"/>
              <a:ext cx="850150" cy="836700"/>
            </a:xfrm>
            <a:custGeom>
              <a:avLst/>
              <a:gdLst/>
              <a:ahLst/>
              <a:cxnLst/>
              <a:rect l="0" t="0" r="0" b="0"/>
              <a:pathLst>
                <a:path w="34006" h="33468" extrusionOk="0">
                  <a:moveTo>
                    <a:pt x="0" y="0"/>
                  </a:moveTo>
                  <a:lnTo>
                    <a:pt x="33602" y="33467"/>
                  </a:lnTo>
                  <a:lnTo>
                    <a:pt x="34005" y="33198"/>
                  </a:lnTo>
                  <a:lnTo>
                    <a:pt x="28629" y="2392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2" name="Shape 562"/>
            <p:cNvSpPr/>
            <p:nvPr/>
          </p:nvSpPr>
          <p:spPr>
            <a:xfrm>
              <a:off x="6286450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0" y="0"/>
                  </a:moveTo>
                  <a:lnTo>
                    <a:pt x="24328" y="24328"/>
                  </a:lnTo>
                  <a:lnTo>
                    <a:pt x="24731" y="23924"/>
                  </a:lnTo>
                  <a:lnTo>
                    <a:pt x="19489" y="1478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3" name="Shape 563"/>
            <p:cNvSpPr/>
            <p:nvPr/>
          </p:nvSpPr>
          <p:spPr>
            <a:xfrm>
              <a:off x="6383900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215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4" name="Shape 564"/>
            <p:cNvSpPr/>
            <p:nvPr/>
          </p:nvSpPr>
          <p:spPr>
            <a:xfrm>
              <a:off x="6481325" y="1431100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1" y="0"/>
                  </a:moveTo>
                  <a:lnTo>
                    <a:pt x="5915" y="5914"/>
                  </a:lnTo>
                  <a:lnTo>
                    <a:pt x="6318" y="5645"/>
                  </a:lnTo>
                  <a:lnTo>
                    <a:pt x="3092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65" name="Shape 565"/>
          <p:cNvGrpSpPr/>
          <p:nvPr/>
        </p:nvGrpSpPr>
        <p:grpSpPr>
          <a:xfrm rot="10800000" flipH="1">
            <a:off x="7663686" y="3682711"/>
            <a:ext cx="1034724" cy="895486"/>
            <a:chOff x="238125" y="1431100"/>
            <a:chExt cx="3296350" cy="2852775"/>
          </a:xfrm>
        </p:grpSpPr>
        <p:sp>
          <p:nvSpPr>
            <p:cNvPr id="566" name="Shape 566"/>
            <p:cNvSpPr/>
            <p:nvPr/>
          </p:nvSpPr>
          <p:spPr>
            <a:xfrm>
              <a:off x="98072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3" y="0"/>
                  </a:moveTo>
                  <a:lnTo>
                    <a:pt x="0" y="269"/>
                  </a:lnTo>
                  <a:lnTo>
                    <a:pt x="3226" y="5914"/>
                  </a:lnTo>
                  <a:lnTo>
                    <a:pt x="6317" y="591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7" name="Shape 567"/>
            <p:cNvSpPr/>
            <p:nvPr/>
          </p:nvSpPr>
          <p:spPr>
            <a:xfrm>
              <a:off x="849675" y="3907525"/>
              <a:ext cx="386425" cy="376350"/>
            </a:xfrm>
            <a:custGeom>
              <a:avLst/>
              <a:gdLst/>
              <a:ahLst/>
              <a:cxnLst/>
              <a:rect l="0" t="0" r="0" b="0"/>
              <a:pathLst>
                <a:path w="15457" h="15054" extrusionOk="0">
                  <a:moveTo>
                    <a:pt x="403" y="0"/>
                  </a:moveTo>
                  <a:lnTo>
                    <a:pt x="0" y="269"/>
                  </a:lnTo>
                  <a:lnTo>
                    <a:pt x="5242" y="9543"/>
                  </a:lnTo>
                  <a:lnTo>
                    <a:pt x="10887" y="15054"/>
                  </a:lnTo>
                  <a:lnTo>
                    <a:pt x="15457" y="1505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8" name="Shape 568"/>
            <p:cNvSpPr/>
            <p:nvPr/>
          </p:nvSpPr>
          <p:spPr>
            <a:xfrm>
              <a:off x="715250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162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9" name="Shape 569"/>
            <p:cNvSpPr/>
            <p:nvPr/>
          </p:nvSpPr>
          <p:spPr>
            <a:xfrm>
              <a:off x="584200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2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0" name="Shape 570"/>
            <p:cNvSpPr/>
            <p:nvPr/>
          </p:nvSpPr>
          <p:spPr>
            <a:xfrm>
              <a:off x="449800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1" name="Shape 571"/>
            <p:cNvSpPr/>
            <p:nvPr/>
          </p:nvSpPr>
          <p:spPr>
            <a:xfrm>
              <a:off x="318750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3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39517" y="38978"/>
                  </a:lnTo>
                  <a:lnTo>
                    <a:pt x="37097" y="38978"/>
                  </a:lnTo>
                  <a:lnTo>
                    <a:pt x="33737" y="33333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2" name="Shape 572"/>
            <p:cNvSpPr/>
            <p:nvPr/>
          </p:nvSpPr>
          <p:spPr>
            <a:xfrm>
              <a:off x="1286500" y="396465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473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3" name="Shape 573"/>
            <p:cNvSpPr/>
            <p:nvPr/>
          </p:nvSpPr>
          <p:spPr>
            <a:xfrm>
              <a:off x="238125" y="2822200"/>
              <a:ext cx="924075" cy="1008075"/>
            </a:xfrm>
            <a:custGeom>
              <a:avLst/>
              <a:gdLst/>
              <a:ahLst/>
              <a:cxnLst/>
              <a:rect l="0" t="0" r="0" b="0"/>
              <a:pathLst>
                <a:path w="36963" h="40323" extrusionOk="0">
                  <a:moveTo>
                    <a:pt x="806" y="0"/>
                  </a:moveTo>
                  <a:lnTo>
                    <a:pt x="0" y="1479"/>
                  </a:lnTo>
                  <a:lnTo>
                    <a:pt x="3226" y="6989"/>
                  </a:lnTo>
                  <a:lnTo>
                    <a:pt x="36559" y="40322"/>
                  </a:lnTo>
                  <a:lnTo>
                    <a:pt x="36962" y="40053"/>
                  </a:lnTo>
                  <a:lnTo>
                    <a:pt x="31720" y="30779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4" name="Shape 574"/>
            <p:cNvSpPr/>
            <p:nvPr/>
          </p:nvSpPr>
          <p:spPr>
            <a:xfrm>
              <a:off x="138392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5" name="Shape 575"/>
            <p:cNvSpPr/>
            <p:nvPr/>
          </p:nvSpPr>
          <p:spPr>
            <a:xfrm>
              <a:off x="251550" y="2761700"/>
              <a:ext cx="779600" cy="840075"/>
            </a:xfrm>
            <a:custGeom>
              <a:avLst/>
              <a:gdLst/>
              <a:ahLst/>
              <a:cxnLst/>
              <a:rect l="0" t="0" r="0" b="0"/>
              <a:pathLst>
                <a:path w="31184" h="33603" extrusionOk="0">
                  <a:moveTo>
                    <a:pt x="1748" y="1"/>
                  </a:moveTo>
                  <a:lnTo>
                    <a:pt x="1" y="2823"/>
                  </a:lnTo>
                  <a:lnTo>
                    <a:pt x="30780" y="33603"/>
                  </a:lnTo>
                  <a:lnTo>
                    <a:pt x="31183" y="33199"/>
                  </a:lnTo>
                  <a:lnTo>
                    <a:pt x="25807" y="24060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6" name="Shape 576"/>
            <p:cNvSpPr/>
            <p:nvPr/>
          </p:nvSpPr>
          <p:spPr>
            <a:xfrm>
              <a:off x="288525" y="2697875"/>
              <a:ext cx="608200" cy="675400"/>
            </a:xfrm>
            <a:custGeom>
              <a:avLst/>
              <a:gdLst/>
              <a:ahLst/>
              <a:cxnLst/>
              <a:rect l="0" t="0" r="0" b="0"/>
              <a:pathLst>
                <a:path w="24328" h="27016" extrusionOk="0">
                  <a:moveTo>
                    <a:pt x="1613" y="0"/>
                  </a:moveTo>
                  <a:lnTo>
                    <a:pt x="0" y="2957"/>
                  </a:lnTo>
                  <a:lnTo>
                    <a:pt x="23925" y="27016"/>
                  </a:lnTo>
                  <a:lnTo>
                    <a:pt x="24328" y="26613"/>
                  </a:lnTo>
                  <a:lnTo>
                    <a:pt x="19086" y="17473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7" name="Shape 577"/>
            <p:cNvSpPr/>
            <p:nvPr/>
          </p:nvSpPr>
          <p:spPr>
            <a:xfrm>
              <a:off x="148137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8" name="Shape 578"/>
            <p:cNvSpPr/>
            <p:nvPr/>
          </p:nvSpPr>
          <p:spPr>
            <a:xfrm>
              <a:off x="157882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9" name="Shape 579"/>
            <p:cNvSpPr/>
            <p:nvPr/>
          </p:nvSpPr>
          <p:spPr>
            <a:xfrm>
              <a:off x="322125" y="2637375"/>
              <a:ext cx="443550" cy="504050"/>
            </a:xfrm>
            <a:custGeom>
              <a:avLst/>
              <a:gdLst/>
              <a:ahLst/>
              <a:cxnLst/>
              <a:rect l="0" t="0" r="0" b="0"/>
              <a:pathLst>
                <a:path w="17742" h="20162" extrusionOk="0">
                  <a:moveTo>
                    <a:pt x="1747" y="1"/>
                  </a:moveTo>
                  <a:lnTo>
                    <a:pt x="0" y="2958"/>
                  </a:lnTo>
                  <a:lnTo>
                    <a:pt x="17339" y="20162"/>
                  </a:lnTo>
                  <a:lnTo>
                    <a:pt x="17742" y="19893"/>
                  </a:lnTo>
                  <a:lnTo>
                    <a:pt x="12366" y="10619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0" name="Shape 580"/>
            <p:cNvSpPr/>
            <p:nvPr/>
          </p:nvSpPr>
          <p:spPr>
            <a:xfrm>
              <a:off x="359075" y="2576900"/>
              <a:ext cx="275575" cy="336050"/>
            </a:xfrm>
            <a:custGeom>
              <a:avLst/>
              <a:gdLst/>
              <a:ahLst/>
              <a:cxnLst/>
              <a:rect l="0" t="0" r="0" b="0"/>
              <a:pathLst>
                <a:path w="11023" h="13442" extrusionOk="0">
                  <a:moveTo>
                    <a:pt x="1614" y="1"/>
                  </a:moveTo>
                  <a:lnTo>
                    <a:pt x="1" y="2823"/>
                  </a:lnTo>
                  <a:lnTo>
                    <a:pt x="10484" y="13441"/>
                  </a:lnTo>
                  <a:lnTo>
                    <a:pt x="10888" y="13172"/>
                  </a:lnTo>
                  <a:lnTo>
                    <a:pt x="9812" y="11291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1" name="Shape 581"/>
            <p:cNvSpPr/>
            <p:nvPr/>
          </p:nvSpPr>
          <p:spPr>
            <a:xfrm>
              <a:off x="1676275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2" name="Shape 582"/>
            <p:cNvSpPr/>
            <p:nvPr/>
          </p:nvSpPr>
          <p:spPr>
            <a:xfrm>
              <a:off x="392675" y="2513050"/>
              <a:ext cx="275575" cy="309175"/>
            </a:xfrm>
            <a:custGeom>
              <a:avLst/>
              <a:gdLst/>
              <a:ahLst/>
              <a:cxnLst/>
              <a:rect l="0" t="0" r="0" b="0"/>
              <a:pathLst>
                <a:path w="11023" h="12367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3" name="Shape 583"/>
            <p:cNvSpPr/>
            <p:nvPr/>
          </p:nvSpPr>
          <p:spPr>
            <a:xfrm>
              <a:off x="1773725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634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4" name="Shape 584"/>
            <p:cNvSpPr/>
            <p:nvPr/>
          </p:nvSpPr>
          <p:spPr>
            <a:xfrm>
              <a:off x="429650" y="24525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7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5" name="Shape 585"/>
            <p:cNvSpPr/>
            <p:nvPr/>
          </p:nvSpPr>
          <p:spPr>
            <a:xfrm>
              <a:off x="1871150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40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6" name="Shape 586"/>
            <p:cNvSpPr/>
            <p:nvPr/>
          </p:nvSpPr>
          <p:spPr>
            <a:xfrm>
              <a:off x="1965250" y="396465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473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7" name="Shape 587"/>
            <p:cNvSpPr/>
            <p:nvPr/>
          </p:nvSpPr>
          <p:spPr>
            <a:xfrm>
              <a:off x="466600" y="2392100"/>
              <a:ext cx="272200" cy="305800"/>
            </a:xfrm>
            <a:custGeom>
              <a:avLst/>
              <a:gdLst/>
              <a:ahLst/>
              <a:cxnLst/>
              <a:rect l="0" t="0" r="0" b="0"/>
              <a:pathLst>
                <a:path w="10888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0888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8" name="Shape 588"/>
            <p:cNvSpPr/>
            <p:nvPr/>
          </p:nvSpPr>
          <p:spPr>
            <a:xfrm>
              <a:off x="2062700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9" name="Shape 589"/>
            <p:cNvSpPr/>
            <p:nvPr/>
          </p:nvSpPr>
          <p:spPr>
            <a:xfrm>
              <a:off x="500200" y="23282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748" y="1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0" name="Shape 590"/>
            <p:cNvSpPr/>
            <p:nvPr/>
          </p:nvSpPr>
          <p:spPr>
            <a:xfrm>
              <a:off x="537175" y="22677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0"/>
                  </a:moveTo>
                  <a:lnTo>
                    <a:pt x="0" y="2957"/>
                  </a:lnTo>
                  <a:lnTo>
                    <a:pt x="9274" y="12231"/>
                  </a:lnTo>
                  <a:lnTo>
                    <a:pt x="11022" y="9274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1" name="Shape 591"/>
            <p:cNvSpPr/>
            <p:nvPr/>
          </p:nvSpPr>
          <p:spPr>
            <a:xfrm>
              <a:off x="2160150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2" name="Shape 592"/>
            <p:cNvSpPr/>
            <p:nvPr/>
          </p:nvSpPr>
          <p:spPr>
            <a:xfrm>
              <a:off x="570775" y="22072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3" name="Shape 593"/>
            <p:cNvSpPr/>
            <p:nvPr/>
          </p:nvSpPr>
          <p:spPr>
            <a:xfrm>
              <a:off x="225757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4" name="Shape 594"/>
            <p:cNvSpPr/>
            <p:nvPr/>
          </p:nvSpPr>
          <p:spPr>
            <a:xfrm>
              <a:off x="2355025" y="3964650"/>
              <a:ext cx="383100" cy="319225"/>
            </a:xfrm>
            <a:custGeom>
              <a:avLst/>
              <a:gdLst/>
              <a:ahLst/>
              <a:cxnLst/>
              <a:rect l="0" t="0" r="0" b="0"/>
              <a:pathLst>
                <a:path w="15324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4248" y="12769"/>
                  </a:lnTo>
                  <a:lnTo>
                    <a:pt x="15323" y="10753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5" name="Shape 595"/>
            <p:cNvSpPr/>
            <p:nvPr/>
          </p:nvSpPr>
          <p:spPr>
            <a:xfrm>
              <a:off x="607725" y="21468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823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6" name="Shape 596"/>
            <p:cNvSpPr/>
            <p:nvPr/>
          </p:nvSpPr>
          <p:spPr>
            <a:xfrm>
              <a:off x="2452475" y="3941125"/>
              <a:ext cx="322600" cy="305800"/>
            </a:xfrm>
            <a:custGeom>
              <a:avLst/>
              <a:gdLst/>
              <a:ahLst/>
              <a:cxnLst/>
              <a:rect l="0" t="0" r="0" b="0"/>
              <a:pathLst>
                <a:path w="12904" h="12232" extrusionOk="0">
                  <a:moveTo>
                    <a:pt x="3495" y="1"/>
                  </a:moveTo>
                  <a:lnTo>
                    <a:pt x="2957" y="941"/>
                  </a:lnTo>
                  <a:lnTo>
                    <a:pt x="0" y="941"/>
                  </a:lnTo>
                  <a:lnTo>
                    <a:pt x="11156" y="12232"/>
                  </a:lnTo>
                  <a:lnTo>
                    <a:pt x="12904" y="9275"/>
                  </a:lnTo>
                  <a:lnTo>
                    <a:pt x="3495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7" name="Shape 597"/>
            <p:cNvSpPr/>
            <p:nvPr/>
          </p:nvSpPr>
          <p:spPr>
            <a:xfrm>
              <a:off x="641325" y="208295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232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8" name="Shape 598"/>
            <p:cNvSpPr/>
            <p:nvPr/>
          </p:nvSpPr>
          <p:spPr>
            <a:xfrm>
              <a:off x="678300" y="20224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7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9" name="Shape 599"/>
            <p:cNvSpPr/>
            <p:nvPr/>
          </p:nvSpPr>
          <p:spPr>
            <a:xfrm>
              <a:off x="2533125" y="3877275"/>
              <a:ext cx="275550" cy="309175"/>
            </a:xfrm>
            <a:custGeom>
              <a:avLst/>
              <a:gdLst/>
              <a:ahLst/>
              <a:cxnLst/>
              <a:rect l="0" t="0" r="0" b="0"/>
              <a:pathLst>
                <a:path w="11022" h="12367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0" name="Shape 600"/>
            <p:cNvSpPr/>
            <p:nvPr/>
          </p:nvSpPr>
          <p:spPr>
            <a:xfrm>
              <a:off x="2570075" y="38168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957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1" name="Shape 601"/>
            <p:cNvSpPr/>
            <p:nvPr/>
          </p:nvSpPr>
          <p:spPr>
            <a:xfrm>
              <a:off x="711900" y="196200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0"/>
                  </a:moveTo>
                  <a:lnTo>
                    <a:pt x="0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2" name="Shape 602"/>
            <p:cNvSpPr/>
            <p:nvPr/>
          </p:nvSpPr>
          <p:spPr>
            <a:xfrm>
              <a:off x="2603675" y="3756325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0"/>
                  </a:moveTo>
                  <a:lnTo>
                    <a:pt x="1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3" name="Shape 603"/>
            <p:cNvSpPr/>
            <p:nvPr/>
          </p:nvSpPr>
          <p:spPr>
            <a:xfrm>
              <a:off x="748850" y="18981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748" y="0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4" name="Shape 604"/>
            <p:cNvSpPr/>
            <p:nvPr/>
          </p:nvSpPr>
          <p:spPr>
            <a:xfrm>
              <a:off x="2640650" y="36924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748" y="0"/>
                  </a:moveTo>
                  <a:lnTo>
                    <a:pt x="0" y="2957"/>
                  </a:lnTo>
                  <a:lnTo>
                    <a:pt x="9274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5" name="Shape 605"/>
            <p:cNvSpPr/>
            <p:nvPr/>
          </p:nvSpPr>
          <p:spPr>
            <a:xfrm>
              <a:off x="785825" y="18376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0"/>
                  </a:moveTo>
                  <a:lnTo>
                    <a:pt x="0" y="2957"/>
                  </a:lnTo>
                  <a:lnTo>
                    <a:pt x="9275" y="12231"/>
                  </a:lnTo>
                  <a:lnTo>
                    <a:pt x="11022" y="9274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6" name="Shape 606"/>
            <p:cNvSpPr/>
            <p:nvPr/>
          </p:nvSpPr>
          <p:spPr>
            <a:xfrm>
              <a:off x="2677600" y="36320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7" name="Shape 607"/>
            <p:cNvSpPr/>
            <p:nvPr/>
          </p:nvSpPr>
          <p:spPr>
            <a:xfrm>
              <a:off x="819425" y="17771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8" name="Shape 608"/>
            <p:cNvSpPr/>
            <p:nvPr/>
          </p:nvSpPr>
          <p:spPr>
            <a:xfrm>
              <a:off x="2711200" y="35715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9" name="Shape 609"/>
            <p:cNvSpPr/>
            <p:nvPr/>
          </p:nvSpPr>
          <p:spPr>
            <a:xfrm>
              <a:off x="856375" y="17133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0" name="Shape 610"/>
            <p:cNvSpPr/>
            <p:nvPr/>
          </p:nvSpPr>
          <p:spPr>
            <a:xfrm>
              <a:off x="890000" y="165285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7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1" y="9275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1" name="Shape 611"/>
            <p:cNvSpPr/>
            <p:nvPr/>
          </p:nvSpPr>
          <p:spPr>
            <a:xfrm>
              <a:off x="2748175" y="351102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1"/>
                  </a:moveTo>
                  <a:lnTo>
                    <a:pt x="0" y="2823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2" name="Shape 612"/>
            <p:cNvSpPr/>
            <p:nvPr/>
          </p:nvSpPr>
          <p:spPr>
            <a:xfrm>
              <a:off x="2781775" y="34471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3" name="Shape 613"/>
            <p:cNvSpPr/>
            <p:nvPr/>
          </p:nvSpPr>
          <p:spPr>
            <a:xfrm>
              <a:off x="926950" y="15923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1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4" name="Shape 614"/>
            <p:cNvSpPr/>
            <p:nvPr/>
          </p:nvSpPr>
          <p:spPr>
            <a:xfrm>
              <a:off x="960550" y="153190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0"/>
                  </a:moveTo>
                  <a:lnTo>
                    <a:pt x="1" y="2823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5" name="Shape 615"/>
            <p:cNvSpPr/>
            <p:nvPr/>
          </p:nvSpPr>
          <p:spPr>
            <a:xfrm>
              <a:off x="2818725" y="33867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6" name="Shape 616"/>
            <p:cNvSpPr/>
            <p:nvPr/>
          </p:nvSpPr>
          <p:spPr>
            <a:xfrm>
              <a:off x="997525" y="1468050"/>
              <a:ext cx="322600" cy="305800"/>
            </a:xfrm>
            <a:custGeom>
              <a:avLst/>
              <a:gdLst/>
              <a:ahLst/>
              <a:cxnLst/>
              <a:rect l="0" t="0" r="0" b="0"/>
              <a:pathLst>
                <a:path w="12904" h="12232" extrusionOk="0">
                  <a:moveTo>
                    <a:pt x="1747" y="0"/>
                  </a:moveTo>
                  <a:lnTo>
                    <a:pt x="0" y="2957"/>
                  </a:lnTo>
                  <a:lnTo>
                    <a:pt x="9274" y="12231"/>
                  </a:lnTo>
                  <a:lnTo>
                    <a:pt x="9946" y="11291"/>
                  </a:lnTo>
                  <a:lnTo>
                    <a:pt x="12903" y="1129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7" name="Shape 617"/>
            <p:cNvSpPr/>
            <p:nvPr/>
          </p:nvSpPr>
          <p:spPr>
            <a:xfrm>
              <a:off x="2852325" y="3326225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0"/>
                  </a:moveTo>
                  <a:lnTo>
                    <a:pt x="1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8" name="Shape 618"/>
            <p:cNvSpPr/>
            <p:nvPr/>
          </p:nvSpPr>
          <p:spPr>
            <a:xfrm>
              <a:off x="1034475" y="1431100"/>
              <a:ext cx="383075" cy="319225"/>
            </a:xfrm>
            <a:custGeom>
              <a:avLst/>
              <a:gdLst/>
              <a:ahLst/>
              <a:cxnLst/>
              <a:rect l="0" t="0" r="0" b="0"/>
              <a:pathLst>
                <a:path w="15323" h="12769" extrusionOk="0">
                  <a:moveTo>
                    <a:pt x="1076" y="0"/>
                  </a:moveTo>
                  <a:lnTo>
                    <a:pt x="1" y="2016"/>
                  </a:lnTo>
                  <a:lnTo>
                    <a:pt x="10619" y="12769"/>
                  </a:lnTo>
                  <a:lnTo>
                    <a:pt x="15323" y="12769"/>
                  </a:lnTo>
                  <a:lnTo>
                    <a:pt x="2554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9" name="Shape 619"/>
            <p:cNvSpPr/>
            <p:nvPr/>
          </p:nvSpPr>
          <p:spPr>
            <a:xfrm>
              <a:off x="2889300" y="32623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748" y="0"/>
                  </a:moveTo>
                  <a:lnTo>
                    <a:pt x="0" y="2957"/>
                  </a:lnTo>
                  <a:lnTo>
                    <a:pt x="9274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0" name="Shape 620"/>
            <p:cNvSpPr/>
            <p:nvPr/>
          </p:nvSpPr>
          <p:spPr>
            <a:xfrm>
              <a:off x="107815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1" name="Shape 621"/>
            <p:cNvSpPr/>
            <p:nvPr/>
          </p:nvSpPr>
          <p:spPr>
            <a:xfrm>
              <a:off x="2926250" y="3201900"/>
              <a:ext cx="272200" cy="305800"/>
            </a:xfrm>
            <a:custGeom>
              <a:avLst/>
              <a:gdLst/>
              <a:ahLst/>
              <a:cxnLst/>
              <a:rect l="0" t="0" r="0" b="0"/>
              <a:pathLst>
                <a:path w="10888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0888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2" name="Shape 622"/>
            <p:cNvSpPr/>
            <p:nvPr/>
          </p:nvSpPr>
          <p:spPr>
            <a:xfrm>
              <a:off x="117560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3" name="Shape 623"/>
            <p:cNvSpPr/>
            <p:nvPr/>
          </p:nvSpPr>
          <p:spPr>
            <a:xfrm>
              <a:off x="2959850" y="31414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4" name="Shape 624"/>
            <p:cNvSpPr/>
            <p:nvPr/>
          </p:nvSpPr>
          <p:spPr>
            <a:xfrm>
              <a:off x="2996825" y="30775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613" y="0"/>
                  </a:moveTo>
                  <a:lnTo>
                    <a:pt x="0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5" name="Shape 625"/>
            <p:cNvSpPr/>
            <p:nvPr/>
          </p:nvSpPr>
          <p:spPr>
            <a:xfrm>
              <a:off x="127305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6" name="Shape 626"/>
            <p:cNvSpPr/>
            <p:nvPr/>
          </p:nvSpPr>
          <p:spPr>
            <a:xfrm>
              <a:off x="1370500" y="143110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7" name="Shape 627"/>
            <p:cNvSpPr/>
            <p:nvPr/>
          </p:nvSpPr>
          <p:spPr>
            <a:xfrm>
              <a:off x="3030425" y="30170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8" name="Shape 628"/>
            <p:cNvSpPr/>
            <p:nvPr/>
          </p:nvSpPr>
          <p:spPr>
            <a:xfrm>
              <a:off x="1467950" y="143110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9" name="Shape 629"/>
            <p:cNvSpPr/>
            <p:nvPr/>
          </p:nvSpPr>
          <p:spPr>
            <a:xfrm>
              <a:off x="3067375" y="29566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0" name="Shape 630"/>
            <p:cNvSpPr/>
            <p:nvPr/>
          </p:nvSpPr>
          <p:spPr>
            <a:xfrm>
              <a:off x="156537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1" name="Shape 631"/>
            <p:cNvSpPr/>
            <p:nvPr/>
          </p:nvSpPr>
          <p:spPr>
            <a:xfrm>
              <a:off x="3101000" y="289612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7" y="0"/>
                  </a:moveTo>
                  <a:lnTo>
                    <a:pt x="0" y="2823"/>
                  </a:lnTo>
                  <a:lnTo>
                    <a:pt x="9409" y="12231"/>
                  </a:lnTo>
                  <a:lnTo>
                    <a:pt x="11021" y="9274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2" name="Shape 632"/>
            <p:cNvSpPr/>
            <p:nvPr/>
          </p:nvSpPr>
          <p:spPr>
            <a:xfrm>
              <a:off x="3137950" y="2802025"/>
              <a:ext cx="275550" cy="336050"/>
            </a:xfrm>
            <a:custGeom>
              <a:avLst/>
              <a:gdLst/>
              <a:ahLst/>
              <a:cxnLst/>
              <a:rect l="0" t="0" r="0" b="0"/>
              <a:pathLst>
                <a:path w="11022" h="13442" extrusionOk="0">
                  <a:moveTo>
                    <a:pt x="404" y="1"/>
                  </a:moveTo>
                  <a:lnTo>
                    <a:pt x="1" y="404"/>
                  </a:lnTo>
                  <a:lnTo>
                    <a:pt x="1076" y="2286"/>
                  </a:lnTo>
                  <a:lnTo>
                    <a:pt x="1" y="4167"/>
                  </a:lnTo>
                  <a:lnTo>
                    <a:pt x="9275" y="13441"/>
                  </a:lnTo>
                  <a:lnTo>
                    <a:pt x="11022" y="10619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3" name="Shape 633"/>
            <p:cNvSpPr/>
            <p:nvPr/>
          </p:nvSpPr>
          <p:spPr>
            <a:xfrm>
              <a:off x="166282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4" name="Shape 634"/>
            <p:cNvSpPr/>
            <p:nvPr/>
          </p:nvSpPr>
          <p:spPr>
            <a:xfrm>
              <a:off x="3006900" y="2573550"/>
              <a:ext cx="440200" cy="504050"/>
            </a:xfrm>
            <a:custGeom>
              <a:avLst/>
              <a:gdLst/>
              <a:ahLst/>
              <a:cxnLst/>
              <a:rect l="0" t="0" r="0" b="0"/>
              <a:pathLst>
                <a:path w="17608" h="20162" extrusionOk="0">
                  <a:moveTo>
                    <a:pt x="404" y="0"/>
                  </a:moveTo>
                  <a:lnTo>
                    <a:pt x="1" y="269"/>
                  </a:lnTo>
                  <a:lnTo>
                    <a:pt x="5243" y="9543"/>
                  </a:lnTo>
                  <a:lnTo>
                    <a:pt x="15995" y="20161"/>
                  </a:lnTo>
                  <a:lnTo>
                    <a:pt x="17608" y="1720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5" name="Shape 635"/>
            <p:cNvSpPr/>
            <p:nvPr/>
          </p:nvSpPr>
          <p:spPr>
            <a:xfrm>
              <a:off x="176027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6" name="Shape 636"/>
            <p:cNvSpPr/>
            <p:nvPr/>
          </p:nvSpPr>
          <p:spPr>
            <a:xfrm>
              <a:off x="185435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7" name="Shape 637"/>
            <p:cNvSpPr/>
            <p:nvPr/>
          </p:nvSpPr>
          <p:spPr>
            <a:xfrm>
              <a:off x="2872500" y="2345050"/>
              <a:ext cx="611575" cy="672050"/>
            </a:xfrm>
            <a:custGeom>
              <a:avLst/>
              <a:gdLst/>
              <a:ahLst/>
              <a:cxnLst/>
              <a:rect l="0" t="0" r="0" b="0"/>
              <a:pathLst>
                <a:path w="24463" h="26882" extrusionOk="0">
                  <a:moveTo>
                    <a:pt x="538" y="1"/>
                  </a:moveTo>
                  <a:lnTo>
                    <a:pt x="0" y="269"/>
                  </a:lnTo>
                  <a:lnTo>
                    <a:pt x="5377" y="9409"/>
                  </a:lnTo>
                  <a:lnTo>
                    <a:pt x="22715" y="26882"/>
                  </a:lnTo>
                  <a:lnTo>
                    <a:pt x="24462" y="23925"/>
                  </a:lnTo>
                  <a:lnTo>
                    <a:pt x="538" y="1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8" name="Shape 638"/>
            <p:cNvSpPr/>
            <p:nvPr/>
          </p:nvSpPr>
          <p:spPr>
            <a:xfrm>
              <a:off x="2741450" y="2113200"/>
              <a:ext cx="779575" cy="843425"/>
            </a:xfrm>
            <a:custGeom>
              <a:avLst/>
              <a:gdLst/>
              <a:ahLst/>
              <a:cxnLst/>
              <a:rect l="0" t="0" r="0" b="0"/>
              <a:pathLst>
                <a:path w="31183" h="33737" extrusionOk="0">
                  <a:moveTo>
                    <a:pt x="404" y="0"/>
                  </a:moveTo>
                  <a:lnTo>
                    <a:pt x="0" y="404"/>
                  </a:lnTo>
                  <a:lnTo>
                    <a:pt x="5242" y="9543"/>
                  </a:lnTo>
                  <a:lnTo>
                    <a:pt x="29436" y="33736"/>
                  </a:lnTo>
                  <a:lnTo>
                    <a:pt x="31183" y="30780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9" name="Shape 639"/>
            <p:cNvSpPr/>
            <p:nvPr/>
          </p:nvSpPr>
          <p:spPr>
            <a:xfrm>
              <a:off x="195180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0" name="Shape 640"/>
            <p:cNvSpPr/>
            <p:nvPr/>
          </p:nvSpPr>
          <p:spPr>
            <a:xfrm>
              <a:off x="204925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1" name="Shape 641"/>
            <p:cNvSpPr/>
            <p:nvPr/>
          </p:nvSpPr>
          <p:spPr>
            <a:xfrm>
              <a:off x="2610400" y="1884700"/>
              <a:ext cx="924075" cy="1008075"/>
            </a:xfrm>
            <a:custGeom>
              <a:avLst/>
              <a:gdLst/>
              <a:ahLst/>
              <a:cxnLst/>
              <a:rect l="0" t="0" r="0" b="0"/>
              <a:pathLst>
                <a:path w="36963" h="40323" extrusionOk="0">
                  <a:moveTo>
                    <a:pt x="404" y="1"/>
                  </a:moveTo>
                  <a:lnTo>
                    <a:pt x="1" y="270"/>
                  </a:lnTo>
                  <a:lnTo>
                    <a:pt x="5242" y="9544"/>
                  </a:lnTo>
                  <a:lnTo>
                    <a:pt x="36022" y="40323"/>
                  </a:lnTo>
                  <a:lnTo>
                    <a:pt x="36963" y="38979"/>
                  </a:lnTo>
                  <a:lnTo>
                    <a:pt x="33737" y="333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2" name="Shape 642"/>
            <p:cNvSpPr/>
            <p:nvPr/>
          </p:nvSpPr>
          <p:spPr>
            <a:xfrm>
              <a:off x="2146700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12769" y="12769"/>
                  </a:lnTo>
                  <a:lnTo>
                    <a:pt x="15188" y="12769"/>
                  </a:lnTo>
                  <a:lnTo>
                    <a:pt x="18549" y="18548"/>
                  </a:lnTo>
                  <a:lnTo>
                    <a:pt x="51882" y="51881"/>
                  </a:lnTo>
                  <a:lnTo>
                    <a:pt x="52285" y="51478"/>
                  </a:lnTo>
                  <a:lnTo>
                    <a:pt x="46909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3" name="Shape 643"/>
            <p:cNvSpPr/>
            <p:nvPr/>
          </p:nvSpPr>
          <p:spPr>
            <a:xfrm>
              <a:off x="2244150" y="1431100"/>
              <a:ext cx="1075275" cy="1065175"/>
            </a:xfrm>
            <a:custGeom>
              <a:avLst/>
              <a:gdLst/>
              <a:ahLst/>
              <a:cxnLst/>
              <a:rect l="0" t="0" r="0" b="0"/>
              <a:pathLst>
                <a:path w="43011" h="42607" extrusionOk="0">
                  <a:moveTo>
                    <a:pt x="0" y="0"/>
                  </a:moveTo>
                  <a:lnTo>
                    <a:pt x="42607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4" name="Shape 644"/>
            <p:cNvSpPr/>
            <p:nvPr/>
          </p:nvSpPr>
          <p:spPr>
            <a:xfrm>
              <a:off x="2341575" y="1431100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1" y="0"/>
                  </a:moveTo>
                  <a:lnTo>
                    <a:pt x="33468" y="33467"/>
                  </a:lnTo>
                  <a:lnTo>
                    <a:pt x="33872" y="33198"/>
                  </a:lnTo>
                  <a:lnTo>
                    <a:pt x="28495" y="2392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5" name="Shape 645"/>
            <p:cNvSpPr/>
            <p:nvPr/>
          </p:nvSpPr>
          <p:spPr>
            <a:xfrm>
              <a:off x="2439025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1" y="0"/>
                  </a:moveTo>
                  <a:lnTo>
                    <a:pt x="24194" y="24328"/>
                  </a:lnTo>
                  <a:lnTo>
                    <a:pt x="24732" y="23924"/>
                  </a:lnTo>
                  <a:lnTo>
                    <a:pt x="19355" y="1478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6" name="Shape 646"/>
            <p:cNvSpPr/>
            <p:nvPr/>
          </p:nvSpPr>
          <p:spPr>
            <a:xfrm>
              <a:off x="2533125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350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7" name="Shape 647"/>
            <p:cNvSpPr/>
            <p:nvPr/>
          </p:nvSpPr>
          <p:spPr>
            <a:xfrm>
              <a:off x="2630575" y="1431100"/>
              <a:ext cx="161300" cy="147850"/>
            </a:xfrm>
            <a:custGeom>
              <a:avLst/>
              <a:gdLst/>
              <a:ahLst/>
              <a:cxnLst/>
              <a:rect l="0" t="0" r="0" b="0"/>
              <a:pathLst>
                <a:path w="6452" h="5914" extrusionOk="0">
                  <a:moveTo>
                    <a:pt x="0" y="0"/>
                  </a:moveTo>
                  <a:lnTo>
                    <a:pt x="6048" y="5914"/>
                  </a:lnTo>
                  <a:lnTo>
                    <a:pt x="6452" y="5645"/>
                  </a:lnTo>
                  <a:lnTo>
                    <a:pt x="3226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48" name="Shape 648"/>
          <p:cNvSpPr/>
          <p:nvPr/>
        </p:nvSpPr>
        <p:spPr>
          <a:xfrm rot="10800000" flipH="1">
            <a:off x="-123825" y="1058975"/>
            <a:ext cx="819899" cy="710099"/>
          </a:xfrm>
          <a:prstGeom prst="hexagon">
            <a:avLst>
              <a:gd name="adj" fmla="val 28678"/>
              <a:gd name="vf" fmla="val 115470"/>
            </a:avLst>
          </a:prstGeom>
          <a:noFill/>
          <a:ln w="9525" cap="flat" cmpd="sng">
            <a:solidFill>
              <a:srgbClr val="19BBD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49" name="Shape 649"/>
          <p:cNvSpPr/>
          <p:nvPr/>
        </p:nvSpPr>
        <p:spPr>
          <a:xfrm rot="10800000" flipH="1">
            <a:off x="638174" y="1440099"/>
            <a:ext cx="428700" cy="3711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50" name="Shape 650"/>
          <p:cNvSpPr/>
          <p:nvPr/>
        </p:nvSpPr>
        <p:spPr>
          <a:xfrm rot="10800000" flipH="1">
            <a:off x="1495424" y="-131649"/>
            <a:ext cx="819899" cy="710099"/>
          </a:xfrm>
          <a:prstGeom prst="hexagon">
            <a:avLst>
              <a:gd name="adj" fmla="val 28678"/>
              <a:gd name="vf" fmla="val 115470"/>
            </a:avLst>
          </a:prstGeom>
          <a:noFill/>
          <a:ln w="76200" cap="flat" cmpd="sng">
            <a:solidFill>
              <a:srgbClr val="184769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51" name="Shape 651"/>
          <p:cNvSpPr/>
          <p:nvPr/>
        </p:nvSpPr>
        <p:spPr>
          <a:xfrm rot="10800000" flipH="1">
            <a:off x="327799" y="88924"/>
            <a:ext cx="358799" cy="3105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00E1C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52" name="Shape 652"/>
          <p:cNvSpPr/>
          <p:nvPr/>
        </p:nvSpPr>
        <p:spPr>
          <a:xfrm rot="10800000" flipH="1">
            <a:off x="8486774" y="4230775"/>
            <a:ext cx="819899" cy="710099"/>
          </a:xfrm>
          <a:prstGeom prst="hexagon">
            <a:avLst>
              <a:gd name="adj" fmla="val 28678"/>
              <a:gd name="vf" fmla="val 115470"/>
            </a:avLst>
          </a:prstGeom>
          <a:noFill/>
          <a:ln w="9525" cap="flat" cmpd="sng">
            <a:solidFill>
              <a:srgbClr val="18476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53" name="Shape 653"/>
          <p:cNvSpPr/>
          <p:nvPr/>
        </p:nvSpPr>
        <p:spPr>
          <a:xfrm rot="10800000" flipH="1">
            <a:off x="8124824" y="4615699"/>
            <a:ext cx="428700" cy="3711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3292E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54" name="Shape 654"/>
          <p:cNvSpPr/>
          <p:nvPr/>
        </p:nvSpPr>
        <p:spPr>
          <a:xfrm rot="10800000" flipH="1">
            <a:off x="7821347" y="2935400"/>
            <a:ext cx="819899" cy="709799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55" name="Shape 655"/>
          <p:cNvSpPr/>
          <p:nvPr/>
        </p:nvSpPr>
        <p:spPr>
          <a:xfrm rot="10800000" flipH="1">
            <a:off x="8486775" y="3512174"/>
            <a:ext cx="358799" cy="310500"/>
          </a:xfrm>
          <a:prstGeom prst="hexagon">
            <a:avLst>
              <a:gd name="adj" fmla="val 28678"/>
              <a:gd name="vf" fmla="val 115470"/>
            </a:avLst>
          </a:prstGeom>
          <a:noFill/>
          <a:ln w="19050" cap="flat" cmpd="sng">
            <a:solidFill>
              <a:srgbClr val="00E1C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656" name="Shape 656"/>
          <p:cNvGrpSpPr/>
          <p:nvPr/>
        </p:nvGrpSpPr>
        <p:grpSpPr>
          <a:xfrm>
            <a:off x="1729783" y="61067"/>
            <a:ext cx="351203" cy="324660"/>
            <a:chOff x="5975075" y="2327500"/>
            <a:chExt cx="420100" cy="388350"/>
          </a:xfrm>
        </p:grpSpPr>
        <p:sp>
          <p:nvSpPr>
            <p:cNvPr id="657" name="Shape 657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8" name="Shape 658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59" name="Shape 659"/>
          <p:cNvSpPr/>
          <p:nvPr/>
        </p:nvSpPr>
        <p:spPr>
          <a:xfrm>
            <a:off x="203100" y="1270176"/>
            <a:ext cx="166061" cy="287704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19BBD5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60" name="Shape 660"/>
          <p:cNvSpPr/>
          <p:nvPr/>
        </p:nvSpPr>
        <p:spPr>
          <a:xfrm>
            <a:off x="8772688" y="4461807"/>
            <a:ext cx="248072" cy="248057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661" name="Shape 661"/>
          <p:cNvGrpSpPr/>
          <p:nvPr/>
        </p:nvGrpSpPr>
        <p:grpSpPr>
          <a:xfrm>
            <a:off x="7354067" y="3426714"/>
            <a:ext cx="455624" cy="437053"/>
            <a:chOff x="5241175" y="4959100"/>
            <a:chExt cx="539775" cy="517775"/>
          </a:xfrm>
        </p:grpSpPr>
        <p:sp>
          <p:nvSpPr>
            <p:cNvPr id="662" name="Shape 662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0" t="0" r="0" b="0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3" name="Shape 663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0" t="0" r="0" b="0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4" name="Shape 664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0" t="0" r="0" b="0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5" name="Shape 665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0" t="0" r="0" b="0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6" name="Shape 666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0" t="0" r="0" b="0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7" name="Shape 667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0" t="0" r="0" b="0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68" name="Shape 668"/>
          <p:cNvSpPr/>
          <p:nvPr/>
        </p:nvSpPr>
        <p:spPr>
          <a:xfrm>
            <a:off x="8081325" y="3153875"/>
            <a:ext cx="299951" cy="272838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3292E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669" name="Shape 669"/>
          <p:cNvGrpSpPr/>
          <p:nvPr/>
        </p:nvGrpSpPr>
        <p:grpSpPr>
          <a:xfrm>
            <a:off x="904276" y="515192"/>
            <a:ext cx="382958" cy="607110"/>
            <a:chOff x="6718575" y="2318625"/>
            <a:chExt cx="256950" cy="407375"/>
          </a:xfrm>
        </p:grpSpPr>
        <p:sp>
          <p:nvSpPr>
            <p:cNvPr id="670" name="Shape 670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1" name="Shape 671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2" name="Shape 672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0" t="0" r="0" b="0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3" name="Shape 673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4" name="Shape 674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0" t="0" r="0" b="0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5" name="Shape 675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6" name="Shape 676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0" t="0" r="0" b="0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7" name="Shape 677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0" t="0" r="0" b="0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78" name="Shape 678"/>
          <p:cNvGrpSpPr/>
          <p:nvPr/>
        </p:nvGrpSpPr>
        <p:grpSpPr>
          <a:xfrm>
            <a:off x="335759" y="1840530"/>
            <a:ext cx="342881" cy="350068"/>
            <a:chOff x="3951850" y="2985350"/>
            <a:chExt cx="407950" cy="416500"/>
          </a:xfrm>
        </p:grpSpPr>
        <p:sp>
          <p:nvSpPr>
            <p:cNvPr id="679" name="Shape 679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0" t="0" r="0" b="0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0" name="Shape 680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0" t="0" r="0" b="0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1" name="Shape 681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2" name="Shape 682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0" t="0" r="0" b="0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Shape 854"/>
          <p:cNvSpPr txBox="1">
            <a:spLocks noGrp="1"/>
          </p:cNvSpPr>
          <p:nvPr>
            <p:ph type="title"/>
          </p:nvPr>
        </p:nvSpPr>
        <p:spPr>
          <a:xfrm>
            <a:off x="1732700" y="1735600"/>
            <a:ext cx="4944300" cy="645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55" name="Shape 855"/>
          <p:cNvSpPr txBox="1">
            <a:spLocks noGrp="1"/>
          </p:cNvSpPr>
          <p:nvPr>
            <p:ph type="body" idx="1"/>
          </p:nvPr>
        </p:nvSpPr>
        <p:spPr>
          <a:xfrm>
            <a:off x="1732700" y="2380900"/>
            <a:ext cx="2176800" cy="2544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56" name="Shape 856"/>
          <p:cNvSpPr txBox="1">
            <a:spLocks noGrp="1"/>
          </p:cNvSpPr>
          <p:nvPr>
            <p:ph type="body" idx="2"/>
          </p:nvPr>
        </p:nvSpPr>
        <p:spPr>
          <a:xfrm>
            <a:off x="4020972" y="2380900"/>
            <a:ext cx="2176800" cy="2544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57" name="Shape 857"/>
          <p:cNvSpPr txBox="1">
            <a:spLocks noGrp="1"/>
          </p:cNvSpPr>
          <p:nvPr>
            <p:ph type="body" idx="3"/>
          </p:nvPr>
        </p:nvSpPr>
        <p:spPr>
          <a:xfrm>
            <a:off x="6309244" y="2380900"/>
            <a:ext cx="2176800" cy="2544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858" name="Shape 858"/>
          <p:cNvGrpSpPr/>
          <p:nvPr/>
        </p:nvGrpSpPr>
        <p:grpSpPr>
          <a:xfrm rot="10800000" flipH="1">
            <a:off x="411206" y="245768"/>
            <a:ext cx="1322798" cy="1145959"/>
            <a:chOff x="4088875" y="1431100"/>
            <a:chExt cx="3293000" cy="2852775"/>
          </a:xfrm>
        </p:grpSpPr>
        <p:sp>
          <p:nvSpPr>
            <p:cNvPr id="859" name="Shape 859"/>
            <p:cNvSpPr/>
            <p:nvPr/>
          </p:nvSpPr>
          <p:spPr>
            <a:xfrm>
              <a:off x="483147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4" y="0"/>
                  </a:moveTo>
                  <a:lnTo>
                    <a:pt x="1" y="269"/>
                  </a:lnTo>
                  <a:lnTo>
                    <a:pt x="3227" y="5914"/>
                  </a:lnTo>
                  <a:lnTo>
                    <a:pt x="6318" y="591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0" name="Shape 860"/>
            <p:cNvSpPr/>
            <p:nvPr/>
          </p:nvSpPr>
          <p:spPr>
            <a:xfrm>
              <a:off x="4697075" y="3907525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538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11022" y="15054"/>
                  </a:lnTo>
                  <a:lnTo>
                    <a:pt x="15592" y="15054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1" name="Shape 861"/>
            <p:cNvSpPr/>
            <p:nvPr/>
          </p:nvSpPr>
          <p:spPr>
            <a:xfrm>
              <a:off x="4566025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027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2" name="Shape 862"/>
            <p:cNvSpPr/>
            <p:nvPr/>
          </p:nvSpPr>
          <p:spPr>
            <a:xfrm>
              <a:off x="4434975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1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3" name="Shape 863"/>
            <p:cNvSpPr/>
            <p:nvPr/>
          </p:nvSpPr>
          <p:spPr>
            <a:xfrm>
              <a:off x="4300575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0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4" name="Shape 864"/>
            <p:cNvSpPr/>
            <p:nvPr/>
          </p:nvSpPr>
          <p:spPr>
            <a:xfrm>
              <a:off x="4169525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2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5" name="Shape 865"/>
            <p:cNvSpPr/>
            <p:nvPr/>
          </p:nvSpPr>
          <p:spPr>
            <a:xfrm>
              <a:off x="4088875" y="2822200"/>
              <a:ext cx="1481875" cy="1461675"/>
            </a:xfrm>
            <a:custGeom>
              <a:avLst/>
              <a:gdLst/>
              <a:ahLst/>
              <a:cxnLst/>
              <a:rect l="0" t="0" r="0" b="0"/>
              <a:pathLst>
                <a:path w="59275" h="58467" extrusionOk="0">
                  <a:moveTo>
                    <a:pt x="807" y="0"/>
                  </a:moveTo>
                  <a:lnTo>
                    <a:pt x="1" y="1479"/>
                  </a:lnTo>
                  <a:lnTo>
                    <a:pt x="3227" y="6989"/>
                  </a:lnTo>
                  <a:lnTo>
                    <a:pt x="54705" y="58467"/>
                  </a:lnTo>
                  <a:lnTo>
                    <a:pt x="59274" y="58467"/>
                  </a:lnTo>
                  <a:lnTo>
                    <a:pt x="807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6" name="Shape 866"/>
            <p:cNvSpPr/>
            <p:nvPr/>
          </p:nvSpPr>
          <p:spPr>
            <a:xfrm>
              <a:off x="4102325" y="2761700"/>
              <a:ext cx="1565875" cy="1522175"/>
            </a:xfrm>
            <a:custGeom>
              <a:avLst/>
              <a:gdLst/>
              <a:ahLst/>
              <a:cxnLst/>
              <a:rect l="0" t="0" r="0" b="0"/>
              <a:pathLst>
                <a:path w="62635" h="60887" extrusionOk="0">
                  <a:moveTo>
                    <a:pt x="1748" y="1"/>
                  </a:moveTo>
                  <a:lnTo>
                    <a:pt x="0" y="2823"/>
                  </a:lnTo>
                  <a:lnTo>
                    <a:pt x="58064" y="60887"/>
                  </a:lnTo>
                  <a:lnTo>
                    <a:pt x="62634" y="6088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7" name="Shape 867"/>
            <p:cNvSpPr/>
            <p:nvPr/>
          </p:nvSpPr>
          <p:spPr>
            <a:xfrm>
              <a:off x="4139275" y="2697875"/>
              <a:ext cx="1626375" cy="1586000"/>
            </a:xfrm>
            <a:custGeom>
              <a:avLst/>
              <a:gdLst/>
              <a:ahLst/>
              <a:cxnLst/>
              <a:rect l="0" t="0" r="0" b="0"/>
              <a:pathLst>
                <a:path w="65055" h="63440" extrusionOk="0">
                  <a:moveTo>
                    <a:pt x="1614" y="0"/>
                  </a:moveTo>
                  <a:lnTo>
                    <a:pt x="1" y="2957"/>
                  </a:lnTo>
                  <a:lnTo>
                    <a:pt x="60484" y="63440"/>
                  </a:lnTo>
                  <a:lnTo>
                    <a:pt x="65054" y="63440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8" name="Shape 868"/>
            <p:cNvSpPr/>
            <p:nvPr/>
          </p:nvSpPr>
          <p:spPr>
            <a:xfrm>
              <a:off x="4172900" y="2637375"/>
              <a:ext cx="1690175" cy="1646500"/>
            </a:xfrm>
            <a:custGeom>
              <a:avLst/>
              <a:gdLst/>
              <a:ahLst/>
              <a:cxnLst/>
              <a:rect l="0" t="0" r="0" b="0"/>
              <a:pathLst>
                <a:path w="67607" h="65860" extrusionOk="0">
                  <a:moveTo>
                    <a:pt x="1747" y="1"/>
                  </a:moveTo>
                  <a:lnTo>
                    <a:pt x="0" y="2958"/>
                  </a:lnTo>
                  <a:lnTo>
                    <a:pt x="62903" y="65860"/>
                  </a:lnTo>
                  <a:lnTo>
                    <a:pt x="67607" y="65860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9" name="Shape 869"/>
            <p:cNvSpPr/>
            <p:nvPr/>
          </p:nvSpPr>
          <p:spPr>
            <a:xfrm>
              <a:off x="4209850" y="2576900"/>
              <a:ext cx="1750675" cy="1706975"/>
            </a:xfrm>
            <a:custGeom>
              <a:avLst/>
              <a:gdLst/>
              <a:ahLst/>
              <a:cxnLst/>
              <a:rect l="0" t="0" r="0" b="0"/>
              <a:pathLst>
                <a:path w="70027" h="68279" extrusionOk="0">
                  <a:moveTo>
                    <a:pt x="1613" y="1"/>
                  </a:moveTo>
                  <a:lnTo>
                    <a:pt x="0" y="2823"/>
                  </a:lnTo>
                  <a:lnTo>
                    <a:pt x="65322" y="68279"/>
                  </a:lnTo>
                  <a:lnTo>
                    <a:pt x="70027" y="68279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0" name="Shape 870"/>
            <p:cNvSpPr/>
            <p:nvPr/>
          </p:nvSpPr>
          <p:spPr>
            <a:xfrm>
              <a:off x="4243450" y="2513050"/>
              <a:ext cx="1814525" cy="1770825"/>
            </a:xfrm>
            <a:custGeom>
              <a:avLst/>
              <a:gdLst/>
              <a:ahLst/>
              <a:cxnLst/>
              <a:rect l="0" t="0" r="0" b="0"/>
              <a:pathLst>
                <a:path w="72581" h="70833" extrusionOk="0">
                  <a:moveTo>
                    <a:pt x="1748" y="1"/>
                  </a:moveTo>
                  <a:lnTo>
                    <a:pt x="1" y="2958"/>
                  </a:lnTo>
                  <a:lnTo>
                    <a:pt x="67876" y="70833"/>
                  </a:lnTo>
                  <a:lnTo>
                    <a:pt x="72581" y="70833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1" name="Shape 871"/>
            <p:cNvSpPr/>
            <p:nvPr/>
          </p:nvSpPr>
          <p:spPr>
            <a:xfrm>
              <a:off x="4280425" y="2452575"/>
              <a:ext cx="1875000" cy="1831300"/>
            </a:xfrm>
            <a:custGeom>
              <a:avLst/>
              <a:gdLst/>
              <a:ahLst/>
              <a:cxnLst/>
              <a:rect l="0" t="0" r="0" b="0"/>
              <a:pathLst>
                <a:path w="75000" h="73252" extrusionOk="0">
                  <a:moveTo>
                    <a:pt x="1613" y="1"/>
                  </a:moveTo>
                  <a:lnTo>
                    <a:pt x="0" y="2957"/>
                  </a:lnTo>
                  <a:lnTo>
                    <a:pt x="70295" y="73252"/>
                  </a:lnTo>
                  <a:lnTo>
                    <a:pt x="74999" y="73252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2" name="Shape 872"/>
            <p:cNvSpPr/>
            <p:nvPr/>
          </p:nvSpPr>
          <p:spPr>
            <a:xfrm>
              <a:off x="4314025" y="2392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1747" y="0"/>
                  </a:moveTo>
                  <a:lnTo>
                    <a:pt x="0" y="2957"/>
                  </a:lnTo>
                  <a:lnTo>
                    <a:pt x="72849" y="75671"/>
                  </a:lnTo>
                  <a:lnTo>
                    <a:pt x="77419" y="7567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3" name="Shape 873"/>
            <p:cNvSpPr/>
            <p:nvPr/>
          </p:nvSpPr>
          <p:spPr>
            <a:xfrm>
              <a:off x="4350975" y="232825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1748" y="1"/>
                  </a:moveTo>
                  <a:lnTo>
                    <a:pt x="1" y="2957"/>
                  </a:lnTo>
                  <a:lnTo>
                    <a:pt x="75269" y="78225"/>
                  </a:lnTo>
                  <a:lnTo>
                    <a:pt x="79839" y="7822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4" name="Shape 874"/>
            <p:cNvSpPr/>
            <p:nvPr/>
          </p:nvSpPr>
          <p:spPr>
            <a:xfrm>
              <a:off x="4384575" y="2267775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1748" y="0"/>
                  </a:moveTo>
                  <a:lnTo>
                    <a:pt x="1" y="2957"/>
                  </a:lnTo>
                  <a:lnTo>
                    <a:pt x="77823" y="80644"/>
                  </a:lnTo>
                  <a:lnTo>
                    <a:pt x="82392" y="8064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5" name="Shape 875"/>
            <p:cNvSpPr/>
            <p:nvPr/>
          </p:nvSpPr>
          <p:spPr>
            <a:xfrm>
              <a:off x="4421550" y="2207275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747" y="1"/>
                  </a:moveTo>
                  <a:lnTo>
                    <a:pt x="0" y="2958"/>
                  </a:lnTo>
                  <a:lnTo>
                    <a:pt x="80107" y="83064"/>
                  </a:lnTo>
                  <a:lnTo>
                    <a:pt x="84811" y="83064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6" name="Shape 876"/>
            <p:cNvSpPr/>
            <p:nvPr/>
          </p:nvSpPr>
          <p:spPr>
            <a:xfrm>
              <a:off x="4458500" y="2146800"/>
              <a:ext cx="2130375" cy="2137075"/>
            </a:xfrm>
            <a:custGeom>
              <a:avLst/>
              <a:gdLst/>
              <a:ahLst/>
              <a:cxnLst/>
              <a:rect l="0" t="0" r="0" b="0"/>
              <a:pathLst>
                <a:path w="85215" h="85483" extrusionOk="0">
                  <a:moveTo>
                    <a:pt x="1614" y="1"/>
                  </a:moveTo>
                  <a:lnTo>
                    <a:pt x="1" y="2823"/>
                  </a:lnTo>
                  <a:lnTo>
                    <a:pt x="82527" y="85483"/>
                  </a:lnTo>
                  <a:lnTo>
                    <a:pt x="84005" y="85483"/>
                  </a:lnTo>
                  <a:lnTo>
                    <a:pt x="85215" y="83467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7" name="Shape 877"/>
            <p:cNvSpPr/>
            <p:nvPr/>
          </p:nvSpPr>
          <p:spPr>
            <a:xfrm>
              <a:off x="4492100" y="2082950"/>
              <a:ext cx="2133750" cy="2163975"/>
            </a:xfrm>
            <a:custGeom>
              <a:avLst/>
              <a:gdLst/>
              <a:ahLst/>
              <a:cxnLst/>
              <a:rect l="0" t="0" r="0" b="0"/>
              <a:pathLst>
                <a:path w="85350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349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8" name="Shape 878"/>
            <p:cNvSpPr/>
            <p:nvPr/>
          </p:nvSpPr>
          <p:spPr>
            <a:xfrm>
              <a:off x="4529075" y="2022475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558"/>
                  </a:lnTo>
                  <a:lnTo>
                    <a:pt x="85214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9" name="Shape 879"/>
            <p:cNvSpPr/>
            <p:nvPr/>
          </p:nvSpPr>
          <p:spPr>
            <a:xfrm>
              <a:off x="4562675" y="1962000"/>
              <a:ext cx="2133725" cy="2160600"/>
            </a:xfrm>
            <a:custGeom>
              <a:avLst/>
              <a:gdLst/>
              <a:ahLst/>
              <a:cxnLst/>
              <a:rect l="0" t="0" r="0" b="0"/>
              <a:pathLst>
                <a:path w="85349" h="86424" extrusionOk="0">
                  <a:moveTo>
                    <a:pt x="1748" y="0"/>
                  </a:moveTo>
                  <a:lnTo>
                    <a:pt x="0" y="2957"/>
                  </a:lnTo>
                  <a:lnTo>
                    <a:pt x="83602" y="86424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0" name="Shape 880"/>
            <p:cNvSpPr/>
            <p:nvPr/>
          </p:nvSpPr>
          <p:spPr>
            <a:xfrm>
              <a:off x="4599625" y="1898150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1" name="Shape 881"/>
            <p:cNvSpPr/>
            <p:nvPr/>
          </p:nvSpPr>
          <p:spPr>
            <a:xfrm>
              <a:off x="4633225" y="1837675"/>
              <a:ext cx="2133750" cy="2163950"/>
            </a:xfrm>
            <a:custGeom>
              <a:avLst/>
              <a:gdLst/>
              <a:ahLst/>
              <a:cxnLst/>
              <a:rect l="0" t="0" r="0" b="0"/>
              <a:pathLst>
                <a:path w="85350" h="86558" extrusionOk="0">
                  <a:moveTo>
                    <a:pt x="1748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349" y="83601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2" name="Shape 882"/>
            <p:cNvSpPr/>
            <p:nvPr/>
          </p:nvSpPr>
          <p:spPr>
            <a:xfrm>
              <a:off x="4670200" y="1777175"/>
              <a:ext cx="2130375" cy="2160625"/>
            </a:xfrm>
            <a:custGeom>
              <a:avLst/>
              <a:gdLst/>
              <a:ahLst/>
              <a:cxnLst/>
              <a:rect l="0" t="0" r="0" b="0"/>
              <a:pathLst>
                <a:path w="85215" h="86425" extrusionOk="0">
                  <a:moveTo>
                    <a:pt x="1748" y="1"/>
                  </a:moveTo>
                  <a:lnTo>
                    <a:pt x="0" y="2958"/>
                  </a:lnTo>
                  <a:lnTo>
                    <a:pt x="83602" y="86424"/>
                  </a:lnTo>
                  <a:lnTo>
                    <a:pt x="85215" y="8346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3" name="Shape 883"/>
            <p:cNvSpPr/>
            <p:nvPr/>
          </p:nvSpPr>
          <p:spPr>
            <a:xfrm>
              <a:off x="4707150" y="1713350"/>
              <a:ext cx="2130375" cy="2163950"/>
            </a:xfrm>
            <a:custGeom>
              <a:avLst/>
              <a:gdLst/>
              <a:ahLst/>
              <a:cxnLst/>
              <a:rect l="0" t="0" r="0" b="0"/>
              <a:pathLst>
                <a:path w="85215" h="86558" extrusionOk="0">
                  <a:moveTo>
                    <a:pt x="1614" y="0"/>
                  </a:moveTo>
                  <a:lnTo>
                    <a:pt x="1" y="2957"/>
                  </a:lnTo>
                  <a:lnTo>
                    <a:pt x="83468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4" name="Shape 884"/>
            <p:cNvSpPr/>
            <p:nvPr/>
          </p:nvSpPr>
          <p:spPr>
            <a:xfrm>
              <a:off x="4740750" y="16528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215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5" name="Shape 885"/>
            <p:cNvSpPr/>
            <p:nvPr/>
          </p:nvSpPr>
          <p:spPr>
            <a:xfrm>
              <a:off x="4777725" y="1592375"/>
              <a:ext cx="2130375" cy="2160600"/>
            </a:xfrm>
            <a:custGeom>
              <a:avLst/>
              <a:gdLst/>
              <a:ahLst/>
              <a:cxnLst/>
              <a:rect l="0" t="0" r="0" b="0"/>
              <a:pathLst>
                <a:path w="85215" h="86424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424"/>
                  </a:lnTo>
                  <a:lnTo>
                    <a:pt x="85215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6" name="Shape 886"/>
            <p:cNvSpPr/>
            <p:nvPr/>
          </p:nvSpPr>
          <p:spPr>
            <a:xfrm>
              <a:off x="4811325" y="1531900"/>
              <a:ext cx="2133750" cy="2160600"/>
            </a:xfrm>
            <a:custGeom>
              <a:avLst/>
              <a:gdLst/>
              <a:ahLst/>
              <a:cxnLst/>
              <a:rect l="0" t="0" r="0" b="0"/>
              <a:pathLst>
                <a:path w="85350" h="86424" extrusionOk="0">
                  <a:moveTo>
                    <a:pt x="1748" y="0"/>
                  </a:moveTo>
                  <a:lnTo>
                    <a:pt x="0" y="2823"/>
                  </a:lnTo>
                  <a:lnTo>
                    <a:pt x="83602" y="86423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7" name="Shape 887"/>
            <p:cNvSpPr/>
            <p:nvPr/>
          </p:nvSpPr>
          <p:spPr>
            <a:xfrm>
              <a:off x="4848275" y="14680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8" name="Shape 888"/>
            <p:cNvSpPr/>
            <p:nvPr/>
          </p:nvSpPr>
          <p:spPr>
            <a:xfrm>
              <a:off x="4881875" y="1431100"/>
              <a:ext cx="2133750" cy="2140425"/>
            </a:xfrm>
            <a:custGeom>
              <a:avLst/>
              <a:gdLst/>
              <a:ahLst/>
              <a:cxnLst/>
              <a:rect l="0" t="0" r="0" b="0"/>
              <a:pathLst>
                <a:path w="85350" h="85617" extrusionOk="0">
                  <a:moveTo>
                    <a:pt x="1211" y="0"/>
                  </a:moveTo>
                  <a:lnTo>
                    <a:pt x="1" y="2016"/>
                  </a:lnTo>
                  <a:lnTo>
                    <a:pt x="83602" y="85617"/>
                  </a:lnTo>
                  <a:lnTo>
                    <a:pt x="85350" y="82660"/>
                  </a:lnTo>
                  <a:lnTo>
                    <a:pt x="2689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9" name="Shape 889"/>
            <p:cNvSpPr/>
            <p:nvPr/>
          </p:nvSpPr>
          <p:spPr>
            <a:xfrm>
              <a:off x="4928925" y="1431100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" y="0"/>
                  </a:moveTo>
                  <a:lnTo>
                    <a:pt x="83199" y="83063"/>
                  </a:lnTo>
                  <a:lnTo>
                    <a:pt x="84812" y="80106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0" name="Shape 890"/>
            <p:cNvSpPr/>
            <p:nvPr/>
          </p:nvSpPr>
          <p:spPr>
            <a:xfrm>
              <a:off x="5026375" y="1431100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0" y="0"/>
                  </a:moveTo>
                  <a:lnTo>
                    <a:pt x="80645" y="80644"/>
                  </a:lnTo>
                  <a:lnTo>
                    <a:pt x="82392" y="77687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1" name="Shape 891"/>
            <p:cNvSpPr/>
            <p:nvPr/>
          </p:nvSpPr>
          <p:spPr>
            <a:xfrm>
              <a:off x="5123825" y="143110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0" y="0"/>
                  </a:moveTo>
                  <a:lnTo>
                    <a:pt x="78225" y="78225"/>
                  </a:lnTo>
                  <a:lnTo>
                    <a:pt x="79838" y="75268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2" name="Shape 892"/>
            <p:cNvSpPr/>
            <p:nvPr/>
          </p:nvSpPr>
          <p:spPr>
            <a:xfrm>
              <a:off x="5221275" y="1431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0" y="0"/>
                  </a:moveTo>
                  <a:lnTo>
                    <a:pt x="75671" y="75671"/>
                  </a:lnTo>
                  <a:lnTo>
                    <a:pt x="77419" y="7271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3" name="Shape 893"/>
            <p:cNvSpPr/>
            <p:nvPr/>
          </p:nvSpPr>
          <p:spPr>
            <a:xfrm>
              <a:off x="5318700" y="1431100"/>
              <a:ext cx="1875025" cy="1831300"/>
            </a:xfrm>
            <a:custGeom>
              <a:avLst/>
              <a:gdLst/>
              <a:ahLst/>
              <a:cxnLst/>
              <a:rect l="0" t="0" r="0" b="0"/>
              <a:pathLst>
                <a:path w="75001" h="73252" extrusionOk="0">
                  <a:moveTo>
                    <a:pt x="1" y="0"/>
                  </a:moveTo>
                  <a:lnTo>
                    <a:pt x="73253" y="73251"/>
                  </a:lnTo>
                  <a:lnTo>
                    <a:pt x="75000" y="7029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4" name="Shape 894"/>
            <p:cNvSpPr/>
            <p:nvPr/>
          </p:nvSpPr>
          <p:spPr>
            <a:xfrm>
              <a:off x="5416150" y="1431100"/>
              <a:ext cx="1811175" cy="1770825"/>
            </a:xfrm>
            <a:custGeom>
              <a:avLst/>
              <a:gdLst/>
              <a:ahLst/>
              <a:cxnLst/>
              <a:rect l="0" t="0" r="0" b="0"/>
              <a:pathLst>
                <a:path w="72447" h="70833" extrusionOk="0">
                  <a:moveTo>
                    <a:pt x="1" y="0"/>
                  </a:moveTo>
                  <a:lnTo>
                    <a:pt x="70699" y="70832"/>
                  </a:lnTo>
                  <a:lnTo>
                    <a:pt x="72446" y="6787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5" name="Shape 895"/>
            <p:cNvSpPr/>
            <p:nvPr/>
          </p:nvSpPr>
          <p:spPr>
            <a:xfrm>
              <a:off x="5510250" y="1431100"/>
              <a:ext cx="1754025" cy="1706975"/>
            </a:xfrm>
            <a:custGeom>
              <a:avLst/>
              <a:gdLst/>
              <a:ahLst/>
              <a:cxnLst/>
              <a:rect l="0" t="0" r="0" b="0"/>
              <a:pathLst>
                <a:path w="70161" h="68279" extrusionOk="0">
                  <a:moveTo>
                    <a:pt x="0" y="0"/>
                  </a:moveTo>
                  <a:lnTo>
                    <a:pt x="68413" y="68278"/>
                  </a:lnTo>
                  <a:lnTo>
                    <a:pt x="70161" y="65456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6" name="Shape 896"/>
            <p:cNvSpPr/>
            <p:nvPr/>
          </p:nvSpPr>
          <p:spPr>
            <a:xfrm>
              <a:off x="5607675" y="1431100"/>
              <a:ext cx="1690200" cy="1646500"/>
            </a:xfrm>
            <a:custGeom>
              <a:avLst/>
              <a:gdLst/>
              <a:ahLst/>
              <a:cxnLst/>
              <a:rect l="0" t="0" r="0" b="0"/>
              <a:pathLst>
                <a:path w="67608" h="65860" extrusionOk="0">
                  <a:moveTo>
                    <a:pt x="1" y="0"/>
                  </a:moveTo>
                  <a:lnTo>
                    <a:pt x="65995" y="65859"/>
                  </a:lnTo>
                  <a:lnTo>
                    <a:pt x="67608" y="62902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7" name="Shape 897"/>
            <p:cNvSpPr/>
            <p:nvPr/>
          </p:nvSpPr>
          <p:spPr>
            <a:xfrm>
              <a:off x="5705125" y="1431100"/>
              <a:ext cx="1629725" cy="1586000"/>
            </a:xfrm>
            <a:custGeom>
              <a:avLst/>
              <a:gdLst/>
              <a:ahLst/>
              <a:cxnLst/>
              <a:rect l="0" t="0" r="0" b="0"/>
              <a:pathLst>
                <a:path w="65189" h="63440" extrusionOk="0">
                  <a:moveTo>
                    <a:pt x="1" y="0"/>
                  </a:moveTo>
                  <a:lnTo>
                    <a:pt x="63441" y="63440"/>
                  </a:lnTo>
                  <a:lnTo>
                    <a:pt x="65188" y="60483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8" name="Shape 898"/>
            <p:cNvSpPr/>
            <p:nvPr/>
          </p:nvSpPr>
          <p:spPr>
            <a:xfrm>
              <a:off x="5802575" y="1431100"/>
              <a:ext cx="1565875" cy="1525525"/>
            </a:xfrm>
            <a:custGeom>
              <a:avLst/>
              <a:gdLst/>
              <a:ahLst/>
              <a:cxnLst/>
              <a:rect l="0" t="0" r="0" b="0"/>
              <a:pathLst>
                <a:path w="62635" h="61021" extrusionOk="0">
                  <a:moveTo>
                    <a:pt x="1" y="0"/>
                  </a:moveTo>
                  <a:lnTo>
                    <a:pt x="61021" y="61020"/>
                  </a:lnTo>
                  <a:lnTo>
                    <a:pt x="62634" y="5806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9" name="Shape 899"/>
            <p:cNvSpPr/>
            <p:nvPr/>
          </p:nvSpPr>
          <p:spPr>
            <a:xfrm>
              <a:off x="5900025" y="1431100"/>
              <a:ext cx="1481850" cy="1461675"/>
            </a:xfrm>
            <a:custGeom>
              <a:avLst/>
              <a:gdLst/>
              <a:ahLst/>
              <a:cxnLst/>
              <a:rect l="0" t="0" r="0" b="0"/>
              <a:pathLst>
                <a:path w="59274" h="58467" extrusionOk="0">
                  <a:moveTo>
                    <a:pt x="0" y="0"/>
                  </a:moveTo>
                  <a:lnTo>
                    <a:pt x="58468" y="58467"/>
                  </a:lnTo>
                  <a:lnTo>
                    <a:pt x="59274" y="57123"/>
                  </a:lnTo>
                  <a:lnTo>
                    <a:pt x="56048" y="5147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0" name="Shape 900"/>
            <p:cNvSpPr/>
            <p:nvPr/>
          </p:nvSpPr>
          <p:spPr>
            <a:xfrm>
              <a:off x="5997475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51747" y="51881"/>
                  </a:lnTo>
                  <a:lnTo>
                    <a:pt x="52285" y="51478"/>
                  </a:lnTo>
                  <a:lnTo>
                    <a:pt x="46908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1" name="Shape 901"/>
            <p:cNvSpPr/>
            <p:nvPr/>
          </p:nvSpPr>
          <p:spPr>
            <a:xfrm>
              <a:off x="6094900" y="1431100"/>
              <a:ext cx="1075300" cy="1065175"/>
            </a:xfrm>
            <a:custGeom>
              <a:avLst/>
              <a:gdLst/>
              <a:ahLst/>
              <a:cxnLst/>
              <a:rect l="0" t="0" r="0" b="0"/>
              <a:pathLst>
                <a:path w="43012" h="42607" extrusionOk="0">
                  <a:moveTo>
                    <a:pt x="1" y="0"/>
                  </a:moveTo>
                  <a:lnTo>
                    <a:pt x="42608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2" name="Shape 902"/>
            <p:cNvSpPr/>
            <p:nvPr/>
          </p:nvSpPr>
          <p:spPr>
            <a:xfrm>
              <a:off x="6189000" y="1431100"/>
              <a:ext cx="850150" cy="836700"/>
            </a:xfrm>
            <a:custGeom>
              <a:avLst/>
              <a:gdLst/>
              <a:ahLst/>
              <a:cxnLst/>
              <a:rect l="0" t="0" r="0" b="0"/>
              <a:pathLst>
                <a:path w="34006" h="33468" extrusionOk="0">
                  <a:moveTo>
                    <a:pt x="0" y="0"/>
                  </a:moveTo>
                  <a:lnTo>
                    <a:pt x="33602" y="33467"/>
                  </a:lnTo>
                  <a:lnTo>
                    <a:pt x="34005" y="33198"/>
                  </a:lnTo>
                  <a:lnTo>
                    <a:pt x="28629" y="2392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3" name="Shape 903"/>
            <p:cNvSpPr/>
            <p:nvPr/>
          </p:nvSpPr>
          <p:spPr>
            <a:xfrm>
              <a:off x="6286450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0" y="0"/>
                  </a:moveTo>
                  <a:lnTo>
                    <a:pt x="24328" y="24328"/>
                  </a:lnTo>
                  <a:lnTo>
                    <a:pt x="24731" y="23924"/>
                  </a:lnTo>
                  <a:lnTo>
                    <a:pt x="19489" y="1478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4" name="Shape 904"/>
            <p:cNvSpPr/>
            <p:nvPr/>
          </p:nvSpPr>
          <p:spPr>
            <a:xfrm>
              <a:off x="6383900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215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5" name="Shape 905"/>
            <p:cNvSpPr/>
            <p:nvPr/>
          </p:nvSpPr>
          <p:spPr>
            <a:xfrm>
              <a:off x="6481325" y="1431100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1" y="0"/>
                  </a:moveTo>
                  <a:lnTo>
                    <a:pt x="5915" y="5914"/>
                  </a:lnTo>
                  <a:lnTo>
                    <a:pt x="6318" y="5645"/>
                  </a:lnTo>
                  <a:lnTo>
                    <a:pt x="3092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906" name="Shape 906"/>
          <p:cNvSpPr/>
          <p:nvPr/>
        </p:nvSpPr>
        <p:spPr>
          <a:xfrm rot="10800000" flipH="1">
            <a:off x="-123825" y="1058975"/>
            <a:ext cx="819899" cy="710099"/>
          </a:xfrm>
          <a:prstGeom prst="hexagon">
            <a:avLst>
              <a:gd name="adj" fmla="val 28678"/>
              <a:gd name="vf" fmla="val 115470"/>
            </a:avLst>
          </a:prstGeom>
          <a:noFill/>
          <a:ln w="9525" cap="flat" cmpd="sng">
            <a:solidFill>
              <a:srgbClr val="19BBD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07" name="Shape 907"/>
          <p:cNvSpPr/>
          <p:nvPr/>
        </p:nvSpPr>
        <p:spPr>
          <a:xfrm rot="10800000" flipH="1">
            <a:off x="638174" y="1440099"/>
            <a:ext cx="428700" cy="3711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08" name="Shape 908"/>
          <p:cNvSpPr/>
          <p:nvPr/>
        </p:nvSpPr>
        <p:spPr>
          <a:xfrm rot="10800000" flipH="1">
            <a:off x="1495424" y="-131649"/>
            <a:ext cx="819899" cy="710099"/>
          </a:xfrm>
          <a:prstGeom prst="hexagon">
            <a:avLst>
              <a:gd name="adj" fmla="val 28678"/>
              <a:gd name="vf" fmla="val 115470"/>
            </a:avLst>
          </a:prstGeom>
          <a:noFill/>
          <a:ln w="76200" cap="flat" cmpd="sng">
            <a:solidFill>
              <a:srgbClr val="184769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09" name="Shape 909"/>
          <p:cNvSpPr/>
          <p:nvPr/>
        </p:nvSpPr>
        <p:spPr>
          <a:xfrm rot="10800000" flipH="1">
            <a:off x="327799" y="88924"/>
            <a:ext cx="358799" cy="3105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00E1C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910" name="Shape 910"/>
          <p:cNvGrpSpPr/>
          <p:nvPr/>
        </p:nvGrpSpPr>
        <p:grpSpPr>
          <a:xfrm>
            <a:off x="1729783" y="61067"/>
            <a:ext cx="351203" cy="324660"/>
            <a:chOff x="5975075" y="2327500"/>
            <a:chExt cx="420100" cy="388350"/>
          </a:xfrm>
        </p:grpSpPr>
        <p:sp>
          <p:nvSpPr>
            <p:cNvPr id="911" name="Shape 911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2" name="Shape 912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18476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913" name="Shape 913"/>
          <p:cNvSpPr/>
          <p:nvPr/>
        </p:nvSpPr>
        <p:spPr>
          <a:xfrm>
            <a:off x="203100" y="1270176"/>
            <a:ext cx="166061" cy="287704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19BBD5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914" name="Shape 914"/>
          <p:cNvGrpSpPr/>
          <p:nvPr/>
        </p:nvGrpSpPr>
        <p:grpSpPr>
          <a:xfrm>
            <a:off x="904276" y="515192"/>
            <a:ext cx="382958" cy="607110"/>
            <a:chOff x="6718575" y="2318625"/>
            <a:chExt cx="256950" cy="407375"/>
          </a:xfrm>
        </p:grpSpPr>
        <p:sp>
          <p:nvSpPr>
            <p:cNvPr id="915" name="Shape 915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6" name="Shape 916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7" name="Shape 917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0" t="0" r="0" b="0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8" name="Shape 918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9" name="Shape 919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0" t="0" r="0" b="0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0" name="Shape 920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1" name="Shape 921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0" t="0" r="0" b="0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2" name="Shape 922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0" t="0" r="0" b="0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23" name="Shape 923"/>
          <p:cNvGrpSpPr/>
          <p:nvPr/>
        </p:nvGrpSpPr>
        <p:grpSpPr>
          <a:xfrm>
            <a:off x="335759" y="1840530"/>
            <a:ext cx="342881" cy="350068"/>
            <a:chOff x="3951850" y="2985350"/>
            <a:chExt cx="407950" cy="416500"/>
          </a:xfrm>
        </p:grpSpPr>
        <p:sp>
          <p:nvSpPr>
            <p:cNvPr id="924" name="Shape 924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0" t="0" r="0" b="0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5" name="Shape 925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0" t="0" r="0" b="0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6" name="Shape 926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7" name="Shape 927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0" t="0" r="0" b="0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9050" cap="rnd" cmpd="sng">
              <a:solidFill>
                <a:srgbClr val="18476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5" name="Shape 1265"/>
          <p:cNvGrpSpPr/>
          <p:nvPr/>
        </p:nvGrpSpPr>
        <p:grpSpPr>
          <a:xfrm rot="10800000" flipH="1">
            <a:off x="316371" y="178887"/>
            <a:ext cx="1088336" cy="942842"/>
            <a:chOff x="4088875" y="1431100"/>
            <a:chExt cx="3293000" cy="2852775"/>
          </a:xfrm>
        </p:grpSpPr>
        <p:sp>
          <p:nvSpPr>
            <p:cNvPr id="1266" name="Shape 1266"/>
            <p:cNvSpPr/>
            <p:nvPr/>
          </p:nvSpPr>
          <p:spPr>
            <a:xfrm>
              <a:off x="483147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4" y="0"/>
                  </a:moveTo>
                  <a:lnTo>
                    <a:pt x="1" y="269"/>
                  </a:lnTo>
                  <a:lnTo>
                    <a:pt x="3227" y="5914"/>
                  </a:lnTo>
                  <a:lnTo>
                    <a:pt x="6318" y="591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67" name="Shape 1267"/>
            <p:cNvSpPr/>
            <p:nvPr/>
          </p:nvSpPr>
          <p:spPr>
            <a:xfrm>
              <a:off x="4697075" y="3907525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538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11022" y="15054"/>
                  </a:lnTo>
                  <a:lnTo>
                    <a:pt x="15592" y="15054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68" name="Shape 1268"/>
            <p:cNvSpPr/>
            <p:nvPr/>
          </p:nvSpPr>
          <p:spPr>
            <a:xfrm>
              <a:off x="4566025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027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69" name="Shape 1269"/>
            <p:cNvSpPr/>
            <p:nvPr/>
          </p:nvSpPr>
          <p:spPr>
            <a:xfrm>
              <a:off x="4434975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1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0" name="Shape 1270"/>
            <p:cNvSpPr/>
            <p:nvPr/>
          </p:nvSpPr>
          <p:spPr>
            <a:xfrm>
              <a:off x="4300575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0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1" name="Shape 1271"/>
            <p:cNvSpPr/>
            <p:nvPr/>
          </p:nvSpPr>
          <p:spPr>
            <a:xfrm>
              <a:off x="4169525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2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2" name="Shape 1272"/>
            <p:cNvSpPr/>
            <p:nvPr/>
          </p:nvSpPr>
          <p:spPr>
            <a:xfrm>
              <a:off x="4088875" y="2822200"/>
              <a:ext cx="1481875" cy="1461675"/>
            </a:xfrm>
            <a:custGeom>
              <a:avLst/>
              <a:gdLst/>
              <a:ahLst/>
              <a:cxnLst/>
              <a:rect l="0" t="0" r="0" b="0"/>
              <a:pathLst>
                <a:path w="59275" h="58467" extrusionOk="0">
                  <a:moveTo>
                    <a:pt x="807" y="0"/>
                  </a:moveTo>
                  <a:lnTo>
                    <a:pt x="1" y="1479"/>
                  </a:lnTo>
                  <a:lnTo>
                    <a:pt x="3227" y="6989"/>
                  </a:lnTo>
                  <a:lnTo>
                    <a:pt x="54705" y="58467"/>
                  </a:lnTo>
                  <a:lnTo>
                    <a:pt x="59274" y="58467"/>
                  </a:lnTo>
                  <a:lnTo>
                    <a:pt x="807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3" name="Shape 1273"/>
            <p:cNvSpPr/>
            <p:nvPr/>
          </p:nvSpPr>
          <p:spPr>
            <a:xfrm>
              <a:off x="4102325" y="2761700"/>
              <a:ext cx="1565875" cy="1522175"/>
            </a:xfrm>
            <a:custGeom>
              <a:avLst/>
              <a:gdLst/>
              <a:ahLst/>
              <a:cxnLst/>
              <a:rect l="0" t="0" r="0" b="0"/>
              <a:pathLst>
                <a:path w="62635" h="60887" extrusionOk="0">
                  <a:moveTo>
                    <a:pt x="1748" y="1"/>
                  </a:moveTo>
                  <a:lnTo>
                    <a:pt x="0" y="2823"/>
                  </a:lnTo>
                  <a:lnTo>
                    <a:pt x="58064" y="60887"/>
                  </a:lnTo>
                  <a:lnTo>
                    <a:pt x="62634" y="6088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4" name="Shape 1274"/>
            <p:cNvSpPr/>
            <p:nvPr/>
          </p:nvSpPr>
          <p:spPr>
            <a:xfrm>
              <a:off x="4139275" y="2697875"/>
              <a:ext cx="1626375" cy="1586000"/>
            </a:xfrm>
            <a:custGeom>
              <a:avLst/>
              <a:gdLst/>
              <a:ahLst/>
              <a:cxnLst/>
              <a:rect l="0" t="0" r="0" b="0"/>
              <a:pathLst>
                <a:path w="65055" h="63440" extrusionOk="0">
                  <a:moveTo>
                    <a:pt x="1614" y="0"/>
                  </a:moveTo>
                  <a:lnTo>
                    <a:pt x="1" y="2957"/>
                  </a:lnTo>
                  <a:lnTo>
                    <a:pt x="60484" y="63440"/>
                  </a:lnTo>
                  <a:lnTo>
                    <a:pt x="65054" y="63440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5" name="Shape 1275"/>
            <p:cNvSpPr/>
            <p:nvPr/>
          </p:nvSpPr>
          <p:spPr>
            <a:xfrm>
              <a:off x="4172900" y="2637375"/>
              <a:ext cx="1690175" cy="1646500"/>
            </a:xfrm>
            <a:custGeom>
              <a:avLst/>
              <a:gdLst/>
              <a:ahLst/>
              <a:cxnLst/>
              <a:rect l="0" t="0" r="0" b="0"/>
              <a:pathLst>
                <a:path w="67607" h="65860" extrusionOk="0">
                  <a:moveTo>
                    <a:pt x="1747" y="1"/>
                  </a:moveTo>
                  <a:lnTo>
                    <a:pt x="0" y="2958"/>
                  </a:lnTo>
                  <a:lnTo>
                    <a:pt x="62903" y="65860"/>
                  </a:lnTo>
                  <a:lnTo>
                    <a:pt x="67607" y="65860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6" name="Shape 1276"/>
            <p:cNvSpPr/>
            <p:nvPr/>
          </p:nvSpPr>
          <p:spPr>
            <a:xfrm>
              <a:off x="4209850" y="2576900"/>
              <a:ext cx="1750675" cy="1706975"/>
            </a:xfrm>
            <a:custGeom>
              <a:avLst/>
              <a:gdLst/>
              <a:ahLst/>
              <a:cxnLst/>
              <a:rect l="0" t="0" r="0" b="0"/>
              <a:pathLst>
                <a:path w="70027" h="68279" extrusionOk="0">
                  <a:moveTo>
                    <a:pt x="1613" y="1"/>
                  </a:moveTo>
                  <a:lnTo>
                    <a:pt x="0" y="2823"/>
                  </a:lnTo>
                  <a:lnTo>
                    <a:pt x="65322" y="68279"/>
                  </a:lnTo>
                  <a:lnTo>
                    <a:pt x="70027" y="68279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7" name="Shape 1277"/>
            <p:cNvSpPr/>
            <p:nvPr/>
          </p:nvSpPr>
          <p:spPr>
            <a:xfrm>
              <a:off x="4243450" y="2513050"/>
              <a:ext cx="1814525" cy="1770825"/>
            </a:xfrm>
            <a:custGeom>
              <a:avLst/>
              <a:gdLst/>
              <a:ahLst/>
              <a:cxnLst/>
              <a:rect l="0" t="0" r="0" b="0"/>
              <a:pathLst>
                <a:path w="72581" h="70833" extrusionOk="0">
                  <a:moveTo>
                    <a:pt x="1748" y="1"/>
                  </a:moveTo>
                  <a:lnTo>
                    <a:pt x="1" y="2958"/>
                  </a:lnTo>
                  <a:lnTo>
                    <a:pt x="67876" y="70833"/>
                  </a:lnTo>
                  <a:lnTo>
                    <a:pt x="72581" y="70833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8" name="Shape 1278"/>
            <p:cNvSpPr/>
            <p:nvPr/>
          </p:nvSpPr>
          <p:spPr>
            <a:xfrm>
              <a:off x="4280425" y="2452575"/>
              <a:ext cx="1875000" cy="1831300"/>
            </a:xfrm>
            <a:custGeom>
              <a:avLst/>
              <a:gdLst/>
              <a:ahLst/>
              <a:cxnLst/>
              <a:rect l="0" t="0" r="0" b="0"/>
              <a:pathLst>
                <a:path w="75000" h="73252" extrusionOk="0">
                  <a:moveTo>
                    <a:pt x="1613" y="1"/>
                  </a:moveTo>
                  <a:lnTo>
                    <a:pt x="0" y="2957"/>
                  </a:lnTo>
                  <a:lnTo>
                    <a:pt x="70295" y="73252"/>
                  </a:lnTo>
                  <a:lnTo>
                    <a:pt x="74999" y="73252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9" name="Shape 1279"/>
            <p:cNvSpPr/>
            <p:nvPr/>
          </p:nvSpPr>
          <p:spPr>
            <a:xfrm>
              <a:off x="4314025" y="2392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1747" y="0"/>
                  </a:moveTo>
                  <a:lnTo>
                    <a:pt x="0" y="2957"/>
                  </a:lnTo>
                  <a:lnTo>
                    <a:pt x="72849" y="75671"/>
                  </a:lnTo>
                  <a:lnTo>
                    <a:pt x="77419" y="7567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0" name="Shape 1280"/>
            <p:cNvSpPr/>
            <p:nvPr/>
          </p:nvSpPr>
          <p:spPr>
            <a:xfrm>
              <a:off x="4350975" y="232825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1748" y="1"/>
                  </a:moveTo>
                  <a:lnTo>
                    <a:pt x="1" y="2957"/>
                  </a:lnTo>
                  <a:lnTo>
                    <a:pt x="75269" y="78225"/>
                  </a:lnTo>
                  <a:lnTo>
                    <a:pt x="79839" y="7822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1" name="Shape 1281"/>
            <p:cNvSpPr/>
            <p:nvPr/>
          </p:nvSpPr>
          <p:spPr>
            <a:xfrm>
              <a:off x="4384575" y="2267775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1748" y="0"/>
                  </a:moveTo>
                  <a:lnTo>
                    <a:pt x="1" y="2957"/>
                  </a:lnTo>
                  <a:lnTo>
                    <a:pt x="77823" y="80644"/>
                  </a:lnTo>
                  <a:lnTo>
                    <a:pt x="82392" y="8064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2" name="Shape 1282"/>
            <p:cNvSpPr/>
            <p:nvPr/>
          </p:nvSpPr>
          <p:spPr>
            <a:xfrm>
              <a:off x="4421550" y="2207275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747" y="1"/>
                  </a:moveTo>
                  <a:lnTo>
                    <a:pt x="0" y="2958"/>
                  </a:lnTo>
                  <a:lnTo>
                    <a:pt x="80107" y="83064"/>
                  </a:lnTo>
                  <a:lnTo>
                    <a:pt x="84811" y="83064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3" name="Shape 1283"/>
            <p:cNvSpPr/>
            <p:nvPr/>
          </p:nvSpPr>
          <p:spPr>
            <a:xfrm>
              <a:off x="4458500" y="2146800"/>
              <a:ext cx="2130375" cy="2137075"/>
            </a:xfrm>
            <a:custGeom>
              <a:avLst/>
              <a:gdLst/>
              <a:ahLst/>
              <a:cxnLst/>
              <a:rect l="0" t="0" r="0" b="0"/>
              <a:pathLst>
                <a:path w="85215" h="85483" extrusionOk="0">
                  <a:moveTo>
                    <a:pt x="1614" y="1"/>
                  </a:moveTo>
                  <a:lnTo>
                    <a:pt x="1" y="2823"/>
                  </a:lnTo>
                  <a:lnTo>
                    <a:pt x="82527" y="85483"/>
                  </a:lnTo>
                  <a:lnTo>
                    <a:pt x="84005" y="85483"/>
                  </a:lnTo>
                  <a:lnTo>
                    <a:pt x="85215" y="83467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4" name="Shape 1284"/>
            <p:cNvSpPr/>
            <p:nvPr/>
          </p:nvSpPr>
          <p:spPr>
            <a:xfrm>
              <a:off x="4492100" y="2082950"/>
              <a:ext cx="2133750" cy="2163975"/>
            </a:xfrm>
            <a:custGeom>
              <a:avLst/>
              <a:gdLst/>
              <a:ahLst/>
              <a:cxnLst/>
              <a:rect l="0" t="0" r="0" b="0"/>
              <a:pathLst>
                <a:path w="85350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349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5" name="Shape 1285"/>
            <p:cNvSpPr/>
            <p:nvPr/>
          </p:nvSpPr>
          <p:spPr>
            <a:xfrm>
              <a:off x="4529075" y="2022475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558"/>
                  </a:lnTo>
                  <a:lnTo>
                    <a:pt x="85214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6" name="Shape 1286"/>
            <p:cNvSpPr/>
            <p:nvPr/>
          </p:nvSpPr>
          <p:spPr>
            <a:xfrm>
              <a:off x="4562675" y="1962000"/>
              <a:ext cx="2133725" cy="2160600"/>
            </a:xfrm>
            <a:custGeom>
              <a:avLst/>
              <a:gdLst/>
              <a:ahLst/>
              <a:cxnLst/>
              <a:rect l="0" t="0" r="0" b="0"/>
              <a:pathLst>
                <a:path w="85349" h="86424" extrusionOk="0">
                  <a:moveTo>
                    <a:pt x="1748" y="0"/>
                  </a:moveTo>
                  <a:lnTo>
                    <a:pt x="0" y="2957"/>
                  </a:lnTo>
                  <a:lnTo>
                    <a:pt x="83602" y="86424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7" name="Shape 1287"/>
            <p:cNvSpPr/>
            <p:nvPr/>
          </p:nvSpPr>
          <p:spPr>
            <a:xfrm>
              <a:off x="4599625" y="1898150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8" name="Shape 1288"/>
            <p:cNvSpPr/>
            <p:nvPr/>
          </p:nvSpPr>
          <p:spPr>
            <a:xfrm>
              <a:off x="4633225" y="1837675"/>
              <a:ext cx="2133750" cy="2163950"/>
            </a:xfrm>
            <a:custGeom>
              <a:avLst/>
              <a:gdLst/>
              <a:ahLst/>
              <a:cxnLst/>
              <a:rect l="0" t="0" r="0" b="0"/>
              <a:pathLst>
                <a:path w="85350" h="86558" extrusionOk="0">
                  <a:moveTo>
                    <a:pt x="1748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349" y="83601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9" name="Shape 1289"/>
            <p:cNvSpPr/>
            <p:nvPr/>
          </p:nvSpPr>
          <p:spPr>
            <a:xfrm>
              <a:off x="4670200" y="1777175"/>
              <a:ext cx="2130375" cy="2160625"/>
            </a:xfrm>
            <a:custGeom>
              <a:avLst/>
              <a:gdLst/>
              <a:ahLst/>
              <a:cxnLst/>
              <a:rect l="0" t="0" r="0" b="0"/>
              <a:pathLst>
                <a:path w="85215" h="86425" extrusionOk="0">
                  <a:moveTo>
                    <a:pt x="1748" y="1"/>
                  </a:moveTo>
                  <a:lnTo>
                    <a:pt x="0" y="2958"/>
                  </a:lnTo>
                  <a:lnTo>
                    <a:pt x="83602" y="86424"/>
                  </a:lnTo>
                  <a:lnTo>
                    <a:pt x="85215" y="8346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0" name="Shape 1290"/>
            <p:cNvSpPr/>
            <p:nvPr/>
          </p:nvSpPr>
          <p:spPr>
            <a:xfrm>
              <a:off x="4707150" y="1713350"/>
              <a:ext cx="2130375" cy="2163950"/>
            </a:xfrm>
            <a:custGeom>
              <a:avLst/>
              <a:gdLst/>
              <a:ahLst/>
              <a:cxnLst/>
              <a:rect l="0" t="0" r="0" b="0"/>
              <a:pathLst>
                <a:path w="85215" h="86558" extrusionOk="0">
                  <a:moveTo>
                    <a:pt x="1614" y="0"/>
                  </a:moveTo>
                  <a:lnTo>
                    <a:pt x="1" y="2957"/>
                  </a:lnTo>
                  <a:lnTo>
                    <a:pt x="83468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1" name="Shape 1291"/>
            <p:cNvSpPr/>
            <p:nvPr/>
          </p:nvSpPr>
          <p:spPr>
            <a:xfrm>
              <a:off x="4740750" y="16528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215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2" name="Shape 1292"/>
            <p:cNvSpPr/>
            <p:nvPr/>
          </p:nvSpPr>
          <p:spPr>
            <a:xfrm>
              <a:off x="4777725" y="1592375"/>
              <a:ext cx="2130375" cy="2160600"/>
            </a:xfrm>
            <a:custGeom>
              <a:avLst/>
              <a:gdLst/>
              <a:ahLst/>
              <a:cxnLst/>
              <a:rect l="0" t="0" r="0" b="0"/>
              <a:pathLst>
                <a:path w="85215" h="86424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424"/>
                  </a:lnTo>
                  <a:lnTo>
                    <a:pt x="85215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3" name="Shape 1293"/>
            <p:cNvSpPr/>
            <p:nvPr/>
          </p:nvSpPr>
          <p:spPr>
            <a:xfrm>
              <a:off x="4811325" y="1531900"/>
              <a:ext cx="2133750" cy="2160600"/>
            </a:xfrm>
            <a:custGeom>
              <a:avLst/>
              <a:gdLst/>
              <a:ahLst/>
              <a:cxnLst/>
              <a:rect l="0" t="0" r="0" b="0"/>
              <a:pathLst>
                <a:path w="85350" h="86424" extrusionOk="0">
                  <a:moveTo>
                    <a:pt x="1748" y="0"/>
                  </a:moveTo>
                  <a:lnTo>
                    <a:pt x="0" y="2823"/>
                  </a:lnTo>
                  <a:lnTo>
                    <a:pt x="83602" y="86423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4" name="Shape 1294"/>
            <p:cNvSpPr/>
            <p:nvPr/>
          </p:nvSpPr>
          <p:spPr>
            <a:xfrm>
              <a:off x="4848275" y="14680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5" name="Shape 1295"/>
            <p:cNvSpPr/>
            <p:nvPr/>
          </p:nvSpPr>
          <p:spPr>
            <a:xfrm>
              <a:off x="4881875" y="1431100"/>
              <a:ext cx="2133750" cy="2140425"/>
            </a:xfrm>
            <a:custGeom>
              <a:avLst/>
              <a:gdLst/>
              <a:ahLst/>
              <a:cxnLst/>
              <a:rect l="0" t="0" r="0" b="0"/>
              <a:pathLst>
                <a:path w="85350" h="85617" extrusionOk="0">
                  <a:moveTo>
                    <a:pt x="1211" y="0"/>
                  </a:moveTo>
                  <a:lnTo>
                    <a:pt x="1" y="2016"/>
                  </a:lnTo>
                  <a:lnTo>
                    <a:pt x="83602" y="85617"/>
                  </a:lnTo>
                  <a:lnTo>
                    <a:pt x="85350" y="82660"/>
                  </a:lnTo>
                  <a:lnTo>
                    <a:pt x="2689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6" name="Shape 1296"/>
            <p:cNvSpPr/>
            <p:nvPr/>
          </p:nvSpPr>
          <p:spPr>
            <a:xfrm>
              <a:off x="4928925" y="1431100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" y="0"/>
                  </a:moveTo>
                  <a:lnTo>
                    <a:pt x="83199" y="83063"/>
                  </a:lnTo>
                  <a:lnTo>
                    <a:pt x="84812" y="80106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7" name="Shape 1297"/>
            <p:cNvSpPr/>
            <p:nvPr/>
          </p:nvSpPr>
          <p:spPr>
            <a:xfrm>
              <a:off x="5026375" y="1431100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0" y="0"/>
                  </a:moveTo>
                  <a:lnTo>
                    <a:pt x="80645" y="80644"/>
                  </a:lnTo>
                  <a:lnTo>
                    <a:pt x="82392" y="77687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8" name="Shape 1298"/>
            <p:cNvSpPr/>
            <p:nvPr/>
          </p:nvSpPr>
          <p:spPr>
            <a:xfrm>
              <a:off x="5123825" y="143110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0" y="0"/>
                  </a:moveTo>
                  <a:lnTo>
                    <a:pt x="78225" y="78225"/>
                  </a:lnTo>
                  <a:lnTo>
                    <a:pt x="79838" y="75268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9" name="Shape 1299"/>
            <p:cNvSpPr/>
            <p:nvPr/>
          </p:nvSpPr>
          <p:spPr>
            <a:xfrm>
              <a:off x="5221275" y="1431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0" y="0"/>
                  </a:moveTo>
                  <a:lnTo>
                    <a:pt x="75671" y="75671"/>
                  </a:lnTo>
                  <a:lnTo>
                    <a:pt x="77419" y="7271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0" name="Shape 1300"/>
            <p:cNvSpPr/>
            <p:nvPr/>
          </p:nvSpPr>
          <p:spPr>
            <a:xfrm>
              <a:off x="5318700" y="1431100"/>
              <a:ext cx="1875025" cy="1831300"/>
            </a:xfrm>
            <a:custGeom>
              <a:avLst/>
              <a:gdLst/>
              <a:ahLst/>
              <a:cxnLst/>
              <a:rect l="0" t="0" r="0" b="0"/>
              <a:pathLst>
                <a:path w="75001" h="73252" extrusionOk="0">
                  <a:moveTo>
                    <a:pt x="1" y="0"/>
                  </a:moveTo>
                  <a:lnTo>
                    <a:pt x="73253" y="73251"/>
                  </a:lnTo>
                  <a:lnTo>
                    <a:pt x="75000" y="7029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1" name="Shape 1301"/>
            <p:cNvSpPr/>
            <p:nvPr/>
          </p:nvSpPr>
          <p:spPr>
            <a:xfrm>
              <a:off x="5416150" y="1431100"/>
              <a:ext cx="1811175" cy="1770825"/>
            </a:xfrm>
            <a:custGeom>
              <a:avLst/>
              <a:gdLst/>
              <a:ahLst/>
              <a:cxnLst/>
              <a:rect l="0" t="0" r="0" b="0"/>
              <a:pathLst>
                <a:path w="72447" h="70833" extrusionOk="0">
                  <a:moveTo>
                    <a:pt x="1" y="0"/>
                  </a:moveTo>
                  <a:lnTo>
                    <a:pt x="70699" y="70832"/>
                  </a:lnTo>
                  <a:lnTo>
                    <a:pt x="72446" y="6787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2" name="Shape 1302"/>
            <p:cNvSpPr/>
            <p:nvPr/>
          </p:nvSpPr>
          <p:spPr>
            <a:xfrm>
              <a:off x="5510250" y="1431100"/>
              <a:ext cx="1754025" cy="1706975"/>
            </a:xfrm>
            <a:custGeom>
              <a:avLst/>
              <a:gdLst/>
              <a:ahLst/>
              <a:cxnLst/>
              <a:rect l="0" t="0" r="0" b="0"/>
              <a:pathLst>
                <a:path w="70161" h="68279" extrusionOk="0">
                  <a:moveTo>
                    <a:pt x="0" y="0"/>
                  </a:moveTo>
                  <a:lnTo>
                    <a:pt x="68413" y="68278"/>
                  </a:lnTo>
                  <a:lnTo>
                    <a:pt x="70161" y="65456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3" name="Shape 1303"/>
            <p:cNvSpPr/>
            <p:nvPr/>
          </p:nvSpPr>
          <p:spPr>
            <a:xfrm>
              <a:off x="5607675" y="1431100"/>
              <a:ext cx="1690200" cy="1646500"/>
            </a:xfrm>
            <a:custGeom>
              <a:avLst/>
              <a:gdLst/>
              <a:ahLst/>
              <a:cxnLst/>
              <a:rect l="0" t="0" r="0" b="0"/>
              <a:pathLst>
                <a:path w="67608" h="65860" extrusionOk="0">
                  <a:moveTo>
                    <a:pt x="1" y="0"/>
                  </a:moveTo>
                  <a:lnTo>
                    <a:pt x="65995" y="65859"/>
                  </a:lnTo>
                  <a:lnTo>
                    <a:pt x="67608" y="62902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4" name="Shape 1304"/>
            <p:cNvSpPr/>
            <p:nvPr/>
          </p:nvSpPr>
          <p:spPr>
            <a:xfrm>
              <a:off x="5705125" y="1431100"/>
              <a:ext cx="1629725" cy="1586000"/>
            </a:xfrm>
            <a:custGeom>
              <a:avLst/>
              <a:gdLst/>
              <a:ahLst/>
              <a:cxnLst/>
              <a:rect l="0" t="0" r="0" b="0"/>
              <a:pathLst>
                <a:path w="65189" h="63440" extrusionOk="0">
                  <a:moveTo>
                    <a:pt x="1" y="0"/>
                  </a:moveTo>
                  <a:lnTo>
                    <a:pt x="63441" y="63440"/>
                  </a:lnTo>
                  <a:lnTo>
                    <a:pt x="65188" y="60483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5" name="Shape 1305"/>
            <p:cNvSpPr/>
            <p:nvPr/>
          </p:nvSpPr>
          <p:spPr>
            <a:xfrm>
              <a:off x="5802575" y="1431100"/>
              <a:ext cx="1565875" cy="1525525"/>
            </a:xfrm>
            <a:custGeom>
              <a:avLst/>
              <a:gdLst/>
              <a:ahLst/>
              <a:cxnLst/>
              <a:rect l="0" t="0" r="0" b="0"/>
              <a:pathLst>
                <a:path w="62635" h="61021" extrusionOk="0">
                  <a:moveTo>
                    <a:pt x="1" y="0"/>
                  </a:moveTo>
                  <a:lnTo>
                    <a:pt x="61021" y="61020"/>
                  </a:lnTo>
                  <a:lnTo>
                    <a:pt x="62634" y="5806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6" name="Shape 1306"/>
            <p:cNvSpPr/>
            <p:nvPr/>
          </p:nvSpPr>
          <p:spPr>
            <a:xfrm>
              <a:off x="5900025" y="1431100"/>
              <a:ext cx="1481850" cy="1461675"/>
            </a:xfrm>
            <a:custGeom>
              <a:avLst/>
              <a:gdLst/>
              <a:ahLst/>
              <a:cxnLst/>
              <a:rect l="0" t="0" r="0" b="0"/>
              <a:pathLst>
                <a:path w="59274" h="58467" extrusionOk="0">
                  <a:moveTo>
                    <a:pt x="0" y="0"/>
                  </a:moveTo>
                  <a:lnTo>
                    <a:pt x="58468" y="58467"/>
                  </a:lnTo>
                  <a:lnTo>
                    <a:pt x="59274" y="57123"/>
                  </a:lnTo>
                  <a:lnTo>
                    <a:pt x="56048" y="5147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7" name="Shape 1307"/>
            <p:cNvSpPr/>
            <p:nvPr/>
          </p:nvSpPr>
          <p:spPr>
            <a:xfrm>
              <a:off x="5997475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51747" y="51881"/>
                  </a:lnTo>
                  <a:lnTo>
                    <a:pt x="52285" y="51478"/>
                  </a:lnTo>
                  <a:lnTo>
                    <a:pt x="46908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8" name="Shape 1308"/>
            <p:cNvSpPr/>
            <p:nvPr/>
          </p:nvSpPr>
          <p:spPr>
            <a:xfrm>
              <a:off x="6094900" y="1431100"/>
              <a:ext cx="1075300" cy="1065175"/>
            </a:xfrm>
            <a:custGeom>
              <a:avLst/>
              <a:gdLst/>
              <a:ahLst/>
              <a:cxnLst/>
              <a:rect l="0" t="0" r="0" b="0"/>
              <a:pathLst>
                <a:path w="43012" h="42607" extrusionOk="0">
                  <a:moveTo>
                    <a:pt x="1" y="0"/>
                  </a:moveTo>
                  <a:lnTo>
                    <a:pt x="42608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9" name="Shape 1309"/>
            <p:cNvSpPr/>
            <p:nvPr/>
          </p:nvSpPr>
          <p:spPr>
            <a:xfrm>
              <a:off x="6189000" y="1431100"/>
              <a:ext cx="850150" cy="836700"/>
            </a:xfrm>
            <a:custGeom>
              <a:avLst/>
              <a:gdLst/>
              <a:ahLst/>
              <a:cxnLst/>
              <a:rect l="0" t="0" r="0" b="0"/>
              <a:pathLst>
                <a:path w="34006" h="33468" extrusionOk="0">
                  <a:moveTo>
                    <a:pt x="0" y="0"/>
                  </a:moveTo>
                  <a:lnTo>
                    <a:pt x="33602" y="33467"/>
                  </a:lnTo>
                  <a:lnTo>
                    <a:pt x="34005" y="33198"/>
                  </a:lnTo>
                  <a:lnTo>
                    <a:pt x="28629" y="2392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10" name="Shape 1310"/>
            <p:cNvSpPr/>
            <p:nvPr/>
          </p:nvSpPr>
          <p:spPr>
            <a:xfrm>
              <a:off x="6286450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0" y="0"/>
                  </a:moveTo>
                  <a:lnTo>
                    <a:pt x="24328" y="24328"/>
                  </a:lnTo>
                  <a:lnTo>
                    <a:pt x="24731" y="23924"/>
                  </a:lnTo>
                  <a:lnTo>
                    <a:pt x="19489" y="1478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11" name="Shape 1311"/>
            <p:cNvSpPr/>
            <p:nvPr/>
          </p:nvSpPr>
          <p:spPr>
            <a:xfrm>
              <a:off x="6383900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215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12" name="Shape 1312"/>
            <p:cNvSpPr/>
            <p:nvPr/>
          </p:nvSpPr>
          <p:spPr>
            <a:xfrm>
              <a:off x="6481325" y="1431100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1" y="0"/>
                  </a:moveTo>
                  <a:lnTo>
                    <a:pt x="5915" y="5914"/>
                  </a:lnTo>
                  <a:lnTo>
                    <a:pt x="6318" y="5645"/>
                  </a:lnTo>
                  <a:lnTo>
                    <a:pt x="3092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313" name="Shape 1313"/>
          <p:cNvSpPr/>
          <p:nvPr/>
        </p:nvSpPr>
        <p:spPr>
          <a:xfrm rot="10800000" flipH="1">
            <a:off x="-123825" y="847791"/>
            <a:ext cx="674400" cy="584400"/>
          </a:xfrm>
          <a:prstGeom prst="hexagon">
            <a:avLst>
              <a:gd name="adj" fmla="val 28678"/>
              <a:gd name="vf" fmla="val 115470"/>
            </a:avLst>
          </a:prstGeom>
          <a:noFill/>
          <a:ln w="9525" cap="flat" cmpd="sng">
            <a:solidFill>
              <a:srgbClr val="19BBD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14" name="Shape 1314"/>
          <p:cNvSpPr/>
          <p:nvPr/>
        </p:nvSpPr>
        <p:spPr>
          <a:xfrm rot="10800000" flipH="1">
            <a:off x="503115" y="1161450"/>
            <a:ext cx="352800" cy="3054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15" name="Shape 1315"/>
          <p:cNvSpPr/>
          <p:nvPr/>
        </p:nvSpPr>
        <p:spPr>
          <a:xfrm rot="10800000" flipH="1">
            <a:off x="1208423" y="-131812"/>
            <a:ext cx="674400" cy="584400"/>
          </a:xfrm>
          <a:prstGeom prst="hexagon">
            <a:avLst>
              <a:gd name="adj" fmla="val 28678"/>
              <a:gd name="vf" fmla="val 115470"/>
            </a:avLst>
          </a:prstGeom>
          <a:noFill/>
          <a:ln w="76200" cap="flat" cmpd="sng">
            <a:solidFill>
              <a:srgbClr val="184769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16" name="Shape 1316"/>
          <p:cNvSpPr/>
          <p:nvPr/>
        </p:nvSpPr>
        <p:spPr>
          <a:xfrm rot="10800000" flipH="1">
            <a:off x="247753" y="49692"/>
            <a:ext cx="295199" cy="255599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00E1C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317" name="Shape 1317"/>
          <p:cNvGrpSpPr/>
          <p:nvPr/>
        </p:nvGrpSpPr>
        <p:grpSpPr>
          <a:xfrm rot="10800000" flipH="1">
            <a:off x="8218342" y="4123089"/>
            <a:ext cx="685311" cy="593091"/>
            <a:chOff x="238125" y="1431100"/>
            <a:chExt cx="3296350" cy="2852775"/>
          </a:xfrm>
        </p:grpSpPr>
        <p:sp>
          <p:nvSpPr>
            <p:cNvPr id="1318" name="Shape 1318"/>
            <p:cNvSpPr/>
            <p:nvPr/>
          </p:nvSpPr>
          <p:spPr>
            <a:xfrm>
              <a:off x="98072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3" y="0"/>
                  </a:moveTo>
                  <a:lnTo>
                    <a:pt x="0" y="269"/>
                  </a:lnTo>
                  <a:lnTo>
                    <a:pt x="3226" y="5914"/>
                  </a:lnTo>
                  <a:lnTo>
                    <a:pt x="6317" y="591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19" name="Shape 1319"/>
            <p:cNvSpPr/>
            <p:nvPr/>
          </p:nvSpPr>
          <p:spPr>
            <a:xfrm>
              <a:off x="849675" y="3907525"/>
              <a:ext cx="386425" cy="376350"/>
            </a:xfrm>
            <a:custGeom>
              <a:avLst/>
              <a:gdLst/>
              <a:ahLst/>
              <a:cxnLst/>
              <a:rect l="0" t="0" r="0" b="0"/>
              <a:pathLst>
                <a:path w="15457" h="15054" extrusionOk="0">
                  <a:moveTo>
                    <a:pt x="403" y="0"/>
                  </a:moveTo>
                  <a:lnTo>
                    <a:pt x="0" y="269"/>
                  </a:lnTo>
                  <a:lnTo>
                    <a:pt x="5242" y="9543"/>
                  </a:lnTo>
                  <a:lnTo>
                    <a:pt x="10887" y="15054"/>
                  </a:lnTo>
                  <a:lnTo>
                    <a:pt x="15457" y="1505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0" name="Shape 1320"/>
            <p:cNvSpPr/>
            <p:nvPr/>
          </p:nvSpPr>
          <p:spPr>
            <a:xfrm>
              <a:off x="715250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162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1" name="Shape 1321"/>
            <p:cNvSpPr/>
            <p:nvPr/>
          </p:nvSpPr>
          <p:spPr>
            <a:xfrm>
              <a:off x="584200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2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2" name="Shape 1322"/>
            <p:cNvSpPr/>
            <p:nvPr/>
          </p:nvSpPr>
          <p:spPr>
            <a:xfrm>
              <a:off x="449800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3" name="Shape 1323"/>
            <p:cNvSpPr/>
            <p:nvPr/>
          </p:nvSpPr>
          <p:spPr>
            <a:xfrm>
              <a:off x="318750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3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39517" y="38978"/>
                  </a:lnTo>
                  <a:lnTo>
                    <a:pt x="37097" y="38978"/>
                  </a:lnTo>
                  <a:lnTo>
                    <a:pt x="33737" y="33333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4" name="Shape 1324"/>
            <p:cNvSpPr/>
            <p:nvPr/>
          </p:nvSpPr>
          <p:spPr>
            <a:xfrm>
              <a:off x="1286500" y="396465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473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5" name="Shape 1325"/>
            <p:cNvSpPr/>
            <p:nvPr/>
          </p:nvSpPr>
          <p:spPr>
            <a:xfrm>
              <a:off x="238125" y="2822200"/>
              <a:ext cx="924075" cy="1008075"/>
            </a:xfrm>
            <a:custGeom>
              <a:avLst/>
              <a:gdLst/>
              <a:ahLst/>
              <a:cxnLst/>
              <a:rect l="0" t="0" r="0" b="0"/>
              <a:pathLst>
                <a:path w="36963" h="40323" extrusionOk="0">
                  <a:moveTo>
                    <a:pt x="806" y="0"/>
                  </a:moveTo>
                  <a:lnTo>
                    <a:pt x="0" y="1479"/>
                  </a:lnTo>
                  <a:lnTo>
                    <a:pt x="3226" y="6989"/>
                  </a:lnTo>
                  <a:lnTo>
                    <a:pt x="36559" y="40322"/>
                  </a:lnTo>
                  <a:lnTo>
                    <a:pt x="36962" y="40053"/>
                  </a:lnTo>
                  <a:lnTo>
                    <a:pt x="31720" y="30779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6" name="Shape 1326"/>
            <p:cNvSpPr/>
            <p:nvPr/>
          </p:nvSpPr>
          <p:spPr>
            <a:xfrm>
              <a:off x="138392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7" name="Shape 1327"/>
            <p:cNvSpPr/>
            <p:nvPr/>
          </p:nvSpPr>
          <p:spPr>
            <a:xfrm>
              <a:off x="251550" y="2761700"/>
              <a:ext cx="779600" cy="840075"/>
            </a:xfrm>
            <a:custGeom>
              <a:avLst/>
              <a:gdLst/>
              <a:ahLst/>
              <a:cxnLst/>
              <a:rect l="0" t="0" r="0" b="0"/>
              <a:pathLst>
                <a:path w="31184" h="33603" extrusionOk="0">
                  <a:moveTo>
                    <a:pt x="1748" y="1"/>
                  </a:moveTo>
                  <a:lnTo>
                    <a:pt x="1" y="2823"/>
                  </a:lnTo>
                  <a:lnTo>
                    <a:pt x="30780" y="33603"/>
                  </a:lnTo>
                  <a:lnTo>
                    <a:pt x="31183" y="33199"/>
                  </a:lnTo>
                  <a:lnTo>
                    <a:pt x="25807" y="24060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8" name="Shape 1328"/>
            <p:cNvSpPr/>
            <p:nvPr/>
          </p:nvSpPr>
          <p:spPr>
            <a:xfrm>
              <a:off x="288525" y="2697875"/>
              <a:ext cx="608200" cy="675400"/>
            </a:xfrm>
            <a:custGeom>
              <a:avLst/>
              <a:gdLst/>
              <a:ahLst/>
              <a:cxnLst/>
              <a:rect l="0" t="0" r="0" b="0"/>
              <a:pathLst>
                <a:path w="24328" h="27016" extrusionOk="0">
                  <a:moveTo>
                    <a:pt x="1613" y="0"/>
                  </a:moveTo>
                  <a:lnTo>
                    <a:pt x="0" y="2957"/>
                  </a:lnTo>
                  <a:lnTo>
                    <a:pt x="23925" y="27016"/>
                  </a:lnTo>
                  <a:lnTo>
                    <a:pt x="24328" y="26613"/>
                  </a:lnTo>
                  <a:lnTo>
                    <a:pt x="19086" y="17473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9" name="Shape 1329"/>
            <p:cNvSpPr/>
            <p:nvPr/>
          </p:nvSpPr>
          <p:spPr>
            <a:xfrm>
              <a:off x="148137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0" name="Shape 1330"/>
            <p:cNvSpPr/>
            <p:nvPr/>
          </p:nvSpPr>
          <p:spPr>
            <a:xfrm>
              <a:off x="157882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1" name="Shape 1331"/>
            <p:cNvSpPr/>
            <p:nvPr/>
          </p:nvSpPr>
          <p:spPr>
            <a:xfrm>
              <a:off x="322125" y="2637375"/>
              <a:ext cx="443550" cy="504050"/>
            </a:xfrm>
            <a:custGeom>
              <a:avLst/>
              <a:gdLst/>
              <a:ahLst/>
              <a:cxnLst/>
              <a:rect l="0" t="0" r="0" b="0"/>
              <a:pathLst>
                <a:path w="17742" h="20162" extrusionOk="0">
                  <a:moveTo>
                    <a:pt x="1747" y="1"/>
                  </a:moveTo>
                  <a:lnTo>
                    <a:pt x="0" y="2958"/>
                  </a:lnTo>
                  <a:lnTo>
                    <a:pt x="17339" y="20162"/>
                  </a:lnTo>
                  <a:lnTo>
                    <a:pt x="17742" y="19893"/>
                  </a:lnTo>
                  <a:lnTo>
                    <a:pt x="12366" y="10619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2" name="Shape 1332"/>
            <p:cNvSpPr/>
            <p:nvPr/>
          </p:nvSpPr>
          <p:spPr>
            <a:xfrm>
              <a:off x="359075" y="2576900"/>
              <a:ext cx="275575" cy="336050"/>
            </a:xfrm>
            <a:custGeom>
              <a:avLst/>
              <a:gdLst/>
              <a:ahLst/>
              <a:cxnLst/>
              <a:rect l="0" t="0" r="0" b="0"/>
              <a:pathLst>
                <a:path w="11023" h="13442" extrusionOk="0">
                  <a:moveTo>
                    <a:pt x="1614" y="1"/>
                  </a:moveTo>
                  <a:lnTo>
                    <a:pt x="1" y="2823"/>
                  </a:lnTo>
                  <a:lnTo>
                    <a:pt x="10484" y="13441"/>
                  </a:lnTo>
                  <a:lnTo>
                    <a:pt x="10888" y="13172"/>
                  </a:lnTo>
                  <a:lnTo>
                    <a:pt x="9812" y="11291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3" name="Shape 1333"/>
            <p:cNvSpPr/>
            <p:nvPr/>
          </p:nvSpPr>
          <p:spPr>
            <a:xfrm>
              <a:off x="1676275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4" name="Shape 1334"/>
            <p:cNvSpPr/>
            <p:nvPr/>
          </p:nvSpPr>
          <p:spPr>
            <a:xfrm>
              <a:off x="392675" y="2513050"/>
              <a:ext cx="275575" cy="309175"/>
            </a:xfrm>
            <a:custGeom>
              <a:avLst/>
              <a:gdLst/>
              <a:ahLst/>
              <a:cxnLst/>
              <a:rect l="0" t="0" r="0" b="0"/>
              <a:pathLst>
                <a:path w="11023" h="12367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5" name="Shape 1335"/>
            <p:cNvSpPr/>
            <p:nvPr/>
          </p:nvSpPr>
          <p:spPr>
            <a:xfrm>
              <a:off x="1773725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634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6" name="Shape 1336"/>
            <p:cNvSpPr/>
            <p:nvPr/>
          </p:nvSpPr>
          <p:spPr>
            <a:xfrm>
              <a:off x="429650" y="24525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7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7" name="Shape 1337"/>
            <p:cNvSpPr/>
            <p:nvPr/>
          </p:nvSpPr>
          <p:spPr>
            <a:xfrm>
              <a:off x="1871150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40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8" name="Shape 1338"/>
            <p:cNvSpPr/>
            <p:nvPr/>
          </p:nvSpPr>
          <p:spPr>
            <a:xfrm>
              <a:off x="1965250" y="396465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473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9" name="Shape 1339"/>
            <p:cNvSpPr/>
            <p:nvPr/>
          </p:nvSpPr>
          <p:spPr>
            <a:xfrm>
              <a:off x="466600" y="2392100"/>
              <a:ext cx="272200" cy="305800"/>
            </a:xfrm>
            <a:custGeom>
              <a:avLst/>
              <a:gdLst/>
              <a:ahLst/>
              <a:cxnLst/>
              <a:rect l="0" t="0" r="0" b="0"/>
              <a:pathLst>
                <a:path w="10888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0888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0" name="Shape 1340"/>
            <p:cNvSpPr/>
            <p:nvPr/>
          </p:nvSpPr>
          <p:spPr>
            <a:xfrm>
              <a:off x="2062700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1" name="Shape 1341"/>
            <p:cNvSpPr/>
            <p:nvPr/>
          </p:nvSpPr>
          <p:spPr>
            <a:xfrm>
              <a:off x="500200" y="23282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748" y="1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2" name="Shape 1342"/>
            <p:cNvSpPr/>
            <p:nvPr/>
          </p:nvSpPr>
          <p:spPr>
            <a:xfrm>
              <a:off x="537175" y="22677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0"/>
                  </a:moveTo>
                  <a:lnTo>
                    <a:pt x="0" y="2957"/>
                  </a:lnTo>
                  <a:lnTo>
                    <a:pt x="9274" y="12231"/>
                  </a:lnTo>
                  <a:lnTo>
                    <a:pt x="11022" y="9274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3" name="Shape 1343"/>
            <p:cNvSpPr/>
            <p:nvPr/>
          </p:nvSpPr>
          <p:spPr>
            <a:xfrm>
              <a:off x="2160150" y="396465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4" name="Shape 1344"/>
            <p:cNvSpPr/>
            <p:nvPr/>
          </p:nvSpPr>
          <p:spPr>
            <a:xfrm>
              <a:off x="570775" y="22072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5" name="Shape 1345"/>
            <p:cNvSpPr/>
            <p:nvPr/>
          </p:nvSpPr>
          <p:spPr>
            <a:xfrm>
              <a:off x="2257575" y="396465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6" name="Shape 1346"/>
            <p:cNvSpPr/>
            <p:nvPr/>
          </p:nvSpPr>
          <p:spPr>
            <a:xfrm>
              <a:off x="2355025" y="3964650"/>
              <a:ext cx="383100" cy="319225"/>
            </a:xfrm>
            <a:custGeom>
              <a:avLst/>
              <a:gdLst/>
              <a:ahLst/>
              <a:cxnLst/>
              <a:rect l="0" t="0" r="0" b="0"/>
              <a:pathLst>
                <a:path w="15324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4248" y="12769"/>
                  </a:lnTo>
                  <a:lnTo>
                    <a:pt x="15323" y="10753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7" name="Shape 1347"/>
            <p:cNvSpPr/>
            <p:nvPr/>
          </p:nvSpPr>
          <p:spPr>
            <a:xfrm>
              <a:off x="607725" y="21468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823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8" name="Shape 1348"/>
            <p:cNvSpPr/>
            <p:nvPr/>
          </p:nvSpPr>
          <p:spPr>
            <a:xfrm>
              <a:off x="2452475" y="3941125"/>
              <a:ext cx="322600" cy="305800"/>
            </a:xfrm>
            <a:custGeom>
              <a:avLst/>
              <a:gdLst/>
              <a:ahLst/>
              <a:cxnLst/>
              <a:rect l="0" t="0" r="0" b="0"/>
              <a:pathLst>
                <a:path w="12904" h="12232" extrusionOk="0">
                  <a:moveTo>
                    <a:pt x="3495" y="1"/>
                  </a:moveTo>
                  <a:lnTo>
                    <a:pt x="2957" y="941"/>
                  </a:lnTo>
                  <a:lnTo>
                    <a:pt x="0" y="941"/>
                  </a:lnTo>
                  <a:lnTo>
                    <a:pt x="11156" y="12232"/>
                  </a:lnTo>
                  <a:lnTo>
                    <a:pt x="12904" y="9275"/>
                  </a:lnTo>
                  <a:lnTo>
                    <a:pt x="3495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9" name="Shape 1349"/>
            <p:cNvSpPr/>
            <p:nvPr/>
          </p:nvSpPr>
          <p:spPr>
            <a:xfrm>
              <a:off x="641325" y="208295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232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0" name="Shape 1350"/>
            <p:cNvSpPr/>
            <p:nvPr/>
          </p:nvSpPr>
          <p:spPr>
            <a:xfrm>
              <a:off x="678300" y="20224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7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1" name="Shape 1351"/>
            <p:cNvSpPr/>
            <p:nvPr/>
          </p:nvSpPr>
          <p:spPr>
            <a:xfrm>
              <a:off x="2533125" y="3877275"/>
              <a:ext cx="275550" cy="309175"/>
            </a:xfrm>
            <a:custGeom>
              <a:avLst/>
              <a:gdLst/>
              <a:ahLst/>
              <a:cxnLst/>
              <a:rect l="0" t="0" r="0" b="0"/>
              <a:pathLst>
                <a:path w="11022" h="12367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366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2" name="Shape 1352"/>
            <p:cNvSpPr/>
            <p:nvPr/>
          </p:nvSpPr>
          <p:spPr>
            <a:xfrm>
              <a:off x="2570075" y="38168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957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3" name="Shape 1353"/>
            <p:cNvSpPr/>
            <p:nvPr/>
          </p:nvSpPr>
          <p:spPr>
            <a:xfrm>
              <a:off x="711900" y="196200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0"/>
                  </a:moveTo>
                  <a:lnTo>
                    <a:pt x="0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4" name="Shape 1354"/>
            <p:cNvSpPr/>
            <p:nvPr/>
          </p:nvSpPr>
          <p:spPr>
            <a:xfrm>
              <a:off x="2603675" y="3756325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0"/>
                  </a:moveTo>
                  <a:lnTo>
                    <a:pt x="1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5" name="Shape 1355"/>
            <p:cNvSpPr/>
            <p:nvPr/>
          </p:nvSpPr>
          <p:spPr>
            <a:xfrm>
              <a:off x="748850" y="18981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748" y="0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6" name="Shape 1356"/>
            <p:cNvSpPr/>
            <p:nvPr/>
          </p:nvSpPr>
          <p:spPr>
            <a:xfrm>
              <a:off x="2640650" y="36924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748" y="0"/>
                  </a:moveTo>
                  <a:lnTo>
                    <a:pt x="0" y="2957"/>
                  </a:lnTo>
                  <a:lnTo>
                    <a:pt x="9274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7" name="Shape 1357"/>
            <p:cNvSpPr/>
            <p:nvPr/>
          </p:nvSpPr>
          <p:spPr>
            <a:xfrm>
              <a:off x="785825" y="18376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0"/>
                  </a:moveTo>
                  <a:lnTo>
                    <a:pt x="0" y="2957"/>
                  </a:lnTo>
                  <a:lnTo>
                    <a:pt x="9275" y="12231"/>
                  </a:lnTo>
                  <a:lnTo>
                    <a:pt x="11022" y="9274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8" name="Shape 1358"/>
            <p:cNvSpPr/>
            <p:nvPr/>
          </p:nvSpPr>
          <p:spPr>
            <a:xfrm>
              <a:off x="2677600" y="36320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9" name="Shape 1359"/>
            <p:cNvSpPr/>
            <p:nvPr/>
          </p:nvSpPr>
          <p:spPr>
            <a:xfrm>
              <a:off x="819425" y="17771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0" name="Shape 1360"/>
            <p:cNvSpPr/>
            <p:nvPr/>
          </p:nvSpPr>
          <p:spPr>
            <a:xfrm>
              <a:off x="2711200" y="35715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1" name="Shape 1361"/>
            <p:cNvSpPr/>
            <p:nvPr/>
          </p:nvSpPr>
          <p:spPr>
            <a:xfrm>
              <a:off x="856375" y="1713350"/>
              <a:ext cx="275575" cy="309150"/>
            </a:xfrm>
            <a:custGeom>
              <a:avLst/>
              <a:gdLst/>
              <a:ahLst/>
              <a:cxnLst/>
              <a:rect l="0" t="0" r="0" b="0"/>
              <a:pathLst>
                <a:path w="11023" h="12366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2" name="Shape 1362"/>
            <p:cNvSpPr/>
            <p:nvPr/>
          </p:nvSpPr>
          <p:spPr>
            <a:xfrm>
              <a:off x="890000" y="165285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7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1" y="9275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3" name="Shape 1363"/>
            <p:cNvSpPr/>
            <p:nvPr/>
          </p:nvSpPr>
          <p:spPr>
            <a:xfrm>
              <a:off x="2748175" y="351102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1"/>
                  </a:moveTo>
                  <a:lnTo>
                    <a:pt x="0" y="2823"/>
                  </a:lnTo>
                  <a:lnTo>
                    <a:pt x="9274" y="12232"/>
                  </a:lnTo>
                  <a:lnTo>
                    <a:pt x="11022" y="9275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4" name="Shape 1364"/>
            <p:cNvSpPr/>
            <p:nvPr/>
          </p:nvSpPr>
          <p:spPr>
            <a:xfrm>
              <a:off x="2781775" y="34471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0" y="2958"/>
                  </a:lnTo>
                  <a:lnTo>
                    <a:pt x="9409" y="12232"/>
                  </a:lnTo>
                  <a:lnTo>
                    <a:pt x="11022" y="9409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5" name="Shape 1365"/>
            <p:cNvSpPr/>
            <p:nvPr/>
          </p:nvSpPr>
          <p:spPr>
            <a:xfrm>
              <a:off x="926950" y="15923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613" y="1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6" name="Shape 1366"/>
            <p:cNvSpPr/>
            <p:nvPr/>
          </p:nvSpPr>
          <p:spPr>
            <a:xfrm>
              <a:off x="960550" y="1531900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0"/>
                  </a:moveTo>
                  <a:lnTo>
                    <a:pt x="1" y="2823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7" name="Shape 1367"/>
            <p:cNvSpPr/>
            <p:nvPr/>
          </p:nvSpPr>
          <p:spPr>
            <a:xfrm>
              <a:off x="2818725" y="33867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1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8" name="Shape 1368"/>
            <p:cNvSpPr/>
            <p:nvPr/>
          </p:nvSpPr>
          <p:spPr>
            <a:xfrm>
              <a:off x="997525" y="1468050"/>
              <a:ext cx="322600" cy="305800"/>
            </a:xfrm>
            <a:custGeom>
              <a:avLst/>
              <a:gdLst/>
              <a:ahLst/>
              <a:cxnLst/>
              <a:rect l="0" t="0" r="0" b="0"/>
              <a:pathLst>
                <a:path w="12904" h="12232" extrusionOk="0">
                  <a:moveTo>
                    <a:pt x="1747" y="0"/>
                  </a:moveTo>
                  <a:lnTo>
                    <a:pt x="0" y="2957"/>
                  </a:lnTo>
                  <a:lnTo>
                    <a:pt x="9274" y="12231"/>
                  </a:lnTo>
                  <a:lnTo>
                    <a:pt x="9946" y="11291"/>
                  </a:lnTo>
                  <a:lnTo>
                    <a:pt x="12903" y="1129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9" name="Shape 1369"/>
            <p:cNvSpPr/>
            <p:nvPr/>
          </p:nvSpPr>
          <p:spPr>
            <a:xfrm>
              <a:off x="2852325" y="3326225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0"/>
                  </a:moveTo>
                  <a:lnTo>
                    <a:pt x="1" y="2957"/>
                  </a:lnTo>
                  <a:lnTo>
                    <a:pt x="9409" y="12231"/>
                  </a:lnTo>
                  <a:lnTo>
                    <a:pt x="11022" y="927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0" name="Shape 1370"/>
            <p:cNvSpPr/>
            <p:nvPr/>
          </p:nvSpPr>
          <p:spPr>
            <a:xfrm>
              <a:off x="1034475" y="1431100"/>
              <a:ext cx="383075" cy="319225"/>
            </a:xfrm>
            <a:custGeom>
              <a:avLst/>
              <a:gdLst/>
              <a:ahLst/>
              <a:cxnLst/>
              <a:rect l="0" t="0" r="0" b="0"/>
              <a:pathLst>
                <a:path w="15323" h="12769" extrusionOk="0">
                  <a:moveTo>
                    <a:pt x="1076" y="0"/>
                  </a:moveTo>
                  <a:lnTo>
                    <a:pt x="1" y="2016"/>
                  </a:lnTo>
                  <a:lnTo>
                    <a:pt x="10619" y="12769"/>
                  </a:lnTo>
                  <a:lnTo>
                    <a:pt x="15323" y="12769"/>
                  </a:lnTo>
                  <a:lnTo>
                    <a:pt x="2554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1" name="Shape 1371"/>
            <p:cNvSpPr/>
            <p:nvPr/>
          </p:nvSpPr>
          <p:spPr>
            <a:xfrm>
              <a:off x="2889300" y="32623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748" y="0"/>
                  </a:moveTo>
                  <a:lnTo>
                    <a:pt x="0" y="2957"/>
                  </a:lnTo>
                  <a:lnTo>
                    <a:pt x="9274" y="12366"/>
                  </a:lnTo>
                  <a:lnTo>
                    <a:pt x="11022" y="9409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2" name="Shape 1372"/>
            <p:cNvSpPr/>
            <p:nvPr/>
          </p:nvSpPr>
          <p:spPr>
            <a:xfrm>
              <a:off x="107815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3" name="Shape 1373"/>
            <p:cNvSpPr/>
            <p:nvPr/>
          </p:nvSpPr>
          <p:spPr>
            <a:xfrm>
              <a:off x="2926250" y="3201900"/>
              <a:ext cx="272200" cy="305800"/>
            </a:xfrm>
            <a:custGeom>
              <a:avLst/>
              <a:gdLst/>
              <a:ahLst/>
              <a:cxnLst/>
              <a:rect l="0" t="0" r="0" b="0"/>
              <a:pathLst>
                <a:path w="10888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0888" y="9274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4" name="Shape 1374"/>
            <p:cNvSpPr/>
            <p:nvPr/>
          </p:nvSpPr>
          <p:spPr>
            <a:xfrm>
              <a:off x="117560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5" name="Shape 1375"/>
            <p:cNvSpPr/>
            <p:nvPr/>
          </p:nvSpPr>
          <p:spPr>
            <a:xfrm>
              <a:off x="2959850" y="31414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275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6" name="Shape 1376"/>
            <p:cNvSpPr/>
            <p:nvPr/>
          </p:nvSpPr>
          <p:spPr>
            <a:xfrm>
              <a:off x="2996825" y="3077575"/>
              <a:ext cx="275550" cy="309150"/>
            </a:xfrm>
            <a:custGeom>
              <a:avLst/>
              <a:gdLst/>
              <a:ahLst/>
              <a:cxnLst/>
              <a:rect l="0" t="0" r="0" b="0"/>
              <a:pathLst>
                <a:path w="11022" h="12366" extrusionOk="0">
                  <a:moveTo>
                    <a:pt x="1613" y="0"/>
                  </a:moveTo>
                  <a:lnTo>
                    <a:pt x="0" y="2957"/>
                  </a:lnTo>
                  <a:lnTo>
                    <a:pt x="9275" y="12366"/>
                  </a:lnTo>
                  <a:lnTo>
                    <a:pt x="11022" y="9409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7" name="Shape 1377"/>
            <p:cNvSpPr/>
            <p:nvPr/>
          </p:nvSpPr>
          <p:spPr>
            <a:xfrm>
              <a:off x="127305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8" name="Shape 1378"/>
            <p:cNvSpPr/>
            <p:nvPr/>
          </p:nvSpPr>
          <p:spPr>
            <a:xfrm>
              <a:off x="1370500" y="143110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9" name="Shape 1379"/>
            <p:cNvSpPr/>
            <p:nvPr/>
          </p:nvSpPr>
          <p:spPr>
            <a:xfrm>
              <a:off x="3030425" y="301707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8" y="1"/>
                  </a:moveTo>
                  <a:lnTo>
                    <a:pt x="1" y="2958"/>
                  </a:lnTo>
                  <a:lnTo>
                    <a:pt x="9409" y="12232"/>
                  </a:lnTo>
                  <a:lnTo>
                    <a:pt x="11022" y="927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0" name="Shape 1380"/>
            <p:cNvSpPr/>
            <p:nvPr/>
          </p:nvSpPr>
          <p:spPr>
            <a:xfrm>
              <a:off x="1467950" y="1431100"/>
              <a:ext cx="433475" cy="319225"/>
            </a:xfrm>
            <a:custGeom>
              <a:avLst/>
              <a:gdLst/>
              <a:ahLst/>
              <a:cxnLst/>
              <a:rect l="0" t="0" r="0" b="0"/>
              <a:pathLst>
                <a:path w="17339" h="12769" extrusionOk="0">
                  <a:moveTo>
                    <a:pt x="0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1" name="Shape 1381"/>
            <p:cNvSpPr/>
            <p:nvPr/>
          </p:nvSpPr>
          <p:spPr>
            <a:xfrm>
              <a:off x="3067375" y="2956600"/>
              <a:ext cx="275575" cy="305800"/>
            </a:xfrm>
            <a:custGeom>
              <a:avLst/>
              <a:gdLst/>
              <a:ahLst/>
              <a:cxnLst/>
              <a:rect l="0" t="0" r="0" b="0"/>
              <a:pathLst>
                <a:path w="11023" h="12232" extrusionOk="0">
                  <a:moveTo>
                    <a:pt x="1614" y="0"/>
                  </a:moveTo>
                  <a:lnTo>
                    <a:pt x="1" y="2957"/>
                  </a:lnTo>
                  <a:lnTo>
                    <a:pt x="9275" y="12231"/>
                  </a:lnTo>
                  <a:lnTo>
                    <a:pt x="11022" y="9275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2" name="Shape 1382"/>
            <p:cNvSpPr/>
            <p:nvPr/>
          </p:nvSpPr>
          <p:spPr>
            <a:xfrm>
              <a:off x="156537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3" name="Shape 1383"/>
            <p:cNvSpPr/>
            <p:nvPr/>
          </p:nvSpPr>
          <p:spPr>
            <a:xfrm>
              <a:off x="3101000" y="2896125"/>
              <a:ext cx="275550" cy="305800"/>
            </a:xfrm>
            <a:custGeom>
              <a:avLst/>
              <a:gdLst/>
              <a:ahLst/>
              <a:cxnLst/>
              <a:rect l="0" t="0" r="0" b="0"/>
              <a:pathLst>
                <a:path w="11022" h="12232" extrusionOk="0">
                  <a:moveTo>
                    <a:pt x="1747" y="0"/>
                  </a:moveTo>
                  <a:lnTo>
                    <a:pt x="0" y="2823"/>
                  </a:lnTo>
                  <a:lnTo>
                    <a:pt x="9409" y="12231"/>
                  </a:lnTo>
                  <a:lnTo>
                    <a:pt x="11021" y="9274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4" name="Shape 1384"/>
            <p:cNvSpPr/>
            <p:nvPr/>
          </p:nvSpPr>
          <p:spPr>
            <a:xfrm>
              <a:off x="3137950" y="2802025"/>
              <a:ext cx="275550" cy="336050"/>
            </a:xfrm>
            <a:custGeom>
              <a:avLst/>
              <a:gdLst/>
              <a:ahLst/>
              <a:cxnLst/>
              <a:rect l="0" t="0" r="0" b="0"/>
              <a:pathLst>
                <a:path w="11022" h="13442" extrusionOk="0">
                  <a:moveTo>
                    <a:pt x="404" y="1"/>
                  </a:moveTo>
                  <a:lnTo>
                    <a:pt x="1" y="404"/>
                  </a:lnTo>
                  <a:lnTo>
                    <a:pt x="1076" y="2286"/>
                  </a:lnTo>
                  <a:lnTo>
                    <a:pt x="1" y="4167"/>
                  </a:lnTo>
                  <a:lnTo>
                    <a:pt x="9275" y="13441"/>
                  </a:lnTo>
                  <a:lnTo>
                    <a:pt x="11022" y="10619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5" name="Shape 1385"/>
            <p:cNvSpPr/>
            <p:nvPr/>
          </p:nvSpPr>
          <p:spPr>
            <a:xfrm>
              <a:off x="166282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6" name="Shape 1386"/>
            <p:cNvSpPr/>
            <p:nvPr/>
          </p:nvSpPr>
          <p:spPr>
            <a:xfrm>
              <a:off x="3006900" y="2573550"/>
              <a:ext cx="440200" cy="504050"/>
            </a:xfrm>
            <a:custGeom>
              <a:avLst/>
              <a:gdLst/>
              <a:ahLst/>
              <a:cxnLst/>
              <a:rect l="0" t="0" r="0" b="0"/>
              <a:pathLst>
                <a:path w="17608" h="20162" extrusionOk="0">
                  <a:moveTo>
                    <a:pt x="404" y="0"/>
                  </a:moveTo>
                  <a:lnTo>
                    <a:pt x="1" y="269"/>
                  </a:lnTo>
                  <a:lnTo>
                    <a:pt x="5243" y="9543"/>
                  </a:lnTo>
                  <a:lnTo>
                    <a:pt x="15995" y="20161"/>
                  </a:lnTo>
                  <a:lnTo>
                    <a:pt x="17608" y="1720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7" name="Shape 1387"/>
            <p:cNvSpPr/>
            <p:nvPr/>
          </p:nvSpPr>
          <p:spPr>
            <a:xfrm>
              <a:off x="1760275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635" y="12769"/>
                  </a:lnTo>
                  <a:lnTo>
                    <a:pt x="17339" y="12769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8" name="Shape 1388"/>
            <p:cNvSpPr/>
            <p:nvPr/>
          </p:nvSpPr>
          <p:spPr>
            <a:xfrm>
              <a:off x="1854350" y="1431100"/>
              <a:ext cx="436850" cy="319225"/>
            </a:xfrm>
            <a:custGeom>
              <a:avLst/>
              <a:gdLst/>
              <a:ahLst/>
              <a:cxnLst/>
              <a:rect l="0" t="0" r="0" b="0"/>
              <a:pathLst>
                <a:path w="17474" h="12769" extrusionOk="0">
                  <a:moveTo>
                    <a:pt x="1" y="0"/>
                  </a:moveTo>
                  <a:lnTo>
                    <a:pt x="12770" y="12769"/>
                  </a:lnTo>
                  <a:lnTo>
                    <a:pt x="17474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9" name="Shape 1389"/>
            <p:cNvSpPr/>
            <p:nvPr/>
          </p:nvSpPr>
          <p:spPr>
            <a:xfrm>
              <a:off x="2872500" y="2345050"/>
              <a:ext cx="611575" cy="672050"/>
            </a:xfrm>
            <a:custGeom>
              <a:avLst/>
              <a:gdLst/>
              <a:ahLst/>
              <a:cxnLst/>
              <a:rect l="0" t="0" r="0" b="0"/>
              <a:pathLst>
                <a:path w="24463" h="26882" extrusionOk="0">
                  <a:moveTo>
                    <a:pt x="538" y="1"/>
                  </a:moveTo>
                  <a:lnTo>
                    <a:pt x="0" y="269"/>
                  </a:lnTo>
                  <a:lnTo>
                    <a:pt x="5377" y="9409"/>
                  </a:lnTo>
                  <a:lnTo>
                    <a:pt x="22715" y="26882"/>
                  </a:lnTo>
                  <a:lnTo>
                    <a:pt x="24462" y="23925"/>
                  </a:lnTo>
                  <a:lnTo>
                    <a:pt x="538" y="1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0" name="Shape 1390"/>
            <p:cNvSpPr/>
            <p:nvPr/>
          </p:nvSpPr>
          <p:spPr>
            <a:xfrm>
              <a:off x="2741450" y="2113200"/>
              <a:ext cx="779575" cy="843425"/>
            </a:xfrm>
            <a:custGeom>
              <a:avLst/>
              <a:gdLst/>
              <a:ahLst/>
              <a:cxnLst/>
              <a:rect l="0" t="0" r="0" b="0"/>
              <a:pathLst>
                <a:path w="31183" h="33737" extrusionOk="0">
                  <a:moveTo>
                    <a:pt x="404" y="0"/>
                  </a:moveTo>
                  <a:lnTo>
                    <a:pt x="0" y="404"/>
                  </a:lnTo>
                  <a:lnTo>
                    <a:pt x="5242" y="9543"/>
                  </a:lnTo>
                  <a:lnTo>
                    <a:pt x="29436" y="33736"/>
                  </a:lnTo>
                  <a:lnTo>
                    <a:pt x="31183" y="30780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1" name="Shape 1391"/>
            <p:cNvSpPr/>
            <p:nvPr/>
          </p:nvSpPr>
          <p:spPr>
            <a:xfrm>
              <a:off x="195180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2" name="Shape 1392"/>
            <p:cNvSpPr/>
            <p:nvPr/>
          </p:nvSpPr>
          <p:spPr>
            <a:xfrm>
              <a:off x="2049250" y="1431100"/>
              <a:ext cx="433500" cy="319225"/>
            </a:xfrm>
            <a:custGeom>
              <a:avLst/>
              <a:gdLst/>
              <a:ahLst/>
              <a:cxnLst/>
              <a:rect l="0" t="0" r="0" b="0"/>
              <a:pathLst>
                <a:path w="17340" h="12769" extrusionOk="0">
                  <a:moveTo>
                    <a:pt x="1" y="0"/>
                  </a:moveTo>
                  <a:lnTo>
                    <a:pt x="12769" y="12769"/>
                  </a:lnTo>
                  <a:lnTo>
                    <a:pt x="17339" y="12769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3" name="Shape 1393"/>
            <p:cNvSpPr/>
            <p:nvPr/>
          </p:nvSpPr>
          <p:spPr>
            <a:xfrm>
              <a:off x="2610400" y="1884700"/>
              <a:ext cx="924075" cy="1008075"/>
            </a:xfrm>
            <a:custGeom>
              <a:avLst/>
              <a:gdLst/>
              <a:ahLst/>
              <a:cxnLst/>
              <a:rect l="0" t="0" r="0" b="0"/>
              <a:pathLst>
                <a:path w="36963" h="40323" extrusionOk="0">
                  <a:moveTo>
                    <a:pt x="404" y="1"/>
                  </a:moveTo>
                  <a:lnTo>
                    <a:pt x="1" y="270"/>
                  </a:lnTo>
                  <a:lnTo>
                    <a:pt x="5242" y="9544"/>
                  </a:lnTo>
                  <a:lnTo>
                    <a:pt x="36022" y="40323"/>
                  </a:lnTo>
                  <a:lnTo>
                    <a:pt x="36963" y="38979"/>
                  </a:lnTo>
                  <a:lnTo>
                    <a:pt x="33737" y="333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4" name="Shape 1394"/>
            <p:cNvSpPr/>
            <p:nvPr/>
          </p:nvSpPr>
          <p:spPr>
            <a:xfrm>
              <a:off x="2146700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12769" y="12769"/>
                  </a:lnTo>
                  <a:lnTo>
                    <a:pt x="15188" y="12769"/>
                  </a:lnTo>
                  <a:lnTo>
                    <a:pt x="18549" y="18548"/>
                  </a:lnTo>
                  <a:lnTo>
                    <a:pt x="51882" y="51881"/>
                  </a:lnTo>
                  <a:lnTo>
                    <a:pt x="52285" y="51478"/>
                  </a:lnTo>
                  <a:lnTo>
                    <a:pt x="46909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5" name="Shape 1395"/>
            <p:cNvSpPr/>
            <p:nvPr/>
          </p:nvSpPr>
          <p:spPr>
            <a:xfrm>
              <a:off x="2244150" y="1431100"/>
              <a:ext cx="1075275" cy="1065175"/>
            </a:xfrm>
            <a:custGeom>
              <a:avLst/>
              <a:gdLst/>
              <a:ahLst/>
              <a:cxnLst/>
              <a:rect l="0" t="0" r="0" b="0"/>
              <a:pathLst>
                <a:path w="43011" h="42607" extrusionOk="0">
                  <a:moveTo>
                    <a:pt x="0" y="0"/>
                  </a:moveTo>
                  <a:lnTo>
                    <a:pt x="42607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6" name="Shape 1396"/>
            <p:cNvSpPr/>
            <p:nvPr/>
          </p:nvSpPr>
          <p:spPr>
            <a:xfrm>
              <a:off x="2341575" y="1431100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1" y="0"/>
                  </a:moveTo>
                  <a:lnTo>
                    <a:pt x="33468" y="33467"/>
                  </a:lnTo>
                  <a:lnTo>
                    <a:pt x="33872" y="33198"/>
                  </a:lnTo>
                  <a:lnTo>
                    <a:pt x="28495" y="2392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7" name="Shape 1397"/>
            <p:cNvSpPr/>
            <p:nvPr/>
          </p:nvSpPr>
          <p:spPr>
            <a:xfrm>
              <a:off x="2439025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1" y="0"/>
                  </a:moveTo>
                  <a:lnTo>
                    <a:pt x="24194" y="24328"/>
                  </a:lnTo>
                  <a:lnTo>
                    <a:pt x="24732" y="23924"/>
                  </a:lnTo>
                  <a:lnTo>
                    <a:pt x="19355" y="1478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8" name="Shape 1398"/>
            <p:cNvSpPr/>
            <p:nvPr/>
          </p:nvSpPr>
          <p:spPr>
            <a:xfrm>
              <a:off x="2533125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350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9" name="Shape 1399"/>
            <p:cNvSpPr/>
            <p:nvPr/>
          </p:nvSpPr>
          <p:spPr>
            <a:xfrm>
              <a:off x="2630575" y="1431100"/>
              <a:ext cx="161300" cy="147850"/>
            </a:xfrm>
            <a:custGeom>
              <a:avLst/>
              <a:gdLst/>
              <a:ahLst/>
              <a:cxnLst/>
              <a:rect l="0" t="0" r="0" b="0"/>
              <a:pathLst>
                <a:path w="6452" h="5914" extrusionOk="0">
                  <a:moveTo>
                    <a:pt x="0" y="0"/>
                  </a:moveTo>
                  <a:lnTo>
                    <a:pt x="6048" y="5914"/>
                  </a:lnTo>
                  <a:lnTo>
                    <a:pt x="6452" y="5645"/>
                  </a:lnTo>
                  <a:lnTo>
                    <a:pt x="3226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400" name="Shape 1400"/>
          <p:cNvSpPr/>
          <p:nvPr/>
        </p:nvSpPr>
        <p:spPr>
          <a:xfrm rot="10800000" flipH="1">
            <a:off x="8763567" y="4485979"/>
            <a:ext cx="542999" cy="470400"/>
          </a:xfrm>
          <a:prstGeom prst="hexagon">
            <a:avLst>
              <a:gd name="adj" fmla="val 28678"/>
              <a:gd name="vf" fmla="val 115470"/>
            </a:avLst>
          </a:prstGeom>
          <a:noFill/>
          <a:ln w="9525" cap="flat" cmpd="sng">
            <a:solidFill>
              <a:srgbClr val="18476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01" name="Shape 1401"/>
          <p:cNvSpPr/>
          <p:nvPr/>
        </p:nvSpPr>
        <p:spPr>
          <a:xfrm rot="10800000" flipH="1">
            <a:off x="8523810" y="4741099"/>
            <a:ext cx="284100" cy="2457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3292E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02" name="Shape 1402"/>
          <p:cNvSpPr/>
          <p:nvPr/>
        </p:nvSpPr>
        <p:spPr>
          <a:xfrm rot="10800000" flipH="1">
            <a:off x="8322785" y="3628022"/>
            <a:ext cx="542999" cy="470100"/>
          </a:xfrm>
          <a:prstGeom prst="hexagon">
            <a:avLst>
              <a:gd name="adj" fmla="val 28678"/>
              <a:gd name="vf" fmla="val 115470"/>
            </a:avLst>
          </a:prstGeom>
          <a:solidFill>
            <a:srgbClr val="18476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03" name="Shape 1403"/>
          <p:cNvSpPr/>
          <p:nvPr/>
        </p:nvSpPr>
        <p:spPr>
          <a:xfrm rot="10800000" flipH="1">
            <a:off x="8763568" y="4009882"/>
            <a:ext cx="237599" cy="205799"/>
          </a:xfrm>
          <a:prstGeom prst="hexagon">
            <a:avLst>
              <a:gd name="adj" fmla="val 28678"/>
              <a:gd name="vf" fmla="val 115470"/>
            </a:avLst>
          </a:prstGeom>
          <a:noFill/>
          <a:ln w="19050" cap="flat" cmpd="sng">
            <a:solidFill>
              <a:srgbClr val="00E1C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293C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732700" y="1735600"/>
            <a:ext cx="4944300" cy="645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19BBD5"/>
              </a:buClr>
              <a:buSzPct val="100000"/>
              <a:buFont typeface="Nixie One"/>
              <a:buNone/>
              <a:defRPr sz="4000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>
              <a:spcBef>
                <a:spcPts val="0"/>
              </a:spcBef>
              <a:buClr>
                <a:srgbClr val="19BBD5"/>
              </a:buClr>
              <a:buSzPct val="100000"/>
              <a:buFont typeface="Nixie One"/>
              <a:buNone/>
              <a:defRPr sz="4000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>
              <a:spcBef>
                <a:spcPts val="0"/>
              </a:spcBef>
              <a:buClr>
                <a:srgbClr val="19BBD5"/>
              </a:buClr>
              <a:buSzPct val="100000"/>
              <a:buFont typeface="Nixie One"/>
              <a:buNone/>
              <a:defRPr sz="4000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>
              <a:spcBef>
                <a:spcPts val="0"/>
              </a:spcBef>
              <a:buClr>
                <a:srgbClr val="19BBD5"/>
              </a:buClr>
              <a:buSzPct val="100000"/>
              <a:buFont typeface="Nixie One"/>
              <a:buNone/>
              <a:defRPr sz="4000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>
              <a:spcBef>
                <a:spcPts val="0"/>
              </a:spcBef>
              <a:buClr>
                <a:srgbClr val="19BBD5"/>
              </a:buClr>
              <a:buSzPct val="100000"/>
              <a:buFont typeface="Nixie One"/>
              <a:buNone/>
              <a:defRPr sz="4000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>
              <a:spcBef>
                <a:spcPts val="0"/>
              </a:spcBef>
              <a:buClr>
                <a:srgbClr val="19BBD5"/>
              </a:buClr>
              <a:buSzPct val="100000"/>
              <a:buFont typeface="Nixie One"/>
              <a:buNone/>
              <a:defRPr sz="4000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>
              <a:spcBef>
                <a:spcPts val="0"/>
              </a:spcBef>
              <a:buClr>
                <a:srgbClr val="19BBD5"/>
              </a:buClr>
              <a:buSzPct val="100000"/>
              <a:buFont typeface="Nixie One"/>
              <a:buNone/>
              <a:defRPr sz="4000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>
              <a:spcBef>
                <a:spcPts val="0"/>
              </a:spcBef>
              <a:buClr>
                <a:srgbClr val="19BBD5"/>
              </a:buClr>
              <a:buSzPct val="100000"/>
              <a:buFont typeface="Nixie One"/>
              <a:buNone/>
              <a:defRPr sz="4000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>
              <a:spcBef>
                <a:spcPts val="0"/>
              </a:spcBef>
              <a:buClr>
                <a:srgbClr val="19BBD5"/>
              </a:buClr>
              <a:buSzPct val="100000"/>
              <a:buFont typeface="Nixie One"/>
              <a:buNone/>
              <a:defRPr sz="4000">
                <a:solidFill>
                  <a:srgbClr val="19BBD5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732700" y="2255124"/>
            <a:ext cx="4944300" cy="165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19BBD5"/>
              </a:buClr>
              <a:buFont typeface="Muli"/>
              <a:buChar char="◇"/>
              <a:defRPr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>
              <a:spcBef>
                <a:spcPts val="480"/>
              </a:spcBef>
              <a:buClr>
                <a:srgbClr val="19BBD5"/>
              </a:buClr>
              <a:buFont typeface="Muli"/>
              <a:buChar char="￭"/>
              <a:defRPr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>
              <a:spcBef>
                <a:spcPts val="480"/>
              </a:spcBef>
              <a:buClr>
                <a:srgbClr val="19BBD5"/>
              </a:buClr>
              <a:buFont typeface="Muli"/>
              <a:buChar char="￮"/>
              <a:defRPr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>
              <a:spcBef>
                <a:spcPts val="360"/>
              </a:spcBef>
              <a:buClr>
                <a:srgbClr val="19BBD5"/>
              </a:buClr>
              <a:buFont typeface="Muli"/>
              <a:defRPr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>
              <a:spcBef>
                <a:spcPts val="360"/>
              </a:spcBef>
              <a:buClr>
                <a:srgbClr val="19BBD5"/>
              </a:buClr>
              <a:buFont typeface="Muli"/>
              <a:defRPr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>
              <a:spcBef>
                <a:spcPts val="360"/>
              </a:spcBef>
              <a:buClr>
                <a:srgbClr val="C6DAEC"/>
              </a:buClr>
              <a:buFont typeface="Muli"/>
              <a:defRPr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>
              <a:spcBef>
                <a:spcPts val="360"/>
              </a:spcBef>
              <a:buClr>
                <a:srgbClr val="C6DAEC"/>
              </a:buClr>
              <a:buFont typeface="Muli"/>
              <a:defRPr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>
              <a:spcBef>
                <a:spcPts val="360"/>
              </a:spcBef>
              <a:buClr>
                <a:srgbClr val="C6DAEC"/>
              </a:buClr>
              <a:buFont typeface="Muli"/>
              <a:defRPr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>
              <a:spcBef>
                <a:spcPts val="360"/>
              </a:spcBef>
              <a:buClr>
                <a:srgbClr val="C6DAEC"/>
              </a:buClr>
              <a:buFont typeface="Muli"/>
              <a:defRPr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6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8" name="Shape 1408"/>
          <p:cNvSpPr txBox="1">
            <a:spLocks noGrp="1"/>
          </p:cNvSpPr>
          <p:nvPr>
            <p:ph type="ctrTitle"/>
          </p:nvPr>
        </p:nvSpPr>
        <p:spPr>
          <a:xfrm>
            <a:off x="1400250" y="1991851"/>
            <a:ext cx="6343500" cy="1159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mtClean="0"/>
              <a:t>SSL</a:t>
            </a:r>
            <a:endParaRPr lang="en"/>
          </a:p>
        </p:txBody>
      </p:sp>
      <p:sp>
        <p:nvSpPr>
          <p:cNvPr id="3" name="Shape 1954"/>
          <p:cNvSpPr/>
          <p:nvPr/>
        </p:nvSpPr>
        <p:spPr>
          <a:xfrm>
            <a:off x="4366516" y="4356243"/>
            <a:ext cx="410967" cy="369869"/>
          </a:xfrm>
          <a:custGeom>
            <a:avLst/>
            <a:gdLst/>
            <a:ahLst/>
            <a:cxnLst/>
            <a:rect l="0" t="0" r="0" b="0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67155" y="1017142"/>
            <a:ext cx="69247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smtClean="0">
                <a:solidFill>
                  <a:srgbClr val="46B6A9"/>
                </a:solidFill>
                <a:latin typeface="Muli" panose="020B0604020202020204" charset="0"/>
              </a:rPr>
              <a:t>Generisanje </a:t>
            </a:r>
            <a:r>
              <a:rPr lang="en-US" sz="2400" smtClean="0">
                <a:solidFill>
                  <a:srgbClr val="46B6A9"/>
                </a:solidFill>
                <a:latin typeface="Muli" panose="020B0604020202020204" charset="0"/>
              </a:rPr>
              <a:t>CSR</a:t>
            </a:r>
            <a:r>
              <a:rPr lang="sr-Latn-RS" sz="2400" smtClean="0">
                <a:solidFill>
                  <a:srgbClr val="46B6A9"/>
                </a:solidFill>
                <a:latin typeface="Muli" panose="020B0604020202020204" charset="0"/>
              </a:rPr>
              <a:t>-a</a:t>
            </a:r>
            <a:r>
              <a:rPr lang="en-US" sz="2400" smtClean="0">
                <a:solidFill>
                  <a:srgbClr val="46B6A9"/>
                </a:solidFill>
                <a:latin typeface="Muli" panose="020B0604020202020204" charset="0"/>
              </a:rPr>
              <a:t> </a:t>
            </a:r>
            <a:r>
              <a:rPr lang="sr-Latn-RS" sz="2400" smtClean="0">
                <a:solidFill>
                  <a:srgbClr val="46B6A9"/>
                </a:solidFill>
                <a:latin typeface="Muli" panose="020B0604020202020204" charset="0"/>
              </a:rPr>
              <a:t>i</a:t>
            </a:r>
            <a:r>
              <a:rPr lang="en-US" sz="2400" smtClean="0">
                <a:solidFill>
                  <a:srgbClr val="46B6A9"/>
                </a:solidFill>
                <a:latin typeface="Muli" panose="020B0604020202020204" charset="0"/>
              </a:rPr>
              <a:t> privatn</a:t>
            </a:r>
            <a:r>
              <a:rPr lang="sr-Latn-RS" sz="2400" smtClean="0">
                <a:solidFill>
                  <a:srgbClr val="46B6A9"/>
                </a:solidFill>
                <a:latin typeface="Muli" panose="020B0604020202020204" charset="0"/>
              </a:rPr>
              <a:t>og</a:t>
            </a:r>
            <a:r>
              <a:rPr lang="en-US" sz="2400" smtClean="0">
                <a:solidFill>
                  <a:srgbClr val="46B6A9"/>
                </a:solidFill>
                <a:latin typeface="Muli" panose="020B0604020202020204" charset="0"/>
              </a:rPr>
              <a:t> klju</a:t>
            </a:r>
            <a:r>
              <a:rPr lang="sr-Latn-RS" sz="2400" smtClean="0">
                <a:solidFill>
                  <a:srgbClr val="46B6A9"/>
                </a:solidFill>
                <a:latin typeface="Muli" panose="020B0604020202020204" charset="0"/>
              </a:rPr>
              <a:t>ča sa openssl-om</a:t>
            </a:r>
            <a:endParaRPr lang="en-US" sz="2400">
              <a:solidFill>
                <a:srgbClr val="46B6A9"/>
              </a:solidFill>
              <a:latin typeface="Muli" panose="020B060402020202020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232898" y="2199585"/>
            <a:ext cx="7233008" cy="3077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openssl req -newkey rsa:2048 -nodes -keyout example.com.key -out example.com.csr</a:t>
            </a: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endParaRPr kumimoji="0" lang="en-US" altLang="en-US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232898" y="2827450"/>
            <a:ext cx="7233008" cy="160043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Name (2 letter code) [AU]:</a:t>
            </a:r>
            <a:r>
              <a:rPr kumimoji="0" lang="sr-Latn-RS" altLang="en-US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  RS</a:t>
            </a: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 </a:t>
            </a:r>
            <a:endParaRPr kumimoji="0" lang="sr-Latn-RS" altLang="en-US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anose="020B0604020202020204" pitchFamily="34" charset="-12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State</a:t>
            </a:r>
            <a:r>
              <a:rPr lang="en-US" altLang="en-US">
                <a:solidFill>
                  <a:schemeClr val="bg1"/>
                </a:solidFill>
                <a:latin typeface="Arial Unicode MS" panose="020B0604020202020204" pitchFamily="34" charset="-128"/>
              </a:rPr>
              <a:t>Country </a:t>
            </a: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 or Province Name (full name) [Some-State]:</a:t>
            </a:r>
            <a:r>
              <a:rPr kumimoji="0" lang="sr-Latn-RS" altLang="en-US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  Kragujevac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Locality Name (eg, city) []:</a:t>
            </a:r>
            <a:r>
              <a:rPr kumimoji="0" lang="sr-Latn-RS" altLang="en-US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  Kragujevac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Organization Name (eg, company) [Internet Widgits Pty Ltd]:</a:t>
            </a:r>
            <a:r>
              <a:rPr kumimoji="0" lang="sr-Latn-RS" altLang="en-US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  keepwithme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Organizational Unit Name (eg, section) []: </a:t>
            </a:r>
            <a:endParaRPr kumimoji="0" lang="sr-Latn-RS" altLang="en-US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anose="020B0604020202020204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Common Name (e.g. server FQDN or YOUR name) []:</a:t>
            </a:r>
            <a:r>
              <a:rPr kumimoji="0" lang="sr-Latn-RS" altLang="en-US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  keepwith.me</a:t>
            </a: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 </a:t>
            </a:r>
            <a:endParaRPr kumimoji="0" lang="sr-Latn-RS" altLang="en-US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anose="020B0604020202020204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Email Address []:</a:t>
            </a:r>
            <a:r>
              <a:rPr kumimoji="0" lang="sr-Latn-RS" altLang="en-US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  admin</a:t>
            </a: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@keepwith.me</a:t>
            </a:r>
            <a:endParaRPr lang="sr-Latn-RS" altLang="en-US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583"/>
          <p:cNvSpPr/>
          <p:nvPr/>
        </p:nvSpPr>
        <p:spPr>
          <a:xfrm>
            <a:off x="322030" y="2506894"/>
            <a:ext cx="1668791" cy="1136281"/>
          </a:xfrm>
          <a:prstGeom prst="homePlate">
            <a:avLst>
              <a:gd name="adj" fmla="val 30129"/>
            </a:avLst>
          </a:prstGeom>
          <a:noFill/>
          <a:ln w="114300" cap="flat" cmpd="sng">
            <a:solidFill>
              <a:srgbClr val="00E1C6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/>
            <a:r>
              <a:rPr lang="en-US">
                <a:solidFill>
                  <a:srgbClr val="00E1C6"/>
                </a:solidFill>
                <a:latin typeface="Muli"/>
                <a:ea typeface="Muli"/>
                <a:cs typeface="Muli"/>
                <a:sym typeface="Muli"/>
              </a:rPr>
              <a:t>Odabir sertifikata</a:t>
            </a:r>
          </a:p>
        </p:txBody>
      </p:sp>
      <p:sp>
        <p:nvSpPr>
          <p:cNvPr id="11" name="Shape 1584"/>
          <p:cNvSpPr/>
          <p:nvPr/>
        </p:nvSpPr>
        <p:spPr>
          <a:xfrm>
            <a:off x="1990821" y="2517167"/>
            <a:ext cx="1700948" cy="1136281"/>
          </a:xfrm>
          <a:prstGeom prst="chevron">
            <a:avLst>
              <a:gd name="adj" fmla="val 29853"/>
            </a:avLst>
          </a:prstGeom>
          <a:noFill/>
          <a:ln w="114300" cap="flat" cmpd="sng">
            <a:solidFill>
              <a:srgbClr val="19BBD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/>
            <a:r>
              <a:rPr lang="en-US">
                <a:solidFill>
                  <a:srgbClr val="19BBD5"/>
                </a:solidFill>
                <a:latin typeface="Muli"/>
                <a:ea typeface="Muli"/>
                <a:cs typeface="Muli"/>
                <a:sym typeface="Muli"/>
              </a:rPr>
              <a:t>Odabir web </a:t>
            </a:r>
            <a:r>
              <a:rPr lang="en-US" smtClean="0">
                <a:solidFill>
                  <a:srgbClr val="19BBD5"/>
                </a:solidFill>
                <a:latin typeface="Muli"/>
                <a:ea typeface="Muli"/>
                <a:cs typeface="Muli"/>
                <a:sym typeface="Muli"/>
              </a:rPr>
              <a:t>servera</a:t>
            </a:r>
            <a:endParaRPr lang="en">
              <a:solidFill>
                <a:srgbClr val="19BBD5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12" name="Shape 1585"/>
          <p:cNvSpPr/>
          <p:nvPr/>
        </p:nvSpPr>
        <p:spPr>
          <a:xfrm>
            <a:off x="3691769" y="2517167"/>
            <a:ext cx="1700948" cy="1136281"/>
          </a:xfrm>
          <a:prstGeom prst="chevron">
            <a:avLst>
              <a:gd name="adj" fmla="val 29853"/>
            </a:avLst>
          </a:prstGeom>
          <a:noFill/>
          <a:ln w="114300" cap="flat" cmpd="sng">
            <a:solidFill>
              <a:srgbClr val="3292E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/>
            <a:r>
              <a:rPr lang="en-US">
                <a:solidFill>
                  <a:srgbClr val="3292E1"/>
                </a:solidFill>
                <a:latin typeface="Muli"/>
                <a:ea typeface="Muli"/>
                <a:cs typeface="Muli"/>
                <a:sym typeface="Muli"/>
              </a:rPr>
              <a:t>Slanje CSR-a</a:t>
            </a:r>
          </a:p>
        </p:txBody>
      </p:sp>
      <p:sp>
        <p:nvSpPr>
          <p:cNvPr id="13" name="Shape 1584"/>
          <p:cNvSpPr/>
          <p:nvPr/>
        </p:nvSpPr>
        <p:spPr>
          <a:xfrm>
            <a:off x="5392717" y="2517167"/>
            <a:ext cx="1700948" cy="1136281"/>
          </a:xfrm>
          <a:prstGeom prst="chevron">
            <a:avLst>
              <a:gd name="adj" fmla="val 29853"/>
            </a:avLst>
          </a:prstGeom>
          <a:noFill/>
          <a:ln w="114300" cap="flat" cmpd="sng">
            <a:solidFill>
              <a:srgbClr val="19BBD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/>
            <a:r>
              <a:rPr lang="en-US">
                <a:solidFill>
                  <a:srgbClr val="19BBD5"/>
                </a:solidFill>
                <a:latin typeface="Muli"/>
                <a:ea typeface="Muli"/>
                <a:cs typeface="Muli"/>
                <a:sym typeface="Muli"/>
              </a:rPr>
              <a:t>Validacija domena</a:t>
            </a:r>
          </a:p>
        </p:txBody>
      </p:sp>
      <p:sp>
        <p:nvSpPr>
          <p:cNvPr id="14" name="Shape 1585"/>
          <p:cNvSpPr/>
          <p:nvPr/>
        </p:nvSpPr>
        <p:spPr>
          <a:xfrm>
            <a:off x="7093665" y="2517167"/>
            <a:ext cx="1700948" cy="1136281"/>
          </a:xfrm>
          <a:prstGeom prst="chevron">
            <a:avLst>
              <a:gd name="adj" fmla="val 29853"/>
            </a:avLst>
          </a:prstGeom>
          <a:noFill/>
          <a:ln w="114300" cap="flat" cmpd="sng">
            <a:solidFill>
              <a:srgbClr val="3292E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/>
            <a:r>
              <a:rPr lang="en-US" smtClean="0">
                <a:solidFill>
                  <a:srgbClr val="3292E1"/>
                </a:solidFill>
                <a:latin typeface="Muli"/>
                <a:ea typeface="Muli"/>
                <a:cs typeface="Muli"/>
                <a:sym typeface="Muli"/>
              </a:rPr>
              <a:t>Preuzi- manje </a:t>
            </a:r>
            <a:r>
              <a:rPr lang="en-US">
                <a:solidFill>
                  <a:srgbClr val="3292E1"/>
                </a:solidFill>
                <a:latin typeface="Muli"/>
                <a:ea typeface="Muli"/>
                <a:cs typeface="Muli"/>
                <a:sym typeface="Muli"/>
              </a:rPr>
              <a:t>sertifikata</a:t>
            </a:r>
          </a:p>
        </p:txBody>
      </p:sp>
      <p:sp>
        <p:nvSpPr>
          <p:cNvPr id="15" name="Shape 1582"/>
          <p:cNvSpPr txBox="1">
            <a:spLocks noGrp="1"/>
          </p:cNvSpPr>
          <p:nvPr>
            <p:ph type="title"/>
          </p:nvPr>
        </p:nvSpPr>
        <p:spPr>
          <a:xfrm>
            <a:off x="2220849" y="728733"/>
            <a:ext cx="5953318" cy="645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en-US"/>
              <a:t>Kupovina sertifikata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67155" y="1017142"/>
            <a:ext cx="6924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46B6A9"/>
                </a:solidFill>
                <a:latin typeface="Muli" panose="020B0604020202020204" charset="0"/>
              </a:rPr>
              <a:t>Instalacija sertifikata na web server-u</a:t>
            </a:r>
            <a:endParaRPr lang="en-US" sz="2400">
              <a:solidFill>
                <a:srgbClr val="46B6A9"/>
              </a:solidFill>
              <a:latin typeface="Muli" panose="020B060402020202020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232898" y="1827142"/>
            <a:ext cx="7233008" cy="52322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cd /etc/apache2/sites-available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cp 000-default.conf 000-default.conf.orig</a:t>
            </a:r>
            <a:endParaRPr kumimoji="0" lang="en-US" altLang="en-US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232898" y="2499977"/>
            <a:ext cx="7233008" cy="3077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sudo </a:t>
            </a:r>
            <a:r>
              <a:rPr lang="en-US" altLang="en-US" smtClean="0">
                <a:solidFill>
                  <a:schemeClr val="bg1"/>
                </a:solidFill>
                <a:latin typeface="Arial" panose="020B0604020202020204" pitchFamily="34" charset="0"/>
              </a:rPr>
              <a:t>nano </a:t>
            </a: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000-default.conf</a:t>
            </a:r>
            <a:endParaRPr kumimoji="0" lang="en-US" altLang="en-US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232898" y="2957370"/>
            <a:ext cx="7233008" cy="203132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&lt;VirtualHost *:443&gt;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altLang="en-US" smtClean="0">
                <a:solidFill>
                  <a:schemeClr val="bg1"/>
                </a:solidFill>
                <a:latin typeface="Arial" panose="020B0604020202020204" pitchFamily="34" charset="0"/>
              </a:rPr>
              <a:t>       DocumentRoot </a:t>
            </a: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/var/www/html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        DirectoryIndex index.php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        ServerName keepwith.me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        SSLEngine on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        SSLCertificateFile /home/keepwith_me.crt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        SSLCertificateKeyFile /home/keepwith.me.key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        SSLCACertificateFile /</a:t>
            </a:r>
            <a:r>
              <a:rPr lang="en-US" altLang="en-US" smtClean="0">
                <a:solidFill>
                  <a:schemeClr val="bg1"/>
                </a:solidFill>
                <a:latin typeface="Arial" panose="020B0604020202020204" pitchFamily="34" charset="0"/>
              </a:rPr>
              <a:t>home/keepwith_me.ca-bundle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chemeClr val="bg1"/>
                </a:solidFill>
                <a:latin typeface="Arial" panose="020B0604020202020204" pitchFamily="34" charset="0"/>
              </a:rPr>
              <a:t>&lt;/VirtualHost&gt;</a:t>
            </a:r>
            <a:endParaRPr lang="en-US" altLang="en-US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36532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67155" y="1017142"/>
            <a:ext cx="6924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46B6A9"/>
                </a:solidFill>
                <a:latin typeface="Muli" panose="020B0604020202020204" charset="0"/>
              </a:rPr>
              <a:t>Instalacija sertifikata na web server-u</a:t>
            </a:r>
            <a:endParaRPr lang="en-US" sz="2400">
              <a:solidFill>
                <a:srgbClr val="46B6A9"/>
              </a:solidFill>
              <a:latin typeface="Muli" panose="020B060402020202020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150705" y="4400661"/>
            <a:ext cx="7233008" cy="3077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sudo service apache2 restart</a:t>
            </a:r>
            <a:endParaRPr kumimoji="0" lang="en-US" altLang="en-US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150705" y="3828946"/>
            <a:ext cx="7233008" cy="3077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sudo a2enmod ssl</a:t>
            </a:r>
            <a:endParaRPr kumimoji="0" lang="en-US" altLang="en-US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150705" y="1964571"/>
            <a:ext cx="7233008" cy="160043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&lt;VirtualHost *:80&gt;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altLang="en-US" smtClean="0">
                <a:solidFill>
                  <a:schemeClr val="bg1"/>
                </a:solidFill>
                <a:latin typeface="Arial" panose="020B0604020202020204" pitchFamily="34" charset="0"/>
              </a:rPr>
              <a:t>       DocumentRoot </a:t>
            </a: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/var/www/html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        DirectoryIndex index.php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        ErrorLog ${APACHE_LOG_DIR}/error.log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        CustomLog ${APACHE_LOG_DIR}/access.log </a:t>
            </a:r>
            <a:r>
              <a:rPr lang="en-US" altLang="en-US" smtClean="0">
                <a:solidFill>
                  <a:schemeClr val="bg1"/>
                </a:solidFill>
                <a:latin typeface="Arial" panose="020B0604020202020204" pitchFamily="34" charset="0"/>
              </a:rPr>
              <a:t>combined</a:t>
            </a:r>
            <a:endParaRPr lang="en-US" altLang="en-US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&lt;/VirtualHost&gt;</a:t>
            </a:r>
          </a:p>
        </p:txBody>
      </p:sp>
    </p:spTree>
    <p:extLst>
      <p:ext uri="{BB962C8B-B14F-4D97-AF65-F5344CB8AC3E}">
        <p14:creationId xmlns:p14="http://schemas.microsoft.com/office/powerpoint/2010/main" val="225960149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Shape 1447"/>
          <p:cNvSpPr txBox="1">
            <a:spLocks noGrp="1"/>
          </p:cNvSpPr>
          <p:nvPr>
            <p:ph type="ctrTitle" idx="4294967295"/>
          </p:nvPr>
        </p:nvSpPr>
        <p:spPr>
          <a:xfrm>
            <a:off x="4152901" y="1557533"/>
            <a:ext cx="4991099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6000" smtClean="0"/>
              <a:t>Hvala </a:t>
            </a:r>
            <a:r>
              <a:rPr lang="sr-Latn-RS" sz="6000" smtClean="0"/>
              <a:t>vam</a:t>
            </a:r>
            <a:r>
              <a:rPr lang="en" sz="6000" smtClean="0"/>
              <a:t> na</a:t>
            </a:r>
            <a:r>
              <a:rPr lang="sr-Latn-RS" sz="6000" smtClean="0"/>
              <a:t> pažnji</a:t>
            </a:r>
            <a:r>
              <a:rPr lang="en" sz="6000" smtClean="0"/>
              <a:t> </a:t>
            </a:r>
            <a:endParaRPr lang="en" sz="6000"/>
          </a:p>
        </p:txBody>
      </p:sp>
      <p:grpSp>
        <p:nvGrpSpPr>
          <p:cNvPr id="1449" name="Shape 1449"/>
          <p:cNvGrpSpPr/>
          <p:nvPr/>
        </p:nvGrpSpPr>
        <p:grpSpPr>
          <a:xfrm flipH="1">
            <a:off x="659158" y="676999"/>
            <a:ext cx="3112543" cy="2696443"/>
            <a:chOff x="4088875" y="1431100"/>
            <a:chExt cx="3293000" cy="2852775"/>
          </a:xfrm>
        </p:grpSpPr>
        <p:sp>
          <p:nvSpPr>
            <p:cNvPr id="1450" name="Shape 1450"/>
            <p:cNvSpPr/>
            <p:nvPr/>
          </p:nvSpPr>
          <p:spPr>
            <a:xfrm>
              <a:off x="4831475" y="4136025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404" y="0"/>
                  </a:moveTo>
                  <a:lnTo>
                    <a:pt x="1" y="269"/>
                  </a:lnTo>
                  <a:lnTo>
                    <a:pt x="3227" y="5914"/>
                  </a:lnTo>
                  <a:lnTo>
                    <a:pt x="6318" y="591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0E2C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1" name="Shape 1451"/>
            <p:cNvSpPr/>
            <p:nvPr/>
          </p:nvSpPr>
          <p:spPr>
            <a:xfrm>
              <a:off x="4697075" y="3907525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538" y="0"/>
                  </a:moveTo>
                  <a:lnTo>
                    <a:pt x="1" y="269"/>
                  </a:lnTo>
                  <a:lnTo>
                    <a:pt x="5377" y="9543"/>
                  </a:lnTo>
                  <a:lnTo>
                    <a:pt x="11022" y="15054"/>
                  </a:lnTo>
                  <a:lnTo>
                    <a:pt x="15592" y="15054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01E0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2" name="Shape 1452"/>
            <p:cNvSpPr/>
            <p:nvPr/>
          </p:nvSpPr>
          <p:spPr>
            <a:xfrm>
              <a:off x="4566025" y="3675675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404" y="0"/>
                  </a:moveTo>
                  <a:lnTo>
                    <a:pt x="1" y="404"/>
                  </a:lnTo>
                  <a:lnTo>
                    <a:pt x="5377" y="9543"/>
                  </a:lnTo>
                  <a:lnTo>
                    <a:pt x="20027" y="24328"/>
                  </a:lnTo>
                  <a:lnTo>
                    <a:pt x="24732" y="2432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2DFC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3" name="Shape 1453"/>
            <p:cNvSpPr/>
            <p:nvPr/>
          </p:nvSpPr>
          <p:spPr>
            <a:xfrm>
              <a:off x="4434975" y="3447175"/>
              <a:ext cx="846800" cy="836700"/>
            </a:xfrm>
            <a:custGeom>
              <a:avLst/>
              <a:gdLst/>
              <a:ahLst/>
              <a:cxnLst/>
              <a:rect l="0" t="0" r="0" b="0"/>
              <a:pathLst>
                <a:path w="33872" h="33468" extrusionOk="0">
                  <a:moveTo>
                    <a:pt x="404" y="1"/>
                  </a:moveTo>
                  <a:lnTo>
                    <a:pt x="1" y="270"/>
                  </a:lnTo>
                  <a:lnTo>
                    <a:pt x="5243" y="9544"/>
                  </a:lnTo>
                  <a:lnTo>
                    <a:pt x="29167" y="33468"/>
                  </a:lnTo>
                  <a:lnTo>
                    <a:pt x="33871" y="33468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3DD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4" name="Shape 1454"/>
            <p:cNvSpPr/>
            <p:nvPr/>
          </p:nvSpPr>
          <p:spPr>
            <a:xfrm>
              <a:off x="4300575" y="3218700"/>
              <a:ext cx="1078650" cy="1065175"/>
            </a:xfrm>
            <a:custGeom>
              <a:avLst/>
              <a:gdLst/>
              <a:ahLst/>
              <a:cxnLst/>
              <a:rect l="0" t="0" r="0" b="0"/>
              <a:pathLst>
                <a:path w="43146" h="42607" extrusionOk="0">
                  <a:moveTo>
                    <a:pt x="404" y="0"/>
                  </a:moveTo>
                  <a:lnTo>
                    <a:pt x="0" y="269"/>
                  </a:lnTo>
                  <a:lnTo>
                    <a:pt x="5377" y="9543"/>
                  </a:lnTo>
                  <a:lnTo>
                    <a:pt x="38441" y="42607"/>
                  </a:lnTo>
                  <a:lnTo>
                    <a:pt x="43145" y="42607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04DBC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5" name="Shape 1455"/>
            <p:cNvSpPr/>
            <p:nvPr/>
          </p:nvSpPr>
          <p:spPr>
            <a:xfrm>
              <a:off x="4169525" y="2990200"/>
              <a:ext cx="1307150" cy="1293675"/>
            </a:xfrm>
            <a:custGeom>
              <a:avLst/>
              <a:gdLst/>
              <a:ahLst/>
              <a:cxnLst/>
              <a:rect l="0" t="0" r="0" b="0"/>
              <a:pathLst>
                <a:path w="52286" h="51747" extrusionOk="0">
                  <a:moveTo>
                    <a:pt x="404" y="1"/>
                  </a:moveTo>
                  <a:lnTo>
                    <a:pt x="1" y="269"/>
                  </a:lnTo>
                  <a:lnTo>
                    <a:pt x="5242" y="9409"/>
                  </a:lnTo>
                  <a:lnTo>
                    <a:pt x="47581" y="51747"/>
                  </a:lnTo>
                  <a:lnTo>
                    <a:pt x="52285" y="51747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06D9C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6" name="Shape 1456"/>
            <p:cNvSpPr/>
            <p:nvPr/>
          </p:nvSpPr>
          <p:spPr>
            <a:xfrm>
              <a:off x="4088875" y="2822200"/>
              <a:ext cx="1481875" cy="1461675"/>
            </a:xfrm>
            <a:custGeom>
              <a:avLst/>
              <a:gdLst/>
              <a:ahLst/>
              <a:cxnLst/>
              <a:rect l="0" t="0" r="0" b="0"/>
              <a:pathLst>
                <a:path w="59275" h="58467" extrusionOk="0">
                  <a:moveTo>
                    <a:pt x="807" y="0"/>
                  </a:moveTo>
                  <a:lnTo>
                    <a:pt x="1" y="1479"/>
                  </a:lnTo>
                  <a:lnTo>
                    <a:pt x="3227" y="6989"/>
                  </a:lnTo>
                  <a:lnTo>
                    <a:pt x="54705" y="58467"/>
                  </a:lnTo>
                  <a:lnTo>
                    <a:pt x="59274" y="58467"/>
                  </a:lnTo>
                  <a:lnTo>
                    <a:pt x="807" y="0"/>
                  </a:lnTo>
                  <a:close/>
                </a:path>
              </a:pathLst>
            </a:custGeom>
            <a:solidFill>
              <a:srgbClr val="07D8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7" name="Shape 1457"/>
            <p:cNvSpPr/>
            <p:nvPr/>
          </p:nvSpPr>
          <p:spPr>
            <a:xfrm>
              <a:off x="4102325" y="2761700"/>
              <a:ext cx="1565875" cy="1522175"/>
            </a:xfrm>
            <a:custGeom>
              <a:avLst/>
              <a:gdLst/>
              <a:ahLst/>
              <a:cxnLst/>
              <a:rect l="0" t="0" r="0" b="0"/>
              <a:pathLst>
                <a:path w="62635" h="60887" extrusionOk="0">
                  <a:moveTo>
                    <a:pt x="1748" y="1"/>
                  </a:moveTo>
                  <a:lnTo>
                    <a:pt x="0" y="2823"/>
                  </a:lnTo>
                  <a:lnTo>
                    <a:pt x="58064" y="60887"/>
                  </a:lnTo>
                  <a:lnTo>
                    <a:pt x="62634" y="6088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8D6C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8" name="Shape 1458"/>
            <p:cNvSpPr/>
            <p:nvPr/>
          </p:nvSpPr>
          <p:spPr>
            <a:xfrm>
              <a:off x="4139275" y="2697875"/>
              <a:ext cx="1626375" cy="1586000"/>
            </a:xfrm>
            <a:custGeom>
              <a:avLst/>
              <a:gdLst/>
              <a:ahLst/>
              <a:cxnLst/>
              <a:rect l="0" t="0" r="0" b="0"/>
              <a:pathLst>
                <a:path w="65055" h="63440" extrusionOk="0">
                  <a:moveTo>
                    <a:pt x="1614" y="0"/>
                  </a:moveTo>
                  <a:lnTo>
                    <a:pt x="1" y="2957"/>
                  </a:lnTo>
                  <a:lnTo>
                    <a:pt x="60484" y="63440"/>
                  </a:lnTo>
                  <a:lnTo>
                    <a:pt x="65054" y="63440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09D4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9" name="Shape 1459"/>
            <p:cNvSpPr/>
            <p:nvPr/>
          </p:nvSpPr>
          <p:spPr>
            <a:xfrm>
              <a:off x="4172900" y="2637375"/>
              <a:ext cx="1690175" cy="1646500"/>
            </a:xfrm>
            <a:custGeom>
              <a:avLst/>
              <a:gdLst/>
              <a:ahLst/>
              <a:cxnLst/>
              <a:rect l="0" t="0" r="0" b="0"/>
              <a:pathLst>
                <a:path w="67607" h="65860" extrusionOk="0">
                  <a:moveTo>
                    <a:pt x="1747" y="1"/>
                  </a:moveTo>
                  <a:lnTo>
                    <a:pt x="0" y="2958"/>
                  </a:lnTo>
                  <a:lnTo>
                    <a:pt x="62903" y="65860"/>
                  </a:lnTo>
                  <a:lnTo>
                    <a:pt x="67607" y="65860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0AD3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0" name="Shape 1460"/>
            <p:cNvSpPr/>
            <p:nvPr/>
          </p:nvSpPr>
          <p:spPr>
            <a:xfrm>
              <a:off x="4209850" y="2576900"/>
              <a:ext cx="1750675" cy="1706975"/>
            </a:xfrm>
            <a:custGeom>
              <a:avLst/>
              <a:gdLst/>
              <a:ahLst/>
              <a:cxnLst/>
              <a:rect l="0" t="0" r="0" b="0"/>
              <a:pathLst>
                <a:path w="70027" h="68279" extrusionOk="0">
                  <a:moveTo>
                    <a:pt x="1613" y="1"/>
                  </a:moveTo>
                  <a:lnTo>
                    <a:pt x="0" y="2823"/>
                  </a:lnTo>
                  <a:lnTo>
                    <a:pt x="65322" y="68279"/>
                  </a:lnTo>
                  <a:lnTo>
                    <a:pt x="70027" y="68279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BD1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1" name="Shape 1461"/>
            <p:cNvSpPr/>
            <p:nvPr/>
          </p:nvSpPr>
          <p:spPr>
            <a:xfrm>
              <a:off x="4243450" y="2513050"/>
              <a:ext cx="1814525" cy="1770825"/>
            </a:xfrm>
            <a:custGeom>
              <a:avLst/>
              <a:gdLst/>
              <a:ahLst/>
              <a:cxnLst/>
              <a:rect l="0" t="0" r="0" b="0"/>
              <a:pathLst>
                <a:path w="72581" h="70833" extrusionOk="0">
                  <a:moveTo>
                    <a:pt x="1748" y="1"/>
                  </a:moveTo>
                  <a:lnTo>
                    <a:pt x="1" y="2958"/>
                  </a:lnTo>
                  <a:lnTo>
                    <a:pt x="67876" y="70833"/>
                  </a:lnTo>
                  <a:lnTo>
                    <a:pt x="72581" y="70833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0CCFC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2" name="Shape 1462"/>
            <p:cNvSpPr/>
            <p:nvPr/>
          </p:nvSpPr>
          <p:spPr>
            <a:xfrm>
              <a:off x="4280425" y="2452575"/>
              <a:ext cx="1875000" cy="1831300"/>
            </a:xfrm>
            <a:custGeom>
              <a:avLst/>
              <a:gdLst/>
              <a:ahLst/>
              <a:cxnLst/>
              <a:rect l="0" t="0" r="0" b="0"/>
              <a:pathLst>
                <a:path w="75000" h="73252" extrusionOk="0">
                  <a:moveTo>
                    <a:pt x="1613" y="1"/>
                  </a:moveTo>
                  <a:lnTo>
                    <a:pt x="0" y="2957"/>
                  </a:lnTo>
                  <a:lnTo>
                    <a:pt x="70295" y="73252"/>
                  </a:lnTo>
                  <a:lnTo>
                    <a:pt x="74999" y="73252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0DCDC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3" name="Shape 1463"/>
            <p:cNvSpPr/>
            <p:nvPr/>
          </p:nvSpPr>
          <p:spPr>
            <a:xfrm>
              <a:off x="4314025" y="2392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1747" y="0"/>
                  </a:moveTo>
                  <a:lnTo>
                    <a:pt x="0" y="2957"/>
                  </a:lnTo>
                  <a:lnTo>
                    <a:pt x="72849" y="75671"/>
                  </a:lnTo>
                  <a:lnTo>
                    <a:pt x="77419" y="75671"/>
                  </a:lnTo>
                  <a:lnTo>
                    <a:pt x="1747" y="0"/>
                  </a:lnTo>
                  <a:close/>
                </a:path>
              </a:pathLst>
            </a:custGeom>
            <a:solidFill>
              <a:srgbClr val="0ECC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4" name="Shape 1464"/>
            <p:cNvSpPr/>
            <p:nvPr/>
          </p:nvSpPr>
          <p:spPr>
            <a:xfrm>
              <a:off x="4350975" y="232825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1748" y="1"/>
                  </a:moveTo>
                  <a:lnTo>
                    <a:pt x="1" y="2957"/>
                  </a:lnTo>
                  <a:lnTo>
                    <a:pt x="75269" y="78225"/>
                  </a:lnTo>
                  <a:lnTo>
                    <a:pt x="79839" y="78225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0CAC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5" name="Shape 1465"/>
            <p:cNvSpPr/>
            <p:nvPr/>
          </p:nvSpPr>
          <p:spPr>
            <a:xfrm>
              <a:off x="4384575" y="2267775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1748" y="0"/>
                  </a:moveTo>
                  <a:lnTo>
                    <a:pt x="1" y="2957"/>
                  </a:lnTo>
                  <a:lnTo>
                    <a:pt x="77823" y="80644"/>
                  </a:lnTo>
                  <a:lnTo>
                    <a:pt x="82392" y="80644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1C8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6" name="Shape 1466"/>
            <p:cNvSpPr/>
            <p:nvPr/>
          </p:nvSpPr>
          <p:spPr>
            <a:xfrm>
              <a:off x="4421550" y="2207275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747" y="1"/>
                  </a:moveTo>
                  <a:lnTo>
                    <a:pt x="0" y="2958"/>
                  </a:lnTo>
                  <a:lnTo>
                    <a:pt x="80107" y="83064"/>
                  </a:lnTo>
                  <a:lnTo>
                    <a:pt x="84811" y="83064"/>
                  </a:lnTo>
                  <a:lnTo>
                    <a:pt x="1747" y="1"/>
                  </a:lnTo>
                  <a:close/>
                </a:path>
              </a:pathLst>
            </a:custGeom>
            <a:solidFill>
              <a:srgbClr val="12C7D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7" name="Shape 1467"/>
            <p:cNvSpPr/>
            <p:nvPr/>
          </p:nvSpPr>
          <p:spPr>
            <a:xfrm>
              <a:off x="4458500" y="2146800"/>
              <a:ext cx="2130375" cy="2137075"/>
            </a:xfrm>
            <a:custGeom>
              <a:avLst/>
              <a:gdLst/>
              <a:ahLst/>
              <a:cxnLst/>
              <a:rect l="0" t="0" r="0" b="0"/>
              <a:pathLst>
                <a:path w="85215" h="85483" extrusionOk="0">
                  <a:moveTo>
                    <a:pt x="1614" y="1"/>
                  </a:moveTo>
                  <a:lnTo>
                    <a:pt x="1" y="2823"/>
                  </a:lnTo>
                  <a:lnTo>
                    <a:pt x="82527" y="85483"/>
                  </a:lnTo>
                  <a:lnTo>
                    <a:pt x="84005" y="85483"/>
                  </a:lnTo>
                  <a:lnTo>
                    <a:pt x="85215" y="83467"/>
                  </a:lnTo>
                  <a:lnTo>
                    <a:pt x="1614" y="1"/>
                  </a:lnTo>
                  <a:close/>
                </a:path>
              </a:pathLst>
            </a:custGeom>
            <a:solidFill>
              <a:srgbClr val="13C5D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8" name="Shape 1468"/>
            <p:cNvSpPr/>
            <p:nvPr/>
          </p:nvSpPr>
          <p:spPr>
            <a:xfrm>
              <a:off x="4492100" y="2082950"/>
              <a:ext cx="2133750" cy="2163975"/>
            </a:xfrm>
            <a:custGeom>
              <a:avLst/>
              <a:gdLst/>
              <a:ahLst/>
              <a:cxnLst/>
              <a:rect l="0" t="0" r="0" b="0"/>
              <a:pathLst>
                <a:path w="85350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349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4C3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9" name="Shape 1469"/>
            <p:cNvSpPr/>
            <p:nvPr/>
          </p:nvSpPr>
          <p:spPr>
            <a:xfrm>
              <a:off x="4529075" y="2022475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558"/>
                  </a:lnTo>
                  <a:lnTo>
                    <a:pt x="85214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5C1D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0" name="Shape 1470"/>
            <p:cNvSpPr/>
            <p:nvPr/>
          </p:nvSpPr>
          <p:spPr>
            <a:xfrm>
              <a:off x="4562675" y="1962000"/>
              <a:ext cx="2133725" cy="2160600"/>
            </a:xfrm>
            <a:custGeom>
              <a:avLst/>
              <a:gdLst/>
              <a:ahLst/>
              <a:cxnLst/>
              <a:rect l="0" t="0" r="0" b="0"/>
              <a:pathLst>
                <a:path w="85349" h="86424" extrusionOk="0">
                  <a:moveTo>
                    <a:pt x="1748" y="0"/>
                  </a:moveTo>
                  <a:lnTo>
                    <a:pt x="0" y="2957"/>
                  </a:lnTo>
                  <a:lnTo>
                    <a:pt x="83602" y="86424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6C0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1" name="Shape 1471"/>
            <p:cNvSpPr/>
            <p:nvPr/>
          </p:nvSpPr>
          <p:spPr>
            <a:xfrm>
              <a:off x="4599625" y="1898150"/>
              <a:ext cx="2130375" cy="2163975"/>
            </a:xfrm>
            <a:custGeom>
              <a:avLst/>
              <a:gdLst/>
              <a:ahLst/>
              <a:cxnLst/>
              <a:rect l="0" t="0" r="0" b="0"/>
              <a:pathLst>
                <a:path w="85215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7BE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2" name="Shape 1472"/>
            <p:cNvSpPr/>
            <p:nvPr/>
          </p:nvSpPr>
          <p:spPr>
            <a:xfrm>
              <a:off x="4633225" y="1837675"/>
              <a:ext cx="2133750" cy="2163950"/>
            </a:xfrm>
            <a:custGeom>
              <a:avLst/>
              <a:gdLst/>
              <a:ahLst/>
              <a:cxnLst/>
              <a:rect l="0" t="0" r="0" b="0"/>
              <a:pathLst>
                <a:path w="85350" h="86558" extrusionOk="0">
                  <a:moveTo>
                    <a:pt x="1748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349" y="83601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8BCD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3" name="Shape 1473"/>
            <p:cNvSpPr/>
            <p:nvPr/>
          </p:nvSpPr>
          <p:spPr>
            <a:xfrm>
              <a:off x="4670200" y="1777175"/>
              <a:ext cx="2130375" cy="2160625"/>
            </a:xfrm>
            <a:custGeom>
              <a:avLst/>
              <a:gdLst/>
              <a:ahLst/>
              <a:cxnLst/>
              <a:rect l="0" t="0" r="0" b="0"/>
              <a:pathLst>
                <a:path w="85215" h="86425" extrusionOk="0">
                  <a:moveTo>
                    <a:pt x="1748" y="1"/>
                  </a:moveTo>
                  <a:lnTo>
                    <a:pt x="0" y="2958"/>
                  </a:lnTo>
                  <a:lnTo>
                    <a:pt x="83602" y="86424"/>
                  </a:lnTo>
                  <a:lnTo>
                    <a:pt x="85215" y="83467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9BB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4" name="Shape 1474"/>
            <p:cNvSpPr/>
            <p:nvPr/>
          </p:nvSpPr>
          <p:spPr>
            <a:xfrm>
              <a:off x="4707150" y="1713350"/>
              <a:ext cx="2130375" cy="2163950"/>
            </a:xfrm>
            <a:custGeom>
              <a:avLst/>
              <a:gdLst/>
              <a:ahLst/>
              <a:cxnLst/>
              <a:rect l="0" t="0" r="0" b="0"/>
              <a:pathLst>
                <a:path w="85215" h="86558" extrusionOk="0">
                  <a:moveTo>
                    <a:pt x="1614" y="0"/>
                  </a:moveTo>
                  <a:lnTo>
                    <a:pt x="1" y="2957"/>
                  </a:lnTo>
                  <a:lnTo>
                    <a:pt x="83468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BB9D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5" name="Shape 1475"/>
            <p:cNvSpPr/>
            <p:nvPr/>
          </p:nvSpPr>
          <p:spPr>
            <a:xfrm>
              <a:off x="4740750" y="16528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748" y="1"/>
                  </a:moveTo>
                  <a:lnTo>
                    <a:pt x="1" y="2958"/>
                  </a:lnTo>
                  <a:lnTo>
                    <a:pt x="83602" y="86559"/>
                  </a:lnTo>
                  <a:lnTo>
                    <a:pt x="85215" y="83602"/>
                  </a:lnTo>
                  <a:lnTo>
                    <a:pt x="1748" y="1"/>
                  </a:lnTo>
                  <a:close/>
                </a:path>
              </a:pathLst>
            </a:custGeom>
            <a:solidFill>
              <a:srgbClr val="1CB7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6" name="Shape 1476"/>
            <p:cNvSpPr/>
            <p:nvPr/>
          </p:nvSpPr>
          <p:spPr>
            <a:xfrm>
              <a:off x="4777725" y="1592375"/>
              <a:ext cx="2130375" cy="2160600"/>
            </a:xfrm>
            <a:custGeom>
              <a:avLst/>
              <a:gdLst/>
              <a:ahLst/>
              <a:cxnLst/>
              <a:rect l="0" t="0" r="0" b="0"/>
              <a:pathLst>
                <a:path w="85215" h="86424" extrusionOk="0">
                  <a:moveTo>
                    <a:pt x="1613" y="1"/>
                  </a:moveTo>
                  <a:lnTo>
                    <a:pt x="0" y="2957"/>
                  </a:lnTo>
                  <a:lnTo>
                    <a:pt x="83467" y="86424"/>
                  </a:lnTo>
                  <a:lnTo>
                    <a:pt x="85215" y="83601"/>
                  </a:lnTo>
                  <a:lnTo>
                    <a:pt x="1613" y="1"/>
                  </a:lnTo>
                  <a:close/>
                </a:path>
              </a:pathLst>
            </a:custGeom>
            <a:solidFill>
              <a:srgbClr val="1DB5D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7" name="Shape 1477"/>
            <p:cNvSpPr/>
            <p:nvPr/>
          </p:nvSpPr>
          <p:spPr>
            <a:xfrm>
              <a:off x="4811325" y="1531900"/>
              <a:ext cx="2133750" cy="2160600"/>
            </a:xfrm>
            <a:custGeom>
              <a:avLst/>
              <a:gdLst/>
              <a:ahLst/>
              <a:cxnLst/>
              <a:rect l="0" t="0" r="0" b="0"/>
              <a:pathLst>
                <a:path w="85350" h="86424" extrusionOk="0">
                  <a:moveTo>
                    <a:pt x="1748" y="0"/>
                  </a:moveTo>
                  <a:lnTo>
                    <a:pt x="0" y="2823"/>
                  </a:lnTo>
                  <a:lnTo>
                    <a:pt x="83602" y="86423"/>
                  </a:lnTo>
                  <a:lnTo>
                    <a:pt x="85349" y="83467"/>
                  </a:lnTo>
                  <a:lnTo>
                    <a:pt x="1748" y="0"/>
                  </a:lnTo>
                  <a:close/>
                </a:path>
              </a:pathLst>
            </a:custGeom>
            <a:solidFill>
              <a:srgbClr val="1EB4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8" name="Shape 1478"/>
            <p:cNvSpPr/>
            <p:nvPr/>
          </p:nvSpPr>
          <p:spPr>
            <a:xfrm>
              <a:off x="4848275" y="1468050"/>
              <a:ext cx="2130400" cy="2163975"/>
            </a:xfrm>
            <a:custGeom>
              <a:avLst/>
              <a:gdLst/>
              <a:ahLst/>
              <a:cxnLst/>
              <a:rect l="0" t="0" r="0" b="0"/>
              <a:pathLst>
                <a:path w="85216" h="86559" extrusionOk="0">
                  <a:moveTo>
                    <a:pt x="1614" y="0"/>
                  </a:moveTo>
                  <a:lnTo>
                    <a:pt x="1" y="2957"/>
                  </a:lnTo>
                  <a:lnTo>
                    <a:pt x="83602" y="86558"/>
                  </a:lnTo>
                  <a:lnTo>
                    <a:pt x="85215" y="83601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rgbClr val="1FB2D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9" name="Shape 1479"/>
            <p:cNvSpPr/>
            <p:nvPr/>
          </p:nvSpPr>
          <p:spPr>
            <a:xfrm>
              <a:off x="4881875" y="1431100"/>
              <a:ext cx="2133750" cy="2140425"/>
            </a:xfrm>
            <a:custGeom>
              <a:avLst/>
              <a:gdLst/>
              <a:ahLst/>
              <a:cxnLst/>
              <a:rect l="0" t="0" r="0" b="0"/>
              <a:pathLst>
                <a:path w="85350" h="85617" extrusionOk="0">
                  <a:moveTo>
                    <a:pt x="1211" y="0"/>
                  </a:moveTo>
                  <a:lnTo>
                    <a:pt x="1" y="2016"/>
                  </a:lnTo>
                  <a:lnTo>
                    <a:pt x="83602" y="85617"/>
                  </a:lnTo>
                  <a:lnTo>
                    <a:pt x="85350" y="82660"/>
                  </a:lnTo>
                  <a:lnTo>
                    <a:pt x="2689" y="0"/>
                  </a:lnTo>
                  <a:close/>
                </a:path>
              </a:pathLst>
            </a:custGeom>
            <a:solidFill>
              <a:srgbClr val="20B0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0" name="Shape 1480"/>
            <p:cNvSpPr/>
            <p:nvPr/>
          </p:nvSpPr>
          <p:spPr>
            <a:xfrm>
              <a:off x="4928925" y="1431100"/>
              <a:ext cx="2120300" cy="2076600"/>
            </a:xfrm>
            <a:custGeom>
              <a:avLst/>
              <a:gdLst/>
              <a:ahLst/>
              <a:cxnLst/>
              <a:rect l="0" t="0" r="0" b="0"/>
              <a:pathLst>
                <a:path w="84812" h="83064" extrusionOk="0">
                  <a:moveTo>
                    <a:pt x="1" y="0"/>
                  </a:moveTo>
                  <a:lnTo>
                    <a:pt x="83199" y="83063"/>
                  </a:lnTo>
                  <a:lnTo>
                    <a:pt x="84812" y="80106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1AE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1" name="Shape 1481"/>
            <p:cNvSpPr/>
            <p:nvPr/>
          </p:nvSpPr>
          <p:spPr>
            <a:xfrm>
              <a:off x="5026375" y="1431100"/>
              <a:ext cx="2059825" cy="2016100"/>
            </a:xfrm>
            <a:custGeom>
              <a:avLst/>
              <a:gdLst/>
              <a:ahLst/>
              <a:cxnLst/>
              <a:rect l="0" t="0" r="0" b="0"/>
              <a:pathLst>
                <a:path w="82393" h="80644" extrusionOk="0">
                  <a:moveTo>
                    <a:pt x="0" y="0"/>
                  </a:moveTo>
                  <a:lnTo>
                    <a:pt x="80645" y="80644"/>
                  </a:lnTo>
                  <a:lnTo>
                    <a:pt x="82392" y="77687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2AD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2" name="Shape 1482"/>
            <p:cNvSpPr/>
            <p:nvPr/>
          </p:nvSpPr>
          <p:spPr>
            <a:xfrm>
              <a:off x="5123825" y="1431100"/>
              <a:ext cx="1995975" cy="1955625"/>
            </a:xfrm>
            <a:custGeom>
              <a:avLst/>
              <a:gdLst/>
              <a:ahLst/>
              <a:cxnLst/>
              <a:rect l="0" t="0" r="0" b="0"/>
              <a:pathLst>
                <a:path w="79839" h="78225" extrusionOk="0">
                  <a:moveTo>
                    <a:pt x="0" y="0"/>
                  </a:moveTo>
                  <a:lnTo>
                    <a:pt x="78225" y="78225"/>
                  </a:lnTo>
                  <a:lnTo>
                    <a:pt x="79838" y="75268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3AB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3" name="Shape 1483"/>
            <p:cNvSpPr/>
            <p:nvPr/>
          </p:nvSpPr>
          <p:spPr>
            <a:xfrm>
              <a:off x="5221275" y="1431100"/>
              <a:ext cx="1935475" cy="1891775"/>
            </a:xfrm>
            <a:custGeom>
              <a:avLst/>
              <a:gdLst/>
              <a:ahLst/>
              <a:cxnLst/>
              <a:rect l="0" t="0" r="0" b="0"/>
              <a:pathLst>
                <a:path w="77419" h="75671" extrusionOk="0">
                  <a:moveTo>
                    <a:pt x="0" y="0"/>
                  </a:moveTo>
                  <a:lnTo>
                    <a:pt x="75671" y="75671"/>
                  </a:lnTo>
                  <a:lnTo>
                    <a:pt x="77419" y="72714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5A9D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4" name="Shape 1484"/>
            <p:cNvSpPr/>
            <p:nvPr/>
          </p:nvSpPr>
          <p:spPr>
            <a:xfrm>
              <a:off x="5318700" y="1431100"/>
              <a:ext cx="1875025" cy="1831300"/>
            </a:xfrm>
            <a:custGeom>
              <a:avLst/>
              <a:gdLst/>
              <a:ahLst/>
              <a:cxnLst/>
              <a:rect l="0" t="0" r="0" b="0"/>
              <a:pathLst>
                <a:path w="75001" h="73252" extrusionOk="0">
                  <a:moveTo>
                    <a:pt x="1" y="0"/>
                  </a:moveTo>
                  <a:lnTo>
                    <a:pt x="73253" y="73251"/>
                  </a:lnTo>
                  <a:lnTo>
                    <a:pt x="75000" y="7029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6A8D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5" name="Shape 1485"/>
            <p:cNvSpPr/>
            <p:nvPr/>
          </p:nvSpPr>
          <p:spPr>
            <a:xfrm>
              <a:off x="5416150" y="1431100"/>
              <a:ext cx="1811175" cy="1770825"/>
            </a:xfrm>
            <a:custGeom>
              <a:avLst/>
              <a:gdLst/>
              <a:ahLst/>
              <a:cxnLst/>
              <a:rect l="0" t="0" r="0" b="0"/>
              <a:pathLst>
                <a:path w="72447" h="70833" extrusionOk="0">
                  <a:moveTo>
                    <a:pt x="1" y="0"/>
                  </a:moveTo>
                  <a:lnTo>
                    <a:pt x="70699" y="70832"/>
                  </a:lnTo>
                  <a:lnTo>
                    <a:pt x="72446" y="67875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7A6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6" name="Shape 1486"/>
            <p:cNvSpPr/>
            <p:nvPr/>
          </p:nvSpPr>
          <p:spPr>
            <a:xfrm>
              <a:off x="5510250" y="1431100"/>
              <a:ext cx="1754025" cy="1706975"/>
            </a:xfrm>
            <a:custGeom>
              <a:avLst/>
              <a:gdLst/>
              <a:ahLst/>
              <a:cxnLst/>
              <a:rect l="0" t="0" r="0" b="0"/>
              <a:pathLst>
                <a:path w="70161" h="68279" extrusionOk="0">
                  <a:moveTo>
                    <a:pt x="0" y="0"/>
                  </a:moveTo>
                  <a:lnTo>
                    <a:pt x="68413" y="68278"/>
                  </a:lnTo>
                  <a:lnTo>
                    <a:pt x="70161" y="65456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28A4D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7" name="Shape 1487"/>
            <p:cNvSpPr/>
            <p:nvPr/>
          </p:nvSpPr>
          <p:spPr>
            <a:xfrm>
              <a:off x="5607675" y="1431100"/>
              <a:ext cx="1690200" cy="1646500"/>
            </a:xfrm>
            <a:custGeom>
              <a:avLst/>
              <a:gdLst/>
              <a:ahLst/>
              <a:cxnLst/>
              <a:rect l="0" t="0" r="0" b="0"/>
              <a:pathLst>
                <a:path w="67608" h="65860" extrusionOk="0">
                  <a:moveTo>
                    <a:pt x="1" y="0"/>
                  </a:moveTo>
                  <a:lnTo>
                    <a:pt x="65995" y="65859"/>
                  </a:lnTo>
                  <a:lnTo>
                    <a:pt x="67608" y="62902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9A2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8" name="Shape 1488"/>
            <p:cNvSpPr/>
            <p:nvPr/>
          </p:nvSpPr>
          <p:spPr>
            <a:xfrm>
              <a:off x="5705125" y="1431100"/>
              <a:ext cx="1629725" cy="1586000"/>
            </a:xfrm>
            <a:custGeom>
              <a:avLst/>
              <a:gdLst/>
              <a:ahLst/>
              <a:cxnLst/>
              <a:rect l="0" t="0" r="0" b="0"/>
              <a:pathLst>
                <a:path w="65189" h="63440" extrusionOk="0">
                  <a:moveTo>
                    <a:pt x="1" y="0"/>
                  </a:moveTo>
                  <a:lnTo>
                    <a:pt x="63441" y="63440"/>
                  </a:lnTo>
                  <a:lnTo>
                    <a:pt x="65188" y="60483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AA1D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9" name="Shape 1489"/>
            <p:cNvSpPr/>
            <p:nvPr/>
          </p:nvSpPr>
          <p:spPr>
            <a:xfrm>
              <a:off x="5802575" y="1431100"/>
              <a:ext cx="1565875" cy="1525525"/>
            </a:xfrm>
            <a:custGeom>
              <a:avLst/>
              <a:gdLst/>
              <a:ahLst/>
              <a:cxnLst/>
              <a:rect l="0" t="0" r="0" b="0"/>
              <a:pathLst>
                <a:path w="62635" h="61021" extrusionOk="0">
                  <a:moveTo>
                    <a:pt x="1" y="0"/>
                  </a:moveTo>
                  <a:lnTo>
                    <a:pt x="61021" y="61020"/>
                  </a:lnTo>
                  <a:lnTo>
                    <a:pt x="62634" y="5806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2B9F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0" name="Shape 1490"/>
            <p:cNvSpPr/>
            <p:nvPr/>
          </p:nvSpPr>
          <p:spPr>
            <a:xfrm>
              <a:off x="5900025" y="1431100"/>
              <a:ext cx="1481850" cy="1461675"/>
            </a:xfrm>
            <a:custGeom>
              <a:avLst/>
              <a:gdLst/>
              <a:ahLst/>
              <a:cxnLst/>
              <a:rect l="0" t="0" r="0" b="0"/>
              <a:pathLst>
                <a:path w="59274" h="58467" extrusionOk="0">
                  <a:moveTo>
                    <a:pt x="0" y="0"/>
                  </a:moveTo>
                  <a:lnTo>
                    <a:pt x="58468" y="58467"/>
                  </a:lnTo>
                  <a:lnTo>
                    <a:pt x="59274" y="57123"/>
                  </a:lnTo>
                  <a:lnTo>
                    <a:pt x="56048" y="5147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C9DD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1" name="Shape 1491"/>
            <p:cNvSpPr/>
            <p:nvPr/>
          </p:nvSpPr>
          <p:spPr>
            <a:xfrm>
              <a:off x="5997475" y="1431100"/>
              <a:ext cx="1307125" cy="1297025"/>
            </a:xfrm>
            <a:custGeom>
              <a:avLst/>
              <a:gdLst/>
              <a:ahLst/>
              <a:cxnLst/>
              <a:rect l="0" t="0" r="0" b="0"/>
              <a:pathLst>
                <a:path w="52285" h="51881" extrusionOk="0">
                  <a:moveTo>
                    <a:pt x="0" y="0"/>
                  </a:moveTo>
                  <a:lnTo>
                    <a:pt x="51747" y="51881"/>
                  </a:lnTo>
                  <a:lnTo>
                    <a:pt x="52285" y="51478"/>
                  </a:lnTo>
                  <a:lnTo>
                    <a:pt x="46908" y="42338"/>
                  </a:lnTo>
                  <a:lnTo>
                    <a:pt x="4570" y="0"/>
                  </a:lnTo>
                  <a:close/>
                </a:path>
              </a:pathLst>
            </a:custGeom>
            <a:solidFill>
              <a:srgbClr val="2D9CD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2" name="Shape 1492"/>
            <p:cNvSpPr/>
            <p:nvPr/>
          </p:nvSpPr>
          <p:spPr>
            <a:xfrm>
              <a:off x="6094900" y="1431100"/>
              <a:ext cx="1075300" cy="1065175"/>
            </a:xfrm>
            <a:custGeom>
              <a:avLst/>
              <a:gdLst/>
              <a:ahLst/>
              <a:cxnLst/>
              <a:rect l="0" t="0" r="0" b="0"/>
              <a:pathLst>
                <a:path w="43012" h="42607" extrusionOk="0">
                  <a:moveTo>
                    <a:pt x="1" y="0"/>
                  </a:moveTo>
                  <a:lnTo>
                    <a:pt x="42608" y="42607"/>
                  </a:lnTo>
                  <a:lnTo>
                    <a:pt x="43011" y="42338"/>
                  </a:lnTo>
                  <a:lnTo>
                    <a:pt x="37769" y="33064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2F9A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3" name="Shape 1493"/>
            <p:cNvSpPr/>
            <p:nvPr/>
          </p:nvSpPr>
          <p:spPr>
            <a:xfrm>
              <a:off x="6189000" y="1431100"/>
              <a:ext cx="850150" cy="836700"/>
            </a:xfrm>
            <a:custGeom>
              <a:avLst/>
              <a:gdLst/>
              <a:ahLst/>
              <a:cxnLst/>
              <a:rect l="0" t="0" r="0" b="0"/>
              <a:pathLst>
                <a:path w="34006" h="33468" extrusionOk="0">
                  <a:moveTo>
                    <a:pt x="0" y="0"/>
                  </a:moveTo>
                  <a:lnTo>
                    <a:pt x="33602" y="33467"/>
                  </a:lnTo>
                  <a:lnTo>
                    <a:pt x="34005" y="33198"/>
                  </a:lnTo>
                  <a:lnTo>
                    <a:pt x="28629" y="23924"/>
                  </a:lnTo>
                  <a:lnTo>
                    <a:pt x="4705" y="0"/>
                  </a:lnTo>
                  <a:close/>
                </a:path>
              </a:pathLst>
            </a:custGeom>
            <a:solidFill>
              <a:srgbClr val="3098E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4" name="Shape 1494"/>
            <p:cNvSpPr/>
            <p:nvPr/>
          </p:nvSpPr>
          <p:spPr>
            <a:xfrm>
              <a:off x="6286450" y="1431100"/>
              <a:ext cx="618300" cy="608200"/>
            </a:xfrm>
            <a:custGeom>
              <a:avLst/>
              <a:gdLst/>
              <a:ahLst/>
              <a:cxnLst/>
              <a:rect l="0" t="0" r="0" b="0"/>
              <a:pathLst>
                <a:path w="24732" h="24328" extrusionOk="0">
                  <a:moveTo>
                    <a:pt x="0" y="0"/>
                  </a:moveTo>
                  <a:lnTo>
                    <a:pt x="24328" y="24328"/>
                  </a:lnTo>
                  <a:lnTo>
                    <a:pt x="24731" y="23924"/>
                  </a:lnTo>
                  <a:lnTo>
                    <a:pt x="19489" y="1478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196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5" name="Shape 1495"/>
            <p:cNvSpPr/>
            <p:nvPr/>
          </p:nvSpPr>
          <p:spPr>
            <a:xfrm>
              <a:off x="6383900" y="1431100"/>
              <a:ext cx="389800" cy="376350"/>
            </a:xfrm>
            <a:custGeom>
              <a:avLst/>
              <a:gdLst/>
              <a:ahLst/>
              <a:cxnLst/>
              <a:rect l="0" t="0" r="0" b="0"/>
              <a:pathLst>
                <a:path w="15592" h="15054" extrusionOk="0">
                  <a:moveTo>
                    <a:pt x="0" y="0"/>
                  </a:moveTo>
                  <a:lnTo>
                    <a:pt x="15188" y="15054"/>
                  </a:lnTo>
                  <a:lnTo>
                    <a:pt x="15591" y="14785"/>
                  </a:lnTo>
                  <a:lnTo>
                    <a:pt x="10215" y="5645"/>
                  </a:lnTo>
                  <a:lnTo>
                    <a:pt x="4704" y="0"/>
                  </a:lnTo>
                  <a:close/>
                </a:path>
              </a:pathLst>
            </a:custGeom>
            <a:solidFill>
              <a:srgbClr val="3295E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6" name="Shape 1496"/>
            <p:cNvSpPr/>
            <p:nvPr/>
          </p:nvSpPr>
          <p:spPr>
            <a:xfrm>
              <a:off x="6481325" y="1431100"/>
              <a:ext cx="157950" cy="147850"/>
            </a:xfrm>
            <a:custGeom>
              <a:avLst/>
              <a:gdLst/>
              <a:ahLst/>
              <a:cxnLst/>
              <a:rect l="0" t="0" r="0" b="0"/>
              <a:pathLst>
                <a:path w="6318" h="5914" extrusionOk="0">
                  <a:moveTo>
                    <a:pt x="1" y="0"/>
                  </a:moveTo>
                  <a:lnTo>
                    <a:pt x="5915" y="5914"/>
                  </a:lnTo>
                  <a:lnTo>
                    <a:pt x="6318" y="5645"/>
                  </a:lnTo>
                  <a:lnTo>
                    <a:pt x="3092" y="0"/>
                  </a:lnTo>
                  <a:close/>
                </a:path>
              </a:pathLst>
            </a:custGeom>
            <a:solidFill>
              <a:srgbClr val="3393E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497" name="Shape 1497"/>
          <p:cNvGrpSpPr/>
          <p:nvPr/>
        </p:nvGrpSpPr>
        <p:grpSpPr>
          <a:xfrm>
            <a:off x="1793643" y="888090"/>
            <a:ext cx="1032404" cy="1032467"/>
            <a:chOff x="6654650" y="3665275"/>
            <a:chExt cx="409100" cy="409125"/>
          </a:xfrm>
        </p:grpSpPr>
        <p:sp>
          <p:nvSpPr>
            <p:cNvPr id="1498" name="Shape 1498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0" t="0" r="0" b="0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9" name="Shape 1499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0" t="0" r="0" b="0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500" name="Shape 1500"/>
          <p:cNvGrpSpPr/>
          <p:nvPr/>
        </p:nvGrpSpPr>
        <p:grpSpPr>
          <a:xfrm rot="-731900">
            <a:off x="1604965" y="2201850"/>
            <a:ext cx="688564" cy="688680"/>
            <a:chOff x="570875" y="4322250"/>
            <a:chExt cx="443300" cy="443325"/>
          </a:xfrm>
        </p:grpSpPr>
        <p:sp>
          <p:nvSpPr>
            <p:cNvPr id="1501" name="Shape 1501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0" t="0" r="0" b="0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0E293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02" name="Shape 1502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0" t="0" r="0" b="0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0E293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03" name="Shape 1503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0" t="0" r="0" b="0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0E293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04" name="Shape 1504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0" t="0" r="0" b="0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0E293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505" name="Shape 1505"/>
          <p:cNvSpPr/>
          <p:nvPr/>
        </p:nvSpPr>
        <p:spPr>
          <a:xfrm>
            <a:off x="2657037" y="2114501"/>
            <a:ext cx="260931" cy="249145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06" name="Shape 1506"/>
          <p:cNvSpPr/>
          <p:nvPr/>
        </p:nvSpPr>
        <p:spPr>
          <a:xfrm rot="2327381">
            <a:off x="1220785" y="1598881"/>
            <a:ext cx="443468" cy="423387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07" name="Shape 1507"/>
          <p:cNvSpPr/>
          <p:nvPr/>
        </p:nvSpPr>
        <p:spPr>
          <a:xfrm rot="2327012">
            <a:off x="2870272" y="1771645"/>
            <a:ext cx="183443" cy="175129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383329" y="3739793"/>
            <a:ext cx="3721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i-FI" sz="2000">
                <a:solidFill>
                  <a:srgbClr val="19BBD5"/>
                </a:solidFill>
                <a:latin typeface="Muli" panose="020B0604020202020204" charset="0"/>
                <a:sym typeface="Nixie One"/>
              </a:rPr>
              <a:t>Katarina Ralevi</a:t>
            </a:r>
            <a:r>
              <a:rPr lang="sr-Latn-RS" sz="2000">
                <a:solidFill>
                  <a:srgbClr val="19BBD5"/>
                </a:solidFill>
                <a:latin typeface="Muli" panose="020B0604020202020204" charset="0"/>
                <a:sym typeface="Nixie One"/>
              </a:rPr>
              <a:t>ć</a:t>
            </a:r>
            <a:r>
              <a:rPr lang="fi-FI" sz="2000">
                <a:solidFill>
                  <a:srgbClr val="19BBD5"/>
                </a:solidFill>
                <a:latin typeface="Muli" panose="020B0604020202020204" charset="0"/>
                <a:sym typeface="Nixie One"/>
              </a:rPr>
              <a:t> 89/2013</a:t>
            </a:r>
            <a:endParaRPr lang="en-US" sz="500">
              <a:latin typeface="Muli" panose="020B0604020202020204" charset="0"/>
            </a:endParaRPr>
          </a:p>
          <a:p>
            <a:pPr>
              <a:lnSpc>
                <a:spcPct val="150000"/>
              </a:lnSpc>
            </a:pPr>
            <a:r>
              <a:rPr lang="fi-FI" sz="2000" smtClean="0">
                <a:solidFill>
                  <a:srgbClr val="19BBD5"/>
                </a:solidFill>
                <a:latin typeface="Muli" panose="020B0604020202020204" charset="0"/>
                <a:sym typeface="Nixie One"/>
              </a:rPr>
              <a:t>Marko Stojanovi</a:t>
            </a:r>
            <a:r>
              <a:rPr lang="sr-Latn-RS" sz="2000" smtClean="0">
                <a:solidFill>
                  <a:srgbClr val="19BBD5"/>
                </a:solidFill>
                <a:latin typeface="Muli" panose="020B0604020202020204" charset="0"/>
                <a:sym typeface="Nixie One"/>
              </a:rPr>
              <a:t>ć</a:t>
            </a:r>
            <a:r>
              <a:rPr lang="fi-FI" sz="2000" smtClean="0">
                <a:solidFill>
                  <a:srgbClr val="19BBD5"/>
                </a:solidFill>
                <a:latin typeface="Muli" panose="020B0604020202020204" charset="0"/>
                <a:sym typeface="Nixie One"/>
              </a:rPr>
              <a:t> 95/2013</a:t>
            </a:r>
            <a:endParaRPr lang="fi-FI" sz="2000">
              <a:solidFill>
                <a:srgbClr val="19BBD5"/>
              </a:solidFill>
              <a:latin typeface="Muli" panose="020B0604020202020204" charset="0"/>
              <a:sym typeface="Nixie One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9" name="Shape 1429"/>
          <p:cNvSpPr txBox="1">
            <a:spLocks noGrp="1"/>
          </p:cNvSpPr>
          <p:nvPr>
            <p:ph type="ctrTitle"/>
          </p:nvPr>
        </p:nvSpPr>
        <p:spPr>
          <a:xfrm>
            <a:off x="2743200" y="1735750"/>
            <a:ext cx="56388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sr-Latn-RS" sz="4000" b="1"/>
              <a:t>Š</a:t>
            </a:r>
            <a:r>
              <a:rPr lang="en" sz="4000" b="1" smtClean="0"/>
              <a:t>ta </a:t>
            </a:r>
            <a:r>
              <a:rPr lang="en" sz="4000" b="1"/>
              <a:t>je </a:t>
            </a:r>
            <a:r>
              <a:rPr lang="en" sz="4000" b="1" smtClean="0"/>
              <a:t>SSL?</a:t>
            </a:r>
            <a:endParaRPr lang="en" sz="4000" b="1"/>
          </a:p>
        </p:txBody>
      </p:sp>
      <p:sp>
        <p:nvSpPr>
          <p:cNvPr id="1431" name="Shape 1431"/>
          <p:cNvSpPr txBox="1"/>
          <p:nvPr/>
        </p:nvSpPr>
        <p:spPr>
          <a:xfrm>
            <a:off x="409575" y="1676400"/>
            <a:ext cx="2067000" cy="1771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4800" b="1" smtClean="0">
                <a:solidFill>
                  <a:srgbClr val="FFFFFF"/>
                </a:solidFill>
                <a:latin typeface="Nixie One"/>
                <a:ea typeface="Nixie One"/>
                <a:cs typeface="Nixie One"/>
                <a:sym typeface="Nixie One"/>
              </a:rPr>
              <a:t>1</a:t>
            </a:r>
            <a:endParaRPr lang="en" sz="4800" b="1">
              <a:solidFill>
                <a:srgbClr val="FFFFFF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1" name="Shape 1441"/>
          <p:cNvSpPr txBox="1">
            <a:spLocks noGrp="1"/>
          </p:cNvSpPr>
          <p:nvPr>
            <p:ph type="title"/>
          </p:nvPr>
        </p:nvSpPr>
        <p:spPr>
          <a:xfrm>
            <a:off x="1202078" y="2536983"/>
            <a:ext cx="6891401" cy="645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just">
              <a:spcBef>
                <a:spcPts val="600"/>
              </a:spcBef>
            </a:pPr>
            <a:r>
              <a:rPr lang="en" sz="2200" b="1"/>
              <a:t/>
            </a:r>
            <a:br>
              <a:rPr lang="en" sz="2200" b="1"/>
            </a:br>
            <a:r>
              <a:rPr lang="sr-Latn-RS" sz="2200" b="1">
                <a:solidFill>
                  <a:srgbClr val="46B6A9"/>
                </a:solidFill>
                <a:latin typeface="Muli"/>
                <a:sym typeface="Muli"/>
              </a:rPr>
              <a:t>O</a:t>
            </a:r>
            <a:r>
              <a:rPr lang="en" sz="2200" b="1" smtClean="0">
                <a:solidFill>
                  <a:srgbClr val="46B6A9"/>
                </a:solidFill>
                <a:latin typeface="Muli"/>
                <a:ea typeface="Muli"/>
                <a:cs typeface="Muli"/>
                <a:sym typeface="Muli"/>
              </a:rPr>
              <a:t>mogu</a:t>
            </a:r>
            <a:r>
              <a:rPr lang="sr-Latn-RS" sz="2200" b="1" smtClean="0">
                <a:solidFill>
                  <a:srgbClr val="46B6A9"/>
                </a:solidFill>
                <a:latin typeface="Muli"/>
                <a:ea typeface="Muli"/>
                <a:cs typeface="Muli"/>
                <a:sym typeface="Muli"/>
              </a:rPr>
              <a:t>ć</a:t>
            </a:r>
            <a:r>
              <a:rPr lang="en" sz="2200" b="1" smtClean="0">
                <a:solidFill>
                  <a:srgbClr val="46B6A9"/>
                </a:solidFill>
                <a:latin typeface="Muli"/>
                <a:ea typeface="Muli"/>
                <a:cs typeface="Muli"/>
                <a:sym typeface="Muli"/>
              </a:rPr>
              <a:t>ava </a:t>
            </a:r>
            <a:r>
              <a:rPr lang="en" sz="2200" b="1">
                <a:solidFill>
                  <a:srgbClr val="46B6A9"/>
                </a:solidFill>
                <a:latin typeface="Muli"/>
                <a:ea typeface="Muli"/>
                <a:cs typeface="Muli"/>
                <a:sym typeface="Muli"/>
              </a:rPr>
              <a:t>prenos osetljivih </a:t>
            </a:r>
            <a:r>
              <a:rPr lang="en" sz="2200" b="1" smtClean="0">
                <a:solidFill>
                  <a:srgbClr val="46B6A9"/>
                </a:solidFill>
                <a:latin typeface="Muli"/>
                <a:ea typeface="Muli"/>
                <a:cs typeface="Muli"/>
                <a:sym typeface="Muli"/>
              </a:rPr>
              <a:t>informacija</a:t>
            </a:r>
            <a:r>
              <a:rPr lang="sr-Latn-RS" sz="2200" b="1" smtClean="0">
                <a:solidFill>
                  <a:srgbClr val="46B6A9"/>
                </a:solidFill>
                <a:latin typeface="Muli"/>
                <a:ea typeface="Muli"/>
                <a:cs typeface="Muli"/>
                <a:sym typeface="Muli"/>
              </a:rPr>
              <a:t> i</a:t>
            </a:r>
            <a:r>
              <a:rPr lang="en" sz="2200" b="1" smtClean="0">
                <a:solidFill>
                  <a:srgbClr val="46B6A9"/>
                </a:solidFill>
                <a:latin typeface="Muli"/>
                <a:ea typeface="Muli"/>
                <a:cs typeface="Muli"/>
                <a:sym typeface="Muli"/>
              </a:rPr>
              <a:t> naj</a:t>
            </a:r>
            <a:r>
              <a:rPr lang="sr-Latn-RS" sz="2200" b="1" smtClean="0">
                <a:solidFill>
                  <a:srgbClr val="46B6A9"/>
                </a:solidFill>
                <a:latin typeface="Muli"/>
                <a:ea typeface="Muli"/>
                <a:cs typeface="Muli"/>
                <a:sym typeface="Muli"/>
              </a:rPr>
              <a:t>č</a:t>
            </a:r>
            <a:r>
              <a:rPr lang="en" sz="2200" b="1" smtClean="0">
                <a:solidFill>
                  <a:srgbClr val="46B6A9"/>
                </a:solidFill>
                <a:latin typeface="Muli"/>
                <a:ea typeface="Muli"/>
                <a:cs typeface="Muli"/>
                <a:sym typeface="Muli"/>
              </a:rPr>
              <a:t>e</a:t>
            </a:r>
            <a:r>
              <a:rPr lang="sr-Latn-RS" sz="2200" b="1" smtClean="0">
                <a:solidFill>
                  <a:srgbClr val="46B6A9"/>
                </a:solidFill>
                <a:latin typeface="Muli"/>
                <a:ea typeface="Muli"/>
                <a:cs typeface="Muli"/>
                <a:sym typeface="Muli"/>
              </a:rPr>
              <a:t>šć</a:t>
            </a:r>
            <a:r>
              <a:rPr lang="en" sz="2200" b="1" smtClean="0">
                <a:solidFill>
                  <a:srgbClr val="46B6A9"/>
                </a:solidFill>
                <a:latin typeface="Muli"/>
                <a:ea typeface="Muli"/>
                <a:cs typeface="Muli"/>
                <a:sym typeface="Muli"/>
              </a:rPr>
              <a:t>e se koristi za</a:t>
            </a:r>
            <a:endParaRPr lang="en" sz="2200" b="1">
              <a:solidFill>
                <a:srgbClr val="46B6A9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1442" name="Shape 1442"/>
          <p:cNvSpPr txBox="1">
            <a:spLocks noGrp="1"/>
          </p:cNvSpPr>
          <p:nvPr>
            <p:ph type="body" idx="1"/>
          </p:nvPr>
        </p:nvSpPr>
        <p:spPr>
          <a:xfrm>
            <a:off x="1315092" y="3423837"/>
            <a:ext cx="5208997" cy="1022332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/>
            <a:r>
              <a:rPr lang="sr-Latn-RS" sz="2000" smtClean="0"/>
              <a:t>O</a:t>
            </a:r>
            <a:r>
              <a:rPr lang="en-US" sz="2000" smtClean="0"/>
              <a:t>nline </a:t>
            </a:r>
            <a:r>
              <a:rPr lang="en-US" sz="2000"/>
              <a:t>transakcije </a:t>
            </a:r>
            <a:endParaRPr lang="sr-Latn-RS" sz="2000" smtClean="0"/>
          </a:p>
          <a:p>
            <a:pPr marL="457200" lvl="0" indent="-228600"/>
            <a:r>
              <a:rPr lang="sr-Latn-RS" sz="2000" smtClean="0"/>
              <a:t>W</a:t>
            </a:r>
            <a:r>
              <a:rPr lang="en-US" sz="2000" smtClean="0"/>
              <a:t>eb forme</a:t>
            </a:r>
            <a:r>
              <a:rPr lang="sr-Latn-RS" sz="2000" smtClean="0"/>
              <a:t> </a:t>
            </a:r>
            <a:r>
              <a:rPr lang="en-US" sz="2000" smtClean="0"/>
              <a:t>i </a:t>
            </a:r>
            <a:r>
              <a:rPr lang="en-US" sz="2000"/>
              <a:t>login podatke </a:t>
            </a:r>
            <a:r>
              <a:rPr lang="en-US" sz="2000" smtClean="0"/>
              <a:t>korisnika</a:t>
            </a:r>
            <a:endParaRPr lang="en-US" sz="2000"/>
          </a:p>
          <a:p>
            <a:pPr marL="457200" lvl="0" indent="-228600"/>
            <a:r>
              <a:rPr lang="en-US" sz="2000"/>
              <a:t>Email i webmail aplikacije </a:t>
            </a:r>
          </a:p>
          <a:p>
            <a:pPr marL="457200" lvl="0" indent="-228600" rtl="0">
              <a:spcBef>
                <a:spcPts val="0"/>
              </a:spcBef>
            </a:pPr>
            <a:endParaRPr lang="en" sz="2000" smtClean="0"/>
          </a:p>
          <a:p>
            <a:pPr lvl="0" rtl="0">
              <a:spcBef>
                <a:spcPts val="0"/>
              </a:spcBef>
              <a:buNone/>
            </a:pPr>
            <a:endParaRPr sz="2000"/>
          </a:p>
        </p:txBody>
      </p:sp>
      <p:sp>
        <p:nvSpPr>
          <p:cNvPr id="4" name="Shape 1900"/>
          <p:cNvSpPr/>
          <p:nvPr/>
        </p:nvSpPr>
        <p:spPr>
          <a:xfrm>
            <a:off x="8093479" y="3935003"/>
            <a:ext cx="222198" cy="319840"/>
          </a:xfrm>
          <a:custGeom>
            <a:avLst/>
            <a:gdLst/>
            <a:ahLst/>
            <a:cxnLst/>
            <a:rect l="0" t="0" r="0" b="0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1202078" y="1691796"/>
            <a:ext cx="73665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>
                <a:solidFill>
                  <a:srgbClr val="46B6A9"/>
                </a:solidFill>
                <a:latin typeface="Muli" panose="020B0604020202020204" charset="0"/>
              </a:rPr>
              <a:t>SSL je akronim za Secure Sockets Layer i predstavlja sigurnosni protokol komunikacije na internetu</a:t>
            </a:r>
            <a:r>
              <a:rPr lang="en" sz="2200" b="1">
                <a:solidFill>
                  <a:srgbClr val="46B6A9"/>
                </a:solidFill>
                <a:latin typeface="Muli" panose="020B0604020202020204" charset="0"/>
              </a:rPr>
              <a:t>.</a:t>
            </a:r>
            <a:endParaRPr lang="en-US" sz="2200">
              <a:solidFill>
                <a:srgbClr val="46B6A9"/>
              </a:solidFill>
              <a:latin typeface="Muli" panose="020B0604020202020204" charset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1954"/>
          <p:cNvSpPr/>
          <p:nvPr/>
        </p:nvSpPr>
        <p:spPr>
          <a:xfrm>
            <a:off x="596398" y="387076"/>
            <a:ext cx="513211" cy="448499"/>
          </a:xfrm>
          <a:custGeom>
            <a:avLst/>
            <a:gdLst/>
            <a:ahLst/>
            <a:cxnLst/>
            <a:rect l="0" t="0" r="0" b="0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1900"/>
          <p:cNvSpPr/>
          <p:nvPr/>
        </p:nvSpPr>
        <p:spPr>
          <a:xfrm>
            <a:off x="8480501" y="4280119"/>
            <a:ext cx="174224" cy="250785"/>
          </a:xfrm>
          <a:custGeom>
            <a:avLst/>
            <a:gdLst/>
            <a:ahLst/>
            <a:cxnLst/>
            <a:rect l="0" t="0" r="0" b="0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1513"/>
          <p:cNvSpPr txBox="1">
            <a:spLocks/>
          </p:cNvSpPr>
          <p:nvPr/>
        </p:nvSpPr>
        <p:spPr>
          <a:xfrm>
            <a:off x="1109609" y="2164433"/>
            <a:ext cx="7545116" cy="645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</a:lstStyle>
          <a:p>
            <a:pPr algn="just"/>
            <a:r>
              <a:rPr lang="en" sz="2400" smtClean="0">
                <a:solidFill>
                  <a:srgbClr val="46B6A9"/>
                </a:solidFill>
                <a:latin typeface="Muli" panose="020B0604020202020204" charset="0"/>
              </a:rPr>
              <a:t>Podaci koje razmenjuju </a:t>
            </a:r>
            <a:r>
              <a:rPr lang="sr-Latn-RS" sz="2400" smtClean="0">
                <a:solidFill>
                  <a:srgbClr val="46B6A9"/>
                </a:solidFill>
                <a:latin typeface="Muli" panose="020B0604020202020204" charset="0"/>
              </a:rPr>
              <a:t>korisnici i web serveri se najčešće prenose kao običan tekst. Što može da dovede do</a:t>
            </a:r>
            <a:endParaRPr lang="en" sz="2400">
              <a:solidFill>
                <a:srgbClr val="46B6A9"/>
              </a:solidFill>
              <a:latin typeface="Muli" panose="020B0604020202020204" charset="0"/>
            </a:endParaRPr>
          </a:p>
        </p:txBody>
      </p:sp>
      <p:sp>
        <p:nvSpPr>
          <p:cNvPr id="65" name="Shape 1442"/>
          <p:cNvSpPr txBox="1">
            <a:spLocks/>
          </p:cNvSpPr>
          <p:nvPr/>
        </p:nvSpPr>
        <p:spPr>
          <a:xfrm>
            <a:off x="1109609" y="3175594"/>
            <a:ext cx="4944300" cy="10223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Font typeface="Muli"/>
              <a:buChar char="◇"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Font typeface="Muli"/>
              <a:buChar char="￭"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Font typeface="Muli"/>
              <a:buChar char="￮"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BBD5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DAEC"/>
              </a:buClr>
              <a:buFont typeface="Muli"/>
              <a:buNone/>
              <a:defRPr sz="1400" b="0" i="0" u="none" strike="noStrike" cap="none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  <a:rtl val="0"/>
              </a:defRPr>
            </a:lvl9pPr>
          </a:lstStyle>
          <a:p>
            <a:pPr marL="457200" indent="-228600"/>
            <a:r>
              <a:rPr lang="sr-Latn-RS" sz="2000" smtClean="0"/>
              <a:t>Krađe identiteta</a:t>
            </a:r>
            <a:endParaRPr lang="en-US" sz="2000" smtClean="0"/>
          </a:p>
          <a:p>
            <a:pPr marL="457200" indent="-228600"/>
            <a:r>
              <a:rPr lang="sr-Latn-RS" sz="2000" smtClean="0"/>
              <a:t>Bankarskih prevara</a:t>
            </a:r>
            <a:endParaRPr lang="en-US" sz="2000" smtClean="0"/>
          </a:p>
          <a:p>
            <a:pPr marL="457200" indent="-228600"/>
            <a:r>
              <a:rPr lang="sr-Latn-RS" sz="2000" smtClean="0"/>
              <a:t>Zloupotrebe informacija</a:t>
            </a:r>
            <a:endParaRPr lang="en-US" sz="2000" smtClean="0"/>
          </a:p>
          <a:p>
            <a:pPr>
              <a:buFont typeface="Muli"/>
              <a:buNone/>
            </a:pP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49655232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9" name="Shape 1429"/>
          <p:cNvSpPr txBox="1">
            <a:spLocks noGrp="1"/>
          </p:cNvSpPr>
          <p:nvPr>
            <p:ph type="ctrTitle"/>
          </p:nvPr>
        </p:nvSpPr>
        <p:spPr>
          <a:xfrm>
            <a:off x="2722652" y="1982400"/>
            <a:ext cx="56388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sr-Latn-RS" sz="4000" b="1" smtClean="0"/>
              <a:t>Šta je SSL sertifikat i kako radi</a:t>
            </a:r>
            <a:r>
              <a:rPr lang="en" sz="4000" b="1" smtClean="0"/>
              <a:t>?</a:t>
            </a:r>
            <a:endParaRPr lang="en" sz="4000" b="1"/>
          </a:p>
        </p:txBody>
      </p:sp>
      <p:sp>
        <p:nvSpPr>
          <p:cNvPr id="1431" name="Shape 1431"/>
          <p:cNvSpPr txBox="1"/>
          <p:nvPr/>
        </p:nvSpPr>
        <p:spPr>
          <a:xfrm>
            <a:off x="409575" y="1676400"/>
            <a:ext cx="2067000" cy="1771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sr-Latn-RS" sz="4800" b="1">
                <a:solidFill>
                  <a:srgbClr val="FFFFFF"/>
                </a:solidFill>
                <a:latin typeface="Nixie One"/>
                <a:ea typeface="Nixie One"/>
                <a:cs typeface="Nixie One"/>
                <a:sym typeface="Nixie One"/>
              </a:rPr>
              <a:t>2</a:t>
            </a:r>
            <a:endParaRPr lang="en" sz="4800" b="1">
              <a:solidFill>
                <a:srgbClr val="FFFFFF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</p:spTree>
    <p:extLst>
      <p:ext uri="{BB962C8B-B14F-4D97-AF65-F5344CB8AC3E}">
        <p14:creationId xmlns:p14="http://schemas.microsoft.com/office/powerpoint/2010/main" val="5574412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" name="Shape 1436"/>
          <p:cNvSpPr txBox="1">
            <a:spLocks noGrp="1"/>
          </p:cNvSpPr>
          <p:nvPr>
            <p:ph type="body" idx="1"/>
          </p:nvPr>
        </p:nvSpPr>
        <p:spPr>
          <a:xfrm>
            <a:off x="2051200" y="2239766"/>
            <a:ext cx="6282299" cy="665733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buNone/>
            </a:pPr>
            <a:r>
              <a:rPr lang="en-US">
                <a:latin typeface="Muli" panose="020B0604020202020204" charset="0"/>
              </a:rPr>
              <a:t>SSL sertifikat se izdaje od strane </a:t>
            </a:r>
            <a:r>
              <a:rPr lang="en-US" smtClean="0">
                <a:latin typeface="Muli" panose="020B0604020202020204" charset="0"/>
              </a:rPr>
              <a:t>ovl</a:t>
            </a:r>
            <a:r>
              <a:rPr lang="sr-Latn-RS" smtClean="0">
                <a:latin typeface="Muli" panose="020B0604020202020204" charset="0"/>
              </a:rPr>
              <a:t>aš</a:t>
            </a:r>
            <a:r>
              <a:rPr lang="sr-Latn-RS">
                <a:latin typeface="Muli" panose="020B0604020202020204" charset="0"/>
              </a:rPr>
              <a:t>ć</a:t>
            </a:r>
            <a:r>
              <a:rPr lang="en-US" smtClean="0">
                <a:latin typeface="Muli" panose="020B0604020202020204" charset="0"/>
              </a:rPr>
              <a:t>enih </a:t>
            </a:r>
            <a:r>
              <a:rPr lang="en-US">
                <a:latin typeface="Muli" panose="020B0604020202020204" charset="0"/>
              </a:rPr>
              <a:t>CA. </a:t>
            </a:r>
            <a:endParaRPr lang="sr-Latn-RS" smtClean="0">
              <a:latin typeface="Muli" panose="020B0604020202020204" charset="0"/>
            </a:endParaRPr>
          </a:p>
          <a:p>
            <a:pPr lvl="0">
              <a:buNone/>
            </a:pPr>
            <a:endParaRPr lang="sr-Latn-RS" smtClean="0">
              <a:latin typeface="Muli" panose="020B0604020202020204" charset="0"/>
            </a:endParaRPr>
          </a:p>
          <a:p>
            <a:pPr lvl="0">
              <a:buNone/>
            </a:pPr>
            <a:r>
              <a:rPr lang="en-US" smtClean="0">
                <a:latin typeface="Muli" panose="020B0604020202020204" charset="0"/>
              </a:rPr>
              <a:t>Instalacija </a:t>
            </a:r>
            <a:r>
              <a:rPr lang="en-US">
                <a:latin typeface="Muli" panose="020B0604020202020204" charset="0"/>
              </a:rPr>
              <a:t>sertifikata na web serveru </a:t>
            </a:r>
            <a:r>
              <a:rPr lang="en-US" smtClean="0">
                <a:latin typeface="Muli" panose="020B0604020202020204" charset="0"/>
              </a:rPr>
              <a:t>omogu</a:t>
            </a:r>
            <a:r>
              <a:rPr lang="sr-Latn-RS" smtClean="0">
                <a:latin typeface="Muli" panose="020B0604020202020204" charset="0"/>
              </a:rPr>
              <a:t>ća</a:t>
            </a:r>
            <a:r>
              <a:rPr lang="en-US" smtClean="0">
                <a:latin typeface="Muli" panose="020B0604020202020204" charset="0"/>
              </a:rPr>
              <a:t>va </a:t>
            </a:r>
            <a:r>
              <a:rPr lang="en-US">
                <a:latin typeface="Muli" panose="020B0604020202020204" charset="0"/>
              </a:rPr>
              <a:t>bezbednu online komunikaciju. </a:t>
            </a:r>
            <a:endParaRPr lang="sr-Latn-RS" smtClean="0">
              <a:latin typeface="Muli" panose="020B0604020202020204" charset="0"/>
            </a:endParaRPr>
          </a:p>
          <a:p>
            <a:pPr lvl="0">
              <a:buNone/>
            </a:pPr>
            <a:endParaRPr lang="sr-Latn-RS" smtClean="0">
              <a:latin typeface="Muli" panose="020B0604020202020204" charset="0"/>
            </a:endParaRPr>
          </a:p>
          <a:p>
            <a:pPr lvl="0">
              <a:buNone/>
            </a:pPr>
            <a:r>
              <a:rPr lang="en-US" smtClean="0">
                <a:latin typeface="Muli" panose="020B0604020202020204" charset="0"/>
              </a:rPr>
              <a:t>Kada </a:t>
            </a:r>
            <a:r>
              <a:rPr lang="en-US">
                <a:latin typeface="Muli" panose="020B0604020202020204" charset="0"/>
              </a:rPr>
              <a:t>web browser uspostavi kontakt sa bezbednim sajtom, SSL sertifikat omogućava kriptovanu vezu.</a:t>
            </a:r>
            <a:endParaRPr lang="en">
              <a:latin typeface="Muli" panose="020B0604020202020204" charset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9" name="Shape 1519"/>
          <p:cNvSpPr txBox="1">
            <a:spLocks noGrp="1"/>
          </p:cNvSpPr>
          <p:nvPr>
            <p:ph type="title"/>
          </p:nvPr>
        </p:nvSpPr>
        <p:spPr>
          <a:xfrm>
            <a:off x="1732700" y="1170521"/>
            <a:ext cx="7103075" cy="645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sr-Latn-RS" sz="3000"/>
              <a:t>CSR – Certificate Signing Request</a:t>
            </a:r>
            <a:endParaRPr lang="en" sz="3000"/>
          </a:p>
        </p:txBody>
      </p:sp>
      <p:sp>
        <p:nvSpPr>
          <p:cNvPr id="1520" name="Shape 1520"/>
          <p:cNvSpPr txBox="1">
            <a:spLocks noGrp="1"/>
          </p:cNvSpPr>
          <p:nvPr>
            <p:ph type="body" idx="1"/>
          </p:nvPr>
        </p:nvSpPr>
        <p:spPr>
          <a:xfrm>
            <a:off x="1732700" y="2069971"/>
            <a:ext cx="2176800" cy="2544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750" indent="-285750"/>
            <a:r>
              <a:rPr lang="sr-Latn-RS" b="1" smtClean="0"/>
              <a:t> Zahtev</a:t>
            </a:r>
            <a:endParaRPr lang="sr-Latn-RS" b="1"/>
          </a:p>
          <a:p>
            <a:pPr>
              <a:buNone/>
            </a:pPr>
            <a:endParaRPr lang="en" b="1"/>
          </a:p>
          <a:p>
            <a:pPr>
              <a:buNone/>
            </a:pPr>
            <a:r>
              <a:rPr lang="sr-Latn-RS" b="1"/>
              <a:t>Kreiranje zahteva za izdavanje sertifikata na vašem serveru, čime dobijate javni i privatni ključ</a:t>
            </a:r>
            <a:endParaRPr lang="en"/>
          </a:p>
        </p:txBody>
      </p:sp>
      <p:sp>
        <p:nvSpPr>
          <p:cNvPr id="1521" name="Shape 1521"/>
          <p:cNvSpPr txBox="1">
            <a:spLocks noGrp="1"/>
          </p:cNvSpPr>
          <p:nvPr>
            <p:ph type="body" idx="2"/>
          </p:nvPr>
        </p:nvSpPr>
        <p:spPr>
          <a:xfrm>
            <a:off x="3909500" y="2052127"/>
            <a:ext cx="2176800" cy="2544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indent="-342900"/>
            <a:r>
              <a:rPr lang="sr-Latn-RS" b="1"/>
              <a:t>CSR</a:t>
            </a:r>
          </a:p>
          <a:p>
            <a:pPr>
              <a:buNone/>
            </a:pPr>
            <a:endParaRPr lang="sr-Latn-RS" b="1"/>
          </a:p>
          <a:p>
            <a:pPr lvl="0">
              <a:buNone/>
            </a:pPr>
            <a:r>
              <a:rPr lang="sr-Latn-RS" b="1"/>
              <a:t>Slanje podataka, SSL CA (Certificate Authority), koji u sebi sadrže javni ključ. Na osnovu njega se pravi struktura koja odgovara vašem privatnom </a:t>
            </a:r>
            <a:r>
              <a:rPr lang="sr-Latn-RS" b="1" smtClean="0"/>
              <a:t>ključu</a:t>
            </a:r>
            <a:endParaRPr lang="en"/>
          </a:p>
          <a:p>
            <a:pPr>
              <a:buNone/>
            </a:pPr>
            <a:endParaRPr lang="en" b="1"/>
          </a:p>
        </p:txBody>
      </p:sp>
      <p:sp>
        <p:nvSpPr>
          <p:cNvPr id="1522" name="Shape 1522"/>
          <p:cNvSpPr txBox="1">
            <a:spLocks noGrp="1"/>
          </p:cNvSpPr>
          <p:nvPr>
            <p:ph type="body" idx="3"/>
          </p:nvPr>
        </p:nvSpPr>
        <p:spPr>
          <a:xfrm>
            <a:off x="6086300" y="2052127"/>
            <a:ext cx="2176800" cy="2544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750" indent="-285750"/>
            <a:r>
              <a:rPr lang="sr-Latn-RS" b="1" smtClean="0"/>
              <a:t>Instalacija</a:t>
            </a:r>
            <a:endParaRPr lang="sr-Latn-RS" b="1"/>
          </a:p>
          <a:p>
            <a:pPr>
              <a:buNone/>
            </a:pPr>
            <a:endParaRPr lang="sr-Latn-RS" b="1" smtClean="0"/>
          </a:p>
          <a:p>
            <a:pPr>
              <a:buNone/>
            </a:pPr>
            <a:r>
              <a:rPr lang="sr-Latn-RS" b="1" smtClean="0"/>
              <a:t>Kada dobijete željeni SSL sertifikat, potrebno je instaliranje sertifikata na serveru</a:t>
            </a:r>
            <a:endParaRPr lang="en" b="1"/>
          </a:p>
        </p:txBody>
      </p:sp>
    </p:spTree>
    <p:extLst>
      <p:ext uri="{BB962C8B-B14F-4D97-AF65-F5344CB8AC3E}">
        <p14:creationId xmlns:p14="http://schemas.microsoft.com/office/powerpoint/2010/main" val="206513986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2313" y="410965"/>
            <a:ext cx="5163760" cy="1072989"/>
          </a:xfrm>
          <a:prstGeom prst="rect">
            <a:avLst/>
          </a:prstGeom>
        </p:spPr>
      </p:pic>
      <p:sp>
        <p:nvSpPr>
          <p:cNvPr id="8" name="Shape 1900"/>
          <p:cNvSpPr/>
          <p:nvPr/>
        </p:nvSpPr>
        <p:spPr>
          <a:xfrm>
            <a:off x="696085" y="421240"/>
            <a:ext cx="362153" cy="414545"/>
          </a:xfrm>
          <a:custGeom>
            <a:avLst/>
            <a:gdLst/>
            <a:ahLst/>
            <a:cxnLst/>
            <a:rect l="0" t="0" r="0" b="0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414"/>
          <p:cNvSpPr txBox="1"/>
          <p:nvPr/>
        </p:nvSpPr>
        <p:spPr>
          <a:xfrm>
            <a:off x="1239541" y="1259305"/>
            <a:ext cx="7349656" cy="82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600"/>
              </a:spcBef>
            </a:pPr>
            <a:r>
              <a:rPr lang="en-US" sz="1590" b="1">
                <a:solidFill>
                  <a:srgbClr val="C6DAEC"/>
                </a:solidFill>
                <a:latin typeface="Muli"/>
                <a:ea typeface="Muli"/>
                <a:cs typeface="Muli"/>
                <a:sym typeface="Muli"/>
              </a:rPr>
              <a:t>Klijent je strana koja inicira sigurnu komunikaciju, dok server odgovara na zahtev klijenta. Svrha je da omogući šifrovanu komunikaciju direktno između korisnika i verifikovane lokacije, što prenos osetljivih informacija čini bezbednim, bez prisluškivanja, ometanja ili falsifikovanja.</a:t>
            </a:r>
            <a:endParaRPr lang="en" sz="1590" b="1">
              <a:solidFill>
                <a:srgbClr val="C6DAEC"/>
              </a:solidFill>
              <a:latin typeface="Muli"/>
              <a:ea typeface="Muli"/>
              <a:cs typeface="Muli"/>
              <a:sym typeface="Muli"/>
            </a:endParaRPr>
          </a:p>
        </p:txBody>
      </p:sp>
      <p:grpSp>
        <p:nvGrpSpPr>
          <p:cNvPr id="13" name="Shape 1885"/>
          <p:cNvGrpSpPr/>
          <p:nvPr/>
        </p:nvGrpSpPr>
        <p:grpSpPr>
          <a:xfrm>
            <a:off x="1058238" y="3013551"/>
            <a:ext cx="1362605" cy="1312261"/>
            <a:chOff x="2583325" y="2972875"/>
            <a:chExt cx="462850" cy="445750"/>
          </a:xfrm>
        </p:grpSpPr>
        <p:sp>
          <p:nvSpPr>
            <p:cNvPr id="14" name="Shape 1886"/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0" t="0" r="0" b="0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1887"/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0" t="0" r="0" b="0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" name="Right Arrow 3"/>
          <p:cNvSpPr/>
          <p:nvPr/>
        </p:nvSpPr>
        <p:spPr>
          <a:xfrm>
            <a:off x="3436704" y="2687778"/>
            <a:ext cx="1643867" cy="2463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Arrow 4"/>
          <p:cNvSpPr/>
          <p:nvPr/>
        </p:nvSpPr>
        <p:spPr>
          <a:xfrm>
            <a:off x="3477348" y="3071995"/>
            <a:ext cx="1562578" cy="268173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3436704" y="3484027"/>
            <a:ext cx="1643867" cy="2681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Arrow 18"/>
          <p:cNvSpPr/>
          <p:nvPr/>
        </p:nvSpPr>
        <p:spPr>
          <a:xfrm>
            <a:off x="3477348" y="3884700"/>
            <a:ext cx="1562578" cy="268173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4476698" y="4337869"/>
            <a:ext cx="791110" cy="2681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 Arrow 20"/>
          <p:cNvSpPr/>
          <p:nvPr/>
        </p:nvSpPr>
        <p:spPr>
          <a:xfrm>
            <a:off x="3228012" y="4337869"/>
            <a:ext cx="852757" cy="268173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597" y="2561215"/>
            <a:ext cx="2098961" cy="1896999"/>
          </a:xfrm>
          <a:prstGeom prst="rect">
            <a:avLst/>
          </a:prstGeom>
        </p:spPr>
      </p:pic>
      <p:sp>
        <p:nvSpPr>
          <p:cNvPr id="6" name="Flowchart: Connector 5"/>
          <p:cNvSpPr/>
          <p:nvPr/>
        </p:nvSpPr>
        <p:spPr>
          <a:xfrm>
            <a:off x="3038846" y="2663967"/>
            <a:ext cx="297046" cy="293988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1</a:t>
            </a:r>
            <a:endParaRPr lang="en-US"/>
          </a:p>
        </p:txBody>
      </p:sp>
      <p:sp>
        <p:nvSpPr>
          <p:cNvPr id="23" name="Flowchart: Connector 22"/>
          <p:cNvSpPr/>
          <p:nvPr/>
        </p:nvSpPr>
        <p:spPr>
          <a:xfrm>
            <a:off x="5140738" y="3059087"/>
            <a:ext cx="297046" cy="293988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2</a:t>
            </a:r>
          </a:p>
        </p:txBody>
      </p:sp>
      <p:sp>
        <p:nvSpPr>
          <p:cNvPr id="24" name="Flowchart: Connector 23"/>
          <p:cNvSpPr/>
          <p:nvPr/>
        </p:nvSpPr>
        <p:spPr>
          <a:xfrm>
            <a:off x="3038846" y="3484027"/>
            <a:ext cx="297046" cy="293988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3</a:t>
            </a:r>
          </a:p>
        </p:txBody>
      </p:sp>
      <p:sp>
        <p:nvSpPr>
          <p:cNvPr id="25" name="Flowchart: Connector 24"/>
          <p:cNvSpPr/>
          <p:nvPr/>
        </p:nvSpPr>
        <p:spPr>
          <a:xfrm>
            <a:off x="5140738" y="3847599"/>
            <a:ext cx="297046" cy="293988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4</a:t>
            </a:r>
          </a:p>
        </p:txBody>
      </p:sp>
      <p:sp>
        <p:nvSpPr>
          <p:cNvPr id="26" name="Flowchart: Connector 25"/>
          <p:cNvSpPr/>
          <p:nvPr/>
        </p:nvSpPr>
        <p:spPr>
          <a:xfrm>
            <a:off x="4130210" y="4321309"/>
            <a:ext cx="297046" cy="293988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5</a:t>
            </a:r>
            <a:endParaRPr lang="en-US"/>
          </a:p>
        </p:txBody>
      </p:sp>
      <p:sp>
        <p:nvSpPr>
          <p:cNvPr id="27" name="Shape 1900"/>
          <p:cNvSpPr/>
          <p:nvPr/>
        </p:nvSpPr>
        <p:spPr>
          <a:xfrm>
            <a:off x="2893620" y="4300407"/>
            <a:ext cx="267009" cy="305635"/>
          </a:xfrm>
          <a:custGeom>
            <a:avLst/>
            <a:gdLst/>
            <a:ahLst/>
            <a:cxnLst/>
            <a:rect l="0" t="0" r="0" b="0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" name="Shape 1900"/>
          <p:cNvSpPr/>
          <p:nvPr/>
        </p:nvSpPr>
        <p:spPr>
          <a:xfrm>
            <a:off x="5348116" y="4300406"/>
            <a:ext cx="267009" cy="305635"/>
          </a:xfrm>
          <a:custGeom>
            <a:avLst/>
            <a:gdLst/>
            <a:ahLst/>
            <a:cxnLst/>
            <a:rect l="0" t="0" r="0" b="0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919154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9" name="Shape 1429"/>
          <p:cNvSpPr txBox="1">
            <a:spLocks noGrp="1"/>
          </p:cNvSpPr>
          <p:nvPr>
            <p:ph type="ctrTitle"/>
          </p:nvPr>
        </p:nvSpPr>
        <p:spPr>
          <a:xfrm>
            <a:off x="2712378" y="1809964"/>
            <a:ext cx="56388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en-US" sz="4000" b="1" smtClean="0"/>
              <a:t>SSL Ubuntu Apache</a:t>
            </a:r>
            <a:endParaRPr lang="en" sz="4000" b="1"/>
          </a:p>
        </p:txBody>
      </p:sp>
      <p:sp>
        <p:nvSpPr>
          <p:cNvPr id="1431" name="Shape 1431"/>
          <p:cNvSpPr txBox="1"/>
          <p:nvPr/>
        </p:nvSpPr>
        <p:spPr>
          <a:xfrm>
            <a:off x="409575" y="1676400"/>
            <a:ext cx="2067000" cy="1771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4800" b="1">
                <a:solidFill>
                  <a:srgbClr val="FFFFFF"/>
                </a:solidFill>
                <a:latin typeface="Nixie One"/>
                <a:ea typeface="Nixie One"/>
                <a:cs typeface="Nixie One"/>
                <a:sym typeface="Nixie One"/>
              </a:rPr>
              <a:t>3</a:t>
            </a:r>
            <a:endParaRPr lang="en" sz="4800" b="1">
              <a:solidFill>
                <a:srgbClr val="FFFFFF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</p:spTree>
    <p:extLst>
      <p:ext uri="{BB962C8B-B14F-4D97-AF65-F5344CB8AC3E}">
        <p14:creationId xmlns:p14="http://schemas.microsoft.com/office/powerpoint/2010/main" val="369075761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mogen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431</Words>
  <Application>Microsoft Office PowerPoint</Application>
  <PresentationFormat>On-screen Show (16:9)</PresentationFormat>
  <Paragraphs>78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Muli</vt:lpstr>
      <vt:lpstr>Arial Unicode MS</vt:lpstr>
      <vt:lpstr>Nixie One</vt:lpstr>
      <vt:lpstr>Arial</vt:lpstr>
      <vt:lpstr>Imogen template</vt:lpstr>
      <vt:lpstr>SSL</vt:lpstr>
      <vt:lpstr>Šta je SSL?</vt:lpstr>
      <vt:lpstr> Omogućava prenos osetljivih informacija i najčešće se koristi za</vt:lpstr>
      <vt:lpstr>PowerPoint Presentation</vt:lpstr>
      <vt:lpstr>Šta je SSL sertifikat i kako radi?</vt:lpstr>
      <vt:lpstr>PowerPoint Presentation</vt:lpstr>
      <vt:lpstr>CSR – Certificate Signing Request</vt:lpstr>
      <vt:lpstr>PowerPoint Presentation</vt:lpstr>
      <vt:lpstr>SSL Ubuntu Apache</vt:lpstr>
      <vt:lpstr>PowerPoint Presentation</vt:lpstr>
      <vt:lpstr>Kupovina sertifikata</vt:lpstr>
      <vt:lpstr>PowerPoint Presentation</vt:lpstr>
      <vt:lpstr>PowerPoint Presentation</vt:lpstr>
      <vt:lpstr>Hvala vam na pažnji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SSL</dc:title>
  <cp:lastModifiedBy>Marko Stojanović</cp:lastModifiedBy>
  <cp:revision>49</cp:revision>
  <dcterms:modified xsi:type="dcterms:W3CDTF">2015-12-23T12:02:16Z</dcterms:modified>
</cp:coreProperties>
</file>