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6"/>
  </p:notesMasterIdLst>
  <p:sldIdLst>
    <p:sldId id="256" r:id="rId2"/>
    <p:sldId id="660" r:id="rId3"/>
    <p:sldId id="661" r:id="rId4"/>
    <p:sldId id="666" r:id="rId5"/>
    <p:sldId id="662" r:id="rId6"/>
    <p:sldId id="667" r:id="rId7"/>
    <p:sldId id="668" r:id="rId8"/>
    <p:sldId id="670" r:id="rId9"/>
    <p:sldId id="671" r:id="rId10"/>
    <p:sldId id="678" r:id="rId11"/>
    <p:sldId id="673" r:id="rId12"/>
    <p:sldId id="679" r:id="rId13"/>
    <p:sldId id="674" r:id="rId14"/>
    <p:sldId id="675" r:id="rId15"/>
    <p:sldId id="680" r:id="rId16"/>
    <p:sldId id="682" r:id="rId17"/>
    <p:sldId id="681" r:id="rId18"/>
    <p:sldId id="677" r:id="rId19"/>
    <p:sldId id="683" r:id="rId20"/>
    <p:sldId id="687" r:id="rId21"/>
    <p:sldId id="684" r:id="rId22"/>
    <p:sldId id="686" r:id="rId23"/>
    <p:sldId id="688" r:id="rId24"/>
    <p:sldId id="689" r:id="rId25"/>
    <p:sldId id="690" r:id="rId26"/>
    <p:sldId id="691" r:id="rId27"/>
    <p:sldId id="692" r:id="rId28"/>
    <p:sldId id="693" r:id="rId29"/>
    <p:sldId id="694" r:id="rId30"/>
    <p:sldId id="699" r:id="rId31"/>
    <p:sldId id="700" r:id="rId32"/>
    <p:sldId id="696" r:id="rId33"/>
    <p:sldId id="697" r:id="rId34"/>
    <p:sldId id="69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66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39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67 912,'0'0'4529,"0"-4"-4098,0 0 0,1-1 0,-1 1 0,1 0 0,0-1 0,0 1 1,0 0-1,3-5 0,12 4-462,1 0 0,0 1 0,1 0 0,-1 2 1,0 0-1,1 1 0,26 2 0,-35-1-29,-8 0 44,0 0 1,0 1-1,0-1 0,0 1 1,0-1-1,-1 1 0,1-1 1,0 1-1,0 0 0,0-1 1,0 1-1,-1 0 0,1 0 1,0-1-1,-1 1 0,1 0 0,-1 0 1,1 0-1,-1 0 0,1 0 1,-1 0-1,0 0 0,1 2 1,7 26-223,-7-25 197,1 13-66,0 1-1,-1-1 0,-2 28 1,1-11 28,-1-28 86,0 0 0,0 0 0,-1-1-1,0 1 1,0 0 0,0-1 0,-1 0 0,1 1 0,-1-1 0,0 0 0,-1 0 0,1-1 0,-6 6 0,2-3 7,1 1 0,-1-2 1,-1 1-1,0-1 0,1 0 0,-2 0 0,-11 5 0,13-9 31,0 0-1,0-1 1,0 1-1,0-2 1,0 1-1,0-1 1,-1 0-1,1 0 0,0-1 1,0 0-1,0-1 1,0 1-1,0-1 1,-10-4-1,9 0-71,6 5-1,0 0-1,0 0 1,1 0 0,-1 0 0,0 0-1,1-1 1,-1 1 0,1-1-1,-1 1 1,1-1 0,0 1 0,0-1-1,0 0 1,0 1 0,0-1-1,-1-3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1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16 536,'0'0'9988,"18"0"-9906,800 0 474,-655 14-556,257-14 32,-375-2-52,87-16 0,-29 12-62,-45 2-47,76 5 1,-41 1 43,163-2-64,-285 1-1178,-9 2-2454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6:5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55 472,'0'0'1651,"-11"-30"2018,12 28-3666,-1 2 31,0 0 1,0 0-1,0 0 1,0-1-1,0 1 0,0 0 1,0 0-1,0 0 0,0-1 1,0 1-1,0 0 1,-1 0-1,1 0 0,0 0 1,0-1-1,0 1 0,0 0 1,0 0-1,0 0 1,0 0-1,0-1 0,-1 1 1,1 0-1,0 0 1,0 0-1,0 0 0,0 0 1,-1 0-1,1-1 0,0 1 1,0 0-1,0 0 1,0 0-1,-1 0 0,1 0 1,0 0-1,0 0 0,0 0 1,-1 0-1,1 0 1,0 0-1,0 0 0,0 0 1,-1 0-1,1 0 1,0 0-1,0 0 0,0 0 1,-1 0-1,1 0 0,0 1 1,0-1-1,0 0 1,0 0-1,-1 0 0,0 2-41,0 0-1,0-1 0,1 1 0,-1 0 0,0-1 1,1 1-1,-1 0 0,1 0 0,-1 0 0,1 0 1,0 0-1,0 3 0,0 221 840,-1-259-704,-7-8-22,5 30-107,1-1 0,0 0 0,0-16 0,-9-58-117,10 85 112,1 0-1,0 0 1,-1 0-1,1 0 1,-1 0-1,1 0 0,-1 0 1,1 0-1,-1 1 1,0-1-1,0 0 1,1 0-1,-1 0 1,0 1-1,0-1 1,0 0-1,0 1 1,-1-2-1,1 33 36,1 57 114,0-52-129,0-30-13,0-13-1,0-178-199,0 434 339,0-247-692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0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80,'0'0'8284,"0"24"-8084,-32 152-130,27-143-39,-2 59 1,4 66 25,-1-93-32,4-65 223,0-30-108,-11-363-868,11 331 417,0 62 290,0 14-166,2 27 239,12 69-1,-7-69-17,3 72 0,1 40-10,-7-686 305,-8 1138 900,4-625-1403,0-507-913,0 686-1296,0-135-1229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0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135 163 368,'0'0'2305,"0"-3"-2044,0-11 4,0 2 3400,0 11-3407,-22-15 939,-32 16-1297,53 0 113,-3 26-2,4-14-5,0-9-44,0-1-1,0 1 0,0 0 1,0 0-1,0 0 0,0-1 0,1 1 1,0 0-1,-1-1 0,2 4 1,-1-5 2,0 0 1,1 0 0,-1 0 0,0 0 0,0 0 0,1 0 0,-1-1 0,0 1 0,1 0 0,-1-1 0,1 1 0,-1-1 0,1 1 0,-1-1 0,1 0 0,-1 0-1,1 0 1,-1 1 0,1-1 0,-1-1 0,3 1 0,0 0 36,0 0 0,0-1-1,0 1 1,0-1 0,0 0 0,0 0-1,0 0 1,-1-1 0,1 1 0,0-1-1,-1 0 1,1 0 0,-1 0 0,0 0-1,0-1 1,0 0 0,0 1 0,0-1-1,0 0 1,-1 0 0,0 0-1,1-1 1,-1 1 0,0-1 0,-1 1-1,4-8 1,-3 4 15,1 0 1,-1 0-1,0 0 0,-1 0 0,0 0 1,0 0-1,-1 0 0,1-1 0,-2 1 0,1 0 1,-2-10-1,1 16 1,0-1 1,0 0-1,0 1 1,0-1-1,0 1 1,0-1-1,0 1 1,0 0-1,-1-1 1,1 1-1,-1 0 1,1 0-1,-1 0 1,1 0-1,-1 0 1,1 0-1,-1 0 1,0 0-1,1 1 1,-1-1-1,0 1 1,0-1-1,-3 1 1,-47-3 426,42 3-528,8 1 92,-1 0 0,0 0-1,1 0 1,0 0 0,-1 1 0,1-1-1,0 1 1,0-1 0,-1 1 0,1 0-1,1 0 1,-1 0 0,0 0 0,0 0-1,1 1 1,-1-1 0,0 3 0,-2 0-7,1 1 0,0-1 0,0 1 0,0 0 0,1 0 0,-3 9 0,4 51-89,2-38-152,-1-27 226,1 0 1,-1 0-1,1 0 1,-1 0-1,1 0 1,-1 0-1,1 0 1,0-1-1,-1 1 1,1 0-1,0 0 1,0-1-1,0 1 1,-1-1-1,1 1 1,0 0-1,0-1 1,0 0-1,0 1 1,0-1 0,0 0-1,0 1 1,0-1-1,0 0 1,0 0-1,0 0 1,0 0-1,2 0 1,36 2-68,-35-3 111,-2 1-38,-1 0 0,0 0 0,0-1 0,0 1 0,0 0 1,0-1-1,0 1 0,0-1 0,0 0 0,0 1 0,0-1 0,0 0 0,0 1 0,0-1 0,0 0 0,0 0 0,-1 0 0,1 0 0,0 0 0,-1 0 0,1 0 0,-1 0 0,1 0 0,-1 0 0,1 0 0,-1 0 0,0 0 1,1-1-1,-1 1 0,0 0 0,0 0 0,0-3 0,0-50 406,-1 33-230,1 20-142,0 0 0,0 0 0,-1 0 0,1 0 0,0 0-1,0-1 1,-1 1 0,1 0 0,-1 0 0,1 0 0,-1 1 0,1-1-1,-1 0 1,0 0 0,1 0 0,-1 0 0,0 0 0,0 1 0,0-1-1,1 0 1,-1 1 0,0-1 0,0 1 0,0-1 0,0 1 0,0-1-1,0 1 1,0 0 0,0-1 0,0 1 0,0 0 0,-2 0 0,1-1-16,1 1 1,-1 0-1,0 0 1,1 0 0,-1 0-1,0 0 1,0 0-1,1 1 1,-1-1 0,0 1-1,1-1 1,-1 1 0,1-1-1,-1 1 1,1 0-1,-1 0 1,1 0 0,-1 0-1,1 0 1,-2 1 0,-9 12 39,10-12-56,0-1 1,0 1-1,1 0 0,-1 0 0,1 0 0,-1 0 1,1 0-1,0 0 0,0 0 0,0 1 1,0-1-1,0 0 0,0 1 0,1-1 1,-1 1-1,1-1 0,0 1 0,0-1 0,-1 1 1,2 2-1,-1-4-22,0 0 0,0 0 0,0 0-1,0 0 1,0 0 0,1 0 0,-1 0 0,0 0 0,0 0 0,1 0 0,-1-1 0,1 1 0,-1 0-1,1 0 1,-1 0 0,1 0 0,0-1 0,-1 1 0,1 0 0,0-1 0,-1 1 0,1-1 0,0 1-1,0 0 1,0-1 0,0 0 0,-1 1 0,1-1 0,0 0 0,0 1 0,0-1 0,0 0 0,1 0-1,39 1-569,-23-2 566,-17 0 24,1 1-1,0 0 1,-1-1-1,1 1 1,0-1-1,-1 1 1,1-1-1,-1 0 1,1 0 0,-1 0-1,0 1 1,1-1-1,-1-1 1,0 1-1,0 0 1,1 0-1,-1 0 1,0-1-1,0 1 1,-1 0-1,1-1 1,0 1-1,0-1 1,-1 1-1,1-1 1,0 0 0,0-1-1,0-4 45,1 0 1,0 1-1,-1-1 1,-1 0-1,1-8 1,-1 5 46,1 7-15,-1 1-1,0-1 0,0 1 1,0-1-1,-1 1 0,1-1 1,0 1-1,-1 0 0,0-1 1,-1-4-1,1 6-4,0 0 1,-1 0-1,1 0 0,0 0 1,-1 1-1,1-1 0,-1 0 1,1 1-1,-1-1 0,1 0 0,-1 1 1,1 0-1,-1-1 0,1 1 1,-1 0-1,0 0 0,1 0 0,-1 0 1,1 0-1,-3 0 0,2 0-62,-1 0 0,1 0 0,-1 1-1,1-1 1,-1 0 0,1 1 0,-1-1-1,1 1 1,0 0 0,-1 0 0,1 0-1,0 0 1,0 0 0,0 1 0,0-1-1,0 0 1,0 1 0,0 0 0,0-1-1,1 1 1,-1 0 0,0 0 0,1 0-1,0 0 1,-1 0 0,1 0 0,0 1 0,0-1-1,0 0 1,1 1 0,-1-1 0,0 0-1,1 1 1,0-1 0,-1 1 0,1 3-1,0 66-815,3-71 719,0 0 0,1 0 0,-1 0 0,0-1 0,1 1 0,-1-1 0,1 0 0,-1 0 0,0 0 0,5-1 0,-2 1 52,5 0 157,-6 0-157,0 1 1,-1-2-1,1 1 1,0 0-1,0-1 1,-1 0-1,6-1 1,-9 1 36,0 0 0,1 1 1,-1-1-1,0 0 0,0 0 0,0 0 0,0 0 1,0 0-1,0 0 0,0 0 0,0-1 1,0 1-1,0 0 0,0 0 0,-1-1 0,1 1 1,-1 0-1,1-1 0,-1 1 0,1-1 0,-1 1 1,0-1-1,0 1 0,0 0 0,0-1 0,0 1 1,0-3-1,0-9 118,-2-23 282,2 35-372,0 0-1,-1-1 1,1 1-1,-1 0 0,1 0 1,-1 0-1,0 0 1,1 0-1,-1 0 1,0 0-1,0 0 1,0 0-1,0 0 1,0 0-1,0 0 1,0 0-1,0 1 1,0-1-1,0 1 1,-1-1-1,1 1 1,0-1-1,0 1 1,-3-1-1,-9-2 229,0 1 1,-1 1-1,-14 0 1,27 1-250,0 1-1,0-1 1,0 1 0,0-1 0,1 1 0,-1 0 0,0-1 0,0 1 0,1 0 0,-1 0 0,1-1 0,-1 1 0,0 0 0,1 0 0,-1 0 0,1 0 0,0 0 0,-1 0 0,1 0 0,0 0 0,-1 1 0,-6 27-43,5-23 11,-1 46-627,3-46 379,0-5 230,1 0 1,-1 0 0,1 0 0,-1 0 0,1-1-1,-1 1 1,1 0 0,0 0 0,-1-1 0,1 1-1,0 0 1,0-1 0,0 1 0,-1-1 0,1 1-1,0-1 1,0 0 0,0 1 0,0-1 0,0 0-1,0 1 1,0-1 0,0 0 0,0 0-1,0 0 1,0 0 0,0 0 0,2 0 0,38 0-559,-31-1 572,-9 2 42,0-1 0,1 0 1,-1 0-1,1 0 1,-1 0-1,0 0 1,1 0-1,-1-1 0,0 1 1,1 0-1,-1-1 1,0 1-1,1-1 1,-1 1-1,0-1 0,0 0 1,1 0-1,-1 1 1,0-1-1,0 0 1,0 0-1,0 0 0,0 0 1,1-2-1,-1-1 64,0 0 0,0 1 0,0-1-1,-1 0 1,1 0 0,-1 0 0,0-8 0,0 11-60,-1-2 34,1-1 0,-1 1 0,0-1 0,0 1 0,0-1 0,0 1 1,-1 0-1,0-1 0,1 1 0,-1 0 0,0 0 0,0 0 0,-1 0 0,1 1 0,-1-1 0,1 1 0,-1-1 0,0 1 0,0 0 0,0 0 0,0 0 0,0 0 1,0 1-1,-4-2 0,4 2-34,0 0 0,0 0 0,0 1 0,0-1 1,0 1-1,0-1 0,0 1 0,0 0 0,0 0 1,0 1-1,0-1 0,0 1 0,0-1 0,0 1 1,0 0-1,0 0 0,1 0 0,-1 1 0,0-1 1,0 1-1,1-1 0,-1 1 0,1 0 0,0 0 0,-1 0 1,1 0-1,-2 3 0,1 0-63,1 1 1,0-1-1,0 0 0,0 1 0,1-1 1,-1 1-1,2-1 0,-1 1 0,0-1 1,1 1-1,0 0 0,1 6 1,-1 2-421,1-13 442,-1 0-1,0-1 0,1 1 0,-1 0 0,1-1 0,-1 1 0,1-1 0,-1 1 0,1-1 1,0 1-1,-1-1 0,1 1 0,0-1 0,-1 1 0,1-1 0,0 0 0,0 0 0,-1 1 0,1-1 1,0 0-1,0 0 0,-1 0 0,1 0 0,0 1 0,0-1 0,0 0 0,-1-1 0,2 1 1,34 0-165,-26-1 186,-6 2 4,1-1 0,-1 0 1,1-1-1,-1 1 1,1-1-1,-1 0 0,0 0 1,1 0-1,6-4 1,-9 4 8,0-1 1,-1 1-1,1 0 1,0-1 0,-1 0-1,0 1 1,1-1-1,-1 0 1,0 1 0,0-1-1,0 0 1,0 0-1,0 0 1,-1 0 0,1 0-1,0 0 1,-1 0 0,0 0-1,1 0 1,-1 0-1,0 0 1,0 0 0,0-3-1,0-4 58,0 3 0,0 1 0,0-1-1,0 1 1,-1-1 0,1 1 0,-1-1 0,-1 1 0,-1-5-1,2 8-22,0 0-1,0 0 1,-1 1-1,1-1 0,-1 1 1,1-1-1,-1 1 1,1 0-1,-1 0 0,0 0 1,0 0-1,0 0 1,1 0-1,-1 0 0,0 0 1,0 1-1,0-1 0,0 1 1,0-1-1,0 1 1,-1 0-1,1 0 0,0 0 1,0 0-1,-3 0 1,-52 0 266,57 0-283,1 3-45,-1 0 0,1-1 1,0 1-1,-1 0 0,1 0 0,-1-1 1,0 1-1,0 0 0,0 0 0,-1 0 1,0 3-1,1-3-25,-1 0 0,1-1 0,0 1 0,0 0 0,0-1 0,0 1 0,0-1 1,2 6-1,-2-7 35,1 0 0,0 0 1,0 0-1,-1 0 0,1 0 0,0 0 1,0 0-1,0 0 0,0 0 1,0 0-1,0 0 0,0-1 1,1 1-1,-1 0 0,0-1 1,0 1-1,0-1 0,1 1 1,-1-1-1,0 0 0,1 1 0,1-1 1,6 2-83,-1-1 0,0 0 0,1-1 0,-1 1 1,0-2-1,14-1 0,-20-1 139,-1-1-1,0 0 1,0 1 0,-1-1 0,1 0-1,-1 0 1,0 0 0,0 1 0,0-1-1,0 0 1,-1-4 0,0-1-44,1 5 9,1 0 5,-1 1 1,0-1-1,0 1 0,-1-1 0,1 1 0,-1 0 0,0-1 0,-1-4 0,1 7-18,0 0 0,0-1 0,0 1 1,0 0-1,0 0 0,-1 0 0,1 0 1,0 0-1,-1 0 0,1 1 0,-1-1 0,1 0 1,-1 1-1,1-1 0,-1 1 0,1-1 1,-1 1-1,1 0 0,-1 0 0,-2-1 0,-11 0 106,1 0 1,-1 0-1,1 2 0,-17 1 0,29-1-96,1 0 0,0 0 0,-1 1 0,1-1 0,0 0 0,0 0 1,-1 1-1,1-1 0,0 0 0,0 1 0,1-1 0,-1 1 0,0 0 0,0-1 0,1 1 0,-1 0 1,1-1-1,-1 1 0,1 0 0,0-1 0,0 1 0,0 0 0,0 3 0,-1-3-19,1 1 1,0-1-1,0 0 0,0 0 0,0 1 1,0-1-1,1 0 0,-1 1 0,1-1 0,-1 0 1,1 0-1,0 0 0,0 1 0,0-1 0,0 0 1,0 0-1,0 0 0,0 0 0,3 2 0,7 1-69,0 0-1,0 0 0,1-1 0,0 0 0,0-1 0,0 0 0,0-1 0,0-1 0,0 0 0,0 0 0,15-2 1,-26 1 85,0-1 0,0 0 1,0 1-1,0-1 0,-1 1 1,1-1-1,0 0 0,0 0 1,0 1-1,-1-1 1,1 0-1,-1 0 0,1 0 1,0 0-1,-1 0 0,1 0 1,-1 0-1,0 0 0,1 0 1,-1 0-1,0 0 0,0 0 1,0 0-1,1 0 1,-1 0-1,0 0 0,-1 0 1,1-2-1,1-41 399,-1 34-198,0 8-159,0 0 1,0 0-1,0 1 1,0-1-1,0 0 1,0 0-1,0 0 1,0 0 0,-1 0-1,1 1 1,-1-1-1,0 0 1,1 0-1,-1 0 1,0 1-1,0-1 1,0 1-1,0-1 1,0 1-1,0-1 1,-1 1 0,-1-2-1,0 1 24,-1 1 1,0 0-1,0 0 0,0 1 0,0-1 0,0 1 1,0-1-1,-1 1 0,-4 1 0,7-1-65,0 0-8,1 0 0,-1 0 0,0 1 0,1-1 0,-1 1 0,0-1 1,1 1-1,-1-1 0,1 1 0,-1 0 0,1 0 0,-1 0 0,1 0 0,-1 0 0,1 0 0,0 0 0,0 0 0,0 0 0,-1 1 0,1-1 0,0 0 0,0 1 0,1-1 0,-1 1 0,0-1 0,0 1 0,1-1 0,-1 1 0,1 0 0,-1-1 0,1 4 0,-2 7-87,1-1 1,0 1 0,2 20-1,-1-15-365,1-15 414,-1-1 0,0 1 0,1-1 0,-1 1 1,1-1-1,-1 1 0,1-1 0,0 1 0,-1-1 0,1 0 1,0 1-1,0-1 0,0 0 0,0 0 0,0 0 1,0 0-1,1 0 0,-1 0 0,0 0 0,0 0 1,1 0-1,-1 0 0,1-1 0,-1 1 0,0-1 1,1 1-1,-1-1 0,1 1 0,1-1 0,46 6-794,-46-6 845,0 0 0,0 0 1,0 0-1,0 0 0,0-1 0,-1 1 1,1-1-1,0 0 0,0 1 1,0-1-1,0 0 0,-1-1 1,6-2-1,-6 2 23,-1 0 1,0 0 0,1 0-1,-1 0 1,0 0 0,0 0-1,0 0 1,0-1 0,-1 1-1,1 0 1,0 0-1,-1-1 1,0 1 0,0-1-1,1 1 1,-1 0 0,-1-5-1,1 0 100,1 0 0,-2-1-1,1 1 1,-1 0 0,0-1-1,-1 1 1,1 0 0,-4-8-1,3 12-115,1 1 0,-1 0 0,0 0 0,1 0 0,-1 0 0,0 0 0,0 0 1,0 1-1,-1-1 0,1 1 0,0-1 0,-1 1 0,1 0 0,-1 0 0,1 0 0,-1 0 0,1 0 0,-1 1 0,0-1 0,1 1 0,-1 0 0,0-1 0,1 1 0,-1 0 0,-3 1 0,2-1 79,3 0-223,0-1 1,0 1-1,0 0 1,0 0-1,0 0 1,0 0-1,0 0 0,0 0 1,0 0-1,0 0 1,0 0-1,0 1 1,0-1-1,1 0 0,-1 0 1,0 1-1,0-1 1,0 1-1,0-1 0,0 1 1,1-1-1,-1 1 1,0-1-1,0 1 1,1 0-1,-1-1 0,1 1 1,-1 0-1,0 0 1,1 0-1,-1-1 0,1 1 1,0 0-1,-1 0 1,1 0-1,-1 1 1,-2 12-2573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1064,'0'0'3582,"0"0"-3530,-1 0-1,1 0 1,0 0 0,0 0-1,0 0 1,-1 0-1,1 0 1,0 0-1,0-1 1,-1 1-1,1 0 1,0 0 0,0 1-1,-1-1 1,1 0-1,0 0 1,0 0-1,-1 0 1,1 0-1,0 0 1,0 0 0,0 0-1,-1 0 1,1 0-1,0 0 1,0 1-1,0-1 1,-1 0-1,1 0 1,0 0 0,0 0-1,0 1 1,0-1-1,-1 0 1,1 0-1,0 0 1,0 1-1,-5 20 5,-8 35-1168,2 1 0,-7 114 0,18-144-573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1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1 128,'0'0'2087,"-1"5"-1825,-3 176 210,5-111-1393,-1-28 357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1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1 432,'0'0'2089,"3"82"-2081,-3-56-8,0 0 8,0 7-8,0 0 0,0 0 8,4-4-8,3 17-241,1-16-327,-5-1-368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1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0 384,'0'0'2409,"0"148"-1993,0-118 48,0-7-232,0-4-184,0-2-48,3 2-88,1-2-280,3 6-112,0-4-144,1-9-425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1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1960,'0'0'1057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0 928,'0'0'2438,"-3"3"-2113,-3 2-449,4-4 307,1 0 1,0 0-1,0 0 0,0 0 0,0 0 1,-1 0-1,1 0 0,-1 0 0,1-1 1,0 1-1,-1-1 0,1 1 0,-1-1 1,1 0-1,-1 1 0,1-1 0,-3 0 0,-62 10-1193,30-10-1984,28 0 693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1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 1456,'0'0'4249,"-26"-7"-4137,19 7-64,0 0-48,0 0-88,-4 0-152,-4 0-256,4 0 32,-11 0-232,4 7-120,3 0-361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2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729 265 696,'0'0'8651,"-3"-33"-8036,-11 7-605,-2 1-1,0 0 1,-1 2-1,-21-23 1,33 41-10,1 0-5,-1 0-1,1 1 1,-1 0 0,0 0-1,0 0 1,-1 0 0,1 1-1,-1 0 1,0 0 0,0 1-1,-8-3 1,-5 0-34,-1 0-1,-25-1 1,24 4 9,-36-10 1,46 10 17,0 0 1,0 1-1,0 0 1,0 1-1,-16 2 1,-5-1-178,28-1 160,0 1 1,1 0-1,-1 0 0,0 0 0,1 0 0,-1 0 0,1 1 0,-1 0 0,1-1 0,-7 6 1,-35 29-168,20-15 109,9-9 58,0 0-1,1 2 1,1 0 0,-22 25-1,31-32 23,0 1-1,1-1 1,-1 1-1,1 0 1,1 0-1,0 0 1,0 1-1,0-1 1,1 1 0,1-1-1,-1 1 1,1 17-1,-1 3-6,-5 37 0,2-36 56,0 38 0,5 116 261,2-178-279,0 1 0,0-1 1,0 1-1,1-1 0,0 0 1,0 0-1,0 0 0,1 0 0,0-1 1,8 10-1,10 17 6,-14-17 16,0-1-1,1 0 1,1 0 0,0-1-1,1-1 1,0 0-1,1 0 1,0-1 0,1 0-1,0-1 1,1-1-1,0 0 1,0-1-1,1 0 1,0-1 0,26 8-1,-19-7-29,-17-6-15,-1 0 0,1 0 1,-1-1-1,1 0 0,0 0 0,0 0 0,5 0 0,22 0-70,-19 0 59,-1-1 0,1 0 1,14-3-1,-22 2-2,1-1 0,-1 1 0,0-1 0,0 0 0,-1 0 0,1 0 0,0-1 0,-1 0 0,1 0 0,7-7 0,12-10-76,-13 11-6,0-1-1,17-18 1,-25 25 88,-1 0-1,1-1 1,-1 1 0,0-1 0,0 0 0,0 0 0,-1 0-1,1 1 1,-1-1 0,0-1 0,0 1 0,0 0 0,-1 0 0,1-4-1,2-65 27,13-77-1,-12 117-18,2-6 2,1-57 1,-5 44-30,0 31-53,-2 0 0,0 0-1,-1 1 1,-5-29-1,4 45-130,0 0 0,0 0 0,0 0 1,0 0-1,0 1 0,-1-1 0,0 1 0,0-1 0,0 1 0,0 0 0,0 0 0,0 1 0,-1-1 0,0 1 0,1-1 0,-1 1 1,0 0-1,0 0 0,0 1 0,0-1 0,-9-1 0,-12-4-4215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2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0 968,'0'0'4220,"-6"0"-3787,-35 0 322,15 0-4373,23 0 1356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2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1712,'0'0'4881,"-7"0"-4573,-39 1-816,-46 7 0,70-7-2672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1 720,'0'0'1979,"-7"2"-1821,-40 14 136,28-9-307,1 0 0,-1-2 0,0 0 1,0-1-1,-37 2 0,56-6-128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1144,'0'0'2509,"-4"3"-3891,4 0-361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35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 1664,'2'-1'8623,"17"-1"-8784,8 0 14,-1 0 0,32-8-1,-33 6-1483,1 0 0,30-1-1,-44 5-813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36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2681,'0'0'5806,"19"-7"-4832,84 5-633,28 1-748,-45 5-2617,-67-2 726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37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3137,'0'0'7196,"6"0"-7088,47 1 46,2 0-286,0-2-1,-1-3 0,68-12 1,-75 12-3468,-42 4 1032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37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1040,'0'0'6286,"28"1"-4194,40 18-1595,-53-13-477,1-1 0,1 0 0,-1-2 0,24 3 0,102-5 85,-80-1-2966,-54 0-661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40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25 856,'0'0'3676,"-7"-3"-3076,-2 0-369,6 3-117,0-1 0,0 0 0,0 0-1,0 0 1,0 0 0,0-1 0,1 1 0,-1-1 0,1 0 0,-4-2 0,-4 2 2540,-22 5-2425,25 1-224,0 0-1,1 0 0,-1 0 0,1 1 0,0 0 0,0 0 0,0 0 1,-8 12-1,11-13-39,0-1 0,0 1-1,1 0 1,0 0 0,0 0 0,0 0 0,0 0 0,1 0 0,0 0 0,0 1-1,0-1 1,0 1 0,0-1 0,1 0 0,0 1 0,0-1 0,1 6 0,0-8 23,-1-1 1,1 1 0,0 0-1,1 0 1,-1-1 0,0 1-1,0-1 1,1 1 0,-1-1-1,1 1 1,-1-1 0,1 0-1,0 0 1,-1 0 0,1 0-1,0 0 1,0 0 0,0 0-1,0-1 1,0 1 0,2 0-1,44 7-37,127-8-10,-174-4 72,0-1-1,0 1 1,0 0 0,-1-1-1,1 1 1,-1-1 0,0 1-1,-1-7 1,1 4 32,-1 6-34,1-1 0,0 1 0,0-1 1,-1 1-1,1-1 0,-1 1 0,0-1 1,1 1-1,-1-1 0,0 1 0,0 0 0,0-1 1,0 1-1,0 0 0,0 0 0,0 0 0,0 0 1,-2-1-1,-34-19 294,26 17-240,1 0 1,-1 1-1,0 1 1,1 0-1,-19-1 1,20 3-65,1-1 3,-1 1-1,1 1 1,0-1-1,0 1 1,-11 3-1,16-3-8,0 1 0,0-1 0,0 1 0,0 0-1,0 0 1,1 0 0,-1 0 0,0 0 0,1 1 0,-1-1-1,1 1 1,0-1 0,0 1 0,0 0 0,-3 6 0,2-2-47,1 0 1,-1 0 0,1 1-1,0 0 1,1-1-1,0 1 1,0 0 0,0-1-1,2 16 1,-1-12-211,0-10 242,1 0 0,-1 0 0,0-1 0,1 1 0,-1 0 0,1 0 0,-1 0 0,1 0 1,-1-1-1,1 1 0,0 0 0,-1 0 0,1-1 0,0 1 0,0 0 0,-1-1 1,1 1-1,0-1 0,0 1 0,0-1 0,0 0 0,0 1 0,0-1 0,0 0 0,0 0 1,0 1-1,-1-1 0,1 0 0,0 0 0,0 0 0,2 0 0,38 0 8,-30 0 2,-8 0 17,-1 0 0,1 0 0,0 0 0,0 0 0,0-1 0,0 1 0,-1-1 0,1 0 0,0 0 0,0 0 0,-1 0 0,1 0 0,-1 0 0,1-1 0,-1 1 0,1-1 0,1-2 0,-2 2 19,0-1 0,0 0 0,-1 1-1,1-1 1,-1 0 0,0 0 0,0 0-1,0 0 1,0-1 0,-1 1 0,1 0-1,-1 0 1,1 0 0,-1-1 0,-1-3 0,2 4 4,-1 0 0,0 0 0,0 0 0,-1 1 0,1-1 1,-1 0-1,1 0 0,-1 0 0,0 1 0,0-1 0,0 0 1,0 1-1,-1-1 0,1 1 0,-1-1 0,1 1 0,-3-3 1,1 3-8,1 0 0,-1 1 1,0-1-1,0 1 1,0-1-1,0 1 0,0 0 1,0 0-1,0 1 1,-1-1-1,1 0 0,0 1 1,0 0-1,-1 0 1,-3 0-1,-7-1 56,-18 1 19,31 0-101,0 0 0,1 1 0,-1-1 0,0 0 0,1 0 0,-1 0 0,0 1 0,1-1 1,-1 0-1,0 1 0,1-1 0,-1 0 0,0 1 0,1-1 0,-1 1 0,1-1 0,-1 1 0,1-1 0,-1 1 0,1 0 0,0-1 1,-1 1-1,1 0 0,0-1 0,-1 1 0,1 0 0,0-1 0,0 1 0,-1 0 0,1-1 0,0 1 0,0 0 0,0 1 0,-1 16-46,1-15 19,-1 0 0,1-1 0,-1 1 0,1 0 1,0 0-1,0-1 0,0 1 0,1 0 0,-1 0 1,0-1-1,1 1 0,0 0 0,0-1 0,0 1 1,0-1-1,0 1 0,0-1 0,1 1 0,-1-1 1,1 0-1,3 4 0,-2-4-41,0-1 0,0 0-1,1 1 1,-1-1 0,1 0 0,-1 0 0,1-1-1,-1 1 1,1-1 0,-1 0 0,1 0 0,5-1 0,2 1-15,-10 0 118,-1-1 0,1 1 0,0-1-1,-1 0 1,1 1 0,-1-1 0,1 0 0,-1 1 0,1-1 0,-1 0-1,0 0 1,1 1 0,-1-1 0,0 0 0,0 0 0,1 0-1,-1 1 1,0-1 0,0 0 0,0 0 0,0 0 0,0 0 0,0 0-1,0 0 1,0-30 463,0 25-358,0 5-117,0 0 0,0-1 0,1 1 0,-2-1 0,1 1 0,0-1 0,0 1 0,0-1 0,-1 1 0,1 0 0,0-1 0,-1 1 0,1-1 0,-1 1 0,0 0 0,0 0 0,1-1 0,-1 1 0,0 0 0,0 0 0,0 0 0,0 0 0,0 0 0,0 0 0,-2-1 0,-1 1 22,0 0-1,-1 0 1,1 0 0,0 0 0,-1 1 0,1 0-1,-8 0 1,11 0-30,-1 0-12,0 0 0,1-1 1,-1 1-1,0 0 0,1 0 0,-1 1 1,0-1-1,1 0 0,-1 1 1,1-1-1,-1 0 0,1 1 0,-1 0 1,1-1-1,-1 1 0,1 0 0,-1 0 1,1 0-1,0 0 0,-1 0 1,1 0-1,0 0 0,0 0 0,-2 3 1,2 0-42,0 1 0,0-1 1,0 1-1,0-1 1,1 1-1,-1 0 1,2 9-1,-1-14 33,0 2-17,0 0 0,1 0 0,-1-1-1,0 1 1,1 0 0,-1-1-1,1 1 1,0 0 0,0-1-1,0 1 1,0-1 0,0 1-1,0-1 1,0 0 0,0 1 0,0-1-1,0 0 1,1 0 0,-1 0-1,1 0 1,-1 0 0,1 0-1,-1 0 1,1 0 0,-1-1-1,1 1 1,0-1 0,-1 1 0,1-1-1,0 0 1,0 1 0,1-1-1,11 2-185,-1-1 1,1-1-1,17-1 0,-12 1 9,-17 0 216,-1 0 0,0 0 1,0 0-1,0 0 0,0-1 0,0 1 0,0 0 1,0 0-1,0-1 0,0 1 0,0-1 0,0 1 1,0-1-1,0 1 0,-1-1 0,1 1 0,0-1 1,0 0-1,0 0 0,-1 1 0,1-1 0,0 0 1,-1 0-1,1 0 0,-1 0 0,1 0 0,-1 0 1,1 0-1,-1 0 0,0 0 0,1-2 0,0-37 793,-1 25-481,-1 14-305,1-1 0,0 1 0,-1-1-1,1 0 1,0 1 0,-1-1 0,0 1 0,1-1-1,-1 1 1,0 0 0,0-1 0,0 1 0,0 0 0,0 0-1,0-1 1,0 1 0,0 0 0,-1 0 0,1 0-1,0 0 1,-1 0 0,1 1 0,-1-1 0,1 0 0,-1 1-1,1-1 1,-1 1 0,1-1 0,-1 1 0,1 0-1,-4-1 1,-8 0 53,1 0 0,-1 0 0,-14 2 0,12-1-33,14 0-39,0 1 1,0-1-1,-1 0 1,1 1-1,0-1 1,0 1-1,0-1 1,0 1-1,0-1 1,0 1-1,0 0 0,0 0 1,0-1-1,1 1 1,-1 0-1,0 0 1,0 0-1,1 0 1,-1 0-1,0 0 1,1 0-1,-1 0 0,1 0 1,0 0-1,-1 0 1,1 0-1,0 1 1,-1-1-1,1 0 1,0 2-1,-3 40-2455,3-38 1094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7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75 880,'0'0'2818,"-1"3"-2698,1 1-1,0 0 1,0-1-1,0 1 1,1 0-1,-1-1 1,2 5-1,2-4-112,0-1 0,0 0 0,0 1 0,0-2 0,1 1 0,-1 0 0,1-1 0,-1 0 0,1 0 0,0-1 0,0 1 0,0-1 0,7 1 0,9 1 144,40-1 0,-59-2-136,-1-29 1741,0 10-1370,-1-33-24,0 50-350,0 1 0,0-1 0,0 1 1,0-1-1,-1 1 0,1-1 0,0 1 0,-1-1 0,1 1 0,-1-1 0,0 1 0,1-1 0,-1 1 0,0 0 0,0 0 0,0-1 0,0 1 1,0 0-1,0 0 0,0 0 0,0 0 0,-1 0 0,1 0 0,-2-1 0,-7 0 109,0 1-1,0 0 1,-1 1-1,1 0 1,-16 2-1,-7 0-101,30-2-31,0 0 1,0 1 0,0-1 0,0 1 0,0 0-1,0 0 1,0 0 0,0 1 0,0-1 0,1 1-1,-1-1 1,0 1 0,1 0 0,0 0 0,-1 0-1,1 0 1,0 1 0,0-1 0,0 1 0,0-1 0,1 1-1,-1-1 1,1 1 0,-1 0 0,1 0 0,0 0-1,-1 4 1,-1 2-149,1 0 0,0 0 0,0 0-1,1 1 1,0-1 0,0 0 0,2 18-1,0-25 127,-1 1-1,1-1 0,0 0 0,0 0 0,0 0 0,0 0 0,0 0 0,0 0 0,0 0 1,1 0-1,-1-1 0,1 1 0,0 0 0,-1-1 0,1 1 0,0-1 0,0 0 0,0 1 1,0-1-1,0 0 0,0 0 0,0 0 0,0-1 0,0 1 0,1 0 0,-1-1 0,4 1 1,8 1-28,0 0 0,0-1 0,18-1 0,-23 0 44,-5 0 47,1 0 1,-1 0-1,1-1 1,-1 1 0,1-1-1,-1 0 1,0 0 0,1-1-1,-1 1 1,0-1 0,0 0-1,0 0 1,0 0-1,-1-1 1,1 0 0,0 1-1,-1-1 1,0 0 0,0-1-1,0 1 1,0 0 0,0-1-1,0 0 1,-1 0-1,0 1 1,3-8 0,-4 8-7,0 0 1,0 0 0,0 0-1,-1 0 1,1 1 0,-1-1-1,0 0 1,0 0 0,0 0 0,0 0-1,0 0 1,-1 0 0,1 0-1,-1 0 1,0 0 0,0 1-1,0-1 1,0 0 0,0 1-1,0-1 1,-1 1 0,0-1-1,1 1 1,-1-1 0,0 1-1,0 0 1,0 0 0,0 0-1,-1 0 1,-4-3 0,-1 2 83,0-1-1,0 1 1,0 1 0,0-1 0,-1 1-1,1 1 1,-1 0 0,1 0 0,-16 1-1,23 39-324,1-37 199,0-1 0,0 1 0,0 0 0,0 0 0,0-1 1,1 1-1,-1 0 0,0 0 0,1-1 0,0 1 0,-1 0 1,1-1-1,0 1 0,0-1 0,0 1 0,0-1 0,0 1 0,0-1 1,0 0-1,0 1 0,3 1 0,-1-2-10,0 1 0,0-1 1,0 0-1,1 0 0,-1 0 0,0 0 0,1-1 1,-1 1-1,0-1 0,1 0 0,3 0 1,-4 0 36,-1 0 1,0 0 0,1 0-1,-1 0 1,0 0 0,1-1-1,-1 1 1,1-1 0,-1 0-1,0 1 1,0-1 0,0 0-1,1 0 1,-1-1 0,0 1-1,0 0 1,0-1 0,2-2-1,-2 1 15,0 0-1,-1 0 0,1 0 1,-1 0-1,0 0 0,0 0 1,0 0-1,0-1 0,-1 1 1,1 0-1,-1-1 0,0 1 1,0-6-1,0 7-5,0 0 1,0 0-1,1 0 1,-2 0-1,1 0 0,0-1 1,0 1-1,-1 0 0,1 0 1,-1 0-1,0 0 0,1 0 1,-1 0-1,0 0 1,0 1-1,0-1 0,-3-3 1,1 4-11,0-1 0,0 1 0,0-1 1,0 1-1,0 0 0,0 0 0,-1 1 0,1-1 1,0 1-1,-7-1 0,-1 0 53,0 0-22,0 0 0,0 0 0,0 1 0,-21 2-1,31-1-42,0 0-1,0-1 1,1 1-1,-1 0 1,0 0-1,0-1 0,0 1 1,1 0-1,-1 0 1,1 0-1,-1 0 1,0 0-1,1 0 0,-1 0 1,1 0-1,0 0 1,-1 1-1,1-1 1,0 0-1,0 0 0,0 0 1,0 0-1,0 0 1,0 2-1,1 39-221,-1-28 75,1-12 142,-1 0 1,1 0-1,-1 0 1,1-1-1,0 1 1,-1 0-1,1 0 1,0-1-1,0 1 1,0 0-1,0-1 1,1 1-1,-1-1 1,0 0-1,1 1 1,-1-1-1,1 0 0,-1 0 1,1 0-1,0 0 1,-1 0-1,1 0 1,0-1-1,0 1 1,-1 0-1,1-1 1,3 1-1,4 2-52,0-1 0,0-1 1,0 0-1,15 1 0,-23-3 78,0 1 0,0 0 1,0-1-1,0 1 1,0-1-1,0 1 1,0-1-1,0 1 0,0-1 1,-1 0-1,1 1 1,0-1-1,0 0 1,-1 0-1,1 1 0,0-1 1,-1 0-1,1 0 1,-1 0-1,1 0 1,-1 0-1,1 0 1,-1 0-1,0 0 0,0 0 1,1 0-1,-1 0 1,0 0-1,0 0 1,0 0-1,0-2 0,0-41 715,0 33-586,0 10-152,0 0 0,1 0 0,-1-1 0,0 1 0,0 0 0,0 0 0,-1 0 1,1 0-1,0-1 0,0 1 0,-1 0 0,1 0 0,0 0 0,-1 0 0,1 0 0,-1 0 0,1 0 0,-1 0 0,0 0 0,0 0 0,1 0 0,-1 0 0,0 0 0,0 0 0,0 1 0,0-1 0,0 0 0,0 1 0,0-1 0,0 1 0,0-1 0,0 1 0,0-1 1,0 1-1,0 0 0,-1-1 0,1 1 0,0 0 0,0 0 0,0 0 0,-1 0 0,1 0 0,0 0 0,0 0 0,0 1 0,0-1 0,0 0 0,-1 1 0,1-1 0,0 0 0,0 1 0,0 0 0,0-1 0,0 1 0,0 0 0,0-1 0,0 1 0,-1 1 0,-14 16-1299,-1 4-811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72,'0'0'8207,"0"23"-8236,0-1 58,1-4-6,-1 0 1,0 0-1,-2 0 1,0 0 0,-1 0-1,-1-1 1,-7 23-1,2-13-17,1 0-1,1 0 1,-3 30-1,-4 14 16,-8 65 47,16-105 224,1 0 1,-2 47-1,5-63 181,1-11-824,0-10-2345,1-9-1352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8:0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63 24,'0'-3'6573,"8"72"-6015,-1-20-510,-3-4-38,6 94 164,-8-65 65,-1-42-87,-1-26-54,0-10 21,0-24-106,-2 0 1,-6-31-1,3 16-90,2-1-1,5-71 1,0 32 21,-2 68-305,2 33 229,0 38 137,-2 406 626,0-491-287,-8-508-906,8 536 553,-7 21-180,8 59 197,0-8 20,-14 135 0,10-155 14,4-43-27,-1 1 0,-1-1 1,1 1-1,-1 0 0,-1-1 1,-2 10-1,3-6 76,1-12 301,0-21-87,7-351-195,-7 364-122,1 1-5,-1 1 1,0 0-1,0-1 1,-1 1-1,-2-10 1,2 16 9,0 0 11,1 0-1,-1 0 0,0 0 1,0 1-1,1-1 0,-1 0 1,0 1-1,1-1 1,-1 0-1,0 1 0,1-1 1,-1 1-1,1-1 1,-1 1-1,1 0 0,-1-1 1,1 1-1,-1-1 0,1 1 1,-1 0-1,1-1 1,0 1-1,0 0 0,-1 0 1,1-1-1,0 1 1,0 0-1,0 0 0,0-1 1,-1 1-1,1 0 1,1 1-1,-1 32-13,0-24 33,-3 50 39,-3 1-1,-17 77 1,19-116-62,-22 142 545,26-508-417,2 325-132,0-1 0,1 1 1,1 0-1,1 0 0,8-21 0,9-34-5,-18 140-607,-4 343 1387,-14-808-879,13 287-391,1 112 370,0 12-1602,0 169-1423,0-141 890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8:0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1 288,'0'0'1524,"-7"33"305,5 4-1456,-2 0 0,-10 46 1,7-46-321,1 1 1,-1 49-1,7 227 43,14-140 728,-14 475-584,0-665-5465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8:0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98 80,'0'0'3201,"0"-5"-2881,0-78 4689,-1 73-4076,-2 18-899,0 19-124,6 378 613,-1-373-465,9 54-1,-6-54 10,3 56-1,-8-63-22,1-15 1,-1-1 0,0 1 0,0 0 0,-1-1 0,-1 1 0,-3 16 0,1-14-43,2 0 0,-1 1 0,2-1 0,0 1 0,1 22 0,-5 35 3,2-11-3,3-59 123,0-30 126,-11-255-510,22 6 83,-11 10-217,1 268 353,0 0 0,0 0 1,-1 0-1,1 0 1,0 0-1,0 0 1,0 0-1,0 1 1,0-1-1,1 0 1,-1 1-1,0-1 1,0 0-1,0 1 1,0 0-1,1-1 1,-1 1-1,0 0 1,1-1-1,-1 1 1,2 0-1,29-5-1324,-17 4-159,-4-2-711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8:0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85 312,'0'0'9417,"0"15"-9401,-10 161-15,9-141-58,1-20 153,0-12 125,0-4 170,-1-86-360,-16-101-1,13 136-52,0 287 84,4-235 66,1-8-324,0 0 0,0 0-1,1 0 1,0 0 0,0 0-1,1 0 1,0 0 0,6-11-1,7-5-1324,-1 3-1080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8:1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14 121 760,'0'0'4122,"-7"7"-3867,3 131 2548,4-165-2616,0-16-258,-2 18 65,2 0-1,1 1 0,0-1 1,2 1-1,1 0 0,7-24 1,-7 119-1043,0 80 1474,-4-221-406,0 63-12,0 9-8,0 38-48,0 11-301,0-31 363,0-18 267,0-8 267,0-196-600,0 201-10,0 29-846,0 154 1156,0-336-318,5 227-60,1-34 1466,-13-199-1548,7 159 202,0 34-834,3 98 771,-2-128 69,2-3 613,0-35-476,-1-1-1,-3-53 1,1 246 443,0-168-303,-1-26-114,9-69 0,-1 85-349,-4 20-53,-2 14 176,-1 140 645,1-158-532,0-1 1,-1 0-1,1 0 0,-1 0 0,0 1 0,0-1 0,-2-6 0,1-7-55,1-47-30,0 65 29,0 5-389,1-1 348,-1 0 0,1 0-1,-1 0 1,0 0 0,0 0 0,-2 6-1,2 0 33,-2 47 116,1-33-209,0-20-196,1-6-247,0-14-1502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1:04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33 416,'0'0'1239,"8"-10"-277,-8 9-924,-16-14-406,12 9-455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1:04.4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1 1 856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1:05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76 249 856,'-53'-128'1032,"39"90"1399,15 27-937,1 1-1164,-2 7-235,1-1-1,-1 1 1,1 0 0,-1-1 0,1 1 0,0 0 0,0-1 0,0 1-1,1 0 1,-1 0 0,5-6 0,-1 1 198,-4 7-221,0 0 1,1 0 0,-1 0 0,1 0 0,-1 1-1,1-1 1,0 1 0,-1-1 0,1 1 0,0-1-1,-1 1 1,1 0 0,0 0 0,0 0 0,2 0 0,41 1-48,-27 0 172,-18-1-277,1 33 298,0-19-173,0 0 0,-4 25-1,3-35-45,-1 0-1,0 0 1,0-1-1,0 1 1,0 0 0,-1 0-1,0-1 1,0 1-1,0-1 1,0 1-1,0-1 1,-1 0-1,1 0 1,-4 3-1,-11 10-9,8-7-43,-1 0-1,-20 14 1,23-20-316,11-7 537,18-5-72,-6 9-135,47 3-435,-59 0 447,-1 0 1,1 0-1,0 1 0,-1-1 1,0 1-1,0 0 0,0 0 1,0 0-1,0 0 1,-1 0-1,0 1 0,0-1 1,3 9-1,-4 22 185,0-17-77,-1-1 1,-3 25 0,2-39-80,1 1 0,-2 0-1,1 0 1,0 0 0,-1 0 0,1-1 0,-1 1 0,-3 3 0,5-6 27,-1 0 0,0 1 0,0-1 1,0 0-1,0 0 0,-1 0 1,1 0-1,0 0 0,0 0 0,-1 0 1,1 0-1,0 0 0,-1 0 1,1-1-1,-1 1 0,1-1 0,-1 1 1,1-1-1,-4 1 0,-121 6 1710,125-7-1723,2-23-1764,-2 13-266,1 4-276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1:25.2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1 968,'0'0'3222,"-1"0"-2760,-1 0-1,0 0 1,0 0-1,0 0 1,0 1 0,0-1-1,1 0 1,-1 1-1,0 0 1,-3 1-1,0 26-490,1 1-1,1-1 1,2 1-1,2 30 0,-1-24-68,0-34 604,12-18-667,9 13-112,1 2 1,-1 0-1,24 2 0,-36 0 156,-8 0 42,3 2-233,-4-2 305,0 1 0,0-1 0,1 0-1,-1 0 1,0 0 0,0 0 0,0 0 0,1 0 0,-1 0 0,0 0-1,0 1 1,0-1 0,1 0 0,-1 0 0,0 0 0,0 0 0,0 1-1,0-1 1,1 0 0,-1 0 0,0 0 0,0 1 0,0-1 0,0 0-1,0 0 1,0 1 0,0-1 0,0 0 0,0 0 0,0 1 0,0-1-1,0 0 1,0 0 0,0 1 0,0-1 0,0 0 0,0 0 0,0 0-1,0 1 1,0-1 0,0 0 0,0 0 0,0 1 0,-1-1 0,3 41-103,-1-27 135,0 1 0,-1-1 0,0 0 0,-4 19 1,1-30-18,1 0 0,-1 0 1,1 0-1,-1-1 0,0 1 0,0-1 1,0 1-1,0-1 0,-1 0 1,1 0-1,-1-1 0,1 1 0,-5 1 1,-35 13 20,35-12-8,0-1 1,-1 1 0,1-2 0,0 1-1,-1-1 1,1-1 0,-17 2-1,-74-3 1836,98-1-1900,1 1 1,-1 0 0,1-1-1,0 1 1,-1-1-1,1 1 1,-1-1-1,1 1 1,0-1-1,-1 1 1,1-1 0,0 1-1,0-1 1,-1 0-1,1 1 1,0-1-1,0 1 1,0-1 0,0 0-1,0 1 1,0-1-1,0 1 1,0-1-1,0 0 1,0 1 0,0-1-1,0 0 1,1 1-1,-1-1 1,0-3-2505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1:26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12 808,'0'0'10880,"16"7"-11020,16-6 73,-18 0 48,0-1 0,0 0 0,0-1 0,0 0 0,15-5-1,10 5-233,-39 1 196,21-6-1086,-8 1 370,-18 10-2807,-4 1 1765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2737,'0'0'3751,"0"-8"-2252,0 32-1366,-5 139 393,2-136-498,0 0 0,-2 0 1,-2-1-1,-10 29 0,14-45-138,-1-1-83,0 0 1,2 0 0,-1 0 0,1 0-1,-2 18 1,23-45-2657,2-6 1486,1-3-572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09.4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13 264,'0'0'9039,"24"0"-9069,44-6-25,215 0-969,348 6 342,-630 0 794,26 6-254,3-6-680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12.5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19 304,'0'0'8965,"21"0"-8823,611 0-303,-466-3-98,-107-4 211,-42 4 28,1 0-1,28 0 1,2 3 27,-48 0-14,31 0-106,6 0 111,-37 0-3,-22 0-1950,4 0 604,0 0-296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15.7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 58 592,'0'0'1817,"0"-34"479,0 11 1826,0 34-4898,10 160 1113,-7 81 168,-9-190-372,5-55-130,0-1-1,0 0 1,0 1 0,0-1-1,-5 9 1,4-9 12,0 1-1,0-1 1,1 0 0,0 1-1,-1 9 1,-1 223 49,6-162-41,4 19-30,0-59-1684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21.7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502 1 328,'0'0'1148,"-37"0"5514,-243 0-6853,96 3-385,184 46 519,13 65 215,-13 159 1779,31-277-1960,8-4 26,-25 4-2,-1 1 0,1 1 0,22-2 0,63-8 16,6 9-128,-104 3 115,23 0-9,-21 0 4,-3 0-6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26.0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 9 368,'11'-9'7355,"97"9"-6979,-107 0-332,19 0-57,-17 0 11,-2 0-4,12 6 44,-12 1-37,-1 0-1,0 0 0,-1 0 0,0 0 0,0 0 0,0-1 0,-1 1 0,0 0 0,-1-1 0,1 1 1,-1-1-1,-5 9 0,6-11 2,0-1 0,0 1 1,1 0-1,0 0 0,0 0 0,0 0 1,0 0-1,0 0 0,1 6 0,0-5 1,-1-1-1,1 1 1,-1-1-1,0 0 1,0 1-1,-3 5 1,3-6-2,1-2 6,0-1-1,0 2 897,-4-4-881,0 0-1,0 1 0,-1 0 1,1-1-1,0 2 0,-8 0 0,1 0 1,9-1-22,0-1-1,-1 1 1,1 0-1,0-1 1,-1 1 0,1-1-1,0 0 1,0 0-1,-4-1 1,-12-4-5,14 6 1,-1 0 1,1-1-1,-1 0 1,1 0-1,0 0 1,-1 0-1,-5-3 1,7 1 15,3 1-8,0 1-27,0-35-5,2 30 14,0 1 1,0 0-1,-1-1 1,0 0-1,1-9 1,-2 14-5,7-20-518,23 21-3537,-23 0 2636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34.9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123 41 144,'0'0'4406,"12"0"-4539,106 0 1857,-139 0-1729,-107 0-1090,127 0 1151,-37 0-961,39-2 891,-1 1 0,0-1 1,1 1-1,-1-1 0,1 0 1,0 1-1,-1-1 0,1 1 1,0 0-1,0-1 1,0 1-1,0 0 0,0-1 1,0 1-1,0 0 0,1 0 1,-1 0-1,0 0 0,1 0 1,-1 0-1,1 0 1,1 0-1,10-9 23,-20 10 281,1 0-430,3 13 136,3-11 12,1-1 1,0 0-1,-1 0 1,1 0-1,0 0 1,0 0-1,-1 0 1,1 0-1,0 0 1,0 0-1,0 0 1,0 0-1,0 0 1,0-1-1,1 1 1,-1 0-1,0-1 1,0 1-1,0-1 1,1 1-1,-1-1 1,0 0-1,1 0 1,-1 1-1,0-1 1,1 0-1,-1 0 1,0 0-1,3-1 1,58 1 243,-42-1-270,-9 2 21,0 0 0,0 1 0,0 0 0,0 0 0,0 1 0,-1 1 0,13 5 0,-20-8-7,-3 2 884,-17-5-990,0 1 0,0 1-1,0 1 1,0 0 0,1 1-1,-1 1 1,-22 7-1,-5 4-579,-58 29-1,187-40 1063,-67-4-240,-1-1 0,30-6-1,-30 4-235,0 1-1,30-1 0,-46 4-33,-1 0 75,6-1 408,-10-1-61,-10-1-195,-106 3-383,218 0 657,-57 0-333,-31 0-27,-11 0 1,-14 1-7,0 1 0,0 1 0,0 0 0,-21 9 0,-20 3-22,23-9-51,17-3 705,44-2-327,83 6-634,13 1 1029,-129-8-20,-23 3-885,0 0 0,1 2 0,0 1 0,-32 11 1,-19 4 45,174-22-25,-22 3 214,-74-2-15,-35 0-390,-1 2-35,-63 12 0,95-14 431,3 0 3,0 0 0,0 0 0,0-1 1,-1 2-1,1-1 0,0 0 0,0 0 1,0 0-1,-1 0 0,1 1 0,0-1 0,0 1 1,0-1-1,0 1 0,0-1 0,0 1 0,0-1 1,0 1-1,0 0 0,0 0 0,0-1 1,0 1-1,1 0 0,-2 1 0,33 1-55,135 37-185,-188-42 377,-1 0 0,-24 3 1,17-1-146,-17 0-44,46 0 43,2 1-25,-1 0 6,0-1-1,1 1 0,-1 0 1,1-1-1,-1 1 1,1-1-1,-1 1 0,1-1 1,0 1-1,-1-1 1,1 1-1,0-1 0,-1 1 1,1-1-1,0 0 0,0 1 1,-1-1-1,1 0 1,0 0-1,0 0 0,-1 0 1,1 1-1,0-1 1,0 0-1,0 0 0,-1 0 1,2-1-1,35 1 105,-25-1-57,134 1 311,-159-2-86,13 1-377,10-18-587,-7 15 717,0 0 0,0-1 0,-1 1 0,0 0 0,0-1 0,0 0-1,0 1 1,-1-1 0,2-9 0,2-5 63,-2 14-76,0 1 1,0-1-1,1 0 0,-1 1 0,1 0 1,0 0-1,1 0 0,-1 1 0,1-1 0,-1 1 1,8-3-1,-11 9 24,0 0 0,-1 0 0,1 0 1,-1 0-1,1 0 0,-1 1 0,0-1 0,-1 5 0,1-5-6,0 1-23,-1-1 0,1 1 0,-1-1 0,0 1-1,-1 0 1,1-1 0,0 0 0,-1 1 0,0-1-1,0 0 1,-3 5 0,2-5 1,1 0 0,0 0 0,0 1-1,0-1 1,1 1 0,-1-1 0,1 1 0,0 0 0,0 0 0,0-1-1,0 8 839,-1-16-837,2 0 0,-1-1 1,0 1-1,1 0 0,0-1 0,0 1 1,2-9-1,0-6-128,-1-16-740,1 57-14,-2-16 891,-2 40-22,2-43 25,-1 1-1,1-1 0,-1 1 0,1-1 1,-1 1-1,0-1 0,0 1 0,0-1 0,0 0 1,-1 1-1,1-1 0,-1 0 0,-2 3 0,1-5 17,0 1 0,0 0-1,0-1 1,0 0-1,-1 0 1,1 0-1,0 0 1,-6-1-1,0 0-17,-21 2 4,-29-1-12,55 0 6,0 0 0,0-1 1,0 0-1,1 0 0,-1 0 0,0 0 0,1-1 0,-1 1 0,1-1 0,-1 0 1,1 0-1,-4-3 0,3 3-46,0 1-1,0 0 1,1 0 0,-1 1-1,0-1 1,0 1 0,0 0-1,0 0 1,0 0 0,0 0-1,-5 2 1,-10-1 64,18-1-27,21 0 187,171 11 106,-150-10-406,-40-3 121,-1 1 0,1-1 1,0 1-1,-1-1 0,1 1 1,-1-1-1,0 0 0,0 1 1,1-1-1,-1 0 0,0 1 1,0-1-1,0 0 0,-1 1 1,1-1-1,0 1 0,-1-1 1,0-2-1,-17 1-108,0 2 0,0 0 0,-30 3 1,3 0-19,33-2 107,-24 1-34,36-1 39,-1 0 0,0 0 0,1 0 0,-1 1 0,0-1 0,1 0 0,-1 0 0,1 1 0,-1-1 0,0 0 0,1 1 0,-1-1 0,1 1 0,-1-1 0,1 1 0,0-1 0,-1 1 0,1-1 0,-1 1 0,1-1 0,0 1 0,-1 0 0,1-1 0,0 1 0,0-1 0,-1 1 0,1 0 0,0-1 0,0 1 0,0 0 0,0-1 0,0 1 0,0 0 0,0-1 0,0 1 0,0 0 0,0-1 0,1 1 0,-1 0 0,0-1 0,0 1 0,0-1 0,1 2 0,3 0 16,0 1-1,0-1 0,1-1 1,-1 1-1,0-1 0,1 0 0,-1 0 1,0 0-1,10 1 0,-11-3-5,-2 1-4,0 0 1,0 0-1,0 0 0,0 0 0,0 0 0,0 0 0,0 0 0,0 0 0,0 0 0,0 1 0,0-1 0,0 0 1,0 1-1,0-1 0,0 0 0,0 1 0,0-1 0,0 1 0,-1 0 0,1-1 0,1 2 0,-2-2 1,0 0-1,0 0 1,1 1-1,-1-1 0,0 0 1,0 0-1,0 0 1,0 0-1,0 0 0,0 0 1,0 0-1,0 1 1,0-1-1,0 0 0,0 0 1,0 0-1,0 0 0,0 0 1,0 0-1,0 1 1,1-1-1,-2 0 0,1 0 1,0 0-1,0 0 1,0 0-1,0 1 0,0-1 1,0 0-1,0 0 1,0 0-1,0 0 0,0 0 1,0 0-1,0 1 1,0-1-1,0 0 0,0 0 1,0 0-1,0 0 0,-1 0 1,1 0-1,0 0 1,0 0-1,0 0 0,0 0 1,0 1-1,0-1 1,-1 0-1,1 0 0,0 0 1,0 0-1,0 0 1,0 0-1,0 0 0,0 0 1,-1 0-1,1 0 1,0 0-1,0 0 0,0 0 1,0 0-1,0 0 0,-1 0 1,1 0-1,0 0 1,0 0-1,0-1 0,-12 2 127,12-1-118,-3-1-12,1 1 0,-1-1 0,1 0 1,0 0-1,-1 0 0,1 0 0,0 0 0,-1 0 1,1-1-1,0 1 0,0-1 0,0 0 0,0 1 0,1-1 1,-1 0-1,0 0 0,1 0 0,-1 0 0,1-1 1,0 1-1,0 0 0,0 0 0,0-1 0,0 1 0,0-1 1,0-2-1,-2-6-15,1-1 1,1 1-1,0 0 0,1-15 1,0 24 15,0 0 0,0 1 0,0-1 0,0 0-1,0 0 1,0 1 0,-1-1 0,1 0 0,0 0 0,-1 1 0,0-1 0,1 0 0,-1 1 0,0-1 0,0 1 0,0-1 0,0 1-1,0-1 1,0 1 0,0-1 0,0 1 0,-3-2 0,0 1 3,0 1 0,0 0 0,1 0 0,-1 0 0,0 0 1,0 1-1,0-1 0,0 1 0,-7 0 0,3 0 5,7 0-16,-1 0 0,1 0 1,0 0-1,-1 0 1,1 0-1,-1 0 0,1 0 1,-1 0-1,1 1 1,0-1-1,-1 1 0,1-1 1,-2 2-1,2-1 0,0 0 0,0 1 0,1-1 0,-1 1-1,1-1 1,-1 1 0,1-1 0,0 1 0,0-1 0,0 1 0,-1-1 0,2 1-1,-1-1 1,0 3 0,0 39 547,0-86-658,0 40 73,0 0 0,0 1 0,0-1 0,1 0 1,-1 0-1,1 0 0,0 1 0,-1-1 0,1 0 1,1 1-1,-1-1 0,0 0 0,4-4 0,2-5-111,-3-4 120,-2 12 150,6 16-43,-2 1-56,-1 0 0,-1 0 0,0 1 0,-1-1 0,0 1 0,-1 0 0,-1 0 0,0 0 0,-3 28 0,2-35-14,1-6 12,0 0 1,0 0-1,-1-1 0,1 1 0,0 0 1,0 0-1,0-1 0,0 1 0,0-1 0,0 1 1,0-1-1,0 1 0,0-1 0,0 1 1,0-1-1,0 0 0,0 0 0,0 0 1,0 0-1,0 1 0,0-1 0,2-1 1,28 3 165,-7-2-130,-14 1-52,0-1-1,0 0 0,1 0 1,-1-1-1,0 0 0,0-1 1,-1 0-1,1-1 0,12-4 1,12-6-281,-29 12 145,1-1 1,0 0-1,-1 0 1,0-1-1,1 1 1,8-7-1,-13 7 132,0 0 0,-1 0 0,0-1 0,1 1 0,-1 0 0,0 0 0,0 0 0,0 0 0,-1 0 0,1 0 0,0 0 0,-1-1 0,1 1 0,-1 0 0,0 0 0,0 0 0,1 1 0,-1-1 0,-2-2 0,-20-16 235,21 19-196,0 0-1,-1-1 1,1 1 0,1-1-1,-1 1 1,0-1-1,0 0 1,1 1-1,-1-1 1,1 0-1,-1 0 1,1 0-1,0 0 1,0-1-1,0 1 1,0 0-1,0 0 1,0-1-1,1 1 1,-1 0-1,1-1 1,-1 1 0,1-5-1,0 7-40,0 1 0,0-1 0,0 0 0,0 1 0,0-1-1,0 0 1,0 1 0,0-1 0,1 0 0,-1 0 0,0 1 0,0-1 0,0 0 0,0 0-1,0 1 1,1-1 0,-1 0 0,0 0 0,0 1 0,0-1 0,1 0 0,-1 0 0,0 0-1,0 1 1,1-1 0,-1 0 0,0 0 0,1 0 0,-1 0 0,0 0 0,0 0 0,1 1 0,-1-1-1,0 0 1,1 0 0,-1 0 0,0 0 0,1 0 0,-1 0 0,0 0 0,0 0 0,1 0-1,-1-1 1,0 1 0,1 0 0,-1 0 0,0 0 0,0 0 0,1 0 0,-1 0 0,0-1 0,1 1-1,-1 0 1,0 0 0,0 0 0,0-1 0,1 1 0,-1 0 0,0 0 0,0-1 0,0 1-1,0 0 1,1-1 0,-5 188 65,4-186 82,1-1-137,-1 0 0,0 0 1,0 0-1,1 0 0,-1 0 1,0 0-1,0 0 0,1 0 1,-1 0-1,0 0 0,0 0 1,1 0-1,-1 0 1,0 1-1,0-1 0,0 0 1,1 0-1,-1 0 0,0 0 1,0 1-1,0-1 0,1 0 1,-1 0-1,0 1 0,0-1 1,0 0-1,0 0 1,0 1-1,0-1 0,0 0 1,1 0-1,-1 1 0,0-1 1,0 0-1,0 0 0,0 1 1,0-1-1,0 0 0,0 0 1,0 1-1,0-1 0,-1 0 1,1 0-1,0 1 1,0-1-1,0 0 0,0 0 1,0 1-1,0-1 0,0 0 1,-1 0-1,1 0 0,0 1 1,0-1-1,0 0 0,-1 0 1,1 0-1,0 1 0,0-1 1,0 0-1,-1 0 1,1 0-1,0 0 0,-19 3-23,1-2 0,-1 0 0,-33-3 0,4 0-125,-51 2 414,136 0 370,195 0 831,-388 9-2304,155-9 1004,10 1-796,3 1 460,0 0-1,0 0 1,14-1-1,-8 0-336,9-1-1306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36.5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 80 832,'0'0'2611,"41"0"-2532,-41 0-34,0 0 0,1 0 0,-1 0-1,1 0 1,-1 0 0,0 0 0,1 0 0,-1 0-1,0 0 1,1 0 0,-1 0 0,0-1 0,0 1 0,1 0-1,-1 0 1,0 0 0,1-1 0,-1 1 0,0 0 0,0 0-1,1-1 1,-1 1 0,0 0 0,0 0 0,0-1-1,1 1 1,-1 0 0,0-1 0,0 1 0,0 0 0,0-1-1,0 1 1,0 0 0,0-1 0,0 1 0,0 0 0,0-1-1,0 1 1,0 0 0,0-1 0,0 1 0,0 0-1,0-1 1,0 1 0,0 0 0,0-1 0,0 1 0,-1-1-1,-7-19 415,5 16-19,3 4-312,0-2-124,1 1 0,-1 0 0,0 0 0,0 0 0,1 0 0,-1 0 0,1 0 0,-1 0 0,1 0 0,-1 0 0,1 0 0,0 0 0,1-1 0,4-2 3,15-9-50,-26 11 9,-14 3 26,-39 8 53,58-9-8,17-1-175,2-5 110,-13 3 7,0 1 1,1 0-1,0 1 1,-1 0-1,1 0 0,10 0 1,-10 1-2001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38.7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86 808,'0'0'4344,"-7"-31"-2951,1 27-1342,0-5 33,11-8-65,-5 16-53,1-1 1,0 0-1,0 1 1,0-1-1,0 1 1,0-1-1,0 1 1,0 0-1,1 0 1,-1-1-1,0 1 0,1 0 1,-1 0-1,1 0 1,-1 0-1,1 1 1,0-1-1,-1 0 1,1 1-1,0-1 1,2 0-1,-7 35-284,-1-20 371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43.3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73 0 1064,'0'0'4193,"10"0"-586,42 0-3514,458 44 83,-448-35-158,-7-5-14,-32-2-24,39 6 0,-56-4-567,-15-2 216,6-1 369,1-1 0,0 0 0,0 0 0,-1 0 0,1 0 0,0-1 0,-1 1 1,1-1-1,-4-1 0,-2-2-1,0 1 1,-1-1 0,1 1-1,-1 1 1,1 0 0,-1 0-1,0 0 1,0 1 0,0 1-1,0-1 1,0 1 0,-15 3-1,-10-3-90,8 2-46,0 1-1,-47 11 1,-5 1-45,-11-7 172,-98-3 0,171-5 19,-4 1 11,-1 2 0,-21 6 1,13-4 317,227-6 9,218 3-181,-399-1-200,1 1-1,-1 1 0,0 1 1,-1 0-1,1 2 1,-1 0-1,0 0 0,22 13 1,-22-13-60,-1-1 0,1-1 0,0 0 0,0-2 0,0 1 0,1-2 0,-1 0 0,21-2 0,-33 1 62,-3 0 30,-10 0 106,-83-1-112,-148 4 73,191 1-58,1 1 1,1 3-1,-48 13 0,-214 49 730,503-63-508,282-7-418,-454-1-44,-1 2 0,0 1 0,38 7 0,-59-9 222,0 0 1,0 0-1,0 0 0,-1 1 1,1-1-1,0 0 1,0 0-1,0 0 1,0 0-1,-1 0 0,1 0 1,0 0-1,0 0 1,0 1-1,0-1 0,0 0 1,0 0-1,-1 0 1,1 0-1,0 0 0,0 1 1,0-1-1,0 0 1,0 0-1,0 0 0,0 0 1,0 1-1,0-1 1,0 0-1,0 0 1,0 0-1,0 0 0,0 1 1,0-1-1,0 0 1,0 0-1,0 0 0,0 0 1,0 1-1,0-1 1,0 0-1,0 0 0,0 0 1,0 0-1,0 1 1,1-1-1,-1 0 0,0 0 1,0 0-1,0 0 1,0 0-1,0 1 0,0-1 1,1 0-1,-1 0 1,0 0-1,0 0 1,0 0-1,-17 5-115,-479 51-356,379-36 228,84-12 668,-1-2-1,-58 2 1,72-6 58,20-2-468,1 0-1,-1 0 0,0 0 1,0 0-1,0 0 0,0 0 1,0 0-1,0 0 1,0 0-1,0 1 0,0-1 1,0 0-1,0 0 0,0 0 1,0 0-1,0 0 1,1 0-1,-1 0 0,0 0 1,0 0-1,0 0 0,0 0 1,0 1-1,0-1 1,0 0-1,0 0 0,0 0 1,0 0-1,0 0 0,0 0 1,0 0-1,0 0 1,0 0-1,0 0 0,0 1 1,0-1-1,-1 0 0,1 0 1,0 0-1,0 0 1,0 0-1,0 0 0,0 0 1,0 0-1,0 0 0,0 0 1,0 0-1,0 0 1,0 0-1,0 0 0,0 1 1,0-1-1,0 0 0,-1 0 1,1 0-1,0 0 1,0 0-1,0 0 0,0 0 1,0 0-1,0 0 0,0 0 1,0 0-1,0 0 1,0 0-1,-1 0 0,1 0 1,0 0-1,0 0 0,32 6 50,384-3 408,-214-5-452,-195 2-45,0 0 0,0 1 1,0 0-1,0 1 0,10 3 1,-15-5-26,1 1-1,-1 0 1,0 0 0,1 0 0,-1 0-1,0 1 1,0-1 0,0 1 0,0-1-1,0 1 1,0 0 0,0 0 0,0 0-1,0 0 1,-1 0 0,1 0 0,1 3-1,-3-4 40,0-1 0,0 1-1,-1-1 1,1 1 0,0 0-1,0-1 1,0 1-1,0-1 1,0 1 0,-1-1-1,1 1 1,0-1 0,0 1-1,-1-1 1,1 1-1,-1-1 1,1 1 0,0-1-1,-1 0 1,1 1 0,-1-1-1,1 0 1,-1 1 0,1-1-1,-1 0 1,1 1-1,-1-1 1,1 0 0,-1 0-1,1 0 1,-1 1 0,1-1-1,-1 0 1,1 0-1,-1 0 1,0 0 0,1 0-1,-2 0 1,-32 4 322,22-3-384,-105 13-85,-266 43-304,270-30 1671,230-24-598,252-11-182,-167 7-716,-201 1 117,-8 1-240,-1 0 415,1 0 1,0 0-1,-13 6 1,-23 3 41,-506 34-985,488-38 1740,-83 21-1,144-27-792,0 0 0,0 0-1,0 0 1,0 0 0,0 0 0,-1 0 0,1 0 0,0 0 0,0 0-1,0 0 1,0 0 0,0 0 0,-1 0 0,1 0 0,0 0 0,0 0-1,0 0 1,0 0 0,0 0 0,-1 0 0,1 1 0,0-1 0,0 0-1,0 0 1,0 0 0,0 0 0,0 0 0,0 0 0,-1 0 0,1 1 0,0-1-1,0 0 1,0 0 0,0 0 0,0 0 0,0 0 0,0 1 0,0-1-1,0 0 1,0 0 0,0 0 0,0 0 0,0 0 0,0 1 0,0-1-1,0 0 1,0 0 0,0 0 0,0 0 0,0 1 0,0-1 0,0 0-1,0 0 1,0 0 0,0 0 0,1 0 0,-1 0 0,0 1 0,0-1 0,0 0-1,0 0 1,0 0 0,0 0 0,1 0 0,11 7-263,17 2 304,-1-2-1,1-1 1,1-2 0,32 2 0,125-4-115,-113-2-8,-14-1-93,-20-1-90,0 3 1,0 1-1,57 10 0,-64-6 277,0-2 1,1-1-1,33-1 0,-64-1 446,-7 1-34,-12 1-212,-34 0-1102,-89 16 0,18-1 0,-24-7 706,68-7 832,0 4 0,-107 24-1,165-28-312,-13 5 357,32-9-693,-1 0 1,1 0-1,0 0 1,0 0-1,0 0 0,0 1 1,-1-1-1,1 0 1,0 0-1,0 0 0,0 0 1,0 1-1,0-1 0,-1 0 1,1 0-1,0 0 1,0 1-1,0-1 0,0 0 1,0 0-1,0 0 1,0 1-1,0-1 0,0 0 1,0 0-1,0 0 1,0 1-1,0-1 0,0 0 1,0 0-1,0 0 1,0 1-1,0-1 0,0 0 1,0 0-1,0 0 0,1 1 1,-1-1-1,0 0 1,0 0-1,0 0 0,0 0 1,0 1-1,0-1 1,1 0-1,-1 0 0,0 0 1,0 0-1,0 0 1,0 1-1,1-1 0,-1 0 1,0 0-1,0 0 0,0 0 1,1 0-1,-1 0 1,0 0-1,0 0 0,0 0 1,1 0-1,-1 0 1,0 0-1,0 0 0,1 0 1,-1 0-1,0 0 1,0 0-1,1 0 0,15 3 28,83 4 229,116-6 0,-94-3-243,220 2-343,-340 0 296,-1 0 0,1 0 0,-1 0 0,1 0 0,-1 0 0,1 0 0,-1 0 0,1 0 0,-1 0 0,0 0 0,1 0 0,-1 0 0,1 0 0,-1 1 0,1-1 0,-1 0 0,1 0 0,-1 1 0,1-1 0,-1 0 0,0 0 1,1 1-1,-1-1 0,0 0 0,1 1 0,-1-1 0,0 0 0,1 1 0,-1-1 0,0 1 0,0-1 0,0 1 0,1-1 0,-1 1 0,0-1 0,0 0 0,0 1 0,0-1 0,0 1 0,0-1 0,0 1 0,0 0 0,0 0 60,-2 2-154,-16 1-500,-1 1 1,-30 2-1,8-2-173,-11 4-387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43.8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197 16 440,'0'0'2241,"-31"6"-1755,-135 28 868,182-36-575,0 2 1,26 1 0,1 0-530,110 0-119,340-14-1932,-475 11 1449,-1 0 0,0-2 1,23-6-1,-67 5 338,-20 3-258,25 3 253,1-1 22,1 0-1,-39-6 0,59 6-9,0 0-1,-1 0 0,1 0 0,0 0 0,0 0 0,0 0 1,0 0-1,-1 0 0,1 0 0,0 0 0,0 0 0,0 0 0,0 0 1,-1 0-1,1-1 0,0 1 0,0 0 0,0 0 0,0 0 1,0 0-1,-1 0 0,1 0 0,0 0 0,0 0 0,0-1 1,0 1-1,0 0 0,0 0 0,0 0 0,-1 0 0,1 0 0,0-1 1,0 1-1,0 0 0,0 0 0,0 0 0,0 0 0,0-1 1,0 1-1,0 0 0,0 0 0,0 0 0,0 0 0,0-1 0,0 1 1,0 0-1,0-2-410,0-4-907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1424,'0'0'2058,"-17"17"-1802,-5 7-121,8-8 16,0-1 0,-2-1 0,-18 15 0,21-19 89,-1 0-1,0 0 1,-1-2-1,1 0 1,-29 11 0,38-18 136,7-2-276,12-1-84,-7 4 34,0-1 0,0 2 0,-1-1 0,1 1-1,-1 0 1,1 0 0,-1 0 0,0 1 0,9 7 0,0 1 41,0 1 0,15 18 0,33 34 228,-57-59-256,-6-6-138,1 0 0,-1 0 0,0 0 0,0 0 0,1 1 0,-1-1 0,0 0-1,0 0 1,1 0 0,-1 1 0,0-1 0,0 0 0,1 1 0,-1-1 0,0 0 0,0 0 0,0 1 0,0-1 0,0 0-1,1 1 1,-1-1 0,0 0 0,0 1 0,0-1 0,0 0 0,0 1 0,0-1 0,0 0 0,0 1 0,0-1 0,0 1-1,0 5-1993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02.9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35 1344,'0'0'10004,"17"0"-9946,632 0-391,-438-13 90,-119 4 217,-20 0 16,83 7 42,-88 1-4147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06.4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98 19 392,'0'0'1894,"-14"-8"-377,7 4-1000,-9-2 3085,15 6-3569,1 0 0,0 0 0,-1 0 1,1 0-1,0 0 0,0 0 0,-1 0 0,1 0 1,0 0-1,0 0 0,-1 0 0,1 0 1,0 0-1,0 0 0,0 1 0,-1-1 0,1 0 1,0 0-1,0 0 0,0 0 0,-1 1 1,1-1-1,0 0 0,0 0 0,0 0 0,0 1 1,-1-1-1,1 0 0,0 0 0,0 0 1,0 1-1,0-1 0,0 1 0,-2 25 15,-1 0-1,-1 1 1,-1-1 0,-2-1-1,-9 27 1,12-37-53,1 0 1,1 0 0,1 0 0,0 1 0,1-1 0,2 20 0,-1-13 5,-1-1 1,-3 25 0,-2 21 8,4 119 1,3-79-7,-2-53 8,-1-13-17,1 1 0,3 0 0,9 52 0,-8-68 12,-1 1 0,0 39 1,4 30-6,-4-65 0,-1 1 1,-3 34-1,1-20 12,10 13-14,-10 11 11,0-69-9,1 0 1,-1 0-1,1-1 1,-1 1-1,1 0 1,-1-1-1,1 1 1,-1 0-1,1-1 1,0 1-1,-1 0 0,1-1 1,0 1-1,0-1 1,-1 0-1,1 1 1,2 0-1,-2-1 33,1 3-28,1-1 0,-1 1 1,1-1-1,0 0 1,0 0-1,0 0 0,0 0 1,0-1-1,0 1 0,0-1 1,1 0-1,-1 0 1,0 0-1,1 0 0,-1-1 1,0 1-1,1-1 1,-1 0-1,6 0 0,8 2-8,29 4-38,0-2-1,51-3 1,21 9-2762,-100-10 358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08.3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55 232,'0'0'3449,"-4"-4"-3008,-43-32 4287,71 36-4603,758-7 583,-752 9-716,43 7 0,-44-4-12,47 1 0,307-3-70,-338-6 93,88-17 1,-104 15-10,-6 0-64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12.1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321 95 104,'0'0'2958,"27"-22"-2525,-22 19-698,17-11 2130,-20 8-601,-15 5-875,3 3-408,0 0 1,0 0-1,0 1 0,0 0 1,1 1-1,-1 0 0,-13 9 0,-63 43-19,62-39 38,15-11-5,5-4 2,1 0 1,0 0 0,-1 0 0,1 0-1,0 1 1,0-1 0,0 1-1,1 0 1,-1 0 0,-3 5-1,26-9-11,-3-5 29,0 0 1,0-1-1,-1 0 1,22-14-1,4-2-7,48-27 8,20-10 11,-109 60 111,-2 0-133,0 0-1,-1 0 0,1 0 0,-1 0 0,1 0 1,0 1-1,-1-1 0,1 0 0,0 1 0,0-1 0,-1 1 1,1-1-1,0 1 0,0 0 0,-2 1 0,0 0-4,-253 163-932,242-155 892,-34 26 79,45-34-62,1 0 0,0 0 0,0 0-1,0 0 1,0 1 0,1-1 0,-1 1 0,1-1 0,-1 1-1,1 0 1,0-1 0,0 1 0,0 0 0,0 0 0,1 0-1,-1 4 1,19-7-269,-3-1 282,1 0 0,-1-1-1,0-1 1,0 0 0,26-9 0,71-37 49,-53 22-44,17-5 245,1 3 1,104-23-1,-229 86 189,-123 81-579,-221 159-89,364-253 272,2 1 0,0 1 1,-39 46-1,66-69-36,-1-1 1,0 1-1,1 0 1,-1 0-1,0 0 0,1 0 1,-1 0-1,0 0 0,1 0 1,-1 0-1,0 0 1,1 0-1,-1 0 0,0 0 1,1 0-1,-1 0 1,0 1-1,1-1 0,-1 0 1,0 0-1,1 0 1,-1 0-1,0 1 0,0-1 1,1 0-1,-1 0 1,0 0-1,0 1 0,1-1 1,-1 0-1,0 1 0,0-1 1,0 0-1,1 0 1,-1 1-1,0-1 0,0 0 1,0 1-1,0-1 1,0 0-1,0 1 0,0-1 1,0 0-1,0 1 1,0-1-1,0 0 0,0 1 1,0-1-1,0 1 1,0-1-1,0 0 0,0 1 1,0-1-1,0 0 0,-1 0 1,1 1-1,0-1 1,0 0-1,0 1 0,0-1 1,-1 0-1,1 0 1,0 1-1,0-1 0,-1 0 1,32-7-9,5-8-66,-1-1 0,53-34-1,-15 8-222,150-80-746,489-245 659,-672 349 841,-31 16 404,-23 12-469,-421 288-259,16 22 0,189-119 383,118-98-279,111-102-250,8-1-795,9-4 696,0-1-1,0-1 0,0 0 1,-1-1-1,0 0 1,27-20-1,-19 14-76,348-210-2896,56-33 1740,-141 92 4234,-227 128-2065,-42 24-288,1 1 1,0 0-1,0 2 0,27-10 0,-43 18-358,-6 2-165,0 0 1,0 0-1,1 0 0,-1 0 0,1 1 0,-1-1 1,1 1-1,-1 0 0,1 0 0,0 0 0,-4 4 1,-4 1 6,-521 369-546,34 44 515,447-371 338,-83 105 1,134-154-328,-1 1 1,1-1-1,0 0 1,0 0-1,0 0 1,-1 0-1,1 1 1,0-1-1,0 0 1,0 0-1,0 0 1,0 1-1,0-1 1,-1 0-1,1 0 1,0 1-1,0-1 1,0 0-1,0 0 1,0 1-1,0-1 1,0 0-1,0 0 1,0 1-1,0-1 1,0 0-1,0 0 1,0 0-1,0 1 1,0-1-1,1 0 1,-1 0-1,0 1 1,0-1-1,0 0 1,0 0-1,0 0 1,1 1-1,10 0-72,17-7 22,8-11-48,0-2-1,51-36 0,-22 14 28,739-449-1943,-654 407 2030,-185 102 614,-45 33-1,48-30-523,-358 277 89,28 35 630,342-315-755,8-9-33,1 1 1,-1 1 0,2 0-1,0 1 1,0 0 0,-8 14-1,18-27-34,0 1-1,-1-1 1,1 0-1,0 1 1,-1-1-1,1 0 1,0 1 0,-1-1-1,1 0 1,0 1-1,0-1 1,0 0-1,-1 1 1,1-1-1,0 1 1,0-1-1,0 1 1,0-1 0,0 1-1,0-1 1,0 0-1,0 1 1,0-1-1,0 1 1,0-1-1,0 1 1,0-1-1,0 1 1,0-1 0,0 0-1,1 1 1,-1-1-1,0 1 1,0-1-1,0 0 1,1 1-1,-1-1 1,0 0-1,1 1 1,-1-1-1,0 0 1,1 1 0,-1-1-1,0 0 1,1 0-1,-1 1 1,0-1-1,1 0 1,-1 0-1,1 0 1,-1 1-1,1-1 1,-1 0 0,0 0-1,1 0 1,-1 0-1,1 0 1,-1 0-1,1 0 1,-1 0-1,1 0 1,-1 0-1,0 0 1,1 0 0,0-1-1,31-10 25,28-24-79,82-64 1,-105 72 11,721-462-399,-742 481 1299,-33 20-576,-117 86-322,4 5 1,5 6 0,-178 201-1,292-299 145,9-10-67,0 1 0,0 0 1,0-1-1,0 1 0,1 0 0,-1 0 1,0 0-1,1 1 0,-1-1 1,1 0-1,-1 3 0,2-4-1,4-2 21,3 0-66,0-1 0,-1 0 0,1 0 0,0-1 0,-1 0-1,0 0 1,8-5 0,48-36-158,-30 20 59,439-282-1433,-324 220 1538,-183 109 251,1 2-1,-53 49 1,-71 80-325,105-100 250,-76 100 0,126-149-98,-6 17 209,19-21-95,5-6-162,-1 0-1,1-1 1,-1-1-1,-1 0 0,1 0 1,17-15-1,5-2-33,36-24-21,61-34-16,-132 81 43,0 1 0,0 0 1,1 0-1,-1 0 0,0 0 0,0-1 1,0 1-1,1 0 0,-1 0 0,0 0 1,0 0-1,1 0 0,-1 0 0,0 0 1,1 0-1,-1 0 0,0 0 1,0 0-1,1 0 0,-1 0 0,0 0 1,0 0-1,1 0 0,-1 0 0,0 0 1,1 0-1,-1 0 0,0 0 0,0 0 1,1 0-1,-1 0 0,0 1 1,0-1-1,0 0 0,1 0 0,-1 0 1,0 1-1,0-1 0,0 0 0,1 0 1,-1 0-1,0 1 0,0-1 1,0 0-1,0 17-70,-13 19-12,-39 55 232,-4 7-262,56-97 71,-1 1-1,0-1 1,1 0 0,-1 0 0,1 1-1,-1-1 1,1 0 0,0 0 0,-1 1-1,1-1 1,0 0 0,0 1 0,0-1-1,0 0 1,0 1 0,1 1-1,-1-2 0,0-1-1,1 0 1,-1 1-1,1-1 0,-1 0 1,0 1-1,1-1 0,-1 0 1,1 0-1,-1 1 1,1-1-1,-1 0 0,1 0 1,-1 0-1,1 0 0,-1 0 1,1 1-1,-1-1 1,1 0-1,-1 0 0,1 0 1,-1 0-1,1-1 0,-1 1 1,1 0-1,-1 0 1,1 0-1,0 0 0,5-2-68,0-1-1,0 1 1,-1-1-1,1 0 0,7-5 1,32-24 20,-18 13 150,0 1 1,1 0 0,51-22-1,-78 39-27,0 1-1,0 0 1,0-1-1,0 1 1,0-1-1,0 1 1,0 0-1,0 0 1,1 0-1,-1-1 0,0 1 1,0 0-1,0 0 1,0 1-1,0-1 1,0 0-1,2 1 1,-2-1-11,-1 0 0,0 1 0,0-1 0,1 1 1,-1-1-1,0 1 0,0-1 0,0 1 0,1-1 0,-1 0 1,0 1-1,0-1 0,0 1 0,0-1 0,0 1 0,0-1 1,0 1-1,0-1 0,0 1 0,0-1 0,-1 1 0,1-1 1,0 1-1,0-1 0,0 0 0,-1 2 0,-21 33 289,-20 12-263,22-26 4,-25 34-1,40-48-235,1-1 0,0 1 0,0 0 0,1 1-1,0-1 1,0 0 0,1 1 0,0 0-1,0-1 1,-1 10 0,4-1-1002,5-6-16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15.6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20 832,'5'-1'8861,"23"-1"-8829,368 2 292,-280-15-403,-115 15 59,3 0-339,-4 0 356,1-1 1,-1 1 0,1 0-1,-1 0 1,0 0 0,1 0-1,-1 0 1,1 0 0,-1 0 0,1 0-1,-1 0 1,1 0 0,-1 0-1,0 0 1,1 0 0,-1 0-1,1 0 1,-1 0 0,1 1-1,-1-1 1,0 0 0,1 0-1,-1 0 1,0 1 0,1-1 0,-1 0-1,0 1 1,1-1 0,-1 0-1,0 0 1,1 1 0,0 16 4,1-1 1,0 1-1,1-1 1,8 23-1,-7-24-1,2 15 0,-2 0 1,-1 1-1,-2-1 0,-3 48 1,1-13 0,-6 128 413,2-177-207,-3 11-72,1 13-104,7-40 7,-4-1 4,1 1 0,-1-1 0,0 1 0,1 0 0,-1 0 0,0 0 0,-5 1 0,-1 0-19,-4-2-22,0 0-1,-22-6 1,-12-2-38,-273-4-805,321 13 812,-1 0 1,1 0-1,0 0 1,0 0-1,-1 0 1,1-1-1,0 1 1,0 0-1,-1 0 1,1 0-1,0-1 1,0 1 0,0 0-1,-1 0 1,1-1-1,0 1 1,0 0-1,0-1 1,0 1-1,0 0 1,0 0-1,-1-1 1,1 1-1,0 0 1,0-1-1,0 1 1,0 0-1,0-1 1,0 1-1,0 0 1,0 0-1,0-1 1,1 1-1,-1 0 1,0-1 0,0 1-1,0 0 1,0-1-1,5-11-4735,1 7 3062,1 2-586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18.1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96 13 464,'0'0'3414,"24"0"-2806,-10 0-540,-6 0-50,1 0 0,0 0 0,0 0 0,0-1 0,0-1 0,-1 0 0,18-5 0,-25 6 238,-9 3-235,0-1 1,0 1-1,0 0 0,1 1 0,-1 0 0,1 0 0,-1 0 0,1 1 0,0 0 0,0 1 1,-9 7-1,-1 0 4,-9 6 281,-40 37-1,101-54-60,-13-8-246,0-2-1,0 0 1,28-19-1,-3 4 0,34-13-14,-80 37-6,-7 7-792,-14 12 858,-1-2 0,0-1 0,-43 25 0,40-27 10,1 1 0,0 1 0,-37 35 0,60-51-66,-1 0 1,1 0-1,0 0 0,-1 1 1,1-1-1,0 0 0,0 0 0,-1 0 1,1 1-1,0-1 0,-1 0 0,1 0 1,0 1-1,0-1 0,0 0 0,-1 1 1,1-1-1,0 0 0,0 1 0,0-1 1,0 0-1,-1 1 0,1-1 1,0 0-1,0 1 0,0-1 0,0 1 1,0-1-1,0 0 0,0 1 0,0-1 1,0 0-1,0 1 0,0-1 0,1 0 1,-1 1-1,0-1 0,0 0 0,0 1 1,17-2-101,25-13 18,112-67-1758,-46 22 1533,-237 159 2064,73-62-1871,26-18 186,-40 33 0,69-53-58,1 0-1,0 0 1,-1 0-1,1 1 0,0-1 1,-1 0-1,1 0 1,0 0-1,0 1 0,-1-1 1,1 0-1,0 0 1,-1 1-1,1-1 0,0 0 1,0 1-1,0-1 1,-1 0-1,1 1 1,0-1-1,0 0 0,0 1 1,0-1-1,0 0 1,0 1-1,0-1 0,0 1 1,0-1-1,0 0 1,0 1-1,0-1 1,0 0-1,0 1 0,13-1-8,20-11-71,172-98-1458,-33 17 2373,-243 129 685,10 1-1843,-12 8 190,2 2 0,-104 91 0,171-134 186,1-3 0,1 0-1,-1 0 1,1 1 0,0-1 0,0 0 0,0 1-1,0 0 1,1-1 0,-1 1 0,1 0 0,-2 3-1,22-7 220,-2-3-270,0-1-1,0-1 1,-1-1 0,1 0 0,-2-1-1,1-1 1,15-12 0,13-5-378,31-19-165,92-46 1507,-171 92-963,0 0 0,0 0 0,0 0 0,0 0 0,0 1 0,0 0 0,1 0 0,-1 0 0,1 0 0,-1 1 0,-4 4 0,-5 2-67,-66 46 246,-86 77 1,165-132-188,0 0 1,0 0-1,0 0 1,0 0-1,0 0 1,0 0-1,-1 0 0,1 0 1,0 0-1,0 0 1,0 0-1,0 0 1,0 0-1,0 0 0,0 0 1,0 0-1,0 0 1,0 0-1,0 1 1,0-1-1,-1 0 0,1 0 1,0 0-1,0 0 1,0 0-1,0 0 1,0 0-1,0 0 1,0 0-1,0 1 0,0-1 1,0 0-1,0 0 1,0 0-1,0 0 1,0 0-1,0 0 0,0 0 1,0 0-1,0 0 1,0 1-1,0-1 1,0 0-1,0 0 0,0 0 1,1 0-1,-1 0 1,0 0-1,0 0 1,0 0-1,0 0 0,0 0 1,0 1-1,0-1 1,0 0-1,0 0 1,0 0-1,0 0 0,1 0 1,-1 0-1,0 0 1,0 0-1,0 0 1,0 0-1,0 0 1,0 0-1,12 0-75,14-5 44,10-11-284,0-2 0,42-26 0,40-21-187,-108 60 536,22-9-67,-27 12 250,-18 10 344,-74 47-694,2 3 1,-95 84-1,167-127 203,20-14-23,28-18-14,59-39 22,52-28-12,-163 94 526,0 2-1,-22 19 0,32-26-589,0 1 1,0 1-1,1-1 0,-1 1 0,2 0 0,-1 1 0,1 0 1,0-1-1,1 1 0,-5 10 0,11-17 6,0 0-1,0 0 1,0-1 0,-1 1-1,1-1 1,0 1 0,0-1-1,0 0 1,0 0 0,0 1-1,0-1 1,0-1 0,4 1-1,-2-1 3,7 0-14,0-1 0,0 0 0,0-1 1,0 0-1,0-1 0,-1 0 0,19-10 1,28-11-447,-47 21 458,-10 4 18,0 0 0,1-1-1,-1 1 1,0 0 0,1-1 0,-1 1 0,1 0 0,-1-1 0,0 1 0,1 0 0,-1 0 0,1 0 0,-1-1 0,0 1 0,1 0 0,-1 0 0,1 0 0,-1 0 0,1 0 0,-1 0 0,1 0 0,-1 0 0,0 0 0,1 0 0,-1 0-1,1 0 1,-1 0 0,1 0 0,-1 0 0,1 1 0,-1-1 0,0 0 0,1 0 0,-1 1 0,0-1 0,1 0 0,-1 0 0,1 1 0,-1-1 0,0 0 0,0 1 0,1-1 0,-1 0 0,0 1 0,1-1 0,-1 1 0,0-1 0,0 0 0,0 1-1,0-1 1,1 1 0,-1-1 0,0 1 0,0-1 0,0 0 0,0 1 0,0-1 0,0 1 0,0-1 0,0 1 0,0-1 0,0 1 0,0-1 0,-1 0 0,1 2 0,-10 61-604,10-60-279,3-2-201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1.2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56 0 1400,'0'0'9448,"0"1"-9466,0 0 15,1 0 0,-1-1-1,1 1 1,-1 0 0,1 0 0,-1-1 0,1 1 0,-1 0 0,1-1-1,0 1 1,-1 0 0,1-1 0,0 1 0,0-1 0,1 1 0,12 5 12,0-2 0,0 1 1,0-2-1,0 0 1,1-1-1,14 1 0,94-3 24,-61-1-43,102 1-382,-164 37 358,0 252 10,1-272 26,1-1 0,7 28 0,0 4 0,-3-17 3,1 24 6,0 13 553,-10-66-559,0-1 1,0 1-1,0-1 0,0 0 0,0 0 0,0-1 0,0 1 1,0-1-1,-1 1 0,-3-1 0,-10 2 8,-15 4-40,0-2 1,0-1-1,0-2 1,-47-4 0,2 1-4,-153 2-1023,229 0 990,23-7-3252,0-3 2076,2 0-292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3.4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101 71 856,'0'0'3548,"11"-13"-3130,4 3-290,41-29 787,-65 40-879,1 0 0,-1 0 1,1 1-1,-1 0 0,1 0 0,0 1 0,0 0 0,0 1 0,1 0 0,-9 5 0,-4 4-35,1 1-1,-25 22 1,44-36-29,26-1-523,-7 1 497,1-6-103,0 0 0,0-1 0,-1-2 0,0 0 1,29-18-1,26-12 140,-90 48 200,0 0-1,1 1 1,0 0 0,0 2 0,1 0-1,-18 20 1,6-4-101,2 1 0,-30 47-1,53-75-105,1-1 8,-1 1 0,1-1 0,-1 1 0,1-1 0,-1 1 0,1-1 0,-1 1 0,1-1 0,0 1 0,-1 0 0,1-1 0,0 1 0,-1 0 0,1-1 0,0 1 0,0 0 0,0-1 0,0 1 0,-1 0 0,1 0 0,1 1 0,11-3-873,1-2 689,0-1 0,0-1 0,0 0 0,-1-1 0,0 0 0,0-1 0,18-14 0,-4 4-18,8-2 139,-14 7 480,1 0 0,27-24 828,-49 36-1183,0 1 0,0-1 0,0 1 0,0-1 0,0 1 0,0-1 0,0 1 0,0 0 0,0-1 0,0 1 0,0 0 0,0 0 0,1 0 0,-1 0 0,0 0 0,0 1 0,-5 4-3,-79 68-76,21-19-59,-64 69-1,115-104-56,26-23-197,33-25-315,-45 27 640,351-245-1124,-313 218 2282,-113 82-280,-76 74 1,119-98-886,1 2 1,1 1-1,2 2 1,-43 68-1,70-103 30,0 1 0,0-1 1,0 0-1,0 0 0,-1 0 0,1 0 0,0 0 0,0 0 0,0 0 0,0 0 0,0 0 0,-1 1 1,1-1-1,0 0 0,0 0 0,0 0 0,0 0 0,0 1 0,0-1 0,0 0 0,-1 0 0,1 0 1,0 0-1,0 1 0,0-1 0,0 0 0,0 0 0,0 0 0,0 0 0,0 1 0,0-1 0,0 0 1,0 0-1,0 0 0,0 1 0,0-1 0,0 0 0,0 0 0,1 0 0,-1 0 0,0 1 0,0-1 0,0 0 1,0 0-1,0 0 0,0 0 0,0 1 0,0-1 0,1 0 0,-1 0 0,0 0 0,0 0 0,0 0 1,0 0-1,1 0 0,-1 1 0,13-9-41,21-18-76,-33 24 124,86-70-372,155-100-1,-299 237 1119,32-38-729,1 1 0,1 2 0,2 0 1,-34 65-1,54-95-32,1 0 0,0 0 0,0 1 1,0-1-1,0 0 0,-1 1 0,1-1 0,0 0 1,0 1-1,0-1 0,0 0 0,0 1 0,0-1 1,0 0-1,0 1 0,0-1 0,0 1 1,0-1-1,0 0 0,0 1 0,0-1 0,0 0 1,0 1-1,0-1 0,0 0 0,1 1 1,-1-1-1,0 0 0,0 1 0,0-1 0,1 0 1,-1 0-1,0 1 0,0-1 0,1 1 0,13-2-26,17-11 23,29-26-290,-40 24 176,2 0 1,0 1 0,0 2 0,35-14-1,-55 25 143,-17 19 598,3-6-508,-53 62 52,58-67-117,1 1-1,1-1 0,0 1 0,0 0 1,0 1-1,2-1 0,-5 15 1,8-23-52,0-1 1,0 1 0,1 0-1,-1-1 1,1 1 0,-1 0-1,0-1 1,1 1 0,-1-1-1,1 1 1,0-1-1,-1 1 1,1-1 0,-1 1-1,1-1 1,0 1 0,-1-1-1,1 0 1,0 1 0,-1-1-1,1 0 1,0 0 0,0 0-1,-1 1 1,1-1 0,0 0-1,0 0 1,-1 0 0,1 0-1,0 0 1,0 0 0,-1-1-1,1 1 1,0 0-1,0 0 1,34-4-167,-20-2 23,-1-1-1,1-1 1,-1 0-1,-1 0 0,19-16 1,-7 5 56,-20 15 86,-4 3 9,-1 0 0,1 0 0,0 1 1,0-1-1,-1 1 0,1-1 0,0 1 0,0-1 1,-1 1-1,1-1 0,0 1 0,0 0 0,0-1 0,0 1 1,0 0-1,0 0 0,0-1 0,1 1 559,-4 3-490,0 0 0,-1 0 0,0 0 0,1-1 1,-1 1-1,-6 3 0,2-1 54,-49 47 216,51-44-440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5.1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0 488,'0'0'5168,"7"9"-4661,9-5-338,-1-1 0,0-1 0,1-1 1,-1 0-1,1-1 0,23-3 0,10 2-98,261 1-379,-282-6 494,-18 3-664,-20 5-3955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7.3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79 7 600,'0'0'4169,"-21"-6"-100,11 6-3939,8 0-278,1 0 1,-1 0-1,1-1 0,-1 2 1,1-1-1,-1 0 0,1 0 1,-1 0-1,1 1 1,-1-1-1,1 1 0,-3 0 1,3 0 117,1 0 1,-1 0-1,1 0 1,-1 0 0,1 0-1,0 0 1,-1 1-1,1-1 1,0 0-1,0 0 1,0 0 0,0 0-1,0 0 1,0 1-1,0-1 1,0 0-1,0 0 1,1 0 0,-1 0-1,1 2 1,5 44 581,-3 1 0,-3 86 0,-2-50-535,-1 21 234,-14-1 771,7-70-605,10-33-404,0 0 0,1 0 0,0-1 0,-1 1 0,1 0 0,-1 0 0,1-1 0,0 1 0,0 0 0,-1 0 0,1-1 0,0 1 0,0-1 0,0 1 0,0-1 0,-1 1 0,1-1 0,0 0 0,0 1 0,0-1 0,0 0 0,0 0 0,0 0 0,0 1 0,0-1 0,0 0 0,0 0 0,0-1 0,2 1 0,44 0 50,-31-1-22,6 0-19,1-2 1,-1 0-1,33-10 1,-33 7-17,0 2 0,0 0 0,35-2 0,155 6-291,-192 6 225,-20-6 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47 1192,'0'0'5763,"-5"-4"-5442,-1-1-219,5 3-61,-1 1-1,0-1 0,0 0 1,0 1-1,0-1 0,0 1 0,0 0 1,0 0-1,0 0 0,-5-2 1,4 2-31,-1 0 0,1 1 0,-1-1 0,0 1 0,1 0 0,-1-1 0,0 2 0,1-1 0,-1 0-1,0 1 1,1-1 0,-1 1 0,1 0 0,-1 1 0,1-1 0,0 0 0,-5 3 0,3 0-11,-1 0 0,1 0 0,0 0-1,0 1 1,0 0 0,1 0-1,-1 0 1,-6 11 0,5-5-16,0 0 0,0 0 0,1 0 0,1 1-1,0 0 1,0 0 0,1 0 0,1 0 0,-2 23 0,4 34-535,1-68 524,-1 0-1,1 0 1,0 0 0,-1-1-1,1 1 1,0 0 0,-1 0-1,1 0 1,0 0 0,0-1-1,0 1 1,0 0 0,0-1-1,0 1 1,0-1 0,0 1-1,0-1 1,0 0 0,0 1-1,0-1 1,0 0 0,0 0-1,0 1 1,0-1 0,0 0-1,2 0 1,37-1 16,-30 1 7,-6 0 20,0 0-1,0-1 1,-1 1-1,1-1 0,0 0 1,0 0-1,0 0 1,-1 0-1,1-1 0,-1 0 1,1 0-1,-1 0 1,1 0-1,-1 0 0,0 0 1,0-1-1,0 0 1,0 1-1,-1-1 0,1 0 1,-1 0-1,0-1 1,0 1-1,0 0 0,0-1 1,0 0-1,-1 1 1,1-1-1,-1 0 1,0 1-1,0-6 0,3-14 49,0 0-1,-2 0 0,-1 0 1,-3-29-1,2 19 56,0 31-124,0 1 0,0 0 0,0 0 0,0 0 0,0 0 0,0 0 0,0 0 0,0 0 0,1 0 0,-1-1-1,0 1 1,1 0 0,-1 0 0,1 0 0,-1 0 0,1 1 0,0-1 0,-1 0 0,1 0 0,0 0 0,0 0 0,-1 1 0,1-1-1,0 0 1,0 1 0,0-1 0,2-1 0,30-1-219,-23 3 112,-8 2 102,0-1-1,0 1 1,0 0 0,-1 0-1,1-1 1,0 1 0,-1 0-1,1 1 1,-1-1 0,1 0 0,-1 0-1,0 1 1,0-1 0,0 0-1,0 1 1,0 2 0,3 4-16,4 15-37,6 9 10,-13-32 52,1 0 0,-1 1 1,0-1-1,0 0 0,0 0 0,1 0 0,-1 0 1,1 0-1,-1-1 0,1 1 0,-1 0 1,1-1-1,-1 1 0,1-1 0,0 1 0,-1-1 1,1 0-1,0 1 0,-1-1 0,4 0 0,7 0 24,-6 0-13,-1 1 1,1-1 0,0 0 0,-1 0-1,1-1 1,0 0 0,-1 0-1,1 0 1,-1 0 0,1-1 0,-1 0-1,0 0 1,0-1 0,0 1-1,0-1 1,0 0 0,7-6-1,-2 1-3,24-26 6,-33 32-11,0 1 1,0 0 0,0-1 0,0 1 0,0-1-1,0 1 1,-1-1 0,1 1 0,-1-1 0,1 0-1,-1 1 1,0-1 0,1 0 0,-1 1 0,0-1-1,0 0 1,0 1 0,0-1 0,-1 1 0,1-1-1,0 0 1,-1 1 0,1-1 0,-1 0 0,-1-1-1,1 1 13,-1 1-1,1-1 1,-1 1-1,0-1 0,0 1 1,0 0-1,0 0 0,0 0 1,0 0-1,0 0 1,0 0-1,0 0 0,0 1 1,-1-1-1,1 1 0,-5-1 1,-38-1 57,43 2-73,-6 0 3,0 0 1,0 0-1,1 1 1,-1 0 0,0 1-1,1-1 1,-1 1-1,-13 6 1,18-6-4,-1 0 0,1 1 0,0-1 0,0 1 0,0 0 0,0-1 1,0 1-1,0 0 0,1 1 0,-1-1 0,1 0 0,0 1 0,0 0 0,1-1 0,-1 1 0,1 0 0,-1 0 0,1 0 0,0 4 1,-1 0-22,1-1 0,0 1 0,0 0 0,1 0 1,0 1-1,1-1 0,1 9 0,-1-13 19,0 0-1,0 1 0,0-1 0,1 0 0,-1 0 0,1 0 1,0-1-1,0 1 0,0 0 0,1-1 0,-1 1 0,1-1 0,0 0 1,4 4-1,12 5-4,-1 0 0,2-2 0,-1 0 0,2-1 0,-1-1 0,1-1 1,0-1-1,37 6 0,-57-12-53,0 0-18,-1 0 0,1 0 0,-1 0 0,1 0 0,0 0 0,-1 0 0,1 1 1,0-1-1,-1 0 0,1 0 0,-1 0 0,1 1 0,-1-1 0,1 0 0,-1 1 0,1-1 0,-1 0 0,1 1 0,-1-1 0,1 1 0,-1-1 0,1 0 0,-1 1 0,0-1 0,1 1 0,-1 0 0,0-1 0,1 2 0,-1 1-1829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9.2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103 14 784,'0'0'2425,"2"-3"-2081,10-7 305,-24 26-502,-24 30-111,26-33 96,0 0 1,1 1-1,0 0 1,1 0-1,1 1 0,-8 22 1,15-36-125,0-1 1,-1 0 0,1 1-1,0-1 1,0 1 0,0-1-1,1 1 1,-1-1-1,0 1 1,0-1 0,0 1-1,0-1 1,0 1 0,0-1-1,1 0 1,-1 1 0,0-1-1,0 1 1,1-1-1,-1 0 1,0 1 0,1-1-1,-1 0 1,0 1 0,1-1-1,-1 0 1,0 0 0,1 1-1,-1-1 1,1 0-1,-1 0 1,0 1 0,1-1-1,-1 0 1,1 0 0,-1 0-1,1 0 1,-1 0-1,1 0 1,-1 0 0,1 0-1,0 0 1,26 0-45,-18-1 64,-3 1-30,1-1 0,-1 0 0,0 0 0,1 0 1,-1-1-1,0 0 0,0 0 0,0-1 0,10-5 1,52-40-127,-51 35 120,36-21 0,-33 26 657,-32 21 631,-7 7-1351,-197 242 358,206-245-485,22-18-240,23-17-216,68-65-147,90-67 264,-243 194 842,3 2 0,2 2-1,2 2 1,-50 74-1,88-118-267,4-4-18,0-1-1,0 1 1,0 0 0,0-1-1,0 1 1,0 0-1,1 0 1,-1-1-1,0 1 1,1 0-1,0 0 1,-1 0-1,1 0 1,0 0-1,0 2 1,0-3 174,2-3-57,325-274-2123,-325 275 2246,-8 9 329,-29 27-489,1-2-61,-30 39 0,56-62-41,0 0 0,1 1 1,0 0-1,1 0 0,0 1 1,1 0-1,1-1 0,-7 25 1,11-36-5,0 0-1,0 0 1,0 0 0,0 1 0,0-1 0,0 0 0,0 0 0,0 0 0,0 0 0,0 1-1,0-1 1,0 0 0,0 0 0,0 0 0,0 0 0,0 1 0,0-1 0,0 0 0,0 0-1,0 0 1,0 0 0,0 0 0,0 1 0,0-1 0,0 0 0,1 0 0,-1 0 0,0 0-1,0 0 1,0 0 0,0 1 0,0-1 0,0 0 0,1 0 0,-1 0 0,0 0 0,0 0-1,0 0 1,0 0 0,0 0 0,1 0 0,-1 0 0,0 0 0,0 0 0,0 0 0,0 0 0,1 0-1,-1 0 1,0 0 0,0 0 0,0 0 0,13-5-49,10-10 95,-4-1-200,1 1 1,0 1-1,43-22 0,-62 36 160,-1 0-1,0 0 1,0 0-1,1 0 0,-1 1 1,0-1-1,1 0 1,-1 0-1,0 0 1,0 1-1,1-1 1,-1 0-1,0 1 1,0-1-1,0 0 1,1 0-1,-1 1 1,0-1-1,0 0 1,0 1-1,0-1 0,0 0 1,0 1-1,1-1 1,-1 0-1,0 1 1,0-1-1,0 1 1,0-1-1,0 0 1,0 1-1,-1-1 1,1 0-1,0 1 1,0-1-1,0 0 1,0 1-1,0-1 0,0 0 1,-1 1-1,1-1 1,0 0-1,0 0 1,-1 1-1,-4 19 450,0-4-361,0 0-1,2 0 1,0 1 0,1 0-1,0-1 1,1 23 0,22-39 106,-16-1-209,0-1 1,0 0-1,0 0 0,0 0 0,0-1 1,-1 0-1,1 0 0,-1 0 0,0 0 1,0-1-1,0 1 0,0-1 1,5-8-1,15-11-65,-24 23-9,0 8-1393,0 26-168,0-18-192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31.9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 0 120,'-6'6'8354,"6"-5"-8347,1 0 0,0 0 0,0 0 0,0 0 0,0 0 0,0 0 0,0-1 0,0 1 0,0 0-1,0-1 1,0 1 0,0 0 0,0-1 0,0 1 0,1-1 0,-1 0 0,0 1 0,3-1 0,27 4 265,-24-3-220,32 2-33,52-2 0,-47-1-192,-43 0 131,39 0-229,-38 0 290,-1-1 0,0 1 0,0 0 0,1 0-1,-1 0 1,0 0 0,0 1 0,1-1 0,-1 0 0,0 0 0,0 1 0,0-1 0,0 1 0,1-1 0,-1 1 0,1 0 0,1 20 327,-4-9-499,3 33 163,-2 42 50,-1-79-55,0 1 0,-1-1 0,1 1 0,-1-1-1,-1 0 1,0 0 0,-6 14 0,8-20-13,-1 1 0,1 0 0,0 0 0,1 0 1,-1 0-1,0 1 0,1-1 0,0 0 0,0 0 0,0 7 603,-4-10-574,0 1 0,-1-1 1,1 0-1,0 0 0,-1 0 0,1-1 0,0 1 1,-1-1-1,-4-2 0,-8-3-24,-1 0 0,-35-6-1,25 6-101,2 6-44,25 0 124,-2 0 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33.3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 31 1224,'0'0'3758,"-2"0"-3393,6 0-272,14 0-49,-1-1 0,1-2 0,-1 1 0,0-2 0,30-10 0,-23 8-44,-23 6-1,-12 3 143,-3 4-48,0 1 0,0 0 0,0 1-1,1 1 1,-13 12 0,26-20-86,-3 5 125,6-6-189,1-1 0,-1-1 0,1 1 0,-1 0-1,1-1 1,-1 0 0,1 0 0,-1 0 0,0 0 0,5-3-1,-6 4-2,78-32-493,-99 41 611,1 2 0,0 0 0,-25 19 0,24-16 186,9-1-213,18-8-204,29-4-217,-28-1 401,-4 0-83,1 0 0,-1-1 1,0 1-1,0-1 0,0 0 1,-1 0-1,1-1 0,0 1 1,0-1-1,-1 0 0,10-5 1,-14 6-34,-20 17-275,9-10 155,-5 8 1281,17-13-1015,0-1 0,0 1 0,0 0 0,0-1 0,0 0 0,0 1-1,0-1 1,0 1 0,1-1 0,-1 0 0,0 0 0,0 0 0,0 0 0,1 0-1,-1 0 1,0 0 0,0 0 0,0 0 0,2-1 0,60-2-1726,-61 14 251,-5 15 400,-5-14 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3.0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1 328,'0'0'8854,"0"9"-8833,0 749 325,0-432-4678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3.7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42 219 1504,'0'0'5471,"3"-16"-4718,12-50 11,-13 60-664,0 1 0,0-1 0,1 1 0,-1 0-1,1-1 1,0 1 0,1 1 0,-1-1 0,1 0-1,0 1 1,0 0 0,1 0 0,-1 0 0,9-5-1,-1 1-63,1 1-1,0 1 0,26-9 0,-35 13-24,9-2-20,0-1 1,1 2 0,-1 0-1,1 0 1,0 1 0,0 1-1,0 1 1,0 0 0,0 0-1,19 4 1,-22-1-2,0 0 1,0 0-1,0 1 0,0 0 0,-1 1 1,0 1-1,0-1 0,0 2 0,-1-1 1,0 1-1,0 0 0,-1 1 1,9 9-1,-7-4-8,0-1 0,0 2 0,-1-1 0,-1 1 0,0 0 0,-1 1 0,-1 0 1,8 24-1,-9-17-48,0 0 0,-2 0 0,0 0 0,-2 1 0,-2 36 1,1-53 67,-2 0 0,1 0 0,-1 0 0,0 0 0,0 0 0,-1 0 1,1 0-1,-2-1 0,1 1 0,0-1 0,-1 0 0,0 0 0,0 0 1,0-1-1,-1 1 0,0-1 0,-7 5 0,-10 7 44,0-2 0,-42 21 0,44-26-39,0-1 1,-1-1 0,0 0-1,0-2 1,-42 6-1,25-8-74,0-1 0,-60-6 0,91 4-16,1-1 1,-1 0 0,0-1 0,1 0 0,-1 0-1,1 0 1,-10-6 0,11 6-430,1-1-1,0 0 1,0 0 0,0 0 0,0 0-1,-4-7 1,0-2-3381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4.6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1 624,'0'0'4744,"0"15"-4275,0 298 1918,0-231-2449,0-47-4930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5.7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13 1712,'0'0'3357,"0"-1"-3204,0 1 0,0-1 1,0 0-1,0 1 0,0-1 0,0 1 0,0-1 0,1 0 1,-1 1-1,0-1 0,0 1 0,0-1 0,1 1 1,-1-1-1,0 0 0,1 1 0,-1-1 0,0 1 0,1 0 1,0-1-1,332 1 568,-334 0-719,0 0 0,0 1 0,0-1 0,0 0 0,1 1 0,-1-1 0,0 1 1,0-1-1,0 1 0,1 0 0,-1-1 0,0 1 0,1 0 0,-1-1 0,0 1 0,1 0 0,-1 0 0,1 0 0,-1-1 0,1 1 0,-1 1 0,-9 23-64,9-21 67,-6 17-14,1 1-1,1 0 1,0 1-1,-1 38 1,6 93-36,1-71 40,-1-81 10,0-1 1,0 1-1,0 0 0,0-1 1,-1 1-1,1-1 1,-1 1-1,1 0 0,-1-1 1,1 1-1,-1-1 0,0 1 1,0-1-1,0 0 1,0 1-1,0-1 0,0 0 1,0 0-1,0 0 0,-1 0 1,0 1-1,-1 0 10,-1 0-1,1 0 0,0-1 1,0 0-1,-1 0 0,1 0 1,-1 0-1,1 0 0,-7 0 0,5-1-8,-1 1-1,1-1 1,-1-1-1,1 1 1,-1-1-1,1 0 0,0 0 1,-1 0-1,1-1 1,0 0-1,0 0 0,0 0 1,-5-4-1,-25-26 17,29 25-29,0 1 1,0-1 0,-1 1-1,0 1 1,0-1-1,-1 1 1,1 1 0,-17-8-1,24 12-67,-1-1 1,1 1-1,0 0 0,0 0 0,-1 0 0,1 0 1,0 0-1,0 0 0,-1 0 0,1 0 0,0 0 0,-1 0 1,1 0-1,0 0 0,0 0 0,-1 1 0,1-1 1,0 0-1,0 0 0,-1 0 0,1 0 0,0 0 0,0 0 1,0 1-1,-1-1 0,1 0 0,0 0 0,0 0 1,0 1-1,0-1 0,-1 0 0,1 0 0,0 0 0,0 1 1,0-1-1,0 0 0,0 0 0,0 1 0,0-1 0,0 0 1,-1 1-1,1-1 0,0 0 0,0 0 0,0 1 1,0-1-1,0 0 0,1 0 0,-1 1 0,0-1 0,0 0 1,0 0-1,0 1 0,0-1 0,0 1 0,0 1 205,0 8-1902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1.3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2985,'0'0'9191,"15"0"-9516,177 0-1389,-66 0-4269,-118 0 4590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1.6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 2264,'0'0'5842,"89"0"-5354,-62 0-176,0 0-160,4-3-104,6 0-48,21 3-360,-6 0-1056,-11 0-1705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4.5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5 356 1064,'0'0'6040,"-4"-31"-4499,4 1-1129,0-2-173,4-46-1,-2 66-242,0 1-1,1 0 1,0 0 0,1 0-1,0 0 1,1 1 0,10-18-1,-3 9-23,-4 8 35,-1-1 0,0 0-1,5-13 1,-12 25-11,0 0 0,0 0 0,0 0-1,0 0 1,0 1 0,1-1 0,-1 0 0,0 0-1,0 0 1,0 0 0,0 1 0,0-1 0,0 0 0,0 0-1,0 0 1,0 0 0,0 0 0,0 0 0,1 1 0,-1-1-1,0 0 1,0 0 0,0 0 0,0 0 0,0 0 0,0 0-1,1 0 1,-1 0 0,0 0 0,0 0 0,0 1 0,0-1-1,1 0 1,-1 0 0,0 0 0,0 0 0,0 0-1,0 0 1,1 0 0,-1 0 0,0 0 0,0 0 0,0 0-1,0-1 1,0 1 0,1 0 0,-1 0 0,0 0 0,0 0-1,0 0 1,0 0 0,0 0 0,1 0 0,-1 0 0,0 0-1,0-1 1,0 1 0,0 0 0,0 0 0,0 0-1,0 0 1,0 0 0,1-1 0,-1 1 0,0 0 0,0 0-1,0 0 1,0 0 0,0-1 0,3 20-45,-1 1 0,-1-1-1,0 0 1,-3 27 0,0 2-37,-5 134 49,9-190 54,-1 0 1,1 0-1,0 0 0,1 1 1,-1-1-1,2 0 1,-1 1-1,6-9 1,11-26-43,0-16-57,-11 28-72,2 1-1,17-35 0,-24 104-1216,-12 101 1420,-1 9 28,9-150-27,2-2-17,1 0 0,-1 0 0,0 0 0,0 0 0,1-1 0,-2 1 0,1-1 1,0 1-1,0-1 0,2-5 0,-2 5-5,9-20-95,0 0 1,-1-1-1,-1-1 0,10-45 0,-7 24-168,-12 44 185,1 1-1,-1-1 1,1 0 0,0 0-1,0 0 1,0 0 0,0 1 0,0-1-1,0 0 1,0 1 0,0-1-1,1 1 1,1-2 0,6 3-735,-3 16 632,-3 4 220,-2-1 0,-1 30 0,-1-35-44,1-1-1,0 1 1,1 0-1,1-1 1,0 1-1,0 0 1,6 15 0,-7-27-22,-1-1 0,1 1 0,0-1 0,0 1 0,0-1 0,0 1 0,0-1 0,0 0 1,0 1-1,0-1 0,1 0 0,-1 0 0,0 0 0,1 0 0,-1 0 0,1 0 0,-1 0 1,1-1-1,-1 1 0,1-1 0,0 1 0,-1-1 0,1 1 0,0-1 0,-1 0 0,1 0 1,0 0-1,0 0 0,-1 0 0,1 0 0,0 0 0,-1 0 0,1-1 0,0 1 1,-1-1-1,3 0 0,2-1-11,-1-1 1,0 1 0,0-1-1,0 0 1,-1 0 0,1 0 0,-1-1-1,1 1 1,5-8 0,2-4 47,0 0 1,-1-1 0,-1-1-1,-1 1 1,0-1 0,-1-1-1,-1 0 1,-1 0 0,7-31-1,-10 269 1583,-4-201-1596,0-13-22,1-1 0,0 1 0,0 0 0,0-1 0,3 11 0,-3-15-8,0 0 1,1 1-1,-1-1 0,1 0 0,0 0 1,-1 0-1,1 1 0,0-1 1,0 0-1,0 0 0,0 0 0,0 0 1,0 0-1,0-1 0,0 1 1,0 0-1,0 0 0,0-1 0,0 1 1,1-1-1,-1 1 0,0-1 1,1 1-1,-1-1 0,0 0 0,1 1 1,-1-1-1,3 0 0,0 0-148,1 1-1,-1-1 0,1 0 0,0 0 1,-1-1-1,1 1 0,-1-1 1,1 0-1,-1-1 0,1 1 0,-1-1 1,0 1-1,0-1 0,0 0 1,0-1-1,0 1 0,0-1 0,0 0 1,-1 0-1,0 0 0,1 0 1,4-8-1,13-16-2675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11 904,'0'0'2597,"-6"5"-2484,-21 19 66,26-22-138,-1 0 1,1 0 0,0 1-1,0-1 1,0 1 0,0-1-1,1 1 1,-1-1 0,1 1-1,-1-1 1,1 1 0,0-1-1,0 1 1,0 0 0,1-1-1,-1 1 1,1 3 0,0 6 105,-1-9-109,0 10 32,0-1 0,1 1 1,0 0-1,1 0 0,4 18 1,-4-28-50,-1 0 0,0 1 0,1-1 0,0 0 0,-1 0-1,1 0 1,1 0 0,-1 0 0,0 0 0,1-1 0,-1 1 0,1-1 0,0 0 0,0 1 0,0-1 0,0 0 0,0-1 0,0 1 0,0-1 0,1 1 0,-1-1 0,0 0 0,1 0 0,-1-1 0,5 2 0,3-1 64,1 1 0,0-1 0,-1-1 0,1 0 0,0 0 0,0-1 0,-1-1 0,17-4 0,-24 5-77,0-1 0,1 0 1,-1 0-1,0 0 0,0 0 0,0-1 0,0 0 1,-1 1-1,1-1 0,-1-1 0,0 1 1,0 0-1,0-1 0,0 0 0,0 0 0,-1 0 1,0 0-1,0 0 0,0 0 0,0 0 1,0-1-1,-1 1 0,0-1 0,1-4 0,0-1 18,-1 1-1,1-1 0,-2 0 1,1 0-1,-1 0 1,-1 0-1,-1-10 0,1 17-22,0-1 0,0 1 0,0 0-1,0-1 1,-1 1 0,1 0 0,-1 0-1,0 0 1,1 0 0,-2 0 0,1 0 0,0 1-1,0-1 1,-1 1 0,0-1 0,1 1-1,-1 0 1,0 0 0,0 0 0,0 0 0,0 1-1,-7-3 1,1 1-20,1 1 0,-1 0 0,0 0 0,0 1-1,0 0 1,0 0 0,-1 1 0,1 0 0,0 1 0,0 0 0,0 0-1,0 1 1,0 1 0,1-1 0,-1 1 0,0 1 0,1-1 0,0 1 0,0 1-1,0 0 1,1 0 0,-1 0 0,1 1 0,0 0 0,1 0 0,-10 13-1,5-3-244,1 0-1,1 1 1,0 0-1,1 1 1,1 0-1,1 0 0,0 0 1,-5 35-1,4-9-1170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4.8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3697,'0'0'4881,"20"0"-5241,-13 22-1489,0-1-2304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5.5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53 40,'0'0'7851,"0"-9"-7218,0-26-172,0 26 185,4 26-808,4 16 175,-1 1 0,-1 1 0,-2-1 0,-2 1 0,-2 62 0,-1-44 98,15-81-32,18-48-37,39-86-460,-70 159 374,0 0 0,1 0 1,-1 0-1,1 1 1,0-1-1,0 0 1,0 1-1,0 0 0,0-1 1,0 1-1,1 0 1,-1 0-1,1 0 0,0 1 1,-1-1-1,1 1 1,0-1-1,6-1 0,-9 10-141,-1 69 397,3 98 508,-2-172-712,0 1 0,0-1 0,1 1 0,-1-1 0,1 0 0,-1 1 0,1-1 0,0 0 0,0 0 0,0 0 0,0 0 0,1 0 0,-1 0-1,1 0 1,-1 0 0,1 0 0,-1 0 0,1-1 0,0 1 0,0-1 0,0 1 0,0-1 0,0 0 0,0 0 0,0 0 0,0 0 0,1 0 0,-1 0 0,0 0-1,1-1 1,-1 1 0,4-1 0,2 1-23,0-1-1,0 0 1,0-1-1,0 1 1,-1-1-1,1-1 1,0 0-1,11-4 1,-7 1-326,0-1 1,20-13-1,23-18-2478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7.2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53 3473,'0'0'3946,"-1"-8"-3407,-5-36 972,4 44-905,2 0-601,0 0-1,0 0 0,0 0 1,0 0-1,0 0 0,0 0 1,-1 0-1,1 0 0,0 0 1,0 0-1,0 0 0,0 0 1,0 0-1,-1 0 0,1 0 0,0 0 1,0 0-1,0 0 0,0 0 1,0 0-1,-1 0 0,1 0 1,0 0-1,0 0 0,0 0 1,0 0-1,0 0 0,0 0 1,-1 0-1,1 1 0,0-1 1,0 0-1,0 0 0,0 0 1,0 0-1,0 0 0,0 0 1,0 0-1,0 1 0,-1-1 1,1 0-1,0 0 0,0 0 1,0 0-1,0 1 0,7 487-27,0-2-3328,-7-412 700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7.7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15 6569,'0'0'6232,"0"-15"-5462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8.73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0 206 3025,'0'0'6772,"40"0"-5104,183 1-888,550-15-136,-550-2-635,933-53 14,-864 65-186,71-4-1215,-341 6 1321,0-1-1,0 0 1,0-1 0,0-2 0,0 0 0,-1-1-1,0-2 1,24-12 0,-44 20 40,0 1-1,0 0 1,0 0 0,0-1 0,-1 1-1,1 0 1,0-1 0,0 1 0,0-1-1,-1 1 1,1-1 0,0 1 0,-1-1-1,1 0 1,0 1 0,-1-1 0,1 0-1,-1 0 1,1 1 0,-1-1-1,0 0 1,1 0 0,-1 0 0,0 0-1,1 1 1,-1-1 0,0 0 0,0 0-1,0 0 1,0 0 0,0 0 0,0 0-1,0 0 1,0-1 0,-1 2-81,0-1 1,0 0 0,1 0-1,-1 0 1,0 0 0,0 1-1,0-1 1,-1 0 0,1 1-1,0-1 1,0 1 0,0 0-1,0-1 1,-1 1 0,1 0-1,0-1 1,0 1-1,0 0 1,-1 0 0,-1 0-1,-15 0-2087,1 0-429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9:4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0 312,'0'0'1328,"-4"0"-964,-21 0 421,25 0-309,10 1 4801,42 2-5304,123 10 245,0 0-165,85-2-39,-177-11-26,113 15 1,-153-11-1,59-1 0,-66-4 4,-1 2-1,0 2 1,35 7-1,8 2 4,1-3 0,0-3 0,105-6 0,-87-1 11,133 8 34,37-21 88,-169 8-182,158 10 0,-67 2 68,273-3-2,-319 7-41,59-7 210,-142-3 111,-60 0 162,-10 0-7182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2:48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2428 444 464,'4'-3'9267,"-1"-4"-8909,-3 1-352,-1 1 0,0 0 0,0 0 0,0 0 0,-1 0 0,0 0 0,0 0 0,0 0 0,0 1 0,-1-1 0,0 1 0,0-1 0,0 1 0,0 0 0,-1 0 0,1 1 0,-6-5 0,-11-8-76,0 1-1,-32-18 1,7 4 1,-1 0-11,-1 2 1,-75-31-1,122 57 79,-30-10-95,-1 2 1,0 0 0,-48-6 0,16 3-382,-237-37-183,145 26 725,90 17-61,-1 2-1,-83 5 1,38 1-7,54-2-5,0 3-1,-66 11 0,118-13 6,-64 11-54,-123 38 0,171-43 44,1 1 0,0 1 0,1 1 0,0 1 0,0 0 0,1 2 0,1 0 0,0 1 0,0 0 0,-18 23 0,11-3-1,2 1 0,1 1 0,1 0 0,2 2 0,-17 52 0,15-38 34,5-13 16,1 0 0,2 1 1,2 0-1,2 1 0,2 0 1,1 0-1,2 1 0,3 51 0,2-84-29,0-1-1,0 0 0,0 0 1,1 0-1,0 0 0,0 0 1,1 0-1,0-1 0,1 0 1,-1 0-1,8 8 0,9 10 36,36 34-1,-18-25-53,1-1 0,1-2 0,2-2 0,1-2 0,1-2 0,1-2 0,1-2 0,1-1 0,0-3 0,2-3 0,87 16 0,-21-15 5,2-4 0,0-6 0,119-10 0,-207 2 35,0-1 1,0-1-1,0-2 0,37-13 0,112-52 77,-159 63-95,374-191 124,-367 182-126,0 0 1,-2-2 0,0 0-1,-1-2 1,-2 0 0,0-2 0,23-33-1,-32 40-25,-2-1 0,0 0 0,-1 0 0,-1-1-1,-1 0 1,0-1 0,-2 0 0,0 0 0,-1-1 0,-1 1-1,-1-1 1,0-23 0,-3 32-26,1 3-31,-1 0 0,0 0 0,0-1 0,-1 1 0,0 0-1,0 1 1,-1-1 0,-1 0 0,1 0 0,-2 1 0,1-1-1,-9-14 1,-13-12-37,-1 1 0,-2 1 0,-1 1-1,-54-44 1,36 39-348,-1 2 0,-96-52 0,100 65 145,-1 2 1,-72-21 0,-98-13-1217,213 54 1495,-138-28-2583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3:19.6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59 23 1384,'0'0'5696,"12"0"-1645,47 0-3917,336-13 218,-264 10-316,-130 3 54,-31 0-104,-215-7-863,-136 7 389,381 0 508,11 0-429,186 17 537,130-17 215,-327 0-354,0 1 0,0-1 0,0 1 0,0-1 0,0 1 1,0-1-1,0 0 0,-1 1 0,1-1 0,0 1 0,0-1 0,-1 0 0,1 1 0,0-1 0,0 1 0,-1-1 0,1 0 0,0 1 0,-1-1 0,1 0 0,0 0 0,-1 1 0,1-1 0,-1 0 0,1 0 0,0 0 1,-1 1-1,1-1 0,-1 0 0,1 0 0,-1 0 0,0 0 0,-67 16-22,0-2 0,-77 3 1,51-6 47,53-4-15,22-3 4,-1-1-1,-24 0 1,43-3 66,24 0-419,397-3 601,-418 3-1160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3:22.7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66 264,'0'0'10752,"19"0"-10780,195-16 378,213 6-294,247 10-192,-387-7 111,-219 7 130,-52-9-448,-16 9 261,1-1 0,-1 1-1,0 0 1,0-1-1,1 1 1,-1 0-1,0-1 1,0 1-1,1 0 1,-1-1-1,0 1 1,0-1-1,0 1 1,0 0-1,0-1 1,1 1-1,-1-1 1,0 1-1,0 0 1,0-1-1,0 1 1,0-1 0,0 1-1,0-1 1,-1 1-1,1 0 1,0-1-1,0 1 1,0-1-1,0 1 1,0 0-1,-1-1 1,1 1-1,0-1 1,0 1-1,-1 0 1,1-1-1,0 1 1,-1 0-1,1 0 1,0-1-1,-1 1 1,1 0-1,0 0 1,-1-1 0,-18-6-4711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3:26.6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66 66 904,'-1'-2'8878,"7"-1"-8190,57-8-524,78-4 1,25-3-40,-13 2-733,-705 29 790,511-10-166,40-3-10,4 21-427,4-15 392,1 0-1,-1-1 0,1 1 0,0-1 0,0-1 0,1 0 0,0 0 0,-1-1 1,1 0-1,0 0 0,15 2 0,10 0 59,62 3-1,174-7 672,-269-1-494,-38 0-436,-93 0-259,129-4-1593,1-2-724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1088,'0'0'6051,"0"3"-5412,-3 71 270,-20 105 0,-1 8-944,15 281-1307,10-320-1999,-1-108 479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3:29.1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0 328,'0'0'9523,"9"0"-9428,1 0-18,431 10 592,-389-9-642,31 4-16,19 1-9,-75-3 3,0-1 0,0-1 0,29-4 0,7 1-3,164 2 14,-156-7 11,-48 3-10,0 1 1,27 1 0,-35-5 847,65 7-2607,-122 8-1902,14 1 740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3:41.5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88 744,'0'0'3360,"0"-8"2191,0 11-4554,0 48-987,1 11 6,-2 1-1,-17 101 1,11-113-9,2 1 1,2 85-1,3-106-5,0-30 217,15-1-345,7 0 205,0-1 0,0-1 0,0-1 0,29-7 0,13-4-19,70-6-1,-20 4-37,141-19 33,-119 18-22,142-9 1,60-4-5,-210 14-21,186-14-8,156 0 3,-22-7 16,-285 26-16,152 8-27,-167 5 16,684-2-182,-620 11 88,4 1 57,-112-12 47,437-9 13,-237 7-69,-157 3 23,-64 4-26,1 3 0,131 30 0,-175-30 20,-20-3 22,-12-3 10,1 0-1,-1 0 1,1-1 0,15 0 654,-23-1-641,1-1 0,-1 0 0,1 0-1,-1-1 1,0 1 0,1 0 0,-1 0-1,0-1 1,0 1 0,0-1 0,0 1-1,0-1 1,0 1 0,0-1 0,0 1-1,-1-1 1,1 0 0,0 0 0,-1-1-1,11-36 29,-5-3-102,-2 0 0,-2 0 0,-4-55 0,0 12 3,9-20-7605,-7 111 4518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6:38.0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9 131 176,'-9'0'8240,"1290"-3"-8198,-1113-7-50,114 12-17,446-10 42,149-5-25,120 26-120,-505 3 49,-261-16 52,591 6-50,-791-5 90,322-2-147,-182-22 134,-43 4 0,588-2-39,-503 22 36,1271-1-11,-1056-24 16,-138 3-4,-128 13 7,389-11-10,-482 19 6,308 6 3,-268 1-7,157 30 1,-157-17 25,1-5 1,189 2-1,400-17 521,-745 3-2713,20 0-245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6:41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71 488,'0'0'9074,"6"0"-9146,1246-4 32,-837 17 40,2 1 0,0-13-4,448-3-8,540-8-25,-1103 11 34,376-8 3,-604 7-7,792-13-74,-536 6-113,91-6 116,-133 3 68,-65 4 11,-111 0-1,505-14-6,-369 18-5,265 4-10,-115 28 4,-120-11 7,75 1-4,386-14 6,-560 4-41,-178-9 43,2 1 4,-29 2-1657,-4-4-831,-9 0-2242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7:24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62 592,'-11'-7'6193,"12"-5"-5975,8 9-217,1 0-1,-1 1 1,0 0 0,1 0 0,-1 1 0,1 0-1,0 1 1,-1 0 0,18 2 0,5-1-3,35-7-14,173 6 57,-236-13-1775,6 0 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7:27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 80,'0'0'5369,"8"0"-5338,551 0 746,-558 0-799,21-7 35,-7 2-4,0 1-1,0 1 1,0 0-1,23-1 1,-37 4-20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7:29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 1280,'0'0'2836,"80"0"-1512,500-7-2651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8:0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1805 278 392,'0'0'1806,"3"-1"-1586,-2 1-52,0 0 1,0-1-1,0 1 0,0 0 1,0-1-1,0 1 0,0-1 1,0 0-1,0 1 0,0-1 1,0 1-1,-1-1 0,1 0 1,0 0-1,0 0 0,-1 1 1,1-1-1,0 0 0,-1 0 1,1 0-1,-1 0 0,1 0 1,-1 0-1,1-2 1,-6-15 2503,-6 4-3628,-12-14 1047,17 20-78,1 0 0,-1 1 0,-1 0 0,0 0 0,0 1 0,0 0 0,0 0 0,-12-6 0,-20-5-13,0 1 1,-2 2-1,-55-12 0,49 15-8,-4-2 1,0 2 1,-77-7-1,33 13-27,-124 9 0,188 0 27,0 1-1,1 1 0,-1 2 0,1 1 1,-50 23-1,53-17-11,0 1 0,1 1 0,-38 33 0,-65 71-152,92-84 91,2-3 30,3 2-1,-33 47 1,47-58-1,2 0 1,2 1-1,0 1 1,-18 49-1,-19 124-149,47-181 195,-27 172-37,7-30 28,11-81 12,-3 111 0,12 84-2,4-198 4,1-56-4,1 0 0,0 0 0,2 0 0,0-1 1,14 37-1,48 94-31,-39-94 30,-11-26 0,1-1 1,1-1 0,39 48-1,80 67-10,-118-126 14,0-1 0,1-1 1,1-1-1,0 0 0,1-2 1,0 0-1,1-2 1,1 0-1,0-2 0,0 0 1,1-2-1,31 5 1,89 3-12,197-7 1,-290-8 8,-32-1 1,0-2-1,0 0 1,0-1-1,-1-1 1,0-1-1,23-11 1,35-9-14,-36 13-10,-2-1 1,0-2-1,-1-2 1,0-1-1,-2-2 1,0-2-1,-1-1 1,43-41-1,-63 50 31,-1-1-1,-1 0 1,0-1-1,-1-1 0,-1 0 1,-1 0-1,0-1 0,-2-1 1,11-33-1,2-21 14,15-94 0,-36 167-17,102-729 152,-94 468-139,-8 221-13,-1 3-60,-2-1 1,-2 1 0,-1-1-1,-1 2 1,-3-1 0,-1 1 0,-2 1-1,-1 0 1,-38-68 0,29 64-187,-2 2 0,-55-67 0,62 85 61,0 2-1,-2 0 0,0 1 1,-1 1-1,-1 1 0,-41-21 1,1 8-472,-1 4-1,-71-18 1,19 11-1903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6:42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0 318 2713,'0'0'10906,"13"-8"-10951,60-49-250,-50 42 159,-2-2 1,32-30-1,-34 29-57,1 0-1,35-23 1,-41 35 20,-13 6 154,0 0-1,0 0 1,0-1-1,0 1 1,0 0 0,0-1-1,0 1 1,0-1-1,0 1 1,0-1 0,0 0-1,0 1 1,-1-1 0,1 0-1,0 0 1,-1 1-1,1-1 1,0 0 0,-1 0-1,2-1 1,3-5-182,1 1 0,0 1 0,1-1 0,10-7 1,8-6-1559,-13 4-2797,-12 8 379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6:43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1 236 1840,'0'0'7127,"7"-7"-6489,59-43 61,-34 28-282,53-49 0,-49 40-1508,-30 27 494,1-1 1,-1 0-1,0 0 0,0-1 1,-1 0-1,9-11 1,-13 11-4187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7042,'0'0'3448,"-19"23"-5576,5-6-1753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16:45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2 780 2537,'0'0'6138,"-1"-5"-3715,1 2-2413,-1 0 1,1 0-1,0 0 0,0 1 0,1-1 1,-1 0-1,0 0 0,2-3 0,35-60 104,-8 16-70,48-87 43,23-47-561,-89 160 408,-1 0-1,-2 0 1,0-1 0,-1 0 0,5-48 0,-10 57 93,-1-1 0,-1 1 1,-3-32-1,2 47-33,1 0-1,-1 0 1,0 0 0,0 0-1,1 0 1,-1 0 0,0 0-1,0 0 1,0 0 0,0 0 0,0 1-1,-1-1 1,1 0 0,0 1-1,0-1 1,0 1 0,-1-1-1,1 1 1,0 0 0,-1-1-1,1 1 1,0 0 0,0 0 0,-1 0-1,-2 0 1,-44 1-341,33 0 67,12-2 282,1 2-1,-1-1 1,1 0 0,0 0-1,-1 1 1,1-1 0,0 1-1,0-1 1,-1 1 0,1 0-1,0 0 1,0 0 0,0 1-1,0-1 1,0 0-1,-3 4 1,0 0 3,1 0-1,1 0 1,-1 1 0,1-1-1,-4 9 1,-3 7-9,2 0 0,0 0 1,1 1-1,2 0 0,0 1 0,-2 28 0,1 138-31,6-142 33,1-33 10,0-1-1,1 0 1,1 0 0,0 0-1,1 0 1,0 0 0,10 19-1,-3-11-22,0 0 0,1-1-1,21 26 1,-18-31-30,2 0 0,0 0 0,0-2 0,1 0-1,1-1 1,0-1 0,35 15 0,-21-9-10,-27-15 28,-1 0-1,1-1 1,0 0 0,0 0-1,0 0 1,0 0-1,0-1 1,0 0 0,8-1-1,7 0 6,-17 0 9,-1 0 0,1 0 0,0 0 0,-1-1 1,1 0-1,-1 1 0,1-1 0,-1-1 0,0 1 0,0 0 0,0-1 0,0 1 1,0-1-1,2-4 0,37-44 60,-41 50-46,6-9 11,0 1 0,-1-2 0,-1 1 0,1-1 0,-2 0 0,1 0 0,-1 0 0,-1 0 0,0-1 1,-1 1-1,0-1 0,-1 0 0,0 0 0,-2-19 0,1 29-3,0 0 1,0-1-1,-1 1 1,1 0-1,-1 0 0,1 0 1,-1 1-1,0-1 1,0 0-1,0 0 1,0 0-1,0 1 0,-1-1 1,1 0-1,0 1 1,-1-1-1,1 1 0,-1-1 1,1 1-1,-1 0 1,0 0-1,0 0 1,1 0-1,-1 0 0,0 0 1,0 0-1,0 1 1,0-1-1,0 1 0,0-1 1,0 1-1,-3 0 1,-10-2 56,1 0 1,-1 2 0,-23 1-1,17 0-22,18-2-42,0 1-1,0 0 0,1 0 0,-1 0 0,0 0 0,1 0 1,-1 1-1,0-1 0,1 1 0,-1-1 0,0 1 0,1 0 1,-1 0-1,1 0 0,0 1 0,-1-1 0,1 1 1,0-1-1,0 1 0,0 0 0,0 0 0,0-1 0,0 2 1,0-1-1,1 0 0,-1 0 0,1 0 0,-1 1 0,1-1 1,0 1-1,0-1 0,-1 6 0,-50 138-2320,36-100 197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9:5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24 392,'0'0'3151,"-5"-23"1652,2 23-4788,0 1 0,0-1 0,0 1 0,0 0 1,0 0-1,0 0 0,0 0 0,0 1 0,0-1 0,0 1 1,1 0-1,-1 0 0,1 0 0,-1 0 0,-1 3 0,-39 45 39,21-22-37,-48 51 9,-261 270-12,201-249 6,129-98-28,1-1 14,18-15-1383,-1-6-240,-1-5-969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9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0 864,'0'0'5241,"0"76"-3258,3-37-1934,1 0 0,2 0-1,16 55 1,-2-7-46,46 254 47,-62-332-46,2 9 56,13-18-3176,-12 0 841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9:5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1672,'0'0'8306,"7"0"-8239,260 0-77,-151 0-4688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9:5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1560,'0'0'6158,"19"0"-4959,201 0-1205,-75 0-2893,-99 0 608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9:5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1408,'0'0'7946,"15"-2"-6698,-10-4-1217,0 1 1,0-1-1,0 0 0,-1 0 0,0-1 0,0 1 0,4-10 1,11-17-43,162-210-540,-134 183 446,-35 45 41,-12 15 55,1 0 0,-1 0 0,0 0 0,0 0 0,0 0 0,0 0 0,0 0 0,0 0 1,0 0-1,0 0 0,0 0 0,0-1 0,0 1 0,0 0 0,0 0 0,0 0 0,0 0 0,1 0 0,-1 0 0,0 0 1,0 0-1,0 0 0,0 0 0,0 0 0,0 0 0,0 0 0,0 0 0,0 0 0,0 0 0,1 0 0,-1 0 1,0 0-1,0 0 0,0 0 0,0 0 0,0 0 0,0 0 0,0 0 0,0 0 0,0 0 0,1 0 0,-1 0 0,0 0 1,0 0-1,0 0 0,0 1 0,0-1 0,0 0 0,0 0 0,0 0 0,0 0 0,0 0 0,0 0 0,0 0 0,0 0 1,0 0-1,0 0 0,0 0 0,0 1 0,0-1 0,1 0 0,-1 0 0,0 0 0,0 0 0,-7 27-1258,1-7 1420,-139 483 215,136-484-358,7-15-7,0 1 1,0 0-1,0-1 1,1 1 0,0 0-1,-1 0 1,2 0-1,-1 0 1,0 5 0,1-9-14,4-17-5196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09:5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60 1560,'0'0'5057,"13"-7"-4706,-7 3-339,4-3 58,0 1 0,0 1 0,1-1 0,0 2 0,-1-1 0,2 2 0,-1-1 0,0 1 0,23-2 0,-28 5-65,-1 0-51,1 0 1,-1 0-1,0 0 0,0 1 0,0 0 0,0 0 0,7 2 0,-11-2 20,1 0 1,-1-1-1,0 2 1,1-1 0,-1 0-1,0 0 1,0 0-1,0 0 1,0 1-1,0-1 1,0 1-1,0-1 1,0 1 0,0-1-1,-1 1 1,1-1-1,-1 1 1,1-1-1,-1 1 1,1 0-1,-1-1 1,0 1 0,0 0-1,0 0 1,0-1-1,0 3 1,0 5 9,0 1 0,-1-1 0,0 0 0,-4 18 1,4-22 35,-1-1 1,0 0 0,0 0-1,-1 0 1,1 0 0,-1 0 0,0 0-1,0-1 1,0 1 0,0-1-1,-7 6 1,-5 3 19,0-1 1,0 0-1,-1 0 0,-1-2 0,-32 15 1,40-20-119,14-4-178,16-5 239,-1-3 36,0 1 1,1 0-1,0 1 1,0 2-1,0 0 1,0 1-1,34 0 1,-53 4-41,0-1 1,0 1-1,-1 0 0,1 0 1,-1 0-1,1 0 1,-1 0-1,1 0 1,-1 0-1,1 0 0,-1 1 1,0-1-1,0 1 1,0-1-1,1 1 1,-2-1-1,1 1 0,0-1 1,0 1-1,0 0 1,-1 0-1,1-1 1,-1 1-1,1 0 0,-1 0 1,0 2-1,7 52 21,-6-32 70,-1 25 108,0-47-169,0 1 1,-1-1-1,1 1 0,-1-1 1,0 0-1,0 1 0,0-1 1,0 0-1,0 1 0,0-1 1,-1 0-1,1 0 0,-1 0 0,1 0 1,-4 3-1,-7 3 17,1-1 0,-1 0-1,0 0 1,-1-2 0,1 1-1,-1-1 1,0-1 0,-1-1 0,1 0-1,-20 2 1,-17 0 44,-76-4 0,71-2-61,54 2-68,-1-1 0,1 0 0,0 0 0,0 0 0,0 0 0,0 0-1,-1 0 1,1 0 0,0 0 0,0 0 0,0-1 0,0 1 0,0 0 0,0-1 0,-1 1-1,1-1 1,0 1 0,0-1 0,0 0 0,1 1 0,-1-1 0,0 0 0,0 0 0,0 1-1,0-1 1,1 0 0,-1 0 0,0 0 0,1 0 0,-1 0 0,1 0 0,-1 0-1,1 0 1,-1-1 0,1 1 0,-1-2 0,1-1-1489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87 1640,'0'0'5420,"-6"0"-5212,-3 0-159,5 0-38,0-1 0,0 1 0,0 0 0,0 0 0,0 0 0,1 1 0,-1 0 0,0-1 0,0 1-1,0 1 1,0-1 0,1 0 0,-1 1 0,1 0 0,-1 0 0,1 0 0,-6 4 0,3 2-14,0-1 0,1 1 0,-1 1 1,1-1-1,1 1 0,0 0 1,0 0-1,1 0 0,0 0 1,0 1-1,-1 9 0,1 11-12,1 0 1,2 38-1,0-32 12,0-28-10,0-1 0,1 0 1,0 0-1,0 0 1,0 0-1,1 0 1,0 0-1,1 0 1,-1-1-1,1 1 1,1-1-1,-1 0 1,1 1-1,0-2 0,0 1 1,1 0-1,0-1 1,0 0-1,10 8 1,-6-7 29,0 0 1,0-1-1,0 0 1,1-1-1,0 0 1,0-1 0,0 1-1,0-2 1,0 0-1,1 0 1,-1-1-1,20 0 1,-21-1 19,1 0 0,-1-1-1,0-1 1,0 1 0,0-2 0,0 1-1,0-1 1,0-1 0,0 1 0,-1-1 0,0-1-1,0 0 1,0 0 0,-1 0 0,1-1 0,7-8-1,-1 2 29,1 0 0,-2-2-1,0 0 1,0 0 0,-1-2-1,-1 1 1,-1-1 0,0-1-1,-1 0 1,-1 0-1,0-1 1,-1 0 0,-2 0-1,1 0 1,-2-1 0,-1 0-1,0 0 1,0-28 0,-2 37-4,-1 0 1,-1-1 0,0 1 0,-4-18 0,4 24-56,-1 1 0,1-1 0,-1 0 0,0 1 0,0-1 1,-1 1-1,1 0 0,-1-1 0,1 1 0,-1 0 0,0 1 1,0-1-1,-1 0 0,-5-3 0,-2 0-77,0 0 0,-1 1 0,1 0 0,-1 1 0,0 1 0,0 0 1,0 0-1,-23-1 0,6 2-500,0 1 1,-44 6-1,2 9-1161,8 5-451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1504,'0'0'8713,"3"0"-8690,230-17 136,-38 1-138,-87 11-3,137-25 1,-239 29-27,-4 1-37,-24 0-2305,19 1 2036,0-1 0,-1 0 0,1 1 0,0-1 0,0 1 0,-1 0 0,1 0 0,0 1 0,0-1 0,0 0 0,-5 4 0,0 0-615,-11 3-1436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2737,'0'0'5001,"2"0"-4972,5 3 9,0 0-1,0 0 1,-1 0-1,1 1 1,-1 0 0,11 8-1,17 12 21,8-3 67,67 24-1,-12-6-50,-95-39-81,-1 1 1,1-1-1,-1 1 0,0-1 0,1 1 1,-1-1-1,0 1 0,0 0 0,1-1 1,-1 1-1,0 0 0,0 0 0,0 0 1,0 0-1,0 0 0,0 0 1,0 0-1,-1 1 0,1-1 0,0 0 1,0 0-1,-1 1 0,1-1 0,-1 0 1,1 1-1,-1-1 0,0 0 0,0 1 1,1 2-1,-2-2 15,-1 1 1,1-1-1,0 1 1,-1-1-1,1 0 1,-1 0-1,0 0 1,0 1-1,0-2 1,0 1-1,0 0 1,0 0-1,-1-1 1,-4 3-1,-50 29-88,30-18 330,1 0 0,-40 32-1,61-42-513,-1 0-1,0 0 0,1 0 0,0 1 0,0 0 1,1 0-1,0 1 0,0-1 0,0 1 1,1 0-1,0-1 0,0 2 0,0-1 1,1 0-1,-2 12 0,4-4-2432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26 1320,'0'0'3642,"-4"0"-3129,-36-11 2327,32 8-2681,1 0-1,-1 1 0,0 0 0,0 0 1,1 1-1,-12-1 0,17 3-163,0-1 0,1 1 0,-1 0 0,0 0 0,1 0 0,-1 0-1,1 0 1,-1 0 0,1 0 0,0 0 0,-1 1 0,1-1 0,0 0-1,0 1 1,0-1 0,0 1 0,0 0 0,0-1 0,0 1 0,1 0-1,-1-1 1,0 3 0,-13 41-33,9-21-2,0 2-1,2-1 0,1 37 1,2-61 36,0 1 1,0-1 0,1 0 0,-1 0 0,1 0 0,-1 0 0,1 0-1,-1 0 1,1 0 0,0 0 0,0 0 0,-1-1 0,1 1-1,0 0 1,0 0 0,0-1 0,0 1 0,0 0 0,0-1 0,0 1-1,0-1 1,0 1 0,0-1 0,0 0 0,0 1 0,0-1-1,0 0 1,0 0 0,2 0 0,39 5-11,-38-5 12,193 1-2755,-159-1-1111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3409,'0'0'5071,"0"0"-4930,0-2-120,0 1-141,2 9 105,0 1 0,0-1 0,0 0 0,1 0 0,1-1 0,-1 1 0,1 0 1,0-1-1,1 0 0,0 0 0,8 9 0,4 8 64,-2-1-66,46 62 192,-55-77-312,2 0 1,-1 0-1,1-1 0,0 0 0,0 0 1,1-1-1,14 8 0,-20-13-113,0 0 0,0 0-1,0 0 1,0 0 0,1 0 0,-1-1-1,0 1 1,7-1 0,3 0-1353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 1880,'0'0'6007,"-1"0"-6005,0 0 0,0-1 0,0 1 0,0 0 0,0-1 0,0 1 0,0 0 0,0 0 0,0 0 0,0 0 0,0 0 0,-1 0 0,1 0 0,0 0-1,0 1 1,0-1 0,0 0 0,-2 1 0,-7 16 3,0 0 0,-14 33 0,-9 17 18,0-15-101,-2-2-1,-2-1 1,-62 62 0,-5-17-2817,88-82 1358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4721,'0'0'5168,"5"0"-5034,63-2 92,-27 0-328,-1 1 0,45 7-1,-47 4-443,-36-10 341,-1 1 0,0-1 0,0 1 0,0 0 0,0 0-1,0 0 1,0-1 0,0 1 0,0 0 0,0 0 0,-1 0 0,1 0-1,0 1 1,-1-1 0,1 0 0,0 0 0,-1 0 0,0 0-1,1 1 1,-1-1 0,0 0 0,1 0 0,-1 1 0,0-1-1,0 2 1,0 7-2593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3489,'0'0'5025,"102"0"-4961,-47 0-64,-15 0-568,-3 0-1985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76 2865,'0'0'5945,"20"-12"-5701,66-36-53,-80 45-171,0 1 1,0 0-1,0 0 1,0 0-1,0 1 0,0-1 1,1 2-1,-1-1 1,0 1-1,0 0 1,1 0-1,7 1 1,10 1-11,-21-2-20,-1 0 0,1 1 0,-1-1 0,1 1 0,-1 0 0,1-1 0,-1 1 1,1 0-1,-1 1 0,0-1 0,0 0 0,1 1 0,-1-1 0,0 1 0,0-1 1,-1 1-1,1 0 0,0 0 0,0 0 0,-1 0 0,1 0 0,-1 0 0,0 1 0,0-1 1,0 0-1,0 1 0,0-1 0,0 1 0,-1-1 0,1 1 0,-1-1 0,1 5 0,0 4-25,0-1 0,-1 1 0,0 0-1,0-1 1,-1 1 0,-1-1 0,-3 13 0,1-11 1,0 0 0,-2-1 1,1 1-1,-1-1 0,-1 0 0,0-1 1,-12 14-1,-67 68-175,53-59 127,16-13-579,-1 0-1,2 1 0,1 1 0,-21 39 1,24-37-1542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0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6057,'0'0'5249,"0"3"-6625,0 4-3817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0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0 114 208,'0'0'3125,"4"-13"3960,105-3-7067,60-13 65,-122 23-73,112-11-9,-6 10 1,63-7-5,-27 14-58,-111-9 83,176 6-44,271 6-49,-416 4 80,67 2 5,-20-2-212,-156 7-4139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3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1200,'0'0'3260,"0"-15"1669,-1 224-5229,3 241 348,20-75-28,-4-131-70,-9 706 242,-14-750-132,-4 185-36,11-152 8,-4 257 74,-15-247-64,1-3 21,6 293 118,10 180 256,14-266-285,-14-351-147,28 622 100,-20-665-191,1 16-66,-6-23-3105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3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1328,'0'0'6190,"24"0"-4921,173 11-911,6 1-4,-165-12-302,706-10 392,50 4-390,-446 9-28,2580-3-78,-1649-16 71,-341 13 1,-495 5-9,-342-2 1,827-10-79,-281-20 46,500-8-161,-679 38-204,-464-1 383,49 4-221,-49-3 198,0 1 0,-1-1 0,1 1 0,0 0 0,-1 0 1,1 0-1,-1 1 0,1-1 0,-1 1 0,0 0 0,4 2 0,-54-4 152,22-8-224,-1 0 1,2-1 0,-1-1 0,-23-15-1,22 12-11,0 0-1,0 2 1,-35-9-1,51 16 200,0 0-1,0-1 0,1 0 0,-1 0 0,1-1 1,0 0-1,1-1 0,-12-10 0,10 5 478,13 6-227,27 4-133,-15 2-230,1 2 33,0 0 1,0 1-1,0 1 1,0 0-1,-1 1 0,20 10 1,15 3 1,-39-14-11,0 0 0,0 1 1,0 0-1,0 1 0,15 10 0,-23-13-5,0-1 0,0 1 0,0 0 0,0 0 0,0 0 0,-1 0 0,1 0 0,-1 0 0,0 1 1,0-1-1,0 1 0,0 0 0,-1-1 0,0 1 0,1 0 0,-1 0 0,-1 0 0,1 0 0,0 6 0,-1-2 25,-1 1-1,1-1 1,-1 0-1,-1 0 1,0 0-1,0 0 1,0 0-1,-1 0 1,-4 7-1,-4 3 5,0 0-1,-18 21 0,23-30-19,-14 15-294,0 2 0,2 0 0,2 1 0,0 1 0,2 1 0,-16 42 0,22-44-2625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1328,'0'0'5715,"-5"11"-5535,-96 206-32,29-55-84,63-144-55,6-11-4,0 1 1,-1-1-1,0 0 0,0 0 0,-9 12 844,13-43-519,4 8-309,0 0 1,1 0-1,1 0 1,1 1 0,0 0-1,1 0 1,0 1-1,1 0 1,13-16 0,2 0-43,54-54 0,-77 83 8,-1 1-1,1-1 0,0 1 1,0-1-1,-1 1 0,1-1 1,0 1-1,0 0 0,0-1 1,0 1-1,0 0 0,0 0 1,0 0-1,0 0 0,-1 0 1,1 0-1,0 0 1,0 0-1,0 0 0,0 0 1,0 0-1,0 1 0,0-1 1,0 0-1,-1 1 0,1-1 1,0 1-1,0-1 0,0 1 1,-1-1-1,1 1 0,0-1 1,0 1-1,0 1 0,24 29 272,-18-23-208,166 226 192,-136-196-1622,-25-27-806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39:0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59 488,'0'0'4793,"-1"-4"-4159,0 1-544,-1 0 0,1 1 1,0-1-1,-1 0 1,1 1-1,-1-1 1,0 1-1,0-1 1,0 1-1,0 0 0,0 0 1,0 0-1,-1 0 1,1 0-1,-1 1 1,1-1-1,-1 1 1,0-1-1,0 1 0,1 0 1,-5-1-1,-1 0-118,-1 0 0,0 0-1,1 1 1,-1 0 0,0 1 0,0 0-1,0 0 1,-12 3 0,19-3 19,0 1 1,0 0 0,0 0 0,1 0 0,-1 0 0,0 0 0,1 1-1,-1-1 1,1 0 0,-1 1 0,1-1 0,0 1 0,0 0 0,0-1-1,0 1 1,0 0 0,0 0 0,0-1 0,0 1 0,0 3 0,-12 44-167,11-36 111,-1 6 47,1 0 1,1 0-1,2 31 0,0-10-61,-1-38 76,1-1 0,-1 0 0,1 1 0,-1-1 0,1 0 0,-1 0-1,1 0 1,-1 1 0,1-1 0,0 0 0,0 0 0,0 0 0,0 0 0,-1 0 0,1 0 0,1-1 0,-1 1 0,0 0 0,0 0 0,0-1 0,0 1 0,0 0 0,1-1 0,-1 1 0,0-1 0,2 1-1,43 9-31,-32-8 30,20 3-223,1-1-1,-1-2 0,47-3 0,-24 0-428,-11 1-1137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2881,'0'0'4819,"3"-11"-4364,26-83 1327,-3 45-1704,-24 46-86,0 0 1,0 0-1,0 0 1,0 0 0,1 0-1,0 1 1,-1-1-1,1 1 1,0 0-1,0 0 1,0 0 0,7-3-1,-10 5-24,1 0 0,-1 0 0,1 0 0,-1 0-1,1 0 1,-1 0 0,1 0 0,-1 0 0,1 0 0,-1 1 0,0-1-1,1 0 1,-1 0 0,1 0 0,-1 1 0,1-1 0,-1 0 0,0 1-1,1-1 1,-1 0 0,0 1 0,1-1 0,-1 0 0,0 1 0,1-1-1,-1 1 1,0-1 0,0 1 0,0-1 0,1 0 0,-1 1 0,0-1-1,0 1 1,0-1 0,0 1 0,0-1 0,0 1 0,0-1 0,0 1-1,0-1 1,0 1 0,0 0 0,0 31-59,-1-22-23,1 120 27,31-130 162,-28 0-47,0-1 0,0 0 0,0 0 0,0 0 0,0 0 0,0 0 0,0-1 0,-1 1 0,1-1 0,0 0 0,-1 1 0,1-1 0,-1-1 0,0 1 0,0 0 1,3-4-1,35-48 80,-28 36-90,-7 11 7,-3 5-15,0 0-1,-1 0 1,1 0-1,-1-1 1,1 1-1,-1-1 1,0 1-1,0-1 1,0 1-1,0-1 1,0 0 0,-1 1-1,1-6 1,-1 8-108,1 24-1467,12 54 1596,-12-73-260,1 0 0,-1 1 0,1-1 1,0 0-1,0-1 0,1 1 0,-1 0 0,1-1 1,0 1-1,0-1 0,0 0 0,7 6 0,-2-6-1399,-1-3-1034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1408,'0'0'3492,"1"-15"-3232,1-5-154,2-50 1464,-4 69-1232,-1 1-327,1 0-1,0 0 0,-1 0 0,1 0 0,0 0 1,-1 0-1,1 0 0,0 0 0,-1 0 0,1 0 0,0 0 1,0 0-1,-1 0 0,1 0 0,0 0 0,-1 0 0,1 0 1,0 0-1,-1 0 0,1 0 0,0 1 0,0-1 1,-1 0-1,1 0 0,0 0 0,-1 0 0,1 1 0,0-1 1,0 0-1,0 0 0,-1 1 0,1-1 0,0 0 0,0 0 1,0 1-1,-1-1 0,1 11 47,0-2-2424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6225,'0'0'4985,"-18"-20"-4985,18 17-112,7 3-2368,8 0-57,-1 0-143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4689,'0'0'6721,"26"-36"-6985,3 36-408,0 0-1424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7434,'0'0'2624,"22"-13"-3168,10 13-1048,1 0-945,4 0-2808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7042,'0'0'3464,"-22"-7"-3624,22 27-1360,0 6-1137,-3 4-1808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46 7402,'0'0'4721,"-4"-46"-4657,-3 46-64,0 0-448,-1 0-473,-6 7-535,-1 9-2481,8-3-1488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6345,'0'0'2577,"193"-27"-3041,-142 24-1825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44 7402,'0'0'3240,"0"-17"-3360,0 7-664,0 4-1937,0-4-2104</inkml:trace>
  <inkml:trace contextRef="#ctx0" brushRef="#br0" timeOffset="1">81 44 4065,'106'-43'5793,"-103"43"-3712,-3 3-2057,0 7-24,-11 10-569,-51 35-431,8-5-1432,-8 2-4946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1262 14 7034,'0'0'4008,"-91"-13"-4784,69 33-712,4 3-3057</inkml:trace>
  <inkml:trace contextRef="#ctx0" brushRef="#br0" timeOffset="1">172 756 5753,'0'0'4113,"-160"-33"-5145,149 33-3849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6785,'0'0'3065,"-21"0"-3145,21 3-1392,0 10 191,3 7-455,4-7-280,1-3-1249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5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2160,'0'0'2917,"35"-8"-2688,110-25-95,-135 30-97,0 1 0,0 0 0,0 0 0,0 1 1,0 1-1,17 0 0,-2 2 234,-21-2-251,-1 0 1,1 1-1,0-1 1,-1 1-1,1 0 1,-1 0-1,1 0 1,-1 1-1,1-1 1,-1 1-1,0 0 1,0 0-1,0 0 1,0 0 0,0 1-1,0-1 1,-1 1-1,1 0 1,-1 0-1,1 0 1,-1 0-1,0 0 1,0 0-1,-1 0 1,1 1-1,-1-1 1,1 1-1,-1-1 1,0 1-1,0 4 1,3 13-7,0-1 1,-2 1-1,0 0 1,-2 22-1,0-41-10,0 5-2,1 35 2,-1-1 1,-3 0 0,-1 0-1,-19 78 1,6-65 23,3-12-9,1 1 0,2 1-1,2-1 1,1 2-1,0 47 1,8-32 1604,-1-60-1572,1 0 1,-1 0-1,1 0 0,-1 0 1,1 0-1,-1 0 0,1 0 0,-1 0 1,1-1-1,-1 1 0,1 0 1,-1 0-1,1 0 0,-1-1 1,1 1-1,-1 0 0,1 0 0,0-1 1,-1 1-1,1 0 0,0-1 1,-1 1-1,1-1 0,0 1 0,-1-1 1,-3-6-33,-1 0 0,1 0 0,1-1 0,0 0-1,0 1 1,0-1 0,-2-12 0,-7-60-122,10 44-2,1 1 0,6-62 0,-2 76 49,1 0 1,1 0-1,1 1 1,0-1-1,19-35 1,12-12-6,85-119 0,-121 186 49,0 0 0,-1 0-1,1-1 1,0 1 0,0 0-1,0 0 1,0 0 0,0 1-1,0-1 1,0 0 0,0 0-1,0 0 1,1 1 0,-1-1-1,0 1 1,0-1 0,1 1-1,-1-1 1,0 1 0,0 0-1,2-1 1,-2 2-10,0-1 0,1 0 1,-1 1-1,0-1 0,0 1 0,0-1 0,0 1 1,0-1-1,0 1 0,0 0 0,0 0 0,-1 0 1,1-1-1,0 1 0,0 0 0,-1 0 0,1 0 0,0 0 1,0 1-1,4 9-92,-1-1 0,0 1-1,0 0 1,2 12 0,-3-11 177,4 25-112,0 0 0,-3 1-1,-1 0 1,-2 47 0,-2-83 67,1 1 0,0-1 1,-1 0-1,0 1 1,1-1-1,-1 1 1,0-1-1,0 0 0,0 0 1,-1 0-1,1 1 1,0-1-1,-1 0 0,0-1 1,1 1-1,-1 0 1,0 0-1,0-1 0,0 1 1,0-1-1,0 1 1,0-1-1,0 0 1,-1 0-1,1 0 0,0 0 1,-1-1-1,1 1 1,0 0-1,-4-1 0,-11 4 2,-1-2-1,1 0 0,-24-1 0,15 0-8,-36 0-793,62-2 672,0 0 0,0 0 0,0 0 1,0 0-1,0 0 0,0-1 1,0 1-1,0 0 0,0 0 0,0 0 1,1 0-1,-1 1 0,0-1 0,1 0 1,-1 0-1,1 0 0,0-2 1,24-14-1357,7 1-118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30 7274,'0'0'4449,"-73"-29"-4449,66 29-617,3 0-1103,-10 0-4777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7074,'0'0'1248,"-99"30"-4833,88-14 1777,4 4-1121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4233,'-15'79'2224,"15"-86"2697,15 7-6393,10 7-1248,1 9-2105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6809,'0'0'2793,"73"-23"-4737,-40 20-1969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7458,'0'0'1664,"33"-20"-9402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3489,'0'0'3392,"-99"53"-3368,99-27-24,0-6-960,4-4-1136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4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8130,'0'0'3713,"22"-3"-4010,-11 3-399,3 0-608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4:5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7890,'0'0'2968,"0"-49"-3024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5:0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0 144,'0'0'2254,"1"1"-2088,0-1-1,0 0 1,0 1 0,-1-1-1,1 1 1,0-1 0,0 1-1,-1 0 1,1-1 0,-1 1 0,1 0-1,0-1 1,-1 1 0,1 0-1,0 1 1,1 11 714,0 1 0,-1-1 0,-1 23 0,-1-26-776,0 0-1,-1 0 1,0 0-1,0-1 1,-2 1-1,1-1 1,-1 1 0,0-1-1,-9 13 1,-111 174 351,-60 100-357,176-282 393,-3 3-2689,8-20 783,2-13 572,1-47-1695,0 33 619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5:1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1384,'0'0'5589,"22"7"-4332,-9 1-1116,-1 1 0,-1 0 0,0 0 1,0 1-1,-1 1 0,17 21 0,6 6-8,42 47 19,24 25-125,31 21-214,-127-127-56,0-1-1,0 1 1,-1 0 0,0 0-1,0 0 1,0 1-1,0-1 1,-1 0-1,1 1 1,-1-1-1,0 1 1,0-1 0,-1 1-1,1 0 1,-1-1-1,0 1 1,-1 0-1,0 6 1,0 8-1009,1-2-958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0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255 560 2961,'0'0'4698,"-21"-2"-4542,-72-6-147,88 7-13,0 1 0,0 0 0,0 0-1,0 1 1,1-1 0,-1 1 0,0 0-1,0 0 1,0 1 0,1-1 0,-1 1 0,0 0-1,1 1 1,0-1 0,0 1 0,-1-1-1,2 1 1,-1 1 0,0-1 0,0 0-1,1 1 1,0 0 0,0 0 0,0 0-1,0 0 1,-2 5 0,1 1-35,-1 0-1,2 1 1,-1 0 0,1 0-1,1 0 1,0 0 0,1 0 0,-1 21-1,2-29 8,1 0 0,-1-1 0,0 1 0,1 0 0,0-1 0,0 1-1,0-1 1,0 1 0,0-1 0,0 1 0,0-1 0,1 0 0,-1 1 0,1-1 0,0 0-1,0 0 1,0 0 0,0 0 0,0-1 0,0 1 0,0 0 0,0-1 0,1 0-1,-1 1 1,1-1 0,-1 0 0,1 0 0,-1 0 0,1-1 0,3 1 0,6 2-114,0-1 1,0-1 0,0 0 0,0-1-1,20-1 1,-29 0 159,-1 0 0,1 1-1,0-1 1,-1 0 0,1-1-1,-1 1 1,1 0 0,-1-1-1,0 1 1,1-1 0,-1 0-1,0 0 1,0 0 0,0 0-1,-1 0 1,1 0 0,0-1 0,-1 1-1,1 0 1,-1-1 0,0 1-1,0-1 1,0 0 0,0 1-1,0-1 1,-1 0 0,1-5-1,2-9 134,-1 0 0,0 0 0,-2-20 0,0 31-115,0-73 1291,0 78-1232,1 15-203,0 0 68,1 0 1,0 0-1,6 19 0,-6-27 44,0 0 0,0 0-1,1 0 1,-1 0 0,1 0 0,1 0-1,-1-1 1,1 1 0,0-1 0,0 0 0,8 7-1,-10-11 2,0 1-1,0-1 0,1 0 1,-1 0-1,0 0 1,1 0-1,-1 0 0,1-1 1,-1 1-1,1-1 1,-1 0-1,1 1 0,0-1 1,-1 0-1,1-1 1,-1 1-1,1 0 0,-1-1 1,1 1-1,-1-1 1,1 0-1,-1 0 0,3-1 1,2-1 20,-1-1 1,0 0-1,0 0 1,0 0-1,-1 0 1,11-11-1,13-18-33,-2-2 0,-1 0 0,-2-2 0,30-58 0,-16 14-162,32-103 0,-61 160 207,-2-1-1,0 0 1,-2 0-1,-1-1 0,2-35 1,-7 60 10,-1 1 1,1-1-1,-1 0 0,1 0 1,-1 1-1,0-1 0,1 1 1,-1-1-1,1 1 0,-1 0 1,0 0-1,1 0 0,-1 0 1,0 0-1,1 0 0,-1 0 1,-3 1-1,0-1 9,1 1-56,-1 0 1,1 0-1,0 1 0,0-1 0,0 1 0,0 0 1,0 0-1,0 0 0,0 0 0,1 1 1,-1 0-1,1-1 0,0 1 0,-1 1 1,2-1-1,-1 0 0,0 1 0,-3 5 0,-8 12-27,-21 42-1,33-58 31,-14 30-12,1 1 0,2 1 1,1 1-1,-12 72 0,15-39-14,-1 125-1,10-189 21,0 0-1,1 0 1,0 0-1,0-1 1,0 1-1,1 0 1,0-1-1,0 1 1,0-1 0,1 1-1,0-1 1,1 0-1,-1 0 1,6 5-1,-6-7 6,1 0 1,0 0-1,0-1 0,0 1 0,1-1 1,-1 0-1,1-1 0,0 1 0,0-1 1,0 0-1,0 0 0,0 0 0,0-1 1,0 0-1,1 0 0,-1 0 1,0-1-1,9 0 0,-10 1 9,0-1 1,0-1-1,0 1 0,1-1 1,-1 0-1,0 0 0,0 0 1,0 0-1,-1 0 0,1-1 0,0 0 1,0 0-1,4-4 0,-2 1-8,-1 0 0,0 0 0,0-1-1,0 0 1,0 0 0,5-12-1,-5 8-16,0-1-1,-2 0 0,1 0 0,-1 0 0,-1 0 1,0 0-1,0-1 0,-1 1 0,-1-1 0,-1-16 1,1 26 18,0 0 1,-1 0-1,1 1 1,-1-1-1,1 0 1,-1 1-1,0-1 1,1 1 0,-1-1-1,0 1 1,0-1-1,0 1 1,0-1-1,0 1 1,-1 0-1,1-1 1,0 1-1,-1 0 1,1 0-1,0 0 1,-1 0 0,1 0-1,-1 1 1,0-1-1,1 0 1,-1 1-1,0-1 1,1 1-1,-1 0 1,0-1-1,1 1 1,-1 0-1,-3 0 1,0 0-1,0-1 1,0 1-1,0 1 0,0-1 1,0 1-1,-1-1 1,1 2-1,1-1 0,-1 0 1,0 1-1,-7 4 0,3 0-9,0 1 0,0 0-1,1 1 1,0 0 0,0 0 0,1 1-1,0 0 1,0 0 0,1 0-1,-10 21 1,6-7-501,1 1 0,0 0 0,-9 46 1,13-26-1349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5:1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4305,'0'0'5440,"0"12"-3857,0-2-1571,1 0 1,1 0 0,0-1-1,0 1 1,1 0 0,6 15 0,32 58-35,-22-46-88,-17-33 50,5 10-150,0-1 0,0 0 0,12 14 0,-16-24-65,-1 0 0,0-1 0,1 1 0,0-1 0,-1 1 0,1-1 0,0 0 0,0 0 0,0 0 0,1 0 0,-1-1 0,0 1 0,1-1 0,-1 0 0,1 0 0,-1 0 0,1-1 0,6 1 0,1-1-1924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5:1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1144,'0'0'8291,"-1"12"-7600,-77 172 169,-11 29-1273,-21 150-1571,98-321 1437,-22 83-2078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5:1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3513,'0'0'4006,"0"0"-3971,0 1-1,0-1 1,0 0 0,0 0 0,0 0-1,1 0 1,-1 0 0,0 0-1,0 0 1,0 0 0,0 0-1,0 0 1,0 0 0,0 0 0,0 0-1,1 0 1,-1 0 0,0 0-1,0 0 1,0 0 0,0 0 0,0 0-1,0 0 1,0 0 0,0 0-1,1 0 1,-1 0 0,0 0 0,0 0-1,0 0 1,0 0 0,0 0-1,0 0 1,0 0 0,0 0 0,0-1-1,1 1 1,-1 0 0,0 0-1,0 0 1,0 0 0,0 0 0,0 0-1,0 0 1,0 0 0,0 0-1,0 0 1,0-1 0,0 1 0,0 0-1,0 0 1,0 0 0,0 0-1,0 0 1,0 0 0,0 0 0,0-1-1,0 1 1,0 0 0,0 0-1,0 0 1,0 0 0,0 0 0,0 0-1,0 0 1,0 0 0,0-1-1,0 1 1,0 0 0,-2 84 399,5 112-312,-2-189-133,0 0 1,1 0-1,0 0 0,0 0 0,0 0 1,1 0-1,0 0 0,1-1 1,-1 0-1,1 1 0,6 5 0,-7-8-5,0-1 0,0 1 0,0-1 0,1 0 0,-1 0 0,1 0 0,0 0 0,0-1 0,0 1 0,0-1 0,1 0 0,-1-1 0,1 1 0,-1-1 0,1 0 0,-1 0 0,1 0 0,7 0-1,-2-1-33,-1 1 38,-1-1 1,1-1 0,-1 0-1,10-2 1,-15 2 15,0 0-1,0 0 1,0 0-1,0-1 1,0 1 0,0-1-1,0 0 1,-1 0-1,1 0 1,-1 0 0,1 0-1,-1 0 1,0-1 0,3-3-1,1-2 15,0-1-1,-1-1 1,0 1-1,-1-1 1,0 0-1,0 0 1,-1 0 0,0-1-1,1-11 1,0-10 73,-1-56 0,-3 76-89,-1 1-3,0 1 1,-1 0-1,0-1 0,-1 1 1,0 0-1,0 0 0,-1 1 0,0-1 1,-10-15-1,7 13-9,-1 1 1,0 0-1,0 0 0,-1 0 1,-1 1-1,-21-17 1,29 25-92,-1 0 1,0 0 0,0 0 0,0 1 0,-1-1 0,1 1 0,0 0-1,0-1 1,-1 1 0,1 1 0,-1-1 0,1 1 0,-1-1 0,1 1-1,-1 0 1,1 0 0,-1 0 0,1 1 0,-1-1 0,1 1 0,-1 0-1,1 0 1,0 0 0,-1 0 0,1 1 0,0 0 0,0-1 0,0 1-1,0 0 1,0 0 0,0 0 0,-4 6 0,-16 31-1539,1 4-376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25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1192,'0'0'4303,"-1"0"-3961,0 0 0,0 0 0,0 0 0,-1 0 0,1 0 0,0 0 1,0 0-1,0 0 0,0 1 0,0-1 0,0 0 0,0 1 0,0-1 1,0 1-1,0-1 0,0 1 0,-1 0 0,1 72-279,0-40-50,1 0 1,7 46-1,-4-56-13,1-1-1,2 1 1,0-1 0,14 32 0,0-8 0,-9-19-9,-8-22 8,-1 1 0,1-1 0,-1 1 0,1-1 0,8 9 0,8 15-8,-15-24 11,0 1 0,-1 0 0,0 1 0,-1-1 0,1 0 0,2 13 0,7 15 6,18 32 2,32 61-1,-56-113-7,1 1 0,5 22 1,-1-5-5,-6-21-4,0-1-1,1-1 1,0 1-1,0-1 1,10 11-1,-9-12 4,0 1 0,-1 0 1,0 0-1,0 0 0,4 13 0,46 128 22,-55-148-19,7 23 0,2-1 0,0 0-1,2-1 1,18 29 0,-27-46 1,0-1 0,0 1 0,-1 0 0,1 0 1,-1 0-1,1 7 0,-1-6-1,0 0 0,0 0 0,0 0 0,7 11 0,1-1-5,2 3-12,2-1 0,25 31 0,12-3 2,-33-31 19,-1 0 1,17 20-1,20 19 3,-39-42-9,-2 0 0,19 22 0,-16-19 8,-14-14-6,1 0 1,-1 0-1,0 0 0,0 1 0,0-1 0,0 0 0,3 6 0,7 11-7,0 0 0,1-2 1,1 1-1,1-2 0,0 0 0,2 0 0,34 25 0,-8-3 11,-36-30-4,0-1 1,1 0 0,0 0 0,0-1 0,12 6-1,41 26-3,-41-25 1,37 19-1,-48-27 3,0 0 0,-1 1 0,1 0 0,-1 1 0,0 0-1,8 9 1,28 16 1,14 0-1,-32-20 3,-23-12-2,-1 0-1,0 1 0,1 0 1,-1-1-1,0 1 0,0 0 0,1 0 1,-1 0-1,0 1 0,0-1 1,0 0-1,0 1 0,-1-1 1,1 1-1,0 0 0,2 3 0,-4 0 3,-1 25 102,0-19-105,1-1-1,0 1 0,0-1 0,3 12 1,-2-19-1,0-1 0,0 0 1,0 1-1,0-1 1,1 0-1,-1 0 1,1 0-1,-1 0 1,1 0-1,0-1 1,0 1-1,0 0 0,2 0 1,33 23-7,-18-14 6,9 7-18,0-2 0,2 0 0,0-2 0,1-2 0,0 0 1,1-2-1,0-2 0,47 7 0,-33-6 12,66 20-1,61 11 8,-82-16 0,61 28 0,-94-30-7,2-2 0,64 12 0,-111-27 7,0 0-1,0 1 1,0 1 0,-1 0-1,0 0 1,13 12-1,-24-19 1,31 22 0,0-3 0,2 0 0,1-2 0,0-2 0,1-1 0,0-2 0,57 12 0,-30-17 0,-49-5-2,0 0-1,0-1 0,0-1 0,27-2 1,1 0-7,20 1 0,-30-1 9,0 2-1,0 1 1,0 2 0,36 7-1,50 11-6,-64-7 6,62 7 0,-44-9 2,-31-5 0,-1 2-1,45 17 0,-59-19 0,0 0 0,51 5 0,-59-9 0,188 13-5,-135-9 2,134-4-1,-108-4 2,-55-2-3,77-13 0,-20 1 5,-36 8 0,88-6 0,31 13-73,-179 0 35,0 0 0,-1 0 1,1 0-1,-1-1 0,1 1 0,0-1 0,-1 0 0,1 1 1,-1-1-1,0 0 0,1-1 0,3-1 0,-5 1-163,1 1 0,-1 0-1,0 0 1,0 0 0,0 0-1,0-1 1,0 1 0,0-1-1,0 1 1,-1-1 0,1 1-1,0-1 1,-1 1 0,1-1-1,-1 1 1,0-1 0,1 0-1,-1 1 1,0-4 0,0-10-1825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0:46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1 835 3369,'0'0'2147,"8"7"4236,-6-1-6412,1 0 1,-1 0-1,1-1 0,0 0 1,1 1-1,6 8 1,7 10-11,25 46 19,46 82 33,-87-150-9,-1-1-1,1 1 1,0-1 0,0 1-1,0-1 1,0 1 0,0-1 0,0 1-1,0-1 1,0 0 0,1 0-1,-1 0 1,0 0 0,1 1-1,2 0 1,-3-2 2,0 0 1,0 0-1,-1 0 0,1 0 1,0 0-1,0 0 0,-1 0 1,1 0-1,0 0 0,0 0 1,-1-1-1,1 1 1,0 0-1,-1-1 0,1 1 1,0 0-1,-1-1 0,1 1 1,0-1-1,-1 1 0,1-1 1,-1 1-1,1-1 1,-1 0-1,1 0 0,5-7 62,-1-1-1,-1 0 1,0 0-1,6-15 1,0 0-47,4-7 0,138-276 68,33 1-851,36 10-2244,-218 293 2936,94-121-3829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0: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3169,'0'3'8145,"2"18"-8093,1-9-33,2 0 0,-1 0 0,2 0 0,-1 0 0,2-1 0,14 21 0,10 18 40,107 238-29,-24-46 71,-114-240-88,1 0 1,-1-1-1,1 1 0,0 0 1,0-1-1,0 1 0,0 0 1,0-1-1,0 1 0,0-1 1,1 1-1,-1-1 0,0 0 0,1 0 1,-1 1-1,1-1 0,0 0 1,-1 0-1,1 0 0,0-1 1,-1 1-1,1 0 0,0-1 0,0 1 1,0-1-1,0 0 0,0 1 1,2-1-1,0-1 8,0-1-1,0 0 1,0 0 0,0 0-1,0-1 1,0 1-1,0-1 1,-1 0 0,1 0-1,-1 0 1,3-4 0,33-33-34,-3-2 1,38-55-1,51-95-574,-122 187 561,80-130-1385,-13 14-2065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32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5989 3449,'0'0'6833,"1"-20"-5439,5 11-1390,0 1 0,0 0-1,1 0 1,0 1 0,0-1 0,1 2 0,0-1 0,0 1 0,12-7-1,11-10 4,377-315-116,48-43-715,-164 131 120,1-2 65,-4 43 299,67-57-530,-324 239 627,350-312-1876,61-30 2119,-345 293 0,119-83 20,-14 11-29,116-75 23,-16 11 125,186-172 101,-344 269-237,450-309-10,-235 177-33,168-198 82,-97 74-50,153-69-18,-527 400-281,1 2 0,2 2 0,86-36 0,-130 67-1339,-23 5-81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36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 1 3545,'0'0'7728,"-33"0"-6093,29 0-1624,0 1 1,0 0-1,0 0 0,0 0 1,0 0-1,0 1 0,0-1 0,0 1 1,1 0-1,-1 0 0,-6 5 1,-38 35-43,39-33 31,-127 132-463,-149 203 0,247-296 333,-25 39-115,19-25-1306,13-22-2255,26-36 1084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3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4689,'0'0'6559,"2"13"-5983,1 0-512,1-1 1,1 0 0,0 0-1,1 0 1,14 21-1,45 55-55,-50-69 6,296 337-47,-79-148-2994,-171-163-862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0:56.06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4121,'0'0'6683,"12"16"-6725,8 37 40,-2 2-1,-3 0 1,12 78-1,7 178 49,-18-146-51,12 383 62,-28-413-52,20 602 38,4-518-44,8 105 1,-9-75 8,1 60 11,-8 551 345,-18-692-262,4 175 70,21-121-180,-10-112-6,-5-26-11,19 140 209,-26-212-187,-1-9-2,1 0 0,-1 0-1,0 0 1,1 0 0,0 0 0,0 0-1,0 0 1,0 0 0,3 5 0,-3-7-13,-16 9-4788,2-2 2627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1800,'0'0'2489,"4"2"-2482,-3-1-6,0 0 1,1 0 0,-1 0 0,0 1 0,0-1 0,0 0-1,0 1 1,0-1 0,0 1 0,0-1 0,0 1-1,-1 0 1,1-1 0,-1 1 0,1 0 0,-1-1 0,1 1-1,-1 0 1,0-1 0,0 1 0,0 0 0,0 0 0,0-1-1,-1 1 1,1 0 0,0 0 0,-1-1 0,0 4-1,-4 10 25,0-1 0,-12 24 0,-5 15-12,20-38-9,1 0 1,0 28 0,1-35 2,0-8 16,0 1 0,1-1 0,-1 1 1,1-1-1,-1 0 0,0 1 0,1-1 0,-1 1 0,1-1 1,-1 0-1,1 0 0,-1 1 0,1-1 0,0 0 0,-1 0 1,1 1-1,-1-1 0,1 0 0,-1 0 0,1 0 0,0 0 1,-1 0-1,1 0 0,-1 0 0,1 0 0,0 0 0,-1 0 1,2-1-1,19-2 842,-9-4-573,0-1-1,0 0 1,0-1-1,-1 0 1,-1-1 0,14-15-1,8-7-101,13-8-72,-45 40-229,0 31-1281,0-20 1322,-2-1 0,1 1-1,-2 0 1,1-1-1,-7 17 1,5-17-94,0 1 0,1 1 0,0-1 0,1 0 1,-1 20-1,54-25 11,-48-5 151,0 0 0,-1 0 0,1 0-1,0 0 1,-1 0 0,1 0 0,-1 1 0,1-1 0,-1 1 0,0 0 0,1 0 0,-1 0 0,0 0 0,0 0 0,-1 0 0,1 1-1,0-1 1,-1 1 0,1-1 0,-1 1 0,0-1 0,0 1 0,0 0 0,0 0 0,1 3 0,0 8 61,-1 0 0,0-1 0,0 1 1,-2 17-1,0-3 218,0-13-190,0 1 0,-1-1 0,-1 0 0,-1 0 0,0 0 0,0-1 0,-2 1 0,1-1 0,-14 22 0,3-9 19,-2 0-1,-1-2 1,-35 39 0,50-60-67,0 0 1,-1 0-1,1-1 1,0 1 0,-1-1-1,0 0 1,0-1-1,0 1 1,0-1 0,0 0-1,-11 3 1,2-2 99,1-2 0,-1 0 0,-20-1-1,16 0-151,16 0 16,1 0-1,0-1 1,-1 1-1,1 0 0,0-1 1,-1 1-1,1-1 1,0 1-1,0-1 1,0 0-1,-1 0 0,1 1 1,0-1-1,0 0 1,0 0-1,0 0 0,0 0 1,1 0-1,-1 0 1,0 0-1,0-1 0,1 1 1,-1 0-1,0 0 1,1-1-1,0 1 1,-1 0-1,1-1 0,0 1 1,-1 0-1,1-1 1,0 0-1,0-3-16,-1 1 1,1 0-1,0 0 0,0-1 1,0 1-1,1 0 0,0 0 1,0 0-1,0 0 0,2-5 1,2 0-16,1 0 0,0 1 0,0 0 0,1 1 0,0-1 0,1 1 0,-1 1 0,14-10 0,-2 1-120,239-170-3059,7-6-293,-233 165 3531,-1-2 0,43-48 0,-72 74 89,-1-1-1,1 1 1,0 0 0,-1-1-1,0 1 1,1-1 0,-1 1-1,0-1 1,0 0-1,-1 0 1,2-3 0,-2 5-47,0 1 0,0-1 0,-1 0 0,1 0 1,0 1-1,0-1 0,0 0 0,0 1 0,-1-1 0,1 0 1,0 1-1,-1-1 0,1 0 0,0 1 0,-1-1 0,1 1 1,-1-1-1,1 1 0,-1-1 0,1 1 0,-1-1 1,1 1-1,-1-1 0,0 1 0,1 0 0,-1-1 0,0 1 1,1 0-1,-1 0 0,0-1 0,1 1 0,-1 0 0,0 0 1,1 0-1,-1 0 0,0 0 0,0 0 0,1 0 1,-1 0-1,-1 0 0,-6 0 18,0 1 1,0-1-1,0 1 0,0 0 1,1 1-1,-1 0 0,0 0 1,1 1-1,-1 0 0,1 0 1,0 1-1,0-1 0,0 2 1,1-1-1,-1 1 1,1 0-1,-11 11 0,4-4-28,1 0 0,0 1-1,0 1 1,-17 25 0,25-31-71,-1 0 1,1 1-1,1-1 0,-1 1 1,2 0-1,-1-1 1,1 1-1,0 0 1,1 1-1,-1 14 1,3-23 7,0 1 1,-1-1-1,1 0 0,0 0 1,0 0-1,0 0 1,-1 0-1,1 0 0,0 0 1,0 0-1,0-1 0,1 1 1,-1 0-1,0-1 0,0 1 1,0 0-1,0-1 1,1 1-1,-1-1 0,0 0 1,0 1-1,1-1 0,-1 0 1,0 0-1,1 0 1,-1 0-1,0 0 0,1 0 1,1-1-1,3 1 45,1 0 1,0 0-1,-1-1 0,1 1 0,10-4 1,-6-2 17,0-1 0,-1 0 0,0-1 0,0 0-1,-1 0 1,0-1 0,0 0 0,-1-1 0,0 0 0,-1 0 0,0 0 0,-1-1 0,6-12 0,-4 4 93,-7 26 104,-1-3-225,0-1 0,0 1 0,0 0 0,1 0 0,0 0 0,-1 0 0,1-1 0,3 7 0,-2-6-44,1 1 0,0-1-1,0 0 1,0 0 0,0 0-1,1 0 1,-1-1 0,1 0 0,0 1-1,0-1 1,1-1 0,-1 1 0,0-1-1,1 1 1,0-1 0,-1 0 0,1-1-1,6 2 1,6 0-100,0 0-1,0-2 1,32 0 0,-45-1 86,71 0-951,1 0-1313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0:58.6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1 421 2897,'0'0'7869,"16"0"-7769,163 2-232,283-10-197,-338 1 285,49-5 29,274-9-275,-256 18 121,1195-6-271,-871 10 418,-276 15-12,2 0-35,197-29-131,-276 8 96,-91 4 136,94-12 0,-59 2-81,207 6-1,-174 7 132,534-13 247,-488 4-80,-9-7-211,-145 12-2,44-7 1,-23 1 6,620-77-53,-375 55 170,-225 28-113,-72 2-52,-36 0-166,24 0 132,0-2 0,1 0 1,-1 0-1,0-1 0,1 0 0,0-1 0,-14-6 0,-74-43-137,72 38 231,-8-6-58,-45-19 1,67 35 114,-1 0-1,0 1 1,1 0 0,-1 1-1,-1 1 1,1 0 0,-16 1-1,24 3 554,12 2-563,15 4-153,88 38 221,139 24-14,-163-37-136,-82-32-19,-3 2 35,1-1-1,-1 1 1,0-1-1,1 1 1,-1-1 0,0 1-1,0-1 1,-1 1-1,1-1 1,-1 0 0,1 1-1,-2 4 1,-7 5-35,-1 0 1,0-1-1,0 0 0,-1-1 1,0 0-1,-15 10 1,-78 47-490,77-51-199,-1-2-1,0 0 0,-1-2 0,-44 11 0,36-14-2074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0.5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222 11 1688,'0'0'8734,"-1"1"-8677,0-1-1,0 0 1,0 1-1,0-1 1,0 1-1,0-1 1,0 1-1,0 0 1,0-1-1,0 1 1,0 0-1,0 0 1,1 0-1,-1 0 1,-1 1-1,-7 14-41,-147 249-238,146-251 142,2 0-1,-14 28 0,37-96-709,33-38 763,-14 29 45,27-73-1,-60 131-14,0 3-1,-1 0 0,1 1 0,0-1 0,-1 0-1,1 0 1,0 1 0,0-1 0,0 1-1,0-1 1,0 1 0,1-1 0,1-1-1,-2 3 325,19 7-283,18 23-13,-2 2-1,49 54 0,-16-13-2,-63-67-77,1 1 1,-1-1 0,1 0-1,0-1 1,1 1-1,-1-2 1,1 1-1,0-1 1,0 0-1,1 0 1,-1-1-1,1-1 1,-1 1 0,1-1-1,0-1 1,0 1-1,17-1 1,91-1-3154,-91 0 1124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1.5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80 1 8434,'0'0'1520,"-48"0"-2232,44 0 704,0 7-88,-4 0-392,0 4-560,1-4-1321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2.18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6121,'0'0'5105,"4"0"-5105,28 0-360,-5 0-776,-3 0-2113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2.5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0 4081,'0'0'0,"-16"47"-4081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3.3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7418,'0'0'3984,"16"0"-5712,-4 0-2169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4.06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5721,'0'0'6138,"8"0"-5866,4 0-3081,0 10-280,-4-3-143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4.7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8 6753,'0'0'5226,"4"0"-5146,0 0-64,0-7-200,0 7-809,0 0-879,4 0-1441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7.4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16 0 7154,'0'0'3352,"-4"0"-5744,-8 7-113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7.99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6241,'0'0'6202,"4"0"-6202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66 776,'0'0'9189,"-21"0"-9001,13-3-178,0 1-1,1-1 1,0-1 0,0 1 0,-12-9 0,13 7-11,-1 1 1,1 1-1,-1-1 1,0 1 0,0 0-1,-14-3 1,-3 2-60,-1 0 0,-38 1 0,53 3 44,1 1 0,-1 0 0,1 0-1,-1 1 1,1 0 0,0 1 0,0-1 0,0 2 0,-15 7-1,-2 4-7,0 2 0,0 1 0,2 2 0,0 0 0,1 1 0,2 1 0,0 1 0,-34 50 0,51-65 1,2 1-1,-1 0 1,1 0-1,0 0 1,1 0-1,0 0 0,0 0 1,1 0-1,0 0 1,3 18-1,-2 8 43,-1 254 261,1-285-273,-1-1-1,1 1 0,0 0 0,0-1 0,1 1 0,-1-1 0,1 0 1,-1 1-1,1-1 0,0 0 0,0 0 0,3 3 0,34 37 191,-30-35-114,-2 0-64,10 10 7,1-1 0,24 18-1,-35-30-23,0-1-1,0 1 1,0-1 0,1-1-1,-1 0 1,1 0-1,0 0 1,0-1 0,0 0-1,12 1 1,90-2 25,-59-2-34,-46 1 7,0-1-1,0-1 1,0 1 0,0-1-1,0 1 1,0-2 0,0 1-1,-1 0 1,1-1 0,-1 0-1,0 0 1,1 0 0,5-7 0,0 0-1,0 1 1,-1-2-1,-1 1 1,10-16-1,-4 3 7,-1-1 0,-1 0 1,-1 0-1,8-31 0,57-194 18,-67 216-44,-3-1-1,0 1 1,-2-1 0,-2 0 0,-2-47 0,0 57-69,-1 17 63,1 1 0,-1-1 0,0 0 0,0 1-1,-1-1 1,1 1 0,-2-1 0,-3-9 0,4 13-32,1 0 1,-1 1-1,0-1 1,1 1-1,-1-1 1,0 1 0,0-1-1,-1 1 1,1 0-1,0 0 1,-1 0 0,0 0-1,1 1 1,-1-1-1,0 1 1,0 0-1,0-1 1,1 1 0,-1 0-1,-6 0 1,-7-1-522,0 1 0,0 0 0,0 1 0,0 1 0,-30 6 0,-2 7-1480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8.5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9106,'0'0'3105,"4"0"-3105,0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9.0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6673,'0'0'4537,"0"11"-11058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9.6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7698,'0'0'3528,"0"7"-7720,4 4-1018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0.1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 5297,'0'0'5905,"0"-3"-5793,0 6-728,0 11-944,0 1-2881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1.4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7682,'0'0'4121,"27"0"-5234,-3 0-1383,-4 0-2393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1.9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4 8450,'0'0'3104,"0"-3"-3192,0 10-5681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2.3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 8 128,'0'0'12187,"-16"0"-12083,16-7-1729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0.91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28 0 9162,'0'0'2961,"-4"0"-2961,0 0-1393,-4 7-1735,-3 11-1881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3.1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1840,'0'0'8042,"4"0"-8458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4.0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4 8554,'0'0'3217,"0"-4"-4410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3593,'0'0'4705,"80"-55"-4649,-62 48-48,0 0-8,4 4-8,11-3-96,25-8-792,-7 5-1265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4.99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4601,'0'0'7570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5.63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4065,'0'0'9018,"4"0"-9754,0 0-161,4 0-1423,-4 10-2865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5.40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22 6009,'0'0'6282,"4"0"-5962,0 0-328,3-7-272,5 7-208,8 0-297,0-11-911,-4 7-2873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05.9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8114,'0'0'4297,"4"0"-4289,0 0-8,0 0-88,4 0-144,4 0-257,0 0-775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1:16.0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 7986,'0'0'4505,"0"-7"-4505,0 0-1337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2:08.04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250 77 912,'0'0'4388,"-3"0"-3563,-28 0 2317,30 0-2736,-24 0 1642,23 0-2042,-1 1 1,1-1-1,-1 1 0,1-1 0,0 1 1,-1 0-1,1 0 0,0 0 0,0 0 1,-1 1-1,1-1 0,0 1 0,-3 2 1,-26 28-19,15-15 19,6-7-5,0 1 1,1 0-1,0 1 1,1-1-1,1 2 1,0-1-1,0 1 0,1 0 1,1 1-1,-5 15 1,4-1-46,1-1 1,1 1-1,1 0 1,2 36-1,1-59 19,1 0-1,0 0 0,0 0 1,0-1-1,1 1 0,-1 0 1,1-1-1,0 1 0,1-1 1,-1 0-1,1 0 0,0 0 0,5 6 1,7 6-13,29 26 0,-27-27 7,-16-14 18,1 0 0,-1 0 0,0 0 0,1 0 0,-1 0 0,1 0-1,-1-1 1,1 1 0,0 0 0,-1-1 0,1 1 0,-1-1 0,1 0 0,0 1 0,-1-1 0,1 0 0,0 0-1,0 0 1,-1 0 0,1-1 0,0 1 0,-1 0 0,1-1 0,0 1 0,-1-1 0,3 0 0,-1-1 9,1 0 0,-1 0 1,0 0-1,0 0 0,-1-1 0,1 1 1,0-1-1,-1 0 0,1 0 1,-1 0-1,2-4 0,2-4 13,-1 0 1,0-1-1,0 1 0,-1-1 0,-1-1 0,0 1 0,2-24 0,-1-93 192,-4 92-107,1-31-23,1 24 15,-6-62 0,3 100-83,0 0 0,0 0-1,0 1 1,-1-1-1,0 1 1,0-1-1,-4-5 1,5 9-36,0 0 0,0 1-1,0-1 1,0 0 0,-1 1-1,1-1 1,-1 1 0,1 0 0,-1-1-1,1 1 1,-1 0 0,1 0 0,-1 0-1,0 0 1,0 0 0,0 0 0,0 1-1,1-1 1,-1 0 0,0 1-1,0 0 1,-3-1 0,-19 1-792,16-1 432,0 1-1,1 0 1,-1 0-1,0 1 1,0 0-1,0 1 1,-8 2-1,-19 14-2027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2:09.77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539 1 2969,'0'0'7309,"-2"-1"-7134,0 1-1,0 1 1,0-1-1,0 0 1,0 0-1,0 1 0,0-1 1,0 1-1,0 0 1,-2 1-1,-257 250 133,156-148-604,-18 18-1001,101-102-336,18-14-2919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2:10.34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2537,'0'0'5374,"6"4"-4711,16 13-321,-1 1 1,-1 1 0,0 1-1,26 35 1,18 18-188,67 56-123,-105-106-382,0-2 1,2-1-1,39 23 0,-23-19-1542,-11-5-842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2:11.83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2 3145,'2'-2'8476,"6"7"-7308,41 60-1204,48 84 0,-27-38-230,-64-102 160,78 111-497,-21-47-2771,-46-57-201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2:12.85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368 79 232,'0'0'6288,"2"-2"-5893,7-17 4389,-7 8-4786,-1 0-1,0 0 1,0-13-1,0 24 11,2 0-8,-3 0 183,-1 8-138,0 0-1,-1 1 1,0-1 0,-1 0-1,0 0 1,-6 12 0,-2 6 15,-119 306 151,9-26-1383,48-117-3791,41-110 522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45 2937,'0'0'4365,"-5"-7"-4107,-15-21 5,18 26-240,0 1-1,0 0 1,-1 0 0,1 0-1,0 0 1,0 1 0,0-1-1,-1 0 1,1 1 0,0 0-1,-1-1 1,1 1 0,0 0-1,-1 0 1,1 1 0,0-1-1,-1 0 1,1 1 0,0-1-1,0 1 1,-4 1 0,-1 2-27,0 1 0,0 0 1,1 0-1,0 0 0,0 0 1,0 1-1,1 0 0,-9 12 0,6-6-9,0-1 0,1 1 0,0 1 0,-7 19 0,11-19-53,0 1 0,0 0 0,1 0 0,1 1 0,1-1 0,0 15 0,1-5-173,-1-23 226,0 1 0,0-1 0,1 1 0,-1-1 0,1 1 0,-1-1 0,1 1 0,0-1 0,0 0 0,-1 1 0,1-1 0,0 0 0,0 0 0,0 0 0,0 1 0,1-1 0,-1 0 0,0 0 0,0-1 0,0 1 0,1 0 1,-1 0-1,1-1 0,-1 1 0,0-1 0,1 1 0,-1-1 0,1 1 0,-1-1 0,1 0 0,2 0 0,9 2-70,0-1 1,24-1 0,-22-1 181,-6 1-87,0-1 0,0-1 0,-1 1 0,1-2 0,-1 1 0,1-1 0,-1 0 1,0-1-1,0 0 0,0 0 0,-1 0 0,0-1 0,0-1 0,0 1 0,12-13 0,-11 10 0,-1 0-1,-1 0 1,1-1-1,-1 1 1,-1-1-1,1-1 1,-2 1-1,1-1 1,-1 0-1,-1 0 1,0 0 0,0 0-1,1-12 1,-3 1-240,1-1-345,-1 39 212,-2-1 380,-1 0-1,-1 0 1,0 0 0,-9 26 0,-7 31 79,16-60 1859,5-36-1459,7-42-511,-4 33 24,-4 23-4,0 0 1,1 0 0,0 0-1,1 0 1,0 1-1,8-17 1,-11 24-11,11 3-556,-3 7 566,-1 0 0,0 1 0,-1 0-1,0 0 1,-1 1 0,6 12-1,-2-2-9,-1-2-4,0 1-1,-2 0 0,6 29 1,0 0-557,-12-48 427,1 0 1,-1 0 0,0 0-1,0-1 1,1 1 0,-1 0-1,1 0 1,-1-1 0,0 1-1,1 0 1,-1 0-1,1-1 1,0 1 0,-1-1-1,1 1 1,0 0 0,-1-1-1,1 1 1,0-1 0,-1 0-1,1 1 1,0-1 0,0 0-1,1 1 1,2 0-1881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7:41.537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154 7 864,'-7'-6'9457,"6"6"-9481,0 1 1,0-1 0,0 1-1,-1-1 1,1 1-1,0-1 1,0 1-1,0 0 1,1 0-1,-1-1 1,0 1 0,0 0-1,0 0 1,0 0-1,1 0 1,-1 0-1,0 0 1,1 0-1,-1 0 1,1 0 0,-1 0-1,1 1 1,0-1-1,0 0 1,-1 0-1,1 2 1,-8 44 187,5-27-169,-109 681 128,109-621 671,3-98-626,2-10-171,2 0 1,1 0 0,1 0 0,14-38 0,-3 6-34,-11 40 53,0-5-80,1 0 1,1 1-1,21-46 1,-24 63 20,-1 0 0,0 1 0,1-1 0,1 1 0,-1 0 0,1 0 0,0 0 0,0 1 0,0 0 0,1 0 0,0 1 0,0 0 0,0 0 0,0 0 0,1 1 0,13-4 0,18-1-174,0 2 0,0 2 0,0 1-1,50 4 1,-51-1-1378,-37 2 1358,-1-1 0,1 1 0,0-1 0,0 1 0,0-1 0,0 1 0,0-1-1,0 0 1,0 0 0,0 1 0,1-1 0,1 1 0,11 5-1966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7:42.686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664 0 1072,'0'0'3729,"-31"10"-1042,-40 35-2530,-2-3 0,-2-3 0,-1-3 0,-144 45-1,202-75-35,1-1 0,-2-1 0,1-1 0,-28 2 588,47-3-712,-1 0 0,1 0 0,0 0 0,0 0 0,-1 0 1,1 0-1,1 0 0,-1 0 0,0 0 0,0 0 0,1-1 1,-1 1-1,1-1 0,-1 1 0,1-1 0,0 1 0,3 1 1,39 24 81,-31-19-53,322 158 882,-318-158-918,-12-6-132,0 1 1,0 0-1,0 1 1,-1-1-1,1 1 1,-1 0-1,0 0 1,0 0-1,0 0 1,-1 1-1,1 0 1,2 6-1,9 10-2799,-8-13 490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7:43.589"/>
    </inkml:context>
    <inkml:brush xml:id="br0">
      <inkml:brushProperty name="width" value="0.05" units="cm"/>
      <inkml:brushProperty name="height" value="0.05" units="cm"/>
      <inkml:brushProperty name="color" value="#0070C0"/>
    </inkml:brush>
  </inkml:definitions>
  <inkml:trace contextRef="#ctx0" brushRef="#br0">145 44 1584,'0'0'4984,"-5"-2"-4548,3 1-419,1 0-1,-1 0 1,0 1-1,0-1 1,1 1-1,-1-1 1,0 1-1,0-1 1,0 1-1,0 0 1,1 0-1,-1 0 1,0 0-1,0 0 1,0 1 0,0-1-1,0 0 1,1 1-1,-1 0 1,0-1-1,0 1 1,1 0-1,-1 0 1,1 0-1,-1 0 1,0 0-1,1 0 1,0 0-1,-1 0 1,1 1-1,0-1 1,0 1-1,-1-1 1,1 1-1,-1 2 1,-11 20 104,2-1 0,0 1-1,2 1 1,0 0 0,2 0 0,1 0 0,1 1 0,1 0 0,1 0-1,2 0 1,0 1 0,4 31 0,-2-52-110,1 1 0,-1-1 0,1 0 0,0 0 0,1 0 0,0 0 0,0 0 0,0 0 0,0-1 0,1 1 0,0-1 0,0 0 0,1 0 0,8 8 0,-2-4-21,0 0 0,0 0 1,1-1-1,0-1 0,24 11 1,-25-14 63,0 0 1,1-1-1,-1-1 1,1 0-1,-1-1 1,1 0 0,-1-1-1,1 0 1,0 0-1,-1-2 1,1 1-1,-1-1 1,1-1 0,-1 0-1,0-1 1,0 0-1,0-1 1,-1 0-1,1 0 1,-1-1-1,-1-1 1,15-11 0,-8 5-49,-1-1 0,0-1 0,-1 0 0,-1-1 0,0-1 0,-1 0 0,-1 0 1,-1-1-1,-1 0 0,0-1 0,-1 0 0,-1 0 0,-1-1 0,0 0 0,-2 0 1,0-1-1,-2 1 0,0-1 0,-1 1 0,-1-1 0,-4-28 0,3 44-10,0 1 0,0-1-1,-1 1 1,0-1 0,0 1-1,0-1 1,-1 1 0,1 0-1,-1 0 1,0 0 0,0 1-1,0-1 1,-1 1 0,1-1-1,-1 1 1,0 0-1,0 1 1,0-1 0,0 1-1,0-1 1,-1 1 0,1 0-1,-1 1 1,1-1 0,-1 1-1,-7-1 1,-4-1-189,-1 0 1,1 2-1,0 0 1,-1 0-1,0 2 0,-20 3 1,20-1-420,-1 1 0,-24 9 1,-32 15-2250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33:49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1494 294 520,'0'0'8894,"-15"-7"-8334,-8-12-556,0 2 0,-1 0 0,0 2 0,-1 1 0,-1 0 0,-38-13 0,42 18-6,2-2 0,-1 0 0,-23-17 0,-28-17 10,56 36-8,-1 1 0,-1 0 1,0 1-1,0 1 0,0 0 0,-1 2 0,1 0 0,-1 1 0,-32-1 0,27 4-25,0 0-1,0 2 1,0 0-1,1 2 1,-24 6-1,21-2 11,-25 6-87,0 3 1,-93 45-1,75-22-15,-127 96 1,176-120 104,0 1 0,-30 33 0,42-40 5,0 1-1,1 0 1,0 0-1,1 0 0,0 1 1,1 0-1,-5 15 1,1 10-7,2 0 0,1 0 0,2 0 0,2 1 0,3 54 0,-1-42 27,0-46-6,1-1-1,0 0 1,0 1-1,0-1 1,0 0-1,0 0 1,0 0-1,1 0 1,0 0-1,-1 0 1,1 0 0,0-1-1,1 1 1,-1-1-1,0 1 1,1-1-1,2 3 1,56 37 178,-37-27-188,-17-10 15,122 77 82,-106-70-80,1 0 0,0-2-1,47 14 1,-17-10 32,198 46 36,-164-47-116,1-3 0,131-2 0,-210-8 33,28 0-9,63-8-1,-90 7 10,1-2-1,-1 1 0,0-2 0,0 1 1,-1-1-1,1-1 0,-1 0 1,0-1-1,19-13 0,54-40 17,9-7 2,-51 34-18,-26 21 3,0 0 0,-1-1 0,-1 0 0,0-1 0,0 0-1,-2-1 1,1 0 0,10-20 0,-13 16 4,0-1 1,-2 0-1,0 0 1,-1 0-1,-1-1 0,-1 0 1,-1 0-1,-1 0 1,0-33-1,-2 31 4,1 5 0,-1 0 0,0 1-1,-1-1 1,-1 0-1,-1 1 1,-1-1-1,-5-17 1,4 24-9,-6-19 6,-1 2 0,-23-38 1,28 55-52,0 0 0,0 1 0,-1 0 0,-1 0 0,0 1 0,0 0 0,0 1 1,-1 0-1,-15-8 0,-38-16-951,-2 2 1,-100-28-1,39 14-1356,50 15 253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33:55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8 360,'-6'-3'6978,"-5"-1"-5238,21 4 1106,85 10-2753,113 34-77,2-10 0,285 10 0,-326-34-13,75 1-4,-90-4-26,-153-7 15,-1 0-131,-1 0 24,1 1 0,0-1 0,0 0 0,-1 1 0,1-1 0,0 0 0,-1 0 0,1 1 0,0-1 0,-1 0 0,1 0 0,0 0 0,-1 1 0,1-1 0,-1 0 0,1 0 0,0 0 0,-1 0 0,1 0 0,-1 0 0,1 0 0,-1 0 0,1 0 0,0 0 0,-1 0 0,1 0 0,-1 0 0,1 0 0,0 0 0,-1-1 0,-3 1-1118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36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1 382 2721,'3'5'10346,"14"19"-10728,3-1 325,-3-3 51,0-1-1,1-1 1,29 23 0,-42-36 4,-4-4 1,0 1 0,0-1 0,1 0 1,-1 0-1,0 0 0,0 1 1,1-1-1,-1 0 0,1-1 1,-1 1-1,1 0 0,-1 0 0,1-1 1,0 1-1,3 0 0,-5-1 16,16-15 126,33-83-637,78-116-1,-36 65-2935,-49 73-711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38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0 560 1224,'0'0'10627,"1"23"-11126,3-12 540,1 1 0,0-2 0,1 1 0,0 0 0,1-1 0,0 0 0,0-1 0,16 17 0,-15-19 21,9 7-107,-16-14 52,0 0 0,-1 0 0,1 0-1,0 0 1,-1 1 0,1-1 0,0 0 0,-1 0 0,1 0 0,0-1 0,-1 1-1,1 0 1,0 0 0,-1 0 0,1 0 0,0-1 0,-1 1 0,1 0 0,-1 0 0,1-1-1,0 1 1,-1-1 0,1 1 0,-1 0 0,1-1 0,-1 1 0,1-1 0,-1 1-1,0-1 1,1 1 0,-1-1 0,0 0 0,1 0 0,79-142 633,18-30-792,6 27-652,18-30-3685,-80 110-1318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41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0 443 1872,'0'0'11423,"0"5"-11729,1 7 313,0 0 0,1-1 0,1 1 0,-1-1 0,2 0 0,7 17 0,-9-21-5,1 0 0,1 0 0,-1 0 1,1-1-1,1 0 0,-1 1 0,1-1 0,0-1 1,0 1-1,1-1 0,7 6 0,-8-7-8,-4-3 4,-1 0 0,1-1 0,-1 1 0,0-1 0,1 1 0,-1-1 0,1 0 0,-1 1 0,1-1 0,-1 0 0,1 1 0,0-1 0,-1 0 0,1 1 0,-1-1 0,1 0 0,0 0 0,-1 0 0,1 1 0,0-1 0,-1 0 0,1 0 0,-1 0 0,1 0 0,0 0 0,-1 0 0,1-1 1,0 1-1,-1 0 0,1 0 0,0 0 0,-1-1 0,1 1 0,-1 0 0,1 0 0,-1-1 0,1 1 0,-1-1 0,2 0 0,6-8 31,0-1 0,0 0 0,-1-1 0,7-11 0,9-14-13,35-46-654,129-137 0,-21 53-4043,-103 100-1046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9:44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46 416,'0'0'7022,"21"0"-2173,-6 0-4749,437 0-28,528-3-154,-924-3 84,49 2 118,-102 4-120,-2-2 2,-1 1 114,0 0-158,0 0-1,-1 0 1,1 0-1,0 1 1,0-1-1,-1 0 1,1 0-1,-1 0 1,1 0-1,-1 1 1,1-1 0,-1 0-1,1 1 1,-1-1-1,0 0 1,1 1-1,-1-1 1,0 0-1,0 1 1,1-1-1,-1 1 1,0 0-1,0-1 1,0 1-1,0 0 1,1-1-1,-1 1 1,0 0-1,-2 0 1,-1-2-311,-27-8-3123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19:5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27 416,'0'0'2618,"35"0"5533,-30 0-8334,297 0 1278,-211-13-1043,4-1-30,207 14-80,-220 11 34,33-6 30,-12 0-2,98 10-11,-152-11 22,82-5 1,-46-2-15,400 3 7,-485 0-12,-14 0-1268,-13-1-1449,-8-7-4606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5017,'0'0'5057,"0"7"-7841,3 3-1257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0:12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1 413 656,'0'0'2318,"26"0"5124,-24 1-7443,1 0 0,-1 0 1,0 0-1,0 0 0,1 0 1,-1 0-1,0 0 0,0 1 1,0-1-1,0 1 0,0 0 1,-1-1-1,1 1 0,0 0 1,-1 0-1,0 0 1,1 0-1,-1 0 0,2 5 1,19 43-7,-15-27 50,1-1 0,13 26 0,-20-48-12,-1 1 0,1 0 0,-1-1 0,1 1 0,0-1 0,0 1 0,-1-1 0,1 1 0,0-1 0,0 1 0,0-1 0,-1 0 0,1 1 0,0-1 0,0 0 0,0 0 0,0 0 0,0 0 0,0 0 0,-1 0 0,1 0 0,0 0 0,0 0 0,0 0 0,0 0 0,0 0 0,0-1 0,-1 1 0,1 0 0,0-1 0,0 1 0,0-1 0,-1 1 0,1-1 0,0 1 0,0-1 0,-1 1 0,1-1 0,0 0 0,37-32 180,-30 25-179,28-24-35,81-73-179,181-128 0,-103 107-2152,-116 72-612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3:5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1144,'0'0'5886,"0"1"-5628,0 0 1,0 0-1,0 1 1,0-1-1,0 0 1,0 0 0,0 0-1,0 0 1,0 0-1,0 0 1,1 0 0,-1 0-1,0 0 1,1 0-1,-1 0 1,1-1 0,-1 1-1,1 0 1,-1 0-1,2 1 1,15 1-210,0 0 0,0-1 0,0-1 0,19-1 0,2 1 29,448-4 199,-192-27-155,37-1-85,267 26-42,-336 7-65,-262-2 51,36 0-367,43 21-6277,-67-17 4476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02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746 284 472,'0'0'4310,"-18"2"2002,11-1-6114,5-1-184,1-1 1,-1 1-1,1-1 1,-1 1-1,0-1 1,1 0 0,-1 0-1,1 0 1,-1 0-1,1 0 1,0 0-1,-1 0 1,1 0-1,0-1 1,0 1-1,0 0 1,0-1 0,-1-2-1,-19-33 49,18 31-49,-52-92 45,47 86-55,0 2-1,0-1 1,-1 1 0,0 0-1,-1 1 1,-14-12-1,14 15-32,0 1 0,0 0 0,0 0 0,-1 1 0,1 1 0,-1-1 0,0 2-1,0 0 1,-19-2 0,-8 2 16,-57 5 0,86-2-12,2 0 1,-1 1 0,0 0 0,0 1-1,1 0 1,-1 0 0,1 0-1,0 1 1,0 0 0,0 1-1,0 0 1,1 0 0,-6 6-1,-6 6-182,1 1 0,0 0-1,-14 23 1,20-25 134,1 0 0,0 1 0,2 1 0,-1-1 0,2 1 0,1 1 0,-6 24 1,5-9-43,2 1 1,2 0-1,1 42 1,3-70 98,0 0 0,0 0 0,1 0 0,0 0 0,0 0 1,1-1-1,0 1 0,0-1 0,0 0 0,1 0 1,0 0-1,0 0 0,1 0 0,-1-1 0,1 0 0,0 0 1,1 0-1,-1-1 0,1 0 0,6 4 0,2 1-13,0 0 0,1-2-1,0 1 1,0-2 0,0 0-1,1-1 1,30 6 0,-2-7-8,79-3 0,-66-2 23,-32 0 22,0-2 0,0-1 0,0-1 0,-1-1 0,0-2 0,0 0 0,-1-1 0,0-1 0,-1-2 0,0 0 0,0-1 0,-2-1 0,1-1 0,-2-1 0,0-1 0,25-29 0,-38 39-26,0-2 1,0 1 0,-1-1-1,0 0 1,-1 0 0,0 0-1,0 0 1,-1-1-1,3-14 1,-2-1-357,-2 0 1,0-40-1,-3 57 290,0-1 1,0 0-1,-1 0 1,0 1 0,-1-1-1,0 1 1,0 0-1,-1 0 1,0 0-1,0 0 1,-1 1-1,0-1 1,-1 1-1,1 0 1,-1 1-1,0 0 1,-1 0-1,0 0 1,0 0-1,-10-5 1,2 1-81,0 1 0,-1 1 0,0 0 0,0 1 0,-1 1 0,0 0 0,0 1 0,0 1 0,-23-2 0,4 2-1005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1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979 378 600,'0'0'11249,"-1"-19"-11001,-7 2-203,0 0-1,-2 0 0,0 0 1,-1 1-1,-17-19 0,17 20-20,-2-1-31,-1 1 0,0 0 1,-1 0-1,-1 2 1,0 0-1,0 1 0,-23-13 1,4 7 32,-1 1 0,-66-20 0,69 28-5,-1 2 0,1 1 0,-1 2 0,0 1 0,-56 3 0,74 0-72,10 1 55,-1 0 0,1 0 0,-1 1 0,1 0 0,-1 0 0,1 1 0,0 0 0,0 0 0,1 0 0,-1 0 0,0 1 0,-9 9 0,-8 8 15,-29 31 1,46-45-19,-8 9-23,2 0-1,0 1 1,0 0 0,2 0 0,0 1 0,1 1 0,1 0 0,1 0 0,0 0-1,1 1 1,-3 27 0,1 17-90,2 0 0,5 82 0,1-93 98,1-38 3,1-1-1,0 1 1,1-1 0,1 1 0,0-1 0,1 0 0,1-1 0,0 1 0,0-1 0,2 0 0,-1-1 0,2 0 0,-1 0 0,2-1 0,12 13 0,1-1-26,1-1-1,0-2 1,2 0 0,1-1 0,55 28-1,-62-38 9,1-1-1,0 0 0,1-2 0,-1-1 0,1 0 0,0-2 0,0 0 0,0-2 1,1 0-1,-1-1 0,0-2 0,0 0 0,0-1 0,35-10 0,-23-1 30,1-1 0,-2-2 0,0-1 0,-1-2 0,-1-1 0,46-41 0,-65 51 3,-1 0 0,-1-1 1,0 0-1,-1-1 0,0 0 0,-1-1 0,0 0 0,-1 0 0,-1-1 0,0 1 0,-1-1 0,5-24 0,-3-5-21,-1-1 1,-3 0-1,-1-48 1,-3 87-55,1-1 1,0 1-1,-1 0 1,0-1-1,-1 1 1,0 0 0,0 0-1,0-1 1,0 2-1,-1-1 1,0 0-1,0 0 1,-5-5-1,1 3-290,0 0-1,-1 0 0,0 0 0,0 1 1,-1 0-1,-19-10 0,-34-14-2236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20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51 1192,'0'0'3248,"-13"0"4564,48 0-7838,0-1 1,0-2-1,0-2 1,56-14-1,-40 9-28,-20 4-47,-26 4 157,-13 2 128,-50-2-16,34 0-271,1 2 0,-1 0 0,-32 5 0,47-3 19,1 1 0,0 0-1,-1 0 1,-9 6 0,-2 1-2,0-9-1945,51-1-920,-18 0 804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4:48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1 178 1800,'0'0'3566,"0"0"-3400,0 0 0,0 1 0,0-1 0,0 0-1,0 1 1,0-1 0,0 1 0,0-1-1,0 0 1,0 1 0,1-1 0,-1 0 0,0 1-1,0-1 1,0 0 0,1 1 0,-1-1-1,0 0 1,0 0 0,1 1 0,-1-1-1,0 0 1,1 0 0,-1 0 0,0 1 0,1-1-1,-1 0 1,0 0 0,1 0 0,-1 0-1,0 0 1,1 0 0,5-5-90,-1-1 0,0-1 0,0 1-1,0-1 1,5-12 0,1 0-26,6-9-11,-12 18-34,0 1 0,1 0 0,0 0 0,0 0 0,1 1-1,0 0 1,1 0 0,9-7 0,-16 14-60,0 1-1,1-1 1,-1 1 0,1-1 0,-1 1-1,1 0 1,-1-1 0,1 1-1,0 0 1,-1 0 0,1 0-1,-1 0 1,1 0 0,-1 1 0,1-1-1,-1 0 1,1 1 0,-1-1-1,1 1 1,-1 0 0,1-1-1,-1 1 1,0 0 0,1 0-1,-1 0 1,0 0 0,0 0 0,1 0-1,-1 0 1,0 0 0,0 0-1,0 1 1,1 1 0,4 6-68,0 0 0,-1 0 0,7 15 0,-10-20 97,9 27-68,-9-24 95,0 0-1,1-1 1,-1 0-1,1 1 1,1-1-1,-1 0 1,1 0-1,6 7 1,-4-12-158,0 0 0,-1 0 0,1-1 0,0 1 0,0-2 0,0 1 0,9-2 0,-10 1 153,1-1 0,-1 0 1,0 0-1,0 0 1,0 0-1,0-1 0,0 0 1,-1 0-1,7-5 1,-7 5 1,0 0 1,0 0 0,0 0-1,0 1 1,1-1 0,-1 1-1,1 0 1,0 0 0,-1 1-1,1 0 1,0-1 0,9 0-1,-1 3-137,0 0 0,1 0 0,20 7 0,-29-8 112,-1 1 0,0 0-1,1-1 1,-1 0 0,1 0 0,-1 0-1,0-1 1,1 1 0,-1-1 0,0 0-1,1 0 1,-1-1 0,7-3-1,1-1 7,-1-1 0,0 0 0,12-12 0,26-15 118,-49 33-114,0 1 1,1 0-1,-1-1 1,0 1-1,0 0 1,1-1-1,-1 1 1,0 0-1,0 0 1,1-1-1,-1 1 1,0 0-1,1 0 1,-1 0-1,0-1 1,1 1-1,-1 0 1,1 0-1,-1 0 1,0 0-1,1 0 1,-1 0 0,0 0-1,1 0 1,-1 0-1,1 0 1,-1 0-1,0 0 1,1 0-1,-1 0 1,0 0-1,1 0 1,-1 0-1,0 1 1,1-1-1,-1 0 1,0 0-1,1 0 1,-1 1-1,0-1 1,1 0-1,-1 0 1,0 1-1,0-1 1,1 0-1,-1 0 1,0 1-1,0-1 1,1 0-1,-1 1 1,0-1-1,0 0 1,0 1-1,0-1 1,0 1-1,0-1 1,0 0-1,1 1 1,-1-1-1,0 0 1,0 1-1,0-1 1,0 1-1,-1-1 1,6 17 145,-2-11-88,-1 0 0,2 0 0,-1 0 0,0 0 0,1-1 0,5 6 0,-7-9-31,0 0 1,0 0-1,0 0 0,0-1 0,0 1 1,1-1-1,-1 1 0,0-1 0,1 0 1,-1 0-1,1 0 0,-1 0 1,1 0-1,0-1 0,-1 1 0,1-1 1,4 0-1,3 0-59,0 0 0,-1-1 0,1 0 0,0 0 0,0-1 0,-1-1 0,1 0 0,-1 0-1,0 0 1,0-2 0,0 1 0,0-1 0,13-10 0,-16 13 24,1-1 1,-1 1-1,1 0 0,-1 1 0,1 0 1,0 0-1,0 0 0,-1 1 0,1-1 1,0 2-1,9 0 0,7 0-26,-20 0 49,-1-1 0,1 1 1,-1 0-1,0 0 0,1 0 0,-1 0 0,0 0 0,0 0 0,0 1 1,0-1-1,0 1 0,0 0 0,0-1 0,0 1 0,0 0 0,-1 0 0,1 0 1,1 3-1,8 8-431,1-1-631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5:02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18 704,'0'0'2649,"-3"-1"-2216,0-1-219,0 0 0,0 1 0,-1-1 0,1 1-1,-1 0 1,0 0 0,1 0 0,-1 0 0,0 1 0,-5-1 0,155 0 5243,75-1-6459,-220 2 545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5:04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1320,'0'0'4437,"15"0"1410,54 0-5978,317 0-408,-385 0 197,-1 17-3819,0-9 2019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5:08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25 1280,'0'0'3920,"-16"0"-2274,10 0 2925,328-14-4147,-295 14-432,-25 0 2,26 0-555,19-3-1107,-17-1-2225,-17 0-100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5:1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1512,'1'-1'9767,"11"-1"-9850,121 1 171,151 2-124,-279-1-183,-1 0-1,0 0 1,0 0 0,0 1 0,0-1-1,1 1 1,-1 0 0,0 0 0,0 1 0,0-1-1,-1 1 1,1 0 0,0 0 0,-1 0 0,7 5-1,1 13-4503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2785,'0'0'3486,"25"-7"-3353,80-24 54,-95 27-118,1 2 1,0-1-1,0 2 0,1-1 1,-1 1-1,0 1 1,14 1-1,4 0-55,-28-1-23,0 1-1,-1-1 1,1 0-1,0 0 1,0 1-1,0-1 1,-1 0 0,1 1-1,0-1 1,-1 1-1,1-1 1,0 1-1,-1-1 1,1 1-1,0 0 1,-1-1-1,1 1 1,-1 0-1,1-1 1,-1 1 0,0 0-1,1 0 1,-1-1-1,0 1 1,1 0-1,-1 0 1,0 0-1,0 0 1,0-1-1,0 1 1,0 0 0,0 0-1,0 1 1,0 35-115,-1-30 90,0 0 55,-1 0-1,0 0 1,0 0-1,-1-1 1,1 0-1,-1 1 1,-1-1-1,1 0 1,-1 0-1,0-1 0,-1 1 1,1-1-1,-9 8 1,8-9 0,0 1 0,1 0 0,-1 0 0,1 1 0,0-1 0,0 1 0,1 0 0,0 0 0,0 0 0,0 0 0,1 1 0,0-1 0,0 1 0,0-1 0,0 10 0,2-13-25,0-1 0,0 0 0,0 1 0,0-1 0,0 1 0,0-1 0,1 0 0,0 1 0,-1-1 0,1 0 0,0 0 0,0 1 0,0-1 0,0 0 0,0 0 0,1 0 0,2 3 0,-1-3 19,0 0 1,0-1-1,0 1 0,0-1 0,0 1 1,1-1-1,-1 0 0,1 0 0,-1-1 0,1 1 1,6 0-1,16 2 171,0-2 1,0 0 0,28-4-1,-45 2-192,1 0-1,-1 0 1,0-1-1,0-1 0,0 0 1,-1 0-1,1 0 1,-1-1-1,0-1 1,0 1-1,0-1 1,8-7-1,-9 6-10,-1-1 0,0 0 0,0 0 0,-1 0 0,0-1 0,0 1 0,-1-1 0,0 0 0,0-1 0,4-16 0,-1-2 23,-2 1 0,2-35 1,2-14 7,-8 138 86,1 23 128,-2-77-212,0-1 0,-1 1 1,-1-1-1,1 1 0,-1-1 0,-1 0 0,-5 12 0,-23 36 63,41-112 978,4 22-1004,1 0 0,30-46-1,-18 33-34,-25 46-581,0 7 230,1 17 146,-2 27 254,-1-38-81,0 0-1,1 0 0,1 0 1,0 0-1,0-1 0,5 13 1,-6-20-133,0-1 1,1 0 0,-1 1-1,1-1 1,0 0-1,0 0 1,0 0-1,0 0 1,1 0-1,-1-1 1,1 1 0,-1-1-1,1 1 1,0-1-1,0 0 1,0 0-1,0 0 1,1-1 0,-1 1-1,0-1 1,1 0-1,-1 1 1,5-1-1,19 3-1734,2-4-424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2:01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14 288,'0'0'3862,"4"-13"1718,259 23-5328,-8-1-48,-24 6-176,-83-3-9,121 16-61,92 3-27,522-31 5,-726-14 64,-26 1 0,213-3 4,609-13 15,-853 29-17,519-17 21,-98 4-58,-408 13 30,-55 8-10,-8 0 6,499 1 38,-316-11-18,-233 3-4,-2-1-19,1 1 1,-1 0-1,1 0 0,0-1 1,-1 1-1,0 0 0,1-1 1,-1 0-1,1 1 0,-1-1 1,1 0-1,-1 0 0,0 0 1,1 0-1,-1 0 0,-2 0 1,3 0-13,-58 0-2943,27 0-2077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2:09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1625 519 384,'0'0'3159,"22"-2"3261,-22-3-6402,0-1 0,0 1 0,-1-1 0,0 1 0,1-1 0,-2 1 0,1-1 0,-1 1 0,0 0 0,-3-8 0,0 4-5,-1-3-32,1 1-1,-1 0 1,-1 1-1,0 0 0,-1 0 1,0 0-1,0 1 1,-1 0-1,0 0 1,0 1-1,-19-12 0,-222-138 451,205 135-415,-1 2-1,-1 1 1,-55-14-1,82 27-30,-24-4-128,-1 2 0,-1 2 1,1 1-1,-77 2 0,-31-4 66,122 5-15,0 2-1,-54 5 1,76-2 78,0 0 1,1 1-1,-1 0 0,1 0 1,0 1-1,0 0 1,0 0-1,-8 7 1,-59 46-22,70-53 36,-27 22-8,2 2 0,-40 45 0,59-59-12,0 0 0,1 2 1,1-1-1,0 1 1,1 0-1,1 1 1,0 0-1,-4 18 1,1 18-16,2 1 1,2 0-1,3 1 1,4 59 0,-1-50 28,2-38-3,1-1-1,1 1 1,13 46 0,5 24 17,-20-86-13,2 25-9,2 0 1,1-1 0,2 0 0,22 54-1,-25-77 7,1 0 0,1-1 0,0 0 0,0 0 0,1-1 0,0 0 0,0 0 0,1-1 0,0 0 0,23 12 0,7 2 32,72 27 1,-74-35-12,0-2 1,1-2-1,0-1 0,65 5 1,161-6 73,-234-8-86,-14-1 0,0-1 0,0 0 0,0-2-1,0 0 1,0-1 0,21-9 0,3-3 10,47-29 0,-59 27-14,0-1 1,-1-1 0,-1-1-1,-1-1 1,-1-2 0,38-47-1,-19 12 0,-3-2-1,37-73 1,-62 104 0,-2 0-1,-2-1 1,0 0 0,-3-1 0,10-56 0,-10 19-25,-1-122 0,-8 183-7,-1-1-1,0 1 1,0 0 0,-1-1-1,0 1 1,-1 0-1,0 0 1,0 0 0,-1 0-1,0 1 1,-1-1-1,-6-8 1,2 5-100,-1 0 0,0 1 0,-1 0 0,0 1 0,-1 0 0,-25-16 1,7 9-289,-2 0 0,0 3 0,-1 0 0,0 2 0,-54-11 0,-36-2-959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2:39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1045 457 160,'0'0'4413,"1"0"-4112,0 0-1,0 0 1,0 0 0,0-1 0,0 1-1,0 0 1,0-1 0,0 1 0,0 0-1,-1-1 1,1 1 0,0-1-1,0 1 1,0-1 0,0 0 0,-1-25 141,1 17-400,0 0 1,-1-1-1,0 1 1,-1 0 0,0 0-1,0 0 1,-1 1 0,0-1-1,-1 0 1,0 1 0,-7-16-1,-1 8-55,-1 1-1,0 0 0,-1 1 1,-1 0-1,-21-18 1,4 8-157,-57-33 1,22 24 138,-82-31 0,144 62 32,-12-2-44,-1 0 0,0 1 0,0 0 0,0 2 0,0 0 0,0 1 1,-22 2-1,-9-1-109,34 0 124,0-1-1,1 2 1,-1 0 0,1 0-1,-1 2 1,1-1 0,0 2-1,0-1 1,1 2 0,-1 0-1,1 0 1,1 1 0,-1 1-1,1 0 1,0 0 0,1 1-1,0 1 1,1 0 0,-10 11-1,-2 7-33,1 1-1,2 1 1,-27 57 0,37-67 34,0 1 1,2-1-1,0 2 1,1-1-1,2 0 1,0 1-1,0 27 1,2-23-43,0-17 55,1-1-1,-1 1 1,2-1 0,-1 1-1,1-1 1,0 1 0,1-1-1,0 0 1,0 0 0,0 0 0,1 0-1,1 0 1,6 12 0,7 1 43,0-2 0,2 0 0,0-1 0,1-1 0,1-1 0,0 0 0,1-2 0,31 16 1,-13-11 2,0-1 0,2-3 0,0-1 0,48 9 0,-31-13 2,2-4 1,118-1 0,-136-5-25,-23-1 9,0-1 0,0 0-1,0-2 1,-1 0-1,1-1 1,-1-1-1,0 0 1,-1-2-1,0 0 1,0-1-1,-1-1 1,0-1-1,28-22 1,-32 22-7,-1-1 0,0 0 0,0 0-1,-1-1 1,-1 0 0,0-1 0,-1 0 0,-1-1 0,0 0 0,-1 0 0,0-1 0,-2 0 0,0 0 0,0 0-1,-1-1 1,2-25 0,-5 24-15,-1 0-1,0 0 1,-1 0-1,-1 1 1,-4-20-1,3 27-23,-1-1 0,1 1 0,-2 0 0,1 0 0,-2 0 0,1 0 0,-1 1-1,0 0 1,-11-11 0,6 7-112,-1 0 0,-1 1 0,1 1-1,-2 0 1,1 1 0,-2 0 0,1 1 0,-24-11 0,-27-5-689,-1 4-1,-74-16 1,8 12-672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2:46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1158 414 904,'0'0'2677,"11"-4"1642,-11-1-4257,1 0-1,-1 0 0,0 0 0,0 0 0,-1 0 1,1 0-1,-1 0 0,0 1 0,-1-1 0,1 0 1,-1 0-1,0 1 0,0-1 0,0 1 0,-1-1 1,0 1-1,0 0 0,-5-6 0,-6-6-18,-2 1-1,1 0 0,-2 1 1,0 0-1,0 2 0,-33-18 0,19 15-28,0 2-1,-2 1 0,-50-12 1,-2 2-35,-1 3 1,-1 5 0,-147-6-1,198 19 16,18 0 1,0 0 0,-22 4 0,35-2-3,0 0-1,-1 0 1,1 0 0,0 1 0,0 0 0,0 0-1,0 0 1,0 0 0,1 1 0,-1 0 0,-7 6-1,0 4-33,0 0 0,1 1 0,0 1 0,1-1 0,1 2 0,1-1 0,0 1 0,0 0 0,2 1 0,0 0 0,-3 18 1,-1 10-21,1 0 0,3 0 0,0 52 0,5-83 61,0 22-81,5 66 1,-2-90 67,0 0 0,0-1-1,1 1 1,1-1 0,0 0 0,1 0 0,0 0-1,0-1 1,12 16 0,-2-8 14,0 0 0,1-1 0,2-1 0,-1-1-1,2 0 1,0-1 0,0-1 0,2-1 0,-1 0 0,34 12 0,16 2-85,143 32 1,-151-46-123,0-3 0,0-3 1,85-2-1,-140-5 197,0 0 0,0 0 1,0-1-1,0 0 0,-1 0 0,1-1 1,0 0-1,-1 0 0,0 0 0,0-1 1,0 0-1,0 0 0,7-7 0,10-9-22,34-40 0,-53 55 31,51-56 124,-3-2 0,-3-3 1,42-72-1,-77 113-83,-1 0 1,-2 0-1,0-1 0,-1-1 0,-2 1 1,-1-2-1,-1 1 0,-1-1 0,-1 1 0,-2-1 1,-1 0-1,-4-44 0,2 62-41,-1 1 1,-1 0-1,0 0 0,0 0 0,-1 1 1,0-1-1,0 1 0,-1 0 1,0 0-1,-1 0 0,0 1 0,0 0 1,0 0-1,-1 0 0,0 1 0,0 0 1,-1 1-1,-14-10 0,0 3-82,0 1 0,-1 1 0,0 0 0,0 2 0,-1 1 0,-25-5 0,-1 5-435,-1 1 0,-99 3 1,102 4 209,-119 2-1278,12 13-999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3:41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3 106 184,'-2'-19'6948,"12"16"-6859,0 0 0,0 1-1,0 0 1,0 1 0,21 0 0,8-2-64,108-8 1,164 8-1,-5 1 2,-234-1-138,27 0-483,0-4-1,103-22 0,-181 22-956,-14 1-891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4:08.8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16 784,'-10'0'8835,"85"-1"-8428,89 3-207,5 5-116,-42-4-32,62 6-28,1426-9 95,-1537-12-110,506 1-23,-439 11 12,-15-6 10,17-1-16,282 7-13,-429 0 50,-5 0-1477,-8 0-625,-1 0-1687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4:20.5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4 232,'0'0'790,"-17"0"-558,16 0-240,329-4 9294,-229 14-9254,-16-3-18,53-1 2,-17 1-13,-32-1 10,-16 1-13,-70-7 1,20 0 0,-1 0 1,0 2 0,30 5 0,-37-5-2,1-1 0,0 0 0,0 0 0,23-3 0,3 0 0,1473 2 8,-1305 6 16,-141-5-35,73 8 0,-100 1 9,-31-8 2,0 1 0,0-2 0,0 1 0,14 0 0,32 5 0,32-1 24,996-6-112,-989-13 87,12 6-6,102-9 9,-4 16-2,-146-7 6,20 1-7,5-1-6,-18 7 406,-66 0-442,-40-6-1385,0 2-1413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4:27.8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1 102 1136,'0'0'9273,"19"0"-9000,210 0-154,-149-6-118,354 6-26,-350-7 1,138 7 8,-135-6 15,128-1-11,456 0-142,-282 7 145,-201-16 10,34 9-7,-58-9 12,-156 16-6,0 0 0,0 0 0,0-1 0,0 0 0,0-1 0,0 0 0,12-4 0,-18 5 0,0 0 0,0 1 0,0-1 0,1 1 0,-1-1 0,0 1 0,1 0 0,-1 0 0,0 0 0,1 0 0,-1 0 0,4 1 0,9 0 0,78-11-5,0 4 1,105 8-1,-65 0-3,312-2 12,-382 0-6,101 12 1,-78-6-3,-37 1-11,-38-5 16,1 0-1,0-1 0,-1-1 1,16-1-1,35 4 0,23 6 0,-47-5-37,38 8-1,-50-8 30,36 2-1,24 4-5,-65-8 14,-19-2 0,0 0 0,0 0 0,0 0 0,0 0 0,-1 1 0,1-1 0,0 0 0,0 1 0,0-1 0,-1 1 0,4 1 0,2 0-2,1 0-1,-1-1 1,1 1-1,0-2 1,15 1 0,25 5 7,-12 3-9,-32-8 8,-1-1-1,-3 0 137,-26 0-3781,-6 0-1894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4:50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1319 384 392,'12'-1'8872,"-10"0"-8397,-3-4-469,1 1-1,-2 0 0,1-1 0,0 1 1,-1 0-1,0 0 0,0 0 1,0 0-1,-3-4 0,-30-41 34,26 37-45,-12-12-6,-1 1 1,-2 0 0,0 2 0,-1 1-1,-47-29 1,67 46 11,-16-12-38,0 2 1,-1 1 0,-1 0-1,0 2 1,0 0 0,-1 2-1,0 1 1,-1 0 0,1 2-1,-1 1 1,0 1 0,-27 0-1,25 3-65,19-1 46,0 0 1,0 1-1,0 0 0,0 0 0,0 1 1,0 1-1,0-1 0,0 1 0,-13 5 1,-31 16-48,35-16 100,0 1-1,1 0 1,-16 11 0,23-11-1,1 0-1,0 0 0,0 1 1,-9 15-1,0-3 2,-2 2-3,-3 3-10,0 1 0,2 1 0,1 0 0,1 2 0,-26 59 0,-13 44 11,37-92 3,2 1 0,1 1 0,-13 60 1,-13 76 33,-7 45 56,40-171-65,3 2 0,0 65 0,7-76-6,-1-20 20,0-1 0,2 0 0,0 1 0,2-1 0,0 0 0,13 42 0,29 57 195,-25-61-206,3-1 1,61 111 0,-67-144-9,2-1 1,1 0-1,33 31 0,-40-44-28,0 0 0,1-1 0,0-1-1,1 0 1,0-1 0,21 11 0,-26-16 7,0-1 0,0 0 1,1 0-1,-1-1 1,1 0-1,0-1 0,0 0 1,0-1-1,21 0 1,-8-1 12,-11 1-7,-1-1-1,0 0 1,1 0 0,-1-1 0,0-1 0,0 0 0,0-1-1,0 0 1,0-1 0,17-8 0,-17 6 2,0-1 0,-1 0 0,-1-1 0,1 0 0,-1-1 0,0 0 0,-1 0 0,0-1 0,8-12 0,68-89 36,-44 60-25,47-77 1,-47 60-9,3-4 6,-4-2 1,40-99 0,76-226 28,-143 362-39,-1 0 0,-2-1-1,-2-1 1,-2 0 0,-1 0-1,-2 0 1,-1-40 0,-2 58 5,1-27-146,-2-1 0,-2 1 0,-2 0 0,-13-54 0,13 84-30,-20-63-726,21 73 762,1 0 1,-1 1 0,0 0 0,0 0 0,-1 0 0,0 0-1,-1 1 1,-7-8 0,-32-16-649,-3 3-611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5:26.3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0 762 824,'0'0'5049,"1"0"-4972,-1-1-1,1 1 1,-1 0 0,1 0-1,-1 0 1,1 0-1,-1 0 1,1 0 0,-1 0-1,0 0 1,1 0-1,-1 0 1,1 1 0,-1-1-1,1 0 1,-1 0-1,1 0 1,-1 0 0,1 1-1,-1-1 1,0 0-1,1 1 1,7 18-56,0 0-1,-1 1 1,6 34-1,-2-11 71,-11-42-87,16 45 115,-15-42-118,0-1 1,1 0 0,-1 0 0,1 0 0,0 0 0,0 0 0,0-1 0,1 1 0,-1-1 0,1 1 0,4 2 0,-6-4 39,1 0 0,0 0 1,0-1-1,0 1 0,-1-1 1,1 1-1,0-1 0,0 0 1,0 0-1,0 0 0,0 0 1,0 0-1,-1 0 0,1-1 1,0 1-1,0-1 1,0 1-1,0-1 0,-1 1 1,1-1-1,0 0 0,-1 0 1,1 0-1,0 0 0,1-2 1,6-4 86,-2 1 1,1-2 0,9-10 0,-10 10-143,226-291 281,-141 171-291,207-274-3041,-213 282-602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213 275 2505,'0'0'5053,"-21"-4"-4885,-67-14-32,84 17-131,1 0 0,-1 1 0,1-1 0,0 1 1,-1-1-1,1 1 0,-1 0 0,1 1 0,-1-1 0,1 0 1,-1 1-1,1 0 0,0 0 0,-1 0 0,1 0 0,0 0 1,0 1-1,0 0 0,0-1 0,-4 4 0,4-2-12,1 1 0,-1 0 0,0 0-1,1 0 1,0 1 0,0-1 0,0 0 0,0 1-1,1-1 1,-1 7 0,0-1-58,0-1 0,1 1 0,1 0-1,0 17 1,0-8-26,1-18 76,-1 0 1,0 0-1,1 0 1,-1 0 0,0 0-1,1 0 1,0 0-1,-1 0 1,1-1 0,-1 1-1,1 0 1,0 0-1,0 0 1,-1 0-1,1-1 1,0 1 0,0 0-1,0-1 1,0 1-1,0-1 1,0 1 0,0-1-1,0 1 1,0-1-1,0 0 1,0 0 0,0 1-1,0-1 1,0 0-1,0 0 1,0 0 0,2 0-1,44 0-200,-34 0 200,-9 0 33,0-1 1,0 1-1,0-1 0,0 0 1,0 0-1,-1 0 0,1 0 1,0-1-1,-1 1 0,1-1 1,-1 0-1,1 0 0,-1 0 0,0-1 1,0 1-1,0-1 0,0 0 1,0 0-1,0 0 0,-1 0 1,0 0-1,0 0 0,0-1 1,3-6-1,-1 1 114,0-1 1,0 0 0,-1 0-1,-1 0 1,0-1-1,0 1 1,-1 0 0,0-13-1,-1-37 1498,0 60-1586,0 3-575,0 14 419,0 1-1,2-1 1,4 21 0,-6-34 66,1 0 0,0 1 1,1-1-1,-1 0 0,1 0 1,-1 0-1,1 0 0,0 0 1,1 0-1,-1-1 0,1 1 1,0-1-1,0 0 0,0 1 1,0-1-1,0-1 0,1 1 0,-1 0 1,5 2-1,-5-4 29,0 0 0,0 0-1,0 0 1,0-1 0,1 1 0,-1-1-1,0 0 1,0 0 0,0 0 0,1 0-1,-1 0 1,0-1 0,0 1 0,0-1-1,0 0 1,0 0 0,0 0 0,0 0-1,0-1 1,0 1 0,0-1 0,-1 0-1,1 0 1,0 0 0,-1 0 0,0 0 0,0 0-1,1-1 1,-1 1 0,2-5 0,5-6 63,0 0 1,-1 0 0,-1-1 0,11-28 0,-5 2 310,-2 0 1,-1 0-1,-3-1 1,3-42-1,-10 482-1979,1-399 1378,1 1-1,-1 0 1,0-1 0,1 0-1,-1 1 1,1-1-1,-1 0 1,0 0-1,1 1 1,-1-1-1,1 0 1,-1-1 0,0 1-1,1 0 1,-1 0-1,1-1 1,-1 1-1,0 0 1,2-2-1,12-11-2162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5:29.2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 1072,'0'0'8931,"26"0"-8636,105 0-295,323-6 0,-34 3-6,-220 5 4,544-2 10,-714 2-6,41 6 0,-42-3 0,42 0 0,0-3 21,-31-1 12,0-1 0,69-9 0,-102 9-141,1-3 201,-6-5-2895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5:31.8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36 696,'0'0'2367,"-1"-3"-2000,1 3-371,-1-3 444,0-1 0,0 1-1,0 0 1,-1 1-1,0-1 1,1 0 0,-1 0-1,-3-3 1,39 3 344,398 15-73,1-1-643,427-11-974,-860 1 774,1-1 0,-1 0 0,1 1-1,-1-1 1,0 1 0,1-1-1,-1 1 1,1-1 0,-1 1 0,0-1-1,0 1 1,1-1 0,-1 1-1,0 0 1,0-1 0,0 1 0,0-1-1,0 1 1,0-1 0,0 1-1,0 0 1,0-1 0,0 1 0,0-1-1,0 1 1,0 0 0,0-1-1,0 1 1,-1-1 0,1 1 0,0-1-1,0 1 1,-1-1 0,1 1 0,0-1-1,-1 1 1,1-1 0,0 1-1,-1-1 1,1 1 0,-2 0 0,-10 2-1289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5:32.5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1 232,'0'0'2991,"16"0"-2547,126 3 1528,1038 13-33,-1107-14-2435,-1 3-1,73 14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2.9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11 568,'0'0'1858,"-4"-11"1327,3 11-3034,0 0 1,0 0 0,0 0 0,1 0-1,-1 0 1,0 0 0,0 0 0,0 1 0,0-1-1,0 0 1,1 0 0,-1 1 0,0-1-1,0 0 1,1 1 0,-1-1 0,0 1 0,0-1-1,1 1 1,-1-1 0,0 1 0,1-1-1,-1 1 1,0 1 0,-2 20 263,3-17-512,2 89 104,1-45 40,-3 0 1,-2-1-1,-12 76 0,29-151-8606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3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0 1016,'0'0'3322,"-2"10"-410,-8 47-2479,-1 209-1360,11-265 831,0 0 5,0-1 0,0 0 0,0 1 1,-1-1-1,1 0 0,0 1 1,0-1-1,1 0 0,-1 1 0,0-1 1,0 0-1,0 1 0,0-1 1,0 0-1,0 1 0,0-1 0,0 0 1,1 1-1,-1-1 0,0 0 1,0 1-1,0-1 0,1 0 0,-1 0 1,0 1-1,0-1 0,1 0 1,-1 0-1,0 0 0,1 1 1,-1-1-1,7 0-2098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4.6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0 776,'0'0'9377,"0"4"-9357,1 4-9,0 0 0,0 0 0,1 0 0,0 0 0,1 0 0,-1-1 0,1 1 0,1-1-1,-1 0 1,8 10 0,10 13 2,25 29 0,-15-20-11,-12-14-4,1-2-1,26 23 1,-31-25 416,-3-4-1623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5.3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494 1 1792,'0'0'3671,"-2"0"-3410,0-1 0,0 2 1,-1-1-1,1 0 0,0 0 1,0 1-1,0-1 1,0 1-1,0-1 0,0 1 1,-3 1-1,-11 19-249,1 0 0,1 1 0,2 1-1,-12 24 1,1-1-3,-181 316 22,53-100-7,144-244-253,7-18 203,0 0 0,1 0 0,-1 0 1,0 1-1,0-1 0,0 0 0,0 0 0,0 0 1,0 0-1,0 0 0,0 0 0,1 1 1,-1-1-1,0 0 0,0 0 0,0 0 0,0 0 1,0 0-1,1 0 0,-1 0 0,0 0 0,0 0 1,0 0-1,0 0 0,0 0 0,1 0 1,-1 0-1,0 0 0,0 0 0,0 0 0,0 0 1,1 0-1,-1 0 0,0 0 0,0 0 0,0 0 1,0 0-1,0 0 0,1 0 0,-1 0 1,0 0-1,0 0 0,0-1 0,0 1 0,0 0 1,1 0-1,-1 0 0,0 0 0,27-22-1781,-8 2 610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7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1 368,'0'0'8413,"0"0"-8395,-1 0 1,1 0-1,-1 0 1,1 0-1,0 0 1,-1 0 0,1 0-1,0 1 1,-1-1-1,1 0 1,0 0 0,-1 1-1,1-1 1,0 0-1,-1 0 1,1 1 0,0-1-1,0 0 1,-1 1-1,1-1 1,0 0 0,0 1-1,0-1 1,-1 0-1,1 1 1,0-1-1,0 0 1,0 1 0,0-1-1,0 1 1,0-1-1,0 1 1,-21 218-15,19-124-3839,9-95 1663,-2-3 909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8.2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0 1256,'0'0'5236,"0"15"-4648,-2 136 208,0-1-4506,2-135 1728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9.1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410 3 1512,'0'0'5425,"-9"-2"-2089,-13 2-2920,15 5-407,0 0-1,1 1 1,0-1-1,0 2 1,0-1-1,0 1 1,1-1 0,-6 13-1,-6 5-4,-48 66-384,4 4-1,4 2 1,-50 115 0,101-189-215,0-1-4813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39:0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17 616,'0'0'6123,"-30"-6"-4510,27 6-1608,-1 1 0,0 0 0,0 0 0,0 0-1,0 0 1,1 1 0,-1-1 0,0 1 0,1 0-1,-1 0 1,1 0 0,0 1 0,0-1 0,0 1-1,0 0 1,0-1 0,-4 7 0,-5 8-4,0 0 0,-12 22 0,15-22 8,2-5-9,1-1 0,0 1 0,1 1 0,1-1 0,0 1-1,0-1 1,1 1 0,1 0 0,0 0 0,1 1 0,1 18 0,-1-5 1,0 24 3,1-48-4,0 0 1,0 0-1,1 0 0,-1 0 0,1 0 0,0 0 1,0 0-1,0 0 0,1 0 0,-1-1 0,0 1 1,3 3-1,1 0 25,0-1-1,0 0 1,0 0 0,0-1-1,1 1 1,0-1 0,0 0-1,0-1 1,0 1 0,1-1 0,-1 0-1,1-1 1,0 0 0,0 0-1,0 0 1,0-1 0,0 0-1,0 0 1,0-1 0,11 0 0,-11 0-1,1 0 0,-1 0 0,0-1 0,1 0 1,-1 0-1,0 0 0,0-1 0,1 0 0,-1-1 1,-1 0-1,1 0 0,0 0 0,-1-1 0,0 0 1,0 0-1,0 0 0,0-1 0,0 0 0,7-9 1,2-2 6,-1-1-1,0 0 1,-2 0 0,0-2 0,-1 1 0,-1-2 0,0 1-1,-2-1 1,0 0 0,-1-1 0,-1 0 0,-1 0-1,-1-1 1,-1 1 0,-1-1 0,-1-40 0,-2 60-43,1 0 0,0 0 0,-1 0 0,1 0 0,-1 0 1,0 1-1,1-1 0,-1 0 0,0 0 0,0 1 0,0-1 0,0 1 1,-1-1-1,1 1 0,0-1 0,-1 1 0,1 0 0,-3-2 0,0 0-34,0 1-1,0 0 1,-1 0-1,1 0 0,0 0 1,-1 1-1,-6-2 1,-8 0-290,-1 1 0,-35 1 0,45 1 188,-4 1-188,1 0 0,-1 1 0,1 0 0,0 1 0,0 1 0,0 0 0,0 0 0,1 2 1,-1-1-1,-21 15 0,-15 10-1743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2529,'0'0'6420,"-3"2"-6228,1 0-171,0 0 0,0 1 0,0-1 0,0 0 0,0 1 0,0 0 0,1-1 0,-1 1 0,1 0 0,0 0 0,0 0 0,0 0 0,0 0 0,0 0 0,1 0 0,-1 0 0,1 6 0,-2 66 195,2-60-202,1 42-91,0-26-334,-1 0 0,-1-1 0,-8 48 0,9-78 292,0 1-1,0-1 1,-1 1-1,1-1 1,0 0-1,0 1 1,-1-1-1,1 1 1,0-1-1,-1 0 1,1 1-1,0-1 1,-1 0-1,1 0 0,0 1 1,-1-1-1,1 0 1,-1 0-1,1 1 1,-1-1-1,1 0 1,0 0-1,-1 0 1,1 0-1,-1 0 1,1 1-1,-1-1 1,1 0-1,-1 0 1,1 0-1,-1-1 1,1 1-1,-1 0 0,1 0 1,-1 0-1,-2 0-242,-1 0-1297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19.7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0 1360,'-1'1'7081,"-2"13"-7022,3-6-13,1-1 0,0 1-1,1-1 1,0 1-1,0-1 1,0 0 0,7 13-1,31 51-7,-10-20 18,13 32-35,123 265 16,-157-325-247,2 0 1,0-1-1,2 0 1,28 37 0,-38-56-106,1 0 0,-1 0 0,0 0 0,1 0 0,0-1 0,-1 0 0,1 0 0,0 0 0,0 0 0,5 1 0,4 1-1597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22.6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1 832,'0'0'7567,"0"25"-6753,0 143-74,0-56-5421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23.0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0 960,'0'0'5580,"0"9"-5207,0 184 109,0-110-3615,0-79 1408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24.2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1 489 2865,'0'0'6714,"2"-2"-6507,49-28-72,122-79-43,-151 93-155,-2-1 1,0 0-1,0-2 1,-2 0-1,26-34 1,-39 44 59,0 1-1,0-1 0,0 0 1,-1-1-1,-1 1 1,0-1-1,0 1 1,2-15-1,-2-4-24,0-48 0,-8 74 46,1 1-1,0 0 1,0 0 0,0 1 0,0-1-1,-1 1 1,1 0 0,0 0-1,-6 1 1,3 0-71,4-2 31,-1 1 0,0 1 0,0-1 0,0 1-1,1-1 1,-1 1 0,0 0 0,1 0 0,-1 1 0,0-1 0,1 1 0,-6 3 0,3 0-20,0 1 0,0 0 0,0 0 0,-9 13 0,8-9 2,1 0 1,0 1-1,0 0 1,1 0-1,1 0 1,0 0-1,0 1 1,1 0-1,1 0 1,-2 15-1,2 1-34,1 1 0,1-1 0,5 36 0,-3-51 59,1 1 1,1-1-1,0 1 0,0-1 1,2-1-1,-1 1 0,2-1 1,10 16-1,3 2-57,2-2 0,25 26 0,-41-47-6,0-1 0,0 0 1,0 0-1,0 0 0,1-1 0,0 0 1,0 0-1,1-1 0,-1 0 1,1-1-1,0 1 0,0-1 0,0-1 1,0 1-1,1-1 0,-1-1 1,1 0-1,-1 0 0,1-1 0,-1 0 1,18-2-1,-22 1 82,0-1 0,1 0 0,-1 0 0,0-1 0,0 1 0,-1-1 0,1 0 0,0 0 0,-1 0 0,0 0 0,0-1 0,5-5 0,1-4 61,1-1 1,9-19-1,-15 24 24,-1 0 0,-1 0 0,1 0 0,-1-1 1,-1 1-1,0-1 0,0 1 0,-1-1 0,-1-9 0,1 12-5,0 6-67,0-1 0,0 1-1,0 0 1,0 0 0,-1 0 0,1 0 0,0-1-1,-1 1 1,1 0 0,-1 0 0,1 0 0,-1 0-1,1 0 1,-1 0 0,0 0 0,0 0 0,0 0-1,1 1 1,-1-1 0,0 0 0,0 0 0,0 1 0,0-1-1,0 0 1,0 1 0,0-1 0,0 1 0,-1-1-1,1 1 1,0 0 0,0 0 0,-2-1 0,-45 0-163,32 1-59,12 1 122,0 0 1,0-1-1,0 1 0,0 1 1,0-1-1,0 0 0,0 1 1,1 0-1,-1 0 1,0 0-1,1 0 0,-1 1 1,1-1-1,0 1 0,0 0 1,0 0-1,0 0 0,1 0 1,-1 1-1,1-1 0,0 1 1,-3 6-1,-3 5-489,1 0 1,1 1-1,0 0 0,-4 20 0,3-7-667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25.7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1 1304,'0'0'6142,"0"13"-4097,-10 131-1780,1 7-2711,28-157-4384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26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1 1488,'0'0'6598,"0"2"-6572,-6 123-76,1 4-5150,5-114 2338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3:29:27.2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342 163 408,'7'-4'8473,"-7"-1"-8429,-1-1 0,0 1 0,0-1 0,-1 1 0,0 0 0,0 0 0,0 0 0,0 0 0,-1 0 0,0 0 0,0 0 0,0 1 0,0 0 0,-1-1 1,0 1-1,0 0 0,0 1 0,0-1 0,0 1 0,-6-3 0,-4-3-25,0 1 0,-1 0 0,1 1 0,-2 0 1,-27-7-1,28 12-70,0 0 1,0 0-1,-1 1 1,1 1 0,-28 4-1,41-4 47,-1 1 1,1 0-1,-1 0 0,1 0 0,0 1 0,0-1 1,-1 0-1,1 1 0,0-1 0,0 1 1,0 0-1,1 0 0,-1 0 0,0 0 1,1 0-1,-1 0 0,1 0 0,0 0 1,-1 0-1,1 1 0,0-1 0,0 1 0,1-1 1,-1 1-1,0-1 0,1 6 0,-3 7-32,1 1-1,1-1 0,0 18 1,1-28 23,0 19-3,-1-14-30,1-1 0,0 1 0,1-1 0,0 1 1,3 13-1,-3-20 24,0 0 0,0 0 0,1 0 0,-1-1 0,1 1 0,0 0 1,-1-1-1,1 1 0,0-1 0,0 0 0,1 0 0,-1 0 0,0 0 0,1 0 1,-1 0-1,1 0 0,0-1 0,0 0 0,-1 1 0,1-1 0,4 1 0,5 1 5,1-1 0,-1 0 0,1-1 0,0-1 0,18-1 0,-6 1 18,-20-1 6,1 0-1,-1 0 1,1 0 0,-1-1-1,1 0 1,-1 0-1,0 0 1,0-1 0,0 1-1,0-1 1,-1-1-1,1 1 1,-1-1 0,0 1-1,0-1 1,0 0 0,0-1-1,5-7 1,-3 4 19,0-1 0,-1 0 1,0 0-1,0-1 0,-1 1 0,0-1 0,0 0 1,-1 0-1,2-13 0,-5-2 84,0 17 27,0 17 274,0 28-426,-2-19-2,2 0 1,0-1-1,2 1 0,-1 0 0,7 21 0,-7-35 15,0 1-1,1-1 0,0 1 1,0-1-1,0 0 0,1 0 0,0 0 1,-1 0-1,1 0 0,0-1 1,1 1-1,-1-1 0,1 0 1,-1 0-1,1 0 0,0-1 1,0 1-1,0-1 0,1 0 0,-1 0 1,0 0-1,1-1 0,-1 1 1,9 0-1,12 2-126,0-1 0,0-1-1,0-2 1,0-1 0,0 0 0,0-2 0,48-12-1,-20-7-1647,-15 1-1781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14.9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84 9 1256,'0'0'2648,"-6"-8"3339,4 9-5968,1 1 0,0 0 0,0 0 0,0 0 0,1 0 0,-1 0 0,0 0 0,1 0 0,-1 0-1,1 0 1,0 0 0,0 1 0,0 2 0,-2 5 11,-64 471 185,65-421-312,2-38-3652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15.7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0 1144,'0'0'4700,"-3"20"-2634,3 363 379,0-127-7571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16.0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 4441,'0'0'5137,"93"0"-4945,-70 0-136,-1 0-56,4 0-104,-1 0-392,14 0-832,-10 0-1225,-4-6-391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 1664,'0'0'7298,"-3"-26"-7066,3 23-232,25-1 8,19-2 88,14-1-96,66-13 0,-15 1-984,-6-1-3449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16.7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1 2473,'0'0'4434,"-3"3"-4261,1 0-120,0 0 1,0 0-1,0 0 0,0 1 0,1-1 1,-1 0-1,1 1 0,0-1 0,0 1 1,0-1-1,1 1 0,-1 7 1,2 55 712,0-30-436,-1-33-326,0-1 0,1 1 0,-1-1 0,1 1 0,0-1 0,0 0 0,0 1 0,0-1 0,0 0 0,0 0 1,1 1-1,-1-1 0,1 0 0,-1 0 0,1-1 0,0 1 0,0 0 0,0 0 0,0-1 0,0 1 0,0-1 0,0 0 1,1 0-1,-1 0 0,0 0 0,1 0 0,-1 0 0,1 0 0,4 0 0,2 1-25,-1-1 0,1 0 0,0 0 0,0-1 0,0 0 0,-1 0 0,16-3 0,-20 2 19,0-1 0,0 1-1,-1-1 1,1 1 0,-1-1-1,1 0 1,-1-1 0,0 1 0,0-1-1,0 1 1,0-1 0,0 0-1,0 0 1,-1 0 0,1 0-1,-1-1 1,0 1 0,0-1 0,0 1-1,1-6 1,-1 3-9,0 1 1,0-1-1,0 0 0,-1 0 1,0 0-1,0 0 0,-1 0 1,0 0-1,0-1 0,0 1 1,-1 0-1,0 0 0,-1-6 1,0 9 4,1 0 0,0 1 0,-1-1 0,0 1 0,1-1-1,-1 1 1,0 0 0,0 0 0,-1 0 0,1 0 0,0 0 0,-1 0 0,1 1 0,-1-1 0,1 1 0,-1-1 0,0 1 0,0 0 0,1 0 0,-1 0-1,0 1 1,0-1 0,0 1 0,-3-1 0,-13-1-136,0 1-1,-33 2 1,25 0-221,25-1 275,-1 0 1,1 0-1,-1 1 0,1-1 0,-1 1 0,1 0 1,-1-1-1,1 1 0,0 0 0,-1 0 0,1 1 1,0-1-1,0 0 0,0 1 0,0-1 0,0 1 0,0 0 1,0 0-1,1 0 0,-1-1 0,1 2 0,-1-1 1,1 0-1,0 0 0,-2 3 0,-4 11-1584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17.4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110 0 3849,'0'0'5578,"-8"13"-5282,-7 17-77,1 1 0,2 0 0,-10 35-1,10-16-156,2 1-1,3 0 0,2 0 1,1 60-1,4-103-82,0 1 1,1 0-1,0 0 1,0-1-1,1 1 1,1 0-1,-1-1 1,1 0-1,1 0 1,-1 0-1,1 0 1,7 10-1,-2-6-571,1-1 1,0 0-1,1-1 0,0 0 1,0-1-1,19 12 0,6 1-5904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19.9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287 59 56,'0'0'2917,"13"-3"4398,-14 0-7310,1 1 1,-1-1 0,0 1-1,0 0 1,0-1 0,0 1 0,0 0-1,-1 0 1,1 0 0,0 0 0,-1 0-1,0 0 1,0 0 0,1 0 0,-1 1-1,0-1 1,0 1 0,0-1 0,-1 1-1,1 0 1,0 0 0,-1 0 0,1 0-1,0 0 1,-1 0 0,1 1-1,-4-1 1,-3-2 17,0 1 0,0 1 0,0 0-1,0 0 1,0 1 0,-18 1 0,23 0-31,1 0 1,-1 1 0,0 0-1,0-1 1,1 2 0,-1-1 0,1 0-1,-1 0 1,1 1 0,-6 6-1,-26 31-13,25-28 11,1 0 0,0 1 1,1 0-1,0 0 0,1 0 0,1 1 0,0 0 0,1 1 0,0-1 0,1 1 0,1 0 0,0 0 0,0 25 1,2-39-5,1 0 0,0 1 0,0-1 0,0 1 0,0-1 0,0 0 0,0 1 0,1-1 0,-1 0 0,0 1 1,1-1-1,-1 0 0,1 1 0,-1-1 0,1 0 0,0 0 0,-1 0 0,1 1 0,0-1 0,0 0 0,0 0 1,0 0-1,1 0 0,1 0-25,0 0-1,-1 0 1,1 0 0,0-1 0,0 0 0,0 1-1,0-1 1,0 0 0,4-1 0,7 1 31,-10-1 3,0 0-1,-1 0 1,0 0 0,1 0-1,-1-1 1,0 0 0,1 1-1,-1-1 1,0 0 0,0-1 0,0 1-1,-1 0 1,1-1 0,-1 1-1,1-1 1,2-4 0,2-2-89,0-1-1,0 0 1,9-20 0,-10 16 54,0 0 1,-1 0-1,-1-1 0,-1 0 0,0 0 0,0 0 0,-1-28 1,-1 43 39,-1-1 1,0 1-1,0 0 1,0 0-1,0 0 1,0-1-1,0 1 1,1 0 0,-1 0-1,0 0 1,0 0-1,0-1 1,0 1-1,1 0 1,-1 0-1,0 0 1,0 0-1,0 0 1,1 0 0,-1 0-1,0-1 1,0 1-1,0 0 1,1 0-1,-1 0 1,0 0-1,0 0 1,1 0 0,-1 0-1,0 0 1,0 0-1,1 0 1,-1 0-1,0 1 1,0-1-1,0 0 1,1 0-1,-1 0 1,0 0 0,0 0-1,0 0 1,1 0-1,-1 1 1,0-1-1,0 0 1,0 0-1,0 0 1,1 0 0,-1 1-1,0-1 1,0 0-1,0 0 1,0 0-1,0 1 1,0-1-1,0 0 1,0 0 0,0 0-1,1 1 1,-1-1-1,0 0 1,0 1-1,6 16 190,1 0-1,6 33 1,-9-33-151,0 1 0,1-1 0,13 28 1,-14-39-41,-1 0-1,1 0 1,0 0 0,0-1 0,1 1 0,0-1 0,0 0 0,0 0 0,1 0-1,-1-1 1,7 4 0,-8-6-42,0 0 0,1 0 0,-1 0 0,1-1 0,-1 1 0,1-1 1,0 0-1,-1-1 0,1 1 0,0-1 0,-1 0 0,1 0 0,0 0 0,0-1 0,-1 1 0,1-1 0,0 0 0,4-2 0,-5 1-225,0 0 1,0 0-1,-1 0 0,1-1 0,-1 1 0,0-1 1,0 0-1,0 0 0,0 0 0,3-5 0,8-15-2500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0.5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12 4121,'0'0'5894,"-1"-1"-5863,1 1 0,0-1 0,0 1 0,0-1 0,0 1 0,0-1 0,0 1 0,1-1 0,-1 1 0,0-1 0,0 1 0,0-1 0,0 1 0,1-1 0,-1 1 0,0 0 0,0-1 0,1 1 0,-1-1 0,0 1 0,1 0 0,-1-1 0,0 1 0,1-1 0,148 1 621,-50 0-6690,-92 0 3443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0.8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53 3089,'0'0'6985,"58"0"-6601,-45 0-112,3 0-128,0 0-96,6 0-48,4 0 0,6 0-112,16-20-512,-6 2-1464,-7 4-3281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2.4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29 4177,'0'0'4063,"0"0"-4043,0 0-1,0 0 0,0 0 1,0 0-1,0 0 0,0 0 1,-1 0-1,1 0 0,0 0 0,0 0 1,0 0-1,0 0 0,0 0 1,0 0-1,0 0 0,-1 0 1,1 0-1,0 0 0,0 0 1,0 0-1,0 0 0,0 0 0,0 0 1,-1 0-1,1 0 0,0 0 1,0 0-1,0 0 0,0 0 1,0 0-1,0 0 0,0 0 1,0-1-1,0 1 0,0 0 0,-1 0 1,1 0-1,0 0 0,0 0 1,0 0-1,0 0 0,0 0 1,0-1-1,0 1 0,0 0 1,0 0-1,0 0 0,0 0 0,0 0 1,0 0-1,0-1 0,0 1 1,0 0-1,0 0 0,0 0 1,0 0-1,0 0 0,0 0 0,0 0 1,0-1-1,0 1 0,1 0 1,-10 24 74,2 1 0,0-1 0,2 1 0,0 0 1,2 1-1,1-1 0,2 29 0,0-54-95,0 1-1,0 0 1,0 0 0,1-1-1,-1 1 1,0 0 0,1 0-1,-1-1 1,0 1-1,1 0 1,-1-1 0,1 1-1,-1-1 1,1 1-1,-1-1 1,1 1 0,0-1-1,-1 1 1,1-1 0,0 1-1,-1-1 1,1 0-1,0 1 1,-1-1 0,1 0-1,0 0 1,0 1 0,-1-1-1,1 0 1,0 0-1,1 0 1,30 1-76,-24-1 49,1 0 21,0 0 1,-1-1-1,1 0 1,0 0-1,0-1 1,13-4-1,-19 5 4,0-1 0,0 1-1,0-1 1,0 0 0,0 0-1,0 0 1,-1 0 0,1-1 0,-1 1-1,1-1 1,-1 1 0,0-1-1,0 0 1,0 0 0,0 0 0,-1 0-1,1 0 1,-1 0 0,0 0-1,1-5 1,0 1 3,-1 1-1,0-1 1,0 0 0,-1 0-1,0 0 1,0 0 0,-1 1-1,0-1 1,0 0 0,0 0-1,-1 1 1,0-1 0,0 1-1,-1-1 1,0 1 0,0 0-1,0 0 1,-1 0 0,0 0-1,0 1 1,-1 0 0,1-1-1,-8-5 1,5 5-67,0 0-1,0 1 1,0 0 0,0 0-1,-16-6 1,22 10 46,-1 0 0,0 0 1,0 1-1,0-1 0,0 1 0,0-1 1,0 1-1,-1 0 0,1-1 0,0 1 1,0 0-1,0 0 0,0 1 1,0-1-1,0 0 0,0 1 0,0-1 1,0 1-1,0 0 0,0 0 0,0 0 1,0-1-1,0 2 0,1-1 1,-1 0-1,0 0 0,1 1 0,-1-1 1,1 1-1,-2 1 0,-5 10-320,1 0 0,1 0 1,0 1-1,0-1 0,1 1 0,1 1 0,1-1 0,-2 15 0,1-11-253,-4 24-1266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2.9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116 0 1136,'0'0'7662,"6"11"-6999,1 1-523,6 10 81,-1 1 1,-1 0 0,0 0 0,-2 1 0,8 32 0,-14-34-226,-1 1 0,0-1 1,-2 0-1,-1 1 0,0-1 1,-2 0-1,0 0 0,-2 0 1,0 0-1,-2 0 0,-17 39 1,-83 132-1934,55-108-701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4.0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2 1384,'0'-1'5535,"0"4"-4523,-1 235 1139,-1 5-6561,2-238 2179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4.5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2777,'0'0'5435,"0"0"-5405,0 0 0,0 0-1,0 0 1,0 0-1,0 0 1,0 0 0,0 1-1,0-1 1,0 0-1,0 0 1,0 0 0,0 0-1,0 0 1,0 0-1,0 0 1,0 0-1,0 0 1,0 0 0,0 0-1,0 0 1,0 0-1,0 0 1,0 1 0,1-1-1,-1 0 1,0 0-1,0 0 1,0 0 0,0 0-1,0 0 1,0 0-1,0 0 1,0 0 0,0 0-1,0 0 1,1 0-1,-1 0 1,0 0-1,0 0 1,0 0 0,0 0-1,0 0 1,0 0-1,0 0 1,0 0 0,0 0-1,0 0 1,0 0-1,1 0 1,-1-1 0,0 1-1,0 0 1,0 14 31,-2 22 37,3 0 1,1 0 0,1-1 0,2 1-1,18 67 1,-9-67-374,13 43 462,-20-27-5245,-7-46 2267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4.8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21 3937,'0'0'2896,"190"-21"-2896,-126 21-368,-13 0-1048,-9 0-656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50 728,'0'0'2574,"-26"-3"2063,-32 3-4628,57 2-42,0 1-1,0 0 0,1-1 0,-1 1 0,1 0 1,-1 0-1,1 0 0,0 0 0,0 0 0,0-1 1,1 4-1,-1 0-209,0-6 169,26 4 522,23 6 5,-33-6-510,0-1-1,0-1 0,21 1 0,-36-3 417,-9-26-335,-2 12 159,-1 2 0,-23-22 0,31 31-168,-1 0 0,0 0 0,0 0 0,-1 1 1,1 0-1,-1 0 0,1 0 0,-1 0 0,0 0 0,1 1 1,-1 0-1,0 0 0,0 0 0,-6 1 0,4-1-21,0 1 1,-1 1-1,1-1 0,0 1 0,-1 0 0,-8 3 0,12-2 4,0 0 0,0 1 0,1-1-1,-1 1 1,0-1 0,1 1 0,0 0-1,0 1 1,0-1 0,0 0 0,-4 7-1,4-6-65,0 0 0,0 0-1,1 0 1,-1 1 0,1-1-1,0 1 1,1 0-1,-1 0 1,1 0 0,0 0-1,0 0 1,0 0 0,1 0-1,-1 0 1,2 6 0,-1-10 60,0 0 0,1 0-1,-1 0 1,1 0 0,-1-1 0,1 1 0,0 0 0,-1 0 0,1 0 0,0-1 0,-1 1 0,1 0-1,0-1 1,0 1 0,0-1 0,0 1 0,-1-1 0,1 1 0,0-1 0,0 0 0,0 1 0,0-1 0,0 0-1,0 0 1,0 0 0,0 0 0,0 0 0,2 0 0,35 2 210,-34-2-128,16 0 72,-11 1-68,-1-1 0,1 0-1,-1-1 1,1 0 0,15-3 0,-21 3-62,0-1 1,0 1-1,-1 0 0,1-1 1,-1 1-1,0-1 1,1 0-1,-1 0 1,0 0-1,0 0 1,0 0-1,0 0 1,0-1-1,-1 1 1,1 0-1,-1-1 1,1 0-1,-1 1 0,0-1 1,0 0-1,1-5 1,-2 8-16,0-1 1,1 0-1,-1 1 0,0-1 1,0 0-1,0 1 0,0-1 1,0 0-1,0 1 1,0-1-1,-1 0 0,1 1 1,0-1-1,0 0 0,0 1 1,-1-1-1,1 0 0,0 1 1,-1-1-1,1 1 1,0-1-1,-1 1 0,1-1 1,-1 1-1,1-1 0,-1 1 1,1-1-1,-2 0 0,-23-8 63,-37 7 40,54 2-99,6-1-31,0 1 0,1 0 0,-1 0 0,0 0 0,0 0 0,0 0 0,0 0 1,1 1-1,-1-1 0,0 1 0,0-1 0,1 1 0,-1 0 0,0-1 0,1 1 0,-1 0 0,0 0 0,1 0 0,-2 2 0,2-1-34,0 1-1,0-1 0,0 1 0,1-1 0,-1 1 0,1-1 0,0 1 0,0 0 0,-1-1 0,2 1 0,-1 3 0,0 5-5,0-9 47,1-1 1,-1 1 0,0 0 0,1-1-1,-1 1 1,1 0 0,-1-1-1,1 1 1,0-1 0,-1 1-1,1-1 1,0 1 0,0-1 0,0 1-1,1-1 1,-1 0 0,0 0-1,0 0 1,1 1 0,-1-1 0,0-1-1,1 1 1,-1 0 0,1 0-1,0 0 1,-1-1 0,1 1 0,-1-1-1,1 1 1,0-1 0,-1 0-1,3 1 1,8 0 163,0 1-1,1-2 1,18-1 0,-13 1 260,-16-1-391,0 1 0,-1-1 0,1 0 0,-1 1 0,1-1-1,-1 0 1,1 0 0,-1 0 0,0 0 0,1 0 0,-1-1 0,0 1 0,0 0 0,0 0 0,0-1 0,0 1 0,0-1 0,0 1 0,0-1 0,-1 1 0,1-1 0,0 0 0,-1 1 0,0-1-1,1-3 1,7-45 93,-9 48-108,1 1-1,-1 0 1,1 0-1,-1 0 1,0 0-1,1 0 1,-1 0-1,0 0 1,0 0 0,0 0-1,1 0 1,-1 0-1,0 0 1,0 0-1,0 1 1,-1-1-1,1 0 1,0 1-1,0-1 1,0 1-1,0 0 1,-1-1-1,1 1 1,0 0 0,0-1-1,-1 1 1,1 0-1,0 0 1,0 0-1,-3 1 1,-52-2-27,40 2 15,14-1 6,0-1 1,0 1-1,1 0 1,-1 1 0,0-1-1,0 0 1,1 0-1,-1 1 1,0-1 0,1 1-1,-1-1 1,0 1 0,1 0-1,-1-1 1,1 1-1,-1 0 1,1 0 0,-1 0-1,1 0 1,0 1 0,-1-1-1,1 0 1,0 1-1,0-1 1,0 0 0,0 1-1,-1 1 1,1 3-155,-1 0-1,1 0 1,0 0 0,1 0 0,-1 0-1,2 10 1,-1-8-143,0-7 294,0 0 0,1 0 0,-1 0 0,1 0-1,-1 0 1,1 0 0,-1 0 0,1-1-1,0 1 1,-1 0 0,1 0 0,0-1-1,0 1 1,-1-1 0,1 1 0,0 0-1,0-1 1,0 1 0,0-1 0,0 0 0,0 1-1,0-1 1,0 0 0,0 0 0,0 0-1,0 1 1,0-1 0,0 0 0,0 0-1,1-1 1,42 2 347,-33-2-119,-3 2-103,0-2 1,0 1-1,-1-1 0,1 0 1,0 0-1,0-1 0,14-5 1,-20 5-80,0 1 0,1 0 0,-1-1 0,0 1 1,0-1-1,1 0 0,-1 0 0,-1 0 1,1 0-1,0 0 0,0 0 0,-1-1 0,1 1 1,-1-1-1,0 1 0,0-1 0,0 1 1,0-1-1,0 1 0,0-1 0,-1 0 0,1 0 1,-1 1-1,0-1 0,0-5 0,-1 6-25,1 1 0,0-1 0,-1 1 1,1-1-1,-1 1 0,0-1 0,0 1 0,1 0 0,-1-1 0,0 1 0,0 0 0,0 0 0,0 0 0,-1-1 0,1 1 0,0 0 1,0 0-1,-1 1 0,1-1 0,0 0 0,-1 0 0,1 1 0,-1-1 0,1 1 0,-1-1 0,1 1 0,-1 0 0,1-1 0,-1 1 0,1 0 1,-1 0-1,-1 0 0,-14-1-7,1 0 1,-22 2 0,17 0 22,18-1-38,0 0 0,1 0-1,-1 0 1,0 1 0,1-1 0,-1 0-1,1 1 1,-1 0 0,1 0 0,-1 0-1,1 0 1,-1 0 0,1 0 0,0 0-1,0 1 1,0-1 0,-1 1 0,1 0-1,1 0 1,-1 0 0,0 0 0,0 0-1,1 0 1,-1 0 0,1 0 0,0 1-1,0-1 1,-1 0 0,2 1 0,-1-1-1,0 1 1,0-1 0,1 1 0,-1-1-1,1 1 1,0 5 0,0-6-49,-1 0 1,1 1 0,0-1-1,0 1 1,1-1-1,-1 1 1,0-1-1,1 0 1,0 1-1,-1-1 1,1 0 0,0 0-1,0 1 1,0-1-1,1 0 1,-1 0-1,0 0 1,2 2-1,0-3 43,0 1 0,0-1 1,0 1-1,0-1 0,0 0 0,0 0 0,1-1 0,-1 1 0,0-1 0,0 1 0,1-1 0,-1 0 0,5-1 0,23 3 197,31-1-63,-59-1-95,1 0 0,0 0 0,-1-1 0,1 0-1,-1 1 1,1-1 0,-1 0 0,0-1 0,1 1 0,-1-1 0,0 0 0,5-3-1,-7 4-1,0 0-1,0-1 1,0 1-1,0-1 1,0 1-1,0-1 1,0 0-1,-1 1 0,1-1 1,-1 0-1,1 1 1,-1-1-1,1 0 1,-1 1-1,0-1 1,0 0-1,0 0 0,0 1 1,0-1-1,-1 0 1,1 0-1,0 1 1,-1-1-1,0-2 1,0 1 0,0 0 0,-1 0 1,1 0-1,0 0 0,-1 0 1,0 1-1,1-1 0,-1 1 1,0-1-1,-1 1 1,1 0-1,-5-4 0,-1 1-6,0 1 0,-1 0 0,1 0 0,-1 1 0,0 0-1,0 1 1,0 0 0,-1 0 0,1 1 0,0 0 0,-1 1-1,-16 1 1,24-1-19,0 1 1,1-1-1,0 1 0,-1-1 0,1 1 0,-1 0 1,1 0-1,0-1 0,-1 1 0,1 0 0,0 0 1,0 1-1,0-1 0,0 0 0,0 0 0,0 0 0,0 1 1,0-1-1,0 1 0,0-1 0,1 0 0,-1 1 1,1-1-1,-1 1 0,1-1 0,0 1 0,-1 0 0,1 2 1,-5 45-358,5 14-872,1-62 1216,-1 0 0,1 0 1,-1-1-1,1 1 0,-1 0 0,1-1 0,0 1 0,-1 0 0,1-1 0,0 1 0,0-1 1,-1 1-1,1-1 0,0 1 0,0-1 0,0 0 0,0 1 0,-1-1 0,1 0 0,0 0 1,0 0-1,0 0 0,0 0 0,0 1 0,0-2 0,0 1 0,1 0 0,37 0 331,-29-1-97,-7 1-172,0 0-1,-1 0 1,1 0-1,-1 0 1,1-1 0,-1 1-1,1-1 1,-1 0-1,1 1 1,-1-1-1,1 0 1,-1-1-1,0 1 1,0 0-1,0-1 1,0 1-1,0-1 1,0 0 0,0 1-1,0-1 1,0 0-1,-1 0 1,1 0-1,-1-1 1,2-1-1,-1-2 13,1-1-1,-1 1 1,-1 0-1,1-1 1,-1 0-1,0 1 0,-1-1 1,0-10-1,-3 15-23,0 0-1,-1 0 0,1 1 0,-1-1 1,1 1-1,-1 0 0,-7-1 0,9 1-17,-9-1 1,-1-1-1,0 2 0,0-1 1,0 2-1,0 0 0,0 0 1,-13 2-1,23-1-41,0 0 0,0 1 0,1-1 0,-1 0 0,1 0 0,-1 1 0,1-1 0,-1 1 0,1-1 0,0 1 0,0 0 0,0-1 0,0 1 0,0 0 0,0 0 0,0 0 0,1 0 1,-1 0-1,1 0 0,-1 0 0,1 0 0,0 0 0,0 3 0,-1 3-294,0 1 0,1-1 0,0 0 0,2 14 0,-2-20 288,1-1 1,0 0 0,-1 0 0,1 1-1,0-1 1,0 0 0,0 0 0,0 0 0,0 0-1,0 0 1,1 0 0,-1 0 0,0 0-1,0-1 1,1 1 0,-1 0 0,0-1 0,1 1-1,-1-1 1,1 1 0,-1-1 0,1 0-1,-1 0 1,1 1 0,-1-1 0,3-1 0,51 2 158,-39-2 99,-13 1-197,0 0 0,0 0 1,0 0-1,0 0 0,0 0 0,0-1 1,0 1-1,0-1 0,-1 0 1,1 0-1,0 0 0,0 0 0,-1 0 1,1-1-1,-1 1 0,1-1 1,-1 0-1,0 1 0,1-1 0,-1 0 1,0-1-1,0 1 0,0 0 0,-1 0 1,1-1-1,-1 1 0,1-1 1,-1 0-1,0 1 0,0-1 0,0 0 1,0 0-1,0 0 0,-1 1 1,1-1-1,-1 0 0,0 0 0,0-5 1,0 7-5,0 0 1,0-1 0,0 1 0,0 0 0,0 0 0,0-1-1,-1 1 1,1 0 0,-1 0 0,1 0 0,-1-1 0,1 1-1,-1 0 1,1 0 0,-1 0 0,0 0 0,0 0-1,0 0 1,1 0 0,-1 0 0,0 1 0,0-1 0,0 0-1,0 0 1,-1 1 0,1-1 0,0 1 0,0-1-1,0 1 1,0-1 0,-1 1 0,1 0 0,0-1 0,0 1-1,-1 0 1,1 0 0,-2 0 0,-6-2-9,-2 0-5,-1 0 0,1 0 0,0 2 0,0-1 0,-1 1 1,1 1-1,-15 2 0,25-2-36,0 0 1,1 0-1,-1 0 1,0 0-1,0 0 1,1 0-1,-1 0 1,1 0-1,-1 0 1,1 0-1,-1 0 1,1 0-1,0 0 1,-1 1-1,1-1 1,0 0-1,0 0 1,0 0-1,0 1 1,0 1-1,1 34-1145,-1-28 654,0-7 487,1-1 0,-1 0 0,0 1 0,1-1 0,-1 0 0,1 1 0,-1-1 0,1 0 0,0 0 0,-1 1 0,1-1 0,0 0 0,0 0 0,0 0 0,0 0 0,0 0 0,0 0 0,0 0 0,0-1 0,0 1 0,0 0 0,1-1 0,-1 1 0,0 0 0,0-1 0,1 0 0,-1 1 0,0-1 0,1 0 0,-1 1 0,3-1 0,51 2-329,-43-3 475,-11 1-97,1 0 0,-1 0 0,1 0 0,0 0 0,-1 0 0,1-1-1,-1 1 1,1-1 0,-1 1 0,1-1 0,-1 0 0,1 1 0,-1-1 0,1 0 0,-1 0 0,0 0 0,0 0 0,1 0 0,-1 0 0,0 0 0,0-1 0,0 1 0,0 0 0,0-1-1,-1 1 1,1 0 0,0-1 0,-1 1 0,1-3 0,1-2 85,0-1 0,-1 0-1,0 0 1,-1 0 0,0-10 0,0 15-92,-1 1 0,1-1 0,-1 1 0,0 0 0,0-1 0,1 1 0,-1 0 0,0 0 0,0-1 0,0 1 0,0 0 0,-1 0 0,1 0 1,0 0-1,0 0 0,-1 1 0,1-1 0,0 0 0,-1 1 0,1-1 0,-1 0 0,1 1 0,-1 0 0,1-1 0,-1 1 0,1 0 0,-1 0 0,1 0 0,-3 0 0,-50-1-672,52 1 546,0 0 0,0 1 0,0-1 0,0 1 0,1 0 0,-1-1 0,0 1 0,0 0 0,1 0 0,-1 0 0,1 0 0,-1 0 0,1 0 0,-1 1 0,1-1 0,0 0 0,-1 1 0,0 1 0,-10 13-1662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5.5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79 1384,'0'0'5636,"0"-10"-2905,1 18-2704,0 0 0,1 0 0,0 0-1,0 0 1,1 0 0,0-1 0,0 1-1,1-1 1,0 0 0,0 0 0,0-1-1,1 1 1,0-1 0,1 0 0,10 10 0,-10-14-91,0 0 0,1 0 0,-1-1 0,1 0 0,-1 0 0,1 0 0,0-1 1,-1 0-1,1 0 0,10-2 0,9 0 68,-24 2-13,0 0 1,0-1-1,-1 1 1,1-1-1,0 1 1,0-1-1,0 0 0,-1 0 1,1 0-1,0 0 1,-1 0-1,1 0 1,-1 0-1,1-1 1,-1 1-1,0 0 1,1-1-1,-1 1 1,0-1-1,0 0 1,0 1-1,0-1 1,0 0-1,-1 0 1,1 1-1,0-1 0,-1 0 1,1 0-1,-1 0 1,0 0-1,0-3 1,2-11-36,0 1 0,-2-1-1,-1-15 1,1 12 96,-1 17-46,1 0 0,0-1 0,-1 1 0,1 0 0,-1-1-1,0 1 1,1 0 0,-1 0 0,0-1 0,-1 1 0,1 0 0,0 0 0,0 0-1,-1 1 1,0-1 0,1 0 0,-1 0 0,0 1 0,1-1 0,-1 1-1,0 0 1,0-1 0,0 1 0,-1 0 0,1 0 0,0 0 0,0 1 0,0-1-1,-1 0 1,-4 0 0,-7-1-29,-1 0 0,0 0 0,-26 2 0,29 0-84,9 0 17,1 0 0,-1-1-1,1 1 1,0 1 0,-1-1 0,1 0-1,0 1 1,-1-1 0,1 1 0,0-1 0,0 1-1,-1 0 1,1 0 0,0 0 0,0 1 0,0-1-1,0 0 1,0 1 0,0-1 0,1 1 0,-1 0-1,0-1 1,1 1 0,-1 0 0,1 0-1,0 0 1,0 0 0,0 0 0,0 0 0,0 1-1,0-1 1,0 0 0,1 0 0,-1 1 0,1-1-1,-1 0 1,1 1 0,0-1 0,0 0 0,0 1-1,1 3 1,-1 14-1770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6.2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122 1 4217,'0'0'5048,"-6"4"-4692,1 0-270,-1 0 0,1 0 1,1 1-1,-1 0 0,1 0 1,0 0-1,0 0 0,0 1 1,1-1-1,-6 13 0,-3 13 21,1 0 0,2 1-1,0 0 1,3 1 0,0 0-1,-1 62 1,6-76-143,1-14-14,-1 0 0,1-1 1,0 1-1,0 0 0,0 0 1,0-1-1,1 1 0,0 0 1,0 0-1,1-1 0,-1 1 1,1-1-1,0 0 1,0 1-1,4 5 0,2-2-456,2 1 0,-1-2 0,1 1 0,1-1 0,18 9 0,10-2-3231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7.8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1 399 680,'0'0'9848,"0"-1"-9851,0 1 0,0-1 0,0 1 0,0-1 0,0 0 0,0 1 0,1-1 0,-1 1 1,0-1-1,0 1 0,1-1 0,-1 1 0,0-1 0,1 1 0,-1-1 0,1 1 0,-1-1 1,0 1-1,1-1 0,-1 1 0,1 0 0,-1-1 0,2 1 0,13-7-27,-1 1 0,1-2 0,-1 0 1,-1 0-1,0-1 0,20-18 0,-20 17-34,2-4-79,0 0-1,-1 0 1,0-2 0,-1 0-1,-1 0 1,-1-1 0,0-1-1,-1 1 1,-1-2 0,-1 1-1,0-1 1,9-40 0,-11 13 466,-35 46 294,25 0-597,-1 1 1,1 0-1,0 0 1,-1 1-1,1 0 1,0-1-1,0 1 0,0 1 1,0-1-1,0 0 1,0 1-1,1 0 1,-1 0-1,1 0 0,0 0 1,0 1-1,0-1 1,-4 8-1,-1 0 68,0 1 1,1 0-1,1 1 0,-10 25 0,8-8-27,1 0-1,1 1 0,2 0 0,2-1 1,0 1-1,5 52 0,-2-78-65,0 0 0,0-1 0,0 1 0,0 0 1,1 0-1,-1-1 0,1 1 0,1-1 0,-1 0 0,0 1 0,1-1 1,0 0-1,0-1 0,0 1 0,1 0 0,-1-1 0,1 0 0,0 0 1,0 0-1,0 0 0,0 0 0,0-1 0,8 3 0,-1 0-62,1-1 0,0 0 0,1 0 0,-1-2 0,1 1 0,-1-2 0,23 1-1,-28-2 39,0 0 0,0 0 0,-1-1-1,1 0 1,0-1 0,-1 1-1,1-1 1,-1-1 0,9-3 0,-12 4 13,0 0 1,0 0 0,0 0 0,0 0-1,0-1 1,-1 1 0,1-1 0,-1 0 0,0 0-1,0 0 1,0 0 0,0 0 0,0 0-1,-1 0 1,1-1 0,-1 1 0,0 0-1,0-1 1,1-5 0,0 0 19,-1 0 1,-1 1-1,1-1 1,-2-16-1,1 23 15,-1 0 0,1 0 0,0 0-1,-1-1 1,1 1 0,-1 0 0,0 0-1,0 0 1,1 1 0,-1-1-1,-1 0 1,1 0 0,0 0 0,0 1-1,-1-1 1,1 1 0,-1-1 0,1 1-1,-1-1 1,0 1 0,1 0 0,-1 0-1,0 0 1,-3-2 0,-9 0 69,0 0-1,0 1 1,0 0 0,0 1 0,-23 1 0,26 0-111,10 0 10,0 0-1,0 1 1,-1-1 0,1 1 0,0-1 0,0 1 0,0-1-1,0 1 1,0 0 0,0-1 0,0 1 0,0 0-1,0 0 1,1 0 0,-1 0 0,0 0 0,0 0 0,1 0-1,-1 0 1,1 0 0,-1 0 0,1 0 0,-1 0-1,1 0 1,0 1 0,-1-1 0,1 0 0,0 0-1,0 0 1,0 1 0,0 0 0,-1 47-950,1-39 449,0 17-1488,0-1-945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8.4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26 4601,'0'0'5807,"1"0"-5797,-1-1 1,0 1-1,0 0 1,0-1-1,0 1 1,0 0-1,0-1 1,0 1-1,0 0 1,1-1 0,-1 1-1,0 0 1,0-1-1,0 1 1,1 0-1,-1-1 1,0 1-1,0 0 1,1 0-1,-1-1 1,0 1 0,1 0-1,-1 0 1,0 0-1,1-1 1,-1 1-1,0 0 1,1 0-1,-1 0 1,1 0-1,0 0 1,199-13-1878,-130 8-3576,-57 5 2552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8.7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30 2617,'0'0'6889,"109"0"-6729,-74 0 24,-3 0-80,0 0-48,-6 0-56,-3-6-240,-4-5-656,-6 5-2065,-4 0-2232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29.3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39 142 4281,'0'0'5202,"0"7"-4910,0-4-259,0 6 31,0 0-1,0 0 1,1 0 0,0 0 0,0 0 0,1 0 0,0 0 0,1 0 0,0-1-1,7 15 1,-4-13-58,0-1-1,1 0 1,0 0-1,0-1 1,1 0-1,10 8 1,-13-12-40,0-1 0,0 0 0,0-1 0,1 1 0,-1-1 0,1 0 0,0 0 0,0-1 0,-1 1 0,1-1 0,0-1 0,0 1 0,7-1 0,-7 0 30,0-1 0,0 0 0,0 0-1,0 0 1,0 0 0,0-1 0,0 0 0,0-1 0,-1 1 0,0-1 0,1 0 0,-1 0 0,0-1-1,0 1 1,-1-1 0,1 0 0,-1 0 0,8-9 0,-7 6 18,-1 0 1,1 0-1,-1 0 1,0-1-1,-1 1 0,0-1 1,0 0-1,0 0 1,-1 0-1,0 0 1,-1 0-1,0 0 0,0-10 1,0-12 81,-1 18-15,1 0-1,-2 0 0,1 0 1,-2-1-1,-4-19 1,5 29-59,0-1 1,-1 1-1,0 0 1,1-1-1,-1 1 1,-1 0-1,1 0 1,0 0-1,-1 0 1,1 1-1,-1-1 1,0 1-1,0 0 1,0-1-1,0 1 1,0 0-1,0 1 1,-1-1-1,1 1 1,-1-1-1,1 1 1,-1 0-1,-3 0 1,-1-1-55,1 0 0,-1 1 0,1 0 0,-1 1 0,0 0 0,1 0 0,-1 1 0,1 0 0,-1 0 0,1 0 0,-1 1 0,1 0 0,0 1 1,0 0-1,0 0 0,0 0 0,-9 7 0,4-2-168,2 1 0,-1 0 0,1 1 0,1 0 0,0 1 1,0 0-1,1 0 0,-11 20 0,-4 13-1643,3-3-1663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36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1 771 4849,'0'0'4030,"3"-31"-3010,0 28-1007,0 0 0,1 1 0,-1-1 0,1 1 0,-1 0 0,1 0 0,0 0 0,0 0 0,5-1-1,15-9 5,272-185 28,-99 62-185,-85 61-80,287-185-5336,-335 220 2806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37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2697,'0'0'5721,"8"0"-5234,1-1-378,-1 1 1,0 0 0,1 1-1,-1 0 1,0 0 0,0 1 0,0 0-1,0 1 1,0-1 0,12 7-1,36 22-21,359 190-30,-326-175-1290,-2 3 1,136 105 0,-166-109-1467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38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1 341 4201,'0'0'4071,"2"-1"-3665,7-3-124,-1 1-1,1 1 1,-1-1 0,12 0 0,27-8-189,125-65-43,-58 22-170,221-92-3891,-254 108 1665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4:39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2897,'0'0'4581,"0"0"-4550,0 0 1,0-1-1,0 1 1,0 0-1,0 0 1,0 0 0,0-1-1,0 1 1,0 0-1,0 0 1,1-1-1,-1 1 1,0 0 0,0 0-1,0 0 1,0 0-1,0-1 1,0 1-1,0 0 1,0 0 0,1 0-1,-1 0 1,0-1-1,0 1 1,0 0-1,0 0 1,1 0 0,-1 0-1,0 0 1,0 0-1,0-1 1,1 1-1,-1 0 1,0 0 0,0 0-1,0 0 1,1 0-1,-1 0 1,0 0-1,0 0 1,1 0 0,-1 0-1,0 0 1,0 0-1,0 0 1,1 0-1,-1 0 1,0 0 0,0 1-1,0-1 1,1 0-1,-1 0 1,0 0-1,0 0 1,6 2 53,0 0 0,-1 0 0,1 1 0,-1-1 1,0 1-1,0 0 0,7 6 0,16 9 50,15 4-18,1-1 0,1-3 0,1-1 0,52 10 1,196 30-88,-269-53-35,169 26-326,234 44-4147,-348-57 2415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1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1 125 392,'0'0'7212,"15"-19"-5137,-3 7-2026,0 0 0,1 1-1,0 1 1,1 0 0,0 1-1,0 0 1,19-7-1,-10 3-18,-23 14-40,0-1 0,0 0 0,0 1 1,0-1-1,0 0 0,0 0 0,0 1 0,0-1 0,0 0 0,0 1 0,0-1 0,0 0 0,0 1 1,0-1-1,0 0 0,0 0 0,0 1 0,0-1 0,0 0 0,0 1 0,0-1 0,1 0 1,-1 0-1,0 1 0,0-1 0,0 0 0,1 0 0,-1 1 0,0-1 0,0 0 0,0 0 0,1 0 1,-1 1-1,0-1 0,0 0 0,1 0 0,-1 0 0,0 0 0,1 0 0,-1 0 0,0 0 0,0 0 1,1 1-1,-1-1 0,0 0 0,1 0 0,-1 0 0,0 0 0,1 0 0,-1-1 0,0 1 0,0 0 1,1 0-1,-1 0 0,0 0 0,1 0 0,-1 0 0,0 0 0,0-1 0,1 1 0,-1 0 0,0 0 1,0 0-1,1 0 0,-1-1 0,0 6-25,1 44 122,1-22 57,-6 51 1,4-75-139,-1-1-1,1 0 1,-1 0-1,0 0 1,0 0-1,0 1 1,0-1-1,0 0 1,-3 2-1,3-2-2,-1 0 0,1 1 0,-1-1 0,1 0 0,0 0 0,0 1 0,0-1 0,0 1-1,0-1 1,1 1 0,-1-1 0,1 1 0,-1 5 616,9-22-429,28-56-100,-28 52-91,1 1 0,16-26 1,-20 37-10,0 0 0,0 1 0,0-1 0,0 1 0,1 0 0,0 0 0,0 1 0,1 0 0,-1 0 0,9-4 0,-9 6-68,1-1 0,-1 1 0,0 0 0,1 1 0,-1 0 0,1 0 0,0 0 0,-1 0 0,9 2 0,-15 35-485,-1-28 592,0 1 1,0-1-1,-1 0 0,0 0 0,-1-1 0,0 1 0,0 0 1,-1-1-1,-5 10 0,4-8-26,0 0 1,1 0 0,0 1-1,0-1 1,-3 17 0,6 26 95,2-28-9,-1-23-89,1-1 0,-1 1 0,0 0 1,1 0-1,-1-1 0,1 1 0,0-1 0,-1 1 0,1 0 0,-1-1 0,1 1 0,0-1 1,0 0-1,-1 1 0,1-1 0,0 1 0,0-1 0,-1 0 0,1 0 0,0 1 0,0-1 1,0 0-1,-1 0 0,1 0 0,0 0 0,0 0 0,0 0 0,1 0 0,35-1 189,-25 1-53,7 0-563,0-1-1,0-1 1,-1-1 0,1 0-1,35-12 1,-21 3-2440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8:28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1 888,'0'0'6016,"-3"6"-2426,-1 6-3320,4 699-16,0-692-256,2 0-1,5 25 0,-3-25 1,-1 0 0,0 25 0,-3 194 40,-4-186 146,25-46-216,28 7 99,0-2 0,0-3 0,96 4 0,294-12 80,-422 1-146,0 1-1,21 4 1,1 1-2,81 18 1,-87-20 4,43 13-1,-41-9 1,39 5 0,20-7-11,109-6 0,-88-3-2,-93 1 10,0-1 0,23-5 0,-21 2 1,0 2-1,28 0 0,-51 3-40,-5 0-795,-31 0-2227,18 0 587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28:3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13 616,'0'0'8159,"-12"-10"-5014,15 9-3149,1 0 1,-1 1 0,1 0-1,-1-1 1,1 1-1,0 1 1,5 0-1,1 0 3,93 7-10,4 1 0,926-9 97,-959 9-101,-34-2 7,20 1 24,-3-1-177,64 2 0,-50-2 120,-70-6 26,-1 4-22,0-4 36,4-1 3,0-1 1,1 2-1,-1-1 0,0 0 1,1 1-1,-1 0 0,0 0 1,0 0-1,0 0 0,0 1 1,0-1-1,6 5 0,-8-6-3,-1 33-27,-1 450 89,12-345-49,-3-61-8,6 211 126,-15-53-35,0-234 105,0-1-178,1 0-49,0-1 0,0 1 0,0 0 0,0-1-1,-1 1 1,1-1 0,0 1 0,0-1 0,-1 0 0,1 1-1,0-1 1,-1 0 0,1 1 0,0-1 0,-1 0-1,1 1 1,-1-1 0,0 0 0,1 0 0,-1 0 0,0 0-1,1 0 1,-1 1 0,0-2 0,7-25-1380,-6 23 830,3-27-3992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33:19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22 1944,'0'0'2562,"-8"-21"4284,7 21-6790,0 0 1,0 1-1,0-1 1,0 1 0,0-1-1,-1 1 1,1 0-1,0-1 1,0 1-1,0 0 1,1 0-1,-1 0 1,0-1 0,0 1-1,0 0 1,1 0-1,-1 0 1,0 0-1,1 1 1,-1-1-1,1 0 1,-1 0 0,1 0-1,0 0 1,-1 0-1,1 1 1,0-1-1,0 0 1,0 0-1,0 1 1,0-1 0,0 1-1,1 57-308,0-39 394,-9 429-358,8-449 343,39 0-289,227-16 239,-171 8-63,224 0-12,-234 8-33,-54 2 28,0 1 0,32 7-1,33 4 8,-73-12-7,165 20-55,-164-19 54,0-2-1,-1 0 0,34-3 1,0 0-2,0 2 0,45-1-31,128 16-1,23 11 36,229-16-83,-365-10 76,1439 0 90,-1223-11-50,-69 7-71,-263 4 422,-1-6-312,-1-1-1,0 0 1,0 0-1,0 1 1,-1-1-1,0 0 1,-4-8-1,5 10-40,-2-8-41,0 0 0,2 0 0,-1 0 0,2-1 1,0 1-1,2-23 0,0-7-25,-1 32 31,0 0 0,1 0 1,0-1-1,8-19 1,-7 20 3,1 0-1,-1-1 1,-1 1 0,2-24 0,-4-132 7,-1 167 30,-2 0-38,-3 0-67,0 1 0,0 0 0,0 0 0,0 0 0,0 1 0,0 0 0,0 0 0,0 1 0,0 0 0,1 0 0,0 0 1,-1 1-1,1-1 0,-9 10 0,-15 9-1013,-17 6-1759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34:04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1 198 824,'0'0'854,"5"-9"-776,16-24-70,-20 32 144,0 0-1,-1 0 1,1 0-1,-1 0 1,1 0-1,-1 0 1,0 0-1,1 0 1,-1 0 0,0 0-1,0 0 1,0 0-1,0-1 1,0 1-1,0 0 1,0 0-1,0-2 1,1 0 943,11 0-1257,274-35 1977,350-40-1375,-66 65-406,-384 15-25,239 7 16,-2-1-2,-166-10-13,288 6-21,-332 8-16,0 10 0,299 71 1,-384-65 36,2-5 1,255 11 0,748-26 1805,-828-9-1313,-182-5-251,231-42 0,-117 11-227,-222 36-293,-26 5-696,-6 3 146,-39 16-1934,-13 0-1544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34:0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15 368 2777,'0'0'4962,"-14"0"-1337,43-2-3655,0-1-1,0-2 1,43-12 0,29-5 259,85-12-143,87-11-51,-144 24-15,-78 11-37,1 3 0,56-2-1,-79 8-175,51-11 0,-43 6 12,51-17-291,-88 22 520,-1-1-63,0 0-1,0 1 1,0-1 0,0 0-1,-1 1 1,1-1-1,0 1 1,-1-1-1,1 1 1,-1 0 0,0-1-1,1 1 1,-1 0-1,0 0 1,0 0-1,0 1 1,0-1 0,-2 0-1,0-1-39,-30-13-156,0 2 0,0 1 0,-55-11-1,26 7 222,45 12-3,-43-16 688,51 17-482,9 3-186,1 0 0,-1-1 0,1 1-1,-1 0 1,1 0 0,-1 0 0,1 0 0,-1 0-1,1-1 1,0 1 0,-1 0 0,1 0 0,-1-1-1,1 1 1,0 0 0,-1-1 0,1 1 0,0 0-1,-1-1 1,1 1 0,0 0 0,0-1 0,-1 1-1,1-1 1,0 1 0,0-1 0,0 1 0,-1 0-1,1-1 1,0 1 0,0-1 0,0 1-1,0-1 1,0 1 0,0-1 0,0 1 0,0-1-1,0 1 1,0-1 0,0 1 0,1-1 0,-1 0-1,20 1-203,3-1 195,-1 2 0,1 1-1,-1 0 1,0 2 0,0 0-1,21 8 1,41 19-18,-2 3 0,101 58 0,-172-86-7,-6-4 10,0 1-1,0 0 1,-1 0 0,1 0-1,6 6 1,-10-8-2,-1-1 0,1 1 0,0 0 0,0 0 0,-1 0 0,1 0 0,-1 0 0,1 0 0,-1 1 0,1-1 0,-1 0 0,0 0 0,1 0 0,-1 0 0,0 1 0,0-1 0,0 0 0,0 0 0,0 0 0,0 1-1,0-1 1,0 0 0,0 0 0,-1 0 0,1 0 0,0 0 0,-1 1 0,1-1 0,-1 0 0,0 0 0,0 1 0,-4 4 0,0 0 1,0-1-1,0 0 0,-1 0 0,0-1 1,0 1-1,0-1 0,-7 3 0,-15 11 5,-77 47 22,71-46-245,1 2 0,-50 40-1,79-56-106,-1-1 0,2 1 0,-1-1-1,0 1 1,-5 10 0,-6 10-3301,6-16-951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34:14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 2513,'4'-4'9137,"-4"254"-9042,-12-147-79,12-102-22,0 0-161,1 1 163,-1-1-1,1 1 1,0 0 0,-1-1 0,1 1-1,0-1 1,0 0 0,0 1-1,0-1 1,1 0 0,-1 1 0,0-1-1,0 0 1,1 0 0,-1 0 0,1 0-1,-1 0 1,1 0 0,-1-1 0,1 1-1,0 0 1,-1-1 0,1 1 0,0-1-1,-1 0 1,1 1 0,2-1 0,6 3-71,2 0 62,0 0 1,0-1-1,0-1 0,0 0 0,0-1 0,1 0 0,16-2 0,12 0 12,777 6 97,-786-1-110,-31-3 54,3-22 92,-4-233-499,3 250-554,2 20-9335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34:16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1824,'1'2'8285,"0"-2"-8215,-1 0-1,0 0 0,0 0 0,0 0 0,0 0 0,0 0 0,0 0 0,0 0 0,0 0 0,0 0 0,0 0 1,1 0-1,-1 0 0,0 0 0,0 0 0,1 0 1106,-1-1-1106,0 414-549,20-413 432,226-11 73,325 9-20,-295 4-3,-273-2-2,0 0 4,0 1 1,0-1-1,-1 0 1,1 0-1,0 0 1,0-1-1,0 1 0,0-1 1,0 1-1,-1-1 1,1 0-1,0 0 0,-1 0 1,1-1-1,-1 1 1,1 0-1,2-3 1,-4 3 755,-1-24-336,-11-4-311,1 11-91,2-3-32,1 0 1,1 0 0,0-1 0,2 1 0,-4-40 0,4 16-34,4 43 11,-1 1-544,-1-1 334,1 0 1,-1 0-1,0 1 1,0-1-1,0 1 1,0-1-1,0 1 1,-2-1-1,-11 1-3263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34:20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8 1296,'0'0'4501,"0"-5"-1206,0 3-1490,0 3-2161,-16 335 619,8-272-193,8-63 96,17 1-176,0-1 6,0 2 0,16 4 0,26 4 6,440 43 60,-462-52-71,53-2 1,-66-2 2,1 2 1,-1 0-1,1 2 1,-1 0-1,0 2 1,24 7-1,-22-4-2,1-1 0,0 0-1,0-2 1,28 0-1,116-4-22,-69-2 48,-91 2-15,-10 0 23,-1-33 919,-16-76-740,16 48-248,-1 8 46,7-65 0,9 60-403,-11 44-2618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4:42.5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 1376,'0'0'8706,"6"0"-8674,40-1 37,69-10 0,-38 4-65,152 4 0,-112 5-86,-106-2 62,603 23-1501,-258-1 1400,-135-12 108,1084 85-766,-189-17 641,-452-18 150,-18-1 0,-29-48 135,-547-11-134,123-15 12,-5 0-26,-153 13-4,65-12 0,15-1-11,1146 1-60,-817 16 56,1335-2 116,-1478-9-78,-1-1 20,1261 10-388,-1557 0 263,0 0-107,-1-1-1,1 1 0,0 0 0,0 0 0,-1 1 0,1-1 0,0 1 0,-1 0 0,1 0 0,0 0 0,-1 0 1,1 0-1,-1 1 0,0 0 0,5 3 0,-6-1-1025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5:07.0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18 368,'0'0'6044,"0"-1"-6041,0 1 0,-1 0 1,1 0-1,0 0 0,0 0 0,0-1 1,0 1-1,0 0 0,0 0 0,0 0 1,0 0-1,0-1 0,0 1 0,0 0 0,0 0 1,0 0-1,0-1 0,0 1 0,0 0 1,0 0-1,0 0 0,0 0 0,0-1 1,1 1-1,-1 0 0,0 0 0,0 0 0,0 0 1,0 0-1,0-1 0,0 1 0,0 0 1,1 0-1,-1 0 0,0 0 0,0 0 1,0 0-1,0 0 0,0-1 0,1 1 0,-1 0 1,0 0-1,0 0 0,1 0 0,11-3 7,0 1-1,1 0 1,-1 0-1,1 1 1,-1 1 0,15 1-1,-7-1-6,61 0 11,620 23 9,-660-19-50,346 46-891,-292-36 385,127 5 1,97-16 219,-188-4 262,-83-2 103,93-17 0,-75 8 6,260-23 2,-186 32-2961,-126 3 1770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2:1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29 104,'0'0'2722,"2"-1"-2701,8-4 7581,47-5-5823,-28 10-1752,470-10 89,-139 8-414,-187 4 173,126 14-100,-182-16 483,-117 1-230,0 0-71,0 0 0,0 0 0,-1 0 0,1 0 0,0 0 0,-1 0 0,1 0 0,0 0 0,-1 0 0,1 0 0,-1 0 0,0 0 0,1 0 0,-1 0 0,0 0 0,0-1 0,1 1 0,-1 0 0,0 0 0,0-1 0,0 1 0,0-1 0,-1 1 0,-27 10-1534,18-7 171,-21 9-4276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5:10.7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63 1272,'0'0'4260,"5"0"-4081,37-2-153,43-8 1,-43 4-13,44 0 1,488-8-31,855-10 40,-1382 26-181,89 17-1,-46-5 2,88 1 37,215-10 0,-227-6 124,339-13-29,2 1-1818,-468 13 715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5:53.2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0 521 3993,'0'0'7612,"14"0"-7544,198-17-83,-79 3 30,274-50-31,-5 1-23,624 39-379,-400 20 254,-204-20 56,105-1 69,364-12-81,-606 19 96,32-1-57,449-20-35,-241 35 0,174-6 93,220-57-3,-55 3 5,-288 51-2,-352 10 14,1684-3-39,-1066 9-41,1832-11-6,-2278 34 87,-361-22 8,-29-4 0,-4-1 0,-1 1 0,0 0 0,0 0 0,0 0 1,1 0-1,-1 0 0,0 0 0,0 0 0,0 0 0,1 0 0,-1 1 0,0-1 0,0 0 0,0 1 0,0-1 0,0 1 0,0-1 0,2 2 0,-2-1 31,-1-1-23,0 3-3,0-3-10,21 0-52,64 0 49,-84 0 1,-1 1-23,0-1 0,0 1 0,0-1 1,0 0-1,0 1 0,0-1 0,0 1 0,-1-1 0,1 0 0,0 1 0,0-1 0,0 1 1,0-1-1,0 0 0,-1 1 0,1-1 0,0 0 0,0 1 0,-1-1 0,1 0 0,0 1 0,0-1 1,-1 0-1,1 0 0,0 1 0,-1-1 0,1 0 0,0 0 0,-1 0 0,1 1 0,-1-1 0,1 0 1,0 0-1,-1 0 0,0 0 0,-25 9-2348,-8-2-1697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6:06.6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1 497 280,'0'0'3809,"0"0"-3644,0 0 0,1 0 0,-1 0 0,1 0-1,-1 0 1,1-1 0,-1 1 0,0 0 0,1 0 0,-1 0 0,1 0 0,-1-1 0,0 1 0,1 0 0,-1 0 0,0-1 0,1 1 0,-1 0-1,0 0 1,1-1 0,-1 1 0,0 0 0,1-1 0,4-10-109,0 1-1,1 1 1,0-1 0,0 1-1,1 0 1,1 0 0,12-12-1,-1 1 40,15-15-76,1 1-1,2 1 1,49-32 0,130-70 17,-202 127-58,0 0 0,1 1 1,0 1-1,1 0 0,-1 1 1,1 1-1,0 0 0,0 2 1,0-1-1,32 1 0,-43 2 6,0 1-1,0 0 0,0 0 1,0 0-1,0 0 1,-1 1-1,1-1 0,0 1 1,-1 1-1,0-1 1,1 1-1,-1-1 0,0 1 1,4 4-1,7 7-2,0 1 0,14 19 0,8 8 4,-30-35 15,1 0 0,1 0 0,-1-1-1,1 0 1,0 0 0,0-1 0,1-1 0,-1 1 0,1-1 0,0-1 0,19 4 0,2-2 9,0-2 0,53-1 1,-75-2-9,4-1 4,0 0 0,1-1 0,-1-1-1,-1 0 1,1 0 0,21-10 0,75-40 6,-69 32-6,34-20-8,-40 21 0,1 1 0,1 2-1,40-13 1,-63 27-44,0 0-1,0 1 0,1 0 1,-1 1-1,0 1 0,1 0 0,-1 1 1,14 2-1,-18 0-16,-1 1 0,0-1 0,0 1 1,0 1-1,0 0 0,8 7 0,23 13 31,-27-20 37,-1 0-1,1-1 1,1 0 0,-1-1 0,1 0 0,21 2-1,78-3 24,-66-3-76,-21 0 29,-1-2 1,1-1-1,-1-1 1,31-10-1,-30 7 7,-1 2 0,2 1-1,-1 0 1,34 0 0,-55 4-13,-1 1-1,1 0 1,0 0 0,-1 0-1,1 0 1,-1 1 0,1 0-1,-1-1 1,1 1 0,-1 1-1,0-1 1,1 0 0,-1 1-1,0 0 1,0-1 0,0 1-1,0 0 1,0 1 0,-1-1-1,1 0 1,0 1 0,2 3-1,0 1 43,1-1-1,1 0 1,-1 0-1,1-1 0,0 1 1,0-1-1,1-1 0,-1 0 1,1 0-1,0 0 0,0-1 1,1 0-1,-1-1 1,0 1-1,1-2 0,0 1 1,-1-1-1,12 0 0,-14-1-1,43 0 114,1-1-1,-1-2 1,79-16 0,20-15-1310,2 6 0,258-13-1,-302 39-1188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2T15:46:56.600"/>
    </inkml:context>
    <inkml:brush xml:id="br0">
      <inkml:brushProperty name="width" value="0.05" units="cm"/>
      <inkml:brushProperty name="height" value="0.05" units="cm"/>
      <inkml:brushProperty name="color" value="#333333"/>
      <inkml:brushProperty name="ignorePressure" value="1"/>
    </inkml:brush>
  </inkml:definitions>
  <inkml:trace contextRef="#ctx0" brushRef="#br0">1 1,'5'0,"3"0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0.33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3 864,'0'-2'7079,"0"8"-6115,22 426-394,-9-248-509,-11-143-56,38 919 118,-69 52-59,2-257-41,17-225 9,-1 3-40,11-89-608,0-442 325,0-10-5178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2.6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1 142 4521,'0'0'5532,"14"0"-5479,1542-4 237,-932 11-281,-278 15-72,-285-17 34,238 31-203,981 1 34,-977-66 204,-119 8-5,-60 9 1,187-10 3,-33 22-1028,-221-8 513,-60-21 170,-16 17 131,0 1 0,0 1 0,-1 0 0,-1 2 0,-41-12-1,21 8 113,-1 2-1,-62-7 0,26 10 1217,75 5-553,8 0-90,16-1-195,-6 8-203,1 1 0,-1 0 0,0 1-1,0 0 1,-1 1 0,14 10 0,15 8-3,6 1-49,-17-12-9,-2 2 0,0 1 0,-1 1 1,44 38-1,-71-54-22,0-1-1,0 0 1,0 0 0,0 1-1,0-1 1,0 1 0,-1 0-1,1-1 1,-1 1-1,0 0 1,0 0 0,0 0-1,0 0 1,0 0 0,-1 0-1,1 0 1,-1 0 0,0 0-1,0 0 1,0 0-1,0 0 1,0 0 0,-1 1-1,0-1 1,1 0 0,-1-1-1,0 1 1,-1 0 0,1 0-1,0 0 1,-1 0-1,1-1 1,-5 5 0,-5 6-54,0 0 1,-1-1-1,-1 0 0,-25 19 1,20-18 16,-230 169-2268,193-148 769,14-15-636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4.41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381 0 824,'0'0'1553,"-7"2"-1529,3-1-6,-2 0 105,-1 1 1,1 0 0,-1 1 0,1-1-1,0 1 1,0 1 0,-11 6 0,16-9 180,0 22 2891,-3-6-2892,0 0-1,-2 0 1,0 0 0,-1-1-1,-12 19 1,-50 76-92,49-82-143,-147 223 35,163-245-116,3-5-146,3-13-919,7-14 901,1 0 0,2 0 0,25-40 1,4-8 111,-37 64 72,16-28 79,-2-1 0,-2 0-1,15-58 1,-30 95-56,-1 0 1,0 0 0,0 0 0,0 1 0,1-1 0,-1 0-1,0 0 1,1 1 0,-1-1 0,0 0 0,1 0 0,-1 1-1,1-1 1,-1 0 0,1 1 0,0-1 0,-1 1 0,1-1-1,-1 1 1,1-1 0,0 1 0,0-1 0,-1 1 0,1 0 0,0-1-1,0 1 1,-1 0 0,1 0 0,0 0 0,0-1 0,0 1-1,0 0 1,-1 0 0,1 0 0,0 0 0,0 0 0,0 0-1,0 1 1,-1-1 0,1 0 0,0 0 0,0 1 0,-1-1-1,1 0 1,0 1 0,0-1 0,-1 1 0,1-1 0,0 1-1,-1-1 1,1 1 0,-1-1 0,1 1 0,0 0 0,-1-1-1,1 2 1,6 5 35,0 1 0,0 0 0,-1 0 0,0 1 0,-1-1-1,0 1 1,6 15 0,24 74 149,-21-54-127,55 120 29,-7-22-753,-51-108-974,-8-9-2241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5.25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9 54 4217,'0'0'8506,"-9"-27"-8402,9 23-2025,0-3 89,17-1-2209,0 0-688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5.61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9 5825,'0'0'5986,"9"-4"-5738,-9 0-48,4 4-488,13 0-609,5 15-719,-1 1-2825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5.98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0 680,'0'0'11824,"5"5"-15801,3 2 235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2:1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30 576,'0'0'11324,"23"-2"-11236,554-25 28,-617 33-1886,11 0-901,-6-2-3776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6.53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56 16 3089,'0'0'7985,"-4"-7"-7785,4 3-168,-17 4-2344,0-4-857,-1 4-944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6.95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2561,'0'0'9710,"13"0"-12544,0 0-1810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7.38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16 7698,'0'0'5209,"18"-15"-5209,-10 15-368,22 7-745,-4 20-639,-1 4-2625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07.79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26 0 5705,'0'0'7154,"-12"0"-9931,-1 0-2440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14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3650 144,'0'0'10234,"10"-15"-10202,7 1 10,32-20 0,0 1-23,302-207 15,-238 166-28,58-28-5,-63 41-1,284-164-54,-296 168 15,40-23-4,188-101-176,-283 157 121,75-43-198,126-76-67,-161 84 335,-47 33 25,39-22 1,595-308-81,614-314-748,-976 479 548,-105 61 295,228-96-3,17 33-1,-335 147-7,302-140 7,-270 121-4,-72 31-30,105-35 0,-174 69-440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16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1 520,'0'0'6906,"0"6"-6818,2 18 48,1 0 0,1 0 0,8 26 0,-5-17 42,5 32 1,2 2-41,-3-23-113,11 24 11,-21-66-139,0 0 0,0 0 1,0 0-1,0 0 0,0 0 0,1 0 1,-1-1-1,1 1 0,0 0 0,-1-1 1,1 1-1,0-1 0,0 0 0,0 1 1,0-1-1,0 0 0,0 0 0,0 0 1,0-1-1,1 1 0,-1 0 0,0-1 1,4 1-1,4 0-2300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18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24,'0'0'1803,"0"3"-1554,0 278 4759,-9-139-4609,4-129-40,-1-3-1306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20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36 232,'0'0'5536,"0"36"-5001,1-36-534,-1 1 0,0 0 0,0-1 0,0 1 0,0 0 0,1-1 1,-1 1-1,0 0 0,1-1 0,-1 1 0,0-1 0,1 1 0,-1-1 0,1 1 0,-1-1 1,1 1-1,-1-1 0,1 1 0,-1-1 0,1 0 0,0 1 0,-1-1 0,1 0 1,-1 1-1,1-1 0,0 0 0,-1 0 0,1 1 0,0-1 0,-1 0 0,1 0 0,1 0 1,30 1-94,-21-2 0,-10 1 89,0 0 1,-1 0-1,1-1 0,0 1 1,0-1-1,0 1 0,0 0 1,0-1-1,0 0 1,-1 1-1,1-1 0,0 1 1,-1-1-1,1 0 0,0 0 1,-1 1-1,1-1 0,-1 0 1,1 0-1,-1 0 1,1 0-1,-1 0 0,0 0 1,1 0-1,-1 1 0,0-1 1,0 0-1,0 0 0,0 0 1,1 0-1,-2-2 0,2-39 266,-2 31 168,-1 10-387,-1 1 0,0-1-1,1 0 1,-1 1 0,0-1-1,0 1 1,1 0 0,-1 0-1,0 0 1,0 0-1,0 0 1,1 1 0,-1-1-1,0 1 1,0 0 0,1 0-1,-4 1 1,3 3-40,1 1 0,-1 0 0,1 0 0,0 0 1,0 1-1,1-1 0,-1 0 0,1 1 0,1-1 0,-1 0 0,1 1 0,0-1 0,2 11 1,-1 7-166,-1-23 150,1 0 1,-1-1-1,1 1 0,-1 0 0,1 0 0,-1-1 0,1 1 0,-1 0 0,1-1 1,0 1-1,-1-1 0,1 1 0,0-1 0,-1 1 0,1-1 0,0 1 1,0-1-1,0 0 0,-1 1 0,1-1 0,0 0 0,0 0 0,0 0 1,0 0-1,0 0 0,-1 0 0,1 0 0,0 0 0,1 0 0,33 0-232,-28 0 207,-4 0 37,0 0 0,0 0 0,0-1 0,0 1 0,-1-1 0,1 0 0,0 0 1,0 0-1,-1 0 0,1 0 0,0-1 0,-1 1 0,1-1 0,-1 1 0,0-1 0,0 0 0,0 0 1,0 0-1,0 0 0,0-1 0,0 1 0,0 0 0,-1-1 0,1 0 0,-1 1 0,0-1 0,0 1 0,1-5 1,1-4 126,0 0 1,-1 0 0,0-1 0,-1 1-1,0-21 1,-5 31-119,0 0 1,0 0-1,0 0 1,0 0-1,0 1 1,0-1-1,0 1 1,0 0-1,0 1 1,-5 0-1,3-1-53,3-1 51,0 1 1,0 0-1,0 0 0,0 0 0,0 1 1,0-1-1,0 1 0,0 0 1,0-1-1,0 1 0,1 0 0,-1 1 1,0-1-1,-4 3 0,6-2-203,-1 0 0,1 1 0,0-1 0,-1 0-1,1 1 1,0-1 0,0 1 0,0-1 0,1 1-1,-1-1 1,1 1 0,-1-1 0,1 1 0,0 0-1,0-1 1,1 5 0,-1 5-2362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22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0 696,'0'0'5100,"0"31"-4249,0-29-856,-1 0-1,1 0 1,0 0 0,1 1 0,-1-1 0,0 0-1,1 0 1,-1 0 0,1 0 0,-1 1 0,1-1-1,0 0 1,0 0 0,0 0 0,0-1 0,1 1-1,-1 0 1,0 0 0,1-1 0,-1 1 0,1 0-1,0-1 1,2 2 0,0-1-13,1 0 1,-1-1-1,1 1 0,-1-1 1,1 0-1,0-1 0,0 1 1,-1-1-1,9 0 0,-12 0 24,0-1 0,-1 1-1,1-1 1,-1 1 0,1-1-1,0 0 1,-1 1 0,1-1-1,-1 0 1,1 1 0,-1-1-1,1 0 1,-1 1 0,0-1-1,1 0 1,-1 0 0,0 1-1,0-1 1,0 0 0,1 0-1,-1 0 1,0 1 0,0-1-1,0 0 1,0 0-1,-1-1 1,2-32 249,-2 26-197,1 7-39,0 0 0,-1 0-1,0 0 1,1 0 0,-1 0 0,1 0 0,-1 1 0,0-1 0,0 0 0,1 0-1,-1 0 1,0 1 0,0-1 0,0 0 0,0 1 0,0-1 0,0 1 0,0-1-1,0 1 1,0 0 0,0-1 0,0 1 0,0 0 0,0 0 0,0-1 0,-1 1-1,1 0 1,0 0 0,0 0 0,-2 1 0,-49-1 48,35 1 33,16-1-100,0 1 0,0-1 0,0 1 1,1-1-1,-1 1 0,0-1 0,0 1 0,1 0 0,-1-1 1,0 1-1,1 0 0,-1 0 0,0 0 0,1-1 0,-1 1 1,1 0-1,0 0 0,-1 0 0,1 0 0,0 0 0,-1 0 1,1 0-1,0 0 0,0 0 0,0 0 0,0 0 0,0 0 0,0 0 1,0 1-1,1 44-7,-1-32 24,0-13-19,0 1 1,0-1-1,0 0 1,0 0 0,0 1-1,0-1 1,0 0 0,0 0-1,1 0 1,-1 1-1,1-1 1,-1 0 0,0 0-1,1 0 1,0 0 0,-1 0-1,1 0 1,0 0-1,0 0 1,-1 0 0,1 0-1,0 0 1,0 0 0,0-1-1,0 1 1,2 1-1,1-1-19,1 0 0,-1 0 0,0 0 0,1-1 0,-1 1 0,9-2 0,-11 1 12,2 0-7,0 0 0,0 0-1,0 0 1,0-1-1,-1 0 1,1 0 0,0 0-1,0 0 1,0 0 0,-1-1-1,1 0 1,4-2 0,-6 2 22,0 0 0,0 1 0,-1-1 0,1 0 0,0 0 0,-1 0 0,1 0 0,-1-1 0,0 1 0,0 0 0,0-1 0,0 1 0,0 0 0,0-1 1,0 1-1,-1-1 0,0 0 0,1 1 0,-1-1 0,0-3 0,0-8-95,0 13 128,1-1 0,-1 0-1,0 0 1,0 0 0,-1 0-1,1 0 1,0 0-1,0 0 1,-1 0 0,1 1-1,-2-4 1,1 4-19,0 0 0,0 0 0,-1 1-1,1-1 1,0 0 0,0 1 0,-1-1 0,1 1 0,0-1-1,0 1 1,-1 0 0,1-1 0,-1 1 0,1 0 0,0 0 0,-1 0-1,1 0 1,-3 1 0,-6-1 26,6-1-31,1 1 0,-1 0 0,0 0 0,1 0-1,-1 1 1,0 0 0,1-1 0,-1 1 0,-3 2 0,6-2-10,-1 0 0,1 0 1,0 0-1,0 0 1,0 1-1,0-1 0,0 0 1,0 1-1,0-1 1,1 1-1,-1-1 0,0 1 1,1-1-1,-1 1 1,1 0-1,0-1 0,-1 1 1,1-1-1,0 1 1,0 0-1,0-1 0,0 1 1,1 2-1,-2 10 21,1 16-132,0-30 102,0 1 0,0-1 0,0 1 0,0 0 0,0-1 0,0 1 1,1-1-1,-1 1 0,0 0 0,0-1 0,1 1 0,-1-1 0,0 1 0,1-1 1,-1 1-1,1-1 0,-1 1 0,1-1 0,-1 0 0,1 1 0,-1-1 1,1 1-1,-1-1 0,1 0 0,-1 0 0,1 1 0,-1-1 0,1 0 0,0 0 1,-1 0-1,1 1 0,-1-1 0,2 0 0,0 0 0,1 0 1,-1 0-1,0 0 1,1 0-1,-1 0 1,0-1-1,0 1 0,1 0 1,-1-1-1,0 0 1,0 0-1,0 0 0,0 0 1,0 0-1,0 0 1,4-3-1,-5 2 10,0 0-1,1 0 1,-1-1-1,0 1 1,0-1-1,0 1 1,-1-1-1,1 0 1,-1 1-1,1-1 0,-1 0 1,0 1-1,0-1 1,0-4-1,0-4-22,0 9 27,0 0 1,1 0 0,-1 0-1,0 0 1,-1 0-1,1 0 1,0 0 0,-1 0-1,1 0 1,-1 0 0,1 0-1,-2-2 1,1 3-46,-1 0 0,1 0 0,-1 1 1,1-1-1,-1 0 0,1 1 0,-1-1 0,1 0 0,-1 1 0,0 0 1,1-1-1,-1 1 0,0 0 0,1 0 0,-1 0 0,0 0 0,-2 1 1,3-1-21,0 0 1,1 0-1,-1 0 1,0 1 0,0-1-1,1 0 1,-1 0-1,0 1 1,1-1-1,-1 1 1,0-1 0,1 1-1,-1-1 1,1 1-1,-1-1 1,0 1-1,1-1 1,-1 1 0,1 0-1,0-1 1,-1 1-1,1 0 1,0-1 0,-1 3-1,-1-1-147,-6 13-1440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24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1 656,'0'0'2437,"0"11"196,0 43-2404,0 17 236,-17 135 0,14-179-390,1 1-1,3 55 0,1-53-48,-1 0-1,-5 38 0,-13 32 57,7-69-85,8-25 2,0-1 0,0 1 0,0 0 1,1-1-1,0 1 0,0 6 1,-3 126-19,4-137-32,0 2 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2:2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1120,'0'0'3942,"-11"0"2661,46 0-6603,123-1 69,186 25 0,-236-11-53,130 0 0,-188-11-48,76 14 0,-22-2 0,550 2-264,-430-18 289,-183 1 6,-15 0 8,-1 1 1,1 2 0,36 5-1,-59-7-1,15 6 7,-18-6-16,0 1-57,0-1 0,-1 1 0,1 0 0,-1-1 0,1 1 0,-1-1 0,1 1-1,-1-1 1,1 1 0,-1-1 0,0 1 0,1-1 0,-1 1 0,0-1 0,1 0 0,-1 0 0,0 1 0,1-1 0,-2 0 0,-20 4-2754,-9-4-2972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25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0 144,'0'0'2225,"-11"0"-1873,-59 0 490,68 0-814,1 1 0,0-1-1,-1 0 1,1 1 0,0-1 0,-1 1-1,1-1 1,0 1 0,0 0-1,-1 0 1,1-1 0,0 1-1,0 0 1,0 0 0,0 0-1,0 0 1,0 0 0,0 1-1,1-1 1,-1 0 0,0 0 0,1 0-1,-1 1 1,0-1 0,1 0-1,0 1 1,-1-1 0,1 1-1,0-1 1,0 0 0,-1 3-1,-1 54 895,3-46-788,-1-8-83,0 5 6,0-1 0,0 1-1,1-1 1,0 1-1,0-1 1,3 9 0,-3-15-56,0 0-1,0 0 1,0 0 0,0 0 0,1 0 0,-1 0 0,0-1-1,1 1 1,-1 0 0,1-1 0,-1 1 0,1-1 0,0 0 0,0 0-1,0 1 1,0-1 0,0 0 0,0-1 0,0 1 0,0 0-1,0 0 1,0-1 0,0 1 0,0-1 0,1 0 0,-1 0 0,0 0-1,3 0 1,-3 0 20,0 0 0,0 0 0,0 0-1,0-1 1,0 1 0,0-1 0,0 1 0,-1-1-1,1 0 1,0 1 0,0-1 0,-1 0-1,1 0 1,0 0 0,-1 0 0,1-1 0,-1 1-1,0 0 1,1-1 0,-1 1 0,0-1-1,0 1 1,0-1 0,0 1 0,0-1 0,0 0-1,0 0 1,0 1 0,-1-1 0,1 0 0,-1 0-1,1 0 1,-1 0 0,0 0 0,0-3-1,2-9 477,-2 0 0,1-1 0,-3-17-1,2 30-257,-1 2-77,0 0-161,1 0 1,-1 0-1,0 1 1,1-1-1,-1 0 1,0 0-1,1 1 1,-1-1-1,1 0 1,-1 1-1,1-1 1,-1 1-1,1-1 0,-1 1 1,1-1-1,-1 1 1,1-1-1,-1 1 1,1 0-1,0-1 1,-1 1-1,1-1 1,0 1-1,0 0 1,-1-1-1,1 1 1,0 0-1,0-1 1,0 1-1,0 0 1,0 0-1,0 1 1,0 30 37,1-21-94,-1-10 46,1 0 1,0-1-1,-1 1 1,1-1-1,-1 1 0,1-1 1,0 1-1,-1-1 1,1 0-1,0 1 1,-1-1-1,1 0 0,0 1 1,0-1-1,-1 0 1,1 0-1,0 0 0,0 0 1,-1 1-1,1-1 1,0 0-1,0 0 0,0-1 1,26 2-293,-24-1 288,-2-1 16,0 1 1,-1-1-1,1 0 0,0 0 1,-1 1-1,1-1 0,-1 0 1,1 0-1,-1 0 0,1 0 1,-1 0-1,0 0 0,1 0 1,-1 1-1,0-1 1,0 0-1,0 0 0,0 0 1,0 0-1,0 0 0,0 0 1,0-2-1,1-28 130,-1 28-100,0 2-18,0 0 1,0 0 0,0 1-1,0-1 1,0 0 0,0 0-1,0 1 1,0-1 0,0 0-1,0 0 1,0 1 0,0-1-1,0 0 1,-1 1 0,1-1 0,0 0-1,0 0 1,-1 1 0,1-1-1,-1 1 1,1-1 0,-1 0-1,1 1 1,-1-1 0,1 1-1,-1-1 1,1 1 0,-1-1-1,1 1 1,-1-1 0,0 1 0,1 0-1,-1-1 1,0 1 0,0 0-1,1 0 1,-1-1 0,0 1-1,1 0 1,-1 0 0,0 0-1,0 0 1,1 0 0,-1 0-1,0 0 1,0 0 0,1 0-1,-1 1 1,0-1 0,0 0 0,0 1-1,-10-1 191,10 1-229,1 0 1,-1-1-1,1 1 0,-1 0 0,1 0 0,0 0 1,-1-1-1,1 1 0,0 0 0,0 0 0,0 0 1,-1 0-1,1 0 0,0 0 0,0 0 0,0-1 1,0 1-1,1 0 0,-1 0 0,0 0 0,0 0 1,1 0-1,-1 0 0,0-1 0,1 1 0,-1 0 1,0 0-1,1-1 0,0 1 0,0 1 0,-1-2 16,0 0 1,0 0-1,0 0 0,0 0 0,0 0 0,0 0 0,-1 0 1,1-1-1,0 1 0,0 0 0,0 0 0,0 0 0,0 0 1,0 0-1,0 0 0,0 0 0,0 0 0,0 0 0,0 0 1,0-1-1,0 1 0,0 0 0,0 0 0,0 0 0,0 0 1,0 0-1,0 0 0,0 0 0,0 0 0,0-1 0,0 1 1,0 0-1,0 0 0,0 0 0,0 0 0,0 0 0,0 0 1,0 0-1,0 0 0,0 0 0,1-1 0,-1 1 0,0 0 1,0 0-1,-13-4-873,-5 4-1004,1 0-1699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27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24 600,'0'0'2757,"0"46"-1384,0-45-1358,42-3 81,-41-2-65,0 1 0,0-1 0,0 0 0,-1 0 0,1 0 0,-1 0 0,0 0 0,0-6 0,0 3 748,-1 7-761,0 0 1,1 1-1,-1-1 1,0 1 0,1 0-1,-1-1 1,1 1-1,-1-1 1,1 1 0,-1 0-1,1-1 1,-1 1-1,1 0 1,0 0-1,-1-1 1,1 1 0,0 0-1,-1 0 1,1 0-1,0-1 1,0 1 0,0 0-1,0 0 1,0 0-1,0 0 1,0-1 0,0 2-1,1 35-98,-1-26-20,39-10-290,-35-1 373,0 0 0,1-1 0,-1 1 0,0-1-1,1 0 1,-1 0 0,0 0 0,0-1 0,0 0-1,0 1 1,5-4 0,-7 4 17,0-1-1,0 0 1,0 1-1,-1-1 1,1 0-1,0 0 1,-1 0-1,1 0 1,-1 0-1,1 0 0,-1 0 1,0-1-1,0 1 1,0 0-1,-1-1 1,1 1-1,0 0 1,-1-1-1,1 1 1,-1-1-1,0-4 1,0 6 14,0 1 0,0-1 0,0 0 0,0 0 1,0 0-1,0 0 0,0 0 0,0 0 0,0 0 0,-1 0 0,1 0 0,0 1 1,0-1-1,-1 0 0,1 0 0,-1 0 0,1 0 0,-1 1 0,1-1 0,-1 0 1,0 1-1,1-1 0,-1 0 0,0 1 0,-1-2 0,-23 1 192,9 1-207,16 0-22,-1 0 1,0 0-1,1 0 1,-1 0-1,0 0 0,1 0 1,-1 0-1,1 1 1,-1-1-1,0 0 0,1 0 1,-1 0-1,1 1 0,-1-1 1,0 0-1,1 1 1,-1-1-1,1 0 0,-1 1 1,1-1-1,-1 1 1,1-1-1,0 1 0,-1-1 1,1 1-1,0-1 1,-1 1-1,1-1 0,0 1 1,-1 0-1,1-1 0,0 1 1,0-1-1,0 1 1,0 0-1,0-1 0,-1 1 1,1 0-1,0-1 1,0 1-1,1-1 0,-1 2 1,-1 3-244,0 11-1075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29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0 680,'0'0'3669,"-16"5"-2265,14 1-1331,1 0-1,0 1 1,1-1-1,0 1 1,-1-1-1,2 1 1,0 7 0,1 21 9,-2-35-90,1 1 0,-1-1 1,0 1-1,1-1 0,-1 0 0,0 1 0,1-1 0,-1 0 0,1 0 1,-1 1-1,1-1 0,-1 0 0,1 0 0,-1 1 0,1-1 1,-1 0-1,1 0 0,-1 0 0,1 0 0,-1 0 0,1 0 1,-1 0-1,1 0 0,-1 0 0,1 0 0,-1 0 0,1 0 0,-1 0 1,1 0-1,-1-1 0,1 1 0,-1 0 0,0 0 0,1-1 1,-1 1-1,1 0 0,-1 0 0,1-1 0,-1 1 0,0 0 1,1-1-1,-1 1 0,0-1 0,1 1 0,-1 0 0,0-1 1,0 1-1,0-1 0,1 1 0,-1-1 0,0 1 0,0-1 0,0 1 1,0-1-1,0 1 0,0-1 0,0 0 0,1-10 5,-1 8 15,0 1-1,0 0 0,0-1 1,0 1-1,0 0 0,0 0 1,-1-1-1,1 1 0,-1 0 1,0 0-1,0-3 0,0 4-9,0 0 0,-1 1 0,1-1 0,0 0 0,-1 0 0,1 0 0,0 1 0,-1-1 0,1 1 0,-1-1 0,1 1 0,0 0 0,-1-1 0,1 1 0,-1 0-1,1 0 1,-1 0 0,0 0 0,-2 1 0,-14-2-52,9 1 82,1-1 0,0 2-1,-1-1 1,1 1 0,0 0-1,-11 4 1,17-5-27,0 1 0,0 0 0,0 1 1,0-1-1,0 0 0,0 0 0,0 1 1,1-1-1,-1 1 0,1-1 0,-1 1 0,1 0 1,0 0-1,-1 0 0,1 0 0,0 0 0,0 0 1,1 0-1,-1 0 0,0 0 0,1 0 1,-1 0-1,1 0 0,-1 1 0,1-1 0,0 0 1,0 0-1,0 4 0,1-5-7,-1 1-1,0 0 1,0-1 0,1 1 0,-1 0-1,1-1 1,-1 1 0,1-1-1,0 1 1,0-1 0,-1 1 0,1-1-1,0 0 1,0 1 0,1-1-1,-1 0 1,0 0 0,0 0-1,0 0 1,1 0 0,-1 0 0,1 0-1,-1 0 1,1 0 0,-1-1-1,1 1 1,-1-1 0,1 1 0,-1-1-1,1 1 1,0-1 0,-1 0-1,3 0 1,9 2 25,0-2 0,0 1 1,18-3-1,-8 1-75,-20 0 46,-1 1 0,0 0 0,0-1-1,0 0 1,0 0 0,0 1 0,1-1 0,-2 0 0,1-1 0,0 1 0,0 0 0,0-1 0,0 1 0,-1-1 0,1 1 0,-1-1 0,1 0 0,-1 1 0,0-1 0,1 0 0,-1 0-1,0 0 1,0 0 0,0 0 0,-1 0 0,1 0 0,0-3 0,0 0 30,1 1 0,-1-1 0,0 1 0,-1-1 0,1 0 0,-1 0 0,0 0 0,0 1 0,0-1 0,-1 0 0,-2-8 0,3 12-8,-1 0 1,0 0-1,0 0 0,1 1 0,-1-1 0,0 0 0,0 1 0,0-1 0,0 1 0,0-1 0,0 1 0,0-1 0,0 1 1,0 0-1,0-1 0,0 1 0,0 0 0,0 0 0,0 0 0,0 0 0,-2 0 0,-31 1-71,23-1 88,8 1-69,0 0 0,0 0-1,1 1 1,-1-1 0,0 1-1,1-1 1,-1 1 0,1 0-1,0 0 1,0 0 0,-1 0-1,1 0 1,1 1-1,-1-1 1,0 0 0,-2 6-1,-13 13-1698,3-8-1005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30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0 968,'0'0'2350,"0"36"419,0 10-2397,1-46-378,-1 1 1,1-1 0,-1 1-1,1-1 1,-1 0 0,1 0-1,-1 1 1,1-1 0,-1 0-1,1 1 1,-1-1 0,1 0-1,-1 0 1,1 0 0,0 0-1,-1 0 1,1 0 0,-1 0-1,1 0 1,-1 0 0,1 0-1,0 0 1,-1 0 0,1 0-1,-1 0 1,2-1 0,3 1-402,-4 0 655,-3-9 175,-3-3 731,-13 10-321,14 2-773,3 0-37,0 0 10,1 0-32,-1 1 1,0-1-1,1 0 0,-1 1 1,1-1-1,-1 1 0,1-1 1,-1 1-1,1-1 0,-1 1 1,1-1-1,0 1 1,-1-1-1,1 1 0,0 0 1,-1-1-1,1 1 0,0 0 1,0-1-1,0 1 0,0 0 1,-1-1-1,1 1 1,0 0-1,0-1 0,0 1 1,0 0-1,1 0 0,-1 29-36,0-23-25,4-6 9,-1 0 0,1 0 1,0 0-1,-1-1 0,1 1 1,0-1-1,-1 0 0,1 0 1,0-1-1,-1 1 0,8-2 1,-10 0 51,1 0 1,-1 0-1,0 0 0,0 0 1,0 0-1,0-1 0,0 1 1,0 0-1,0 0 1,-1-1-1,1 1 0,-1-1 1,0-2-1,2-36 141,-2 34-65,0 6 166,-13 2-443,14 14 193,0-10-29,-1 0 0,1-1 0,-1 1 0,0 0 0,-1-1 0,1 1 0,-2 8 0,8-16-454,-5 3 491,0 0-1,-1 0 1,1 0 0,-1 0-1,1 0 1,-1 0 0,1 0-1,0 0 1,-1-1 0,1 1-1,-1 0 1,1 0 0,-1-1-1,1 1 1,-1 0 0,1-1-1,-1 1 1,1 0 0,-1-1-1,1 1 1,-1-1 0,0 1 0,1-1-1,-1 1 1,0-1 0,1 1-1,-1-1 1,0 0 0,1 0-3,-1 0 1,0-1 0,1 1 0,-1 0-1,0-1 1,0 1 0,0 0 0,0-1-1,0 1 1,0-1 0,0 1 0,-1 0-1,1 0 1,0-1 0,-1 1 0,1 0 0,-1-1-1,0-1 1,0 3-19,0-1 1,1 1-1,-1 0 1,0-1-1,0 1 1,1 0-1,-1 0 0,0-1 1,0 1-1,1 0 1,-1 0-1,0 0 0,0 0 1,0 0-1,1 0 1,-1 0-1,0 0 1,0 0-1,0 1 0,1-1 1,-1 0-1,0 0 1,0 1-1,1-1 0,-1 0 1,0 1-1,1-1 1,-1 1-1,0-1 1,1 1-1,-1-1 0,1 1 1,-1 0-1,1-1 1,-1 1-1,0 1 0,-20 26-2231,12-17-267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7:32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20 824,'0'0'6420,"8"15"-6056,-5-13-386,0 0 1,0 0-1,0 0 0,0 0 0,0 0 0,1-1 1,-1 1-1,0-1 0,1 0 0,-1 0 0,1 0 1,-1-1-1,1 1 0,-1-1 0,1 0 0,0 0 1,-1 0-1,1 0 0,4-1 0,-6-2 31,-1 1 1,-1-1-1,1 0 0,0 1 1,-1-1-1,1 0 0,-1 1 0,0-1 1,1 0-1,-2 1 0,1-1 0,0 0 1,0 1-1,-1-1 0,1 0 0,-1 1 1,0-1-1,-2-3 0,-81 6 1179,82 4-1201,1 0 0,0-1 0,0 1-1,1 0 1,-1-1 0,1 1-1,0 0 1,0 0 0,0 0 0,1 5-1,-1-1-117,4-7 117,0 0 0,0 0 0,1-1 0,-1 1 0,0-1 0,0 0 1,0 0-1,0-1 0,0 1 0,6-2 0,-9-1 34,0 1-1,0-1 1,0 0 0,0 0 0,0 0 0,-1 0 0,1 0 0,-1 0 0,0 0-1,0 0 1,0 0 0,-1 0 0,0-3 0,1-6 199,-4 12-62,-18 3-535,16 4-4,2 1 0,-1 0-1,1 0 1,-5 14 0,4-9-980,-4 11-2603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1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1 864,'0'0'6123,"-1"9"-6054,-3-1-61,0 1 1,-1-1-1,-9 13 0,7-13-4,1 1 0,1 0 0,-8 18 1,-3 11-5,7-17 0,-10 39 0,6-5-24,2 1 0,3 0 1,-2 89-1,10-112-141,-1-8 274,1 0 0,7 43 1,-6-60-266,1-1 0,0 1 0,0-1 0,1 0 0,0 1 0,0-1 0,1-1 0,0 1 0,0-1 0,1 1 0,-1-1 0,1 0 0,8 6 0,3 0-1561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3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46 1664,'0'0'5036,"-2"-7"-2573,6 3-2452,1 0-1,0 0 0,1 1 0,-1 0 0,1 0 1,-1 0-1,1 1 0,0 0 0,0 0 0,0 0 1,7 0-1,7-1-62,1 2 1,22 0-1,-31 1 6,-9 1 32,0-1 0,0 1 0,0 0 0,0 0 0,0 0 0,0 0 0,0 1 0,0-1 0,-1 1 0,1 0 0,0 0 1,-1 0-1,0 0 0,1 0 0,-1 0 0,0 1 0,2 2 0,32 49-168,-33-50 163,6 15 11,-1-1 1,-1 1 0,0 1 0,-1-1 0,-1 1 0,-1 0-1,-1 0 1,-1 0 0,0 1 0,-3 26 0,1-46 12,0 1 1,0-1-1,0 0 0,-1 1 1,1-1-1,0 0 1,-1 1-1,1-1 1,-1 0-1,0 0 0,1 1 1,-1-1-1,0 0 1,0 0-1,0 0 0,0 0 1,0 0-1,0 0 1,0 0-1,-1 1 1,-2 0 6,0 1 1,0-1 0,0 0 0,0-1 0,-1 1 0,-5 1 0,-4 0 5,0-1 0,0 0 0,-18-1 0,-70-1-352,100 0 307,1 0 0,-1 0 0,1-1 0,-1 1 0,0-1 0,1 1 0,-1-1-1,1 0 1,-1 0 0,1 1 0,0-1 0,-1 0 0,1 0 0,0 0 0,0 0-1,-1-1 1,1 1 0,0 0 0,0-1 0,0 1 0,1 0 0,-3-4 0,-1-10-3473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3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40 1360,'0'0'4139,"-6"-3"-3590,-3-3-299,-1 1 1,-1 1-1,1 0 1,-1 0-1,1 1 1,-1 0-1,0 1 1,0 0-1,-14 0 0,8 1-251,10 1-17,0 0 0,1 0 0,-1 0 0,0 1 0,-12 3 0,16-3 10,0 0 0,1 1-1,-1-1 1,0 1 0,1-1 0,-1 1 0,1 0 0,0 0 0,0 0 0,0 0 0,0 0 0,0 1 0,0-1 0,0 1 0,1-1 0,-1 1 0,0 3 0,-3 8-13,1 0 0,0 0 0,1 1 0,1-1-1,0 1 1,1 0 0,1 0 0,3 28 0,-2 0 1,-1-38 22,1 0 0,0-1 0,0 1-1,0 0 1,0-1 0,1 1 0,0-1-1,0 0 1,0 0 0,0 1 0,1-1-1,0-1 1,-1 1 0,1 0 0,1-1-1,-1 1 1,1-1 0,-1 0 0,1 0-1,0 0 1,0-1 0,0 1 0,0-1-1,0 0 1,9 2 0,5 3-525,0-1 0,1-1 0,0-1 1,0 0-1,19 0 0,-20-3-1353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4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0 152 2513,'0'0'5337,"0"-20"-4049,1 13-1277,0 0-1,0 0 1,1 0-1,0 0 1,0 0 0,1 1-1,0-1 1,3-5-1,33-50-33,-39 62 12,0 0 1,0-1-1,0 1 0,0 0 1,0 0-1,0 0 0,0 0 1,0 0-1,1 0 0,-1 0 1,0-1-1,0 1 1,0 0-1,0 0 0,0 0 1,0 0-1,0 0 0,0 0 1,0 0-1,1 0 0,-1 0 1,0 0-1,0 0 0,0 0 1,0-1-1,0 1 0,0 0 1,0 0-1,1 0 0,-1 0 1,0 0-1,0 0 1,0 0-1,0 0 0,0 0 1,0 0-1,0 0 0,1 0 1,-1 0-1,0 1 0,0-1 1,0 0-1,0 0 0,0 0 1,0 0-1,0 0 0,1 0 1,-1 0-1,0 0 1,0 0-1,0 0 0,0 0 1,0 0-1,0 1 0,0-1 1,0 0-1,3 12-347,-2 19 20,-1-27 274,-1 44-334,3 78 522,5-44-2908,-7-69 840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5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3345,'0'0'2912,"0"11"-2416,0 9-199,0-1-97,0 8-72,4 0-72,0 4-40,-4 3 0,0 5-16,0 7-617,0-8-1415,0-11-2681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2:3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17 728,'0'0'8189,"5"0"-8012,364 14 976,4 1-1118,87-24-28,-212 7-25,24 0-43,-168-9 47,37-1-2,164 2-490,-359 14-3139,18 2-1072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6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1 159 1216,'0'0'6864,"0"-7"-6410,0-89 406,0 93-863,0 1 0,1 0 0,0 0 0,-1 0-1,1 0 1,0 0 0,0 0 0,0 0 0,0 0 0,0 0 0,1 0 0,-1 1 0,1-1 0,-1 0-1,1 1 1,-1-1 0,1 1 0,0 0 0,0 0 0,0-1 0,0 1 0,-1 0 0,2 1 0,2-2-1,2-1-15,0 1-1,-1 0 1,1 0-1,0 1 0,0-1 1,10 1-1,-7 1 13,-2 0-21,-1 0 0,1 0 0,-1 1 1,13 2-1,-16-2 5,-1 1 0,1-1-1,-1 1 1,0 0 0,0 0 0,0 0-1,0 0 1,0 1 0,0-1 0,0 1 0,-1 0-1,3 3 1,3 5-50,-1-1 1,0 1-1,0 0 0,-1 1 0,-1-1 0,0 1 0,-1 0 0,0 1 1,4 24-1,-3 2-31,-2 76 0,-3-87 120,0-25-12,0 0 0,-1-1 0,1 1-1,0-1 1,-1 1 0,0-1 0,0 1 0,0-1 0,0 1-1,0-1 1,0 0 0,0 1 0,-1-1 0,1 0 0,-1 0-1,1 0 1,-1 0 0,-3 2 0,1-1 15,-1 1 0,0-1-1,0 0 1,0 0 0,-1-1 0,1 0 0,-11 4-1,-3-2-65,0-1-1,0 0 1,0-1-1,-20-1 0,27-1-212,10 1 63,0-1-1,0 0 1,0 0-1,0 0 0,0 1 1,0-2-1,0 1 1,0 0-1,0 0 1,0-1-1,0 1 1,0-1-1,0 1 0,0-1 1,1 0-1,-1 0 1,0 0-1,0 0 1,1 0-1,-1 0 1,-1-2-1,-2-6-2168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6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284 20 1320,'0'0'3049,"-14"-3"-2728,-13-3 29,0 2 0,-41-2 0,64 6-303,0 0 1,1 0-1,-1 0 0,1 1 1,-1-1-1,0 1 0,1 0 1,-1 1-1,1-1 0,0 0 1,-1 1-1,1 0 0,0 0 1,-4 3-1,0 1-18,1 0-1,0 1 0,0 0 1,-8 14-1,6-8-17,1 1 0,0 0 0,1 0 0,1 1 0,0-1 1,1 1-1,1 0 0,0 1 0,1-1 0,1 0 0,0 1 0,2 19 0,-1-23-21,-1-5 4,1-1-1,0 1 1,1-1 0,0 1-1,0-1 1,2 8-1,-2-11 5,1 0 1,0 0-1,-1 0 0,1 0 1,0 0-1,1-1 0,-1 1 1,0-1-1,1 0 0,-1 0 1,1 0-1,0 0 0,0 0 1,4 2-1,3 1-225,1 0 1,-1-1-1,1-1 0,0 0 0,0 0 1,0-1-1,22 2 0,-10-1-873,4 0-1626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7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 2393,'0'0'2837,"6"0"-2451,70 0 799,-75 0-1178,0 0-1,0 0 1,0 1-1,1-1 1,-1 1-1,0-1 1,0 1-1,0-1 0,0 1 1,0 0-1,0 0 1,0-1-1,0 1 1,0 0-1,-1 0 1,1 0-1,0 0 1,0 0-1,-1 0 0,1 0 1,-1 0-1,1 0 1,-1 0-1,1 0 1,-1 0-1,0 1 1,1-1-1,-1 0 0,0 0 1,0 0-1,0 2 1,3 44-377,-4-38 232,1-7 142,0 0 0,-1 0 0,1 0 0,-1 0 0,0 0 0,0-1 0,0 1 0,0 0 0,0 0 0,0-1 0,0 1 0,-1 0 0,1-1 0,0 1 0,-1-1 0,1 0-1,-1 1 1,0-1 0,-1 1 0,-41 23 63,30-18-70,-9 3 17,18-8-12,0-1 0,0 2 1,0-1-1,0 0 0,1 1 0,-1 0 0,0 0 0,1 0 0,0 1 0,-6 6 0,9-9-10,1-1 0,-1 1 0,1-1 1,0 1-1,-1 0 0,1-1 0,0 1 0,0-1 0,-1 1 0,1 0 0,0 0 1,0-1-1,0 1 0,0 0 0,0-1 0,0 1 0,0 0 0,0-1 0,0 1 1,0 0-1,0-1 0,0 1 0,1 0 0,-1-1 0,0 1 0,0 0 0,1-1 1,-1 1-1,1 0 0,-1-1 0,0 1 0,1-1 0,-1 1 0,1-1 0,-1 1 0,1-1 1,-1 1-1,1-1 0,0 0 0,-1 1 0,1-1 0,-1 0 0,1 1 0,0-1 1,-1 0-1,1 0 0,0 0 0,-1 0 0,1 0 0,0 1 0,1-2 0,43 2 94,-36-1-109,110 0-2655,-101 0 151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8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0 4033,'0'0'4769,"-5"19"-4697,5 5-64,0 3 48,0 3-48,0 5-8,-25 15-224,3-8-1224,1-7-2561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9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 2473,'0'0'4460,"0"-6"-4047,0 3-395,0 0 0,0 0 0,1 0 0,0 0 0,0 1 0,-1-1 0,2 0 0,-1 1 0,0-1 0,0 1 1,1-1-1,-1 1 0,1-1 0,0 1 0,0 0 0,0 0 0,0 0 0,0 0 0,0 0 0,1 0 1,-1 1-1,0-1 0,1 1 0,0 0 0,-1 0 0,1 0 0,0 0 0,-1 0 0,5-1 0,1 0 0,-2 0-13,-1 0 0,1 0 0,0 1-1,0 0 1,0 0 0,0 0 0,9 1-1,-15 0-7,1 1 0,0-1 0,0 0 0,-1 1 0,1-1 0,0 0 0,-1 1 0,1-1 0,0 1 0,-1-1 0,1 1 0,-1-1 0,1 1 0,-1 0 0,1-1 0,-1 1 0,1-1 0,-1 1 0,0 0 0,1 0 0,-1-1 0,0 1 0,1 0 0,-1 0-1,0-1 1,0 1 0,0 0 0,0 0 0,0-1 0,0 1 0,0 0 0,0 1 0,0 0-14,4 19-11,2 0 1,0 0-1,0-1 1,2 0-1,1 0 0,13 22 1,-20-40 26,1 1-1,-1-1 1,1 0 0,0 0 0,0 1 0,0-2 0,0 1 0,0 0-1,0-1 1,0 1 0,1-1 0,-1 0 0,0 0 0,1 0 0,-1-1 0,1 1-1,-1-1 1,1 0 0,-1 0 0,7 0 0,-2-1 10,0 0 0,0 0-1,1 0 1,-1-1 0,0-1 0,0 1 0,12-7-1,3-5 101,-1 0 0,-1-2-1,33-31 1,22-17 450,-76 64-537,0 0-1,0 0 1,0-1 0,0 1 0,1 0-1,-1 0 1,0 0 0,0 0 0,0 0-1,0 0 1,1 0 0,-1 0 0,0 0-1,0 0 1,0 0 0,0 0 0,1 0-1,-1 0 1,0 0 0,0 0 0,0 0 0,0 0-1,1 0 1,-1 0 0,0 0 0,0 0-1,0 0 1,0 0 0,1 0 0,-1 0-1,0 0 1,0 0 0,0 0 0,0 0-1,0 0 1,1 1 0,-1-1 0,0 0-1,0 0 1,0 0 0,0 0 0,0 0-1,0 0 1,0 1 0,1-1 0,-1 0-1,0 0 1,0 0 0,0 0 0,0 1-1,0-1 1,0 0 0,0 0 0,0 0-1,0 0 1,0 1 0,0-1 0,0 0 0,0 1-1,-1 19 88,-9 25-403,10-45 326,-32 182-29,14-69 43,4-34-48,-3 17-113,-36 119 1,43-187 43,0 1 1,-2-2-1,-1 0 1,-1 0 0,-1-1-1,-1-1 1,-2-1-1,-30 34 1,46-56 44,0 1 0,0-1-1,0 0 1,0-1 0,0 1 0,-1 0 0,1-1 0,0 1-1,-1-1 1,0 0 0,1 1 0,-1-1 0,0-1 0,1 1-1,-1 0 1,0-1 0,0 1 0,0-1 0,0 0-1,1 0 1,-1 0 0,0 0 0,-3-1 0,5 1 37,1-1 0,-1 1 0,0-1 0,1 0 0,-1 1 0,1-1 0,-1 1 0,1-1 0,-1 0 0,1 0 0,-1 1 0,1-1 0,0 0 0,-1 0 0,1 1 0,0-1 0,0 0 0,-1 0 0,1 0 0,0 1 0,0-1 0,0-1 0,0-22 207,0 19-156,-2-36 332,1 30-350,0-1 0,1 1-1,0 0 1,0-1-1,1 1 1,1 0 0,0 0-1,0 0 1,1 0 0,1 0-1,4-10 1,8-4-48,1 2 0,1 0 1,1 0-1,1 2 1,41-35-1,129-82-1752,-88 67-1254,-59 40 798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48:29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 4137,'0'0'4937,"9"54"-4569,8-8 16,4 4-184,-4 8-64,-4 7 0,-9 8-56,-4 12-80,0 7-224,-77 43-376,0-16-784,-12-19-3649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5:58:41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3 336,'0'0'8289,"26"0"-8057,829 0-55,-460 11-185,45 11 0,-232-8 7,-123-8-5,63 2-3,605-8 24,-268 19-94,-150-14 47,-27-1-104,9 7-40,98-7 25,1168 0 285,-1377-14-123,2 0-12,636-44-64,-606 35 7,-46 4 12,23 13-17,-113 4-5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36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954 1 1800,'0'0'7406,"-2"1"-7347,-35 25-56,1 0 0,-37 38 0,-3 1-3,-434 389-147,313-237-3855,175-188 997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37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2561,'0'0'3816,"0"2"-3778,1 13 57,1 0 1,1 0 0,0 0 0,1-1-1,1 1 1,8 17 0,7 23 82,194 684-676,-193-679-2334,-12-43 211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38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367 0 2521,'0'0'4795,"-4"1"-4451,-9 6-300,0-1 0,0 1 0,1 1-1,0 0 1,1 1 0,0 0-1,-16 18 1,3-4-4,-155 153-422,132-126-2594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2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19 992,'0'0'3009,"-4"-16"710,3 16-3727,0 1 0,0 0 0,0-1-1,1 1 1,-1 0 0,0-1-1,0 1 1,1 0 0,-1 0 0,0 0-1,1 0 1,-1 0 0,1 0 0,-1 0-1,1 0 1,0 0 0,-1 0-1,1 0 1,0 0 0,0 0 0,0 0-1,-1 0 1,1 0 0,1 2 0,-4 29-220,3-20 135,0-9 2,0-1-1,0 1 1,0-1 0,0 1 0,0-1 0,0 1 0,1-1 0,-1 1-1,3 4 1,-2-6 76,-1 0-1,1 0 1,0 0-1,1-1 1,-1 1-1,0 0 1,0 0-1,0-1 1,0 1-1,1-1 1,-1 1 0,0-1-1,0 1 1,1-1-1,-1 0 1,0 0-1,1 0 1,-1 1-1,1-1 1,-1 0-1,0-1 1,2 1-1,5 0 59,-3 0 86,0 0-1,-1 0 1,1 0 0,0-1-1,0 1 1,8-4-1,-12 4-102,1-1-1,-1 0 0,0 1 0,0-1 0,0 0 0,1 0 0,-1 0 0,0 0 0,0 0 0,0 0 0,-1 0 0,1 0 0,0-1 0,0 1 0,-1 0 0,1-1 0,0 1 0,-1 0 0,0-1 0,1 1 0,-1 0 0,0-1 0,1 1 0,-1-1 1,0 1-1,0-1 0,-1-1 0,1 1-32,0 1 0,0 0 0,0 0 0,-1 0 0,1 0 0,0 0 0,-1-1 0,1 1 0,-1 0 0,1 0 0,-1 0 0,0 0 0,1 0 0,-1 0 0,0 1 0,0-1 0,0 0 0,1 0 1,-1 0-1,0 1 0,-2-2 0,-31-11-333,19 10 166,0 1 0,-27 0 0,-41 2 86,83 0 81,-1 0 1,0 1-1,1-1 0,-1 0 1,0 1-1,1-1 1,-1 1-1,1-1 0,-1 0 1,0 1-1,1-1 1,-1 1-1,1 0 0,0-1 1,-1 1-1,1-1 1,-1 1-1,1 0 1,0-1-1,-1 1 0,1 0 1,0-1-1,0 1 1,0 0-1,-1 0 0,1-1 1,0 1-1,0 0 1,0-1-1,0 3 0,0 27-131,0-23 142,0-5-20,0 1 0,0-1 1,0 1-1,0 0 0,1-1 0,-1 1 1,1-1-1,-1 1 0,1-1 0,0 1 1,0-1-1,0 0 0,1 1 0,-1-1 1,0 0-1,2 2 0,1-1 18,-1 0 0,1-1 0,-1 0 0,1 1 0,0-1 0,0-1 0,0 1 1,8 2-1,-3-1 120,0-1 0,1 0 0,-1-1 0,1 0 0,-1 0 0,1-1 0,-1 0 0,1-1 0,14-2 0,-22 2-84,0 0 0,0 0-1,0 0 1,0 0 0,0 0 0,-1 0 0,1-1 0,0 1 0,-1-1-1,1 1 1,-1-1 0,1 1 0,-1-1 0,0 0 0,0 0 0,0 0 0,0 0-1,0 0 1,0 0 0,-1 0 0,1 0 0,0-3 0,1-5 239,-1 0 0,0-1 0,0-13 0,-1 23-269,-1 0 8,1 0 0,-1 0 0,1 0 0,-1 1 0,1-1 0,-1 0 0,0 0-1,1 0 1,-1 0 0,0 1 0,0-1 0,0 0 0,0 1 0,0-1 0,1 1 0,-1-1 0,0 1 0,0-1 0,0 1 0,0 0 0,0-1 0,-1 1 0,1 0-1,0 0 1,-2 0 0,-32-4-183,31 4 118,0 0 0,-1 0 0,1 0 0,0 1 0,0 0 0,0-1-1,0 2 1,0-1 0,0 0 0,0 1 0,0-1 0,1 1 0,-5 3 0,5-3 2,1 1-1,0-1 0,0 0 1,0 1-1,1-1 1,-1 1-1,1 0 0,-1-1 1,1 1-1,0 0 0,0 0 1,0 0-1,0 0 0,1 0 1,-1 0-1,1 0 1,-1 0-1,1 0 0,1 4 1,-2-6-4,1 1 0,0-1 0,0 0 0,0 1 0,0-1 0,0 0 0,0 1 1,1-1-1,-1 0 0,0 1 0,1-1 0,-1 0 0,1 0 0,-1 1 0,1-1 0,0 0 1,-1 0-1,1 0 0,0 0 0,0 0 0,0 0 0,0 0 0,1 1 0,0-1 45,1 0-1,0-1 1,0 1 0,0-1-1,0 1 1,0-1-1,-1 0 1,1 0 0,4 0-1,4-1 172,-9 1-138,-1 0-1,1 0 1,-1 0-1,1 0 1,-1 0-1,1 0 1,-1-1-1,1 1 1,-1-1-1,0 1 1,1-1-1,-1 0 1,0 1-1,1-1 1,-1 0-1,0 0 1,0 0-1,0 0 1,0 0-1,0 0 1,0 0-1,0 0 1,0 0-1,0-1 1,1-1-1,-1 1-2,0-1 0,-1 0 0,1 0 0,0 0-1,-1 0 1,0 0 0,1 0 0,-1 0 0,0 0 0,-1 0 0,1 0 0,0 0-1,-2-3 1,1 4 7,0 0 0,0-1-1,-1 1 1,1 0 0,-1-1-1,0 1 1,0 0 0,1 0 0,-1 1-1,-1-1 1,1 0 0,0 1-1,0-1 1,0 1 0,-1-1-1,-4-1 1,2 1-18,-1-1 0,1 1-1,-1 0 1,0 1 0,0 0 0,1-1 0,-11 1-1,15 1-37,-1 0 0,1 1 0,0-1 0,0 1 0,-1-1 0,1 1 0,0 0 0,0-1 0,0 1 0,0 0 0,0 0 0,0 0 0,0 0 0,0 0 0,0 0 0,0 0 0,1 0 0,-1 0 0,0 0 0,1 0 0,-1 1 0,1-1 0,-1 0-1,1 0 1,-1 1 0,1-1 0,0 0 0,0 1 0,0-1 0,0 0 0,0 3 0,-1 53-1258,1-42 667,0-14 599,1-1 1,-1 1-1,0 0 1,1 0-1,-1-1 0,0 1 1,1 0-1,-1-1 1,1 1-1,-1-1 1,1 1-1,0 0 0,-1-1 1,1 1-1,-1-1 1,1 1-1,0-1 0,-1 0 1,1 1-1,0-1 1,0 0-1,-1 1 1,1-1-1,0 0 0,0 0 1,0 0-1,-1 0 1,1 0-1,0 0 1,0 0-1,1 0 0,33 0 188,-25 0 45,-8 0-155,1-1 0,0 1-1,0-1 1,-1 1 0,1-1 0,-1 0 0,1 0 0,-1 0 0,1-1 0,-1 1-1,0-1 1,1 1 0,-1-1 0,0 1 0,0-1 0,0 0 0,0 0-1,-1 0 1,1-1 0,0 1 0,-1 0 0,0 0 0,1-1 0,-1 1 0,0-1-1,0 1 1,0-1 0,-1 0 0,1 1 0,-1-1 0,1 0 0,-1 1 0,0-1-1,0 0 1,0 0 0,0 1 0,-1-1 0,1 0 0,-1 1 0,1-1-1,-2-2 1,1 3-54,0 0 0,-1 1 0,1-1-1,0 1 1,-1-1 0,1 1-1,-1 0 1,1-1 0,-1 1 0,0 0-1,1 0 1,-1 0 0,0 0-1,0 0 1,0 1 0,-2-1 0,-32-8 214,36 9-154,-1 0-82,1 1 0,-1-1 0,1 0 0,0 0 0,-1 1 0,1-1 1,-1 0-1,1 1 0,0-1 0,-1 0 0,1 1 0,0-1 0,-1 1 0,1-1 0,0 0 0,0 1 0,-1-1 0,1 1 0,0-1 0,0 1 0,0-1 1,0 1-1,0-1 0,-1 2 0,1 20-158,-1-15-7,1 0-1,0 0 1,0 0 0,0 0-1,1 0 1,2 9-1,-2-15 153,0 1-1,-1 0 0,1-1 1,0 1-1,0-1 0,0 1 0,0-1 1,0 1-1,1-1 0,-1 0 1,0 0-1,1 1 0,-1-1 1,1 0-1,-1 0 0,1 0 0,-1-1 1,1 1-1,0 0 0,-1-1 1,1 1-1,0-1 0,-1 1 0,1-1 1,0 0-1,0 1 0,0-1 1,-1 0-1,4-1 0,-2 1 82,0 0 0,0-1-1,-1 1 1,1-1 0,0 0-1,0 0 1,0 0 0,-1 0 0,1 0-1,-1-1 1,1 1 0,-1-1-1,1 0 1,-1 1 0,0-1-1,0 0 1,0 0 0,0-1 0,0 1-1,0 0 1,0-1 0,-1 1-1,0-1 1,1 1 0,-1-1-1,1-3 1,1-3 160,0 0-1,0-1 0,-1 1 1,0-1-1,-1 0 1,0-16-1,-1 24-207,-1 1-1,0 0 1,1-1-1,-1 1 1,0 0-1,0 0 0,0 0 1,0 0-1,0 0 1,0 0-1,-1 0 1,1 0-1,0 0 1,0 1-1,-1-1 1,1 0-1,0 1 1,-1-1-1,1 1 1,-1 0-1,1-1 1,0 1-1,-1 0 0,-1 0 1,-40-7-99,21 6 11,0 0 1,-31 3 0,51-1 61,1-1 1,0 1-1,-1 0 1,1 0-1,0 0 1,0-1-1,0 1 1,-1 0-1,1 0 1,0 1-1,0-1 1,0 0-1,1 0 1,-1 0-1,0 1 1,0-1-1,1 0 1,-1 1-1,1-1 1,-1 1-1,1-1 0,-1 0 1,1 1-1,0-1 1,0 1-1,0-1 1,0 1-1,0-1 1,0 1-1,0-1 1,0 1-1,1 2 1,0 0-62,-1 0 0,1 0 0,-1 0 0,1 0 1,1 0-1,-1 0 0,0 0 0,1 0 0,0-1 0,0 1 1,3 5-1,8 2-83,1 1 1,0-2 0,0 0 0,24 11-1,-1-3-1179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38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2633,'0'0'2713,"0"9"-2346,2 3-265,0 0-1,0-1 1,1 1 0,1-1-1,0 0 1,0 0 0,7 11-1,8 21 54,15 47-55,43 131-4246,-72-197 1791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39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1640,'0'0'6100,"7"0"-5183,45 3-737,68 14 1,-11-2-1996,-47-9-322,-5-5-745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39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4585,'0'0'3457,"81"0"-3265,-47 0-88,1 0-96,-1 0-8,0 0-152,9 0-504,-9 0-1161,-13 4-679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39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3105,'0'0'3688,"26"8"-3760,12-1 72,14-3-88,46-4-8,-8 0-1240,-13 0-1977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0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3833,'0'0'4062,"4"0"-3849,627-11 1384,145 5-1727,-450 8-287,-72-2-66,295-1-2846,-437-2 1584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1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672 0 3289,'0'0'4839,"-10"1"-4366,-2 5-461,1 0 1,-1 1 0,1 0 0,1 1 0,-1 0 0,1 1 0,-15 16 0,7-8-11,-63 67-52,-76 103 1,25-29-86,114-136-108,-8 8-730,-1-1 0,-1-1 0,-35 27 0,54-53-1140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1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3449,'0'0'4629,"1"21"-4264,10 29-123,19 58 0,-4-17-96,8 26-197,14 58-27,-43-149-924,-2 0-1,1 39 1,-4-39-966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2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3393,'0'0'5441,"94"0"-5137,-55 0-176,4 0-128,8 0-248,9 0-360,25 0-1161,-16 0-575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2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0 1504,'0'0'4121,"0"10"-3697,-3 23-114,-1-1 0,-2 1 1,-1-1-1,-1 0 0,-15 36 0,-3 11-86,-2 5-143,15-51-2003,-14 61-1,27-85 154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2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 2785,'0'0'3120,"128"-12"-2800,-89 12-72,-1-4-32,5 4-96,0-4-104,0 4 32,-9 0-48,-4 0-728,-13 0-568,-9 0-744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2:5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16,'0'0'4257,"-33"1"-3417,29 2-849,-1-1 0,1 1 0,0 0 0,0 0 0,0 0 0,0 1 0,0-1 0,1 1 0,0 0 0,0 0 0,0 0 0,0 0 0,0 1 0,1-1 0,0 1 0,0 0 0,0 0 0,0-1-1,1 1 1,0 0 0,-1 10 0,2-15 72,25 4 97,-8-3 10,18-1 288,-34-1-433,0 1-1,0 0 0,-1 0 1,1 0-1,0-1 0,0 1 0,0 0 1,-1-1-1,1 1 0,0-1 1,-1 1-1,1-1 0,0 1 1,-1-1-1,1 1 0,0-1 1,-1 1-1,1-1 0,-1 0 1,1 0-1,-1 1 0,1-1 1,-1 0-1,0 0 0,1 1 1,-1-1-1,0 0 0,0 0 0,0 0 1,0 1-1,1-1 0,-1 0 1,0-1-1,0 0 22,0 0 0,0 0-1,0 1 1,0-1 0,0 0-1,0 0 1,0 0 0,-1 0 0,1 0-1,-1 0 1,1 1 0,-1-1-1,0 0 1,0 0 0,1 1 0,-1-1-1,0 0 1,-1 1 0,1-1-1,0 1 1,0 0 0,-1-1 0,1 1-1,-1 0 1,-2-2 0,-8-8 369,9 9-397,0 0-1,0 0 0,0 0 0,0 1 0,0-1 0,0 1 0,0-1 1,-1 1-1,1 0 0,0 0 0,-1 1 0,1-1 0,-1 1 0,1 0 1,-1 0-1,1 0 0,-1 0 0,1 0 0,0 1 0,-5 0 0,6 1-44,0-1 0,0 0 0,0 0 0,0 1 0,1-1 0,-1 1 0,1 0 0,-1 0 0,1-1-1,-1 1 1,1 0 0,0 0 0,0 0 0,0 0 0,0 0 0,0 0 0,-1 4 0,0 1-57,0-1-1,0 1 1,1 0 0,-2 12 0,3-7-39,0-11 95,-1 1 1,1-1-1,0 0 1,0 0-1,-1 0 1,1 0 0,0 1-1,0-1 1,0 0-1,0 0 1,1 0-1,-1 0 1,0 1 0,0-1-1,1 0 1,-1 0-1,1 0 1,-1 0-1,1 0 1,-1 0 0,1 0-1,0 0 1,-1 0-1,1 0 1,0 0-1,0 0 1,0 0 0,0-1-1,-1 1 1,1 0-1,0-1 1,0 1-1,3 0 1,20 5 110,0-2-1,1-1 0,-1 0 1,43-3-1,-61 0-83,-6 0 233,2-9-190,-1 0 1,0 0-1,-1 0 1,0 0 0,-1 0-1,0 0 1,0 0-1,-4-13 1,4 20-4,0-1 0,0 1 1,0 0-1,-1 0 1,1 1-1,-1-1 1,1 0-1,-1 0 1,0 1-1,0-1 0,1 1 1,-1-1-1,0 1 1,0 0-1,-1 0 1,1 0-1,0 0 0,0 0 1,-3 0-1,-2-1-49,0 1-1,-1 1 0,1-1 0,-13 2 1,1-1-177,17 1 171,-1 0 1,1 0 0,0 0 0,-1 0-1,1 1 1,0-1 0,0 1 0,0-1-1,0 1 1,1 0 0,-1-1-1,0 1 1,1 0 0,-1 0 0,1 0-1,-1 1 1,1-1 0,0 0 0,-1 4-1,-1 0-12,0 0-1,0 0 1,1 0-1,0 0 1,1 0-1,-1 0 1,0 7-1,2-11 10,0 0 1,0-1-1,0 1 0,0 0 0,0 0 0,0-1 1,1 1-1,-1 0 0,1 0 0,-1-1 0,1 1 1,-1 0-1,1-1 0,0 1 0,0-1 0,0 1 0,0-1 1,0 1-1,0-1 0,2 1 0,0 0 2,0 0-1,0-1 0,0 0 1,0 0-1,0 0 1,1 0-1,-1-1 1,0 1-1,7 0 1,18 1 149,1-1 0,52-4 1,-79 2-123,0 1 1,-1-1-1,1 0 1,-1 0-1,1 1 1,-1-1-1,1 0 1,-1 0-1,1 0 0,-1-1 1,0 1-1,0 0 1,0 0-1,1-1 1,-1 1-1,-1-1 1,1 1-1,0-1 0,0 1 1,0-1-1,-1 1 1,1-1-1,-1 0 1,1 1-1,-1-1 1,0 0-1,1 0 1,-1 1-1,0-1 0,0 0 1,-1-3-1,1 3 4,0 0-1,0 0 1,0 0-1,0-1 1,-1 1-1,1 0 1,-1 0-1,1 0 1,-1 0-1,0 0 1,0 0-1,0 0 1,0 0-1,0 0 1,0 0-1,0 0 1,-1 1-1,1-1 1,-1 0-1,1 1 1,-1-1-1,0 1 1,0 0-1,1 0 1,-4-2-1,-10-1 30,5 0-47,0 1 0,-1 0 0,0 1 0,1 0 0,-18 0 0,26 2-4,0 0 0,-1-1 0,1 1-1,0 0 1,0 1 0,0-1 0,-1 0 0,1 1 0,0-1-1,0 1 1,0-1 0,0 1 0,0 0 0,0 0-1,0 0 1,0 0 0,0 0 0,0 1 0,-1 1 0,1 0-19,1 0 0,0 0 0,-1 1 0,2-1 0,-1 1 1,0-1-1,1 1 0,-1-1 0,1 1 0,0-1 0,1 6 1,-1 1-33,0-8 9,0 1 1,0 0-1,0 0 1,0 0 0,0 0-1,1 0 1,-1 0 0,2 3-1,-1-5 22,0 1 0,0-1 1,0 0-1,0 1 0,1-1 0,-1 0 0,0 0 0,0 0 0,1 0 0,-1 0 0,1-1 0,-1 1 1,1 0-1,-1-1 0,1 1 0,-1-1 0,3 1 0,8 2-49,-1-1-1,1-1 1,0 0-1,0 0 1,13-2 0,-4 1 132,-20 0-45,1 0 0,-1-1 1,0 1-1,0 0 0,0 0 1,0-1-1,0 1 1,0 0-1,0-1 0,0 1 1,0-1-1,0 0 0,0 1 1,0-1-1,0 0 0,0 1 1,-1-1-1,1 0 1,0 0-1,0 0 0,-1 0 1,1 0-1,-1 0 0,1 0 1,-1 0-1,1 0 0,-1 0 1,1 0-1,-1 0 0,0 0 1,0 0-1,1-2 1,0-41 513,-2 31-415,1 10-70,-1-1 1,0 1 0,0 0 0,0 0 0,0 0 0,0 1-1,-1-1 1,0 0 0,1 0 0,-1 1 0,0-1 0,0 1-1,0 0 1,-1-1 0,1 1 0,0 0 0,-4-2 0,1 0 41,-1 0-1,1 1 1,-1-1 0,0 1 0,0 0 0,0 1 0,-9-4 0,11 6-100,1-1-1,-1 1 1,0 0 0,0 0-1,0 0 1,1 0 0,-1 1-1,0 0 1,1-1 0,-1 1-1,0 1 1,1-1 0,-1 0 0,1 1-1,0 0 1,-1 0 0,1 0-1,0 0 1,0 0 0,-5 5-1,4-3-14,0 1-1,0-1 0,0 1 0,1 0 0,0 0 0,0 0 0,0 1 0,0-1 1,1 1-1,0-1 0,0 1 0,-2 10 0,3-7-222,0 1 0,1-1 0,0 0 1,2 19-1,-1-27 232,0 0 0,-1 0 0,1 0 0,0 0 0,0 0 0,-1-1 0,1 1 0,0 0 0,0 0 0,0 0 0,0-1 0,0 1 0,1-1 0,-1 1 0,0-1 0,0 1 0,0-1 0,0 1 0,0-1 0,1 0 0,1 0 0,32 5-219,-28-5 255,-3 1 16,6 0 12,0 0 0,1-1 1,-1 0-1,0 0 0,12-2 0,-20 1-15,0 1 1,0-1-1,0 1 0,0-1 1,-1 0-1,1 1 0,0-1 1,0 0-1,-1 0 0,1 0 1,0-1-1,-1 1 1,1 0-1,-1-1 0,0 1 1,1-1-1,-1 1 0,0-1 1,0 1-1,0-1 0,0 0 1,0 0-1,0 0 0,-1 1 1,1-1-1,0 0 0,-1 0 1,0 0-1,1 0 0,-1 0 1,0 0-1,0-3 0,0-3 61,0 1-1,0 0 0,-1 0 1,0-1-1,-2-8 0,1 12-15,0 0-1,0 0 0,0 0 0,0 0 0,-1 1 1,1-1-1,-1 1 0,0 0 0,0 0 1,-5-3-1,5 2-45,0 1 1,0-1-1,-1 1 0,1 0 1,-1 0-1,0 1 1,0-1-1,0 1 1,0 0-1,0 0 0,-1 0 1,1 1-1,-1-1 1,1 1-1,-1 0 1,1 0-1,-1 1 1,0 0-1,1-1 0,-6 2 1,9-1-35,0 1 1,-1 0 0,1 0-1,0 0 1,-1 0-1,1 0 1,0 0-1,0 0 1,0 1 0,0-1-1,0 0 1,0 0-1,0 1 1,1-1-1,-1 1 1,0-1 0,1 1-1,-1-1 1,1 1-1,0-1 1,-1 1-1,1-1 1,0 1 0,0 2-1,-2 46-310,2-40 256,0-8 35,0-1 0,0 1 0,0-1-1,0 1 1,0-1 0,1 1 0,-1-1 0,0 0-1,1 1 1,-1-1 0,1 1 0,-1-1 0,1 0 0,-1 1-1,1-1 1,0 0 0,0 0 0,0 1 0,0-1 0,0 0-1,0 0 1,0 0 0,2 1 0,0 0-40,1-1 1,-1 0-1,1 0 1,-1 0 0,1-1-1,0 1 1,-1-1-1,1 0 1,4 0-1,-3 0 101,1 0-1,-1 0 1,0-1 0,0 1-1,1-1 1,-1-1-1,0 1 1,0-1 0,0 1-1,7-5 1,-9 4 6,-1 1-1,0-1 1,0 0-1,0 0 1,0 0 0,-1 0-1,1 0 1,-1-1-1,1 1 1,-1 0 0,0-1-1,1 1 1,-1-1-1,0 1 1,-1-1 0,1 0-1,0 1 1,-1-1 0,0 0-1,1 1 1,-1-1-1,-1-4 1,1-3 79,1 6-41,-1 0 0,0 1 0,0-1 0,-1 0 1,1 0-1,-1 0 0,0 0 0,-1-5 0,1 8-50,0 0-1,-1-1 1,1 1-1,0-1 1,0 1-1,-1 0 1,1 0-1,-1 0 1,1 0-1,-1 0 1,1 0-1,-1 0 1,0 0-1,1 1 1,-1-1-1,0 1 1,0-1-1,0 1 1,1 0-1,-5-1 1,-2 0-101,-1 0 0,0 0 0,1 1 1,-1 0-1,0 0 0,-15 4 0,23-3 64,0 0 0,0 0 0,0 1 0,0-1 0,0 0 0,0 1 0,0-1 0,0 1 0,1-1 0,-1 1 0,0-1 0,1 1 0,-1-1 0,1 1 0,0 0 0,0-1 0,-1 1 0,1 2 0,1 38-515,0-27 43,0-13 447,0-1 1,0 0-1,0 0 0,0 0 0,1 0 1,-1 0-1,0 0 0,1 0 0,-1 0 1,1-1-1,-1 1 0,1 0 0,-1-1 1,1 1-1,-1-1 0,1 0 0,0 1 1,-1-1-1,1 0 0,0 0 0,-1 0 0,4 0 1,-3 0 80,0 0-1,0 1 1,0-1 0,1 0 0,-1 0-1,0 0 1,0-1 0,0 1 0,1 0 0,-1-1-1,0 0 1,0 1 0,0-1 0,0 0-1,0 0 1,0 0 0,2-2 0,-2-2 76,-1 1 1,0-1-1,-1 0 1,1 0-1,-1 0 1,0 0-1,-1-8 1,1 0-45,-34 11 299,33 3-444,-1-1 0,0 1 0,0-1-1,0 1 1,0-1 0,1 1 0,-1 0 0,0 0 0,0 0 0,1 0 0,-1 0 0,1 0 0,-1 1 0,1-1-1,0 0 1,-1 1 0,1-1 0,0 1 0,0 0 0,0-1 0,0 1 0,-1 2 0,-6 8-881,-6 7-1144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3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1224,'0'0'2729,"102"20"-2673,-67-20-56,7 0-280,-12 3-456,-8-3-913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3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1 336,'0'0'3857,"30"46"-3513,-4-39 96,8-3-104,5 0-16,8 0 72,0-4-216,0 0-176,8 0-488,-16 0-904,-9 0-985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4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544 0 4153,'0'0'3713,"-5"6"-3683,-472 529-42,425-477-3638,43-52 1304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4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3017,'0'0'4301,"0"5"-4188,13 340 1024,-4-129-1179,4-7-2968,-9-156 399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5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0 370 4321,'0'0'4778,"0"-5"-4146,0 3-382,0 6-164,3 54-84,2 1 0,3-1 0,18 69 0,-14-72 5,-2-10 4,20 61 1,-20-90 12,-9-16-23,-1 0 1,1 0 0,-1 0 0,0 0 0,1-1 0,-1 1-1,0 0 1,1 0 0,-1 0 0,0 0 0,0-1 0,1 1-1,-1 0 1,0 0 0,1 0 0,-1-1 0,0 1 0,0 0-1,1 0 1,-1-1 0,0 1 0,0 0 0,0-1 0,0 1-1,1 0 1,-1-1 0,0 1 0,0 0 0,0-1 0,8-37 24,1-26-209,4 0 0,2 0 0,40-106 0,-19 84-61,4 1 0,51-80 0,-88 161 244,0-2 1,1 0 1,0 0-1,0 0 1,0 0-1,1 1 1,7-7-1,-9 10 0,0 0-1,1 0 0,0 0 1,-1 1-1,1-1 1,0 1-1,0 0 0,0 0 1,0 0-1,0 1 1,0 0-1,0-1 0,6 2 1,276-14 6,-183 6 2,214-20 31,198-7-176,-513 34-25,1 0 0,0 0 0,-1 0 0,1 1 0,-1-1 0,1 1 0,-1-1 0,1 1 1,-1 0-1,1 0 0,-1 0 0,0 1 0,1-1 0,-1 0 0,0 1 0,0 0 0,0-1 0,0 1 0,0 0 0,0 0 1,-1 0-1,1 0 0,2 4 0,5 5-900,3 5-1242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6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0 312,'0'0'8775,"0"4"-8751,1 16-15,-2 1-1,0-1 0,-1 0 0,-1 0 0,-8 27 1,-74 192-64,55-161-373,-4 26-3386,29-84 1839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6.8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 1 3625,'0'0'2140,"24"13"-1953,77 47-27,-93-54-120,-1-1 0,0 2 1,0-1-1,0 1 0,0 0 0,-1 0 0,-1 0 1,1 1-1,-1 0 0,0 0 0,-1 0 0,6 17 1,-2-7 17,0 0-6,-1 1-1,-1 0 0,0 1 0,-2-1 0,0 1 0,-1 0 1,-1 0-1,-1 0 0,-1 0 0,-3 31 0,2-46-37,-1 0 0,0 0 0,1 0 0,-1 0 0,-1-1 0,1 1-1,-1-1 1,0 1 0,0-1 0,0 0 0,0 0 0,-1 0 0,0-1 0,0 1 0,0-1 0,0 0-1,-5 3 1,-11 6 92,-1 0-1,-32 11 0,42-18-72,-16 6-152,-1-2 1,0-1-1,0-1 0,-1-1 1,0-2-1,0 0 0,-31-2 0,59-2 56,1 0-1,-1-1 1,1 1-1,0 0 0,-1 0 1,1-1-1,-1 1 1,1 0-1,-1-1 0,1 1 1,0 0-1,-1-1 0,1 1 1,0-1-1,0 1 1,-1 0-1,1-1 0,0 1 1,0-1-1,0 1 0,-1-1 1,1 1-1,0-1 1,0 1-1,0-1 0,0 1 1,0-1-1,0 1 0,0-1 1,0 1-1,0-1 1,0 1-1,0-1 0,0 1 1,1-1-1,-1 0 0,0-3-475,0-18-2081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7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642 3 1800,'0'0'7951,"-18"-3"-6597,12 4-1359,1 1-1,-1 0 1,1 0 0,-1 0-1,1 0 1,0 1 0,0 0-1,0 0 1,-6 6 0,-47 41 7,39-31-6,-174 173 32,29-26-1934,47-66-3636,104-91 2680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7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4153,'0'0'4512,"2"6"-4266,4 22-54,-1 1-1,-1-1 1,-2 1-1,0-1 1,-4 37-1,5 65-146,4-66-87,3-1 0,20 69 1,-19-93-857,3 0 0,1-1 1,1-1-1,29 48 1,-14-40-3067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8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4321,'0'0'5948,"11"0"-5856,21 2 80,51 8 1,6 2-134,156 0-2090,-220-9-103,-14 1-753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39:0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0 299 2601,'0'0'3684,"10"-13"-3360,0 0-257,14-19 324,34-35 0,-11 19-80,58-77 0,-92 177-1164,-8-40 842,0 0-1,1-1 1,1 0 0,0 0-1,0 0 1,12 12 0,-17-21 11,-1 1-1,1-1 1,0 0 0,0 0 0,0-1-1,0 1 1,1 0 0,-1-1 0,0 1-1,1-1 1,-1 0 0,1 1 0,-1-1 0,1 0-1,0-1 1,0 1 0,-1 0 0,1-1-1,0 0 1,0 0 0,-1 1 0,1-2-1,0 1 1,0 0 0,-1 0 0,1-1-1,0 0 1,0 1 0,-1-1 0,1 0-1,-1 0 1,1-1 0,-1 1 0,1 0-1,-1-1 1,3-1 0,39-42 90,-41 41-82,0 1 1,0-1-1,-1 0 1,1 0-1,-1 0 1,0 0-1,0 0 1,0-1-1,0 1 0,-1 0 1,0-1-1,1-5 1,-2 10-30,-11 8-553,-7 16 537,2 0-1,0 0 1,2 1-1,-15 36 1,-38 115 26,48-122 1,-15 41 6,-59 177-7,89-252 59,3-18-30,1 0 1,0 0 0,-1 0 0,1-1 0,0 1-1,-1 0 1,0-1 0,0 1 0,1 0 0,-1-1-1,0 1 1,-1 1 0,0-2-5,0 0-1,0 0 1,0-1-1,0 1 1,0 0-1,0-1 1,0 1-1,0-1 1,0 1 0,0-1-1,0 0 1,0 0-1,-4-1 1,2 1 18,0-1 1,-1 0-1,1 0 1,0 0-1,0 0 1,0-1-1,0 0 1,0 0-1,0 0 1,0 0-1,0-1 1,1 1-1,-1-1 1,1 0 0,0 0-1,0 0 1,0-1-1,0 1 1,1-1-1,-1 1 1,1-1-1,0 0 1,0 0-1,0 0 1,1 0-1,-1 0 1,1 0-1,-1-7 1,2 6-12,0-1 0,0 0 0,0 1 0,1-1 0,0 1 1,0 0-1,1-1 0,-1 1 0,1 0 0,0 0 0,1 0 0,-1 0 0,1 0 1,0 0-1,0 1 0,1-1 0,-1 1 0,1 0 0,8-7 0,73-64-318,105-71-1,-122 96-205,65-50-1437,-11 7-1630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4:4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50 24,'0'0'1702,"-15"-6"3329,14 6-5044,0 0-1,0 0 0,1 1 0,-1-1 0,0 1 0,0-1 0,0 1 1,1-1-1,-1 1 0,0-1 0,1 1 0,-1 0 0,0-1 1,1 1-1,-1 0 0,1-1 0,-1 1 0,1 0 0,-1 0 0,1 0 1,0 0-1,-1-1 0,1 1 0,0 0 0,0 0 0,0 0 1,0 0-1,-1 1 0,-3 35 203,3-25-125,-4 52-41,3-39 1,0 0-1,-2 1 1,-8 31 0,-14 21 629,55-78-611,194 2 239,213-3-198,-390-4-90,33-1 159,-79-21 502,-1 13-625,-1 0 0,0 0 1,-4-17-1,2 17-32,2 0-1,-1 0 1,1-17 0,2-136-190,6 144-468,-2 13-925,-3 6-622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49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2633,'0'0'5705,"21"0"-5473,5 0-120,21 0-112,47 0-96,-9 0-496,1 0-2033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50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5009,'0'0'4518,"7"0"-4112,141 8 83,-18 0-411,-44-6-75,15-1-11,165 23 1,-263-23-12,0-1 0,0 1 0,0-1 0,0 1 0,0 0 0,-1 0 0,1 0 0,0 1 0,-1-1 0,1 1 0,0-1 0,-1 1 0,0 0 0,1 0-1,-1 0 1,0 0 0,0 0 0,0 1 0,0-1 0,2 6 0,-3-5-22,0 1 0,0-1 0,0 1-1,-1 0 1,1-1 0,-1 1 0,0 0-1,0 0 1,-1-1 0,1 1 0,-1 0-1,1-1 1,-1 1 0,0 0 0,-1-1-1,1 1 1,-3 3 0,-7 13 33,0-1-1,-2-1 1,0 0 0,-27 28 0,3-4 2,-107 127 7,59-74 7,-120 178-1,190-249-6,-23 48-1,33-60-1,2-1 0,-1 0-1,1 1 1,1-1 0,0 1 0,1 0-1,0 14 1,1-23-12,0 0 1,0 0-1,0 0 0,0 0 1,0-1-1,1 1 1,0 0-1,-1 0 0,1 0 1,0 0-1,0-1 0,3 5 1,-3-6 14,1 1 0,0-1 0,0 1 0,-1-1 0,1 0 1,0 0-1,1 0 0,-1 0 0,0 0 0,0 0 0,0 0 0,0-1 0,1 1 1,-1-1-1,0 0 0,5 0 0,192 3 111,-103-5-74,192-2 179,-1 0-3737,-255 4 1419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0:51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1736,'0'0'6034,"282"4"-5866,-102-4-88,-18 0-80,-8-4-1473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0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1280,'0'0'8562,"2"13"-8610,7 5 70,1 0 0,19 24-1,-7-10 26,103 156 25,-109-162-72,2-1 0,1-1 0,1-1 0,23 22 0,-27-31 0,-15-13-75,0-1-1,-1 0 1,1 1-1,-1-1 1,1 0-1,0 0 1,-1 0-1,1 0 1,0 0 0,-1 1-1,1-1 1,0 0-1,-1-1 1,1 1-1,0 0 1,-1 0-1,1 0 1,0 0-1,-1 0 1,1-1 0,0 1-1,-1 0 1,1-1-1,-1 1 1,1 0-1,0-1 1,-1 1-1,1 0 1,-1-1-1,1 1 1,-1-1 0,0 1-1,1-1 1,-1 0-1,1 1 1,-1-1-1,1 0 1,6-13-1995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1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655 0 1320,'0'0'4716,"-23"2"-2933,16 3-1765,0 0 0,1 0 1,0 0-1,0 1 0,0-1 0,1 1 0,0 1 0,-8 10 1,-10 13-6,-315 336 135,202-212-132,120-135-18,1 0 0,-23 39 0,34-49 0,3-4 111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2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242 1 1272,'0'0'1875,"-5"6"-1609,-21 27 119,-101 143 2064,50-61-1759,77-115-664,0 0 0,0 0 0,0 0 0,0-1 0,0 1-1,0 0 1,-1 0 0,1 0 0,0-1 0,0 1 0,0 0-1,0 0 1,0 0 0,0 0 0,0-1 0,0 1-1,-1 0 1,1 0 0,0 0 0,0 0 0,0 0 0,0-1-1,0 1 1,-1 0 0,1 0 0,0 0 0,0 0 0,0 0-1,-1 0 1,1 0 0,0 0 0,0 0 0,0 0-1,-1 0 1,1 0 0,0 0 0,0 0 0,0 0 0,-1 0-1,1 0 1,0 0 0,0 0 0,-1 0 0,25-37-29,1 1 0,49-53-1,6-10-129,-62 73 133,-15 25 4,-2 1-5,0 0 2,0 0 0,0 0 0,0 0 0,0 0 1,0 0-1,0 0 0,0 0 0,0 0 0,0 0 0,0 0 1,0 1-1,0-1 0,-1 0 0,1 1 0,2 0 0,3 5 8,1 1-1,-2 0 1,1 0 0,-1 1-1,0-1 1,0 1-1,4 12 1,21 63 154,-14-36-121,-15-44-143,0 0-1,-1 0 1,1-1 0,1 1 0,-1-1-1,0 1 1,1-1 0,-1 1 0,1-1-1,0 0 1,0 1 0,0-1 0,0 0-1,0 0 1,0-1 0,0 1 0,1 0-1,-1-1 1,1 1 0,-1-1 0,1 0-1,0 0 1,-1 0 0,5 1 0,6-1-1969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3.6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2537,'0'0'7526,"14"0"-7492,244-11-1392,-239 10 352,-11 2-2025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4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69 0 3121</inkml:trace>
  <inkml:trace contextRef="#ctx0" brushRef="#br0" timeOffset="1">69 0 3121,'-69'108'3216,"87"-108"-2656,16 0 49,13 0-297,13 0-232,8 0-80,26 0-400,-17 0-833,-13-4-919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6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1 769 2537,'0'0'5161,"0"-13"-4544,2-8-575,1-1-1,0 1 1,2 0 0,12-33-1,-4 9-20,1 2-18,1 1 0,2 1 0,2 0 0,2 1 0,30-44 0,-32 60 0,1 0 1,1 2 0,44-37-1,-31 29 6,-15 15-9,1 1 0,1 0 0,0 2 1,1 0-1,0 1 0,1 1 1,0 2-1,44-12 0,-65 20 0,26-5-12,-27 5 7,0 0-1,0 0 1,0 0 0,0 0-1,0 0 1,0 0 0,0 0-1,0 0 1,0 0 0,0 0-1,0 0 1,0 0 0,0 1-1,0-1 1,0 0 0,0 1-1,-1-1 1,1 1 0,0-1-1,0 1 1,0-1 0,-1 1-1,1 0 1,0-1 0,1 3-1,0 3-5,0 1-1,-1 0 0,1 0 0,-1 0 0,-1 0 1,1 0-1,-1 1 0,0-1 0,-1 0 0,0 0 1,0 0-1,0 0 0,-1 0 0,0 0 1,-1-1-1,1 1 0,-1-1 0,0 1 0,-1-1 1,0 0-1,0 0 0,0 0 0,0-1 0,-1 0 1,-7 7-1,-37 25 86,48-35 33,11-2-206,-2-1 73,0 0 0,0 0 1,0-1-1,0 0 0,10-4 0,-10 3 16,1 0 1,-1 1 0,1 0 0,0 0 0,12 0 0,17 0-11,-24 1-9,1 1 0,-1 0 0,0 1-1,15 2 1,-26-2 19,0 0 0,0 0 0,0 1 0,-1-1 0,1 1-1,0-1 1,-1 1 0,1 0 0,-1 0 0,0 0 0,0 0 0,1 0-1,-2 1 1,1-1 0,0 1 0,0-1 0,-1 1 0,1 0 0,-1 0-1,2 5 1,0 0-10,-1 1 0,0-1 0,0 1-1,-1 0 1,0-1 0,0 11 0,-1 2 11,-3 41 6,2-57 6,0-1-1,0 1 0,-1 0 1,0-1-1,0 0 0,0 1 1,0-1-1,-1 0 1,1 0-1,-7 7 0,2-4 12,0 0-1,0-1 0,0 0 0,-1-1 0,0 1 1,0-1-1,0-1 0,-1 0 0,0 0 1,0 0-1,0-1 0,-12 2 0,1-1 118,0-2-1,-1 0 1,0-1-1,-32-3 0,46 1-101,0 0-1,1-1 0,-1 0 0,1 0 1,0 0-1,-1-1 0,1 0 0,0 0 0,-9-7 1,-48-41 50,63 51-141,-15-16 300,15 16-276,0-1-1,-1 1 0,1 0 1,0 0-1,0 0 1,0-1-1,0 1 1,0 0-1,-1 0 1,1-1-1,0 1 0,0 0 1,0 0-1,0-1 1,0 1-1,0 0 1,0-1-1,0 1 1,0 0-1,0 0 0,0-1 1,0 1-1,0 0 1,0-1-1,0 1 1,0 0-1,0 0 1,0-1-1,0 1 0,1 0 1,-1 0-1,0-1 1,0 1-1,0 0 1,0 0-1,1-1 0,-1 1 1,0 0-1,0 0 1,0 0-1,1-1 1,-1 1-1,0 0 1,0 0-1,1 0 0,-1 0 1,0 0-1,0 0 1,1-1-1,-1 1 1,0 0-1,1 0 1,-1 0-1,0 0 0,0 0 1,1 0-1,-1 0 1,0 0-1,1 0 1,-1 0-1,0 1 1,0-1-1,1 0 0,-1 0 1,1 0-1,18 0-2057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7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1 234 3713,'0'0'5616,"13"-13"-5114,208-204-586,-221 216 65,1 1 0,-1 0 0,0 0 0,0 0-1,0-1 1,0 1 0,0 0 0,1 0 0,-1 0 0,0 0-1,0-1 1,0 1 0,1 0 0,-1 0 0,0 0-1,0 0 1,0 0 0,1 0 0,-1 0 0,0 0 0,0 0-1,0 0 1,1 0 0,-1 0 0,0 0 0,0 0-1,1 0 1,-1 0 0,0 0 0,0 0 0,1 0-1,-1 0 1,0 0 0,0 0 0,0 0 0,1 0 0,-1 0-1,0 0 1,0 1 0,0-1 0,1 0 0,-1 0-1,0 0 1,0 0 0,0 1 0,0-1 0,0 0-1,1 0 1,-1 0 0,0 1 0,0-1 0,0 0 0,0 0-1,0 0 1,0 1 0,0-1 0,0 0 0,0 0-1,0 1 1,0-1 0,0 0 0,0 0 0,0 0 0,0 1-1,0-1 1,0 21 127,0-15-183,0 195-202,0-115-2818,0-65 666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4:4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 1408,'0'0'4312,"-11"-10"-2935,7 7 1954,2 3-3283,0 0-73,1 0 0,0 0 0,0 1 0,0-1 0,0 0 0,0 1 0,0-1 0,0 1 0,0-1 1,0 1-1,1-1 0,-1 1 0,0 0 0,0-1 0,0 1 0,1 0 0,-1 0 0,0 0 0,1 0 0,-1 0 1,0-1-1,1 1 0,-1 0 0,1 0 0,0 0 0,-1 2 0,-8 34 220,6-20-223,-12 58 100,-5 81-1,16-112-62,3-42-12,1-1 0,-1 1 1,1 0-1,0 0 0,0 0 0,0 0 0,0 0 0,0 0 0,0 0 0,1 0 0,-1 0 1,1 0-1,-1 0 0,1 0 0,0-1 0,0 1 0,-1 0 0,1 0 0,0-1 1,1 1-1,-1-1 0,0 1 0,0-1 0,1 1 0,1 1 0,3-1-7,-1 0 1,1 0-1,0 0 0,-1 0 0,1-1 0,0 0 0,9 0 1,-9 0 9,74 6 46,101-5-1,64 5-96,-194-7 406,-48-2-338,-1-1 0,0 1 1,0-1-1,0 0 1,-1 0-1,1 0 1,-1 0-1,1 0 0,-1 0 1,0 0-1,1-4 1,-1 3-5,12-40-131,-2-1-1,-2 0 0,-2 0 0,-3-1 1,0-80-1,-2 122-570,-1 14-6232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7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1328,'0'0'9114,"5"0"-9114,-1 0-360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8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3201,'0'0'3875,"21"-3"-3447,41-5 24,64 0-1,-92 7-333,-13 0-79,0 1 1,0 0 0,0 2 0,34 7 0,-51-8-49,0 0 1,1 0-1,-1 0 1,-1 1 0,1 0-1,0 0 1,0 0-1,-1 0 1,1 0-1,-1 1 1,1 0 0,-1 0-1,0-1 1,0 2-1,0-1 1,-1 0-1,1 1 1,-1-1-1,0 1 1,0 0 0,0 0-1,0-1 1,-1 1-1,0 1 1,1-1-1,-1 0 1,-1 0 0,2 8-1,-2-5-4,1 0-1,0 0 0,-1 1 1,-1-1-1,1 0 1,-1 0-1,0 1 1,-1-1-1,0 0 1,0 0-1,0-1 0,-1 1 1,0 0-1,0-1 1,-1 1-1,0-1 1,-9 11-1,-37 38 16,-76 63 0,29-29 1,79-72-12,13-13 2,1-1 0,0 0 0,0 1 1,0-1-1,1 1 0,-1 0 0,1 1 1,0-1-1,0 1 0,0-1 0,1 1 1,0 0-1,0 0 0,0 0 0,0 0 1,1 0-1,0 0 0,0 0 0,-1 9 1,3-13 4,-1 0 0,0 1 0,1-1 0,-1 0 0,1 0 0,0 0 0,-1 0 0,1 0 0,0 0 0,0 0 0,0 0 0,0 0 0,0 0 0,0 0 0,0-1 0,0 1 0,0 0 0,0-1 0,0 1 0,0 0 0,0-1 0,0 0 0,1 1 0,-1-1 0,0 0 0,0 1 0,1-1 0,-1 0 0,0 0 0,3 0 0,51 1 13,-43-1-15,45 0-39,8 1-314,116-13 0,-83 1-3310,-76 10 1368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8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3345,'0'0'3512,"189"0"-3199,-117 0-201,1 0-112,17 0-232,-17 0-1585,-13 0-823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9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1 120 4729,'0'0'3549,"16"-11"-3423,-7 6-112,33-23 94,45-39 1,-87 66-109,1 1-1,-1-1 1,1 0 0,-1 1-1,0-1 1,1 1 0,0-1-1,-1 1 1,1 0 0,-1-1-1,1 1 1,-1 0 0,1-1-1,0 1 1,-1 0 0,1-1-1,0 1 1,-1 0 0,1 0-1,0 0 1,-1 0 0,1 0-1,0 0 1,0 0 0,-1 0-1,2 0 1,-2 11-112,1 39-22,0-19-343,-1 0 0,-5 37 0,-9-16-1767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3:59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4 4657,'0'0'3897,"1"-1"-3773,2-1-76,-2 41-91,-1 29-101,-3 129 433,-1-161-1599,-12 57 0,9-71-608,2-8-604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4:00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4001,'0'0'3113,"218"0"-3113,-119 0-465,-10 0-1727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4:01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17 964 2593,'0'0'4280,"0"0"-4208,0 0 0,-1 0-1,1 0 1,0 0-1,-1 0 1,1 0-1,-1 0 1,1 0 0,0 0-1,-1-1 1,1 1-1,0 0 1,-1 0-1,1 0 1,0 0 0,-1-1-1,1 1 1,0 0-1,-1 0 1,1-1-1,0 1 1,0 0 0,-1-1-1,1 1 1,0 0-1,0 0 1,0-1-1,-1 1 1,1-1 0,-3-25 4,0 0 0,2 0 0,3-40 1,0 6-76,-1 41-23,0-1 0,2 1-1,1 0 1,0 0-1,1 0 1,14-32 0,59-106-317,-65 132 285,14-24-3,2 1 0,2 1-1,2 2 1,2 1 0,2 2 0,56-51 0,-88 89 60,1 0 1,0 0-1,0 0 1,0 1-1,0 0 1,0 0-1,1 0 1,-1 1-1,1 0 1,0 0-1,-1 1 1,1 0-1,0 0 1,0 0-1,0 1 1,0 0-1,0 1 1,8 1-1,-13-1 1,1 0 0,0 0 0,-1 0 0,1 1 0,-1 0 0,0-1 0,1 1 0,-1 0 0,0 0 0,0 0 0,0 0 0,0 0 0,0 1 0,-1-1 0,1 0-1,-1 1 1,1 0 0,-1-1 0,0 1 0,0 0 0,0-1 0,-1 1 0,1 0 0,0 0 0,-1 3 0,3 12-32,-1-1-1,-1 32 1,-1-41 29,0 21-12,1-5-11,-5 44 0,2-60 20,1 0 0,-1 0 0,0-1-1,-1 1 1,0-1 0,0 0 0,-1 0-1,0 0 1,-6 9 0,6-10 70,2-3 126,2-6 23,0-6-71,0 6-149,1 0-1,-1 0 1,0 0-1,1 0 1,-1 0-1,1 0 1,0 0-1,0 0 1,0 1-1,1-1 1,-1 0-1,1 0 1,-1 1-1,1-1 1,0 1-1,0 0 1,0 0 0,0-1-1,0 1 1,0 0-1,1 1 1,-1-1-1,1 0 1,0 1-1,-1-1 1,1 1-1,0 0 1,0 0-1,3-1 1,7-1-59,1 0 0,-1 1 1,1 0-1,-1 1 0,17 1 0,-26 0 41,1 1-1,-1-1 1,0 1-1,0 0 0,1 0 1,-1 1-1,0-1 0,0 1 1,0 0-1,0 0 0,-1 0 1,1 1-1,0-1 0,-1 1 1,0 0-1,1 0 0,-1 0 1,0 0-1,-1 1 0,1-1 1,-1 1-1,5 7 0,-3-2-10,0 0 0,0 0-1,0 1 1,-1-1 0,-1 1-1,0 0 1,0-1 0,-1 1-1,1 14 1,-2-21 35,0 0 1,0 0-1,0 0 1,-1 1-1,1-1 1,-1 0-1,1 0 0,-1 0 1,0 0-1,0 0 1,-1 0-1,1-1 0,0 1 1,-1 0-1,0 0 1,-2 2-1,-1-1 16,0 0 0,-1 0 0,1 0 0,-1-1 0,0 0 1,1 0-1,-10 2 0,-15 5 10,0-1 1,0-1-1,-1-2 1,1-1-1,-1-2 1,-55-1-1,86-3-238,0-1 1,0 1-1,0-1 0,0 1 0,0-1 0,0 1 0,0-1 0,1 1 0,-1-1 0,0 1 0,1 0 0,-1-1 0,1 1 0,0-1 0,-1 1 0,1 0 1,1-2-1,21-12-2723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4:01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12 1504,'0'0'4663,"16"-2"-4355,126-8 1044,-141 11-1352,0 0-1,0 0 1,0 0-1,0 0 1,-1 0-1,1 0 1,0 0-1,-1 0 1,1 0-1,-1 0 1,1 0 0,-1 0-1,1 0 1,-1 0-1,0 1 1,1-1-1,-1 0 1,0 0-1,0 1 1,0-1-1,0 0 1,0 0 0,0 0-1,-1 2 1,-2 39-321,1-37 313,0 0 0,0 0-1,-1-1 1,1 1 0,-1-1 0,0 1 0,0-1 0,-1 0-1,-6 7 1,-42 34 18,37-32-15,-1-1-12,6-4 25,1-1 0,-1 2 0,-10 12 0,18-19-20,0 0 1,1 1-1,-1-1 0,1 0 0,-1 1 0,1-1 1,0 1-1,0-1 0,0 1 0,0 0 0,0-1 1,1 1-1,-1 0 0,1 0 0,0 0 0,0-1 1,0 1-1,0 0 0,0 0 0,2 4 1,-2-6 12,1 0 1,-1 0 0,1 0 0,0 0 0,0 0-1,0 0 1,-1-1 0,1 1 0,0 0 0,0 0-1,0-1 1,0 1 0,0 0 0,1-1 0,-1 1 0,0-1-1,0 0 1,0 1 0,0-1 0,1 0 0,1 1-1,31 2 25,-30-3-29,46 3-656,97-8-1,-85-7-1068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4:01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7074,'0'0'3600,"0"-16"-3752,5 16-480,12 0-1328,0 0-3553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4:02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2481,'0'0'4039,"27"-1"-3802,7-2-111,-1 0 115,0 1 1,1 1 0,39 5 0,-70-4-215,0 1 0,0 0 0,0 0 0,1 0-1,-1 0 1,0 0 0,0 1 0,-1-1 0,1 1 0,0 0 0,0 0 0,-1 0 0,1 0 0,-1 0 0,0 1 0,0-1 0,1 1 0,-2-1 0,1 1 0,0 0 0,0 0 0,-1 0 0,0 0 0,1 0 0,-1 0 0,-1 0 0,1 0 0,1 6 0,-1 4-29,1 0 0,-2 0 0,0 0 0,0 0 0,-1 0 0,-3 14 0,2-19 6,0 1 0,-1-1 0,0 0 0,-1 0 0,1 0 0,-2 0 0,1-1 0,-1 0 0,0 0 0,-8 9 0,-11 10 11,-35 28 1,6-5-10,44-39-4,1 0-1,-1 0 0,1 1 1,1 0-1,0 0 1,-5 14-1,9-19-6,0 1-1,1 0 1,0-1 0,0 1-1,1 0 1,0 0-1,0 0 1,0 0 0,1 0-1,0 0 1,0 0 0,1 0-1,2 8 1,-2-12 12,0 0 0,0 0 0,1 0 1,-1-1-1,1 1 0,0-1 0,0 1 0,0-1 1,0 1-1,0-1 0,1 0 0,-1 0 0,1 0 1,-1 0-1,1-1 0,0 1 0,-1-1 0,1 1 1,0-1-1,0 0 0,5 1 0,8 2 52,-1 0 1,31 1-1,-40-4-54,66 3-9,103-7-1,-171 3-112,0-1-1,0 1 1,0-1 0,1 0-1,-1 0 1,0 0 0,0 0-1,0-1 1,0 1 0,5-4-1,-7 3-244,1 0-1,-1 0 0,0 0 0,0 0 0,0 0 0,0 0 0,-1-1 0,1 1 0,-1-1 0,2-2 0,2-8-2808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4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 1176,'0'0'5167,"-4"-15"-2917,2 22-2244,0 0 0,0 0 0,1 1 0,0-1 0,0 0 0,1 0 0,0 11 0,-1 15 32,-8 49-103,-22 128 182,31-209-92,0-1-1,0 1 1,0-1-1,0 1 1,0-1-1,0 1 1,0-1-1,0 1 1,0-1-1,0 0 1,0 1-1,0-1 1,1 1-1,-1-1 1,0 1-1,0-1 1,0 1-1,1-1 1,-1 0-1,0 1 1,0-1-1,1 1 1,-1-1-1,0 0 1,1 1-1,-1-1 1,0 0-1,1 0 1,-1 1-1,1-1 1,0 0-1,19 4 161,29-8-267,-44 3 157,383-43-46,-199 30-36,-134 13 4,-1-3 0,71-14 0,-77 5 11,-47 12 12,1 0 0,-1 0 0,1-1 0,-1 1-1,0-1 1,1 1 0,-1-1 0,0 1 0,0-1 0,0 0 0,0 1 0,0-1-1,-1 0 1,2-3 0,9-31 274,-9 21-289,-1-1 0,0 1 0,-1-1 0,-2-16 0,1-8 2,1 38-62,-1 1 0,1 0 0,0-1 1,0 1-1,0-1 0,-1 1 0,1-1 0,-1 1 0,1-1 0,-1 1 0,0 0 0,1 0 0,-1-1 0,0 1 1,0 0-1,0 0 0,0 0 0,0 0 0,0 0 0,0 0 0,0 0 0,-3-2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4:03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4841,'0'0'5145,"30"-11"-5137,21 11 0,14 0-8,16 0-128,34 0-288,-16 0-880,-18 0-2785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4:03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 4081,'0'0'6028,"0"-1"-6022,0 1 1,0-1-1,0 0 1,0 1-1,0-1 1,0 0-1,0 1 1,0-1-1,0 0 1,0 1-1,1-1 0,-1 0 1,0 1-1,0-1 1,1 1-1,-1-1 1,0 1-1,1-1 1,-1 0-1,1 1 1,-1-1-1,0 1 1,1 0-1,-1-1 1,1 1-1,0-1 1,29-3-33,-1 2 0,0 1 0,47 5 0,-76 6-721,-1-1 707,0-1 1,-1 1-1,-1-1 1,1 1-1,-1-1 1,-1 0-1,1 0 1,-1 0-1,-1-1 0,1 1 1,-1-1-1,-1 0 1,-6 7-1,5-6 41,0 0 0,1 0 0,0 1-1,1 0 1,0 0 0,0 1-1,1-1 1,0 1 0,1 0 0,-4 19-1,6-27 2,1 1-1,-1 0 1,1-1-1,0 1 0,0 0 1,0 0-1,0-1 1,1 1-1,-1 0 1,1-1-1,-1 1 1,1 0-1,0-1 1,0 1-1,1-1 0,-1 1 1,0-1-1,1 0 1,-1 1-1,1-1 1,4 4-1,-1-3 19,1 0 1,-1 0-1,1 0 0,0-1 0,0 1 0,1-2 0,-1 1 0,11 1 1,5 1-195,0-1 0,0-1 0,0-1 0,0-1 0,1 0 0,-1-2 0,0-1 0,0 0 0,39-13 1,-11-4-3372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5:11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21 256,'0'0'4842,"-17"-16"-554,19 15-4274,-1 1-1,1-1 1,0 0 0,-1 1 0,1-1-1,0 1 1,0 0 0,0-1-1,-1 1 1,1 0 0,0 0-1,0 0 1,0 0 0,3 1 0,-1-1 5,173 0 20,498 20-7,-340-12 96,-85-5-95,-247-3-32,319 30 5,-128-3-14,198 2 0,318-18 163,-624-11-150,51 11-5,-137-11-2,1 0 1,-1 0-1,0 0 0,0 0 0,0 0 1,0 0-1,1 0 0,-1 0 1,0 0-1,0 0 0,0 0 0,0 0 1,0 0-1,1 0 0,-1 0 0,0 0 1,0 0-1,0 0 0,0 0 0,0 1 1,1-1-1,-1 0 0,0 0 1,0 0-1,0 0 0,0 0 0,0 0 1,0 1-1,0-1 0,1 0 0,-1 0 1,0 0-1,0 0 0,0 0 0,0 1 1,0-1-1,0 0 0,0 0 1,0 0-1,0 0 0,0 0 0,0 1 1,0-1-1,0 0 0,0 0 0,0 0 1,0 0-1,0 1 0,0-1 0,0 0 1,0 0-1,0 0 0,0 0 1,0 0-1,-1 1 0,1-1 0,0 0 1,0 0-1,0 0 0,0 0 0,0 0 1,0 0-1,0 1 0,-1-1 0,1 0 1,0 0-1,0 0 0,0 0 1,0 0-1,-11 8-592,-16 0-1267,-6-4-2532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5:13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1360,'0'0'8314,"6"0"-8306,1455 0 95,-1195 10-106,-2-1 15,-89-10 13,190 3-29,22 51-31,-385-53 34,174 29 9,2-8-1,194-2 0,475-19-53,-846 1-34,-1 0-1,0 0 1,0-1-1,0 1 0,0 0 1,0-1-1,0 1 1,0 0-1,0 0 1,0-1-1,0 1 0,0 0 1,-1-1-1,1 1 1,0 0-1,0-1 0,-1 1 1,1 0-1,0-1 1,-1 2-1,-19 6-1782,-8-1-528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5:16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0 544,'0'0'7956,"10"0"-8216,260 19 676,2 1-203,141-3-34,-258-8-152,-60-4-21,773 36 67,-603-26-86,134 2 43,298-13 17,-406 11-39,-174-10-16,180 32 0,-230-24 8,-27-5 2,0-2 1,53 2 0,193-4-440,-312-4-954,-11 0-950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6:0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4217,'0'0'3441,"4"0"-3457,5 0 8,-5 0-64,0 0-120,-4 12-1233,0-5-223,0 1-521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7:53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1 304,'0'0'1832,"-4"0"-1824,-1 0-8,1 0-80,0 0-872,-1 0 304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7:55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85 232,'-29'-13'891,"29"13"-692,-1-1 0,0 0 0,1 1 1,-1-1-1,1 1 0,-1-1 0,1 0 0,-1 0 0,1 1 0,0-1 1,-1 0-1,1 0 0,0 1 0,0-1 0,-1 0 0,1 0 1,0 0-1,0 1 0,0-1 0,0 0 0,0 0 0,0 0 0,0 0 1,0 1-1,0-1 0,1 0 0,-1 0 0,0 0 0,0 1 1,1-1-1,-1 0 0,1 0 0,-1 1 0,1-1 0,-1 0 0,1 1 1,-1-1-1,2 0 0,750 8 1227,-580-14-1421,165-1 19,-163-5-15,3-1-1,807 10-40,-28 0 18,-775 16-54,290-12 149,-439 0-78,0 2 1,0 2-1,0 0 1,40 12-1,-68-16-5,-4 0 1,0 0 0,1 0 1,-1 0-1,0 0 0,0 1 1,1-1-1,-1 0 0,0 0 1,1 0-1,-1 1 0,0-1 1,0 0-1,1 0 0,-1 0 1,0 1-1,0-1 1,0 0-1,1 1 0,-1-1 1,0 0-1,0 1 0,0-1 1,0 0-1,0 0 0,0 1 1,0-1-1,0 0 0,0 1 1,0-1-1,0 1 1,0-1 444,-44 11-3660,7-10-1511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8:04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3564 572 1200,'0'0'6154,"-20"-20"-5090,9 7-1008,1 0 0,-1 0 0,-1 1 0,0 1 0,-26-18 0,5 5 52,-47-22 0,6 11-72,-113-36 0,115 46-31,-85-23-32,-233-41-1,163 42-9,127 23 9,0 5 0,0 5 0,-113-3 0,135 17-46,-27-2 31,1 5-1,-154 24 0,-142 50-239,368-70 259,0 2-1,1 1 1,0 2-1,0 1 1,1 1-1,1 2 1,-35 24-1,-180 155-250,142-108 233,91-78 38,-9 7-83,1 1 1,-34 37-1,48-48 69,0 1 0,1-1-1,0 1 1,0 0 0,1 0 0,0 0-1,0 1 1,0-1 0,1 1 0,0 0 0,1-1-1,-1 1 1,1 14 0,1-4-60,0 3 29,0-1-1,5 31 1,-3-43 50,0 0 0,0 0 0,1 0 0,0-1 0,1 1 0,0-1 0,0 1 0,0-1 0,6 7 0,10 9 55,1-1-1,1 0 1,1-2-1,0-1 1,2 0 0,0-2-1,1-1 1,0-1 0,2-1-1,0-1 1,55 16 0,-10-9 88,0-3 1,2-3-1,124 6 0,325-14-20,-309-7-56,641-54-157,-482-5-153,-305 43 120,0-2 0,-1-4-1,82-40 1,-130 53 59,1-1 0,-1-1 1,-1-1-1,0-1 0,-1-1 0,29-29 0,-38 33 56,0 0 0,0-1 0,-1 0 0,0-1 0,-1 1-1,-1-1 1,0-1 0,-1 1 0,0-1 0,-1 0 0,4-27 0,-3 7 27,0-62 1,-5 86-30,-1 0 1,0 0-1,0 0 0,-1 1 0,0-1 1,-1 0-1,0 1 0,0-1 1,-1 1-1,-10-17 0,4 13-48,-1 0-1,0 1 0,-1 1 1,0-1-1,-1 2 1,0 0-1,-1 1 1,0 0-1,-1 1 0,1 0 1,-27-8-1,3 2-25,0 3 0,-1 1 0,-71-7 0,-154 7-737,216 10 613,-120 2-770,5 11-283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8:0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4372 326 776,'0'0'5085,"-10"0"-4575,-3 1-304,8 0-89,1-1-1,-1 1 1,0-1-1,0-1 1,0 1 0,0 0-1,-7-3 1,4 0 99,-1-2 1,0 1-1,1-1 1,0 0 0,0-1-1,1 0 1,-13-11-1,-1-1-104,-7-2-111,-1 1 1,-1 2-1,0 0 1,-1 2-1,-1 2 0,0 1 1,-1 1-1,-54-10 0,-26 3-174,-143-6-1,190 20 96,-320-9-389,216 10 108,-237 3 40,-253-13 195,526 0 71,-170-8-143,258 21-113,8-1 271,0 1-1,0 2 1,0 1-1,1 2 0,-49 13 1,-236 95-49,236-77 50,-133 77 1,192-94 29,1 1 0,1 1-1,1 0 1,-29 36 0,-28 25-7,-86 79 110,164-157-114,1 0-1,-1 0 0,1 1 0,-1-1 0,1 1 0,0-1 0,1 1 0,-1-1 0,1 1 0,0 0 0,0 0 0,0 5 0,1-7 0,-1 0-1,1 1 0,0-1 0,0 0 0,0 1 0,0-1 1,1 0-1,-1 1 0,1-1 0,0 0 0,0 0 0,0 1 1,1-1-1,-1 0 0,1 0 0,-1 0 0,1-1 0,3 4 1,11 8 63,2-2 1,-1 0-1,2-1 1,-1-1 0,1 0-1,1-2 1,0 0-1,0-1 1,1-1-1,25 3 1,18 1 188,1-2 0,68-2 0,841-36 361,121-17-1213,-1012 47 438,357-8-1298,-337 1 850,0-5 0,125-30-1,-182 30 616,0-3-1,-1-1 0,47-25 1,-66 28 115,-1-1 0,-1-1 1,-1-1-1,0-2 1,-1 0-1,29-31 0,-48 45-23,0 0-1,0 0 0,-1 0 0,1 0 1,-1 0-1,0-1 0,0 1 1,-1-1-1,1 1 0,-1-1 0,1-7 1,0-53 621,-3 38-548,0 18-105,0 1 1,-1-1-1,0 1 1,0-1-1,-1 1 0,0 0 1,0 0-1,-1 0 0,0 1 1,-1-1-1,0 1 1,0 0-1,0 0 0,-1 0 1,0 1-1,0 0 1,-8-6-1,-10-7-136,-1 0 1,0 1-1,-44-21 0,31 21-31,0 3 0,0 1 0,-2 2-1,1 1 1,-2 3 0,-61-6 0,-241 1-1091,306 13 1040,-168 1-1007,7 6-710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4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5 624,'0'0'5247,"-7"-5"-2501,5 14-2717,1 1 1,0-1 0,1 0 0,0 1 0,2 14 0,-1 6-17,0 31-6,1-21 18,-2-1 0,-2 0 0,-10 56-1,12-94 19,0 0 0,1-1 0,-1 1-1,1 0 1,-1-1 0,0 1 0,1 0 0,-1-1-1,1 1 1,0-1 0,-1 1 0,1-1 0,-1 1-1,1-1 1,0 1 0,-1-1 0,1 0 0,0 1-1,0-1 1,-1 0 0,1 0 0,0 1 0,0-1-1,-1 0 1,1 0 0,0 0 0,0 0 0,0 0-1,-1 0 1,1 0 0,0 0 0,1-1 0,43 1-258,-31 0 335,696-4 51,-705-1-56,1-1 0,-2 0 0,1 0 1,-1 0-1,1-1 0,3-9 0,5-10-90,-2-2 0,-1 1 0,9-37 0,-15 47-155,-1 0 1,-1-1-1,0 1 0,-1-1 1,-1 1-1,-4-31 0,4 47 100,0 1 0,0-1 0,-1 1 0,1-1 0,0 1-1,-1-1 1,1 1 0,-1-1 0,1 1 0,0 0 0,-1-1 0,1 1-1,-1-1 1,1 1 0,-1 0 0,0 0 0,1-1 0,-1 1-1,1 0 1,-1 0 0,1 0 0,-1-1 0,0 1 0,1 0 0,-1 0-1,1 0 1,-2 0 0,-22 0-1276,15 1-69,-12-1-2325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20.3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0 1240,'0'0'1958,"40"0"1109,459 9-1420,262 52-1620,-122 11-622,-360-50 490,-85-8-44,30-7-322,66 9 283,-239-11 183,-35-4-20,0 0 0,0 1 1,0 1-1,-1 0 0,1 1 1,-1 1-1,0 0 0,0 1 0,20 12 1,-25-15 22,5 3 4,-14-4 2,-1-1-11,0 0 3,0-1 1,0 0-1,0 1 0,-1-1 1,1 1-1,0-1 0,0 1 1,-1-1-1,1 0 0,0 1 1,-1-1-1,1 0 0,0 1 0,-1-1 1,1 0-1,0 1 0,-1-1 1,1 0-1,-1 0 0,1 1 1,-1-1-1,1 0 0,0 0 1,-1 0-1,1 0 0,-1 0 1,1 0-1,-2 0 0,-1034 96-2960,935-88 3189,-257 24 600,-64 6-154,-541 68-592,669-71-63,293-35-28,1 0 0,-1 0 0,1 0 0,-1 0 0,0 0 0,1 0-1,-1 0 1,1 0 0,-1 0 0,1 0 0,-1 0 0,1 1 0,-1-1 0,1 0 0,-1 0 0,1 1 0,-1-1 0,1 0-1,0 0 1,-1 1 0,1-1 0,-1 1 0,1-1 0,0 0 0,-1 1 0,1-1 0,0 1 0,-1-1 0,1 1 0,0-1 0,0 1-1,0-1 1,-1 1 0,1-1 0,0 1 0,0-1 0,0 1 0,0-1 0,0 1 0,0-1 0,0 1 0,0 0 0,0-1-1,0 1 1,1 0 0,-1 1-30,1-1 0,0 1 0,0-1 0,0 1 0,0-1-1,1 1 1,-1-1 0,0 0 0,0 1 0,1-1 0,-1 0 0,1 0 0,1 1-1,9 4 85,1-1-1,0 0 0,0 0 0,0-1 0,20 3 0,75 6 321,-60-9-224,593 31 1577,-232-20-1161,-237-5-432,346 24-22,-3 27-110,-418-41-18,99 34 0,-40-9-347,-147-43 294,32 9 95,-39-10-52,0 0-1,0-1 0,0 1 0,-1 0 1,1 0-1,0 0 0,0 0 0,-1 0 1,1 0-1,-1 1 0,1-1 0,-1 0 1,1 1-1,-1 0 0,2 2 0,-3-4 21,0 1 0,1-1 1,-1 1-1,0-1 0,0 1 0,0 0 0,0-1 0,0 1 0,0 0 0,0-1 0,0 1 0,0-1 0,0 1 0,0 0 0,-1-1 1,1 1-1,0-1 0,0 1 0,0-1 0,-1 1 0,1 0 0,0-1 0,-1 1 0,1-1 0,-1 0 0,1 1 0,0-1 1,-1 1-1,1-1 0,-1 1 0,1-1 0,-1 0 0,0 1 0,-25 9 192,1 0-167,19-6-5,1 0-1,0 0 0,-1-1 1,0 1-1,0-1 0,0-1 1,0 1-1,0-1 0,-10 2 1,-60 7 59,51-9-56,-72 5-43,-102-7 0,76-2 19,-796-10 98,911 12-77,-50 0 8,0 2 0,-69 11 0,-520 134 33,412-89-50,216-54-37,0 1 0,0 1-1,0 1 1,-33 17 0,51-24 23,1 0 0,0 0 0,-1 1 1,1-1-1,-1 0 0,1 0 0,-1 1 1,1-1-1,0 0 0,-1 1 0,1-1 0,0 0 1,-1 1-1,1-1 0,0 1 0,0-1 1,-1 0-1,1 1 0,0-1 0,0 1 0,0-1 1,-1 1-1,1-1 0,0 1 0,0-1 1,0 1-1,0-1 0,0 1 0,0-1 0,0 1 1,0 0-1,12 11-397,22 1 579,3-8 341,1-1 0,71-4 0,-49-1-157,1232 1 481,-680 37-806,-362-16-28,226 33-29,-465-53-74,21 5 350,-32-6-296,1 0 0,0 0 0,0 0 1,0 1-1,0-1 0,-1 0 0,1 1 1,0-1-1,0 1 0,0-1 0,-1 1 0,1-1 1,0 1-1,-1-1 0,1 1 0,-1-1 0,1 1 1,0 0-1,-1-1 0,1 1 0,-1 0 1,0 0-1,1 0 0,-1-1 0,0 1 0,1 0 1,-1 1-1,-1-1 12,0 0 1,0 0 0,0 0-1,-1 0 1,1 0 0,0-1-1,0 1 1,-1 0-1,1-1 1,-1 1 0,1-1-1,-1 1 1,1-1-1,0 1 1,-1-1 0,0 0-1,1 0 1,-1 0-1,1 0 1,-2 0 0,-2 0-36,-201 19-425,-271-10 1,323-10 622,-224-30 55,-2 1 9,191 28-140,-219 5-36,343 3-21,1 4 1,0 2 0,1 3 0,1 2-1,-86 37 1,118-39-22,1 0 0,1 3 0,0 0 1,1 1-1,1 2 0,-27 28 0,51-47 23,1-1 6,0-1 0,1 0 0,-1 1 1,1-1-1,-1 1 0,0-1 0,1 1 0,-1 0 0,1-1 0,0 1 0,-1-1 0,1 1 0,-1 0 1,1-1-1,0 1 0,0 0 0,-1-1 0,1 1 0,0 0 0,0-1 0,0 1 0,0 0 0,0 0 1,0-1-1,0 1 0,0 0 0,0 0 0,0-1 0,0 1 0,0 0 0,1-1 0,-1 1 0,0 0 1,0-1-1,1 1 0,-1 0 0,1-1 0,-1 1 0,0 0 0,1-1 0,-1 1 0,1-1 0,-1 1 1,1-1-1,0 1 0,-1-1 0,1 0 0,-1 1 0,1-1 0,0 0 0,-1 1 0,1-1 0,0 0 1,1 1-1,44 13 370,-38-13-231,34 7 167,1-2-1,0-2 1,66-1-1,0-1-100,755 27 83,1-26 79,-507-4-310,-298 3-399,0 3-1,-1 2 0,95 25 0,-118-24-1099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25.4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 34 3121,'0'0'4665,"13"-8"-3144,59-4-1472,1 4 0,1 3 0,109 6 0,-66 0-37,402 11 3,-305-5-6,-56-3-21,224 35-1,-98-1-432,2 1 203,-30 15 193,-65-12 33,-176-40 18,-10-2 0,0 1 0,0-1 0,0 1 0,0 0 0,0 1 0,7 2 0,-12-3 6,0-1-1,-1 1-1,1-1 0,0 0 0,-1 1 0,1-1 0,-1 0 0,1 1 1,-1-1-1,1 0 0,-1 0 0,1 0 0,-1 1 0,1-1 0,-1 0 0,1 0 1,-1 0-1,1 0 0,-1 0 0,1 0 0,-1 0 0,1 0 0,-1 0 1,1 0-1,-1 0 0,-1-1 0,1 1 15,-102 2-934,1 4-1,-120 22 1,-566 89-2692,256-42 3952,246-30-275,-343 49 1081,577-90-998,29-3-84,0 1-1,-42 10 1,64-10-70,0-1 0,1 1 0,-1 0 0,0 0 0,1-1 0,-1 1 0,1 0 0,-1 0-1,1 0 1,0 0 0,0 0 0,0 0 0,0 0 0,0-1 0,1 1 0,-1 0 0,0 0 0,1 0 0,-1 0 0,1-1 0,0 1 0,0 0 0,1 2 0,10-1 202,0 0 0,1-1 0,-1 0-1,1-1 1,0 0 0,24-2 0,5 0 134,815 8 895,-497-9-955,641 63 145,-857-45-366,251 38 2,-385-53-64,-9-1 5,0 0 1,0-1-1,0 1 0,0 0 0,0 0 0,0 0 0,0 0 0,0 1 0,0-1 0,0 0 1,0 0-1,0 0 0,0 1 0,0-1 0,0 1 0,0-1 0,0 1 0,0-1 1,0 1-1,-1-1 0,1 1 0,0 0 0,0-1 0,-1 1 0,1 0 0,0 0 0,-1-1 1,1 1-1,-1 0 0,1 0 0,-1 0 0,1 0 0,-1 0 0,0 0 0,1 1 0,-2-1 6,-1 0 1,1-1-1,-1 1 0,1-1 0,-1 1 0,0-1 0,1 1 0,-1-1 0,1 0 0,-1 0 0,0 0 0,1 0 0,-1 0 0,1 0 0,-3-1 0,-5 2-2,-263 29-612,45-3 212,-225-3-716,80-6 588,2 28 554,-602 143 11,912-178-31,-7-1-6,1 4 1,1 2-1,-93 37 0,157-53-2,1 0 1,-1 0 0,1 1-1,-1-1 1,1 0 0,-1 0 0,1 1-1,-1-1 1,1 0 0,-1 1 0,1-1-1,0 0 1,-1 1 0,1-1-1,-1 1 1,1-1 0,0 1 0,-1-1-1,1 1 1,0-1 0,0 1 0,0-1-1,-1 1 1,1-1 0,0 1-1,0-1 1,0 1 0,0-1 0,0 1-1,0 0 1,0-1 0,0 1 0,0 0-1,11 0 37,176 14 1115,229-10 0,-231-7-948,173 1 197,389 3-64,-552 3-319,-1 8-1,309 60 1,-271-23 21,-232-50-46,0 0 1,1 0-1,-1 0 0,0 0 0,1 0 1,-1 0-1,0 0 0,0 0 0,1 0 1,-1 0-1,0 0 0,1 0 0,-1 0 1,0 0-1,1 0 0,-1 0 0,0 0 1,0 0-1,1 0 0,-1 0 0,0 0 1,0 1-1,1-1 0,-1 0 0,0 0 1,0 0-1,1 1 0,-1-1 0,0 0 1,0 0-1,0 0 0,1 1 0,-1-1 1,0 0-1,0 0 0,0 1 0,0-1 1,0 0-1,0 1 0,1-1 0,-1 0 1,0 0-1,0 1 0,0-1 0,0 0 1,0 1-1,0-1 0,0 0 0,0 1 1,0-1-1,-1 0 0,1 0 1,0 1-1,0-1 0,0 1 0,-1-1-15,0 1 0,0 0 0,0-1 0,0 1 0,0 0 0,0-1 0,0 0 0,0 1 0,0-1 0,0 0 0,0 1 0,0-1 0,0 0 0,0 0 1,-2 0-1,-218 1-465,-250-2-794,175-22 1278,-54 0 2,213 22 0,-2-1-3,-231 25 0,350-20-2,-445 86-586,439-81 542,-13 3 20,37-11-29,7 0-454,63 0 804,1138 31 929,-699 7-4647,-398-30 756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0.5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1088,'0'0'10092,"5"0"-10071,648 0-690,-515 9 496,-2 1-10,61 3-214,0 1-61,25 1 72,-150-13 610,-28 0-1411,-15-2-2421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1.9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364 0 2601,'0'0'6586,"-18"1"-6704,-30 11-35,0 2 1,0 2 0,-77 38-1,100-43 57,7-4 45,14-6 37,0 1 1,0-1-1,0 1 1,0 0 0,1 0-1,-7 4 1,10-6-11,0 1-254,0 2 89,0-3 220,26 8 501,154 46 164,-156-47-742,36 9-237,90 37 0,-138-48 53,-5-1-339,0 0 0,0-1 0,1-1 1,-1 1-1,1-1 0,-1 0 0,14 1 0,-15-3-1240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3.6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1464,'0'0'8977,"26"0"-8648,692 4 145,-294 0-644,-434 4-2364,-6-4-1853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5.7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420 0 1240,'7'0'8325,"-20"2"-8346,0 0 0,0 1 0,0 0 0,0 1 0,1 0 0,-1 1 0,-13 8 0,-15 6-102,28-14 99,-27 11-81,-1-1 1,-61 13 0,85-25 107,0-1 0,-23 1 0,117 32 700,205 44-441,-261-74-259,23 11-3113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6.7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0 122 1672,'0'0'5788,"0"6"-5476,0 142 364,0-146-672,1-1 0,-1 1 0,1-1 0,-1 0 0,1 1 0,0-1 0,0 0-1,-1 1 1,1-1 0,0 0 0,0 0 0,0 0 0,0 0 0,0 0 0,1 0-1,-1 0 1,0 0 0,0 0 0,1 0 0,-1-1 0,0 1 0,1 0-1,-1-1 1,1 1 0,-1-1 0,1 0 0,-1 1 0,1-1 0,-1 0 0,3 0-1,55 3 63,-51-3-82,7 0 6,-5 0-11,1 0-1,0 0 1,15-4 0,-22 3 17,0 0 0,-1 0 0,1 0 0,-1-1-1,0 1 1,1-1 0,-1 0 0,0 0 0,0-1 0,0 1 0,0 0 0,0-1 0,4-5 0,-1 0 0,0 0-1,-1-1 1,0 1 0,-1-1 0,0 0-1,0 0 1,-1 0 0,0-1 0,0 1-1,-1-1 1,-1 1 0,1-1 0,-2 0-1,1 0 1,-2-14 0,1 19-14,-1 0 1,1 1-1,-1-1 0,0 1 1,0-1-1,0 1 1,0 0-1,-1-1 0,0 1 1,0 0-1,0 0 1,0 0-1,-1 0 0,1 1 1,-1-1-1,0 1 1,0-1-1,-1 1 0,1 0 1,-1 0-1,1 0 1,-1 1-1,0-1 1,0 1-1,0 0 0,0 0 1,0 1-1,-1-1 1,1 1-1,-5-1 0,0 0-279,0 0-1,1 1 1,-1 0-1,0 1 1,0 0-1,1 0 0,-1 1 1,0 0-1,1 0 1,-1 1-1,1 1 1,-1-1-1,1 1 0,0 0 1,-8 5-1,-14 8-1561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7.2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 1 3473,'0'0'4557,"-17"27"-4719,-65 133-2898,74-143 1365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7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32 2457,'0'0'1864,"-4"0"-1777,2 0-72,0 0 0,1 1 1,-1-1-1,1 1 1,-1-1-1,1 1 0,-1-1 1,1 1-1,-1 0 1,1 0-1,-1-1 0,1 1 1,0 0-1,0 0 1,-1 1-1,1-1 1,0 0-1,0 0 0,-2 3 1,-18 34 392,21-37-404,-3 11 54,0-1-1,0 1 1,2 0 0,-1 0-1,1 0 1,1-1 0,0 1 0,1 0-1,2 13 1,-2-23-44,0 0 0,0 0-1,-1-1 1,1 1 0,0 0 0,0-1-1,1 1 1,-1-1 0,0 1-1,1-1 1,-1 1 0,0-1 0,1 0-1,0 0 1,-1 0 0,1 0 0,0 0-1,-1 0 1,1 0 0,0-1-1,0 1 1,0 0 0,0-1 0,0 0-1,3 1 1,53 3-61,-55-4 40,6 1 9,0-1 0,1-1 0,-1 0 0,0 0 0,-1 0 0,1-1 0,17-7 0,-22 7-14,-1 0 0,1 0 0,-1-1 0,1 1 0,-1-1 0,0 0 0,0 0 0,0 0 0,0-1 0,-1 1 1,1 0-1,-1-1 0,0 0 0,0 0 0,0 0 0,-1 0 0,1 0 0,-1 0 0,1-6 0,1 0-142,-1-1 0,-1 1 0,0 0 0,0-20 0,-1 27 124,0 0 0,-1 0-1,1 0 1,0 0 0,-1 0 0,0 0-1,0 0 1,0 0 0,0 1 0,0-1 0,0 0-1,-1 1 1,1-1 0,-1 1 0,0-1 0,0 1-1,0 0 1,0 0 0,0 0 0,0 0-1,-3-2 1,-10-3-227,0 0 0,-1 2-1,1 0 1,-1 1 0,0 0 0,0 1-1,0 1 1,-1 0 0,1 2 0,-17 0-1,15 0-1262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8.7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29 2633,'0'0'3499,"-35"0"-3088,32 2-399,0-1 1,0 1-1,0-1 0,1 1 1,-1 0-1,0 0 1,1 0-1,0 1 0,-1-1 1,1 1-1,0-1 0,0 1 1,0 0-1,0-1 1,1 1-1,-3 6 0,-20 50 16,23-52-58,-1-1-1,2 1 1,-1 0-1,1 0 0,0 0 1,1 7-1,0 9 112,0-22-78,0 1 0,-1 0 0,1 0 0,0 0 0,0 0 0,0-1 0,0 1 0,0 0 0,1-1 0,-1 1-1,0-1 1,1 0 0,-1 1 0,1-1 0,-1 0 0,1 0 0,0 0 0,-1 0 0,1 0 0,0 0 0,0 0 0,0-1 0,0 1 0,3 0 0,5 2-15,1 0 0,-1-1 0,16 2 1,71-3-239,-94-2 253,1 1 0,0-1-1,0 0 1,0 0-1,0-1 1,-1 1 0,1-1-1,-1 0 1,1 0-1,-1 0 1,0 0 0,0-1-1,1 1 1,-2-1-1,1 0 1,0 1 0,-1-1-1,1-1 1,-1 1-1,0 0 1,3-6-1,-1 1 18,0 1 0,0-1 0,-1 0 0,0 0 0,-1 0 0,0 0 0,0 0 0,-1 0 0,1-12-1,-1 2 5,-1 12 47,0-1 1,0 0-1,0 1 0,-1-1 0,0 1 0,0-1 1,-3-9-1,3 14-76,0 0 0,-1 0 0,1 0 0,-1 0 0,0 0 0,1 0-1,-1 0 1,0 1 0,0-1 0,0 1 0,0-1 0,0 1 0,0 0 0,-1 0 0,1 0 0,0 0 0,-1 0 0,1 0 0,0 1 0,-1-1-1,1 1 1,-1-1 0,1 1 0,-4 0 0,-3-1-227,0 1 0,1-1 0,-1 2 1,0-1-1,0 1 0,1 0 0,-1 1 0,1 0 0,-1 0 0,1 1 0,0 0 0,0 1 0,0-1 1,0 1-1,0 1 0,1 0 0,-13 11 0,-14 11-1926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3:07.5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8063 0 384,'0'0'6425,"-29"4"-5447,-121 153-225,115-118-699,-119 151-57,84-105-19,-31 34-9,33-52 25,-97 103-23,94-81-4,-19 21 35,-5 9-5,64-76 2,-50 51 0,8-19 4,-59 57-17,1 1 5,32-29 4,-192 177-165,-102 120 314,286-267-142,13-13 47,19-35 25,-102 107-53,45-78 15,65-58-10,-77 83 0,96-76-26,35-44 0,-31 34 1,-34 29 6,-118 109 9,103-110 107,-141 158 1,211-212-108,-19 33 0,23-32-8,-29 33 0,1-11-6,-94 75 0,-64 28 49,-29 24 14,210-155-65,0 2 1,2 0-1,-27 39 1,-39 43-18,-313 252 26,-9 12 151,139-112-129,86-88-15,88-77-9,-440 433 99,195-192-76,-136 140 67,447-441-99,-31 30 83,3 4 0,-61 91 0,50-35 7,-25 26-9,45-73-88,49-73 2,1-3 6,0 0 1,0 0 0,0-1-1,0 1 1,0 0 0,-1-1-1,1 1 1,0 0 0,0-1-1,-1 1 1,1 0 0,-1-1-1,1 1 1,0-1-1,-1 1 1,1 0 0,-1-1-1,1 1 1,-1-1 0,1 0-1,-2 1 1,-32 23 23,-51 54-86,110-88-960,19-23-1457,6-8-1194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9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159 0 3385,'0'0'1469,"-7"5"-1273,6-4-195,-43 37 237,41-35-246,0 0 1,0 0 0,1 1-1,-1-1 1,1 1 0,0 0-1,0-1 1,0 1 0,1 0-1,-1 0 1,1 0 0,0 1-1,0-1 1,-1 7-1,2-10 91,70-3 1163,-29 1-1102,66 5 0,-105-4-156,0 1 0,1 0 0,-1-1 0,0 1 0,0 0 0,1 0 0,-1 1 0,0-1 0,0 0 0,0 1 0,-1-1 0,1 1 0,0 0 0,0-1 0,-1 1 0,1 0 0,-1 0 0,0 0 0,0 0 0,1 0 0,-1 0 0,0 1 0,-1-1 0,1 0 0,0 0 0,-1 1 0,1-1 0,-1 3 0,2 10-1,0-1 0,-1 1-1,-2 21 1,1-17-32,0-16 47,-1 0 0,1 0-1,0 0 1,-1 0-1,1 0 1,-1 0-1,0 0 1,0-1 0,0 1-1,-1 0 1,1-1-1,-1 1 1,1-1 0,-1 1-1,0-1 1,0 0-1,-3 3 1,1-1 13,-1 0 1,0-1-1,0 1 0,0-1 1,-1-1-1,1 1 0,-1-1 1,-6 2-1,-7 1 48,1-1 1,-1-1-1,0-1 0,-31 0 0,10 0-22,24-1-25,-1-1 0,0 0 0,-17-3 0,33 3-123,0-1 0,0 1 0,0 0 0,0-1 0,0 1 0,0-1 0,0 1 0,0-1 0,0 1 0,0-1 0,0 0 0,0 1 0,0-1 0,0 0 0,1 0 0,-1 0-1,-1-1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09:59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3017,'0'0'4617,"124"-4"-4329,-55 4-64,12 0-88,39 0-136,-13 0-296,-22 0-1633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04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1839 281 416,'-2'-8'10072,"-2"3"-10709,-24-15 465,13 8 105,-1 2 1,-30-17-1,21 13-69,19 10 106,1 1-1,0 0 0,-1 0 1,-11-3-1,-253-79-845,48 30 781,170 44 86,7 4-86,-1 2 0,0 2 0,-75 5 0,32-1 11,41-1-19,0 1 0,0 2 1,-76 16-1,89-8-4,0 2 1,1 2 0,1 0-1,0 3 1,-30 21-1,35-22 84,4-3 17,-1 2 0,2 1-1,1 1 1,0 1-1,-38 43 1,54-55-6,-1 0 0,1 1 0,0 0 0,1 0 0,0 0 0,1 1 0,-1-1 0,1 1 0,1 0 0,0 0 0,0 1 0,1-1 0,0 1 0,1-1 0,-1 16 0,1 20 0,-1-27 73,2 1 0,0 0 0,4 19 0,-3-33 1,1-1 0,0-1 0,0 1-1,0 0 1,0 0 0,1-1 0,0 1 0,-1-1 0,1 0 0,7 5 0,35 28 310,-27-24-294,21 14 31,1-2 0,1-1 0,81 32 0,-115-53-113,54 19 215,0-2 0,118 19 0,-134-29-187,-32-6-4,-1 0 0,1-1 0,16 0 0,261 6 335,-153-5-395,111-3-56,-225-4 95,-1-1-1,1 0 1,31-14 0,-26 10-2,-6 0 4,0-2 0,0 0 1,-1 0-1,-1-2 0,0-1 0,0 0 1,-2-2-1,0 0 0,0-1 0,-2-1 0,18-24 1,-28 32 11,0 1 0,-1-1 0,0 0 0,-1 0 0,0-1 1,0 1-1,-1-1 0,2-16 0,-1-5-206,-2-52 0,-2 80 78,-1 1 0,1 0 0,-1-1 1,0 1-1,0 0 0,0 0 0,-1 0 1,1 0-1,-1 0 0,1 0 0,-1 0 1,0 0-1,0 0 0,-1 1 1,1-1-1,0 1 0,-1 0 0,0-1 1,-5-2-1,-6-4-706,-1 0 0,-27-11 0,28 13 175,-34-14-1643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05.8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1 231 2897,'0'0'5411,"2"-2"-5010,-1 0-250,-1 1-98,1 0-1,-1 1 0,1-1 1,-1 0-1,0 1 0,1-1 1,0 0-1,-1 1 0,1-1 1,-1 1-1,1-1 0,0 1 1,-1-1-1,1 1 0,0 0 1,-1-1-1,1 1 0,0 0 1,0-1-1,0 1 0,0 0 44,16 20-420,8 43 324,-18-43 12,0 0 0,1-1 0,2 0 0,0-1 0,21 30 0,-29-46-5,-1 0-1,1 0 1,1 0-1,-1 0 1,0 0-1,0 0 1,1-1-1,-1 1 1,1-1-1,-1 0 1,1 0 0,0 0-1,-1 0 1,1 0-1,0 0 1,0-1-1,0 1 1,-1-1-1,1 0 1,0 0-1,0 0 1,0 0-1,0 0 1,0-1-1,-1 1 1,1-1-1,0 0 1,0 0-1,-1 0 1,1 0-1,-1 0 1,3-2-1,53-27 48,77-52 0,-18 9-202,102-45-965,-62 36-915,-31 9-920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15.6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1 200,'0'9'8729,"0"31"-8785,1 21 111,1-36-17,-1 0 0,-2 0-1,0-1 1,-2 1-1,-9 40 1,8-52-31,0-1-1,1 1 1,1 0 0,0 0-1,0 16 1,2-29 1,-2 6 2,1 0 0,0 0 0,0-1 0,1 1 0,-1 0 0,1 0 1,2 11-1,-2-9 12,-1 16 350,1-36 327,1-39-481,4 33-265,0 0 0,0 1 0,2-1 0,0 1 0,1 1 0,1-1 0,1 1 0,0 1 0,0 0 0,21-21 0,20-6-363,-30 26 288,1 1 28,1 1 1,0 0-1,1 2 0,0 1 1,36-11-1,-13 14-24,-9 3-5013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17.2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16 1720,'0'0'5188,"-3"12"-1921,-7 41-3290,6 98-808,4-151 801,1 1 1,-1 0-1,0 0 1,1-1-1,-1 1 1,1 0-1,-1-1 1,1 1 0,-1 0-1,1-1 1,-1 1-1,1-1 1,0 1-1,-1-1 1,1 1-1,0-1 1,-1 0 0,1 1-1,0-1 1,0 0-1,-1 1 1,1-1-1,0 0 1,0 0-1,-1 0 1,1 0-1,0 0 1,0 0 0,0 0-1,-1 0 1,2 0-1,35 0-221,-25-1 264,-8 1 0,0-1-1,1 1 0,-1-1 0,0 0 0,0 0 1,0-1-1,0 1 0,-1-1 0,1 0 0,0 0 1,-1 0-1,1-1 0,-1 1 0,1-1 1,-1 0-1,0 0 0,0 0 0,-1 0 0,1 0 1,-1-1-1,1 1 0,-1-1 0,0 1 0,0-1 1,2-7-1,1-1 116,-1-1 1,0 0-1,-1 0 1,-1 0-1,0-1 1,0 1-1,-1-14 1,-1 24-166,0 1 0,-1-1-1,1 1 1,0 0 0,-1-1-1,0 1 1,1 0 0,-1-1 0,0 1-1,0 0 1,-1 0 0,1 0 0,0 0-1,-1 0 1,1 0 0,-1 0 0,1 0-1,-1 1 1,0-1 0,0 0 0,0 1-1,0 0 1,0-1 0,0 1 0,0 0-1,0 0 1,-1 0 0,1 1-1,0-1 1,-1 0 0,1 1 0,-4-1-1,0 0-261,0 1 0,0-1-1,1 1 1,-1 0-1,0 1 1,0-1 0,1 1-1,-1 1 1,1-1-1,-1 1 1,1-1 0,-1 2-1,-5 2 1,-15 10-1061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0.8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4 144,'0'0'8767,"22"0"-9180,11-1 386,-25 0-66,1 0 1,-1 1 0,1-1 0,-1 2-1,1 0 1,-1 0 0,1 0-1,-1 1 1,1 0 0,-1 1-1,0 0 1,11 5 0,-17-6 46,-1-1 0,0 1 0,1-1-1,-1 1 1,0-1 0,0 1 0,0 0 0,0 0 0,-1-1 0,1 1 0,0 0 0,-1 0 0,1 0 0,-1 0-1,0 0 1,0 0 0,1 0 0,-1 0 0,0-1 0,-1 1 0,1 0 0,-1 2 0,1 5-4,0-6 52,-1-1-1,0 1 0,0 0 0,0-1 1,0 1-1,-1 0 0,1-1 1,-1 1-1,1-1 0,-1 0 1,0 0-1,0 1 0,0-1 0,0 0 1,0-1-1,0 1 0,-1 0 1,1-1-1,-1 1 0,-3 1 0,-56 26 208,61-29-211,-15 6 38,7-3-27,-1 0-1,1 1 0,-1 0 1,1 1-1,1 0 0,-10 7 0,18-11 12,0 0-1,0-1 0,1 1 0,-1 0 1,0-1-1,1 1 0,-1-1 0,1 1 1,-1 0-1,1-1 0,-1 1 1,1-1-1,0 1 0,-1-1 0,1 1 1,-1-1-1,1 0 0,0 1 0,-1-1 1,1 0-1,0 1 0,0-1 0,-1 0 1,1 0-1,0 0 0,1 0 0,24 10 224,26 4-73,0-2-1,97 8 1,-40-15-2767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2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1 576,'0'0'9031,"14"0"-8724,245 15 133,-240-13-484,-13-2-41,1 0 1,0 1-1,0 0 0,-1 0 1,1 0-1,-1 1 0,1 0 1,-1 0-1,12 7 0,-15 5-2016,-3-10 891,0 3-1541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2.7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1144,'0'0'6490,"55"0"-6098,-29 4-104,4 0-88,0 0-168,4 0-32,13 3-528,-8-3-945,-5 0-879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3.3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2801,'0'0'7018,"10"0"-6808,211 12-473,-90-5-4334,-100-7 412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3:38.0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0 232 2713,'0'-5'7662,"0"-21"-7653,0 20-16,1 0 0,-1 0 1,1-1-1,1 1 1,-1 0-1,1 1 1,0-1-1,0 0 0,1 0 1,-1 1-1,1-1 1,7-8-1,-3 6-14,-1 0-1,1 1 0,1 0 1,-1 0-1,1 1 0,0 0 1,13-6-1,-5 3-24,1 1 0,1 1 0,-1 1 0,1 0 0,0 1 0,0 1 0,0 1 0,25-2 0,-25 4-11,0 0-1,1 1 0,-1 1 1,0 0-1,0 2 0,0 0 0,-1 1 1,1 1-1,-1 0 0,32 15 1,-31-10-59,-1 0 1,0 1-1,-1 1 0,0 0 1,-1 1-1,0 1 1,20 24-1,-31-33 82,0 0-1,-1 1 1,1-1-1,-1 0 1,0 1-1,0 0 1,-1 0 0,0 0-1,0 0 1,0 0-1,-1 0 1,1 0-1,-2 1 1,1-1-1,-1 0 1,0 1-1,0-1 1,0 1-1,-1-1 1,0 0-1,-1 0 1,1 1-1,-1-1 1,0 0-1,-1 0 1,0-1-1,-6 12 1,-10 8 32,-2-1 1,-1-1-1,0-1 0,-2-1 1,-44 31-1,11-7 4,-242 182 19,288-218-21,0 1 0,1 0 0,0 0 0,-16 24 0,21-27-2,1-1-1,1 1 0,-1 0 0,1 1 0,0-1 1,1 1-1,0-1 0,0 1 0,1 0 0,-1 12 1,1-9-16,0-2 8,0 1-1,1 0 1,0 0 0,1 0-1,0-1 1,0 1 0,1 0-1,0-1 1,1 1 0,0-1-1,8 18 1,54 65-1265,-51-72 590,18 22-1542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4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3145,'0'0'3927,"0"7"-3701,0 348 1229,0-352-1455,0-1 1,0 1-1,0 0 1,1-1 0,-1 1-1,1-1 1,-1 1 0,1-1-1,0 1 1,0-1 0,0 0-1,0 1 1,0-1 0,1 0-1,-1 0 1,1 0 0,-1 0-1,1 0 1,0 0 0,0 0-1,0-1 1,0 1 0,0-1-1,0 1 1,0-1-1,1 0 1,-1 0 0,1 0-1,4 2 1,5-1-3,0 1 0,0-2 0,0 0 0,0 0 0,14-1 0,-11-1-23,-10 1 39,0-1-1,0-1 1,0 1-1,0-1 1,0 1-1,-1-2 0,1 1 1,-1 0-1,1-1 1,-1 0-1,0 0 1,0 0-1,0 0 1,-1-1-1,1 0 1,-1 1-1,0-1 1,5-8-1,1-1 4,0-1 0,-1 0 0,-1 0-1,11-29 1,-9 7-20,-2 0 0,-1 0 1,-1-1-1,-2 1 0,-3-43 0,0 78-25,0 0 1,-1-1-1,1 1 1,0 0-1,-1 0 1,1 0-1,-1-1 1,0 1-1,1 0 1,-1 0-1,0 0 1,0 0-1,0 0 1,0 1-1,0-1 1,0 0-1,0 0 1,0 0-1,0 1 1,0-1-1,0 1 0,0-1 1,0 1-1,0-1 1,-1 1-1,1 0 1,0-1-1,0 1 1,-2 0-1,-40-4-1090,9 3 62,20 0 398,1 1 1,-1 0 0,-25 4 0,1 9-1156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4.7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 3241,'0'0'5079,"0"13"-4701,0 62 54,-13 91 0,8-110-774,-2 5-4829,6-51 1122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5.5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1 2865,'0'0'5777,"-1"6"-5684,1-5-89,-6 27 18,1 0 0,1 0 0,2 0 0,1 1 0,3 37 0,-1-64-32,-1 0 0,1-1 0,-1 1 0,1-1 0,0 0 0,0 1 0,0-1-1,0 0 1,0 1 0,0-1 0,0 0 0,0 0 0,0 0 0,1 0 0,-1 0 0,0 0 0,1 0-1,-1 0 1,1-1 0,-1 1 0,1 0 0,-1-1 0,1 1 0,-1-1 0,1 0 0,0 0-1,2 1 1,54 0-88,-41-2 103,38-4 147,-53 5-146,0 0 0,-1 0 1,1-1-1,0 1 0,0 0 0,-1-1 1,1 1-1,-1-1 0,1 0 0,0 0 0,-1 0 1,1 1-1,-1-1 0,0-1 0,1 1 1,-1 0-1,0 0 0,0 0 0,0-1 1,1 1-1,-1 0 0,-1-1 0,1 1 1,0-1-1,0 0 0,0 1 0,-1-1 0,1 1 1,0-4-1,-1 5 111,-22 20-668,-140 221 419,153-224-838,1-1-1,1 1 1,-11 32-1,13-24-1423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6.4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256 17 2617,'0'0'3304,"-3"-2"-3145,0 0-104,1 0 0,-1 1 0,1-1 0,-1 1 0,0 0 0,1 0 0,-1 0 0,0 0 0,0 0 1,1 1-1,-1-1 0,0 1 0,0 0 0,0 0 0,0 0 0,0 0 0,0 0 0,0 1 0,1-1 0,-1 1 0,0 0 0,-5 2 0,4-1-63,0 0 0,0 1 1,0-1-1,1 1 0,-1 0 0,1 0 0,0 0 0,0 1 0,0-1 0,0 1 1,0 0-1,1 0 0,0 0 0,0 0 0,-2 4 0,0 1-36,-10 30-98,13-37 91,0 0 0,1 0 0,-1 0-1,1 1 1,0-1 0,0 0-1,0 0 1,0 1 0,0-1 0,0 0-1,0 0 1,1 1 0,0-1 0,1 4-1,-1-5 35,0 0 0,0 0 0,0 0-1,0-1 1,1 1 0,-1 0 0,0-1 0,0 1-1,1-1 1,-1 1 0,0-1 0,1 0 0,-1 1-1,1-1 1,-1 0 0,0 0 0,3 0-1,34-1 123,-24 1 70,-8-1-123,0 0 1,0 0 0,1 0 0,-1-1 0,0 1 0,0-1-1,-1-1 1,1 1 0,8-6 0,-1 0 623,-1 0 0,22-19 0,-34 26-514,1 1-58,2 0-71,-2 0-120,-1 15-154,-1 0 196,0 0 0,-1 0 0,0 0 0,-1 0 0,-1-1 0,0 1 0,-9 20 0,5-18 88,0 0 1,-1 0-1,-1-1 1,-18 24-1,23-35-27,1 0-1,-1 0 1,0 0 0,-1-1-1,1 1 1,-1-1-1,0-1 1,0 1-1,0-1 1,-1 0 0,1 0-1,-1-1 1,1 0-1,-1 0 1,-10 1 0,-94 2-1398,95-5-1029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27.1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7 1480,'0'0'6356,"0"0"-6347,0 0 0,0-1 0,0 1 0,0 0 0,0 0 0,0-1 0,0 1 0,0 0 0,0 0 0,0 0 0,0-1 0,0 1 0,-1 0 0,1 0 0,0-1 0,0 1-1,0 0 1,0 0 0,0 0 0,0 0 0,-1-1 0,1 1 0,0 0 0,0 0 0,0 0 0,0 0 0,-1-1 0,1 1 0,0 0 0,0 0 0,0 0 0,-1 0 0,1 0 0,0 0 0,0 0 0,-1 0-1,1 0 1,-4 3-2,1 0 0,0 0 0,0 0 0,0 1 0,0 0 0,0-1 0,1 1-1,0 0 1,0 0 0,0 0 0,-3 8 0,2-1-5,-1 0-1,1 0 1,-2 18 0,4-24-2,0 1-44,1 1-1,-1 0 1,1-1 0,0 1 0,2 11 0,-1-16 37,-1 0 1,1-1 0,0 1 0,-1-1 0,1 0-1,0 1 1,0-1 0,0 1 0,0-1 0,0 0 0,0 0-1,0 0 1,1 1 0,-1-1 0,0 0 0,1-1-1,-1 1 1,0 0 0,1 0 0,-1-1 0,1 1 0,-1 0-1,1-1 1,0 0 0,-1 1 0,3-1 0,22 3 153,0 0 0,36-3 1,-30-1 36,-18 0-222,-16 2 21,0 0 0,1 0 1,-1 0-1,1 0 0,-1 1 0,1-1 0,-1 0 1,1 1-1,0-1 0,0 1 0,-2 2 0,-26 47 86,2 1 0,-20 59 0,1-5-2704,29-73 468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0:49.8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2961,'0'0'5849,"5"0"-5849,3 15-648,1 0-777,-1 5-671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24.6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122 16 160,'0'0'8138,"29"0"-6873,322-12-1146,466 8-880,-438 30 384,-130-5-12,150-3 324,139 48 33,-497-63 32,-32-3-2,1 0 1,-1 1-1,16 4 0,-24-5 3,-1 0 0,0 0-1,0 0 1,1 0 0,-1 0 0,0 0-1,1 0 1,-1 1 0,0-1 0,0 0 0,1 0-1,-1 0 1,0 0 0,0 1 0,1-1-1,-1 0 1,0 0 0,0 1 0,0-1-1,1 0 1,-1 0 0,0 1 0,0-1 0,0 0-1,0 1 1,0-1 0,0 0 0,0 1-1,0-1 1,0 0 0,0 0 0,0 1 0,0-1-1,0 0 1,0 1 0,0-1 0,0 0-1,0 1 1,0-1 0,0 0 0,0 1-1,0-1 1,0 0 0,-1 0 0,1 1 0,0-1-1,0 0 1,0 0 0,0 1 0,-1-1-1,1 0 1,0 2 28,-6-1-20,-1 0-1,1 0 0,-1-1 0,1 1 1,0-1-1,-13-2 0,-5 0 0,-570 15-1799,-273-8 1795,495-7 93,223 6 122,-246 38 1,313-34 540,76-6-704,0 0 0,0 0 0,0-1 1,0 0-1,0 0 0,0 0 0,-7-1 0,-31 6 290,7 2-354,27-7-9,0 1 1,0 0-1,0 0 1,0 1-1,0 1 1,1-1-1,0 2 1,0-1-1,-11 8 0,20-11-28,-1 0 0,1 0 0,0 1 0,-1-1-1,1 0 1,0 0 0,0 1 0,0-1-1,0 0 1,0 0 0,0 1 0,0-1 0,0 0-1,1 0 1,-1 0 0,0 1 0,1-1-1,-1 0 1,1 0 0,-1 0 0,1 0-1,0 0 1,-1 0 0,1 0 0,0 0 0,0 0-1,0 0 1,-1 0 0,1 0 0,0-1-1,0 1 1,0 0 0,2 0 0,24 7 101,1-1 0,0-1 1,55 3-1,91-7 305,-109-2-262,645 8 531,0 46-552,-604-41-68,409 65-22,-264-40 26,-174-29-12,-24 0-10,91 25 0,-145-34-9,1 0 1,0 0-1,0 0 1,0 0-1,0 0 1,0 0 0,-1 0-1,1 0 1,0 1-1,0-1 1,0 0-1,0 0 1,0 0-1,0 0 1,0 0-1,-1 0 1,1 1-1,0-1 1,0 0 0,0 0-1,0 0 1,0 0-1,0 1 1,0-1-1,0 0 1,0 0-1,0 0 1,0 0-1,0 1 1,0-1-1,0 0 1,0 0 0,0 0-1,0 0 1,0 1-1,0-1 1,0 0-1,0 0 1,0 0-1,0 0 1,1 0-1,-1 1 1,0-1 0,0 0-1,0 0 1,0 0-1,0 0 1,0 0-1,1 1 1,-20 2-328,-834 21-1032,329-12 1642,-593 91 1,986-86-266,-150 25 1,276-41-13,-7 1 14,0 1 0,0 0 0,-20 9 0,30-11-21,1 0 0,-1-1 0,0 1 1,1 0-1,-1 0 0,0 0 1,1 0-1,-1 0 0,1 1 0,0-1 1,-1 0-1,1 1 0,0-1 0,0 1 1,0-1-1,0 1 0,0-1 1,0 1-1,0 0 0,1-1 0,-1 1 1,1 0-1,-1 0 0,1 0 0,0 0 1,-1-1-1,1 1 0,0 0 0,0 0 1,0 0-1,1 0 0,-1 2 1,2-2-3,0 0 1,0 0-1,0-1 1,0 1 0,0 0-1,0-1 1,1 0-1,-1 1 1,0-1 0,1 0-1,-1 0 1,1 0 0,-1-1-1,1 1 1,-1-1-1,6 1 1,0 1-8,38 6 168,1-1 0,-1-3 0,86-3 0,-77-2-6,447 9 973,-252-3-745,536 49 513,-5 52-453,-747-101-421,8 1-3,53 14-1,-75-11-153,-17-3-230,-16-2-471,-233-1-1892,124-5 2694,-293 0 897,-466 5 281,655 13-1109,-415 82 0,526-74-11,-192 68-1,300-90-47,-3 2 61,1-1 1,0 1-1,-17 11 1,25-15-48,0 1 1,-1 0 0,1 0-1,0 0 1,0 0 0,0 0-1,-1 0 1,1 0 0,0 0-1,0 0 1,1 1 0,-1-1-1,0 0 1,0 1-1,1-1 1,-1 0 0,1 1-1,-1-1 1,1 1 0,-1-1-1,1 1 1,0-1 0,0 1-1,0-1 1,0 1 0,0-1-1,0 1 1,0-1 0,0 1-1,1-1 1,-1 1 0,1-1-1,0 3 1,0-2-3,1 0 1,0 0-1,0 0 0,0 0 1,0 0-1,0-1 1,0 1-1,0 0 0,1-1 1,-1 0-1,1 1 0,-1-1 1,1 0-1,4 1 1,46 11-35,-44-11 39,60 8-5,0-4-1,0-2 1,70-6-1,-37 1 92,750-18 1558,18 10-405,-602 10-1108,92 21-3,-349-21-61,-11-2-52,1 1-1,-1 0 0,1 0 0,-1 0 1,1 0-1,-1 0 0,1 0 1,-1 0-1,1 0 0,0 0 1,-1 0-1,1 0 0,-1 0 0,1 0 1,-1 1-1,1-1 0,-1 0 1,1 0-1,-1 0 0,0 1 0,1-1 1,-1 0-1,1 1 0,-1-1 1,1 0-1,-1 1 0,0-1 0,1 1 1,-1-1-1,0 0 0,0 1 1,1-1-1,-1 1 0,0-1 1,0 1-1,1-1 0,-1 1 0,0-1 1,0 1-1,0-1 0,0 1 1,0-1-1,0 1 0,0-1 0,0 1 1,0-1-1,0 1 0,0 1 1,-2-2-65,0 1 0,0 0 1,0 0-1,1-1 1,-1 1-1,0-1 0,0 0 1,0 1-1,0-1 1,0 0-1,0 0 1,0 0-1,-3-1 0,3 1-5,-715 4-2475,0 0 3767,537-5-1068,-196 2 1351,337 3-1449,-1 2-1,1 2 1,0 1 0,1 2 0,-56 23 0,15-6-25,64-21-23,15-2-6,27 2 3,46-3 235,44-4 867,603 19 156,-312 23-1242,189 13-250,-277-29-141,-58-3-286,-190-23 115,-94 0-1586,-11 0-24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28.4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467 0 1712,'0'0'3061,"-8"0"-2706,-19 0 1635,50 4-515,663 38-601,-201-22-882,588 34-354,-668-32-441,-391-17 683,-13-1-243,-11-1-361,-562 58-1121,173-40 1838,-487 47 20,484-3 171,-411 121 0,809-185-198,2-1 8,0 0-1,1 0 1,-1 1 0,0-1-1,1 0 1,-1 1 0,1 0-1,-1-1 1,0 1 0,1 0-1,-1 0 1,1 0 0,0 0-1,-1 0 1,1 0 0,0 0-1,-1 0 1,1 0 0,0 1-1,-1 1 1,3-2-3,1-1-1,-1 1 1,1 0-1,-1-1 0,1 1 1,-1-1-1,1 0 1,0 1-1,-1-1 1,1 0-1,0 0 1,-1 0-1,1 0 0,2-1 1,4 1 4,811 7 592,-273-28 343,76 0 51,-607 21-956,885 34 347,-854-30-370,-16-2 2,36 9 0,-130-8-352,-222-6 90,-489 22 137,-474 154-1555,1038-127 2446,195-39-818,16-7 42,0 0-1,0 0 1,0 0-1,0 1 0,0-1 1,0 0-1,0 0 1,0 0-1,-1 1 0,1-1 1,0 0-1,0 0 1,0 0-1,0 1 0,0-1 1,0 0-1,0 0 1,0 0-1,0 1 0,0-1 1,0 0-1,0 0 1,0 0-1,1 0 1,-1 1-1,0-1 0,0 0 1,0 0-1,0 0 1,0 1-1,0-1 0,0 0 1,0 0-1,1 0 1,-1 0-1,0 0 0,0 1 1,1-1-1,1 1-5,0 0-1,0 0 0,0 0 1,0 0-1,1 0 0,-1 0 1,0-1-1,0 1 1,1-1-1,4 0 0,273 2 1577,-147-3-1189,422-17 556,-147 1-804,615 14-24,-445 50-102,-460-33-58,-93-9-162,-25-5 211,0 0-1,0 1 0,0-1 0,0 0 0,0 0 0,0 0 0,0 0 0,0 1 1,0-1-1,0 0 0,0 0 0,0 0 0,0 0 0,0 1 0,0-1 1,0 0-1,0 0 0,0 0 0,0 0 0,0 0 0,0 1 0,0-1 0,0 0 1,0 0-1,-1 0 0,1 0 0,0 0 0,0 0 0,0 1 0,0-1 1,0 0-1,0 0 0,-1 0 0,1 0 0,0 0 0,0 0 0,0 0 0,0 0 1,-1 0-1,1 0 0,0 0 0,0 0 0,0 0 0,0 0 0,-1 0 1,1 0-1,0 0 0,0 0 0,0 0 0,0 0 0,-1 0 0,1 0 0,0 0 1,0 0-1,0 0 0,-1 0 0,-48 5-468,-705-2-2679,385-6 3376,300 3-201,-415 12 202,362-3-218,-769 82 963,833-82-953,1 3 0,0 2 0,1 3 0,-82 35-1,111-31-253,27-20 218,-1-1 0,1 1 1,-1-1-1,1 1 0,-1-1 1,1 1-1,-1 0 0,1-1 0,0 1 1,-1-1-1,1 1 0,0 0 1,-1-1-1,1 1 0,0 0 1,0 0-1,0-1 0,0 1 1,0 0-1,0-1 0,0 1 0,0 0 1,0 0-1,0-1 0,0 1 1,0 0-1,0-1 0,1 1 1,-1 0-1,0-1 0,0 1 1,1 0-1,-1-1 0,1 1 0,-1 0 1,0-1-1,1 1 0,-1-1 1,1 1-1,-1-1 0,1 1 1,0-1-1,-1 0 0,1 1 1,-1-1-1,1 1 0,0-1 0,-1 0 1,1 0-1,1 1 0,10 4-42,1-1 0,0-1 0,0 1 1,1-2-1,19 2 0,80-1 69,-49-2-36,978 3 1341,-523-8-1,-485 4-1261,164 4 333,-156-1-299,0 2 0,70 18 0,110 52-4,-76-23-40,-126-45-35,-18-3-186,-31-3-337,9-2 392,-278-16-885,97 3 886,-939-16 801,1101 30-629,-72-1 179,1 4 0,-126 22 0,-55 38 194,222-43-475,2 3-1,-74 35 0,133-54-58,-30 16 67,36-19-9,1 0-1,-1 0 0,1 0 1,-1 1-1,1-1 1,0 0-1,0 0 0,0 1 1,0-1-1,0 1 1,0-1-1,0 1 0,0-1 1,0 1-1,1-1 0,-1 1 1,1 0-1,-1-1 1,1 4-1,0-4 32,0 0 0,1 0 1,-1 0-1,1 0 0,-1-1 0,1 1 0,0 0 0,-1 0 1,1-1-1,0 1 0,0 0 0,-1-1 0,1 1 0,0-1 1,0 1-1,0-1 0,0 1 0,0-1 0,0 1 1,0-1-1,0 0 0,0 0 0,0 0 0,0 1 0,0-1 1,0 0-1,0 0 0,0 0 0,0 0 0,1-1 0,2 2-35,140 12 66,211-9 0,-203-5-9,1109-7 1756,-1170 9-1642,130 17-1,388 78 180,-539-88-235,-69-8 13,-9 0 64,-609-24-1194,364 9 945,-651-15 405,790 30-142,-430 12 297,418-5-261,126-7-187,0 0 1,0 0 0,-1 0-1,1 0 1,0 0 0,0 0-1,0-1 1,-1 1 0,1 0-1,0 0 1,0 0 0,0 0-1,-1 0 1,1 0 0,0 0-1,0 0 1,-1 0-1,1 0 1,0 0 0,0 0-1,0 0 1,-1 1 0,1-1-1,0 0 1,0 0 0,0 0-1,-1 0 1,1 0 0,0 0-1,0 0 1,0 1 0,-1-1-1,1 0 1,0 0 0,0 0-1,0 0 1,0 1 0,0-1-1,0 0 1,-1 0 0,1 0-1,0 1 1,0-1 0,0 0-1,0 0 1,0 0 0,0 1-1,0-1 1,0 0 0,0 0-1,0 0 1,0 1 0,0-1-1,0 0 1,0 0 0,0 1-1,0-1 1,0 0-1,16 10-516,31 0 467,1-2-1,0-2 1,64-1 0,346-1 71,133 6 38,271 9-246,-718-20 86,-117 1-912,42-7 1,-37 3-656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1.4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1664,'12'0'9467,"41"0"-9434,-15 2 62,62 10 0,5 2 9,388 23-49,-354-33-82,-77-4 2,113 16 0,-106-7 12,135 1 0,-196-11 15,-6 1-1,1-1 0,-1 1 0,0 0 0,0 0 0,0-1 0,1 2 0,-1-1-1,0 0 1,0 0 0,0 1 0,1-1 0,-1 1 0,0 0 0,0-1 0,4 3-1,-5 0 2,-1-2 4,3 13-3142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58.8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65 1112,'0'0'8345,"0"6"-8388,4 439-81,-8-389 131,3-49 160,0-11 384,-1-14-246,4 7-327,1-1 1,0 1 0,0 0 0,1 0-1,1 0 1,0 1 0,6-11 0,48-69-262,-52 79 258,18-22-209,2 2-1,0 1 1,2 1 0,1 1 0,2 1-1,0 2 1,2 2 0,0 0-1,1 3 1,2 1 0,0 1-1,75-23 1,-74 32-877,-36 9 956,-1-1 0,1 1 0,0 0 0,0 0 0,-1-1 0,1 1 0,0 1 0,0-1 0,-1 0 0,1 0 0,0 1 0,0-1 0,-1 1 0,1-1 0,0 1 0,-1 0 0,1-1 0,-1 1 0,2 1 0,2 9-854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3:38.90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94 5049,'0'0'2882,"0"-26"-1326,0 18-1706,1-28 280,4 13-3266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0.2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66 992,'0'0'3130,"-5"23"-1964,4 16-977,0-22-85,1 1-1,0-1 1,3 19 0,-2-34-72,0 1 1,1-1-1,-1 1 1,1-1-1,-1 0 1,1 0-1,0 0 1,0 0-1,0 0 1,0 0-1,0 0 1,0 0-1,1-1 1,-1 1-1,0-1 1,4 2-1,1 0-27,0 0 0,0 0-1,0 0 1,0-1-1,8 2 1,-4-2 81,0-1-1,-1-1 1,1 1-1,0-2 1,21-2-1,-30 2-60,0-1 0,0 1-1,0-1 1,0 0 0,0 0-1,0 1 1,-1-1 0,1 0-1,-1 0 1,0 0 0,1-1-1,-1 1 1,0 0 0,0 0-1,0-1 1,-1 1 0,1-1-1,0-3 1,9-49 78,-10 53-93,2-9-17,-1 0 1,-1 0-1,0-1 0,0 1 1,-1 0-1,-3-12 0,3 18-28,0 0-1,-1 0 1,0 0-1,0 1 1,0-1 0,0 1-1,-1 0 1,0-1-1,0 1 1,0 0 0,0 1-1,0-1 1,-1 1-1,0-1 1,-6-4-1,7 7-108,0 0 0,0 0 0,1 0 0,-1 0 0,0 0 0,0 1 0,0-1 0,0 1 0,0 0 0,0-1 0,0 2-1,0-1 1,0 0 0,0 0 0,0 1 0,-5 1 0,3-1-82,0 1 1,0 0-1,0 0 1,1 0-1,-1 0 1,0 1-1,1 0 0,-5 3 1,-9 13-1449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1.2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1 172 2881,'0'0'6130,"2"0"-6005,-1-1 0,1 1-1,-1 0 1,1-1 0,-1 1-1,1-1 1,-1 0 0,1 1 0,-1-1-1,1 0 1,2-2 0,3-8-77,11-17-92,1 0 1,2 2 0,39-41-1,-60 67 22,0 0 0,1-1 1,-1 1-1,0 0 0,0 0 0,0 0 0,1 0 0,-1-1 0,0 1 0,0 0 0,0 0 1,1 0-1,-1 0 0,0 0 0,0 0 0,1 0 0,-1 0 0,0 0 0,0 0 0,1 0 1,-1 0-1,0 0 0,0 0 0,1 0 0,-1 0 0,0 0 0,0 0 0,1 0 0,-1 0 0,0 0 1,0 0-1,1 0 0,-1 0 0,0 1 0,0-1 0,0 0 0,1 0 0,-1 0 0,0 0 1,0 1-1,0-1 0,0 0 0,1 0 0,-1 0 0,0 1 0,0-1 0,0 0 0,0 0 1,0 1-1,0-1 0,0 0 0,0 0 0,0 1 0,0-1 0,1 0 0,-1 0 0,0 1 1,0-1-1,0 0 0,-1 0 0,1 1 0,0-1 0,0 0 0,0 34-410,-11 41 319,1-31 12,1-12-624,2 2 0,2-1-1,-2 51 1,7-54-1875,0-21 382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2.0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3105,'0'0'7049,"7"0"-6763,197 0-153,-116 0-3519,-79 0 1309,-4 4-72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2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2497,'0'0'6561,"22"0"-6329,7 3-56,6 5-72,12 0-104,30 3-280,-5-3-968,-12 0-1953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3.5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64 2481,'0'0'3326,"-1"0"-3319,0-1 1,-1 1-1,1 0 1,0 0-1,-1 0 1,1 0-1,-1 0 1,1 1-1,0-1 1,-1 0-1,1 1 1,0-1-1,-2 1 1,-5 12 51,0 1 0,1-1-1,1 1 1,0 1 0,1-1 0,-6 26 0,2-7 22,3-7-72,1 1 0,1 0-1,1 0 1,2 0-1,2 28 1,-1-26-1,0-26-4,0-1 0,0 1 0,0-1 0,0 0-1,0 1 1,1-1 0,-1 1 0,1-1 0,0 0 0,0 0-1,0 1 1,0-1 0,0 0 0,0 0 0,0 0 0,1 0-1,-1 0 1,1 0 0,0 0 0,-1-1 0,1 1-1,0-1 1,0 1 0,0-1 0,0 0 0,4 3 0,2-2 12,-1 0 1,1 0-1,-1-1 1,1 0 0,-1 0-1,1 0 1,9-1-1,-13-1 16,0 0 0,0 0 0,-1-1-1,1 1 1,0-1 0,0 0 0,-1 0-1,1 0 1,-1 0 0,0 0-1,0-1 1,1 0 0,-2 1 0,1-1-1,0 0 1,4-7 0,38-57 111,-45 67-143,10-19 25,0 0 0,-1-1 0,-2 0 0,1-1 0,-2 0 0,5-32 0,-5 5-330,-1-87-1,-5 133 273,0 1-1,0-1 1,0 1 0,0-1-1,0 0 1,0 1-1,-1-1 1,1 1-1,-1-1 1,1 1 0,-1-1-1,0 1 1,1-1-1,-1 1 1,0-1 0,0 1-1,0 0 1,0 0-1,0-1 1,-1 1 0,1 0-1,0 0 1,0 0-1,-1 0 1,1 1 0,0-1-1,-1 0 1,1 0-1,-1 1 1,1-1 0,-1 1-1,0-1 1,-1 1-1,-5-1-336,-1 0-1,1 1 0,0 0 0,0 1 0,-10 1 0,15-2 259,-27 7-1379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4.2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 1 4865,'0'0'3705,"-13"0"-3753,1 19 48,-6 12 8,1 7 0,-4 1-8,0-1 0,3 1-192,6-1-536,12-3-433,0-8-647,0-12-1001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5.3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0 1192,'0'0'5052,"-12"16"-4224,4 4-700,1 1-1,0 0 1,2 0-1,1 0 1,-2 24 0,0 109-127,6-152-6,0-1-1,0 1 1,0-1-1,1 0 1,-1 1 0,1-1-1,-1 1 1,1-1-1,-1 0 1,1 1 0,0-1-1,-1 0 1,1 0 0,0 1-1,0-1 1,0 0-1,0 0 1,0 0 0,0 0-1,0 0 1,1 0-1,-1 0 1,0-1 0,0 1-1,1 0 1,-1-1-1,0 1 1,1-1 0,-1 1-1,1-1 1,-1 0-1,2 1 1,7 0-6,0 0-1,0 0 1,19-2-1,-12 0 33,-11 0-5,0 0 0,0-1 0,0 0 0,0 0-1,0-1 1,-1 0 0,1 0 0,-1 0 0,0-1 0,0 1-1,0-1 1,0 0 0,4-6 0,16-10 16,-14 6-72,-10 11-138,-4 10-78,-56 106-91,31-61-600,2 2 1,-30 85-1,50-114-761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6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156 298 176,'0'0'4845,"22"-9"-4818,70-29-10,-84 35-3,0-1 0,-1 1 1,0-1-1,0-1 0,0 1 0,-1-1 0,1 0 1,-1-1-1,-1 0 0,1 0 0,-1 0 0,0 0 0,0-1 1,6-11-1,-7 8 140,0 0 0,-1 0 1,0-1-1,-1 1 0,0-1 1,0 0-1,-1 1 0,-1-18 1,-1 26-132,1 0-1,-1 0 1,0-1 0,0 1 0,0 0-1,0 1 1,0-1 0,0 0 0,-1 0-1,1 0 1,-1 1 0,1-1 0,-1 1-1,0-1 1,1 1 0,-1 0 0,0-1-1,0 1 1,0 0 0,0 0 0,0 1-1,0-1 1,0 0 0,-4 0 0,-2-2-38,-1 1 1,0-1 0,1 2-1,-1-1 1,-10 1 0,2 0-12,13 1 5,0 0-1,0 0 0,0 0 1,0 0-1,0 1 0,0-1 0,0 1 1,-4 1-1,6-1 11,1 0-1,-1 0 1,1 0-1,0 0 1,0 0-1,-1 0 1,1 1-1,0-1 1,0 0-1,0 1 1,0-1-1,0 1 1,1-1-1,-1 1 1,0-1-1,1 1 1,-1-1-1,1 1 1,-1 0-1,1-1 1,0 1-1,0 0 1,0 3-1,-4 23-13,2 1-1,1 0 0,1 0 1,2 0-1,1 0 0,7 31 0,-3-29-77,-1 2-1,-1-1 0,-2 1 1,-2 58-1,-1-81-10,0-8 100,0 0-1,0 0 0,-1 0 1,1 0-1,-1 0 0,1 0 1,-1 0-1,0 0 0,0 0 1,0 0-1,0 0 0,0 0 1,0-1-1,0 1 0,-1 0 1,1-1-1,0 1 1,-1-1-1,0 0 0,1 1 1,-1-1-1,0 0 0,0 0 1,1 0-1,-1 0 0,0 0 1,0 0-1,0-1 0,0 1 1,0-1-1,0 1 0,-4-1 1,-9 2 82,0-1 1,1 0-1,-27-3 1,14 0-61,24 3 19,0-1 0,0 0 0,0 0 0,0 0 0,-1 0 1,1-1-1,0 1 0,0-1 0,0 0 0,0 0 0,0 0 0,1 0 0,-1 0 0,0-1 0,0 1 1,1-1-1,-1 0 0,1 1 0,-1-1 0,1 0 0,0-1 0,0 1 0,0 0 0,0-1 1,0 1-1,1-1 0,-1 0 0,1 1 0,-1-1 0,1 0 0,0 0 0,0 0 0,0 0 0,1 0 1,-1 0-1,1 0 0,-1 0 0,1 0 0,1-6 0,-1-2 28,-1 8-79,1 0 0,-1 0 0,1 0 0,0 0 0,0 0-1,1 0 1,-1 0 0,0 0 0,1 0 0,0 0 0,0 0 0,0 0 0,0 0 0,0 0-1,1 0 1,-1 1 0,1-1 0,0 1 0,-1-1 0,1 1 0,0 0 0,1-1-1,-1 1 1,0 0 0,1 0 0,4-2 0,83-51-1934,-43 31 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07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150 16 3993,'0'0'5274,"0"0"-5252,0-1 0,0 0-1,0 1 1,0-1-1,0 0 1,0 1 0,0-1-1,0 0 1,0 1 0,0-1-1,0 0 1,0 1-1,0-1 1,0 0 0,1 1-1,-1-1 1,0 0 0,0 1-1,1-1 1,-1 1 0,0-1-1,1 0 1,217 1-12,-217 0-38,0 1 0,-1-1-1,1 1 1,-1-1-1,1 0 1,-1 1-1,1-1 1,-1 1 0,1 0-1,-1-1 1,0 1-1,1-1 1,-1 1-1,0 0 1,1-1 0,-1 1-1,0 0 1,0-1-1,0 1 1,0 0-1,0-1 1,0 1 0,1 0-1,-2-1 1,1 1-1,0 0 1,0-1-1,0 1 1,0 0 0,0-1-1,0 1 1,-1 0-1,1-1 1,-1 2-1,1 1-69,-1 0-1,0-1 0,1 1 1,-1 0-1,0-1 0,-1 1 1,1 0-1,-3 4 0,-11 5-16,-1 0-1,0 0 1,0-2 0,-29 15-1,-12 6 85,46-25-4,-17 9-1,27-14 29,0-1-1,0 1 1,0-1 0,0 1 0,0 0 0,0 0-1,0 0 1,0-1 0,0 1 0,0 0-1,0 0 1,1 0 0,-1 0 0,0 1 0,1-1-1,-1 0 1,0 2 0,1-3-57,20 0 55,-1 1 136,31 5 0,-46-5-126,1 0 1,-1 0-1,1 0 1,-1 0-1,0 1 1,0-1-1,0 1 1,0 0-1,0 1 1,0-1-1,0 1 1,-1-1-1,1 1 1,-1 0-1,0 1 1,0-1-1,4 6 1,-6-6-5,1 0-1,-1 0 1,0 0 0,0 0-1,0 0 1,-1 1 0,1-1-1,-1 0 1,0 1 0,1-1-1,-2 0 1,1 1 0,0-1-1,-1 0 1,1 1 0,-1-1-1,0 0 1,0 0 0,0 0-1,-1 1 1,1-1 0,-1-1-1,0 1 1,0 0 0,0 0-1,0-1 1,0 1 0,0-1-1,-5 4 1,-2-1 54,-1-1 0,-1 0 1,1 0-1,0-1 0,-1 0 1,0-1-1,-18 2 0,-80-4-110,55-1-662,41 0-795,4-2-924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5.8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468 0 1328,'0'0'8489,"-12"0"-8484,-12 3-85,0 0 0,1 2 1,0 1-1,0 1 0,-30 12 0,22-7-88,-26 7-257,1 4-1,-79 42 1,135-65 427,-1 0 1,1 0-1,0 0 0,-1 0 0,1 1 1,0-1-1,-1 0 0,1 0 0,0 1 0,-1-1 1,1 0-1,0 0 0,0 1 0,0-1 1,-1 0-1,1 1 0,0-1 0,0 0 1,0 1-1,-1-1 0,1 0 0,0 1 1,0-1-1,0 0 0,0 1 0,0-1 1,0 0-1,0 1 0,0-1 0,0 1 1,0-1-1,0 0 0,0 1 0,0-1 1,0 0-1,0 1 0,1-1 0,-1 0 1,0 1-1,0-1 0,0 0 0,0 1 1,1-1-1,-1 0 0,0 1 0,0-1 1,1 0-1,-1 0 0,0 1 0,1-1 1,-1 0-1,0 0 0,1 0 0,-1 1 1,1-1-1,23 12 129,-18-9-89,49 24 138,1-3 0,80 23 0,-25-23-4285,-98-23 2017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4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7 120,'0'0'1616,"15"-7"889,-15 7-2446,1 1 1,-1-1-1,1 0 1,-1 0-1,1 1 1,-1-1-1,1 0 1,-1 1-1,0-1 0,1 0 1,-1 1-1,0-1 1,1 1-1,-1-1 1,0 1-1,1-1 1,-1 0-1,0 1 1,0-1-1,0 1 1,1-1-1,-1 1 0,0 0 1,0-1-1,0 1 1,0-1-1,0 1 1,0-1-1,0 1 1,0 0-1,-1 22 2672,1-17-2329,-2 33-347,-1 0 1,-11 46-1,4-28-13,6 21-216,4-60-423,-6-9-2665,1-3-618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6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70 1616,'0'0'2452,"0"27"-1456,0 0-279,-1-16-481,1-1 0,0 1 0,1-1 0,0 1 0,4 15 0,-3-22-195,-1 0 0,1 0-1,0 0 1,0 0 0,1-1-1,-1 1 1,1-1 0,0 1-1,0-1 1,0 0 0,0 0 0,0 0-1,1 0 1,-1-1 0,1 0-1,0 1 1,4 0 0,-1 0-43,1 0-1,-1-1 1,1 0 0,0-1 0,0 0 0,0 0-1,-1 0 1,1-1 0,0 0 0,13-3 0,-20 3 2,1-1 0,0 0 0,0 0 0,0 0 0,-1 0 0,1-1 0,0 1 0,-1 0 0,1-1 0,-1 1 0,0-1 0,1 1 0,-1-1 0,0 0 0,0 1 0,0-1 0,0 0 0,0 0 0,-1 0 0,1 0 0,0 0 0,0-2 0,1-4 4,0 1 1,-1-1-1,1 0 1,-1-13-1,0-12-6,0 25-78,0 1 0,0-1 0,-1 1 0,0-1 1,-1 0-1,0 1 0,0-1 0,0 1 0,-1-1 0,0 1 0,-1 0 0,1 0 0,-1 0 0,-6-9 0,7 13 3,-1 0 0,0 1-1,0-1 1,0 1 0,0 0 0,-1 0 0,1 0 0,-1 0 0,1 0-1,-1 1 1,1-1 0,-1 1 0,0 0 0,0 0 0,0 1 0,-4-1 0,-1 0-259,-1 1 1,1 0 0,0 1 0,0 0 0,-15 3 0,-7 9-1086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6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0 3505,'0'0'3264,"-1"15"-2825,-4 8-200,-1 1 0,-11 26 0,10-28-1638,0-1 1,-5 28-1,11-37-546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7.3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1 0 1616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7.6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1 223 1616,'249'-179'794,"-199"143"892,-54 48-1400,-2 5-137,1 1 0,1-1-1,0 1 1,1 0 0,-1 32-1,3-27-106,0-16-37,1 0 1,0 0-1,0 0 0,0 0 1,1 0-1,1 8 0,-1-14-5,0 0 0,0 0 0,0 0-1,0-1 1,0 1 0,0 0 0,0-1 0,0 1 0,0-1-1,0 1 1,0-1 0,0 1 0,1-1 0,-1 0-1,0 0 1,0 1 0,0-1 0,1 0 0,-1 0 0,2 0-1,34-1-3,-27 0 27,-7 1-2,0-1 0,0 0 0,0 0 0,0 0 0,0 0 0,0-1 0,0 1 0,0-1-1,-1 0 1,1 1 0,-1-1 0,1-1 0,-1 1 0,0 0 0,0 0 0,0-1 0,0 1 0,0-1 0,-1 0 0,1 0 0,-1 1 0,1-1 0,0-4 0,2-1 5,-1-1 1,0 1-1,0-1 0,-1 0 0,0 0 1,-1 0-1,1-10 0,-2 4 5,1 8-39,-1 1-1,0-1 1,-1 1 0,1 0-1,-1-1 1,-4-11-1,4 15-3,0 1 0,-1-1 0,1 1 0,-1 0-1,0 0 1,0 0 0,0 0 0,0 0 0,0 0-1,0 0 1,0 1 0,-1-1 0,1 1 0,-1-1-1,1 1 1,-1 0 0,1 0 0,-1 0-1,-4-1 1,-3 0-158,-1 0-1,0 0 1,0 1-1,1 0 1,-19 1-1,23 1 5,0-1 1,0 1-1,0 0 0,0 0 1,1 0-1,-1 1 0,0 0 1,1 0-1,-1 0 0,1 1 1,-7 4-1,-10 12-1144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8.2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27 2697,'0'0'1551,"-12"6"-1549,-34 20-6,43-22 3,0-1 0,1 0-1,-1 1 1,1-1 0,0 1-1,0 0 1,0 0 0,1-1 0,-1 1-1,1 0 1,0 1 0,0-1-1,0 0 1,1 0 0,-1 0-1,1 0 1,0 5 0,0 1-5,-1 78 122,1-86-116,1 0 0,-1 0 0,1 0 1,-1 0-1,1 0 0,0-1 0,0 1 0,0 0 0,0 0 1,0-1-1,0 1 0,1 0 0,-1-1 0,0 1 0,1-1 1,-1 0-1,1 1 0,0-1 0,-1 0 0,1 0 0,0 0 1,0 0-1,0 0 0,0 0 0,0-1 0,0 1 0,0-1 1,0 1-1,3-1 0,7 3-63,1-2 1,0 1-1,16-1 1,-13-1-57,-5 0 5,0 0 0,0 0 0,0-1 0,17-4 0,-24 4 100,0-1 0,0 1 0,0-1 0,-1 0 0,1 0 0,-1 0 0,1-1 0,-1 1 0,0-1 0,0 0 0,0 1 0,0-1 0,-1-1 0,1 1 0,3-7 0,-2 2 15,-1 0 0,0 0-1,0-1 1,-1 1 0,0-1 0,-1 1-1,1-1 1,-2 0 0,1 1-1,-1-1 1,-2-11 0,2-5 0,-1 22-2,1-1-1,-1 1 1,1-1 0,-1 1 0,0 0 0,-1 0 0,1-1 0,0 1 0,-1 0 0,0 0 0,0 1-1,0-1 1,0 0 0,0 0 0,0 1 0,-1 0 0,1-1 0,-1 1 0,0 0 0,1 0 0,-1 0-1,0 1 1,0-1 0,-1 1 0,-3-2 0,-3-1-18,-1 0 0,1 1 0,-1 0 0,1 1 0,-1 1-1,0-1 1,-11 1 0,20 1-37,1 0 0,-1 1-1,0-1 1,0 0-1,0 1 1,0-1 0,0 1-1,1-1 1,-1 1-1,0 0 1,0 0 0,1 0-1,-1 0 1,1 0-1,-1 0 1,1 0 0,-1 0-1,1 1 1,-1-1-1,-1 3 1,-10 12-1547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8.7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 1 1064,'0'0'2998,"-3"2"-2946,2 0-37,-1 0 0,1 0 0,-1 0 0,1 0 1,0 0-1,0 0 0,0 0 0,0 1 0,0-1 0,0 0 0,1 1 0,-1-1 0,1 0 0,-1 1 0,1-1 0,0 1 0,0-1 0,0 0 1,0 1-1,1-1 0,-1 1 0,1-1 0,-1 0 0,1 1 0,0-1 0,0 0 0,0 0 0,0 1 0,0-1 0,0 0 0,1 0 0,-1 0 1,1-1-1,0 1 0,-1 0 0,1 0 0,0-1 0,0 1 0,2 0 0,0 1-10,1 0 0,-1 1 0,0-1-1,0 1 1,0 0 0,0 0 0,-1 0 0,1 0 0,-1 1-1,0-1 1,-1 1 0,1 0 0,-1-1 0,0 2 0,0-1-1,0 0 1,-1 0 0,0 0 0,0 1 0,0-1 0,-1 0-1,1 1 1,-2 9 0,1-13-4,0 0 1,0 0-1,-1 0 0,1 0 1,-1 0-1,1 0 0,-1 0 1,0 0-1,1 0 1,-1-1-1,0 1 0,0 0 1,-1 0-1,1-1 0,0 1 1,0-1-1,-1 1 0,-1 1 1,-1 0 4,0 0 0,-1-1 0,1 1 0,-1-1 0,1 1-1,-1-2 1,-5 3 0,-4 0-9,0-1 1,0-1-1,0 0 0,-21 0 0,13-2-1607,18 0 504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49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1584,'0'0'5249,"184"0"-5040,-154 0-137,-4 0-72,-13 0-905,-5 0-1495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53.2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1895 368 1176,'0'0'7012,"-2"0"-6814,0-1-1,0 1 0,0 0 0,0-1 0,0 1 0,0-1 0,1 0 1,-1 1-1,0-1 0,0 0 0,-2-2 0,-7-19-242,0 1 0,-2 0-1,0 0 1,-2 1 0,0 1-1,-1 0 1,-1 1-1,0 1 1,-1 1 0,-1 0-1,-1 2 1,0 0 0,-38-19-1,25 18-81,0 1 0,-1 1-1,0 2 1,-1 2-1,0 1 1,-1 2-1,0 1 1,-63 0 0,38 5-90,5-2-84,1 3 1,-1 2-1,-71 14 1,38 3 36,-23 3 75,2 5-1,-138 55 0,227-75 188,-12 6-16,1 0 0,-48 31 1,69-38 2,1 1 1,1 0 0,-1 0 0,2 1 0,-1 0 0,1 1 0,0 0 0,1 0-1,0 1 1,1 0 0,-6 12 0,4-2-4,0 1 1,1 0-1,1 0 0,2 1 0,-4 27 0,2 116 392,7-157-337,1 0 1,0 0-1,0-1 0,0 1 1,1-1-1,0 0 1,1 0-1,0 0 0,0 0 1,1 0-1,0-1 1,0 0-1,1 0 0,7 7 1,7 7 47,1 0 1,1-2-1,26 17 1,-17-15-60,0-2 0,1-2 0,1-1 0,1-1 0,0-2 0,1-1 0,49 9 0,-14-8 62,1-4 1,132 0-1,-190-9-79,63 2 24,0-4 0,0-4 0,98-19 0,-65-1-9,162-60-1,-234 71-73,0-1 1,-1-2-1,-1-2 0,-1-1 1,0-1-1,-2-2 0,52-50 1,-74 62-12,0 0 0,-1 0 1,0-1-1,-1 0 0,-1 0 1,0-1-1,-1 0 0,0 0 1,-1-1-1,4-16 0,-7 22 24,0 0-1,-1-1 0,0 1 1,0-1-1,-1 1 1,0-1-1,-1 1 0,0-1 1,0 1-1,-1-1 1,0 1-1,-1 0 0,0 0 1,-1 0-1,1 0 1,-2 1-1,-6-12 0,-9-3-59,0 0-1,-1 1 0,-2 1 0,0 1 0,-1 1 0,-1 1 0,-1 1 1,-30-15-1,-4 2-349,-1 3 1,-98-31-1,37 23-475,9 7-137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1:54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0 178 2721,'0'0'4134,"5"16"-2651,-7 36-1080,1-22-311,4 57 0,-2-85-82,-1-1 0,0 1 0,0 0 0,1 0 1,-1 0-1,1-1 0,0 1 0,-1 0 0,1-1 0,0 1 1,0 0-1,0-1 0,0 1 0,0-1 0,0 1 1,1-1-1,-1 0 0,0 0 0,1 1 0,-1-1 1,1 0-1,-1 0 0,1 0 0,0-1 0,-1 1 0,1 0 1,3 0-1,1 0 43,0 0 0,0-1 0,0 0 0,1 0-1,-1 0 1,0-1 0,0 0 0,7-2 0,27-9 103,0-2 1,75-37-1,-52 21-142,436-203-2927,-380 175-70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26.4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1 656,'0'0'8037,"22"0"-7647,415 15 259,-427-15-650,507 8-1415,-406-8-911,-66 0 180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4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1 656,'0'0'3748,"4"61"-820,-5-41-2768,-1 0 1,-1 0-1,-9 30 0,7-29 20,0 1-1,2-1 1,-2 36-1,34-57-92,0-2-87,-19 1-1,-1 1 1,1-1-1,0 1 1,-1 1 0,19 3-1,-22 0-7,0 0 0,-1 1-1,1-1 1,-1 1 0,0 0-1,0 1 1,-1-1 0,1 1-1,-1 0 1,-1 0 0,5 9-1,-5-6 19,-1-1-1,0 1 1,-1-1 0,0 1-1,0 0 1,-1 0-1,0-1 1,-2 10-1,2 2 8,1 19 20,-2 38 84,1-70-107,-1-1 1,0 1 0,-1-1 0,0 0-1,0 1 1,0-1 0,0 0 0,-1 0-1,-4 6 1,3-6-2,1-1 15,0 0 0,-1 0 0,0 0 0,1-1-1,-9 7 1,10-9 0,-1-1-1,0 1 1,1-1-1,-1 0 0,0 0 1,0 0-1,0 0 1,0 0-1,0-1 1,0 0-1,0 1 1,0-1-1,-4 0 0,-1 0 45,1 0 0,-1-1-1,0 0 1,0 0 0,1 0-1,-1-1 1,1 0 0,-1 0-1,1-1 1,-12-6 0,0-2 38,12 7-90,1 0 0,0 0 1,-1 1-1,0 0 0,0 0 0,-13-2 1,13-3-151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28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1551 348 2513,'0'0'2962,"-12"-11"-2432,-58-51 1321,49 42-1696,-2 1 1,0 2-1,-1 0 0,0 1 0,-28-12 0,-28-6-187,0 2-1,-127-31 1,157 53-44,-1 2-1,1 3 1,-1 1 0,0 3 0,-69 6-1,106-2 36,-1 0-1,0 0 0,1 2 1,0-1-1,0 2 0,0 0 0,1 1 1,0 0-1,-18 13 0,-13 13-83,-46 44-1,83-70 118,-31 27-38,1 1 0,2 2-1,-33 47 1,57-70 29,1 1 0,1 1 0,0 0 0,1 0-1,1 1 1,1 0 0,0 0 0,1 1 0,1-1 0,1 1 0,0 0-1,0 23 1,2-25 6,1 1 0,0-1 1,1 0-1,1 0 0,1 0 0,0 0 0,1 0 0,1 0 0,0-1 0,1 0 0,10 17 0,2-3 2,1-1-1,2-1 0,0 0 0,2-2 1,1-1-1,1-1 0,1-1 0,1-1 1,1-1-1,1-1 0,0-2 0,1-1 1,1-2-1,0 0 0,1-3 0,1 0 1,0-2-1,34 5 0,62 1 37,1-6-1,209-12 1,-279-2-194,1-3 0,-1-3 0,-1-2 0,0-3 1,82-34-1,-103 35-242,-1-3 0,0 0 1,-2-3-1,51-37 0,-64 40 252,0-1 0,-1-1 0,-1-1 0,0 0-1,-2-2 1,-1 0 0,15-27 0,11-30-659,-11 8-978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10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0 1880,'0'0'8105,"0"10"-8328,-13 433 1029,14-462-815,0 0 1,1 0-1,1 0 1,1 0-1,1 1 0,0-1 1,2 1-1,0 1 1,1-1-1,0 1 1,2 0-1,0 1 1,19-24-1,-20 29-174,1 0-1,0 0 1,1 1 0,0 1-1,1 0 1,0 0-1,0 1 1,1 1-1,0 0 1,0 1-1,0 0 1,1 1 0,0 0-1,0 1 1,0 1-1,1 1 1,-1 0-1,22-1 1,1 3-2830,-27 0 871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10.9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1 185 2881,'0'0'7725,"17"-12"-7151,39-51-557,-25 26-233,39-35 1,-69 71 155,-21 51-2442,3-2 1848,3 0-1,-16 92 1,25-62-967,5-49 138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12.1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9 162 824,'0'0'6463,"-8"-4"-3929,9-5-2449,0 1 0,0 0-1,1 0 1,1-1 0,-1 1 0,1 0 0,1 1 0,0-1 0,7-12 0,-8 15-92,0 0 1,1 0 0,-1 1 0,1-1-1,0 1 1,0-1 0,0 1 0,1 0-1,0 1 1,-1-1 0,1 1-1,1 0 1,-1 0 0,11-4 0,-15 7-49,0 0 0,0-1 0,1 1 0,-1 0 1,0 0-1,1 0 0,-1 0 0,0 0 0,1 0 1,-1 0-1,0 1 0,1-1 0,-1 0 0,0 1 1,0-1-1,1 1 0,-1 0 0,0-1 0,0 1 1,0 0-1,0-1 0,1 2 0,0 0-1,0 0-1,-1 0 1,1 1-1,-1-1 1,0 0-1,0 1 1,0-1-1,0 0 1,0 1 0,1 5-1,0 7-74,-1 0 0,0 0 0,-2 22 0,1-18-132,0-15 268,0 1 1,1-1-1,-2 0 1,1 1-1,0-1 1,-1 0-1,0 1 1,0-1-1,0 0 1,0 0-1,-1 0 1,0 0-1,0 0 1,0 0-1,0 0 1,-1 0-1,1-1 1,-1 1-1,0-1 0,0 0 1,0 0-1,0 0 1,-1 0-1,1-1 1,-1 1-1,0-1 1,1 0-1,-9 3 1,8-3 0,0 0 0,-1 0 0,1 1 0,-1-1 0,1 1 0,0 0 0,-8 6 0,16-7-47,0-1 0,0-1 0,0 1 1,0 0-1,-1-1 0,8 0 0,68-1 563,52 1-924,-47 5-2776,-49-1 64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14.0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1736,'0'0'8329,"7"0"-8122,51 3-65,67 11 1,-32-2-1380,-1-6-3391,-86-6 2577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14.4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1744,'0'0'5890,"193"12"-5650,-103-8-240,-9 4-392,-13-1-1873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30.3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1168,'0'0'10388,"27"-4"-10683,145 4-2656,-128 0 250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31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31 2721,'0'0'6973,"0"0"-6976,-1 0-1,1 0 1,0 0 0,-1 0-1,1 0 1,0 0-1,-1 0 1,1 0 0,0 0-1,-1 0 1,1 0 0,0 1-1,-1-1 1,1 0-1,0 0 1,-1 0 0,1 0-1,0 1 1,-1-1 0,1 0-1,0 0 1,0 1-1,0-1 1,-1 0 0,1 1-1,0-1 1,0 0 0,0 1-1,-1-1 1,1 0 0,0 1-1,0-1 1,0 1-1,-7 16 0,1-1 1,0 2-1,1-1 0,1 1 0,1-1 0,-1 20 0,1 114-29,3-98-31,0-49 45,1 0 0,-1 0-1,1-1 1,0 1-1,0 0 1,0 0 0,0 0-1,1-1 1,-1 1 0,1-1-1,0 1 1,0-1-1,1 0 1,-1 0 0,1 0-1,-1 0 1,1 0 0,0 0-1,0-1 1,0 1-1,0-1 1,1 0 0,-1 0-1,1 0 1,-1-1-1,1 1 1,0-1 0,6 2-1,2 0-24,0 0 0,0-1 1,0 0-1,0-1 0,0 0 0,0-1 0,0-1 0,16-2 0,-24 2 54,1-1 0,-1 1 0,0-1 0,0 0 0,-1 0 0,1 0 0,0-1 0,-1 0 0,1 1 0,-1-1 0,0 0 0,0 0-1,0-1 1,0 1 0,3-6 0,0 0 41,0-1-1,-1 0 1,0 0-1,7-20 1,-6 4 22,-1-1 1,-1 1-1,-2-1 0,-1 0 1,0 0-1,-8-51 0,6 71-71,0 0-1,-1 0 0,0 0 0,0 1 1,0-1-1,-1 0 0,0 1 1,-1 0-1,1 0 0,-1 0 0,0 0 1,-1 1-1,1-1 0,-7-4 0,8 7-132,0 0 0,-1 1 1,1 0-1,0 0 0,-1 0 0,1 0 0,-1 0 0,0 1 0,1-1 0,-1 1 0,0 0 0,0 1 0,0-1 0,0 0 0,0 1 0,0 0 0,0 0 0,0 0 0,0 1 0,0-1 0,0 1 0,0 0 0,0 0 0,1 0 1,-1 1-1,-4 1 0,-22 18-1318,0 6-248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31.6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0 696,'0'0'9210,"0"13"-9170,-1-2-24,0-1 0,-1 1 1,0-1-1,0 0 0,-1 0 0,-8 18 0,-33 59-513,-1-15-2237,27-45-213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32.3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1 1816,'0'0'2473,"-1"6"-2100,-3 134 1172,4-98-1540,1-41-1,-1 1-1,0-1 1,1 0 0,-1 1-1,0-1 1,1 0 0,0 0 0,-1 1-1,1-1 1,0 0 0,-1 0-1,1 0 1,0 0 0,0 0-1,0 0 1,0 0 0,0 0 0,0 0-1,1 0 1,-1 0 0,0-1-1,0 1 1,0 0 0,1-1-1,-1 1 1,0-1 0,1 0 0,-1 1-1,0-1 1,1 0 0,-1 0-1,3 0 1,9 1 2,0 0-1,23-3 1,-16 1 154,-16 1-143,1 0 0,-1 0-1,0-1 1,0 0 0,1 0 0,-1 0 0,0 0 0,0 0 0,0-1 0,5-3 0,3 0 25,-33 48 613,-66 107-1328,59-105 89,1 0 1,-26 65-1,41-78-1028,10-7-778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43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13 176,'0'0'3430,"23"0"2604,-13 0-6600,204 0 677,-176-4-332,-18-4-2847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33.0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398 45 3697,'0'0'5797,"-7"-6"-5692,3 2-93,1 1-8,0 0 1,0 0 0,0 0 0,-1 1 0,1 0 0,-1-1 0,0 1 0,1 0 0,-1 1-1,0-1 1,0 1 0,0-1 0,0 1 0,0 0 0,-9 0 0,-6 0-20,14 1 5,0-1 0,0 1 0,0 0-1,1 0 1,-1 0 0,0 0 0,0 1-1,1 0 1,-1 0 0,0 0 0,1 1-1,-1 0 1,1-1 0,-1 2 0,1-1-1,0 0 1,-4 4 0,-13 15-12,1 2-1,0 1 1,2 0-1,1 1 1,1 1 0,1 0-1,1 1 1,2 1-1,-17 55 1,25-66-234,2 1 1,0-1 0,1 0-1,1 1 1,0-1-1,4 20 1,-4-36 230,0 0 1,1 0-1,-1 0 1,0 0-1,1 0 1,0-1 0,-1 1-1,1 0 1,-1 0-1,1 0 1,0-1-1,-1 1 1,1 0 0,0-1-1,0 1 1,0-1-1,0 1 1,-1-1 0,1 1-1,0-1 1,0 0-1,0 1 1,0-1-1,0 0 1,0 0 0,2 0-1,30 1-401,-23-1 201,-3 0 186,1 0 0,0-1 0,-1 0 0,1 0 0,-1-1 0,1 1 0,-1-2 0,0 1 0,8-4 0,-12 4 64,0 0 1,-1 0 0,1 1-1,0-2 1,-1 1 0,1 0-1,-1 0 1,0-1 0,0 1-1,0-1 1,0 0 0,0 0 0,-1 1-1,1-1 1,-1 0 0,0-1-1,0 1 1,0 0 0,0 0-1,0 0 1,-1-1 0,1 1-1,-1 0 1,0-5 0,0-3 127,1 8-42,-1 0 0,0 1 0,0-1 0,0 1-1,-1-1 1,1 1 0,0-1 0,-1 1 0,0-1 0,-1-2 0,1 4-81,0 0 0,0 0 1,0 0-1,0 0 0,0 0 1,0 0-1,-1 0 0,1 1 1,0-1-1,-1 0 0,1 1 1,-1-1-1,1 1 0,0 0 1,-1-1-1,1 1 0,-1 0 1,1 0-1,-1 0 0,1 0 1,-4 1-1,-3-1-57,-3-1-93,0 1-1,0 1 1,-19 3-1,25-2 32,1-1-1,0 0 1,0 1-1,0 0 1,0 0-1,1 0 1,-1 0-1,1 1 1,-1 0-1,1-1 1,0 1-1,0 0 1,-4 5-1,-31 51-3200,24-35-117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2:33.9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510 85 1640,'0'0'7246,"-14"-13"-6862,-46-39-165,58 50-217,0 0 0,-1 0 0,1 1 1,-1-1-1,1 0 0,-1 1 0,0 0 1,0-1-1,0 1 0,0 0 0,0 1 1,0-1-1,0 0 0,0 1 0,0 0 1,0 0-1,0-1 0,0 2 0,0-1 1,0 0-1,0 1 0,0-1 0,0 1 0,-6 2 1,5 0-16,0-1 1,-1 1 0,1 0-1,0 0 1,0 1 0,1-1-1,-1 1 1,1-1 0,0 1-1,0 1 1,0-1 0,0 0-1,1 0 1,-1 1 0,1 0-1,0-1 1,-1 7 0,-1 2-38,0 0 0,1 0 1,1 0-1,0 0 0,0 19 1,2-30-7,0 1 1,0 0 0,0-1 0,0 1-1,0-1 1,1 1 0,-1-1 0,1 1 0,0-1-1,0 1 1,0-1 0,0 0 0,0 1-1,1 1 1,0-3 16,0 1 1,-1-1-1,1 0 0,0 0 1,0 0-1,0 0 0,0 0 0,0-1 1,0 1-1,0 0 0,0-1 0,0 0 1,0 1-1,0-1 0,0 0 0,0 0 1,4 0-1,-1 0-14,4 0 39,0 0-1,0-1 0,1 0 1,10-2-1,-16 2 41,0-1 0,0 0 1,0 1-1,-1-1 0,1-1 0,-1 1 0,1 0 1,-1-1-1,0 0 0,0 1 0,0-1 0,3-5 1,36-41 906,-41 48-733,0 1-80,2 0-80,-3 0-96,0 28-302,-1-10 409,0-1 0,-2 1 0,0-1 0,-2 0 0,1 0 0,-2-1 0,0 1 0,-1-1 0,-15 24 0,10-19-14,-2-1 1,0 0-1,-1 0 1,-1-1 0,-1-1-1,-25 20 1,36-34-10,-1 0 1,1 0-1,-1 0 0,0 0 1,0-1-1,-1-1 0,1 1 1,-1-1-1,1 0 1,-16 1-1,-5-1-127,-48-3 0,31 0-675,14 0-746,5-6-1281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7:33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0 503 544,'0'0'3201,"9"-11"4407,-7 12-7601,1 0 0,-1-1-1,0 1 1,0 0 0,0 0 0,0 1 0,0-1-1,0 0 1,0 1 0,0-1 0,-1 1-1,1-1 1,0 1 0,-1 0 0,1 0-1,-1 0 1,2 2 0,27 46 0,-21-34 11,3 5-6,1 0 1,1-1-1,1-1 1,34 35-1,-48-54 0,-1 1-1,1 0 1,0 0-1,-1-1 0,1 1 1,0-1-1,0 1 0,-1-1 1,1 1-1,0-1 0,0 1 1,0-1-1,0 0 1,0 1-1,0-1 0,0 0 1,0 0-1,0 0 0,0 0 1,0 0-1,0 0 0,0 0 1,-1 0-1,1 0 0,0 0 1,0 0-1,0-1 1,0 1-1,0 0 0,0-1 1,0 1-1,0 0 0,0-1 1,-1 0-1,1 1 0,0-1 1,0 1-1,-1-1 1,1 0-1,0 1 0,-1-1 1,1 0-1,-1 0 0,2-1 1,2-5 41,0-1-1,-1 1 1,0-1 0,4-12 0,-2 5-60,43-130 2,19-50-502,39-24-2617,-58 127-1274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7:34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1 418 4721,'0'0'4890,"2"0"-4662,0-1 0,0 1-1,0 0 1,0 0-1,0 1 1,0-1-1,-1 0 1,1 0-1,0 1 1,3 0 0,-1 4-220,0 0 1,-1 1-1,0-1 1,1 0 0,-2 1-1,4 7 1,8 15 11,15 29-14,-23-43-1,0 0-1,2 0 1,-1-1 0,2 0-1,0 0 1,15 16-1,-23-28-3,0 0 0,0 0 0,0-1 0,0 1 0,0 0 0,1 0-1,-1-1 1,0 1 0,0-1 0,1 1 0,-1-1 0,1 1 0,-1-1 0,0 0 0,1 0-1,-1 1 1,1-1 0,-1 0 0,0-1 0,1 1 0,-1 0 0,1 0 0,-1 0 0,0-1-1,1 1 1,-1-1 0,0 1 0,1-1 0,-1 0 0,0 1 0,0-1 0,0 0 0,1 0-1,-1 0 1,0 0 0,0 0 0,0 0 0,1-1 0,4-6 17,1-1-1,-1 1 1,-1-1 0,7-12 0,-5 7-3,52-83-228,4 3 0,85-98 0,-53 86-1777,-6 9-3024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7:36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0 386 4353,'1'2'8061,"8"18"-8102,9 16 109,2-1 0,43 56 0,-62-90-63,-1 0-1,1 0 0,-1 0 0,1 0 0,0 0 0,0 0 0,-1 0 1,1 0-1,0 0 0,0 0 0,0 0 0,0-1 0,0 1 1,0 0-1,0-1 0,0 1 0,0-1 0,0 1 0,1-1 1,-1 1-1,0-1 0,0 0 0,0 0 0,1 1 0,-1-1 1,0 0-1,0 0 0,1 0 0,-1 0 0,0-1 0,0 1 1,1 0-1,-1 0 0,0-1 0,0 1 0,0-1 0,0 1 1,0-1-1,0 1 0,0-1 0,1 0 0,-2 0 0,1 1 0,0-1 1,1-1-1,4-6 45,0 0 1,0 0-1,-1 0 1,0 0-1,4-10 1,3-3-40,33-50-470,4 3 0,111-121 0,-72 99-2111,-8 10-2665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7:4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752 165 2497,'0'0'9490,"-16"-7"-9436,-83-85 53,91 85-102,-1 0 0,-1 1 0,1 0 1,-1 1-1,0 0 0,0 0 0,0 1 0,-1 0 1,0 1-1,0 1 0,-15-3 0,-14 1-59,-75 2 0,72 2 0,27 2 39,-1 0 1,1 1 0,0 0-1,1 1 1,-1 1-1,1 1 1,-18 8 0,-4 1 10,30-11-6,0-1-1,-1 1 0,2 0 1,-1 1-1,1-1 1,-1 2-1,1-1 0,1 0 1,-1 1-1,1 0 0,0 0 1,0 1-1,1 0 1,-1-1-1,2 1 0,-1 1 1,1-1-1,0 0 1,0 1-1,1 0 0,-2 10 1,0 9-29,0 1-1,2 0 1,1 0 0,4 47 0,-1-63 37,0 1 1,1-1-1,1 0 1,-1 0 0,2 0-1,0 0 1,0-1-1,1 0 1,1 0-1,0 0 1,15 18-1,-9-15-28,0 1 0,1-2-1,0 0 1,1-1 0,1 0-1,0-1 1,17 9 0,-11-10 8,0 0 1,0-2 0,1-1-1,0-1 1,1 0 0,-1-2-1,1-1 1,-1-1 0,40-1-1,-57-1 24,0-1 0,0 0-1,0 0 1,0-1 0,0 1-1,0-1 1,0 0-1,-1-1 1,1 0 0,-1 0-1,0 0 1,5-4 0,9-8 11,29-29 1,-39 35-13,6-6 3,0 0 0,-1-1 0,-1-1 0,-1 0 0,17-31 0,-23 34-28,0 1-1,-1-1 1,0-1 0,-1 1-1,0 0 1,-2-1 0,0 0-1,1-27 1,-2 34-54,-1 0 1,0 0-1,0 0 1,-1 0-1,0 1 0,-1-1 1,1 0-1,-1 1 1,-1-1-1,0 1 1,0-1-1,0 1 0,-1 0 1,0 1-1,0-1 1,0 0-1,-1 1 1,0 0-1,-1 0 0,1 1 1,-1 0-1,-9-7 1,3 3-290,-1 1 0,0 0-1,0 1 1,-1 1 0,0 0 0,0 0 0,0 2 0,-29-6 0,-8-2-1425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7:47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79 3089,'0'0'5378,"-19"-3"-1589,176 4-3685,175-3-77,-27-33 51,-199 19-29,150-4 0,243 17-1608,-520 14-3873,2-4 556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7:5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701 127 1088,'0'0'10205,"-13"0"-9685,10-1-496,0 0-1,0 0 0,0-1 1,1 1-1,-1-1 1,0 0-1,1 1 1,-1-1-1,1 0 0,-1-1 1,1 1-1,0 0 1,0-1-1,0 1 1,-3-6-1,-18-18 92,11 18-111,1 1 0,-1-1 1,-1 2-1,1 0 0,-1 0 1,0 1-1,0 1 0,-1 0 1,1 1-1,-1 0 1,0 1-1,0 0 0,0 2 1,-22 0-1,28 0 1,-2-1-30,1 1 0,0 0 0,-1 0 0,1 1 0,0 0 0,0 0 0,0 1 1,0 1-1,0-1 0,0 1 0,0 1 0,1 0 0,-15 9 0,7-1-14,1 1-1,0 1 1,1 0-1,1 1 1,0 1 0,1 0-1,-19 34 1,7-3 17,-33 87 0,47-105 13,2 0 0,1 0 0,-6 56 0,6 92-32,8-170 21,0-1 0,0 0 0,0 1 0,1-1-1,-1 0 1,2 0 0,-1 0 0,1 0 0,0 0 0,0 0 0,0-1 0,1 1 0,0-1 0,0 0 0,8 8 0,8 6-69,1-2 0,34 23 1,-29-22 99,-13-9-47,1 0 1,0-1-1,0-1 1,1 0-1,0-1 1,0-1-1,27 6 1,-17-6-21,0-2 1,0-1-1,0-1 1,31-3-1,-49 1 61,0-1-1,-1 0 1,1 0-1,0-1 0,-1 1 1,1-1-1,-1-1 1,0 1-1,0-1 1,0 0-1,-1-1 0,0 1 1,10-11-1,7-9 45,30-43 0,-49 62-45,24-32 57,-3-1-1,-1-1 1,28-66-1,-43 86-49,-1-1 0,-1 0 0,0 0 0,-2 0 0,0-1 0,-2 0 0,0 1 0,-1-1 0,-1 0 0,-4-23 0,4 40-55,-1 0 0,0 1 0,0-1 0,-1 1 0,1-1 1,-1 1-1,0-1 0,0 1 0,0 0 0,0 0 0,-1 0 0,1 0 0,-1 0 0,0 1 0,1-1 0,-1 1 1,-1 0-1,1-1 0,-7-2 0,-3-1-294,0 0 0,-1 1 0,-24-5 0,22 6 71,-72-18-1920,1 7-761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7:56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1568,'0'0'8877,"0"1"-8806,0-1 0,0 0-1,0 1 1,0-1 0,0 1 0,-1-1 0,1 0-1,0 1 1,0-1 0,0 0 0,0 1 0,0-1 0,1 1-1,-1-1 1,0 0 0,0 1 0,0-1 0,0 0-1,0 1 1,0-1 0,1 0 0,-1 1 0,0-1 0,0 0-1,0 1 1,1-1 0,-1 0 0,1 1 0,1449 3 298,-1199-24-298,-3 0-31,134 20-26,-270-10-839,-174 10-2153,27 0-1507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16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 82 3081,'0'0'3514,"-24"4"2079,18-4-5561,0-1 0,1 1 0,-1-1 0,0 0 0,0 0 0,1-1 0,-1 0 0,1 0 0,0 0 0,-1-1 1,1 0-1,0 0 0,-8-6 0,0 0-8,2 3-14,0-1-1,0 2 1,0-1-1,-1 2 1,0-1-1,0 2 0,-1 0 1,1 0-1,0 1 1,-1 0-1,0 1 1,-19 1-1,30 0-10,-9 0-13,-1 0 0,1 1 0,-1 0 0,-16 4 0,24-4 9,-1 1 1,1 0 0,0 0-1,-1 0 1,1 1-1,0 0 1,0-1-1,1 1 1,-1 1-1,1-1 1,-1 0 0,1 1-1,-4 6 1,-5 7-11,1 1 1,1 0 0,0 0-1,1 1 1,2 1-1,0-1 1,1 1 0,-4 21-1,3 3-157,1 1-1,2 73 1,4-115 163,1-1-1,-1 1 1,1-1 0,0 0-1,0 0 1,0 1 0,0-1-1,0 0 1,1 0 0,-1 0-1,1 0 1,-1 0 0,1 0 0,0-1-1,0 1 1,0 0 0,0-1-1,0 0 1,0 1 0,3 0-1,46 22-102,-38-21 38,0-1 0,0 0 1,0 0-1,0-1 0,1-1 0,19-2 1,5 1 23,-31 0 48,0 0 0,-1 0 0,1-1-1,-1 0 1,0 0 0,0-1-1,0 0 1,0 0 0,0 0 0,0 0-1,-1-1 1,1 0 0,-1-1-1,0 1 1,0-1 0,4-6 0,4-3-1,-1-1 0,-1 0 0,0-1 0,13-28 0,-18 31 18,0-1-1,-1 0 1,-1 0-1,0-1 1,3-28-1,-4-75 40,-3 90-40,0 25-34,0 1-1,-1-1 1,1 1 0,-1-1 0,1 1 0,-1-1-1,0 1 1,0 0 0,0-1 0,0 1 0,0 0-1,-1 0 1,1 0 0,-1 0 0,1 0 0,-1 0-1,0 0 1,0 1 0,0-1 0,0 0 0,0 1-1,0 0 1,0-1 0,0 1 0,-1 0 0,1 0 0,-1 0-1,1 1 1,0-1 0,-1 0 0,1 1 0,-1 0-1,-2-1 1,-9 0-442,0 0 0,0 1 0,0 0 0,-23 4 0,-15 9-2190,1 10-1107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39:2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654 181 912,'0'0'7883,"-22"-13"-7356,-3-7-486,0 1 1,-33-18-1,-20-15-46,71 48 2,0-1 1,0 1-1,-1 0 0,1 0 1,-1 1-1,0 0 1,0 0-1,0 1 1,-12-2-1,-5 2-76,-47 0 1,41 2 3,26 1 69,-1 0 0,1 1 0,-1-1-1,1 1 1,-1 0 0,1 0 0,0 1-1,0-1 1,0 1 0,0 0 0,1 1-1,-1-1 1,1 1 0,-5 5 0,-3 3-32,0 0 0,1 2 1,-15 22-1,6-2 14,-16 43-1,33-71 24,-3 10-16,1-1 1,0 1-1,2 0 1,-1 0 0,-1 28-1,3 85 15,3-73 25,0-47-13,1 0 1,-1 0-1,1 0 0,1-1 0,0 1 0,7 14 1,9 33 44,-16-48-23,-1 0 1,2 0 0,-1-1-1,1 1 1,0-1-1,8 10 1,12 6 39,0-1-1,2-1 1,0-1-1,1-2 1,1 0 0,46 20-1,-9 0-59,-51-28-8,0-1 0,2-1 0,-1 0-1,1-1 1,0 0 0,18 4 0,-22-8 0,43 6 66,-52-9-66,0 0 0,0-1-1,0 1 1,0 0 0,0-1 0,0 0 0,0 0-1,0 0 1,0 0 0,0 0 0,0 0 0,0-1-1,-1 1 1,1-1 0,3-3 0,7-6 44,-1 0 1,19-24 0,-27 29-34,-1 0 0,1 1 0,-1-1 1,0 0-1,-1-1 0,0 1 0,0 0 1,0-1-1,0 1 0,0-8 0,2-25 18,-2 0-1,-6-79 1,-2 76-9,-2-37-18,8 75 0,-1 0 0,0-1-1,1 1 1,-2 0 0,1 0 0,0 0-1,-1 0 1,0 0 0,0 0 0,0 0-1,-3-4 1,-34-40 163,13 18-153,20 21-14,0 0 0,1 0 0,0 0 0,0-1 1,1 0-1,0 0 0,1 0 0,0 0 1,1 0-1,0-1 0,-1-17 0,3 24-43,-1-1-1,0 1 0,0-1 1,0 1-1,-1-1 0,1 1 1,-1 0-1,0 0 0,0 0 0,0 0 1,-1 0-1,0 0 0,0 1 1,0-1-1,-5-4 0,3 4-326,-1 0-1,0 0 0,1 1 1,-1 0-1,-1 0 0,1 1 1,0 0-1,-1 0 0,1 0 1,-8 0-1,-15-2-2502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48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11 329 640,'0'0'10152,"0"-20"-10056,0-200-758,-11 168-3968,11 35 2775,0-2-606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17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490 138 3025,'0'0'5584,"-6"-6"-5120,1 0-228,0 0 1,-1 1 0,0 0 0,0 0 0,0 0-1,-14-7 1,0 2 284,0 1 1,0 0-1,-42-10 0,47 15-509,-1 0-1,1 1 1,-1 1 0,0 0 0,0 2 0,0 0 0,-29 3-1,40-1-31,-1 0 0,1 1-1,0-1 1,0 1 0,0 1-1,0-1 1,0 0 0,1 1-1,-1 0 1,1 0 0,0 1-1,-6 8 1,-1 2-65,0 1 0,-13 28 1,16-25-15,1 0 0,2 0 0,-1 0 0,2 1 0,1 0 0,0 0 0,2 0 0,0 0 0,3 32 0,-1-48 80,-1-1 0,1 1 0,0-1-1,0 0 1,1 0 0,-1 1 0,1-1 0,-1 0 0,1 0-1,0 0 1,0 0 0,0-1 0,1 1 0,-1-1-1,1 1 1,-1-1 0,1 0 0,0 0 0,0 0 0,0 0-1,0 0 1,0-1 0,0 1 0,6 0 0,4 3-27,1-1 1,0 0-1,0-2 1,23 3-1,2-2 34,54-1 0,-80-3 11,-1 0 1,0-1 0,-1 0-1,1-1 1,0 0-1,-1 0 1,1-2 0,18-9-1,-9 2 1,-1-1 0,0-1 0,31-29 0,-43 35 0,-1-1 0,1 1 0,-1-1 0,-1-1 0,0 1 0,0-1 0,-1 0 0,0-1 0,0 1 0,2-12 0,-1-3 13,-2 0-1,0-1 1,-2 0-1,-1-41 1,-1 65-19,0-1-1,0 1 1,0-1 0,-1 0-1,1 1 1,-1-1-1,1 1 1,-1 0 0,0-1-1,0 1 1,0-1 0,0 1-1,0 0 1,0 0 0,-1 0-1,1-1 1,-1 2 0,0-1-1,1 0 1,-1 0 0,0 0-1,-3-1 1,0 0-76,0 0 0,-1 1 1,0 0-1,1 0 0,-1 1 1,0 0-1,0 0 0,0 0 1,-6 0-1,-14-1-731,1 0-1,-1 2 1,0 1-1,1 1 1,-34 7-1,-2 10-2175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18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29 3025,'0'0'4555,"-15"-3"-3900,4 0-638,-12-4 557,-1 2 0,0 1 0,-34-2 0,6 5-125,-62 2 118,107 0-565,0 1 0,-1-1 1,2 1-1,-1 1 0,0-1 0,0 1 1,1 0-1,-1 1 0,1 0 0,0 0 1,0 0-1,1 0 0,-1 1 1,1 0-1,0 0 0,-5 7 0,1 0-7,0 0 0,1 0 1,0 1-1,1 0 0,0 1 0,-8 23 0,8-9-75,2 0 0,0 1 0,2-1 0,1 1 0,3 45 0,0-29-10,-1-38 71,0 0-1,0 0 0,1 0 0,0 0 0,1-1 1,-1 1-1,1 0 0,1 0 0,-1-1 1,1 1-1,0-1 0,1 0 0,-1 0 0,1 0 1,0 0-1,1-1 0,0 0 0,-1 0 1,2 0-1,-1 0 0,0-1 0,1 0 1,0 0-1,0 0 0,0-1 0,1 0 0,-1 0 1,1 0-1,-1-1 0,1 0 0,0-1 1,0 1-1,0-1 0,11 0 0,3 1-27,0-2 0,0 0 0,24-4 0,-36 2 53,0 0-1,-1-1 0,1 1 0,-1-2 0,0 1 1,1-1-1,-1 0 0,-1-1 0,1 0 0,7-6 1,-1-1-27,0 1 1,-1-2 0,-1 1-1,0-2 1,0 0 0,-1 0 0,-1-1-1,-1 0 1,0-1 0,-1 0-1,0-1 1,-2 1 0,0-1 0,0-1-1,-2 1 1,0-1 0,-1 1-1,1-28 1,-4 34 3,1-12-28,0 1 0,-6-40 0,4 55-15,0 1-1,-1-1 1,0 0-1,0 1 1,-1 0-1,1-1 1,-1 1-1,-1 0 1,1 0-1,-1 1 1,0-1-1,0 1 1,-9-9-1,9 12-130,0-1-1,0 1 1,0-1-1,-1 1 1,1 1-1,-1-1 1,1 0-1,-1 1 1,1 0-1,-1 0 1,0 1-1,0-1 1,1 1-1,-1 0 1,0 0-1,0 1 1,-6 0-1,1 0-307,-23 2-1657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20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50 2713,'0'0'4911,"-10"-7"-4212,-31-22-13,38 27-589,0 0 1,0 1 0,0-1-1,-1 1 1,1 0 0,0 0-1,-1 0 1,0 0 0,1 0 0,-1 1-1,1 0 1,-1 0 0,1 0-1,-1 0 1,0 0 0,-4 2-1,-9-1 22,11-1-119,-1 1 1,1-1-1,0 1 1,0 1-1,0-1 1,0 1-1,0 0 1,0 0-1,1 1 1,-1 0-1,1 0 1,-6 4-1,2 0-2,0 0 1,0 1-1,1 0 0,0 1 1,-14 18-1,6-1-20,1 0 0,1 1 0,1 0 0,-11 34 0,18-37-49,1 0-1,1 1 1,0-1 0,2 1-1,1-1 1,3 28-1,-2-15-21,0-32 85,1 0 0,-1-1 0,1 1 1,0 0-1,1-1 0,-1 1 0,1-1 0,0 0 1,0 0-1,0 1 0,1-1 0,-1 0 0,1-1 1,0 1-1,0-1 0,0 1 0,1-1 0,-1 0 1,1 0-1,0 0 0,5 3 0,-1-1-10,0-1 0,0 0-1,0 0 1,1-1 0,-1 0 0,1-1 0,0 0-1,0 0 1,0-1 0,14 1 0,8-2 1,-14 1-7,-1-1 0,1-1 0,29-5 1,-40 5 19,0-1 0,0 0 0,0-1 0,0 1 1,-1-1-1,1 0 0,-1 0 0,0-1 0,0 0 1,0 0-1,0 0 0,-1 0 0,8-9 0,-4 2 22,-1 0 0,0-1 0,-1 0-1,0 0 1,0 0 0,-2-1 0,1 0-1,-2 0 1,0 0 0,3-27 0,-3-6-5,-4-83 0,1 125-69,0 0 1,-1 0 0,1 1 0,-1-1-1,0 0 1,0 0 0,0 0-1,-1 1 1,1-1 0,-1 1-1,0-1 1,0 1 0,0-1 0,0 1-1,-1 0 1,1 0 0,-1 0-1,0 1 1,0-1 0,0 1-1,-4-3 1,-1 0-349,0 2 1,0-1-1,-1 1 0,1 0 0,-1 1 1,0 0-1,1 0 0,-14-1 0,-29 2-1781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4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285 504 3145,'0'0'6654,"0"5"-3878,2 18-2830,11-11 41,0-2 0,0 1 0,1-2 0,0 0 0,1-1 0,0 0 0,29 10 0,-10-5-16,1-2-1,0-2 0,1-1 1,38 3-1,148-2-312,-191-10 310,1-2 1,-1-1-1,0-2 1,0-1-1,-1-1 1,0-2-1,34-15 0,-55 21 33,-1 0 0,0 0 0,0 0 0,-1-1 0,1 0 0,-1-1 0,0 0-1,-1 0 1,1 0 0,-1-1 0,-1 0 0,1 0 0,-1-1 0,0 1 0,-1-1-1,1 0 1,-2 0 0,1-1 0,-1 1 0,0-1 0,-1 0 0,0 1 0,-1-1-1,0 0 1,1-12 0,-2-6 13,1 19-16,0 1 0,-1-1 0,0 0 0,0 1 0,-1-1 0,0 1 1,0-1-1,-1 1 0,0 0 0,0-1 0,-1 1 0,1 0 0,-2 0 0,-5-9 1,-29-31-11,-1 1 1,-49-42 0,78 80-28,-1 0 1,0 1-1,0 0 0,0 1 1,-1 0-1,0 1 0,0 0 1,-25-6-1,-7 2 62,-55-5 1,80 11 6,-38-1-29,-59 4-1,59 0-105,40 2-64,-1 0 0,1 1 0,-1 0 0,1 2 0,0 0 0,0 1-1,1 1 1,0 0 0,0 1 0,1 1 0,-26 18 0,-10 12-1620,-79 78 0,118-105 1575,-65 63-1662,5-6-645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46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0 524 1672,'0'0'10421,"0"12"-10761,1-1 346,0-1 1,1 1-1,1 0 0,-1-1 0,2 1 1,-1-1-1,1 0 0,1 0 0,0-1 1,0 1-1,1-1 0,13 16 1,-16-23-9,-1 0 0,0 0 0,1 0 0,-1-1 0,1 1 0,0-1 0,0 0 1,-1 1-1,1-1 0,0 0 0,0-1 0,0 1 0,0-1 0,0 1 1,0-1-1,0 0 0,0 0 0,0 0 0,0 0 0,0-1 0,0 1 1,0-1-1,0 0 0,0 0 0,0 0 0,5-3 0,6-2 33,-1-1 0,1-1 0,23-18 0,82-67-438,-3-6 0,-6-4 1,125-151-1,-159 157-4729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48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993 144 3241,'0'0'7229,"-25"-7"-6870,-78-23-155,84 24-106,-2 2 1,-24-4-1,12 3 0,-14-1 86,0 3-1,-87 3 0,53 1-180,59 0-5,0 1 0,1 2 0,-1 0 1,0 1-1,1 1 0,0 0 1,1 2-1,-1 1 0,2 0 1,-1 2-1,1 0 0,1 1 1,0 1-1,-24 22 0,30-22-5,1 1 0,0 0-1,1 1 1,1 0 0,0 1-1,1 0 1,1 1 0,0-1-1,1 1 1,1 0 0,1 1-1,0-1 1,2 1 0,0 0-1,0 0 1,2 0 0,2 29-1,-1-43-2,0 0-1,1 1 1,-1-1 0,1 0-1,0 0 1,0-1 0,0 1-1,1 0 1,-1-1-1,1 1 1,0-1 0,0 0-1,0 0 1,0 0-1,1 0 1,-1 0 0,8 3-1,8 5-33,0 0-1,24 8 1,-40-17 37,26 9 20,0-2-1,0 0 0,1-2 0,0-1 0,41 2 0,157-4 169,-153-4-174,-47 1-16,0-1 0,0-2 0,-1-1 0,1-1 0,-1-1 0,0-1-1,27-10 1,-26 5-17,0-1-1,-1-1 1,-1-1-1,0-2 0,0 0 1,25-24-1,-40 31 34,-1-1 0,0-1-1,-1 0 1,0 0 0,-1-1 0,0 1-1,-1-2 1,0 1 0,-1-1-1,0 0 1,-1-1 0,-1 1 0,0-1-1,-1 0 1,2-15 0,-2 8 18,-2 1 0,0-1 0,-1 1 1,-3-27-1,2 40-21,-1-1 0,1 1 0,-2-1 0,1 1 0,-1 0 0,0 0 0,0 0-1,-1 0 1,0 1 0,0-1 0,-1 1 0,0 0 0,0 1 0,-10-10 0,2 5-39,0 1-1,-1 0 1,0 1-1,-1 0 1,0 1-1,0 1 1,0 0-1,-1 1 0,0 1 1,-24-4-1,-13 1-290,-102 1-1,134 5 84,0 2 1,0 0-1,0 1 0,0 1 0,0 1 1,-40 12-1,32-3-777,-32 19-1,-18 15-1439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49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9 542 1840,'0'0'6857,"-8"-10"-3330,8 10-3618,-1 8-63,1 0 138,1 0-1,-1 0 1,2 0-1,-1 0 0,1-1 1,0 1-1,0 0 1,1-1-1,0 1 1,0-1-1,1 0 0,5 7 1,-3-2 23,2-1 1,-1 0 0,1 0-1,1-1 1,0 0 0,20 17-1,-27-26-16,0 1 1,0-1-1,1 0 0,-1 0 0,1 0 1,-1 0-1,1-1 0,-1 1 0,1-1 0,0 1 1,-1-1-1,1 0 0,0 0 0,-1 0 1,1 0-1,0-1 0,-1 1 0,5-2 0,1-1-31,0 1-1,-1-1 0,0-1 0,0 1 0,9-7 0,17-15 63,-2-1 1,0-1-1,-2-2 0,36-46 1,-42 48-35,66-81-758,111-174 0,-125 162-2097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8:57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1180 703 2801,'0'0'4859,"-4"8"18,-4-31-4868,-1 0 0,-1 0 0,-1 1 1,0 0-1,-2 1 0,-1 0 0,0 1 0,-34-35 0,14 20-25,-1 0 0,-2 3 0,-1 1 0,-67-42 0,-184-129 248,273 192-246,-1 1 0,0 1 0,0 0 0,-1 2 1,0 0-1,0 1 0,-25-4 0,-1 3-111,-85 1 1,125 5 110,1 1 1,0 0-1,-1 0 1,1 0-1,0 0 1,0 0-1,0 1 1,0-1-1,0 1 1,0 0-1,1 0 1,-1 0-1,0 0 1,1 1-1,0-1 1,-1 1-1,1-1 1,0 1-1,0 0 1,1 0-1,-3 4 1,-5 11-93,0 0 1,-8 27 0,13-35 66,-10 31-50,2 0 0,2 1 0,2 0 1,-3 49-1,3 173-311,8-251 399,1 7-14,1-1 0,0 1 0,1 0 0,2-1 0,0 0 0,1 0 0,0 0 0,2-1 0,0 0 0,1 0 0,1-1-1,1 0 1,24 29 0,-20-29-5,0 0 0,2-1 0,0-1 0,0-1 0,2 0 0,-1-2 0,2 0 0,0-1-1,0-1 1,1 0 0,41 11 0,-10-10-124,1-2-1,1-3 1,-1-2-1,1-3 1,77-7-1,-104 3 121,0-2-1,0-1 0,-1-2 1,0 0-1,0-2 0,-1 0 0,0-2 1,0-1-1,-2-1 0,0-1 1,0-1-1,-2-1 0,0 0 0,0-2 1,-2-1-1,-1 0 0,0-1 1,20-33-1,-27 34 75,-2-1 1,0-1-1,-1 0 0,-2 0 1,0 0-1,-1-1 0,4-45 0,-8-165 38,-2 210-62,0 14-22,1 0 1,-2 0-1,1 0 0,-1 0 1,0 1-1,-1-1 0,0 0 0,0 1 1,-1 0-1,0 0 0,-1 0 1,0 1-1,0-1 0,0 1 0,-1 0 1,0 0-1,0 1 0,-1 0 1,0 0-1,0 1 0,0-1 1,-1 1-1,0 1 0,0 0 0,0 0 1,0 0-1,0 1 0,-1 1 1,0-1-1,0 1 0,-15-1 0,-150 1-2432,87 2 550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9:31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2969,'0'0'3350,"5"18"1361,100-4-4388,203-14-323,-176 0-4486,-112 0 1956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9:32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1688,'0'0'6452,"1"0"-6306,-1-1 0,0 1 0,1-1 0,-1 1 0,1-1 0,-1 1 0,1-1-1,-1 1 1,1 0 0,-1-1 0,1 1 0,-1 0 0,1-1 0,-1 1-1,1 0 1,0 0 0,-1-1 0,1 1 0,-1 0 0,2 0 0,66 0-99,177 2 52,-85 9-4553,-130-10 2279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4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36 450 1776,'0'0'6531,"-11"-19"-4859,4-6-1674,1 0 0,2 0 0,-4-48-1,9-77-928,1 61-1093,-2 49-1114,0 36 1573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9:34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1376,'0'0'10130,"9"2"-10111,3 4 21,0 0-1,1-1 1,0 0-1,0-1 1,0 0-1,17 1 1,88 8 12,-90-11-47,252 4-95,-184-7-366,-67 1 27,-11 1-209,0-1 1,-1-1-1,1 0 0,-1-1 0,23-6 1,-3-6-1908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9:37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5113,'0'0'5097,"0"0"-5061,0 0 0,-1 0-1,1 0 1,0 0 0,0-1-1,-1 1 1,1 0 0,0 0-1,0 0 1,-1 0-1,1 0 1,0 0 0,0 0-1,-1 0 1,1 0 0,0 0-1,0 1 1,-1-1 0,1 0-1,0 0 1,0 0 0,-1 0-1,1 0 1,0 0 0,0 0-1,0 1 1,-1-1 0,1 0-1,0 0 1,0 0 0,0 1-1,0-1 1,-1 0 0,1 0-1,0 895-28,0-880-8,0 1 0,-1-1 1,-1 0-1,-1 0 0,0 0 0,-1 0 0,-7 19 0,7-20 3,1 1 0,1 0-1,0 0 1,1 0-1,1 0 1,0 0 0,3 16-1,-2 51 10,-5 35-2170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1:49:3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1088,'0'0'5405,"3"-2"-4955,2 0-310,1 0 1,0 0 0,-1 0-1,1 1 1,0 0 0,-1 0-1,1 0 1,0 1 0,0 0-1,0 0 1,0 0 0,6 2-1,14 2 38,38 13 0,-16-5-102,-4-1-50,0-3 0,1-2-1,59 1 1,165 1 15,-174 0-40,45 1-3,208 18-36,-309-23 35,16 0-221,68-5 0,-39 0-181,-76 0 399,-1 0-1,0 0 0,0-1 0,0 0 0,11-5 0,-12 5 11,1 0 0,-1 0-1,0 0 1,1 1 0,10-1 1624,-21 18-1620,-25 48-23,21-49 4,0 1 0,-7 22 0,7-4 5,0 0 1,3 0-1,-3 51 0,8 104-8,2-81 11,-3-54 13,3-1 1,12 73-1,-7-71 14,-2 0 1,-4 89-1,-2-67 16,1-76-28,0 0 1,-1-1-1,1 1 0,0 0 0,-1 0 1,1-1-1,-1 1 0,0-1 0,1 1 1,-1 0-1,1-1 0,-1 1 0,0-1 0,1 0 1,-1 1-1,0-1 0,0 1 0,1-1 1,-1 0-1,0 0 0,0 1 0,1-1 1,-1 0-1,0 0 0,0 0 0,0 0 0,0 0 1,1 0-1,-3 0 0,-35-1 551,25 1-446,-123 1-7,-155-3-100,165-8 14,-207 3 16,-344 7 683,677 0-559,14-1-1911,7-6-20,-1-3-1814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4:53.7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1736,'0'0'9028,"23"0"-8926,519 0-70,-504 1-52,73 9 0,6 2-101,32-1 76,-113-6 19,65-1 1,8-1 10,17 5 6,31 4 10,-12 3-23,-133-14 19,-1 0 1,1 0 0,14 4-1,-14-1 3,1-2 0,0 1 0,14-1 0,-23-2-16,1 0-1,-1 0 0,1 1 0,-1 0 1,1-1-1,7 3 0,-11-2-103,0-1-1,0 1 1,0-1-1,0 1 1,-1 0-1,1-1 1,0 1-1,0 0 1,2 2-362,-2-2 362,-1 0-1,1 0 1,-1 0-1,1 0 1,-1 0-1,1 0 1,-1 0-1,0 0 1,1 0-1,-1 0 1,0 1 0,0-1-1,0 0 1,0 2-1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15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526 0 3137,'0'0'7435,"-10"0"-7349,-11 1-83,1 1 1,0 1-1,0 0 0,0 2 0,0 0 0,-20 9 1,-114 55-53,94-40 15,-77 44-283,133-73 301,14 2-31,-1 1 0,1-1 0,-1 1 0,0 1 0,0 0 0,0 0 0,14 10 0,13 4 88,106 38 46,-24-12-38,-105-39-126,22 11-2071,1-3 0,68 18 0,-95-30-165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15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57 174 3305,'0'0'5752,"0"0"-5659,0-3-76,-1 7-23,0-1-1,0 1 1,0-1-1,-1 0 1,0 0-1,1 1 1,-1-1-1,-3 3 1,-5 11-21,3 2-31,2-1 1,-1 1-1,2 0 0,1 0 1,0 1-1,1-1 0,1 1 1,2 22-1,-1-40 43,0 0-1,1 0 1,-1 1-1,1-1 1,-1 0-1,1 0 1,-1-1-1,1 1 1,0 0 0,0 0-1,0 0 1,0 0-1,0-1 1,0 1-1,1 0 1,-1-1-1,1 1 1,-1-1-1,1 0 1,-1 1 0,1-1-1,0 0 1,0 0-1,-1 0 1,1 0-1,0 0 1,0-1-1,0 1 1,0-1-1,0 1 1,3 0-1,8 1 10,0-1-1,0 1 0,25-3 1,-21 1 140,-10 0-92,-1 0 0,1-1 0,-1 0 0,1 0 0,-1-1 0,0 1 0,1-1 0,-1-1 0,0 1 0,0-1 0,-1 0 0,1 0 0,0-1 0,6-6 0,-4 4-11,-1-2-1,0 1 1,-1-1-1,1-1 1,-2 1-1,1-1 1,-1 0-1,6-14 1,-3 0-57,0 0 0,-1-1 0,-2 0 0,0 0 0,-2-1 0,1-46 0,-3 61-84,-2-1 1,1 0-1,-1 1 0,-1-1 0,0 1 0,-4-13 1,5 20 90,0 1 0,0-1 0,0 1 1,-1-1-1,1 1 0,-1 0 1,0-1-1,0 1 0,1 0 1,-1 0-1,-1 0 0,1 1 0,0-1 1,0 0-1,-1 1 0,1-1 1,-1 1-1,1 0 0,-1 0 1,0 0-1,1 0 0,-1 1 0,0-1 1,1 1-1,-1-1 0,0 1 1,0 0-1,-3 0 0,4 0-52,-1 1 0,1-1 0,0 0 0,-1 1 0,1-1 0,0 1 0,-1 0-1,1 0 1,0 0 0,0 0 0,0 0 0,0 1 0,0-1 0,0 0 0,0 1 0,-3 3-1,-20 30-1487,22-31 1407,-19 34-1483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150 0 2905,'0'0'2400,"-94"104"-2392,77-77 8,0 4-8,4 0-8,4-8-80,9 4-416,0-8-280,9-7-464,16-5-1329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16.5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52 125 3321,'0'0'1900,"-4"10"-1816,-6 17-43,1 1 0,1 1 0,2-1 1,0 1-1,-2 50 0,8-70-22,0-6-43,0 0-1,0 1 1,0-1 0,0 0-1,1 1 1,-1-1-1,1 0 1,1 5-1,-1-7 19,0 0 0,0 0 0,0 0 0,0 1 0,0-1 0,0-1 0,0 1 0,1 0 0,-1 0 0,0 0 0,0-1 0,1 1 0,-1 0 0,0-1 0,1 1 0,-1-1 0,1 0 0,-1 1 0,1-1 0,-1 0 0,1 0 0,1 0 0,-2 0 5,14 1 74,0 0 1,0-1-1,24-2 0,-35 1-52,0 1 0,0-1 1,0 0-1,0-1 0,0 1 0,-1-1 0,1 1 1,-1-1-1,1 0 0,-1-1 0,1 1 0,-1-1 1,0 1-1,0-1 0,0 0 0,-1 0 1,1 0-1,2-4 0,0-1 3,-1-1-1,1 0 1,-2 0-1,1-1 1,-1 1 0,-1 0-1,0-1 1,2-16-1,-3 4 6,0 0-1,-5-38 0,2 50-3,-1 0 0,0 0 0,0 0-1,-1 1 1,0-1 0,-1 1 0,0 0-1,0 0 1,-1 1 0,0 0 0,-1 0-1,1 0 1,-2 1 0,1 0 0,-1 0-1,0 1 1,-16-10 0,23 15-48,-1 0-1,1 0 1,0 1 0,-1-1 0,1 1 0,-1-1-1,1 1 1,-1-1 0,1 1 0,-1 0 0,1 0-1,-1 0 1,1 0 0,-1 0 0,1 0 0,-1 0 0,1 0-1,0 1 1,-1-1 0,1 0 0,-1 1 0,1 0-1,-1-1 1,1 1 0,0 0 0,0-1 0,-1 1-1,1 0 1,0 0 0,0 0 0,0 0 0,0 0-1,0 0 1,0 1 0,0-1 0,0 0 0,0 0 0,1 1-1,-1-1 1,0 2 0,-2 6-168,0 1-1,1 0 1,0-1 0,0 1-1,0 11 1,0-2-309,-3 24-719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18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333 18 2561,'0'0'4228,"-9"-3"-4209,-28-10-18,35 13-2,-1-1 0,1 1 0,0 0 0,0 0 0,-1 0-1,1 0 1,0 0 0,-1 0 0,1 1 0,0-1 0,0 1-1,0-1 1,-1 1 0,1 0 0,0 0 0,0 0 0,0 0-1,0 0 1,0 1 0,1-1 0,-1 1 0,0-1 0,1 1 0,-1-1-1,-1 4 1,-3 2-6,0 1 0,1 0 0,0 1 0,-4 9 0,8-15 7,-7 13 22,2 0-1,-1 1 1,2 0-1,0 0 1,1 0-1,1 0 1,1 1-1,-1 34 0,3-51-22,0 1 0,0-1 0,1 1 0,-1-1 0,0 0 0,0 0-1,1 1 1,-1-1 0,1 0 0,-1 0 0,1 1 0,0-1 0,-1 0-1,1 0 1,0 0 0,0 0 0,0 0 0,0 0 0,0 0 0,0 0-1,0 0 1,0-1 0,0 1 0,0 0 0,1-1 0,-1 1-1,0 0 1,0-1 0,1 0 0,-1 1 0,0-1 0,2 0 0,6 2 0,0-1 1,-1-1 0,1 0 0,9-1 0,0 0 48,-14 1-28,0-1 0,-1 1 0,1-1 1,0 0-1,0 0 0,0-1 0,0 1 0,-1-1 0,1 0 1,-1 0-1,1 0 0,-1 0 0,0 0 0,0-1 1,0 0-1,0 1 0,0-1 0,-1 0 0,1-1 1,-1 1-1,0 0 0,0-1 0,0 1 0,0-1 0,-1 1 1,1-1-1,0-5 0,3-6-3,-1 1 0,-1-1 0,0-1 1,-1 1-1,0-28 0,-3 31 108,1 9 121,-1 0 0,1 0 0,0 0 0,0 0-1,0 0 1,0 0 0,1 0 0,0-4 0,-24 10-25,15 3-233,1 0 0,-1 1-1,1 0 1,0 1 0,1 0-1,-9 12 1,-19 22 14,-1-13-1,28-24-3,0 0 1,0 0-1,1 1 1,-9 10-1,9-10-110,5-4-254,5-2 73,9 0 368,216 0 361,-229 1-460,1-1 0,0 1 0,0-1-1,0 1 1,-1 0 0,1-1 0,0 1-1,-1 0 1,1 0 0,-1-1 0,1 1-1,0 0 1,-1 0 0,0 0 0,1 0-1,-1 0 1,0 0 0,1 0-1,-1 0 1,0 0 0,0 0 0,0-1-1,0 3 1,5 30-168,-4-25 116,-1 72 117,0-78-25,-1-1 0,1 1 0,-1-1 0,0 1 0,0-1 0,0 1 0,0-1 0,0 0 0,0 1 0,0-1 0,0 0 0,0 0 0,-1 0 0,1 0 0,0 0 0,-1 0 0,1 0 0,-1 0 0,1-1 0,-4 2 0,-33 12 216,12-8-127,0 0 0,0-2 0,-1-1 0,-38 0 0,24-2-43,29 1-51,1-1-1,-1-1 1,1 0-1,-1-1 1,1 0-1,-1-1 1,1 0-1,-1 0 1,-19-9-1,31 11-36,-1 0-1,1 0 1,-1 0 0,1 0-1,-1 0 1,1 0 0,-1 0-1,1-1 1,-1 1 0,1 0-1,-1 0 1,1-1-1,0 1 1,-1 0 0,1-1-1,-1 1 1,1 0 0,0-1-1,-1 1 1,1-1-1,0 1 1,-1-1 0,1 1-1,0 0 1,0-1 0,-1 1-1,1-1 1,0 1 0,0-1-1,0 1 1,0-1-1,0 0 1,0 1 0,0-1-1,0 1 1,0-1 0,0 1-1,0-1 1,0 1 0,0-1-1,0 1 1,0-1-1,1 1 1,-1-1 0,0 1-1,0-1 1,0 1 0,1-1-1,-1 1 1,0 0-1,1-1 1,-1 1 0,1-1-1,-1 1 1,0 0 0,1-1-1,-1 1 1,1 0 0,-1 0-1,1-1 1,-1 1-1,1 0 1,-1 0 0,1 0-1,-1-1 1,1 1 0,-1 0-1,2 0 1,35-11-3181,-20 7 1064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18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3593,'0'0'5465,"72"-12"-5233,-29 12-104,9 0-32,3 0-88,1 0-8,-1 0-440,-12 0-1080,-17 0-2753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50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44 444 328,'0'0'9733,"0"-15"-9512,2-84-307,-5-120-1445,2 211 1168,1-1 1,-2 1 0,1 0-1,-1 0 1,-1 0 0,1 0 0,-1 1-1,-1-1 1,1 1 0,-7-9 0,-1 1-2158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25.6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1 801 2633,'0'0'4590,"-1"-9"-2659,2 4-1197,0 6-285,75 159-551,-29-68 167,-39-74-68,-4-8 14,0-1 0,1 0 0,-1 0 0,2 0 0,-1-1 0,1 0 0,7 8 0,-9-15 6,-1 0-1,0 0 1,0 0 0,1-1 0,-1 1-1,1-1 1,-1 0 0,0 1 0,1-2-1,-1 1 1,1 0 0,-1-1 0,0 1-1,1-1 1,4-2 0,12-8 47,-1-1 0,0-1-1,-1 0 1,0-2 0,16-16 0,5-4-16,70-63-101,-4-5 0,120-153 0,71-124-1657,-166 211-712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51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1328 397 760,'0'0'8773,"0"-16"-8633,1-13-134,0 16 0,-1 1 0,0-1 1,-3-13-1,3 22-19,-1 1 0,0-1 0,0 1 0,0 0 0,0-1-1,-1 1 1,1 0 0,-1 0 0,0 0 0,0 0 0,0 0 0,0 0-1,0 1 1,-1-1 0,-4-3 0,1 1-49,-30-23-270,-2 0 0,-51-27 0,56 38 138,0 1 0,-1 1 0,-1 2 0,0 1 0,-40-7 0,14 8 147,0 3 0,-78 0 0,127 9 42,-1 1 1,1 0 0,0 0-1,0 1 1,0 1-1,1 0 1,-1 0-1,-14 9 1,11-6 1,-16 7-7,1 1-1,-45 31 1,60-35 1,1 1 0,0 0 0,1 1 0,0 0 1,1 1-1,-15 21 0,5-2-6,1 0 0,2 2 0,1 0 0,2 1 0,1 1 0,2 0 0,-12 56 0,24-87 15,-55 373-34,40-251 44,9-77-3,-3 74 0,9-55 4,3 83 64,-1-144-42,1 0 1,0-1 0,0 1-1,1-1 1,1 0 0,-1 0-1,1 0 1,1 0 0,-1 0-1,1-1 1,0 0 0,1 0-1,10 10 1,4 1 53,0 0 0,2-1 0,25 16 0,2-4-29,2-3 0,70 26 0,-26-12-16,-76-32-23,1-1 1,-1-1 0,2-1-1,-1-1 1,36 3-1,106-4 84,-99-4-67,-54 0-27,-1 0 1,1-1-1,-1 0 1,1 0-1,-1-1 1,0 0-1,0 0 1,0-1-1,-1 0 1,1-1-1,-1 0 1,0 0-1,7-6 1,14-14 11,40-45 1,-67 69-22,29-32 3,-2-2 1,-1-1-1,33-60 1,-45 68-3,-2-1 1,0 0 0,-3-1-1,0 0 1,10-58 0,0-35-102,7-209 1,-27 287 43,-5-155 16,2 166-128,-1 1 0,-2 0-1,-20-64 1,21 86-99,-1-1 0,0 1 0,0 0 0,-1 1 0,-1 0 0,0 0 0,-17-17 0,-23-21-1606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54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4 960,'0'-4'8781,"0"15"-8805,1 14 22,-1 0 0,-2 0 0,0 0 0,-2 0 0,-10 40 0,-16 16 45,-12 42 3,36-73-4097,3-43 1989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55.2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197 9 904,'0'0'3253,"3"-2"-2970,10 0 47,-1 0 0,1 1 0,-1 0 0,19 1 0,-21 0-165,-8 1-135,1 0-1,-1 0 1,1 0 0,-1 0 0,0 0 0,0 0 0,0 1-1,1 0 1,-1-1 0,-1 1 0,1 0 0,0 0 0,0 0-1,-1 0 1,1 0 0,-1 0 0,1 0 0,0 4 0,23 45-44,-23-48-10,-1 0 0,1 1 0,-1 0 0,0-1 0,0 1 0,-1-1 0,1 1-1,-1 0 1,0 0 0,0-1 0,0 1 0,-1 5 0,0-6 22,1-1 1,-1 0-1,0 0 0,-1 0 1,1 1-1,0-1 0,0 0 0,-1 0 1,0-1-1,1 1 0,-1 0 1,0 0-1,0-1 0,0 1 1,0-1-1,0 0 0,0 1 0,-4 1 1,-12 5 23,0 0 0,-1-2 0,1 0 1,-1-1-1,-36 5 0,-116-4 66,161-6-88,9 0 147,23 1-138,-16 0-1,0 1 0,-1 0 1,1 0-1,-1 0 0,1 1 0,-1 0 0,0 0 1,8 6-1,38 34 35,-48-41-45,71 76 33,-59-60-24,-10-13 27,-1 0 0,1 0 0,-1 0 0,1 0 0,1-1 0,-1 0 0,1 0 0,-1-1 0,1 1 0,0-1 0,0 0 0,1-1 0,-1 0 0,0 0 0,1 0 0,0 0 0,-1-1 0,1-1 0,0 1 0,6-1 0,-10 1-140,-1-1 1,1 0-1,0 0 0,-1 0 1,1 0-1,-1 0 0,1-1 1,-1 1-1,1-1 1,-1 1-1,0-1 0,1 0 1,-1 0-1,0 0 0,1 0 1,-1-1-1,0 1 0,0 0 1,0-1-1,0 0 1,0 1-1,-1-1 0,1 0 1,0 0-1,-1 0 0,1 0 1,1-3-1,2-11-2603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56.4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25 1112,'0'0'2952,"-12"19"-2595,8-9-273,0 0 1,0 1-1,1-1 0,1 1 1,0 0-1,0 0 0,1-1 1,0 1-1,1 0 0,1 15 0,-1-4 5,1-20-65,0 0 0,0 1-1,0-1 1,0 0 0,0 0 0,0 0-1,0 0 1,1 0 0,-1 0 0,1 0-1,0-1 1,-1 1 0,1 0 0,0-1-1,0 1 1,0-1 0,0 0 0,0 0-1,0 0 1,1 0 0,-1 0 0,3 1-1,1 1-3,1-1 0,1 1-1,-1-1 1,0-1 0,0 1 0,10 0-1,0-2-11,-13 1 9,-1 0-1,1-1 1,0 0-1,-1 0 1,1 0-1,0 0 1,-1 0-1,1-1 1,-1 0-1,1 1 1,-1-1-1,1-1 0,-1 1 1,1 0-1,-1-1 1,4-2-1,-2-2-7,1 1-1,-1-1 0,-1 0 1,1-1-1,-1 1 0,0-1 0,0 0 1,-1 0-1,0 0 0,0 0 1,-1 0-1,0-1 0,0 1 1,-1-1-1,0 0 0,0 1 0,0-9 1,-1 2-26,0 7-22,0 1 0,0-1 0,-1 0 0,1 0 0,-4-11 0,3 16 26,0 0 0,0 0 0,0 0 1,0 0-1,0 0 0,-1 0 1,1 0-1,0 0 0,-1 1 0,0-1 1,1 1-1,-1-1 0,0 1 1,0-1-1,0 1 0,0 0 1,0 0-1,0 0 0,0 0 0,0 1 1,-3-2-1,-3 0-156,0 0 1,-1 0-1,1 1 1,0 0-1,0 0 1,-1 1-1,1 0 1,0 1-1,-1 0 1,1 0-1,0 1 1,0 0-1,0 0 1,0 1-1,0 0 1,0 0-1,1 1 1,0 0-1,-14 9 1,-6 7-730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57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2905,'0'0'5537,"72"0"-3866,87 0-1579,-91 0-4429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58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1 154 2473,'0'0'4199,"13"-6"-4079,43-19-9,-49 21-78,0 0 0,-1 0-1,0 0 1,0-1 0,0 0 0,0 0 0,-1-1 0,0 0 0,0 0 0,5-8 0,18-19-15,-21 25-12,-6 6-4,0 1 0,0-1 0,0 0 0,1 1 0,-1-1 0,1 1 0,-1-1 0,1 1 0,0 0 0,-1 0 1,3-1-1,-4 2 1,1 0 0,-1 0 0,1 1 1,-1-1-1,0 1 0,1-1 1,-1 0-1,0 1 0,1-1 1,-1 1-1,0-1 0,0 0 1,0 1-1,1-1 0,-1 1 0,0-1 1,0 1-1,0-1 0,0 1 1,0-1-1,0 1 0,0-1 1,0 1-1,0-1 0,0 1 0,0-1 1,0 1-1,0-1 0,0 1 1,-1-1-1,1 1 0,0 0 1,-4 21-33,-8 27-7,7-28 45,0 0 0,-1-1 0,-1 1 0,-14 24 0,15-33 87,4-8-653,0 1 0,0-1 0,-1 0 0,0 0 0,0 0 0,-5 5-1,3-4-801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5:59.3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62 2537,'0'0'5275,"-1"-1"-5097,1-1 0,0 0-1,-1 0 1,1 0 0,0 0-1,0 0 1,0 0 0,1 0-1,-1 0 1,0 0 0,1 0-1,0-2 1,17-3-240,0 1 0,0 1 1,1 0-1,0 1 0,0 1 0,0 1 0,28 0 0,-47 2 37,1 1-1,-1-1 0,1 1 0,-1-1 1,1 1-1,-1 0 0,1-1 0,-1 1 1,0-1-1,1 1 0,-1 0 0,0-1 1,0 1-1,1 0 0,-1 0 0,0-1 1,0 1-1,0 0 0,0-1 0,0 1 1,0 0-1,0 1 0,0 21-361,0-20 279,0 0 72,0 0-1,0 0 0,-1 0 1,1 0-1,0 0 0,-1 0 1,0 0-1,0-1 0,0 1 1,0 0-1,0 0 0,0-1 1,-3 4-1,0-1 54,-1 0 1,0-1-1,0 1 0,0-1 1,-7 4-1,-76 43 137,28-18-116,55-29-33,5-4-13,0 1 0,-1-1 0,1 1 0,0-1 0,0 1 0,-1-1 0,1 1 0,0-1 0,0 1 0,0-1-1,0 1 1,0 0 0,0-1 0,0 1 0,0-1 0,0 1 0,0-1 0,0 1 0,0-1 0,0 1-1,0 0 1,0-1 0,0 1 0,1-1 0,-1 1 0,0-1 0,0 1 0,1-1 0,-1 1 0,0-1 0,1 0-1,-1 1 1,1-1 0,-1 1 0,0-1 0,1 0 0,-1 1 0,1-1 0,-1 0 0,1 0 0,0 1-1,22 5 157,-18-5-157,42 6 222,1-1 1,0-3-1,59-3 1,-51-1-502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6:03.2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62 992,'0'0'6146,"17"-8"-6116,24-7-28,-28 9-11,-1 2 1,24-6-1,-20 5 7,-13 4-5,0-1 0,0 1 0,0 1 0,1-1 0,-1 0 1,0 1-1,0 0 0,4 0 0,29-4-242,5 0-2839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6:48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31 16,'0'0'9010,"3"0"-9003,146-13 17,12-1-22,410 10-68,-570 4 83,-2 13-951,-7 1-726,-17-2-891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51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18 479 1192,'0'0'8215,"-14"-36"-7118,10-18-1344,6-97 0,0 116-222,10-63-1525,-4 38-40,-3 15 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29.65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5 832,'0'0'7857,"15"0"-7837,762-4 130,-628 13-196,1 1-166,-44-10-302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30.6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1064,'0'0'3909,"3"0"-3442,75 0 712,512 15-220,-478-8-955,-53-5-442,0 3-1,78 16 1,-126-19 205,11 3-656,-1 1 0,27 11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31.7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1488,'0'0'5409,"10"0"-5048,41 3-55,81 14 1,9 2-247,-45-12-38,479 52-493,-557-56-335,0 1 1,34 11-1,-29-3-1282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38.9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522 5 3345,'0'-4'5856,"0"4"-5814,0 0 0,0 0 0,-1 0 0,1 0 0,0 0 0,0 0 0,0 0 0,0 0 0,0 0 0,0 0 1,0 0-1,-1 0 0,1 0 0,0 0 0,0 0 0,0 0 0,0 0 0,0 0 0,0 0 0,-32-1-3,0 2-1,0 1 1,0 1 0,-47 12 0,-20 15-73,-114 50 1,286-39-535,-36-20 599,1-1 0,1-2 0,1-1-1,82 21 1,-87-32-92,-15-3-307,0 1-1,-1 1 1,30 11-1,-37-12-1699,-3-3-499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39.8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146 5 624,'0'0'3918,"-7"4"-3879,-1 1 3,0 1 1,0 1-1,0-1 0,1 1 0,-1 1 1,2-1-1,-1 1 0,1 0 0,0 1 1,1-1-1,0 1 0,-5 12 0,2 0 28,0 0-1,1 0 0,2 1 0,0 0 0,-2 23 0,0 113 147,8-155-194,-1 0 0,0 1-1,1-1 1,0 0 0,0 0 0,0 0-1,0 0 1,0-1 0,0 1 0,1 0-1,-1 0 1,1-1 0,0 1 0,0-1-1,0 0 1,0 1 0,0-1 0,1 0-1,-1 0 1,0 0 0,1 0 0,0-1-1,-1 1 1,1-1 0,0 0 0,0 1-1,0-1 1,0-1 0,0 1 0,5 1-1,10 1 228,1 0 0,-1-1 0,35-1 0,-44-1-174,-1 0-47,-1-1-1,1 1 1,0-1 0,0-1 0,-1 0 0,1 0 0,-1 0 0,0-1 0,1 0 0,-1 0 0,0-1 0,-1 0 0,1 0-1,-1-1 1,0 0 0,0 0 0,0 0 0,-1-1 0,1 1 0,-1-1 0,-1-1 0,5-6 0,-2 0 16,0 0 0,-1-1 0,0 0 1,-1 0-1,-1 0 0,0-1 0,-1 1 0,0-1 0,-1 0 1,-1-26-1,1-5-96,-1 20-32,-1-1 1,-4-27-1,3 50 44,1 0 0,-1 1-1,-1-1 1,1 0 0,0 0-1,-1 1 1,0-1 0,0 1-1,0 0 1,0-1 0,-1 1 0,1 0-1,-1 0 1,1 0 0,-1 1-1,0-1 1,0 1 0,-1-1-1,1 1 1,0 0 0,-7-2 0,4 1-220,0 1 0,-1 0 1,1 0-1,-1 1 1,1 0-1,-1 0 1,0 0-1,1 1 0,-1 0 1,0 1-1,0-1 1,-7 3-1,-12 6-1433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40.2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2 2777,'0'0'6937,"0"0"-6940,-1-1 0,0 1 0,1 0 0,-1 0 0,0 0-1,1-1 1,-1 1 0,0 0 0,1 0 0,-1 0 0,0 0 0,1 0 0,-1 0 0,0 0-1,1 1 1,-1-1 0,0 0 0,1 0 0,-1 0 0,0 1 0,1-1 0,-1 0-1,1 1 1,-1-1 0,1 0 0,-2 1 0,-15 15 18,0 1 0,1 1 0,-21 28 1,2-2-466,20-26-603,1 0 1,0 2 0,-11 22 0,15-21-1355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41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0 592,'0'0'2001,"-11"32"-1781,-32 99-4,37-113-101,0 1 1,2 0-1,0 0 1,2 0-1,0 0 0,1 1 1,2 28-1,0-4 121,-1-40-218,0 0 0,1 1 0,-1-1 0,1 0 1,0 0-1,1 0 0,-1 0 0,0 0 0,1 0 0,0 0 1,0 0-1,0-1 0,1 1 0,-1-1 0,1 1 1,0-1-1,0 0 0,0 0 0,0 0 0,0-1 1,1 1-1,-1-1 0,1 0 0,0 0 0,5 3 0,-1-2 37,0 0 0,0-1-1,0 1 1,1-2 0,-1 1-1,1-1 1,-1 0-1,1-1 1,-1 0 0,1 0-1,16-4 1,-20 3-23,1-1 0,-1-1 0,1 1 0,-1-1 0,0 1 0,0-1 0,0-1 0,-1 1 0,1-1 0,-1 0 0,0 0 0,0 0 0,0-1 0,0 1 1,-1-1-1,5-8 0,1-2 50,-2 0 0,0 0 0,-1-1 1,7-25-1,-8 19-3,-2-1 0,0 0 0,-2 0 0,0 0 0,-1 0 0,-5-31 0,4 51-89,1 0 0,-1 0 0,0 0 0,0 0-1,0 0 1,0 0 0,0 0 0,0 1 0,-1-1-1,0 0 1,1 1 0,-1-1 0,0 1 0,0 0-1,0 0 1,-1 0 0,1 0 0,-1 0 0,1 0-1,-1 0 1,1 1 0,-1-1 0,-3-1 0,-3 1-159,0-1 1,0 1 0,0 1-1,0-1 1,0 1 0,-16 1-1,23 0 87,-1 0 0,0 0 0,1 1 0,-1-1-1,0 1 1,1 0 0,-1-1 0,0 1 0,1 1-1,-1-1 1,1 0 0,0 0 0,-1 1 0,1-1-1,-3 3 1,-25 34-1245,27-34 1154,-18 27-1750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41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198 0 3209,'0'0'3412,"-8"13"-3710,-1 7 362,2 1 1,0 0 0,1 0 0,1 0 0,1 1-1,-2 31 1,6-52-157,30 0 157,-12 2-47,1 1-1,-2 1 0,1 0 1,-1 1-1,0 1 0,0 1 0,22 14 1,-38-22-18,19 11-12,-11-7 5,0 1 1,0 0-1,14 10 1,-21-13-15,0 0 0,0 0 0,0 0 1,0 0-1,-1 0 0,1 0 0,-1 0 0,1 1 1,-1-1-1,0 1 0,0-1 0,0 1 0,0-1 1,0 1-1,0-1 0,-1 1 0,0 0 0,1 4 1,-1-2-12,0 0 1,0 0-1,0 0 1,-1 0-1,0 0 1,0 0 0,-3 9-1,3-11 39,-1-1 0,0 1 0,0-1-1,0 1 1,0-1 0,0 0 0,0 0 0,-1 0-1,1 0 1,-1 0 0,1-1 0,-1 1 0,0-1 0,-3 2-1,-9 4 20,-1-1 0,0 0 0,-1-1 1,1 0-1,-32 3 0,-87-3 97,125-5-116,5 0-114,0 0 0,0-1 0,-1 0 0,1 0 0,0 0 0,0-1-1,0 0 1,0 0 0,0 0 0,0 0 0,1-1 0,-1 0 0,1 0 0,0 0 0,0 0 0,0-1 0,0 0 0,0 1-1,1-2 1,0 1 0,0 0 0,0 0 0,0-1 0,1 0 0,-1 0 0,-2-7 0,4-4-1057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7:42.1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1 101 3809,'0'0'5361,"77"-8"-5081,-17 4 16,25-3-128,14-5-104,63-15-64,-21 8-536,-21-4-2049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0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1339 193 360,'0'0'8151,"-13"-24"-7988,-1 11-209,-1 0 0,0 1 0,0 0 0,-1 1 0,-1 1 0,0 0 0,-22-8 0,-15-6 90,43 18-38,0 0 1,-1 1-1,0 1 0,0 0 1,-23-5-1,-13 3-39,0 3 0,-1 1 0,-59 6 0,84 1 4,-1 2 0,1 0-1,1 2 1,-1 1 0,-31 17-1,6-3 10,1 2-1,2 2 0,0 2 1,2 1-1,-52 50 0,78-61-1,0 1 0,1 1 0,1 1 0,2 0 0,-16 31 0,5 3-6,-24 73 0,2 39 27,21-69 5,21-73-10,1 1 0,1-1 0,2 1 0,3 52 0,0-13 32,-1-54 23,0-1-1,1 1 1,1-1-1,0 0 1,0 0-1,1 0 1,1 0-1,0-1 1,0 0-1,1 0 1,1 0-1,9 12 1,7 6 124,1-1 0,52 47 0,-51-54-155,0 0 0,1-2 1,1-1-1,1-1 0,1-1 1,0-2-1,1-1 0,0-1 1,1-1-1,0-2 0,0-1 1,1-2-1,0-1 0,1-1 1,38-1-1,-24-2-23,59-3-5,-92-1 15,1 0 1,-1-2-1,1 0 0,-2 0 0,1-1 0,17-11 1,11-4-3,-3 1 5,-2-3-1,0-1 1,-1-1-1,58-57 1,-66 55-29,-2-2 1,-1-1-1,-2-1 1,0-1 0,-3-1-1,19-39 1,-22 33 3,-1-1 0,-3 0 1,-1-1-1,7-47 0,-10 49-43,-4 7-47,-2 1 1,-1-1-1,-3-41 1,1 29 21,-1 30 83,0 1 1,-1 0-1,0 0 0,-1 0 0,-8-21 1,-31-64-46,23 56-1,7 15 11,-1 1 0,-1 0 0,-1 1 0,-1 0 0,-21-22 1,29 38-93,0 0 0,-1 0 0,0 1 0,-1 1 1,1 0-1,-1 0 0,-1 1 0,0 0 0,1 0 1,-2 2-1,1-1 0,0 1 0,-1 1 1,0 0-1,-16-2 0,-93 2-1912,81 4 1192,-37-1-1373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52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22 473 600,'0'0'8803,"-4"-23"-7778,1 12-988,-1 1 0,1-1 1,1 0-1,0 0 0,0 0 1,0-22-1,2-170-1730,0 68-4578,0 121 4442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3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1 567 1032,'0'0'4185,"0"-10"-3597,-1-27 7,3-109 1120,2 127-1697,1-1 1,0 1-1,2 1 0,11-26 1,3-6 0,39-83 3,-58 128-24,1 1 0,-1-1 0,1 1 0,1 0 0,-1 0 0,0 0 0,1 1 0,0-1-1,0 1 1,0 0 0,0 0 0,0 0 0,1 1 0,-1 0 0,1-1 0,0 2 0,0-1-1,7-2 1,6 1-36,0 1 0,1 0 0,33 2 0,-30 0-22,-22 0 44,1 0 0,0 0 0,0 0 0,0 1 0,-1-1 0,1 0-1,0 1 1,0-1 0,-1 1 0,1-1 0,0 0 0,-1 1 0,1 0 0,-1-1-1,1 1 1,0-1 0,-1 1 0,1 0 0,-1-1 0,0 1 0,1 0 0,-1-1-1,1 1 1,-1 0 0,0 0 0,0 0 0,1-1 0,-1 1 0,0 0 0,0 0-1,0 0 1,0-1 0,0 1 0,0 0 0,0 0 0,0 0 0,0 0-1,-1-1 1,1 1 0,0 0 0,0 0 0,-1-1 0,1 1 0,-1 1 0,0 1-3,0 1 0,0-1 0,0 0 0,-1 0 1,1 1-1,-1-1 0,0 0 0,0 0 1,-3 4-1,-19 12-56,0-2 1,-1 0 0,-37 18-1,90-30-845,5-6 954,-17 0-13,0 1 0,0 1 1,0 0-1,22 5 0,-33-5-48,1 1 0,-1 0 0,-1 0 0,1 0 0,0 1 1,0 0-1,-1 0 0,1 0 0,-1 0 0,0 0 0,0 1 0,0 0 1,-1 0-1,1 0 0,-1 0 0,0 1 0,3 6 0,-3-4-34,0 0 0,0 0 0,-1 0 0,0 1 0,0-1 0,-1 1 0,0 0 0,0-1 0,-1 1 0,-1 14-1,1-7 30,0-13 33,-1 0-1,1-1 1,-1 1 0,1-1-1,-1 1 1,0-1 0,0 0-1,0 1 1,0-1-1,0 0 1,0 1 0,0-1-1,0 0 1,0 0 0,-1 0-1,1 0 1,0 0 0,-1 0-1,1 0 1,-1-1 0,1 1-1,-1 0 1,1-1-1,-1 0 1,-2 1 0,-49 11 19,43-10-14,-10 0 35,1 0 0,-30-2 1,22 0 271,27-19-2067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4.0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8 174 128,'0'0'4642,"-1"0"-4549,1 0-1,0 0 0,-1-1 1,1 1-1,0 0 0,-1 0 1,1 0-1,0 0 0,-1-1 1,1 1-1,0 0 0,-1 0 1,1-1-1,0 1 0,0 0 1,-1-1-1,1 1 0,0 0 1,0-1-1,0 1 0,-1 0 1,1-1-1,0 1 0,0 0 1,0-1-1,0 1 0,0 0 1,0-1-1,0 1 0,0-1 0,0 1 1,0 0-1,0-1 0,0 1 1,0-1-1,0 1 0,0 0 1,0-1-1,7-10-84,1 0-1,0 1 1,0 0-1,16-14 1,0-2-7,40-43-100,-63 69 32,-2 27-1424,-2-8 1501,-1 0-1,-1 0 1,-8 21-1,7-25-464,1 0 0,1 1 1,1-1-1,0 1 0,-2 25 0,5-33-782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4.6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0 360,'0'0'6255,"3"0"-5704,106 0 863,-34 0-3915,-66 4-57,-9 0 1029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5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18 0 1040</inkml:trace>
  <inkml:trace contextRef="#ctx0" brushRef="#br0" timeOffset="1">18 0 1040,'-17'127'3865,"34"-127"-3457,8 0-72,1 0-16,4 0-120,0 0-136,0 0-64,4 0-440,-4 0-640,-13 0-1032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6.8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65 691 1376,'0'0'5605,"-5"0"-5140,3 0-420,0-1 0,1 1 1,-1-1-1,0 1 1,1-1-1,-1 1 1,1-1-1,-1 0 1,1 0-1,-1 0 0,1 0 1,-1 0-1,1 0 1,0 0-1,0 0 1,-1-1-1,1 1 1,0 0-1,-1-4 0,-2-1 110,1 0 0,1-1 0,-1 0 0,-2-12 0,0-12-117,1 0 1,2 0 0,1-1-1,3-37 1,0-3-31,-1 60-12,0-1-1,1 1 1,0 0 0,1-1 0,0 1-1,7-15 1,36-72-43,-21 48 36,-20 40-1,1 1-1,-1 0 1,2 0 0,-1 0 0,11-10-1,-14 16 8,0 1 1,0 0-1,0 1 0,0-1 0,1 1 0,-1-1 0,1 1 0,0 0 0,-1 0 1,1 0-1,0 1 0,0 0 0,0-1 0,0 1 0,1 1 0,-1-1 0,5 0 1,14 1 15,-15-1-55,0 1 0,0 0 0,1 0 0,-1 1 0,0 0 0,11 3 0,-17-3 12,0 0 1,0 0 0,0 0 0,0 0-1,0 0 1,0 0 0,-1 1-1,1-1 1,-1 1 0,1-1 0,-1 1-1,1 0 1,-1-1 0,0 1-1,0 0 1,0 0 0,0 0 0,0 0-1,0 0 1,0 0 0,-1 0-1,1 0 1,-1 1 0,1-1-1,-1 0 1,0 0 0,0 0 0,0 5-1,0-1-87,0-2 86,0 0 0,0 0 0,0-1 0,-1 1 0,1 0 0,-1 0 0,-1 4 0,1-7 34,0 0-1,1 0 1,-1 0 0,0 0-1,1 0 1,-1 0 0,0 0 0,0 0-1,0 0 1,0-1 0,0 1 0,0 0-1,0-1 1,0 1 0,-1 0 0,1-1-1,0 1 1,0-1 0,0 0 0,-1 1-1,1-1 1,0 0 0,0 0 0,-1 0-1,1 0 1,0 0 0,-2 0 0,22 1-137,-1 1 0,1 0 0,-1 2 1,0 0-1,0 1 0,-1 1 0,1 0 1,24 14-1,-40-18 91,1 0 1,-1 0-1,0 0 0,0 0 0,0 1 1,-1-1-1,1 1 0,-1-1 0,1 1 1,-1 0-1,0-1 0,0 1 0,0 0 1,0 0-1,0 0 0,-1 0 0,1 0 1,-1 0-1,0 3 0,0-3 41,1 1 0,-1-1 0,0 0 0,-1 0 0,1 1 1,-1-1-1,1 0 0,-1 0 0,0 0 0,0 0 0,0 0 0,-1 0 0,1 0 0,-1 0 0,1 0 0,-5 4 0,-1 0 14,-1-1 0,-1 0 0,1 0 0,-1-1 0,0 0 0,0-1 0,-1 0 0,1 0 0,-12 2 0,2-2 129,0-1-1,-1 0 0,-35-1 1,52-3-123,1 0-1,-1 0 1,1 0-1,-1 0 1,1 0-1,0 0 1,-1-1 0,1 0-1,0 1 1,0-1-1,0 0 1,0 0-1,0 0 1,1 0 0,-1 0-1,1 0 1,-1-1-1,1 1 1,0 0 0,0-1-1,-2-3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7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 20 1608,'0'0'4768,"0"0"-4732,-1-1-1,1 1 1,0-1 0,0 1-1,0-1 1,0 1 0,0-1-1,0 1 1,0-1 0,0 1-1,0-1 1,0 1 0,0 0-1,0-1 1,0 1 0,1-1-1,-1 1 1,0-1 0,0 1-1,0-1 1,1 1 0,-1 0-1,0-1 1,0 1 0,1 0-1,0-1 1,15-2 73,0 1 0,25 0 0,-40 29-747,-2-22 629,1 0 0,-1-1 0,0 1-1,0 0 1,-1 0 0,0-1 0,1 1 0,-2 0-1,1-1 1,0 0 0,-1 1 0,0-1 0,0 0 0,0-1-1,0 1 1,-1 0 0,1-1 0,-1 0 0,-4 3-1,-11 8-20,-1-2-1,-39 20 1,28-16 22,24-13-22,-5 5-528,26-5 10,-6-2 524,26 1 244,38-2-1,-40-1-1495,48 5 1,-67-1 18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8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1616,'0'0'5436,"5"0"-4370,37 0-428,-4-1-1101,-1 2 1,50 7-1,-41-4-3727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08.6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1 0 1064</inkml:trace>
  <inkml:trace contextRef="#ctx0" brushRef="#br0" timeOffset="1">1 0 1064,'0'116'1441,"4"-116"-633,9 0 0,4 0-168,0 0-184,4 0-120,1 0-152,3 0-128,5 0-56,13 0-272,-4 0-904,-5 0-2025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0.8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262 66 232,'0'0'6239,"-5"-27"-6182,3 24-64,-1 1 1,1-1-1,0 0 0,-1 1 0,0-1 1,1 1-1,-1 0 0,0 0 1,0 0-1,0 1 0,-1-1 0,1 0 1,0 1-1,-1 0 0,1 0 1,0 0-1,-1 0 0,-5 0 0,-11-1-118,0 1 1,-24 1-1,24 0 6,17 0 103,0 0 0,0 0 0,0 0 1,0 1-1,0 0 0,0-1 0,0 1 1,0 0-1,0 0 0,1 1 0,-1-1 1,0 1-1,1-1 0,-1 1 0,1 0 1,-5 4-1,3-2-1,1 0 1,0 0 0,0 0-1,1 1 1,-1-1-1,1 1 1,0 0 0,0-1-1,-1 8 1,-1 8-22,1 1-1,0-1 1,2 42-1,1-53 30,0-8 8,0 0 0,0 0 1,0-1-1,0 1 0,0 0 1,1 0-1,-1 0 0,0 0 1,1 0-1,-1 0 0,1-1 0,-1 1 1,1 0-1,-1 0 0,1-1 1,-1 1-1,1 0 0,0-1 1,-1 1-1,1 0 0,0-1 0,1 2 1,26 6 3,41-8 8,-50 0-24,-14 0 2,-1 0 0,0 0-1,0 0 1,0-1 0,1 1-1,-1-1 1,0 0 0,0 0 0,0 0-1,0-1 1,0 0 0,5-2-1,-5 0 3,0 0 0,1-1-1,-1 1 1,-1-1 0,1 0-1,-1 0 1,0 0 0,3-7-1,-2 5-8,0 0 1,-1 0-1,0-1 0,0 0 0,-1 1 0,0-1 0,0 0 0,1-16 0,-3 23 39,0 5-97,1-1 69,-1 1 1,0-1 0,0 1 0,0-1 0,-1 1-1,1-1 1,-1 1 0,0-1 0,0 1 0,-1 4 0,-2 3 1,1 12-2,0 1 0,1-1 1,2 27-1,0-36 11,0-13 2,1 0-1,-1 0 0,1 0 1,-1 0-1,1 0 0,-1 1 1,1-1-1,0 0 0,0 0 1,-1-1-1,1 1 0,0 0 0,0 0 1,0 0-1,0-1 0,0 1 1,0 0-1,0-1 0,1 1 1,-1-1-1,0 1 0,0-1 1,0 0-1,0 1 0,3-1 1,34 8-23,-33-7-54,42 2-1907,-34-3-177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1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1240,'0'0'4068,"9"0"-3828,174 0 471,-102 0-5004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54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1 411 568,'0'0'4064,"0"-6"-240,0-19-3749,0 16-47,-1-30-24,2 1 1,2-1-1,9-41 1,-9 58-736,-1 0 1,-1 0 0,-3-36 0,1 12-2884,1 42 2428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1.9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0 0 1744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2.3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1744,'17'116'737,"-8"-116"-249,-1 0 448,5 0-336,0 0-264,4 0 40,5 0-88,-5 0-192,4 0-88,0 0-8,5 0-216,13 0-336,-5 0-616,-4 0-441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6.1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0 286 128,'0'0'2297,"15"-12"-2057,4-2-164,50-42 372,-45 34-91,35-40-1,-51 52-286,-1 0-1,0 0 0,-1-1 1,0 0-1,0 0 0,-1-1 1,5-17-1,-10 29-48,0-1 0,0 1-1,1 0 1,-1-1 0,0 1 0,0-1 0,0 1 0,0-1 0,0 1-1,0-1 1,0 1 0,1-1 0,-2 1 0,1-1 0,0 1-1,0-1 1,0 1 0,0-1 0,0 1 0,0-1 0,0 1 0,-1 0-1,1-1 1,0 1 0,0-1 0,0 1 0,-1 0 0,1-1-1,0 1 1,-1-1 0,1 1 0,0 0 0,-1-1 0,0 1-1,-17-1-90,5 2 32,4-1 3,3 0 15,1-1 0,-1 2 0,0-1 0,1 1 0,-1 0 0,-8 2 0,11-2 14,1 0 0,0 1-1,0-1 1,0 0 0,0 1 0,0 0 0,0-1 0,0 1 0,1 0 0,-1 0-1,1 0 1,-1 0 0,1 0 0,0 0 0,-1 1 0,1-1 0,0 0-1,0 4 1,-7 22-14,1 1-1,2 0 1,1 0-1,1 1 1,1-1-1,4 45 0,-2-22-3,1-49 23,-1 0 0,1 0 0,0 0 0,0 0 0,0 1 0,0-1 0,0 0 0,1-1 0,-1 1 0,1 0 0,0 0 0,0-1 0,0 1 0,0-1 0,0 1 0,0-1 0,4 3 0,0-1 7,-1 1 0,1-2 0,0 1 0,0 0 0,0-1 1,1 0-1,6 2 0,-6-4 0,0 0 0,0-1 0,0 1-1,0-1 1,13-2 0,2 1 0,-20 1-4,-1 0-1,1 0 1,-1-1-1,1 1 1,-1-1-1,1 1 1,-1-1-1,0 1 1,1-1-1,-1 0 1,0 1-1,1-1 1,-1 0-1,0 0 1,0 0-1,0 0 1,0 0-1,0-1 1,0 1-1,0 0 1,0 0 0,0-1-1,0 1 1,-1 0-1,1-1 1,-1 1-1,1-3 1,1-2 20,0 0 1,-1 0-1,0 0 1,0 0-1,-1-10 1,1 15-5,-1-1 0,0 1 0,0-1 1,0 0-1,0 1 0,0-1 0,0 1 1,-1-1-1,1 1 0,0-1 0,-1 1 1,1 0-1,-1-1 0,0 1 0,1-1 0,-1 1 1,0 0-1,0 0 0,0-1 0,0 1 1,0 0-1,-2-2 0,0 2-50,-1 0 1,1 0-1,0 0 0,-1 1 1,1-1-1,-1 1 0,0 0 0,-6 1 1,3-1-38,3-1-22,0 2 0,0-1 0,0 0 0,0 1-1,0 0 1,0 0 0,0 0 0,1 0 0,-1 0 0,0 1 0,0 0 0,1 0 0,-1 0-1,1 0 1,0 1 0,0-1 0,0 1 0,0 0 0,0-1 0,0 1 0,1 1 0,-1-1-1,1 0 1,0 1 0,0-1 0,0 1 0,-1 4 0,2 4-1219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6.9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98 1328,'0'0'4823,"5"-13"-4065,4-1-569,-4 5-165,0 1 0,1-1 0,0 1 0,1 0 1,0 1-1,15-14 0,-22 21-49,0 0 1,0 0 0,0 0-1,0 0 1,1 0-1,-1 0 1,0 0-1,0 0 1,0 0-1,1 0 1,-1 0-1,0 0 1,0 0 0,0 0-1,0 0 1,1 0-1,-1 0 1,0 0-1,0 0 1,0 0-1,0 0 1,1 0-1,-1 0 1,0 0 0,0 0-1,0 0 1,0 0-1,1 1 1,-1-1-1,0 0 1,0 0-1,0 0 1,0 0 0,0 0-1,0 0 1,0 1-1,1-1 1,-1 0-1,0 0 1,0 0-1,0 0 1,0 1-1,0-1 1,3 14-286,-3 25 490,0-29-321,0 100-2316,0-105 1491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7.7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20 2497,'0'0'5051,"-1"0"-4992,1-1 0,0 0-1,0 1 1,0-1-1,0 1 1,0-1 0,0 0-1,0 1 1,0-1-1,0 0 1,0 1 0,0-1-1,0 0 1,1 1 0,-1-1-1,0 1 1,0-1-1,1 0 1,-1 1 0,0-1-1,1 1 1,0-1 0,18-2-5,0 2 0,1 0 0,31 3 0,-1 0-198,-14-3-329,-14 1-795,0 0 1,0 1 0,34 6 0,-48-6 474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8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0 208,'0'0'5113,"17"0"-4465,-4 0-128,4 0-240,0 0-192,4 0-72,1 0-16,16 4-240,-4 0-1040,-4 0-1040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29.8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1 368 1872,'0'0'4883,"11"0"-4326,0-1-420,0-1 1,0 1-1,0-2 0,0 0 0,-1 0 1,1-1-1,-1 0 0,1-1 0,-1 0 1,10-7-1,81-50-47,23-17-96,-110 70-52,-2-2 0,0 0 1,0 0-1,-1-1 0,0-1 1,16-24-1,-24 32-14,-1 1 0,0-1 0,0 0 0,0-1 0,0 1 0,-1 0 0,0 0 1,0-1-1,0 1 0,-1 0 0,0-1 0,0-5 0,-2 10 36,1 0-1,-1 1 1,0-1 0,0 0-1,0 1 1,0-1 0,0 1-1,0 0 1,1 0 0,-1-1 0,0 1-1,0 0 1,0 1 0,-4-1-1,5 1 3,-16-2-35,12 1 49,0-1-1,0 1 1,0 0-1,0 0 1,0 1-1,-1-1 0,1 1 1,0 0-1,0 1 1,0-1-1,0 1 1,1 0-1,-1 0 1,0 0-1,1 1 0,-1 0 1,-6 6-1,2-3-13,1 2-1,0-1 1,0 1-1,1 0 1,0 1-1,1 0 1,0 0-1,0 0 1,1 1-1,0 0 0,0 0 1,1 0-1,1 0 1,0 1-1,0 0 1,1-1-1,0 1 1,1 0-1,0 12 1,1 3 24,-1-12 11,1 1 0,0 0 0,1-1 0,1 1-1,5 22 1,-6-34-2,0 0-1,0 0 1,1 1-1,-1-1 1,1-1 0,0 1-1,0 0 1,0 0-1,0-1 1,0 1-1,1-1 1,-1 1-1,1-1 1,-1 0-1,1 0 1,0 0 0,0 0-1,0-1 1,0 1-1,0-1 1,0 0-1,0 0 1,1 0-1,-1 0 1,0-1-1,1 1 1,-1-1-1,0 0 1,7 0 0,11 0-44,-9 1-45,1-1 0,-1-1 0,24-3 0,-32 3 60,-1 0 0,1-1 1,0 1-1,-1-1 0,1 1 0,0-1 0,-1 0 0,0 0 0,0-1 0,1 1 0,-1-1 0,-1 0 0,1 0 0,0 1 0,-1-2 0,4-3 0,-5 3 36,0 1 0,1-1 1,-1 0-1,0 1 0,-1-1 0,1 0 0,-1 0 1,0 0-1,0 1 0,0-1 0,-1-6 1,0-5 210,1 13-202,0 1 1,-1 0-1,1 0 1,-1-1-1,1 1 0,-1 0 1,0 0-1,1 0 1,-1 0-1,0 0 0,0 0 1,0 0-1,0 0 1,0 0-1,0 0 0,0 0 1,0 1-1,0-1 0,0 0 1,0 1-1,0-1 1,-1 1-1,1-1 0,0 1 1,-1 0-1,1-1 1,0 1-1,0 0 0,-3 0 1,-41-3 47,43 3-64,-6-1-4,0 2 0,0-1 0,0 1 0,-1 1 0,1-1 0,0 1-1,-11 5 1,16-6-35,0 1-1,0-1 0,0 1 1,0 0-1,0 0 1,1 0-1,-1 1 0,1-1 1,-1 0-1,1 1 0,0 0 1,0-1-1,0 1 0,0 0 1,1 0-1,-1 0 1,1 0-1,0 0 0,0 1 1,0-1-1,-1 5 0,1 7-1811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30.9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27 1608,'0'0'5988,"1"-1"-5936,-1 0-1,1 0 1,0 0-1,-1 1 1,1-1-1,0 0 1,0 0-1,-1 0 1,1 1-1,0-1 1,0 0-1,0 1 1,0-1-1,0 1 1,1-1-1,6-2-32,-1 0 0,1 1-1,0 0 1,0 0 0,0 1-1,12-1 1,-19 25-704,-2-17 662,1 0 1,-1-1 0,0 1 0,0 0-1,-1-1 1,1 1 0,-1-1 0,0 0 0,-1 0-1,0 1 1,1-2 0,-6 8 0,-5 4 73,0-1 0,-19 17 0,-11 13-101,43-45 44,-1 1 0,1-1 0,0 0 0,-1 1 0,1-1 0,0 0 0,-1 1 0,1-1 0,0 0 0,0 1 0,-1-1 0,1 1 0,0-1 0,0 0 0,0 1 0,0-1 0,0 1 0,0-1 0,-1 1-1,1-1 1,0 0 0,0 1 0,0-1 0,0 1 0,0-1 0,1 1 0,-1-1 0,0 1 0,0-1 0,0 0 0,0 1 0,0-1 0,1 1 0,-1-1 0,0 0 0,0 1 0,1-1 0,-1 1 0,0-1 0,1 0 0,-1 1 0,0-1 0,1 0-1,-1 0 1,0 1 0,1-1 0,-1 0 0,1 0 0,-1 0 0,0 1 0,1-1 0,-1 0 0,1 0 0,-1 0 0,1 0 0,-1 0 0,1 0 0,33 3 117,-27-2-136,22 1-866,-1 0 0,1-2 0,42-5-1,-49-2-1055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31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1464,'0'0'4532,"22"0"-3056,121 9-2558,-86-3-1433,-35-6 1041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18:31.9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0 1 1064</inkml:trace>
  <inkml:trace contextRef="#ctx0" brushRef="#br0" timeOffset="0.94">0 1 1064,'13'115'3833,"-4"-115"-3577,16 0-96,1 0-72,30 0-88,-9 0-592,-4 0-896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4:59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29 312,'0'0'3390,"7"6"-3202,-11-4 122,0-1-1,0 0 0,0-1 1,0 1-1,0-1 1,0 0-1,0 0 1,0 0-1,-5-1 1,3 1-51,-26-1-76,0-2 0,-50-12 0,-21-1-477,91 14-107,-1 1-1,1 1 1,-1 0 0,1 0-1,-1 2 1,1-1 0,-1 2 0,1-1-1,0 2 1,-23 9 0,20-6-1308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0:17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1 488,'0'0'8351,"25"0"-8309,472 0 143,-352 10-185,-124-8 0,4 1 3,215 13 17,-168-17-19,-14-1 1,0 3 0,0 3 0,73 12 0,-81-13 121,-43-4-97,0 1 0,0 0-1,0 1 1,0-1 0,0 1 0,11 4 0,-5-2-8,0 0 0,0-1 0,1 0 0,-1-1 0,0-1-1,27-2 1,12 0 566,-51 2-602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06.4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1464,'0'0'3240,"0"9"1947,-1 41-5276,-18 597-1697,19-646 1700,1-1 0,-1 0-1,0 1 1,0-1 0,0 1-1,0-1 1,0 0 0,1 1 0,-1-1-1,0 1 1,0-1 0,1 0-1,-1 1 1,0-1 0,1 0-1,-1 0 1,0 1 0,1-1-1,-1 0 1,0 0 0,1 0-1,-1 1 1,1-1 0,-1 0-1,0 0 1,1 0 0,-1 0 0,1 0-1,-1 0 1,0 0 0,1 0-1,-1 0 1,1 0 0,-1 0-1,1 0 1,-1 0 0,0 0-1,1 0 1,-1 0 0,1 0-1,0-1 1,4 1-966,4 0-1399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07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1560,'0'0'7391,"0"5"-6997,0 581 116,9-571-1151,-9-14 521,0-1 0,1 0 0,-1 0 0,0 1 0,0-1 0,1 0 0,-1 0 0,0 1 0,0-1 0,1 0 0,-1 0 0,0 0 0,1 0 0,-1 0 0,0 0 0,1 1 1,-1-1-1,0 0 0,1 0 0,-1 0 0,0 0 0,1 0 0,-1 0 0,0 0 0,1 0 0,-1 0 0,0-1 0,1 1 0,-1 0 0,0 0 0,1 0 0,-1 0 0,0 0 0,1-1 0,-1 1 0,0 0 0,0 0 0,1 0 0,-1-1 0,0 1 0,0 0 0,1 0 0,-1-1 0,0 1 0,1-5-1294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07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3449,'0'0'3745,"38"0"-3529,-22 0-88,4 0-104,2 0-24,13 0-504,-6 0-1057,-3 0-839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08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6 2833,'0'0'3646,"-9"10"-3033,5 2-533,-1 0-1,2 1 0,0-1 1,0 1-1,1 0 1,1 0-1,0 0 1,1 0-1,2 18 1,-2-4-37,0-25-47,1 1 0,-1-1 1,0 0-1,1 1 0,0-1 1,0 1-1,0-1 0,0 0 0,0 0 1,0 0-1,0 0 0,1 0 1,-1 0-1,1 0 0,0 0 1,-1 0-1,1 0 0,0-1 0,0 1 1,0-1-1,0 0 0,0 1 1,0-1-1,1 0 0,-1 0 1,0 0-1,1-1 0,-1 1 0,0 0 1,1-1-1,-1 0 0,5 1 1,-3-1-3,0 1 0,0-1 0,1 0 0,-1 0 0,0 0 0,0-1 0,0 1 0,0-1 1,0 0-1,0 0 0,0-1 0,0 1 0,0-1 0,-1 0 0,1 0 0,0 0 0,-1 0 0,0 0 1,4-4-1,-4 1 14,0 0 0,-1 0 1,1-1-1,-1 1 0,0 0 0,0-1 1,-1 0-1,0 1 0,0-1 1,0 0-1,-1 0 0,0 0 1,0 1-1,-1-12 0,0-4 20,1 17-29,0 0 0,-1 0 0,1 0 0,-1 1 1,0-1-1,0 0 0,-1 1 0,1-1 0,-1 1 0,1-1 1,-1 1-1,0 0 0,0 0 0,-1 0 0,1 0 0,-1 0 1,1 0-1,-1 1 0,0-1 0,0 1 0,0-1 0,0 1 1,-1 0-1,-3-1 0,-2-1-184,0 0 0,0 1 0,-1 0-1,1 0 1,0 1 0,-1 1 0,1 0 0,-16-1 0,24 3 102,0 0 0,-1-1 1,1 1-1,0 0 0,-1 0 1,1 0-1,0 0 0,0 0 1,0 0-1,-1 0 0,1 0 1,0 0-1,1 1 0,-1-1 1,0 0-1,0 0 0,1 1 1,-1-1-1,0 1 0,1-1 1,-1 1-1,1-1 1,0 1-1,0-1 0,-1 3 1,-2 6-517,-6 11-680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0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 1512,'0'0'8367,"-2"10"-8144,-26 49-3,11-27-120,-16 50 0,21-47-93,3 1-1,1 1 1,1-1-1,3 1 0,-1 55 1,4-62-18,1-5-60,4 45-1,-3-62 9,1 1 0,0-1-1,0 0 1,1 0 0,0 0-1,0 0 1,1 0 0,0-1-1,7 10 1,-2-5-440,2 1 0,-1-1 0,2-1 0,23 19 0,4-7-1803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0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52 2713,'0'0'5070,"-4"-6"-4625,2 3-357,-1-1 0,0 1 0,0-1 0,0 1 0,0 0 0,0 0 0,-1 1 0,1-1 0,-1 1-1,1 0 1,-1-1 0,0 2 0,0-1 0,0 0 0,0 1 0,-1 0 0,1 0 0,0 0 0,0 0-1,-1 1 1,1-1 0,-5 1 0,-6 0-88,6 0-22,1 0 0,-1 0 1,0 1-1,-10 2 0,15-1 3,0-1-1,0 1 1,0 0 0,1-1-1,-1 2 1,1-1 0,-1 0-1,1 1 1,0-1-1,0 1 1,-4 6 0,0-1-14,1 0 0,1 0 1,-1 1-1,1 0 0,1 0 1,0 0-1,0 1 0,1-1 1,0 1-1,-2 13 0,2-6-59,1 0 0,1-1-1,1 1 1,0 0 0,4 25-1,-3-39 69,-1-1 0,0 0-1,1 0 1,0 0 0,-1 0-1,1 0 1,0 0-1,0 0 1,0 0 0,0 0-1,1 0 1,-1 0 0,0-1-1,1 1 1,0 0 0,-1-1-1,1 1 1,0-1 0,-1 0-1,1 0 1,0 1 0,0-1-1,0 0 1,0-1 0,5 2-1,2 0-47,0 0 1,0-1-1,0 0 1,19-1-1,-16 0 127,-8-1-51,0 1 0,0-1 1,0 0-1,1-1 0,-1 1 0,0-1 0,0 0 0,-1 0 1,1 0-1,0 0 0,-1 0 0,1-1 0,-1 0 0,0 0 1,0 0-1,0 0 0,0 0 0,-1-1 0,1 1 0,-1-1 1,0 1-1,0-1 0,3-6 0,-1 0 16,1-1 1,-1 0-1,-1 0 0,0 0 1,0 0-1,-1 0 0,1-22 1,-3-45 92,0 78-85,0 38-476,0-23 543,1 0-1,1-1 1,1 1 0,0-1-1,5 15 1,-6-21-205,1-1-1,0 1 1,0-1 0,1 0-1,0 0 1,0 0 0,0-1 0,1 1-1,0-1 1,11 10 0,-13-14-138,0 0 0,0 0 0,0-1 1,0 0-1,1 1 0,-1-1 1,0-1-1,1 1 0,-1 0 0,0-1 1,1 1-1,-1-1 0,1 0 1,3-1-1,-3 1-107,7 0-1376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0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2937,'0'0'4577,"14"8"-2934,-6-6-1542,0 0 0,0 0 1,0-1-1,0 0 1,0-1-1,0 0 0,13-1 1,-11 0-392,0 1 1,-1 0-1,1 1 1,9 1-1,-17 7-3565,-2-1 894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0.9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2897,'-35'138'4457,"41"-138"-3809,14 0-16,2 0-144,4 0-184,6 0-168,0 0-136,0-3-128,0-2-408,7-4-792,-10 6-1513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1.4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26 123 3241,'0'0'4742,"-3"4"-4535,0-1-172,0 1 0,1 1 1,0-1-1,-1 0 1,2 0-1,-1 1 0,0-1 1,1 1-1,0-1 0,0 1 1,0 0-1,1-1 1,-1 1-1,1 0 0,0 0 1,1-1-1,-1 1 0,2 6 1,-1-7-29,0 0-1,0 0 1,1 0 0,-1 0 0,1-1 0,0 1-1,0 0 1,0-1 0,0 0 0,1 1-1,-1-1 1,1 0 0,0 0 0,0 0 0,0-1-1,0 1 1,0-1 0,1 0 0,-1 0 0,1 0-1,0 0 1,7 2 0,-4-1-46,1-1-1,0 0 1,0-1 0,0 0 0,-1 0 0,1 0-1,0-1 1,0-1 0,0 1 0,0-1-1,13-3 1,-16 2 30,0 0 0,0 0 1,0-1-1,-1 0 0,1 1 0,-1-2 0,0 1 0,1 0 0,-1-1 0,-1 0 0,1 0 1,0 0-1,-1 0 0,0 0 0,0-1 0,0 0 0,3-8 0,-3 5 40,0 1-1,-1-1 1,0 0 0,0 0 0,-1 0-1,0 0 1,0 0 0,-1 0-1,0-1 1,-2-13 0,1 16-2,0 1 0,0-1 0,-1 0 0,1 1 0,-1-1 0,-1 1 0,1-1 0,-1 1 0,1 0 0,-2 0 1,1 0-1,0 1 0,-1-1 0,0 1 0,-6-6 0,2 5-25,0 1 0,-1 0 1,1 0-1,-1 0 0,0 1 0,0 1 0,0-1 0,-1 2 1,1-1-1,0 1 0,-1 1 0,1-1 0,-18 3 1,25-2-40,0 1 1,0-1 0,-1 1 0,1 0 0,0 0 0,0 0 0,0 0-1,0 0 1,0 0 0,0 0 0,1 1 0,-1-1 0,0 1-1,1-1 1,-1 1 0,1 0 0,-1-1 0,1 1 0,0 0-1,0 0 1,0 0 0,0 0 0,0 0 0,0 0 0,0 0-1,1 1 1,-1-1 0,1 0 0,0 3 0,-3 9-438,2 1 1,0-1-1,1 21 1,0-20-280,0 23-1355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5:00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 2897,'0'0'4046,"-10"0"-3778,-33 3 245,-42 10 1,69-11-812,0-1 1,0 0 0,0-1-1,0 0 1,-24-5-1,28 0-1109,1-2-502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1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 1800,'0'0'7647,"11"9"-7223,1-1-341,-6-4-57,0 0-1,0 1 1,0-1 0,0 2-1,-1-1 1,0 0 0,0 1 0,0 0-1,-1 0 1,5 8 0,-2 2 3,0 1 1,-1 0 0,0 0-1,-2 0 1,0 1-1,-1 0 1,1 27-1,-2-1-17,-9 85-1,2-97-296,-2 0 1,-1 0 0,-1-1 0,-2 0 0,-1 0 0,-26 45 0,25-50-404,-29 60-3554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3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 1720,'0'0'5986,"0"-5"-2770,0 8-3231,0 142-126,19 148 0,1-92-1137,-20-197 1015,3 7-689,3-7-3361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3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3121,'0'0'4577,"1"19"-4169,4 51-42,18 87 0,19 98-269,-36-144-5403,-6-105 2469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3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4257,'0'0'4529,"55"-6"-4257,-20 6-104,10 0-168,0 0-208,-3 0-464,12 0-632,-12 0-473,-10 3-143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4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 1744,'0'0'5615,"-7"12"-5332,-23 39-87,28-47-175,0 0 0,1 0 0,-1 0 0,1 1 0,0-1 0,0 0 0,1 1 1,-1-1-1,1 0 0,0 1 0,0-1 0,2 9 0,-1 4-10,-1-12-3,1 0 1,0 0-1,0 0 1,0-1-1,0 1 0,1 0 1,0 0-1,0-1 1,0 1-1,1-1 0,-1 0 1,1 0-1,0 0 1,0 0-1,1 0 0,-1 0 1,1-1-1,4 4 1,-2-3-30,-1 0 1,0 0 0,1-1 0,0 1-1,0-2 1,0 1 0,0 0 0,0-1-1,1 0 1,-1-1 0,1 0 0,-1 0-1,8 1 1,-12-2 9,-1 0-1,0 0 1,1 0 0,-1 0-1,1 0 1,-1-1 0,1 1-1,-1 0 1,1-1 0,-1 1 0,0-1-1,1 1 1,-1-1 0,0 0-1,0 1 1,1-1 0,-1 0-1,0 0 1,0 0 0,1-2-1,0 1 18,-1 0-1,0-1 1,0 1-1,0-1 1,0 0-1,-1 1 1,1-1-1,-1 0 1,1 1-1,-1-5 1,1-8 21,0 1 0,-1-1 0,0 1 0,-4-19 0,3 27-61,0 1-1,-1-1 1,0 1 0,0 0 0,-1 0 0,1 0 0,-1 0 0,0 0 0,0 1 0,-1-1 0,1 1 0,-1 0 0,0 0 0,-5-4 0,2 2-211,-2 1 0,1-1 1,-1 1-1,0 1 0,0 0 1,0 0-1,0 0 0,-1 1 1,1 1-1,-1 0 0,0 0 0,0 1 1,0 0-1,-15 1 0,16 1-735,5 6-519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4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0 4017,'0'0'5288,"-2"9"-4955,-15 71 349,7-39-584,2 1 0,1 0 1,0 48-1,7-78-102,-1 29-5,9 64-1,-6-91-69,1 0 0,1 0 0,0 0 0,1 0 0,1-1 0,0 0 0,0 0 0,10 14 0,-3-9-935,1 0 0,30 30 0,-14-22-1586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6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1 458 3305,'0'0'5424,"2"-9"-4516,47-38-275,-14 16-535,4-8-99,48-61 0,-77 86-37,-1 1 0,0-2 1,-1 1-1,0-1 0,-1 0 1,-1-1-1,-1 1 0,0-1 1,3-20-1,-6 29-6,-2 0 0,1 0 0,-1-1 1,0 1-1,-2-11 0,0 17 18,1 0 1,-1 0-1,1 0 0,-1 0 0,0 1 1,0-1-1,1 0 0,-1 1 0,0 0 1,0-1-1,0 1 0,0 0 0,0 0 1,1 0-1,-1 0 0,0 0 0,-2 1 1,-1-1-12,-8 0-44,0 0 0,0 1 0,-14 3 0,22-3 74,-1 1 1,1 0-1,-1 0 0,1 0 0,0 1 0,0 0 0,0 0 1,0 0-1,-6 6 0,3-2-1,1 0 0,0 1 0,0 0 1,0 0-1,1 1 0,1 0 0,-1 0 0,2 0 0,-1 0 0,1 1 1,0 0-1,1 0 0,-3 16 0,1 8-33,1 0 1,2 62-1,2-73 21,0-13 7,1 0 1,1 1 0,-1-1-1,2 0 1,-1 0-1,1-1 1,1 1-1,0-1 1,0 1-1,1-1 1,0 0 0,0-1-1,1 1 1,0-1-1,8 7 1,-8-8-37,1 0 0,0-1 0,0 0-1,0-1 1,1 0 0,0 0 0,0 0 0,0-1 0,1 0 0,-1-1 0,1 0 0,0 0 0,0-1 0,0 0-1,0 0 1,16 0 0,-19-2 29,-1 0 0,0-1 0,1 1-1,-1-1 1,0 0 0,0-1 0,0 1-1,1-1 1,-2 0 0,1 0 0,0-1 0,0 1-1,7-7 1,-9 7 18,0-1 1,0 0-1,-1 0 0,1 0 1,-1-1-1,1 1 0,-1-1 1,0 1-1,0-1 0,-1 0 1,1 0-1,-1 1 1,0-1-1,0 0 0,0 0 1,0 0-1,-1-1 0,1-6 1,-1 6 57,0 0 1,0 0 0,-1 0 0,1 0-1,-1 0 1,0 0 0,0 0 0,-1 0-1,1 0 1,-6-8 0,5 10-10,0 0 1,-1 0-1,0 0 0,0 1 1,0-1-1,0 1 1,0-1-1,0 1 0,-1 0 1,1 1-1,-1-1 0,1 0 1,-1 1-1,-6-2 0,1 1 13,0-1 0,0 1 0,-1 1-1,1 0 1,0 0 0,0 1 0,-1 0-1,-13 2 1,22-1-73,0-1 1,-1 1-1,1-1 0,-1 1 1,1 0-1,0 0 1,0 0-1,-1-1 0,1 1 1,0 0-1,0 1 0,0-1 1,0 0-1,0 0 0,0 0 1,1 1-1,-1-1 1,0 0-1,0 1 0,1-1 1,-1 0-1,1 1 0,0-1 1,-1 1-1,1-1 1,0 3-1,-2 45-766,2-36 479,0-9 57,0-1 1,0 0 0,0 0 0,0 0-1,1 0 1,-1 0 0,1 0 0,0 0-1,0 0 1,0 0 0,0 0 0,1 0-1,1 3 1,12 9-2444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6.7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3897,'0'0'5966,"2"-4"-5744,7-28-110,5-16-531,-13 62-1855,2 42 2620,-3 72-640,0-126 144,0-1 0,0 1 0,0-1 0,0 0 0,0 1 0,0-1 0,0 0 0,1 1 0,-1-1-1,1 0 1,-1 1 0,1-1 0,-1 0 0,1 0 0,0 1 0,-1-1 0,1 0 0,0 0 0,0 0 0,0 0 0,0 0-1,0 0 1,0 0 0,0 0 0,3 1 0,5 1-1888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7.1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1824,'0'0'7345,"5"0"-6752,16 0-220,20 0-621,51-6 0,-82 6-2683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7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2865,'-16'121'4241,"16"-118"-3257,9 0-368,7-3-200,0 0-128,3 0-136,1 0-152,-1 0-80,3 0-432,4 0-552,-7-3-1393,-3-3-1496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5:01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12 1592,'0'0'4707,"-12"-1"-4258,-216-8 1428,180 8-1884,-29 1-1222,27 4-2325,32 0 815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18.2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37 117 4225,'0'0'2259,"-3"0"-2770,-10 4 5963,8 10-5506,1 1 0,0 0 0,1 0 0,1 0 0,1 0 0,0 1 0,1-1 0,0 0 0,5 25 0,-4-35 17,0-1 1,0 1-1,1 0 0,0-1 1,0 0-1,0 1 0,0-1 0,1 0 1,0 0-1,0 0 0,0-1 1,0 1-1,0-1 0,1 1 1,0-1-1,-1 0 0,1 0 0,0-1 1,0 1-1,1-1 0,8 3 1,-1 0-70,0-1 0,1-1 0,0 0 0,-1-1 0,1 0 1,25-1-1,-32 0 96,-1-1 1,1-1-1,-1 1 1,1-1-1,-1 0 0,0 0 1,1-1-1,-1 1 1,0-1-1,0 0 1,0-1-1,0 1 1,0-1-1,-1 0 1,1 0-1,-1-1 0,0 1 1,0-1-1,0 0 1,0 0-1,-1 0 1,0 0-1,1-1 1,-2 0-1,5-6 1,-2-1 62,-1 0 1,1 1-1,-2-2 1,0 1-1,0 0 1,-1-1-1,1-16 1,-2-3 217,-6-55 0,5 83-259,-1-1-1,0 1 0,-1-1 0,1 1 1,-1-1-1,1 1 0,-1 0 0,-1 0 0,1 0 1,0 0-1,-1 0 0,0 0 0,0 1 1,0-1-1,-1 1 0,1 0 0,-1 0 0,1 0 1,-1 1-1,0-1 0,0 1 0,0 0 0,0 0 1,-1 0-1,1 1 0,-1-1 0,1 1 1,-1 0-1,1 0 0,-1 1 0,1-1 0,-1 1 1,0 0-1,1 0 0,-1 1 0,0 0 0,1-1 1,-9 4-1,6-1-232,1 1-1,-1 0 1,1 0 0,0 0 0,0 1 0,0 0-1,1 0 1,-9 11 0,-1 0-678,-17 14-1798,1-4-1445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 2969,'0'0'5442,"0"0"-5308,1 0 0,0 0-1,0 0 1,-1 1 0,1-1-1,0 0 1,0 1 0,-1-1-1,1 0 1,0 1 0,-1-1-1,1 1 1,0-1 0,-1 1 0,1-1-1,-1 1 1,1 0 0,-1-1-1,1 2 1,24 36 20,-2 1-1,-1 1 1,15 43 0,-27-57-151,-1 2 1,-2-1 0,0 1 0,-2 0 0,3 56 0,-7-70-61,0 0 1,-1 1 0,0-1-1,-1 0 1,-1 0 0,-1 1-1,0-2 1,0 1 0,-1 0-1,-1 0 1,0-1 0,-9 14-1,-13 16-1220,-65 78 0,31-53-3174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1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21 624,'0'0'6257,"0"-4"-5480,0-9-33,0 9 1356,0 29-1966,-2 88 28,0-14-789,12 109 1,-10-205 464,7 34-1507,6-17-2427,-7-16 1670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2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3265,'0'0'4505,"1"14"-3977,8 121 353,0 13-1077,30 158-1,-37-292-1575,0 0 1,0 29-1,-2-35-931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2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3897,'0'0'4321,"90"-6"-4201,-51 6-112,6 0-8,3 0-216,3 0-744,-3 0-361,16 0-119,-16 0-24,-9 0-1481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2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15 2985,'0'0'4394,"-1"13"-4086,-1-2-238,0-2-3,0 0 0,0 0 1,1 0-1,1 0 0,-1 0 0,2 0 0,-1 0 0,1 0 0,3 13 0,-3-18-35,1-1-1,0 1 0,0-1 0,0 1 0,0-1 0,0 0 0,1 1 0,-1-1 0,1-1 0,0 1 0,0 0 1,0-1-1,0 1 0,0-1 0,1 0 0,3 2 0,0-1-127,0-1-1,0 0 1,0 0-1,0-1 1,1 0 0,-1 0-1,14-1 1,-20 0 102,-1-1 1,1 1-1,0 0 1,0-1-1,0 1 0,0-1 1,0 1-1,-1-1 1,1 0-1,0 1 1,0-1-1,-1 0 1,1 1-1,-1-1 1,1 0-1,0 0 1,-1 1-1,1-1 0,-1 0 1,0 0-1,1 0 1,-1 0-1,0 0 1,1 0-1,-1 0 1,0 0-1,0 0 1,0 1-1,0-1 1,0 0-1,0-2 0,0-39 185,0 30-129,-1 6-62,0 1 0,0-1 0,0 0 0,-1 0 0,0 0 0,0 1 0,0-1 0,-1 1 0,0-1 0,0 1 0,0 0 0,-1 0 0,1 1 0,-1-1 0,0 1 0,-1 0 0,1 0 0,-1 0 0,0 0 0,0 1 0,0 0 0,0 0 0,0 0 1,-1 1-1,1-1 0,-1 1 0,0 1 0,0-1 0,0 1 0,1 0 0,-8 0 0,11 1-56,1 0 0,0 0 0,0 0 1,0 1-1,-1-1 0,1 0 0,0 1 0,0-1 1,0 1-1,0-1 0,0 1 0,0-1 0,0 1 1,0 0-1,0 0 0,0-1 0,0 1 0,0 0 1,0 0-1,1 0 0,-1 0 0,0 0 0,0 2 1,-9 28-1523,6 3-262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1 3593,'0'0'6684,"-7"5"-5845,-10 17-753,2 1 1,0 1-1,2 1 1,0-1-1,2 2 1,1 0-1,0 0 0,-4 29 1,5-16-146,3 1 0,1 0 0,2 0 0,5 77-1,-1-106-154,1 1-1,0-1 0,1 0 0,0 0 1,1 0-1,0 0 0,1-1 0,0 1 0,0-1 1,1 0-1,1-1 0,-1 1 0,2-1 1,-1-1-1,1 1 0,0-1 0,1-1 1,0 0-1,0 0 0,12 7 0,22 9-2800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4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0 377 4185,'0'0'7153,"7"-12"-7309,52-56-32,33-44-161,-84 100 307,0 0 1,-1-1 0,0 0-1,-1 0 1,-1-1 0,0 1 0,5-24-1,-9 34 39,0 1-1,-1-1 1,1 1 0,-1-1-1,0 0 1,0 1 0,0-1-1,0 1 1,0-1-1,0 0 1,-1 1 0,1-1-1,-1 1 1,-2-6 0,2 7-12,-1 0 1,1-1 0,-1 1 0,1 0 0,-1 0 0,0 0 0,1 0-1,-1 1 1,0-1 0,0 0 0,0 1 0,0-1 0,1 1 0,-1 0-1,0 0 1,0-1 0,0 1 0,0 1 0,-3-1 0,-10 0-34,11-1 38,0 1 0,-1 0-1,1-1 1,0 1 0,0 1 0,0-1-1,-1 1 1,1 0 0,0 0 0,0 0-1,0 0 1,0 0 0,0 1-1,1 0 1,-1 0 0,0 0 0,1 0-1,0 1 1,-1-1 0,1 1 0,-4 4-1,0 2 5,0 0-1,1 1 1,0 0-1,0 0 1,1 0-1,1 1 1,-1-1-1,2 1 1,0 0-1,-4 21 1,3 5-3,0 75 0,4-84 1,1-17 9,0-1-1,1 0 1,-1 0-1,2 0 1,0 0-1,0 0 1,0-1-1,1 1 1,1-1-1,8 14 1,-5-11-44,0 0 0,1-1 1,1 0-1,-1-1 0,2 0 0,-1 0 1,14 8-1,-19-15-42,-1 0-1,1-1 1,0 1-1,0-1 1,0 0 0,0-1-1,0 1 1,0-1-1,0 0 1,1-1 0,-1 1-1,10-1 1,-12 0 76,0 0 1,0-1-1,0 1 0,0-1 1,-1 1-1,1-1 0,0 0 1,0 0-1,-1 0 0,1-1 1,0 1-1,-1-1 1,1 1-1,-1-1 0,0 0 1,0 0-1,1 0 0,-1 0 1,0 0-1,-1 0 0,1-1 1,0 1-1,1-4 0,0-3 123,0 0-1,0 0 0,-1-1 1,0 1-1,-1 0 1,0-1-1,-1 1 0,0-1 1,0 1-1,-2-13 0,2 21-91,-1 0 0,1 1-1,0-1 1,-1 0 0,1 0-1,0 1 1,-1-1 0,1 0-1,-1 0 1,1 1 0,-1-1-1,1 1 1,-1-1 0,0 0-1,1 1 1,-1-1 0,0 1-1,0-1 1,1 1 0,-1 0-1,0-1 1,0 1 0,0 0-1,-29-6 352,-28 9-343,57-2-52,0-1 0,0 1 0,0-1 0,0 1 0,-1-1 0,1 1 0,0 0 0,0 0 0,1 0-1,-1-1 1,0 1 0,0 0 0,0 0 0,0 0 0,1 0 0,-1 1 0,1-1 0,-1 0 0,1 0 0,-1 0 0,1 0 0,-1 1-1,1-1 1,0 0 0,0 0 0,0 3 0,-1 40-1297,1-30 207,0 15-1818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5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21 4481,'0'0'3030,"8"-3"-2859,4-1-124,0 0 1,0 1 0,1 1 0,0 0 0,-1 1 0,21 0-1,-32 1-50,0 0-1,0 1 1,0-1-1,0 0 0,0 1 1,0-1-1,0 1 1,0-1-1,0 1 0,-1-1 1,1 1-1,0 0 0,0-1 1,0 1-1,-1 0 1,1 0-1,0-1 0,-1 1 1,1 0-1,-1 0 1,1 0-1,-1 0 0,1 0 1,-1 0-1,0 0 1,0 0-1,1 0 0,-1 0 1,0 0-1,0 0 1,0 0-1,0 0 0,0 0 1,0 0-1,0 0 0,0 0 1,-1 0-1,1 0 1,0 0-1,-1 1 0,0 3 8,0 0 0,0-1 0,0 1 0,0-1 0,-1 1-1,0-1 1,0 0 0,-3 5 0,-15 12-2,0-1-1,-1-1 1,0-1 0,-39 23-1,22-14 132,37-27-107,1 0 0,0 1 0,0-1 0,-1 0 0,1 0-1,0 0 1,0 0 0,0 0 0,0 1 0,-1-1 0,1 0-1,0 0 1,0 0 0,0 1 0,0-1 0,0 0 0,0 0-1,0 0 1,-1 1 0,1-1 0,0 0 0,0 0 0,0 1-1,0-1 1,0 0 0,0 0 0,0 1 0,0-1 0,0 0-1,0 0 1,0 0 0,0 1 0,0-1 0,1 0 0,-1 0-1,0 1 1,0-1 0,0 0 0,0 0 0,0 0 0,0 1-1,0-1 1,1 0 0,-1 0 0,0 0 0,0 0 0,0 1-1,1-1 1,-1 0 0,0 0 0,1 0 0,19 9 272,31-1-343,75-8-2510,-93 0-18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5.6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5977,'0'0'5169,"32"-2"-4809,-12 2-135,2 0-129,1-3-96,-4 3-209,3-3-95,1 3-160,-7 0-368,-7 0-616,-2 0-1433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5:02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1 472,'0'0'4513,"-6"0"-3850,-132 5 2504,0-1-5823,99-3 495,24-1 171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5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2721,'-16'113'6457,"29"-113"-6025,3 0-128,7 0-40,2 0-128,4 0-136,0 0-8,3 0-240,-3 0-424,-3-3-1440,-10 0-1145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6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 4001,'0'0'5221,"-8"8"-4994,7-7-221,-4 2 18,1 1 1,1 0 0,-1 0 0,0 0-1,1 1 1,0-1 0,0 1-1,1-1 1,-1 1 0,1 0 0,0 0-1,0 0 1,0 0 0,1 1-1,-1 6 1,1-8-21,1 1 0,0 0 1,0 0-1,0 0 0,0 0 0,1-1 0,0 1 0,0 0 1,0 0-1,1-1 0,-1 1 0,1-1 0,0 1 0,1-1 1,-1 0-1,1 0 0,-1 0 0,1 0 0,1 0 0,-1-1 1,0 1-1,1-1 0,0 0 0,0 0 0,0 0 0,0-1 1,0 1-1,0-1 0,1 0 0,-1 0 0,1-1 0,6 3 0,8 0-53,-1 0 0,1-1-1,0-1 1,0-1 0,-1-1-1,1 0 1,19-4 0,-35 4 54,0-1 1,0 1 0,0-1-1,0 0 1,-1 0-1,1 0 1,0 0 0,-1-1-1,1 1 1,-1-1-1,1 1 1,-1-1 0,0 0-1,0 0 1,1 0-1,-1 0 1,-1 0 0,1-1-1,0 1 1,-1-1 0,1 1-1,-1-1 1,1 1-1,-1-1 1,0 0 0,0 0-1,-1 1 1,1-1-1,-1 0 1,1 0 0,-1-4-1,1 3 31,-1 0-1,0 0 1,-1 0-1,1-1 1,-1 1-1,1 0 1,-1 0-1,0 0 1,-1 0-1,1 0 1,-1 0-1,0 0 1,0 1-1,0-1 1,0 1-1,-1-1 1,1 1-1,-1 0 0,0 0 1,0 0-1,-5-4 1,0 2 56,0 0 0,-1 1-1,0 0 1,1 0 0,-2 1 0,1 0 0,-18-3-1,3 3-106,-48 0-1,69 3-22,1 0 0,-1 0 1,1 0-1,-1 1 0,1-1 1,0 1-1,-1 0 0,1 0 1,0 0-1,-1 0 0,1 0 1,0 0-1,0 0 0,0 1 1,0-1-1,0 1 0,-3 3 1,0 2-380,0-1 0,0 1 1,1 0-1,-4 9 1,4-9-229,-8 16-3124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26.7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3993,'0'0'5233,"128"182"-4489,-96-130-280,3 6-40,-3 5-176,-6 6-112,-7 7-40,-12-1-96,-7 34-72,-20-22-448,-15-12-1280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32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1540 1144,'0'0'5725,"16"-2"-2278,38-42-3409,97-59 0,-73 52-36,406-263-5,415-300-172,-402 253-5147,-418 311 2524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32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3833,'0'0'2338,"14"13"-1904,0-1-337,7 6 77,1 0 1,41 26 0,820 473 785,-584-344-1644,-194-112-1086,117 49 0,-168-88 233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33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1 771 4137,'0'0'1744,"176"-118"-832,-105 74-151,3 4-361,6 0-208,3-1-112,13 4-32,7-4-40,16 1 8,12-6-16,14-4-200,2-4-592,55-30-641,-35 15-415,-22 2-121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34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3449,'0'0'4949,"1"0"-4910,-1-1-1,1 1 1,-1-1 0,1 1 0,0 0 0,-1-1-1,1 1 1,-1-1 0,1 1 0,0 0 0,-1 0-1,1-1 1,0 1 0,0 0 0,-1 0 0,1 0-1,0 0 1,-1 0 0,1 0 0,1 0 0,3 1-10,0 0 0,0 1 1,0 0-1,0 0 0,0 0 1,0 0-1,0 1 1,-1-1-1,6 5 0,43 36 217,-29-22-223,101 76-153,3-6 0,220 118 0,-40-41-4981,-237-126 2605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35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1002 3689,'0'0'5725,"3"-3"-5366,9-9-252,0 1 1,1 1 0,0 0 0,0 1-1,22-11 1,5-4-17,540-313 17,11-6-1661,-342 180-2431,-164 103 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38:36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3321,'0'0'4193,"7"1"-3740,4 1-218,0 1 0,0 0 0,0 1 0,-1 0 0,19 10-1,56 37 191,-44-24-393,60 39-187,-3 5 0,-4 4 0,-3 4 0,143 160 0,56 84-3594,-202-231 1873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2 160,'0'-2'8645,"0"4"-7731,0 239-1575,0-240 238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39:3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49 1176,'0'0'4278,"-8"-5"-3663,2 2-673,-2-2 346,-1 0 1,1 0-1,-1 1 0,0 0 1,0 0-1,-1 1 0,1 1 1,-19-4-1,-180 3 332,202 4-622,0 0 0,0 0 0,0 1 1,-1 0-1,1 0 0,1 0 0,-1 1 0,0 0 0,1 0 1,-1 0-1,1 1 0,0 0 0,-9 8 0,1 1-6,1-1 0,0 2 1,-18 26-1,17-18-9,1 1 0,0 0 1,2 1-1,1 0 0,1 0 1,1 1-1,2 0 0,-5 36 1,3 24-10,4 101 1,4-114-2,0-49 24,1 0 1,1 0-1,0-1 1,2 0 0,1 0-1,1 0 1,0 0 0,2-1-1,1-1 1,0 1-1,1-1 1,2-1 0,28 35-1,-15-27 24,3 0-1,0-2 1,1-1-1,1-2 0,2-1 1,0-1-1,1-2 1,38 14-1,-46-21 41,1-1 0,1-2 1,-1-1-1,58 7 0,58-11 526,-101-3-474,-34-1-101,0 0-1,-1 0 1,1-1 0,-1 0-1,1 0 1,-1-1 0,0 0 0,0 0-1,0-1 1,10-6 0,-8 4-4,-1 0 1,0-1-1,0 1 0,0-2 1,0 1-1,-1-1 0,7-10 1,-8 7 12,-1 1 0,0-1 1,0 1-1,-1-1 0,0 0 1,-1-1-1,0 1 0,1-20 0,-1-6 10,-3-51-1,-2 33-13,0 26-6,-1 1-1,-1-1 1,-15-48-1,-4-24 4,21 88-16,-2-1 0,1 0 0,-2 1 1,0 0-1,0 0 0,-1 0 0,-12-18 0,-3 2-2,-41-47-1,41 52 36,-2 0 0,0 1-1,-2 1 1,0 1 0,-2 2-1,0 0 1,-53-26 0,52 30-45,23 12-106,0 0 0,0 0 0,0 0 0,0 1 0,0 0 0,-1 0 0,1 0 0,-1 1 0,1 0 0,-1 0 0,-8 0 0,11 1 34,-7-1-530,-1 2 0,1-1 0,-1 2 0,1-1 0,-12 4 0,-24 13-3484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5:03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60 544,'0'0'8273,"-34"0"-7929,4 0-334,-1-1 1,1-2-1,-1-1 1,1-1-1,0-2 0,-43-15 1,62 18-182,0 1-1,0 0 1,-1 1-1,-13-2 1,-6 3-3670,27 1 1874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1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0 1592,'0'0'4347,"0"10"-323,0 32-3793,-1-9-153,0-19-66,1-1 0,0 1 1,3 17-1,2-12-133,2 24-3275,-7-33 1545,0 1-165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3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1408,'0'0'8954,"4"4"-8906,18 30-27,-11-14 12,2-1 0,30 34 0,-29-39-421,-10-11 42,0 0 1,0 1-1,-1-1 1,1 1 0,-1-1-1,0 1 1,0 0-1,-1 0 1,1 0-1,-1 1 1,0-1-1,0 1 1,0-1-1,-1 1 1,1 0-1,-1-1 1,0 1 0,0 6-1,-1 0-2192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3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0 1240,'0'0'8399,"-9"13"-7594,-56 134-51,-27 74-614,87-203-183,1-1-1,1 1 0,-2 33 0,-5 24-4097,7-69 1616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5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2 2441,'0'0'7569,"-3"10"-7034,-42 120-360,20-34-165,25-90-26,0-5-69,-1-7-518,0 0 588,0 0-1,1 0 1,0 0-1,0 0 0,1 0 1,-1 0-1,1 0 0,3-8 1,21-54-204,-12 37 171,17-31 15,-22 48 9,-7 14 11,-1 0-1,0 0 0,0-1 1,1 1-1,-1 0 1,0 0-1,1 0 1,-1 0-1,0 0 1,1 0-1,-1 0 1,0 0-1,1 0 1,-1 0-1,0 0 1,1 0-1,-1 0 1,0 0-1,1 0 1,-1 0-1,0 1 1,0-1-1,1 0 1,-1 0-1,0 0 1,1 0-1,-1 1 1,0-1-1,0 0 1,1 0-1,-1 0 0,0 1 1,0-1-1,0 0 1,1 0-1,-1 1 1,0-1-1,0 0 1,0 1-1,0-1 1,0 0-1,0 1 1,1-1-1,-1 0 1,0 1-1,13 22 137,-8-14-73,53 97 544,-23-39-436,-35-67-217,1 1 0,-1 0 0,1-1 0,-1 1 0,1 0 0,-1-1 0,1 1 0,0-1 0,-1 1 0,1-1 0,0 1 1,0-1-1,-1 0 0,1 1 0,0-1 0,0 0 0,-1 0 0,1 1 0,0-1 0,0 0 0,0 0 0,0 0 0,-1 0 0,1 0 0,0 0 0,0 0 0,1-1 1,2 1-839,3 0-2700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8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74 1304,'0'0'6008,"-4"-9"-2797,-5-8-3045,-2 7-129,8 6-45,0 1-1,0 0 0,0 0 1,0 1-1,-1-1 0,1 1 0,-1-1 1,0 1-1,1 0 0,-1 1 1,0-1-1,0 0 0,0 1 0,0 0 1,-1 0-1,1 1 0,0-1 1,-6 0-1,-1 1-43,8 0 38,0-1 1,0 1-1,-1 0 0,1 0 1,0 0-1,0 1 1,0-1-1,-1 1 1,1-1-1,0 1 0,0 0 1,0 0-1,0 1 1,0-1-1,1 1 1,-1-1-1,0 1 0,0 0 1,1 0-1,0 0 1,-5 4-1,-4 8-26,1 0 0,0 0 0,1 1 0,1 1-1,0-1 1,-10 31 0,14-34-135,1 0 0,0 1 0,0-1 0,2 1-1,-1 0 1,1-1 0,1 1 0,0 0 0,5 25 0,-5-37 161,1 1-1,0-1 1,0 0 0,0 0 0,0 0-1,0 0 1,0 0 0,0 0 0,0 0-1,0 0 1,0 0 0,1 0 0,-1 0-1,0-1 1,1 1 0,-1-1 0,0 1-1,1-1 1,-1 1 0,1-1 0,-1 0 0,1 1-1,-1-1 1,1 0 0,1 0 0,40-2 29,-38 0-8,0 1 0,0-1 0,-1 0-1,1-1 1,-1 1 0,0-1 0,1 0 0,-1 0 0,-1 0 0,1-1 0,0 1-1,5-8 1,-1 1 10,0-1-1,0 0 0,10-21 1,-13 20-3,0-1 0,-1 1 0,-1-1 0,0 0 0,-1 0 0,0 0 0,-1 0 0,0-23 0,-1 35 378,0 23 77,0-5-394,1 0-1,1 0 1,1 0 0,1-1 0,0 1 0,1-1 0,0 0 0,2 0 0,10 20 0,-15-34-115,1 1 0,-1-1 1,0 0-1,1 0 0,-1-1 0,1 1 0,0-1 1,-1 1-1,1-1 0,0 0 0,0 0 1,0 0-1,0 0 0,0 0 0,0-1 0,0 0 1,0 1-1,0-1 0,0 0 0,1 0 0,-1-1 1,0 1-1,0-1 0,0 1 0,4-3 0,4 0-642,0 0 0,1-1-1,-2 0 1,1-1-1,12-8 1,7-5-3903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9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1216,'0'0'6310,"1"2"-5661,2 12-282,0 0-1,-2 0 0,1 1 1,-2-1-1,0 0 1,-2 15-1,1 13-41,-7 32 261,2-41-1395,3 2-3446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0:59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3185,'0'0'5852,"3"-3"-4790,-3 303-1566,0-278-317,0-9-2040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02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0 463 800,'0'0'10514,"1"-15"-10382,2 10-161,1 0 0,0 0 0,-1 0 0,1 1-1,1 0 1,-1 0 0,8-6 0,6-5-91,8-10-199,-1-1 1,39-54-1,-55 67 171,-1-1-1,0 0 0,-1-1 0,-1 0 0,0 0 0,-1 0 1,-1-1-1,4-27 0,-1-55-83,-7 97 305,-17 1 25,15 1-98,-1-1 0,1 1 0,-1 0 0,1 0 0,-1 0 0,1 0 0,0 1 0,-1-1 0,1 0 0,0 1 0,0 0 0,0 0 1,0-1-1,0 1 0,1 0 0,-3 4 0,-27 39 1,29-41-1,-9 14 47,2 1-1,0 0 1,1 1 0,1 0-1,1 0 1,-7 40 0,7-11 55,0 88 0,7-128-106,1-1 0,0 1 0,0-1 0,0 0 0,1 0 0,1 0-1,-1 0 1,1 0 0,0-1 0,1 1 0,0-1 0,0 0 0,1-1 0,0 1 0,0-1 0,0-1 0,9 7 0,-12-9-5,0-1 0,0 0 0,0-1 0,0 1 0,0 0 0,0-1 0,1 0 0,-1 0 0,0 0 0,1 0 0,-1 0 0,1-1 0,0 1 0,-1-1 0,1 0 0,-1 0 0,1-1 0,-1 1 0,1-1 0,-1 1 0,1-1 0,-1 0 0,0 0 0,1-1 1,-1 1-1,0-1 0,0 0 0,0 0 0,0 0 0,0 0 0,0 0 0,0 0 0,-1-1 0,0 1 0,4-5 0,-2 0 25,-1-1 1,0 1-1,0 0 1,0-1-1,-1 1 1,-1-1-1,1 0 0,-1 1 1,0-1-1,-1 0 1,0-14-1,-3 21-2,0 0-1,0 0 0,-1 0 1,1 1-1,0-1 1,0 1-1,0 0 0,0 0 1,0 0-1,-6 1 0,4-1-52,2 0-65,0 1 0,0-1 0,0 0-1,0 1 1,0 0 0,1-1 0,-1 1-1,0 0 1,1 0 0,-1 1 0,0-1-1,1 1 1,0-1 0,-1 1-1,1 0 1,0 0 0,-3 3 0,-2 3-809,1 0 0,0 1 0,-8 15 0,14-24 833,-10 21-2523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02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4 181 2601,'0'0'7921,"0"-4"-7463,-2-31 581,1 18-1102,1 1 1,0-1 0,4-21-1,-3 35 29,0 0 0,1 0 0,-1-1 0,1 1 0,0 1 0,0-1 0,0 0 0,1 0 0,-1 1 0,1-1 0,-1 1 0,1 0-1,0 0 1,3-3 0,8-5-238,-23 65-49,1-16 227,1 1 0,-2 62 1,8-24-3109,1-62 221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03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10 1568,'0'0'6563,"4"-9"-3788,-4 82-2237,-6 177-3591,5-224-725,1-17 1742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5:10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0 104,'0'0'3673,"-34"1"-346,31-1-3321,0 1 0,1 0 0,-1 0 0,0 0 0,1 0 0,-1 0 0,1 1 0,-1-1 0,1 1 0,0-1 0,0 1 0,0 0 0,0 0 0,0 0 0,0 0 0,0 0 0,1 1 0,-1-1 0,1 0 0,-1 1 0,1-1 0,0 1 0,-2 5 0,1 3-21,0 0 0,1 0-1,0 0 1,1 19 0,0-21-13,0-7 39,0-1-1,0 1 1,0 0-1,1-1 1,-1 1-1,1-1 1,-1 0 0,1 1-1,0-1 1,-1 1-1,1-1 1,0 0-1,0 0 1,0 1-1,0-1 1,0 0-1,0 0 1,0 0 0,1 0-1,-1 0 1,0 0-1,0 0 1,1-1-1,-1 1 1,1 0-1,-1-1 1,1 1-1,-1-1 1,1 1 0,-1-1-1,1 0 1,-1 0-1,1 0 1,-1 0-1,4 0 1,-2 0 20,0 0 0,0 0-1,0 0 1,0 0 0,0-1 0,-1 1 0,1-1 0,0 0-1,0 0 1,0 0 0,0 0 0,-1-1 0,1 1 0,0-1-1,-1 1 1,0-1 0,1 0 0,1-3 0,16-35 347,-19 37-360,0 1-1,0-1 0,-1 0 1,1 1-1,-1-1 0,1 0 1,-1 1-1,0-1 0,0 0 1,0 1-1,0-1 0,-1 0 1,1 1-1,-2-6 1,-1 6-30,0 1 1,0-1 0,0 1-1,0-1 1,0 1 0,0 0-1,0 0 1,-1 1 0,1-1 0,0 1-1,-1-1 1,1 1 0,-5 0-1,-1 0-11,-100-4-75,73 5 96,35-1-3,-1 1 1,1 0-1,0 0 0,0 0 0,0-1 0,0 1 1,0 0-1,1 0 0,-1 0 0,0 1 0,0-1 1,1 0-1,-1 0 0,0 0 0,1 0 0,-1 1 1,1-1-1,0 0 0,-1 1 0,1-1 0,0 3 1,-6 28-20,5-25 0,0-1 0,1 1 0,-1-1 0,1 1 0,1 0 0,-1-1 0,1 1 0,1-1-1,-1 1 1,1-1 0,0 0 0,4 9 0,-4-12 18,0 0-1,0 0 1,1-1 0,-1 1-1,1 0 1,0-1-1,-1 0 1,1 1-1,0-1 1,0 0 0,1-1-1,-1 1 1,0 0-1,1-1 1,-1 0-1,0 0 1,1 0 0,-1 0-1,1 0 1,0-1-1,-1 0 1,1 0-1,5 0 1,-6 0 16,1 0 1,-1 0-1,0 0 1,1 0-1,-1-1 0,0 1 1,1-1-1,-1 0 0,0 0 1,0 0-1,0-1 1,0 1-1,0-1 0,0 1 1,0-1-1,0 0 0,-1 0 1,1 0-1,-1-1 1,1 1-1,-1-1 0,0 1 1,0-1-1,0 0 0,0 0 1,0 0-1,-1 0 1,0 0-1,1 0 0,-1 0 1,1-4-1,2-8 39,1-1 0,-2 1 0,0-1 0,-1 0 0,-1-1 0,-1-25 0,0 42-53,-1-1 0,1 0 0,-1 1 0,1-1 0,-1 1 0,0-1 0,1 1 0,-1-1 0,0 1 0,1 0 0,-1-1 0,0 1 0,0 0 0,1-1 0,-1 1 0,0 0 0,0 0 0,1 0 0,-1 0 0,0 0 0,0 0 0,0 0 0,1 0 0,-3 0 0,-28 0-76,23 1 66,5-1 14,0 0 0,1 1 0,-1-1 0,1 1 0,-1 0 0,1 0 0,0 0 0,-1 0-1,1 1 1,0-1 0,0 0 0,0 1 0,0-1 0,0 1 0,0 0 0,0 0 0,0 0-1,1 0 1,-1 0 0,1 0 0,-1 0 0,1 1 0,0-1 0,0 0 0,0 1 0,0-1-1,1 1 1,-1-1 0,0 1 0,1 3 0,-3 11-103,0 0 1,2 0-1,0 24 0,1-37 48,1-4 51,-1 1 1,1 0-1,-1 0 0,1 0 1,-1 0-1,1-1 0,0 1 0,-1 0 1,1-1-1,0 1 0,0 0 1,-1-1-1,1 1 0,0-1 1,0 1-1,0-1 0,0 0 0,0 1 1,0-1-1,0 0 0,0 0 1,0 1-1,0-1 0,0 0 1,0 0-1,0 0 0,0 0 0,1-1 1,38 2 24,-33-1-24,0 0 21,-1 0 1,0 0 0,0-1-1,0 1 1,0-2 0,8-1-1,-13 2-8,1 1 0,-1-1 0,1 0 0,-1 0 0,0 0-1,1 0 1,-1 0 0,0 0 0,0-1 0,0 1 0,0 0 0,0-1-1,0 1 1,0 0 0,0-1 0,0 1 0,-1-1 0,1 1 0,0-1 0,-1 0-1,0 1 1,1-1 0,-1 1 0,0-1 0,0 0 0,0 1 0,0-4-1,0-1 10,0-1 16,0 1 1,0-1-1,0 0 1,-1 0-1,0 1 1,-3-11-1,3 15-25,-1 0 1,1 0-1,0 0 0,-1 0 0,1 0 0,-1 0 0,1 0 1,-1 0-1,0 1 0,0-1 0,0 1 0,0-1 1,0 1-1,0 0 0,0 0 0,0 0 0,-1 0 0,1 0 1,0 0-1,-1 1 0,-3-1 0,-11-2 89,1 1-1,-1 0 1,-21 2 0,31 0-95,6 1-8,0-1-1,0 1 1,0 0-1,0-1 1,0 1 0,0 0-1,0 0 1,1 0 0,-1 0-1,0 0 1,0 0-1,1 0 1,-1 0 0,1 0-1,-1 0 1,1 0 0,-1 0-1,1 1 1,0-1-1,-1 0 1,1 0 0,0 0-1,0 1 1,0 1 0,-3 32-111,3-26 124,-1-4-64,1 0 0,0 0 0,1 0 0,-1 0 0,1 0 0,0 0 0,0 0 0,2 5 0,-2-8 30,0-1 1,0 1-1,1-1 0,-1 1 1,0-1-1,1 0 0,-1 1 1,1-1-1,-1 0 0,1 0 1,0 0-1,-1 0 0,1-1 1,0 1-1,0 0 0,0-1 1,-1 1-1,1-1 1,0 0-1,0 1 0,0-1 1,0 0-1,0 0 0,0 0 1,2-1-1,-1 2 36,-1-1-1,1 0 1,0 0 0,-1 0-1,1 0 1,0 0 0,-1-1-1,1 1 1,0-1 0,-1 0-1,1 1 1,-1-1 0,1 0-1,-1-1 1,1 1 0,-1 0-1,0-1 1,0 1 0,0-1-1,1 0 1,-2 0 0,1 0-1,0 0 1,0 0 0,-1 0-1,1 0 1,-1 0 0,1-1-1,-1 1 1,0-1 0,0 1-1,0-1 1,0 1 0,-1-1-1,1 1 1,-1-1 0,1-4-1,1-7 76,0 1 0,-1-1 0,-2-24-1,1 9 185,-1 28-262,0 1 1,-1-1 0,1 0-1,0 0 1,0 1 0,0-1-1,0 0 1,-1 1 0,1-1-1,0 1 1,0 0 0,-1-1 0,1 1-1,0 0 1,-1 0 0,1 0-1,0 0 1,-1 0 0,1 0-1,-2 0 1,-31 2 13,33-2-23,0 1 0,-1 0 0,1 0 1,0-1-1,0 1 0,0 0 1,0 0-1,0 0 0,0 0 1,0 0-1,0 1 0,1-1 1,-1 0-1,0 0 0,0 0 0,1 1 1,-1-1-1,1 0 0,0 1 1,-1-1-1,1 1 0,0-1 1,0 0-1,-1 2 0,1 40-95,0-31 38,0-10 26,0-1 0,0 1 1,0-1-1,0 1 1,0-1-1,0 1 1,0-1-1,0 1 1,1-1-1,-1 1 1,1-1-1,-1 0 0,1 1 1,-1-1-1,1 1 1,0-1-1,0 0 1,0 0-1,0 1 1,0-1-1,0 0 1,0 0-1,0 0 0,1 1 1,2-1-14,0 0 0,0 0-1,0 0 1,0 0 0,0-1 0,0 0 0,0 0-1,5 0 1,-6 0 54,-1 0 5,0-1 1,0 1 0,0-1-1,0 0 1,0 1 0,-1-1-1,1 0 1,0 0-1,0 0 1,-1 0 0,1 0-1,0-1 1,-1 1 0,1 0-1,-1-1 1,0 1 0,0-1-1,1 0 1,-1 1 0,0-1-1,0 0 1,0 0 0,-1 0-1,1 1 1,0-1 0,-1 0-1,1-4 1,2-4 55,-1 0 0,0 0 0,-1 0 0,0-15 0,-1 24-64,-1 0 0,1 0 0,-1 0 0,1 1 0,-1-1-1,1 0 1,-1 0 0,0 1 0,1-1 0,-1 0 0,0 1 0,0-1 0,1 1 0,-1-1 0,0 1 0,0-1 0,0 1 0,0-1 0,0 1 0,1 0 0,-1 0 0,0-1 0,0 1 0,0 0-1,0 0 1,0 0 0,0 0 0,0 0 0,-1 0 0,-40 0 178,31 1-217,-3-1 75,11-1-40,1 1 0,-1 0 0,0 0 0,1 0 0,-1 0 0,1 0 1,-1 1-1,1-1 0,-1 1 0,1 0 0,-4 1 0,5-1-10,0 1 0,0-1 0,0 1 1,0-1-1,0 1 0,0-1 0,1 1 0,-1 0 0,0-1 0,1 1 0,-1 0 1,1 0-1,0-1 0,0 1 0,-1 0 0,1 0 0,0 0 0,1-1 0,-1 4 1,0 3 11,0-3-36,0 0 1,0 0-1,0 0 1,1 0 0,-1 0-1,1 0 1,3 7-1,-3-10 22,0 0 0,0 0 0,1-1-1,-1 1 1,1 0 0,-1-1 0,1 1-1,-1-1 1,1 0 0,0 1 0,0-1 0,0 0-1,0 0 1,0 0 0,0-1 0,0 1-1,0 0 1,0-1 0,0 1 0,0-1 0,3 1-1,43 0-82,-26-2 206,-22 1-106,1-1-1,0 1 1,-1-1-1,1 1 1,-1-1-1,1 1 0,-1-1 1,1 1-1,-1-1 1,0 1-1,1-1 1,-1 0-1,0 1 0,1-1 1,-1 0-1,0 1 1,0-1-1,1 0 1,-1 0-1,0 1 0,0-1 1,0 0-1,0 1 1,0-1-1,0 0 1,-1-1-1,1-26 70,0 22-47,0-5 11,1 9-21,-1-1 0,0 1 1,0-1-1,0 1 0,-1-1 1,1 1-1,0 0 0,-1-1 1,-1-4-1,1 6-23,0 0 1,0 0-1,0 0 0,0 1 1,0-1-1,-1 0 0,1 1 1,0-1-1,0 0 0,0 1 1,-1-1-1,1 1 0,0 0 1,-1-1-1,1 1 0,0 0 1,-1 0-1,1 0 0,0 0 1,-1 0-1,-1 0 0,1 0-70,1 0 0,-1 0 0,1 0 0,-1 0 0,1 0 0,-1 0 0,0 0 0,1 0 0,-1 0 0,1 1 0,-1-1-1,1 1 1,-1-1 0,1 1 0,-1 0 0,1-1 0,0 1 0,-1 0 0,1 0 0,0 0 0,0 0 0,-1 0 0,1 0 0,0 0 0,0 0 0,0 1 0,0-1 0,1 0-1,-1 1 1,0-1 0,1 1 0,-1-1 0,0 1 0,1-1 0,0 1 0,-1-1 0,1 1 0,0 1 0,-4 9-627,-3 7-1048,3-5-668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04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1768,'0'0'5750,"-1"13"-5052,-5 273 1448,7-214-4640,-1-44-1253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10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24,'0'0'7918,"0"22"-6691,0 165-871,0-187-478,0 1 0,1-1-1,-1 0 1,1 1 0,-1-1 0,0 1 0,1-1 0,-1 0 0,1 1 0,-1-1 0,1 0 0,-1 1 0,1-1 0,-1 0 0,1 0 0,-1 0-1,1 1 1,-1-1 0,1 0 0,0 0 0,-1 0 0,1 0 0,-1 0 0,1 0 0,-1 0 0,1 0 0,0 0 0,20-3-2798,-11-4 461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11.5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1040,'0'0'6986,"0"27"-4640,-3 42-1634,0-43-933,2 1 0,5 48 0,5-59-2521,-2-10-1000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12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1 1168,'0'0'8927,"-1"0"-8884,0 0-1,0 0 1,0 0-1,1 0 1,-1 0-1,0 0 1,0 0-1,0 0 1,0 0-1,0 0 1,1 0-1,-1 0 1,0 1-1,0-1 0,0 0 1,1 1-1,-1-1 1,-1 1-1,-12 12 77,1 1 0,0 0 0,1 1 0,-18 28 0,-3 3-31,-191 270-368,182-248-2074,39-66 411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13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3137,'0'0'5830,"1"5"-5166,18 54 348,-6-14-788,3-1 0,24 52 1,95 150-1144,-135-245 627,1 1 1,0-1-1,0 1 0,0-1 1,0 1-1,0-1 0,0 0 1,1 1-1,-1-1 0,0 0 1,1 0-1,1 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13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1 138 4281,'0'0'6029,"3"-5"-5726,24-35-45,-16 23-131,1 0 0,0 0 0,24-24-1,-36 41-126,0 0-1,0 0 1,1 0-1,-1 0 1,0 0-1,0 0 1,0 0-1,0-1 1,0 1-1,0 0 1,0 0-1,0 0 1,1 0-1,-1 0 1,0 0-1,0 0 1,0 0-1,0 0 1,0 0-1,0 0 1,0 0-1,1 0 1,-1 0-1,0 0 1,0 1-1,0-1 1,0 0-1,0 0 0,0 0 1,0 0-1,0 0 1,0 0-1,1 0 1,-1 0-1,0 0 1,0 0-1,0 0 1,0 0-1,0 0 1,0 1-1,0-1 1,0 0-1,0 0 1,0 0-1,0 0 1,0 0-1,0 0 1,0 0-1,0 0 1,0 1-1,0-1 1,0 0-1,0 0 1,0 0-1,0 0 1,0 0-1,0 0 1,0 0-1,0 1 0,0-1 1,0 0-1,0 0 1,0 0-1,0 15-67,-5 21 13,0-6 93,-3 59-1,7-9-3145,1-73 2497,0 11-3462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24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3 176,'0'0'2833,"-10"-2"5950,7 3-9379,3 297-514,1-298 920,-1 1-1,1 0 1,-1-1-1,1 1 0,0 0 1,-1-1-1,1 1 1,0-1-1,0 1 1,-1-1-1,1 0 1,0 1-1,0-1 0,0 0 1,-1 1-1,1-1 1,0 0-1,0 0 1,0 0-1,0 0 1,0 0-1,0 0 1,-1 0-1,1 0 0,0 0 1,0 0-1,0 0 1,0-1-1,1 1 1,2-1-1113,2 1-1132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25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8 880,'0'0'2841,"0"-7"2657,0 258-4652,0-250-920,0 1 1,1-1-1,-1 0 1,0 0 0,1 0-1,-1 0 1,1 0-1,-1 0 1,1 0-1,0 0 1,-1-1-1,1 1 1,0 0 0,-1 0-1,1 0 1,0-1-1,0 1 1,1 0-1,9 12-1855,5 25-2057,-13-31 1744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27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0 547 3201,'0'0'5468,"7"-13"-4082,15-7-1115,101-96 211,-103 94-548,-1-1 1,0-1-1,25-44 0,-37 55 31,12-20-22,-1 0 0,-2-1 1,-1-1-1,15-53 0,-30 88 61,1-1-1,-1 0 0,0 1 1,1-1-1,-1 0 1,0 1-1,0-1 0,0 0 1,0 1-1,0-1 1,1 0-1,-1 1 0,-1-1 1,1 0-1,0 0 1,0 1-1,0-1 0,0 0 1,0 1-1,-1-1 1,1 0-1,0 1 0,0-1 1,-1 0-1,1 1 1,-1-1-1,1 1 1,0-1-1,-1 1 0,1-1 1,-1 1-1,0-1 1,1 1-1,-1-1 0,1 1 1,-1 0-1,0-1 1,1 1-1,-1 0 0,1-1 1,-1 1-1,0 0 1,0 0-1,1 0 0,-1 0 1,0 0-1,1-1 1,-1 1-1,0 1 0,0-1 1,1 0-1,-1 0 1,0 0-1,1 0 0,-2 1 1,-2 0-5,1 0 1,0 0-1,0 0 0,0 0 1,0 1-1,0-1 1,0 1-1,0 0 0,0 0 1,-3 3-1,-2 4 1,1 1 0,1-1 0,-1 2 0,2-1 0,-1 0 0,1 1 0,1 0-1,0 0 1,1 1 0,0-1 0,-2 17 0,1 11-2,2 0 0,3 43-1,0-25 3,-1-50-1,1 0 0,0-1 0,1 1 0,-1 0 0,2-1 0,-1 0 0,1 1 0,-1-1 0,7 9 0,37 50-71,-43-62 41,0 0 1,-1-1 0,2 0-1,-1 1 1,0-1 0,0 0-1,1 0 1,-1-1-1,1 1 1,-1-1 0,1 1-1,0-1 1,-1 0 0,1-1-1,8 2 1,-10-2 21,0 0 0,1 0 0,-1 0 0,1 0 0,-1 0 0,0 0 0,1-1 0,-1 1 0,0-1 0,1 0 0,-1 0 0,0 1 0,0-1 0,0-1 0,0 1 0,1 0 0,-2 0 0,1-1 0,0 1 0,0-1 0,0 0 0,-1 0 0,1 1 0,-1-1 0,1 0 0,0-2 0,2-7 7,-1 1-1,0 0 0,0-1 0,-1 1 1,-1-1-1,0 0 0,0 1 0,-2-18 0,1 13 15,0 13-3,-1-1 0,1 1-1,-1 0 1,0-1 0,1 1-1,-1-1 1,0 1 0,-1 0 0,1 0-1,0 0 1,-1-1 0,1 1 0,-1 0-1,1 1 1,-1-1 0,0 0 0,0 0-1,0 1 1,0-1 0,0 1 0,0 0-1,0-1 1,-1 1 0,1 0-1,0 0 1,-1 1 0,1-1 0,-3 0-1,2 0-14,0 0-1,0 0 1,0 1-1,0-1 1,0 1-1,0 0 1,0 0-1,0 0 0,0 0 1,0 0-1,0 1 1,0 0-1,0-1 1,0 1-1,0 0 1,0 0-1,1 0 1,-1 1-1,0-1 0,1 1 1,-1 0-1,-3 3 1,0 3-317,1 0 0,0 1 1,1 0-1,-1 0 0,2 0 0,-1 0 1,2 0-1,-1 1 0,1-1 0,0 1 1,1 0-1,0 0 0,1 16 0,0 1-2254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28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1272,'0'0'6138,"6"-6"-5464,-1 1-612,-1 1 0,1 0 0,0 0 0,0 0 0,0 1 0,0 0 0,0 0 0,1 0 1,0 1-1,-1-1 0,1 1 0,0 1 0,0-1 0,0 1 0,0 0 0,1 1 0,6-1 0,-11 1-68,-1 0 1,1-1-1,-1 1 1,1 0-1,-1 0 1,1 1-1,-1-1 1,1 0-1,-1 0 0,0 1 1,1-1-1,-1 1 1,1-1-1,-1 1 1,0 0-1,1-1 1,-1 1-1,0 0 1,0 0-1,0 0 1,2 1-1,-2 1-32,0-1 0,-1 1-1,1 0 1,-1 0 0,1-1 0,-1 1-1,0 0 1,0 0 0,0 5 0,0 5-5,-1-9 37,0 0 1,0 0-1,0 0 0,0 0 1,0 0-1,-1 0 0,0 0 1,0 0-1,0 0 1,0-1-1,0 1 0,-6 5 1,-42 43 21,27-30-10,17-17 5,5-4-9,0-1-1,1 1 1,-1-1-1,0 1 1,1 0 0,-1-1-1,0 1 1,1-1-1,-1 1 1,1 0-1,-1 0 1,1-1 0,-1 1-1,1 0 1,-1 0-1,1 0 1,0 0-1,0-1 1,-1 1 0,1 1-1,0-1 115,13-3-222,0 0 0,-1 0-1,1-1 1,-1-1 0,1 0-1,-1-1 1,-1 0 0,18-11-1,0 2-1468,0 2-1359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6:03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6553 2737,'0'0'8488,"0"-18"-8168,1 12-317,0 1 0,0 0-1,1-1 1,-1 1 0,1 0-1,0 0 1,0 0 0,1 1 0,-1-1-1,1 0 1,0 1 0,5-6 0,50-53-21,-44 50 11,11-10-110,2 1 1,32-20-1,34-29-165,132-114-226,-113 83 325,3-2 73,118-76-234,-177 133 277,-25 21-113,46-31 1,163-86-799,78-44 837,-286 167 140,6-4-3,60-49 1,-82 57 2,27-35 0,-31 35-1,1 0 0,30-27 0,354-242-333,154-112-9,-74-6 239,-433 366 99,-23 21 9,30-32 0,-50 47 4,3-5-11,1 1-1,-1 0 1,1 0 0,0 1-1,1-1 1,-1 1 0,1 0-1,0 1 1,9-5 0,5-1-12,156-78-12,124-62 12,-1 1 0,-226 101 21,-3-4 0,79-73 1,71-51 3,-96 95-10,36-25 26,55-63-29,17-11-96,254-182 52,-292 208 71,-148 115-15,-35 30-2,-1-2 1,-1 1 0,1-1-1,-1-1 1,-1 0 0,9-15-1,-11 18-7,1-1 0,-1 1 0,1 1 0,1-1 0,-1 1 0,1 1 0,12-8 0,31-30-5,-32 25-4,44-33 0,-52 43 11,514-335-93,-353 239 75,-39 21-23,-5-6 0,-3-6 1,149-149-1,-66 26-16,-187 195 165,-13 15-105,0 0 0,1 0-1,0 1 1,13-9 0,48-36-6,-41 30 25,32-19 0,-42 26-8,-19 15 9,26-22 869,-23 20-823,0-1 0,0 1 0,0 0 0,1-1 0,-1 1 0,1 1 0,0-1 0,0 1 0,0-1 0,5-1 0,16-11 28,76-64 361,-86 70-2611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30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 2777,'3'-3'7928,"13"229"-7423,-16-206-521,4 82-720,-4-101 611,0 0 0,0 0-1,0-1 1,0 1 0,0 0-1,1 0 1,-1-1 0,0 1-1,0 0 1,0 0 0,1-1-1,-1 1 1,0 0 0,1-1 0,-1 1-1,1 0 1,-1-1 0,1 1-1,-1-1 1,1 1 0,0-1-1,-1 1 1,1-1 0,-1 1-1,1-1 1,0 1 0,-1-1-1,1 0 1,1 1 0,4-1-2453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31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1032,'0'0'4293,"0"-9"1062,3 71-5269,4-1 1,18 79 0,-25-138-148,1 5-81,1-1 1,0 1-1,0 0 1,0 0-1,4 7 1,-5-12-311,0 0 1,1 0 0,-1-1 0,0 1-1,1 0 1,0-1 0,-1 1 0,1-1 0,0 0-1,-1 1 1,1-1 0,3 1 0,2-1-1817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33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472 10 2681,'0'0'6001,"7"-10"-2206,-8 14-3742,-1-1 0,1 1 0,0-1-1,-1 1 1,0-1 0,0 0 0,0 1 0,0-1-1,-1 0 1,1-1 0,-4 4 0,-7 9-12,-261 432-36,166-261-1435,108-186 1421,-1 4-241,-1-1-1,1 0 0,-1 0 1,0 0-1,0 0 0,-1 0 0,1 0 1,-1 0-1,1-1 0,-1 1 1,0-1-1,0 0 0,0 0 0,0 0 1,0 0-1,0-1 0,-4 2 1,-2-2-2435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33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3273,'0'0'4837,"7"-4"-680,0 36-4099,2 1 1,1-2 0,2 0 0,1 0-1,1-1 1,20 30 0,10 9-514,69 81 0,-106-141 124,1-1 0,0 0 0,0 0-1,10 7 1,7-1-4700,-19-11 174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8T21:41:35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48 2681,'0'0'6292,"10"-26"-3189,-8 24-3124,0 0 1,1 0-1,-1 0 0,0 0 1,1 1-1,-1-1 0,1 1 1,-1 0-1,1 0 1,0 0-1,0 0 0,-1 0 1,1 0-1,0 1 0,0-1 1,0 1-1,0 0 0,0 0 1,0 0-1,4 1 0,-7 24-140,0-18 128,1 1 27,-1-1 0,0 1 0,0-1 0,0 1 0,-1-1-1,0 0 1,-1 1 0,0-1 0,0 0 0,0 0 0,-1 0 0,0 0 0,-7 11-1,6-13 7,-2 3-7,-1 1 0,0-1 0,-1-1-1,1 1 1,-2-1 0,-8 6 0,9-6-73,9-4 111,17-3 144,-2-1-145,26 2 18,-14 0-101,-1-1 0,1-2 0,0 0 0,29-7-1,-34 3-2043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1:52.6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1560,'0'0'9280,"9"-12"-9263,-4 9-26,1 0-1,-1 0 1,1 1 0,0 0-1,0 0 1,0 0 0,0 1-1,0 0 1,9 0 0,63 1-168,-39 1-140,-37-1 295,0 0 1,0 0-1,0 1 0,-1-1 1,1 0-1,0 1 0,0-1 0,0 1 1,-1 0-1,1 0 0,0 0 0,-1 0 1,1 0-1,-1 0 0,1 0 0,-1 0 1,1 0-1,-1 1 0,2 1 0,-1 0-10,1 1-1,-1 0 0,0 0 0,0 0 0,0 0 0,-1 0 0,0 0 0,2 5 1,0 9-53,-1 1 1,-1-1-1,0 21 1,-1-31 56,0-5 26,0 0 0,0 1 0,0-1 1,0 1-1,0-1 0,-1 0 0,1 1 0,-1-1 0,0 0 0,0 0 1,-1 0-1,1 1 0,-1-1 0,1 0 0,-1-1 0,0 1 0,0 0 1,0 0-1,0-1 0,-1 1 0,1-1 0,-1 0 0,1 0 0,-1 0 1,0 0-1,0 0 0,0-1 0,0 1 0,0-1 0,0 0 1,0 1-1,-1-2 0,1 1 0,0 0 0,-7 0 0,-159 7-953,168-8 777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1:53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177 4 1272,'0'0'3172,"-6"0"-2951,-128-4 434,132 5-657,1-1 0,-1 0 0,1 1 0,-1 0 0,1-1 0,-1 1 0,1 0-1,-1 0 1,1-1 0,0 1 0,-1 0 0,1 0 0,0 1 0,0-1 0,0 0 0,0 0 0,0 1 0,0-1 0,0 0 0,0 1 0,0-1 0,1 1 0,-1-1 0,1 1 0,-1-1 0,1 1 0,0-1 0,-1 1 0,1 0 0,0 1 0,-4 55-88,4-53 92,0-1-16,-1 0 49,1 1 1,0 0 0,0 0 0,0-1 0,0 1-1,1 0 1,0-1 0,0 1 0,0 0 0,0-1-1,1 1 1,0-1 0,0 0 0,0 0-1,0 1 1,1-1 0,-1 0 0,5 3 0,-3-2 13,1 1 0,0-2 0,0 1 1,0 0-1,1-1 0,0 0 1,0-1-1,0 1 0,11 4 0,-7-5-233,0-1-1,0 0 1,0 0-1,0-1 1,0 0-1,11-1 1,24 0-1998,-27 0-512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1:53.9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2369,'0'0'6170,"1"13"-5782,9 73-1001,0 104 1,-5-160-4040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1:54.3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2617,'0'0'3648,"34"4"-3312,-12-1-200,8 1-72,0 0-64,4 0-96,13 0-808,-8 0-552,-5 0-729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1:55.0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0 109 2761,'0'0'5258,"4"-7"-5063,2-3-118,29-42 291,-32 48-357,0 0 0,1 1 1,-1-1-1,1 1 0,0-1 1,0 1-1,0 1 1,0-1-1,1 0 0,-1 1 1,7-2-1,-11 4-20,1 0 0,0 0 0,-1 0 0,1 0 0,-1 0 0,1 0 1,-1 0-1,1 0 0,-1 0 0,1 0 0,-1 0 0,1 1 0,-1-1 0,1 0 0,-1 0 0,1 1 0,-1-1 0,1 0 0,-1 1 0,1-1 0,-1 0 0,0 1 0,1-1 0,-1 1 0,0-1 0,1 1 0,-1-1 0,0 1 0,0-1 0,1 1 1,-1-1-1,0 1 0,0-1 0,0 1 0,0-1 0,0 1 0,1-1 0,-1 1 0,0 0 0,0-1 0,-1 1 0,1 0 0,0 35-18,-1-24-30,6 306-2208,-5-298 221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6:14.0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7432 968,'0'0'3748,"-11"-7"1170,12 3-4912,-1 0 0,1 0 0,0 0 0,0 0 0,1 0 0,-1 0-1,1 0 1,0 0 0,0 1 0,0-1 0,0 1 0,4-4 0,38-43 98,-30 36-93,160-193-108,4-5-14,-35 58 48,-17 6-29,-56 64-163,107-101 0,-78 92 128,82-70-41,-139 128 153,-11 9-86,38-24-1,12-11 65,-62 45 11,1 0-1,0 1 0,34-17 0,-9 5 15,0-1-1,-2-2 0,45-42 0,-62 52 8,264-251-52,-176 160 44,51-50-13,-125 124 20,-8 7-10,68-49 0,246-126-40,-339 202 44,59-32-149,82-31 0,-137 61 134,0 0 0,0-1 0,-1 0 0,0-1 0,18-15 0,13-9-5,449-284 30,-411 270-5,86-44-8,-157 84 23,0 0 0,0 0 1,-1-1-1,11-11 0,15-12 13,210-133-33,-2 0 2,-111 63 29,145-146 0,-8 1-4,-181 167-12,-78 69 50,-2 0 1,1 0 0,-1-1-1,0 1 1,-1-1 0,6-12-1,22-34 188,33-20-293,149-126 1,-132 127 35,145-119-27,-44 38-34,763-642-68,-944 794 145,499-428 8,172-206 8,-389 374-684,-273 252 652,55-32-269,-24 4 511,-39 38-1749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6.4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20 1744,'0'0'8234,"30"0"-8329,17-9 7,-30 6 55,0 0-1,29-1 1,-28 3-2,20 4-471,-36-3 478,0 1-1,-1-1 0,1 1 0,-1 0 0,1 0 0,-1 0 0,1 0 0,-1 0 0,1 0 0,-1 0 1,0 0-1,0 1 0,0-1 0,0 0 0,0 1 0,0-1 0,0 1 0,0-1 0,1 4 0,2 7-85,0 1 0,-1 0-1,-1 0 1,0-1-1,-1 1 1,0 1 0,-2 19-1,1-18 92,0-12 22,-1 0 1,0-1-1,0 1 1,0-1-1,0 1 1,0-1 0,0 0-1,0 1 1,-1-1-1,1 0 1,-1 0-1,0 0 1,0 0 0,0 0-1,0-1 1,0 1-1,0 0 1,0-1-1,0 0 1,-1 1 0,1-1-1,0 0 1,-4 1-1,-11 5 9,0 0 0,-21 4 0,25-7 11,-1-1-21,1-1 1,0-1 0,-1 0 0,1-1-1,-21-1 1,-2-1-1457,27-2-1019,8 1 1046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7.0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236 16 536,'0'0'3748,"-12"-3"-3627,-13-2-32,-1 2 0,-35-2 0,57 5-84,0 0 1,0 0 0,-1 1 0,1-1-1,0 1 1,0 0 0,1 0 0,-1 1-1,0-1 1,0 1 0,0-1 0,1 1-1,-1 0 1,1 1 0,0-1 0,-1 1-1,1-1 1,0 1 0,-3 4 0,2-1 2,0 0 1,1 0 0,-1 0 0,1 1-1,1 0 1,-1-1 0,1 1-1,0 0 1,1 0 0,-2 10-1,0 62 46,3-66-18,0-11-20,0-1 1,1 1 0,-1-1 0,1 1-1,-1-1 1,1 0 0,0 1 0,0-1-1,-1 0 1,1 1 0,0-1 0,0 0-1,0 0 1,1 0 0,-1 0-1,0 0 1,0 0 0,1 0 0,-1 0-1,0 0 1,3 0 0,36 16 235,-33-15-245,17 5-231,0-1 0,0-2 0,1 0 0,0-2 0,0-1 1,29-1-1,-31-1-498,17 1-1596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7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1 1296,'0'0'4605,"0"5"-4313,0 189 641,0-188-1084,-1 0 1,0-1 0,-1 1 0,1-1 0,-1 1 0,0-1-1,-1 1 1,1-1 0,-1 0 0,0 0 0,0 0 0,0-1-1,-1 1 1,0-1 0,-4 5 0,0 0-411,-2 4-1040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7.8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 1328,'0'0'3049,"180"0"-3001,-124 0-48,-9-4-392,-13 0-1120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8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0 165 2833,'0'0'3791,"13"-7"-3634,15-9 55,0-1 0,40-35-1,-50 35-88,-10 9-111,0 1 0,1-1 0,-1 1 1,1 1-1,1 0 0,14-8 0,-23 16-26,0-1-1,0 0 0,-1 1 0,1-1 1,-1 1-1,1-1 0,-1 0 1,0 1-1,1-1 0,-1 1 1,0-1-1,0 1 0,0-1 0,0 1 1,0-1-1,-1 1 0,1 1 1,0 1-8,0 34-30,2-20 39,-2 0 1,0 0-1,-1-1 0,-1 1 0,-1 0 1,0-1-1,-7 20 0,-55 112-1212,31-83-885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40.5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1 520,'0'0'10345,"2"0"-10337,599 15-188,-234-4-964,-123-10-4296,-239-2 4360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41.3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8 2481,'0'0'4362,"-9"-8"-2032,10 10-2353,0 0 0,-1 0 0,1 0 0,0 0 1,0-1-1,0 1 0,0 0 0,0 0 1,0-1-1,1 1 0,1 1 0,17 10-32,1 0 0,1-2 0,43 17 0,-16-8 41,-42-18 6,-5-1 8,1-1 0,-1 1 0,0 0 0,0-1 0,0 1 0,0 0-1,0 0 1,0 1 0,0-1 0,0 0 0,0 1 0,0-1 0,-1 1-1,1-1 1,1 3 0,-3-3 8,0 0 0,-1 0-1,1 0 1,-1 0 0,0 0 0,1 0-1,-1-1 1,1 1 0,-1 0-1,0-1 1,0 1 0,0 0 0,1-1-1,-1 1 1,0-1 0,0 1 0,0-1-1,0 1 1,0-1 0,0 0-1,0 1 1,0-1 0,0 0 0,-2 0-1,-3 2 11,-28 11-457,0 2 0,0 1 1,2 1-1,0 2 0,1 1 0,1 2 1,-35 32-1,38-27-1732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42.8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2865,'0'0'4242,"6"0"-3666,608 0 431,-206 0-5543,-366 0 3215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43.6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12 1688,'0'0'5213,"0"0"-5103,-1 0-1,1-1 0,0 1 1,-1-1-1,1 1 0,0-1 1,0 1-1,0-1 0,-1 1 0,1-1 1,0 1-1,0-1 0,0 1 1,0-1-1,0 1 0,0-1 1,0 1-1,0-1 0,0 1 0,0-1 1,0 1-1,1-1 0,9 2-109,-1 1-1,1 1 1,-1 0-1,1 0 1,-1 0-1,0 1 1,0 1-1,11 6 0,15 8 0,23 6-63,-16-8-164,50 29 0,-92-45 209,1-1 1,-1 0 0,1 0 0,-1 1 0,0-1 0,1 0 0,-1 1 0,0-1 0,1 1 0,-1-1-1,0 0 1,1 1 0,-1-1 0,0 1 0,0-1 0,0 1 0,1-1 0,-1 1 0,0-1 0,0 1-1,0-1 1,0 1 0,0-1 0,0 1 0,0-1 0,0 1 0,0-1 0,0 1 0,0-1 0,0 1 0,0-1-1,-1 1 1,1-1 0,0 1 0,0-1 0,0 0 0,-1 1 0,1-1 0,0 1 0,-1-1 0,1 0-1,0 1 1,-1-1 0,1 1 0,0-1 0,-1 0 0,1 0 0,-1 1 0,1-1 0,-1 0 0,1 0-1,-1 1 1,0-1 0,-31 18 245,25-15-270,-33 20 104,2 2 0,-47 38-1,70-50-278,1 1 0,0 1 0,0 0 0,2 1 0,0 0-1,1 0 1,-16 33 0,11-16-1285,6-8-629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56.3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0 524 960,'0'0'4893,"18"-36"-301,58-113-4467,-36 81-135,4 1 0,60-70 0,-99 131 5,0 0 0,0 1 0,1 0 1,0 0-1,0 1 0,0 0 0,0 0 1,1 0-1,-1 1 0,1-1 0,0 2 0,13-4 1,-1 2-114,0 2 0,0 0 1,31 1-1,-48 1 104,4 1-18,0 0 1,0 0 0,0 1-1,0 0 1,0 0-1,0 0 1,-1 0 0,1 1-1,-1 0 1,0 0-1,1 1 1,-2 0 0,1-1-1,0 2 1,-1-1 0,1 0-1,-1 1 1,0 0-1,4 8 1,5 7-71,-1 0-1,0 0 1,14 40-1,-11-14 41,-7-21 51,17 36 1,-23-55 7,1-1 0,0 1 0,0-1-1,1 0 1,-1 0 0,1-1 0,0 1 0,1-1 0,-1 0 0,1 0 0,9 7 0,-11-10 11,-1 0-1,0 0 0,0 0 1,0-1-1,0 1 0,1-1 1,-1 1-1,0-1 0,1 0 1,-1 0-1,0 0 0,1 0 1,-1 0-1,0 0 0,1 0 0,-1-1 1,0 0-1,0 1 0,1-1 1,-1 0-1,0 0 0,0 0 1,0 0-1,0 0 0,0-1 1,0 1-1,0-1 0,-1 1 1,1-1-1,2-2 0,4-7 23,1 1 0,-2-1 0,1-1 0,6-14 0,-3 6-47,-6 12 21,22-41 14,3 2 1,2 1-1,40-45 1,-69 87-28,1 1 1,-1 1 0,1-1-1,0 0 1,-1 1 0,1 0 0,0 0-1,1 0 1,-1 0 0,0 1-1,0-1 1,1 1 0,-1 0 0,1 1-1,-1-1 1,1 1 0,-1 0-1,1 0 1,5 0 0,-4 1-27,-1 0 0,1 0 1,0 1-1,-1 0 0,1 0 0,-1 0 1,1 0-1,-1 1 0,0 0 0,0 0 1,0 0-1,-1 1 0,1-1 1,5 7-1,61 78-489,-51-61 504,2 0 0,1-1-1,0-1 1,31 23-1,-50-45-1,-1-1 0,1 0-1,0 0 1,0-1-1,0 1 1,0-1 0,0 0-1,0 0 1,1 0 0,-1-1-1,0 1 1,0-1 0,1 0-1,5-1 1,-8 1 29,0-1-9,0 0 0,0 0 0,0 0-1,-1 0 1,1-1 0,0 1 0,0-1-1,-1 1 1,1-1 0,0 0 0,-1 1 0,0-1-1,1 0 1,-1 0 0,0 0 0,0 0-1,1-3 1,15-41-307,-8 2-2845,-5 35 1786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09.4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13 264,'0'0'9039,"24"0"-9069,44-6-25,215 0-969,348 6 342,-630 0 794,26 6-254,3-6-680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57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3 1512,'0'0'6099,"0"0"-6062,0 0 1,0 0-1,0-1 1,0 1 0,0 0-1,-1 0 1,1 0-1,0 0 1,0 0-1,0-1 1,-1 1-1,1 0 1,0 0-1,0 0 1,0 0-1,-1 0 1,1 0-1,0 0 1,0 0-1,0 0 1,-1 0-1,1 0 1,0 0-1,0 0 1,-1 0-1,1 0 1,0 0-1,0 0 1,0 0-1,-1 0 1,1 0-1,0 0 1,0 0-1,0 0 1,-1 0-1,1 0 1,0 1-1,0-1 1,2 4-37,0 1-1,0-1 1,1 0 0,0 0-1,0 0 1,0-1-1,1 1 1,-1-1 0,1 0-1,7 6 1,44 28 34,-54-36-33,183 122 265,-182-121-270,1 0 0,-1-1 0,0 1 0,0 0 0,1 0 0,-1 0 0,0 1 0,-1-1 0,1 0 0,0 1 0,-1-1 0,1 1 0,-1 0 0,0-1 0,0 1 0,0 0 0,0 0 1,-1 0-1,1 0 0,-1-1 0,1 1 0,-1 0 0,0 0 0,0 0 0,0 0 0,-2 5 0,2 9 20,0-10-10,-1 0-1,0 0 1,-1-1 0,1 1-1,-1 0 1,-1-1-1,1 0 1,-1 1 0,0-1-1,-6 8 1,-8 11 27,-22 26-1,-2 1-16,-40 73-1860,64-100-480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1:49.4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48 672,'0'0'2139,"0"-15"3636,0 7-4928,0 5-849,1 2-3,-1 0 0,1 0-1,0 0 1,0 0 0,0 0 0,0 0-1,0 0 1,0 1 0,0-1-1,0 0 1,0 1 0,0-1-1,0 0 1,0 1 0,1 0 0,-1-1-1,0 1 1,0 0 0,1-1-1,1 1 1,28-5-62,-1 3-250,34 2-1,-21 1-204,-40-1 517,-1 1 0,1-1 0,-1 1 0,1-1 0,-1 1 0,0 0-1,1 0 1,-1 0 0,0 0 0,1 0 0,-1 0 0,0 1-1,0-1 1,0 1 0,2 2 0,26 32-19,-18-21 9,-10-10-7,1 0 1,-1-1-1,-1 1 1,1 0-1,0 0 0,-1 0 1,0 0-1,0 0 0,-1 0 1,0 0-1,1 0 1,-2 1-1,0 8 0,0 4-8,1-17 30,-1 1 1,1-1-1,-1 1 1,1-1-1,-1 1 1,0-1-1,0 1 1,0-1-1,0 0 1,0 0-1,0 1 1,0-1-1,0 0 1,-1 0-1,-1 1 1,-28 20 17,19-13-6,4-5-1,0 0 0,0-1-1,-1 0 1,1 0 0,0 0 0,-1-1-1,0-1 1,1 1 0,-1-2-1,0 1 1,0-1 0,0 0 0,-9-2-1,-7 2 83,20-1-85,0 0 0,1 0 0,-1 0 0,1 0 0,0 0 0,-1-1 0,-4-2 0,6 2-86,-1 0 0,0 0 1,0 1-1,0 0 0,0 0 1,-9-2-1,14-8-3287,6 7 1664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1:50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159 36 680,'0'0'3118,"-5"0"-2839,2-1-116,-1 0 0,0 0 0,1 0 0,-1 0 0,1 0 0,-1-1-1,1 1 1,0-1 0,0 0 0,-5-4 0,3 4-133,1-1 0,0 1 0,-1 0-1,0 0 1,1 1 0,-1 0 0,0-1-1,0 2 1,0-1 0,0 0 0,0 1-1,1 0 1,-1 0 0,-6 1 0,-1 0-121,10 1 82,0 0-1,1 0 1,0 1 0,0-1-1,0 0 1,0 1-1,0-1 1,0 1-1,1-1 1,-2 6 0,2-5 0,-4 15 7,1 0-1,1-1 1,1 1 0,1 25-1,0-23-63,1-19 79,-1 0 1,0 0 0,1-1-1,-1 1 1,1 0-1,-1 0 1,1-1 0,-1 1-1,1-1 1,-1 1 0,1 0-1,0-1 1,-1 1-1,1-1 1,0 1 0,0-1-1,-1 0 1,1 1 0,0-1-1,0 0 1,0 1-1,-1-1 1,1 0 0,2 0-1,27 6 156,-21-5-124,28 4-169,72-2 0,-90-3-172,20 0-940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3:02.3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1040 178 1400,'-3'-6'8828,"-7"-8"-8466,-27-13-242,18 12-116,-1 0 0,-1 2 0,0 0 0,-36-15 0,22 16-51,0 2 0,-1 2 0,0 1 0,-1 2 0,1 2 0,-71 2 0,99 1 38,0 0 0,-1 1-1,1 0 1,0 1 0,0 0 0,-1 0 0,2 1 0,-1 0 0,-8 4 0,2 1-8,0 0 0,1 1 0,1 1 0,-12 11 0,-33 34-20,4 3 0,2 2 0,2 2 0,-39 68-1,79-115 32,0 1 0,2 0 0,0 0 0,1 0 0,1 1 0,0 0 0,1 0 0,-2 20 0,1 18-46,3 67 0,2-93 38,0-18 13,2 0 0,0-1 0,0 1-1,1-1 1,0 1 0,0-1 0,1 0-1,1 0 1,0-1 0,0 1 0,1-1-1,0 0 1,7 8 0,2 0-2,0 0 1,1-1-1,1 0 0,1-2 1,22 16-1,-17-16 0,0-2 0,1 0 0,1-1 0,40 11 0,-14-8-7,70 9 0,-89-19-29,0-1-1,0-1 1,45-4-1,-61 1 29,-1-1 0,0-1 0,0-1 0,-1 0 0,1-1 0,-1 0 0,0-1 0,0-1 0,16-10 0,-6 0 11,-1 0 0,0-2 0,-2 0 0,0-1 0,-1-2 0,-1 0 0,-1-1 0,-1 0 0,-1-2 0,-1 0 0,-1-1 0,-1 0 0,-2-1-1,0 0 1,-2-1 0,-1 0 0,-2 0 0,0-1 0,2-42 0,-8 58-10,2-21-6,-2 0 0,-1-1 0,-1 2 0,-10-49 0,9 71-27,0 1-1,-1 0 0,0-1 1,0 1-1,-1 1 0,0-1 1,-1 1-1,0 0 0,-1 0 1,0 1-1,0 0 1,-1 0-1,1 0 0,-2 1 1,1 0-1,-1 1 0,0 0 1,-16-8-1,-11-2-709,-1 2 0,-75-19 0,19 15-1254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3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1 153 40,'1'-9'6043,"2"-2"-4376,14-9-1526,0 1 0,1 1 0,28-21 0,-7 5-143,-39 34-16,0-1 0,0 1 0,1 0 0,-1 0-1,0 0 1,0 0 0,0 0 0,0-1-1,1 1 1,-1 0 0,0 0 0,0 0-1,0 0 1,1 0 0,-1 0 0,0 0 0,0 0-1,1 0 1,-1 0 0,0 0 0,0 0-1,0 0 1,1 0 0,-1 0 0,0 0-1,0 0 1,0 0 0,1 0 0,-1 0 0,0 0-1,0 0 1,0 0 0,1 1 0,-1-1-1,0 0 1,0 0 0,0 0 0,0 0-1,1 0 1,-1 1 0,0-1 0,0 0 0,0 0-1,0 0 1,0 0 0,0 1 0,1-1-1,-1 0 1,0 0 0,0 0 0,0 1 0,0-1-1,0 0 1,0 0 0,0 0 0,0 1-1,0-1 1,0 0 0,0 0 0,0 1-1,0-1 1,0 0 0,0 0 0,0 1 0,0 16 11,0-16-72,-1 10 32,1 0 1,1 0 0,0 0-1,0 0 1,1 0 0,1 0 0,0-1-1,0 1 1,6 10 0,-7-20 45,-1 0 1,1 0 0,1 1-1,-1-1 1,0 0 0,0-1-1,0 1 1,0 0 0,1-1-1,-1 1 1,0-1 0,1 0-1,-1 1 1,0-1 0,1 0-1,2-1 1,39-3 206,-35 1-156,-1 0 1,0 0 0,0-1-1,0 0 1,0 0 0,-1-1 0,0 0-1,9-9 1,5-4 52,24-28 1,-40 37-121,1 0 315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4.3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194 14 776,'0'0'3330,"12"-2"-3056,-9 1-270,22-3 334,0 1 1,1 0 0,0 2 0,45 4-1,-70-3-330,0 0 1,0 1-1,0-1 0,0 0 0,0 1 0,0-1 0,0 1 0,0-1 0,0 1 1,0-1-1,0 1 0,0 0 0,-1-1 0,1 1 0,0 0 0,-1 0 0,1 0 1,0-1-1,-1 1 0,1 0 0,-1 0 0,1 0 0,-1 0 0,0 0 0,1 0 0,-1 0 1,0 0-1,0 0 0,0 0 0,0 0 0,1 0 0,-1 0 0,-1 0 0,1 0 1,0 1-1,0-1 0,0 0 0,-1 0 0,1 1 0,-1 1 1,0-1 0,0 1 0,0-1-1,0 1 1,0-1 0,-1 1 0,1-1 0,-1 0-1,1 0 1,-1 0 0,0 0 0,0 0 0,-4 4-1,-57 30 8,-1-2-1,-119 45 0,177-77-12,-1 0 0,0-1 0,0 1 1,0-1-1,0-1 0,-13 0 0,19 0-45,1-1 0,-1 0 0,1 1-1,-1-1 1,1 0 0,0 1 0,-1-1 0,1 0-1,0 0 1,-1 0 0,1 1 0,0-1-1,0 0 1,0 0 0,0 0 0,0 0-1,0 0 1,0 1 0,0-1 0,0 0-1,0-1 1,1-18-2592,3 16 700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2:24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244 11 536,'0'0'3670,"-6"-2"-3350,0 0-218,0 0 0,1 1 0,-1 0-1,0 0 1,0 0 0,0 1 0,0 0 0,0 0-1,-1 0 1,1 1 0,0 0 0,1 0 0,-1 0-1,0 1 1,0 0 0,0 0 0,-10 6 0,1 3-99,0 0 1,1 0-1,0 1 0,-16 19 1,26-26-9,1-1 0,-1 1 1,1 0-1,0 1 0,1-1 1,-1 0-1,1 1 0,0-1 0,0 1 1,1 0-1,0 0 0,0 0 1,0-1-1,1 9 0,-1-11 6,1-1-1,0 0 0,0 0 0,0 0 0,1 0 0,-1 1 0,0-1 1,1 0-1,0 0 0,-1 0 0,1 0 0,0 0 0,0 0 1,0 0-1,0 0 0,2 1 0,0 0 4,-1-2 0,1 1 0,0 0 0,0-1 1,0 1-1,0-1 0,1 0 0,-1 0 0,0 0 0,4 1 0,27 4-546,0-1 0,0-2 0,60-1 0,-74-2-217,29 0-2667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2T16:23:04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1498 209 2633,'0'0'5106,"-11"-11"-4693,1 2-351,-17-17 357,-45-35 1,51 48-403,-1 1 1,0 1-1,-1 0 1,0 2-1,0 1 1,-1 0-1,0 2 1,-49-6 0,-13 4-37,-106 5 0,131 3 15,31 0-5,3-1-24,0 1-1,-1 2 1,1 0 0,1 2 0,-35 9 0,-4 8-12,1 2 0,-67 36 0,106-45 25,0 0 1,1 2 0,1 0 0,0 2 0,2 1 0,0 0 0,-32 39 0,43-44 11,1 0 1,0 0 0,1 1 0,1 0-1,0 1 1,1-1 0,1 1 0,-7 32-1,7-17-7,2 0 0,1 0 0,4 59 0,-1-81 30,1 0 0,0 0 0,0-1 0,1 1-1,1 0 1,-1-1 0,1 0 0,1 1 0,-1-2 0,1 1 0,9 10-1,6 6 7,2-1 0,24 20-1,-28-28-14,1-1 0,1-1 0,0-1 0,1 0-1,0-2 1,1 0 0,0-2 0,1 0 0,33 6 0,26 2 14,110 6 0,-162-19-17,376 6-105,-276-10-91,-101 1 161,0-2-1,1-1 1,-1-1 0,-1-2-1,1-1 1,-1 0 0,0-3 0,-1 0-1,47-25 1,-56 24 22,-1 0 0,0-1 0,0-1 0,-1 0 0,-1-1 0,0-1 0,-1 0 0,0-2 0,-2 1 0,0-1 0,-1-1 0,0 0-1,-1-1 1,10-27 0,-11 14-6,-1 0 0,-1 0 0,-2-1 0,-1 0 0,-2 0 0,-2-38 0,0 63-33,-1-1 0,1 1 0,-2 0 0,1 0 0,-1 0 0,-1 0 0,1 0 0,-1 0 1,-1 1-1,1-1 0,-1 1 0,-7-10 0,2 6-19,0 0 0,-1 1 0,0 0 0,0 1 0,-1 0 0,-20-13 0,-5 1-260,-2 2 1,0 2-1,-71-22 0,-31-3-1096,3 13-192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12.5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19 304,'0'0'8965,"21"0"-8823,611 0-303,-466-3-98,-107-4 211,-42 4 28,1 0-1,28 0 1,2 3 27,-48 0-14,31 0-106,6 0 111,-37 0-3,-22 0-1950,4 0 604,0 0-296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15.7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 58 592,'0'0'1817,"0"-34"479,0 11 1826,0 34-4898,10 160 1113,-7 81 168,-9-190-372,5-55-130,0-1-1,0 0 1,0 1 0,0-1-1,-5 9 1,4-9 12,0 1-1,0-1 1,1 0 0,0 1-1,-1 9 1,-1 223 49,6-162-41,4 19-30,0-59-1684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21.7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502 1 328,'0'0'1148,"-37"0"5514,-243 0-6853,96 3-385,184 46 519,13 65 215,-13 159 1779,31-277-1960,8-4 26,-25 4-2,-1 1 0,1 1 0,22-2 0,63-8 16,6 9-128,-104 3 115,23 0-9,-21 0 4,-3 0-6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26.0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 9 368,'11'-9'7355,"97"9"-6979,-107 0-332,19 0-57,-17 0 11,-2 0-4,12 6 44,-12 1-37,-1 0-1,0 0 0,-1 0 0,0 0 0,0 0 0,0-1 0,-1 1 0,0 0 0,-1-1 0,1 1 1,-1-1-1,-5 9 0,6-11 2,0-1 0,0 1 1,1 0-1,0 0 0,0 0 0,0 0 1,0 0-1,0 0 0,1 6 0,0-5 1,-1-1-1,1 1 1,-1-1-1,0 0 1,0 1-1,-3 5 1,3-6-2,1-2 6,0-1-1,0 2 897,-4-4-881,0 0-1,0 1 0,-1 0 1,1-1-1,0 2 0,-8 0 0,1 0 1,9-1-22,0-1-1,-1 1 1,1 0-1,0-1 1,-1 1 0,1-1-1,0 0 1,0 0-1,-4-1 1,-12-4-5,14 6 1,-1 0 1,1-1-1,-1 0 1,1 0-1,0 0 1,-1 0-1,-5-3 1,7 1 15,3 1-8,0 1-27,0-35-5,2 30 14,0 1 1,0 0-1,-1-1 1,0 0-1,1-9 1,-2 14-5,7-20-518,23 21-3537,-23 0 2636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34.9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123 41 144,'0'0'4406,"12"0"-4539,106 0 1857,-139 0-1729,-107 0-1090,127 0 1151,-37 0-961,39-2 891,-1 1 0,0-1 1,1 1-1,-1-1 0,1 0 1,0 1-1,-1-1 0,1 1 1,0 0-1,0-1 1,0 1-1,0 0 0,0-1 1,0 1-1,0 0 0,1 0 1,-1 0-1,0 0 0,1 0 1,-1 0-1,1 0 1,1 0-1,10-9 23,-20 10 281,1 0-430,3 13 136,3-11 12,1-1 1,0 0-1,-1 0 1,1 0-1,0 0 1,0 0-1,-1 0 1,1 0-1,0 0 1,0 0-1,0 0 1,0 0-1,0 0 1,0-1-1,1 1 1,-1 0-1,0-1 1,0 1-1,0-1 1,1 1-1,-1-1 1,0 0-1,1 0 1,-1 1-1,0-1 1,1 0-1,-1 0 1,0 0-1,3-1 1,58 1 243,-42-1-270,-9 2 21,0 0 0,0 1 0,0 0 0,0 0 0,0 1 0,-1 1 0,13 5 0,-20-8-7,-3 2 884,-17-5-990,0 1 0,0 1-1,0 1 1,0 0 0,1 1-1,-1 1 1,-22 7-1,-5 4-579,-58 29-1,187-40 1063,-67-4-240,-1-1 0,30-6-1,-30 4-235,0 1-1,30-1 0,-46 4-33,-1 0 75,6-1 408,-10-1-61,-10-1-195,-106 3-383,218 0 657,-57 0-333,-31 0-27,-11 0 1,-14 1-7,0 1 0,0 1 0,0 0 0,-21 9 0,-20 3-22,23-9-51,17-3 705,44-2-327,83 6-634,13 1 1029,-129-8-20,-23 3-885,0 0 0,1 2 0,0 1 0,-32 11 1,-19 4 45,174-22-25,-22 3 214,-74-2-15,-35 0-390,-1 2-35,-63 12 0,95-14 431,3 0 3,0 0 0,0 0 0,0-1 1,-1 2-1,1-1 0,0 0 0,0 0 1,0 0-1,-1 0 0,1 1 0,0-1 0,0 1 1,0-1-1,0 1 0,0-1 0,0 1 0,0-1 1,0 1-1,0 0 0,0 0 0,0-1 1,0 1-1,1 0 0,-2 1 0,33 1-55,135 37-185,-188-42 377,-1 0 0,-24 3 1,17-1-146,-17 0-44,46 0 43,2 1-25,-1 0 6,0-1-1,1 1 0,-1 0 1,1-1-1,-1 1 1,1-1-1,-1 1 0,1-1 1,0 1-1,-1-1 1,1 1-1,0-1 0,-1 1 1,1-1-1,0 0 0,0 1 1,-1-1-1,1 0 1,0 0-1,0 0 0,-1 0 1,1 1-1,0-1 1,0 0-1,0 0 0,-1 0 1,2-1-1,35 1 105,-25-1-57,134 1 311,-159-2-86,13 1-377,10-18-587,-7 15 717,0 0 0,0-1 0,-1 1 0,0 0 0,0-1 0,0 0-1,0 1 1,-1-1 0,2-9 0,2-5 63,-2 14-76,0 1 1,0-1-1,1 0 0,-1 1 0,1 0 1,0 0-1,1 0 0,-1 1 0,1-1 0,-1 1 1,8-3-1,-11 9 24,0 0 0,-1 0 0,1 0 1,-1 0-1,1 0 0,-1 1 0,0-1 0,-1 5 0,1-5-6,0 1-23,-1-1 0,1 1 0,-1-1 0,0 1-1,-1 0 1,1-1 0,0 0 0,-1 1 0,0-1-1,0 0 1,-3 5 0,2-5 1,1 0 0,0 0 0,0 1-1,0-1 1,1 1 0,-1-1 0,1 1 0,0 0 0,0 0 0,0-1-1,0 8 839,-1-16-837,2 0 0,-1-1 1,0 1-1,1 0 0,0-1 0,0 1 1,2-9-1,0-6-128,-1-16-740,1 57-14,-2-16 891,-2 40-22,2-43 25,-1 1-1,1-1 0,-1 1 0,1-1 1,-1 1-1,0-1 0,0 1 0,0-1 0,0 0 1,-1 1-1,1-1 0,-1 0 0,-2 3 0,1-5 17,0 1 0,0 0-1,0-1 1,0 0-1,-1 0 1,1 0-1,0 0 1,-6-1-1,0 0-17,-21 2 4,-29-1-12,55 0 6,0 0 0,0-1 1,0 0-1,1 0 0,-1 0 0,0 0 0,1-1 0,-1 1 0,1-1 0,-1 0 1,1 0-1,-4-3 0,3 3-46,0 1-1,0 0 1,1 0 0,-1 1-1,0-1 1,0 1 0,0 0-1,0 0 1,0 0 0,0 0-1,-5 2 1,-10-1 64,18-1-27,21 0 187,171 11 106,-150-10-406,-40-3 121,-1 1 0,1-1 1,0 1-1,-1-1 0,1 1 1,-1-1-1,0 0 0,0 1 1,1-1-1,-1 0 0,0 1 1,0-1-1,0 0 0,-1 1 1,1-1-1,0 1 0,-1-1 1,0-2-1,-17 1-108,0 2 0,0 0 0,-30 3 1,3 0-19,33-2 107,-24 1-34,36-1 39,-1 0 0,0 0 0,1 0 0,-1 1 0,0-1 0,1 0 0,-1 0 0,1 1 0,-1-1 0,0 0 0,1 1 0,-1-1 0,1 1 0,-1-1 0,1 1 0,0-1 0,-1 1 0,1-1 0,-1 1 0,1-1 0,0 1 0,-1 0 0,1-1 0,0 1 0,0-1 0,-1 1 0,1 0 0,0-1 0,0 1 0,0 0 0,0-1 0,0 1 0,0 0 0,0-1 0,0 1 0,0 0 0,0-1 0,1 1 0,-1 0 0,0-1 0,0 1 0,0-1 0,1 2 0,3 0 16,0 1-1,0-1 0,1-1 1,-1 1-1,0-1 0,1 0 0,-1 0 1,0 0-1,10 1 0,-11-3-5,-2 1-4,0 0 1,0 0-1,0 0 0,0 0 0,0 0 0,0 0 0,0 0 0,0 0 0,0 0 0,0 1 0,0-1 0,0 0 1,0 1-1,0-1 0,0 0 0,0 1 0,0-1 0,0 1 0,-1 0 0,1-1 0,1 2 0,-2-2 1,0 0-1,0 0 1,1 1-1,-1-1 0,0 0 1,0 0-1,0 0 1,0 0-1,0 0 0,0 0 1,0 0-1,0 1 1,0-1-1,0 0 0,0 0 1,0 0-1,0 0 0,0 0 1,0 0-1,0 1 1,1-1-1,-2 0 0,1 0 1,0 0-1,0 0 1,0 0-1,0 1 0,0-1 1,0 0-1,0 0 1,0 0-1,0 0 0,0 0 1,0 0-1,0 1 1,0-1-1,0 0 0,0 0 1,0 0-1,0 0 0,-1 0 1,1 0-1,0 0 1,0 0-1,0 0 0,0 0 1,0 1-1,0-1 1,-1 0-1,1 0 0,0 0 1,0 0-1,0 0 1,0 0-1,0 0 0,0 0 1,-1 0-1,1 0 1,0 0-1,0 0 0,0 0 1,0 0-1,0 0 0,-1 0 1,1 0-1,0 0 1,0 0-1,0-1 0,-12 2 127,12-1-118,-3-1-12,1 1 0,-1-1 0,1 0 1,0 0-1,-1 0 0,1 0 0,0 0 0,-1 0 1,1-1-1,0 1 0,0-1 0,0 0 0,0 1 0,1-1 1,-1 0-1,0 0 0,1 0 0,-1 0 0,1-1 1,0 1-1,0 0 0,0 0 0,0-1 0,0 1 0,0-1 1,0-2-1,-2-6-15,1-1 1,1 1-1,0 0 0,1-15 1,0 24 15,0 0 0,0 1 0,0-1 0,0 0-1,0 0 1,0 1 0,-1-1 0,1 0 0,0 0 0,-1 1 0,0-1 0,1 0 0,-1 1 0,0-1 0,0 1 0,0-1 0,0 1-1,0-1 1,0 1 0,0-1 0,0 1 0,-3-2 0,0 1 3,0 1 0,0 0 0,1 0 0,-1 0 0,0 0 1,0 1-1,0-1 0,0 1 0,-7 0 0,3 0 5,7 0-16,-1 0 0,1 0 1,0 0-1,-1 0 1,1 0-1,-1 0 0,1 0 1,-1 0-1,1 1 1,0-1-1,-1 1 0,1-1 1,-2 2-1,2-1 0,0 0 0,0 1 0,1-1 0,-1 1-1,1-1 1,-1 1 0,1-1 0,0 1 0,0-1 0,0 1 0,-1-1 0,2 1-1,-1-1 1,0 3 0,0 39 547,0-86-658,0 40 73,0 0 0,0 1 0,0-1 0,1 0 1,-1 0-1,1 0 0,0 1 0,-1-1 0,1 0 1,1 1-1,-1-1 0,0 0 0,4-4 0,2-5-111,-3-4 120,-2 12 150,6 16-43,-2 1-56,-1 0 0,-1 0 0,0 1 0,-1-1 0,0 1 0,-1 0 0,-1 0 0,0 0 0,-3 28 0,2-35-14,1-6 12,0 0 1,0 0-1,-1-1 0,1 1 0,0 0 1,0 0-1,0-1 0,0 1 0,0-1 0,0 1 1,0-1-1,0 1 0,0-1 0,0 1 1,0-1-1,0 0 0,0 0 0,0 0 1,0 0-1,0 1 0,0-1 0,2-1 1,28 3 165,-7-2-130,-14 1-52,0-1-1,0 0 0,1 0 1,-1-1-1,0 0 0,0-1 1,-1 0-1,1-1 0,12-4 1,12-6-281,-29 12 145,1-1 1,0 0-1,-1 0 1,0-1-1,1 1 1,8-7-1,-13 7 132,0 0 0,-1 0 0,0-1 0,1 1 0,-1 0 0,0 0 0,0 0 0,0 0 0,-1 0 0,1 0 0,0 0 0,-1-1 0,1 1 0,-1 0 0,0 0 0,0 0 0,1 1 0,-1-1 0,-2-2 0,-20-16 235,21 19-196,0 0-1,-1-1 1,1 1 0,1-1-1,-1 1 1,0-1-1,0 0 1,1 1-1,-1-1 1,1 0-1,-1 0 1,1 0-1,0 0 1,0-1-1,0 1 1,0 0-1,0 0 1,0-1-1,1 1 1,-1 0-1,1-1 1,-1 1 0,1-5-1,0 7-40,0 1 0,0-1 0,0 0 0,0 1 0,0-1-1,0 0 1,0 1 0,0-1 0,1 0 0,-1 0 0,0 1 0,0-1 0,0 0 0,0 0-1,0 1 1,1-1 0,-1 0 0,0 0 0,0 1 0,0-1 0,1 0 0,-1 0 0,0 0-1,0 1 1,1-1 0,-1 0 0,0 0 0,1 0 0,-1 0 0,0 0 0,0 0 0,1 1 0,-1-1-1,0 0 1,1 0 0,-1 0 0,0 0 0,1 0 0,-1 0 0,0 0 0,0 0 0,1 0-1,-1-1 1,0 1 0,1 0 0,-1 0 0,0 0 0,0 0 0,1 0 0,-1 0 0,0-1 0,1 1-1,-1 0 1,0 0 0,0 0 0,0-1 0,1 1 0,-1 0 0,0 0 0,0-1 0,0 1-1,0 0 1,1-1 0,-5 188 65,4-186 82,1-1-137,-1 0 0,0 0 1,0 0-1,1 0 0,-1 0 1,0 0-1,0 0 0,1 0 1,-1 0-1,0 0 0,0 0 1,1 0-1,-1 0 1,0 1-1,0-1 0,0 0 1,1 0-1,-1 0 0,0 0 1,0 1-1,0-1 0,1 0 1,-1 0-1,0 1 0,0-1 1,0 0-1,0 0 1,0 1-1,0-1 0,0 0 1,1 0-1,-1 1 0,0-1 1,0 0-1,0 0 0,0 1 1,0-1-1,0 0 0,0 0 1,0 1-1,0-1 0,-1 0 1,1 0-1,0 1 1,0-1-1,0 0 0,0 0 1,0 1-1,0-1 0,0 0 1,-1 0-1,1 0 0,0 1 1,0-1-1,0 0 0,-1 0 1,1 0-1,0 1 0,0-1 1,0 0-1,-1 0 1,1 0-1,0 0 0,-19 3-23,1-2 0,-1 0 0,-33-3 0,4 0-125,-51 2 414,136 0 370,195 0 831,-388 9-2304,155-9 1004,10 1-796,3 1 460,0 0-1,0 0 1,14-1-1,-8 0-336,9-1-1306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39:4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70 264,'-2'-1'8417,"-4"3"-8735,4 6 275,1 1-1,1-1 1,-1 1-1,2 9 1,-1-3 11,1-14 34,0 0 0,0 0-1,0 0 1,0 0 0,0-1 0,0 1 0,0 0 0,0 0 0,0-1 0,0 1 0,0-1-1,1 1 1,-1-1 0,0 0 0,0 1 0,1-1 0,-1 0 0,0 0 0,1 0 0,1 0-1,29 3 65,-30-4-8,-1 1 0,0-1-1,0 1 1,1-1 0,-1 0 0,0 0 0,0 1-1,0-1 1,0 0 0,0 0 0,0 0-1,0 0 1,0 0 0,0 0 0,0-1 0,-1 1-1,1 0 1,0 0 0,-1-1 0,1 1-1,-1 0 1,1-1 0,-1 1 0,0 0-1,0-1 1,1 1 0,-1-1 0,0-1 0,3-48-158,-3 49 148,0 1-46,0-1-1,0 0 0,0 1 1,0-1-1,0 1 1,0-1-1,0 0 0,-1 1 1,1-1-1,0 0 0,-1 1 1,0-1-1,1 1 0,-1-1 1,0 1-1,0-1 0,0 1 1,0 0-1,0-1 0,-1 0 1,-2 0-31,1 1 0,0-1 0,-1 1-1,1 0 1,-1 0 0,0 0 0,1 1 0,-6-1 0,-108-5-527,116 13 419,0 0 0,0 0-1,0 0 1,1 0 0,1 11 0,-1-12 34,0 15-169,-1-14 212,1 1 0,0 0 0,0-1 0,1 1 0,0-1 1,3 12-1,-4-17 48,1 0-1,0 0 1,0-1 0,0 1 0,0 0-1,1-1 1,-1 1 0,0 0 0,1-1-1,-1 0 1,1 1 0,0-1 0,-1 0-1,1 0 1,0 0 0,0 0 0,-1 0-1,1 0 1,0 0 0,0-1 0,0 1-1,0 0 1,0-1 0,0 0 0,0 0-1,0 1 1,0-1 0,4-1 0,13 1 53,-10 1-20,-1 0-1,0-1 0,0-1 1,1 1-1,-1-1 1,0 0-1,0-1 1,0 0-1,0 0 1,0-1-1,0 0 1,0-1-1,8-5 1,-10 6 11,0-1-1,-1 0 1,1-1 0,-1 1 0,-1-1 0,8-8 0,-10 10 13,-1-1-1,1 0 0,-1 0 1,1 0-1,-1 0 0,0 0 1,0 0-1,-1 0 1,1 0-1,-1 0 0,0-8 1,0 10-24,0-1 1,0 0 0,0 0 0,0 1-1,0-1 1,-1 0 0,1 0-1,-1 1 1,0-1 0,0 1 0,0-1-1,0 0 1,0 1 0,0 0-1,-1-1 1,-1-2 0,-1 3 7,1 0 0,0-1 0,-1 2 0,1-1-1,-1 0 1,0 1 0,1 0 0,-1 0 0,0 0 0,0 0 0,-5 0 0,3 0-33,-1-1-54,-1 1 0,1 0 1,-1 0-1,-12 1 0,18 0 45,0 1-1,0-1 1,-1 1-1,1-1 1,0 1-1,0 0 0,0 0 1,0 0-1,0 0 1,0 0-1,0 1 0,1-1 1,-1 0-1,0 1 1,1-1-1,-1 1 1,1 0-1,-1-1 0,-1 5 1,-1-1-51,1 2 0,0-1 0,0 0 0,0 1 0,1-1 0,0 1 0,0 0 0,1 0 0,-1 0 0,2 0 0,-1 0 0,1 12 0,1-17 64,0-1 0,1 0 0,-1 0 0,0 0 0,0 0 0,1-1 0,-1 1 0,0 0 0,1 0 0,-1-1 0,1 1 0,-1-1 0,1 1 0,-1-1 0,1 0 0,1 1 0,29 5 35,-31-5-34,36 2 9,-37-3-22,1 0-1,0 0 18,0 0 1,-1-1-1,1 1 1,0 0-1,0-1 1,0 1-1,0-1 1,-1 0-1,1 1 1,0-1-1,0 1 1,-1-1-1,1 0 1,-1 0-1,1 1 1,-1-1-1,1 0 1,-1 0-1,1 0 1,-1 0-1,1 0 1,-1 0-1,0 1 1,0-1-1,0 0 1,1 0-1,-1 0 1,0 0-1,0-2 1,1-34 144,-1 31-130,1 2-7,-1 0-1,-1 0 1,1 0 0,0-1 0,-1 1 0,0 0 0,0 0 0,0 0-1,-1 0 1,1 0 0,-3-4 0,2 6 6,1 0 0,-1 0 0,0 1 1,0-1-1,0 1 0,0-1 0,0 1 0,0 0 1,0-1-1,0 1 0,0 0 0,0 0 0,-1 1 0,1-1 1,0 0-1,-1 1 0,1 0 0,0-1 0,-1 1 0,1 0 1,-5 0-1,4 0-20,0 0 1,0 0-1,0 0 1,0 1-1,0-1 0,0 1 1,0 0-1,0-1 1,0 1-1,0 1 1,0-1-1,1 0 0,-4 3 1,2-1-12,1 1 0,-1-1 0,1 1 1,0 0-1,0 0 0,0 0 0,-3 8 0,2-5-57,1 0-1,-1 1 1,1 0-1,1-1 1,-1 1-1,1 1 1,1-1-1,-1 0 1,2 0-1,-1 15 1,1-21 64,1-1 0,0 0 0,-1 0 0,1 1 0,0-1 0,0 0 0,-1 0 0,1 0 0,0 0 0,0 0 0,0 0 0,1 0 0,-1 0 0,0 0 0,0-1 0,0 1 0,1 0 0,-1-1 0,0 1 0,0-1 0,1 0 0,-1 1 0,1-1 0,-1 0 0,0 0 0,2 1 0,40 4 201,-39-5-179,0 0 0,0 0 0,1 0 0,-1 0 0,0 0 0,0-1 0,0 0 0,1 0 0,-1 0 0,0 0 0,0 0 0,-1-1 0,1 0 0,0 0 0,0 0 0,-1 0 0,1-1 0,-1 0 0,0 1 0,0-1 0,0 0 0,0 0 0,0-1 0,-1 1 0,1 0 0,-1-1 0,0 0 0,0 1 0,-1-1 0,3-5 0,-1 1 24,0 0 1,0 0-1,0-1 0,-1 0 1,-1 1-1,1-1 0,-1 0 1,-1 0-1,0-15 0,-1 23-31,0 0-1,1 0 1,-1 0-1,0 0 1,0 0-1,0 0 1,0 0-1,0 1 1,0-1-1,0 0 1,0 0-1,0 1 1,0-1-1,-1 1 1,1-1-1,0 1 0,0 0 1,-1-1-1,1 1 1,0 0-1,0 0 1,-1 0-1,1 0 1,0 0-1,-2 0 1,-39-2-60,41 2 44,-2 0-1,0 0 1,1 1-1,-1-1 0,0 1 0,1 0 0,-1 0 0,1 0 0,-1 0 1,1 0-1,-1 1 0,1-1 0,0 1 0,-1-1 0,1 1 1,0 0-1,0 0 0,0 0 0,1 0 0,-1 0 0,0 1 1,1-1-1,0 0 0,-1 1 0,1-1 0,0 1 0,0-1 0,0 1 1,1 0-1,-1-1 0,0 1 0,1 3 0,-3 13-204,0-1-1,2 1 1,1 28 0,0-29-173,0-17 367,1-1 0,-1 1 0,0 0 0,0 0 0,1 0 0,-1 0 0,1 0 0,-1-1 1,1 1-1,-1 0 0,1-1 0,-1 1 0,1 0 0,0-1 0,-1 1 0,1 0 0,0-1 0,-1 1 0,1-1 0,0 1 0,0-1 0,0 0 0,0 1 1,-1-1-1,1 0 0,0 1 0,0-1 0,0 0 0,0 0 0,0 0 0,0 0 0,1 0 0,37 0 126,-28 0-22,-8 0-57,1 0 0,-1 0 0,0 0 0,0 0 1,0 0-1,1-1 0,-1 1 0,0-1 0,0 0 0,0 0 0,0 0 0,0-1 0,0 1 0,0-1 0,-1 1 0,1-1 1,0 0-1,-1 0 0,1 0 0,-1 0 0,0-1 0,0 1 0,0-1 0,0 1 0,0-1 0,0 0 0,-1 1 0,1-1 0,-1 0 1,0 0-1,0 0 0,0 0 0,0-1 0,-1 1 0,1-5 0,0-84 326,-1 92-359,-1-1-1,0 0 0,1 0 1,-1 0-1,1 0 0,-1 0 1,0 1-1,0-1 1,1 0-1,-1 1 0,0-1 1,0 0-1,0 1 0,0-1 1,0 1-1,0 0 1,0-1-1,0 1 0,0 0 1,0-1-1,0 1 1,0 0-1,0 0 0,0 0 1,0 0-1,0 0 0,-2 0 1,-39 0-140,33 0 130,6 0-22,0 0 0,-1 0-1,1 0 1,0 1 0,-1-1 0,1 1 0,0 0 0,0 0 0,0 0 0,0 0 0,0 1 0,0-1 0,0 1-1,0 0 1,0 0 0,1 0 0,-1 0 0,1 0 0,-1 1 0,1-1 0,0 1 0,0-1 0,0 1 0,0 0-1,0 0 1,1 0 0,0 0 0,-1 0 0,1 0 0,0 0 0,-1 6 0,-4 12-1172,5-5-552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36.5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 80 832,'0'0'2611,"41"0"-2532,-41 0-34,0 0 0,1 0 0,-1 0-1,1 0 1,-1 0 0,0 0 0,1 0 0,-1 0-1,0 0 1,1 0 0,-1 0 0,0-1 0,0 1 0,1 0-1,-1 0 1,0 0 0,1-1 0,-1 1 0,0 0 0,0 0-1,1-1 1,-1 1 0,0 0 0,0 0 0,0-1-1,1 1 1,-1 0 0,0-1 0,0 1 0,0 0 0,0-1-1,0 1 1,0 0 0,0-1 0,0 1 0,0 0 0,0-1-1,0 1 1,0 0 0,0-1 0,0 1 0,0 0-1,0-1 1,0 1 0,0 0 0,0-1 0,0 1 0,-1-1-1,-7-19 415,5 16-19,3 4-312,0-2-124,1 1 0,-1 0 0,0 0 0,0 0 0,1 0 0,-1 0 0,1 0 0,-1 0 0,1 0 0,-1 0 0,1 0 0,0 0 0,1-1 0,4-2 3,15-9-50,-26 11 9,-14 3 26,-39 8 53,58-9-8,17-1-175,2-5 110,-13 3 7,0 1 1,1 0-1,0 1 1,-1 0-1,1 0 0,10 0 1,-10 1-2001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38.7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86 808,'0'0'4344,"-7"-31"-2951,1 27-1342,0-5 33,11-8-65,-5 16-53,1-1 1,0 0-1,0 1 1,0-1-1,0 1 1,0-1-1,0 1 1,0 0-1,1 0 1,-1-1-1,0 1 0,1 0 1,-1 0-1,1 0 1,-1 0-1,1 1 1,0-1-1,-1 0 1,1 1-1,0-1 1,2 0-1,-7 35-284,-1-20 371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43.3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73 0 1064,'0'0'4193,"10"0"-586,42 0-3514,458 44 83,-448-35-158,-7-5-14,-32-2-24,39 6 0,-56-4-567,-15-2 216,6-1 369,1-1 0,0 0 0,0 0 0,-1 0 0,1 0 0,0-1 0,-1 1 1,1-1-1,-4-1 0,-2-2-1,0 1 1,-1-1 0,1 1-1,-1 1 1,1 0 0,-1 0-1,0 0 1,0 1 0,0 1-1,0-1 1,0 1 0,-15 3-1,-10-3-90,8 2-46,0 1-1,-47 11 1,-5 1-45,-11-7 172,-98-3 0,171-5 19,-4 1 11,-1 2 0,-21 6 1,13-4 317,227-6 9,218 3-181,-399-1-200,1 1-1,-1 1 0,0 1 1,-1 0-1,1 2 1,-1 0-1,0 0 0,22 13 1,-22-13-60,-1-1 0,1-1 0,0 0 0,0-2 0,0 1 0,1-2 0,-1 0 0,21-2 0,-33 1 62,-3 0 30,-10 0 106,-83-1-112,-148 4 73,191 1-58,1 1 1,1 3-1,-48 13 0,-214 49 730,503-63-508,282-7-418,-454-1-44,-1 2 0,0 1 0,38 7 0,-59-9 222,0 0 1,0 0-1,0 0 0,-1 1 1,1-1-1,0 0 1,0 0-1,0 0 1,0 0-1,-1 0 0,1 0 1,0 0-1,0 0 1,0 1-1,0-1 0,0 0 1,0 0-1,-1 0 1,1 0-1,0 0 0,0 1 1,0-1-1,0 0 1,0 0-1,0 0 0,0 0 1,0 1-1,0-1 1,0 0-1,0 0 1,0 0-1,0 0 0,0 1 1,0-1-1,0 0 1,0 0-1,0 0 0,0 0 1,0 1-1,0-1 1,0 0-1,0 0 0,0 0 1,0 0-1,0 1 1,1-1-1,-1 0 0,0 0 1,0 0-1,0 0 1,0 0-1,0 1 0,0-1 1,1 0-1,-1 0 1,0 0-1,0 0 1,0 0-1,-17 5-115,-479 51-356,379-36 228,84-12 668,-1-2-1,-58 2 1,72-6 58,20-2-468,1 0-1,-1 0 0,0 0 1,0 0-1,0 0 0,0 0 1,0 0-1,0 0 1,0 0-1,0 1 0,0-1 1,0 0-1,0 0 0,0 0 1,0 0-1,0 0 1,1 0-1,-1 0 0,0 0 1,0 0-1,0 0 0,0 0 1,0 1-1,0-1 1,0 0-1,0 0 0,0 0 1,0 0-1,0 0 0,0 0 1,0 0-1,0 0 1,0 0-1,0 0 0,0 1 1,0-1-1,-1 0 0,1 0 1,0 0-1,0 0 1,0 0-1,0 0 0,0 0 1,0 0-1,0 0 0,0 0 1,0 0-1,0 0 1,0 0-1,0 0 0,0 1 1,0-1-1,0 0 0,-1 0 1,1 0-1,0 0 1,0 0-1,0 0 0,0 0 1,0 0-1,0 0 0,0 0 1,0 0-1,0 0 1,0 0-1,-1 0 0,1 0 1,0 0-1,0 0 0,32 6 50,384-3 408,-214-5-452,-195 2-45,0 0 0,0 1 1,0 0-1,0 1 0,10 3 1,-15-5-26,1 1-1,-1 0 1,0 0 0,1 0 0,-1 0-1,0 1 1,0-1 0,0 1 0,0-1-1,0 1 1,0 0 0,0 0 0,0 0-1,0 0 1,-1 0 0,1 0 0,1 3-1,-3-4 40,0-1 0,0 1-1,-1-1 1,1 1 0,0 0-1,0-1 1,0 1-1,0-1 1,0 1 0,-1-1-1,1 1 1,0-1 0,0 1-1,-1-1 1,1 1-1,-1-1 1,1 1 0,0-1-1,-1 0 1,1 1 0,-1-1-1,1 0 1,-1 1 0,1-1-1,-1 0 1,1 1-1,-1-1 1,1 0 0,-1 0-1,1 0 1,-1 1 0,1-1-1,-1 0 1,1 0-1,-1 0 1,0 0 0,1 0-1,-2 0 1,-32 4 322,22-3-384,-105 13-85,-266 43-304,270-30 1671,230-24-598,252-11-182,-167 7-716,-201 1 117,-8 1-240,-1 0 415,1 0 1,0 0-1,-13 6 1,-23 3 41,-506 34-985,488-38 1740,-83 21-1,144-27-792,0 0 0,0 0-1,0 0 1,0 0 0,0 0 0,-1 0 0,1 0 0,0 0 0,0 0-1,0 0 1,0 0 0,0 0 0,-1 0 0,1 0 0,0 0 0,0 0-1,0 0 1,0 0 0,0 0 0,-1 0 0,1 1 0,0-1 0,0 0-1,0 0 1,0 0 0,0 0 0,0 0 0,0 0 0,-1 0 0,1 1 0,0-1-1,0 0 1,0 0 0,0 0 0,0 0 0,0 0 0,0 1 0,0-1-1,0 0 1,0 0 0,0 0 0,0 0 0,0 0 0,0 1 0,0-1-1,0 0 1,0 0 0,0 0 0,0 0 0,0 1 0,0-1 0,0 0-1,0 0 1,0 0 0,0 0 0,1 0 0,-1 0 0,0 1 0,0-1 0,0 0-1,0 0 1,0 0 0,0 0 0,1 0 0,11 7-263,17 2 304,-1-2-1,1-1 1,1-2 0,32 2 0,125-4-115,-113-2-8,-14-1-93,-20-1-90,0 3 1,0 1-1,57 10 0,-64-6 277,0-2 1,1-1-1,33-1 0,-64-1 446,-7 1-34,-12 1-212,-34 0-1102,-89 16 0,18-1 0,-24-7 706,68-7 832,0 4 0,-107 24-1,165-28-312,-13 5 357,32-9-693,-1 0 1,1 0-1,0 0 1,0 0-1,0 0 0,0 1 1,-1-1-1,1 0 1,0 0-1,0 0 0,0 0 1,0 1-1,0-1 0,-1 0 1,1 0-1,0 0 1,0 1-1,0-1 0,0 0 1,0 0-1,0 0 1,0 1-1,0-1 0,0 0 1,0 0-1,0 0 1,0 1-1,0-1 0,0 0 1,0 0-1,0 0 1,0 1-1,0-1 0,0 0 1,0 0-1,0 0 0,1 1 1,-1-1-1,0 0 1,0 0-1,0 0 0,0 0 1,0 1-1,0-1 1,1 0-1,-1 0 0,0 0 1,0 0-1,0 0 1,0 1-1,1-1 0,-1 0 1,0 0-1,0 0 0,0 0 1,1 0-1,-1 0 1,0 0-1,0 0 0,0 0 1,1 0-1,-1 0 1,0 0-1,0 0 0,1 0 1,-1 0-1,0 0 1,0 0-1,1 0 0,15 3 28,83 4 229,116-6 0,-94-3-243,220 2-343,-340 0 296,-1 0 0,1 0 0,-1 0 0,1 0 0,-1 0 0,1 0 0,-1 0 0,1 0 0,-1 0 0,0 0 0,1 0 0,-1 0 0,1 0 0,-1 1 0,1-1 0,-1 0 0,1 0 0,-1 1 0,1-1 0,-1 0 0,0 0 1,1 1-1,-1-1 0,0 0 0,1 1 0,-1-1 0,0 0 0,1 1 0,-1-1 0,0 1 0,0-1 0,0 1 0,1-1 0,-1 1 0,0-1 0,0 0 0,0 1 0,0-1 0,0 1 0,0-1 0,0 1 0,0 0 0,0 0 60,-2 2-154,-16 1-500,-1 1 1,-30 2-1,8-2-173,-11 4-387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5:43.8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197 16 440,'0'0'2241,"-31"6"-1755,-135 28 868,182-36-575,0 2 1,26 1 0,1 0-530,110 0-119,340-14-1932,-475 11 1449,-1 0 0,0-2 1,23-6-1,-67 5 338,-20 3-258,25 3 253,1-1 22,1 0-1,-39-6 0,59 6-9,0 0-1,-1 0 0,1 0 0,0 0 0,0 0 0,0 0 1,0 0-1,-1 0 0,1 0 0,0 0 0,0 0 0,0 0 0,0 0 1,-1 0-1,1-1 0,0 1 0,0 0 0,0 0 0,0 0 1,0 0-1,-1 0 0,1 0 0,0 0 0,0 0 0,0-1 1,0 1-1,0 0 0,0 0 0,0 0 0,-1 0 0,1 0 0,0-1 1,0 1-1,0 0 0,0 0 0,0 0 0,0 0 0,0-1 1,0 1-1,0 0 0,0 0 0,0 0 0,0 0 0,0-1 0,0 1 1,0 0-1,0-2-410,0-4-907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02.9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35 1344,'0'0'10004,"17"0"-9946,632 0-391,-438-13 90,-119 4 217,-20 0 16,83 7 42,-88 1-4147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06.4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98 19 392,'0'0'1894,"-14"-8"-377,7 4-1000,-9-2 3085,15 6-3569,1 0 0,0 0 0,-1 0 1,1 0-1,0 0 0,0 0 0,-1 0 0,1 0 1,0 0-1,0 0 0,-1 0 0,1 0 1,0 0-1,0 0 0,0 1 0,-1-1 0,1 0 1,0 0-1,0 0 0,0 0 0,-1 1 1,1-1-1,0 0 0,0 0 0,0 0 0,0 1 1,-1-1-1,1 0 0,0 0 0,0 0 1,0 1-1,0-1 0,0 1 0,-2 25 15,-1 0-1,-1 1 1,-1-1 0,-2-1-1,-9 27 1,12-37-53,1 0 1,1 0 0,1 0 0,0 1 0,1-1 0,2 20 0,-1-13 5,-1-1 1,-3 25 0,-2 21 8,4 119 1,3-79-7,-2-53 8,-1-13-17,1 1 0,3 0 0,9 52 0,-8-68 12,-1 1 0,0 39 1,4 30-6,-4-65 0,-1 1 1,-3 34-1,1-20 12,10 13-14,-10 11 11,0-69-9,1 0 1,-1 0-1,1-1 1,-1 1-1,1 0 1,-1-1-1,1 1 1,-1 0-1,1-1 1,0 1-1,-1 0 0,1-1 1,0 1-1,0-1 1,-1 0-1,1 1 1,2 0-1,-2-1 33,1 3-28,1-1 0,-1 1 1,1-1-1,0 0 1,0 0-1,0 0 0,0 0 1,0-1-1,0 1 0,0-1 1,1 0-1,-1 0 1,0 0-1,1 0 0,-1-1 1,0 1-1,1-1 1,-1 0-1,6 0 0,8 2-8,29 4-38,0-2-1,51-3 1,21 9-2762,-100-10 358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08.3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55 232,'0'0'3449,"-4"-4"-3008,-43-32 4287,71 36-4603,758-7 583,-752 9-716,43 7 0,-44-4-12,47 1 0,307-3-70,-338-6 93,88-17 1,-104 15-10,-6 0-64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12.1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321 95 104,'0'0'2958,"27"-22"-2525,-22 19-698,17-11 2130,-20 8-601,-15 5-875,3 3-408,0 0 1,0 0-1,0 1 0,0 0 1,1 1-1,-1 0 0,-13 9 0,-63 43-19,62-39 38,15-11-5,5-4 2,1 0 1,0 0 0,-1 0 0,1 0-1,0 1 1,0-1 0,0 1-1,1 0 1,-1 0 0,-3 5-1,26-9-11,-3-5 29,0 0 1,0-1-1,-1 0 1,22-14-1,4-2-7,48-27 8,20-10 11,-109 60 111,-2 0-133,0 0-1,-1 0 0,1 0 0,-1 0 0,1 0 1,0 1-1,-1-1 0,1 0 0,0 1 0,0-1 0,-1 1 1,1-1-1,0 1 0,0 0 0,-2 1 0,0 0-4,-253 163-932,242-155 892,-34 26 79,45-34-62,1 0 0,0 0 0,0 0-1,0 0 1,0 1 0,1-1 0,-1 1 0,1-1 0,-1 1-1,1 0 1,0-1 0,0 1 0,0 0 0,0 0 0,1 0-1,-1 4 1,19-7-269,-3-1 282,1 0 0,-1-1-1,0-1 1,0 0 0,26-9 0,71-37 49,-53 22-44,17-5 245,1 3 1,104-23-1,-229 86 189,-123 81-579,-221 159-89,364-253 272,2 1 0,0 1 1,-39 46-1,66-69-36,-1-1 1,0 1-1,1 0 1,-1 0-1,0 0 0,1 0 1,-1 0-1,0 0 0,1 0 1,-1 0-1,0 0 1,1 0-1,-1 0 0,0 0 1,1 0-1,-1 0 1,0 1-1,1-1 0,-1 0 1,0 0-1,1 0 1,-1 0-1,0 1 0,0-1 1,1 0-1,-1 0 1,0 0-1,0 1 0,1-1 1,-1 0-1,0 1 0,0-1 1,0 0-1,1 0 1,-1 1-1,0-1 0,0 0 1,0 1-1,0-1 1,0 0-1,0 1 0,0-1 1,0 0-1,0 1 1,0-1-1,0 0 0,0 1 1,0-1-1,0 1 1,0-1-1,0 0 0,0 1 1,0-1-1,0 0 0,-1 0 1,1 1-1,0-1 1,0 0-1,0 1 0,0-1 1,-1 0-1,1 0 1,0 1-1,0-1 0,-1 0 1,32-7-9,5-8-66,-1-1 0,53-34-1,-15 8-222,150-80-746,489-245 659,-672 349 841,-31 16 404,-23 12-469,-421 288-259,16 22 0,189-119 383,118-98-279,111-102-250,8-1-795,9-4 696,0-1-1,0-1 0,0 0 1,-1-1-1,0 0 1,27-20-1,-19 14-76,348-210-2896,56-33 1740,-141 92 4234,-227 128-2065,-42 24-288,1 1 1,0 0-1,0 2 0,27-10 0,-43 18-358,-6 2-165,0 0 1,0 0-1,1 0 0,-1 0 0,1 1 0,-1-1 1,1 1-1,-1 0 0,1 0 0,0 0 0,-4 4 1,-4 1 6,-521 369-546,34 44 515,447-371 338,-83 105 1,134-154-328,-1 1 1,1-1-1,0 0 1,0 0-1,0 0 1,-1 0-1,1 1 1,0-1-1,0 0 1,0 0-1,0 0 1,0 1-1,0-1 1,-1 0-1,1 0 1,0 1-1,0-1 1,0 0-1,0 0 1,0 1-1,0-1 1,0 0-1,0 0 1,0 1-1,0-1 1,0 0-1,0 0 1,0 0-1,0 1 1,0-1-1,1 0 1,-1 0-1,0 1 1,0-1-1,0 0 1,0 0-1,0 0 1,1 1-1,10 0-72,17-7 22,8-11-48,0-2-1,51-36 0,-22 14 28,739-449-1943,-654 407 2030,-185 102 614,-45 33-1,48-30-523,-358 277 89,28 35 630,342-315-755,8-9-33,1 1 1,-1 1 0,2 0-1,0 1 1,0 0 0,-8 14-1,18-27-34,0 1-1,-1-1 1,1 0-1,0 1 1,-1-1-1,1 0 1,0 1 0,-1-1-1,1 0 1,0 1-1,0-1 1,0 0-1,-1 1 1,1-1-1,0 1 1,0-1-1,0 1 1,0-1 0,0 1-1,0-1 1,0 0-1,0 1 1,0-1-1,0 1 1,0-1-1,0 1 1,0-1-1,0 1 1,0-1 0,0 0-1,1 1 1,-1-1-1,0 1 1,0-1-1,0 0 1,1 1-1,-1-1 1,0 0-1,1 1 1,-1-1-1,0 0 1,1 1 0,-1-1-1,0 0 1,1 0-1,-1 1 1,0-1-1,1 0 1,-1 0-1,1 0 1,-1 1-1,1-1 1,-1 0 0,0 0-1,1 0 1,-1 0-1,1 0 1,-1 0-1,1 0 1,-1 0-1,1 0 1,-1 0-1,0 0 1,1 0 0,0-1-1,31-10 25,28-24-79,82-64 1,-105 72 11,721-462-399,-742 481 1299,-33 20-576,-117 86-322,4 5 1,5 6 0,-178 201-1,292-299 145,9-10-67,0 1 0,0 0 1,0-1-1,0 1 0,1 0 0,-1 0 1,0 0-1,1 1 0,-1-1 1,1 0-1,-1 3 0,2-4-1,4-2 21,3 0-66,0-1 0,-1 0 0,1 0 0,0-1 0,-1 0-1,0 0 1,8-5 0,48-36-158,-30 20 59,439-282-1433,-324 220 1538,-183 109 251,1 2-1,-53 49 1,-71 80-325,105-100 250,-76 100 0,126-149-98,-6 17 209,19-21-95,5-6-162,-1 0-1,1-1 1,-1-1-1,-1 0 0,1 0 1,17-15-1,5-2-33,36-24-21,61-34-16,-132 81 43,0 1 0,0 0 1,1 0-1,-1 0 0,0 0 0,0-1 1,0 1-1,1 0 0,-1 0 0,0 0 1,0 0-1,1 0 0,-1 0 0,0 0 1,1 0-1,-1 0 0,0 0 1,0 0-1,1 0 0,-1 0 0,0 0 1,0 0-1,1 0 0,-1 0 0,0 0 1,1 0-1,-1 0 0,0 0 0,0 0 1,1 0-1,-1 0 0,0 1 1,0-1-1,0 0 0,1 0 0,-1 0 1,0 1-1,0-1 0,0 0 0,1 0 1,-1 0-1,0 1 0,0-1 1,0 0-1,0 17-70,-13 19-12,-39 55 232,-4 7-262,56-97 71,-1 1-1,0-1 1,1 0 0,-1 0 0,1 1-1,-1-1 1,1 0 0,0 0 0,-1 1-1,1-1 1,0 0 0,0 1 0,0-1-1,0 0 1,0 1 0,1 1-1,-1-2 0,0-1-1,1 0 1,-1 1-1,1-1 0,-1 0 1,0 1-1,1-1 0,-1 0 1,1 0-1,-1 1 1,1-1-1,-1 0 0,1 0 1,-1 0-1,1 0 0,-1 0 1,1 1-1,-1-1 1,1 0-1,-1 0 0,1 0 1,-1 0-1,1-1 0,-1 1 1,1 0-1,-1 0 1,1 0-1,0 0 0,5-2-68,0-1-1,0 1 1,-1-1-1,1 0 0,7-5 1,32-24 20,-18 13 150,0 1 1,1 0 0,51-22-1,-78 39-27,0 1-1,0 0 1,0-1-1,0 1 1,0-1-1,0 1 1,0 0-1,0 0 1,1 0-1,-1-1 0,0 1 1,0 0-1,0 0 1,0 1-1,0-1 1,0 0-1,2 1 1,-2-1-11,-1 0 0,0 1 0,0-1 0,1 1 1,-1-1-1,0 1 0,0-1 0,0 1 0,1-1 0,-1 0 1,0 1-1,0-1 0,0 1 0,0-1 0,0 1 0,0-1 1,0 1-1,0-1 0,0 1 0,0-1 0,-1 1 0,1-1 1,0 1-1,0-1 0,0 0 0,-1 2 0,-21 33 289,-20 12-263,22-26 4,-25 34-1,40-48-235,1-1 0,0 1 0,0 0 0,1 1-1,0-1 1,0 0 0,1 1 0,0 0-1,0-1 1,-1 10 0,4-1-1002,5-6-16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15.6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20 832,'5'-1'8861,"23"-1"-8829,368 2 292,-280-15-403,-115 15 59,3 0-339,-4 0 356,1-1 1,-1 1 0,1 0-1,-1 0 1,0 0 0,1 0-1,-1 0 1,1 0 0,-1 0 0,1 0-1,-1 0 1,1 0 0,-1 0-1,0 0 1,1 0 0,-1 0-1,1 0 1,-1 0 0,1 1-1,-1-1 1,0 0 0,1 0-1,-1 0 1,0 1 0,1-1 0,-1 0-1,0 1 1,1-1 0,-1 0-1,0 0 1,1 1 0,0 16 4,1-1 1,0 1-1,1-1 1,8 23-1,-7-24-1,2 15 0,-2 0 1,-1 1-1,-2-1 0,-3 48 1,1-13 0,-6 128 413,2-177-207,-3 11-72,1 13-104,7-40 7,-4-1 4,1 1 0,-1-1 0,0 1 0,1 0 0,-1 0 0,0 0 0,-5 1 0,-1 0-19,-4-2-22,0 0-1,-22-6 1,-12-2-38,-273-4-805,321 13 812,-1 0 1,1 0-1,0 0 1,0 0-1,-1 0 1,1-1-1,0 1 1,0 0-1,-1 0 1,1 0-1,0-1 1,0 1 0,0 0-1,-1 0 1,1-1-1,0 1 1,0 0-1,0-1 1,0 1-1,0 0 1,0 0-1,-1-1 1,1 1-1,0 0 1,0-1-1,0 1 1,0 0-1,0-1 1,0 1-1,0 0 1,0 0-1,0-1 1,1 1-1,-1 0 1,0-1 0,0 1-1,0 0 1,0-1-1,5-11-4735,1 7 3062,1 2-586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18.1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96 13 464,'0'0'3414,"24"0"-2806,-10 0-540,-6 0-50,1 0 0,0 0 0,0 0 0,0-1 0,0-1 0,-1 0 0,18-5 0,-25 6 238,-9 3-235,0-1 1,0 1-1,0 0 0,1 1 0,-1 0 0,1 0 0,-1 0 0,1 1 0,0 0 0,0 1 1,-9 7-1,-1 0 4,-9 6 281,-40 37-1,101-54-60,-13-8-246,0-2-1,0 0 1,28-19-1,-3 4 0,34-13-14,-80 37-6,-7 7-792,-14 12 858,-1-2 0,0-1 0,-43 25 0,40-27 10,1 1 0,0 1 0,-37 35 0,60-51-66,-1 0 1,1 0-1,0 0 0,-1 1 1,1-1-1,0 0 0,0 0 0,-1 0 1,1 1-1,0-1 0,-1 0 0,1 0 1,0 1-1,0-1 0,0 0 0,-1 1 1,1-1-1,0 0 0,0 1 0,0-1 1,0 0-1,-1 1 0,1-1 1,0 0-1,0 1 0,0-1 0,0 1 1,0-1-1,0 0 0,0 1 0,0-1 1,0 0-1,0 1 0,0-1 0,1 0 1,-1 1-1,0-1 0,0 0 0,0 1 1,17-2-101,25-13 18,112-67-1758,-46 22 1533,-237 159 2064,73-62-1871,26-18 186,-40 33 0,69-53-58,1 0-1,0 0 1,-1 0-1,1 1 0,0-1 1,-1 0-1,1 0 1,0 0-1,0 1 0,-1-1 1,1 0-1,0 0 1,-1 1-1,1-1 0,0 0 1,0 1-1,0-1 1,-1 0-1,1 1 1,0-1-1,0 0 0,0 1 1,0-1-1,0 0 1,0 1-1,0-1 0,0 1 1,0-1-1,0 0 1,0 1-1,0-1 1,0 0-1,0 1 0,13-1-8,20-11-71,172-98-1458,-33 17 2373,-243 129 685,10 1-1843,-12 8 190,2 2 0,-104 91 0,171-134 186,1-3 0,1 0-1,-1 0 1,1 1 0,0-1 0,0 0 0,0 1-1,0 0 1,1-1 0,-1 1 0,1 0 0,-2 3-1,22-7 220,-2-3-270,0-1-1,0-1 1,-1-1 0,1 0 0,-2-1-1,1-1 1,15-12 0,13-5-378,31-19-165,92-46 1507,-171 92-963,0 0 0,0 0 0,0 0 0,0 0 0,0 1 0,0 0 0,1 0 0,-1 0 0,1 0 0,-1 1 0,-4 4 0,-5 2-67,-66 46 246,-86 77 1,165-132-188,0 0 1,0 0-1,0 0 1,0 0-1,0 0 1,0 0-1,-1 0 0,1 0 1,0 0-1,0 0 1,0 0-1,0 0 1,0 0-1,0 0 0,0 0 1,0 0-1,0 0 1,0 0-1,0 1 1,0-1-1,-1 0 0,1 0 1,0 0-1,0 0 1,0 0-1,0 0 1,0 0-1,0 0 1,0 0-1,0 1 0,0-1 1,0 0-1,0 0 1,0 0-1,0 0 1,0 0-1,0 0 0,0 0 1,0 0-1,0 0 1,0 1-1,0-1 1,0 0-1,0 0 0,0 0 1,1 0-1,-1 0 1,0 0-1,0 0 1,0 0-1,0 0 0,0 0 1,0 1-1,0-1 1,0 0-1,0 0 1,0 0-1,0 0 0,1 0 1,-1 0-1,0 0 1,0 0-1,0 0 1,0 0-1,0 0 1,0 0-1,12 0-75,14-5 44,10-11-284,0-2 0,42-26 0,40-21-187,-108 60 536,22-9-67,-27 12 250,-18 10 344,-74 47-694,2 3 1,-95 84-1,167-127 203,20-14-23,28-18-14,59-39 22,52-28-12,-163 94 526,0 2-1,-22 19 0,32-26-589,0 1 1,0 1-1,1-1 0,-1 1 0,2 0 0,-1 1 0,1 0 1,0-1-1,1 1 0,-5 10 0,11-17 6,0 0-1,0 0 1,0-1 0,-1 1-1,1-1 1,0 1 0,0-1-1,0 0 1,0 0 0,0 1-1,0-1 1,0-1 0,4 1-1,-2-1 3,7 0-14,0-1 0,0 0 0,0-1 1,0 0-1,0-1 0,-1 0 0,19-10 1,28-11-447,-47 21 458,-10 4 18,0 0 0,1-1-1,-1 1 1,0 0 0,1-1 0,-1 1 0,1 0 0,-1-1 0,0 1 0,1 0 0,-1 0 0,1 0 0,-1-1 0,0 1 0,1 0 0,-1 0 0,1 0 0,-1 0 0,1 0 0,-1 0 0,1 0 0,-1 0 0,0 0 0,1 0 0,-1 0-1,1 0 1,-1 0 0,1 0 0,-1 0 0,1 1 0,-1-1 0,0 0 0,1 0 0,-1 1 0,0-1 0,1 0 0,-1 0 0,1 1 0,-1-1 0,0 0 0,0 1 0,1-1 0,-1 0 0,0 1 0,1-1 0,-1 1 0,0-1 0,0 0 0,0 1-1,0-1 1,1 1 0,-1-1 0,0 1 0,0-1 0,0 0 0,0 1 0,0-1 0,0 1 0,0-1 0,0 1 0,0-1 0,0 1 0,0-1 0,-1 0 0,1 2 0,-10 61-604,10-60-279,3-2-201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76 672,'0'0'2315,"-33"7"1370,26 3-3664,4-8-31,1 0 1,0 1-1,0-1 1,-1 1-1,2 0 1,-1 0-1,0 0 1,0 0-1,1 0 1,0 0 0,0 0-1,0 1 1,0-1-1,0 0 1,0 1-1,1-1 1,0 0-1,-1 1 1,1-1-1,1 1 1,-1-1-1,1 4 1,0-6-5,0 0 0,0 0 1,0 0-1,0 0 0,0-1 1,0 1-1,1 0 0,-1-1 1,0 1-1,0-1 0,0 1 1,1-1-1,-1 0 1,0 0-1,1 1 0,-1-1 1,0 0-1,3 0 0,28 1-127,-28-1 166,-2 0-8,-1 0 1,1 0 0,0 0 0,-1 0-1,1 0 1,-1-1 0,1 1-1,-1 0 1,1-1 0,-1 1 0,0-1-1,1 0 1,-1 1 0,0-1-1,1 0 1,-1 0 0,0 0 0,0 0-1,1 0 1,-1 0 0,0 0-1,0 0 1,0 0 0,-1-1 0,1 1-1,0 0 1,0-1 0,-1 1-1,1 0 1,0-1 0,-1 1 0,1-3-1,7-13 105,-5 8 14,0 0-1,-1 0 1,0 0-1,-1 0 0,1-1 1,-2 1-1,0 0 0,-1-16 1,1 4 324,-1 20-448,1 1-1,0-1 1,-1 0-1,1 0 1,-1 1-1,1-1 1,-1 0 0,1 1-1,-1-1 1,1 1-1,-1-1 1,0 1-1,1-1 1,-1 1-1,0-1 1,1 1-1,-1-1 1,0 1-1,0 0 1,0-1-1,1 1 1,-1 0-1,0 0 1,0 0-1,0 0 1,1 0-1,-1 0 1,0 0-1,-1 0 1,-34-1-126,27 2 80,0-1 0,1 0 1,0 1-1,0 0 0,1 0 0,-1 1 1,0 0-1,-14 6 0,20-7 23,-1 1 0,0-1 1,1 0-1,-1 1 0,1 0 0,0 0 0,-1 0 0,1 0 0,0 0 0,0 0 0,0 0 0,0 1 0,1-1 0,-1 1 0,1-1 0,-1 1 0,1 0 0,0-1 0,0 1 0,0 0 0,1 0 0,-1 0 0,0 0 0,1 0 0,0 4 0,0 70-400,0-75 387,1 0-1,0 0 0,-1-1 1,1 1-1,0-1 1,0 1-1,0-1 0,0 1 1,0-1-1,0 0 0,0 1 1,1-1-1,-1 0 0,0 0 1,1 0-1,-1 0 1,1 0-1,-1 0 0,1 0 1,0 0-1,-1-1 0,1 1 1,0-1-1,0 1 0,-1-1 1,5 1-1,46 5-698,-41-6 702,-5 1 8,0-1 0,0 0 0,0-1 0,0 1 0,0-1 1,10-3-1,-14 3 40,0-1 1,1 1 0,-1-1 0,0 1 0,0-1 0,0 0-1,0 0 1,0 0 0,0 0 0,-1 0 0,1 0-1,-1-1 1,1 1 0,-1 0 0,0-1 0,0 1 0,2-6-1,-1 2 74,1-1 0,-1 1 0,-1-1-1,1 0 1,-1 0 0,0 0-1,-1 0 1,1 0 0,-1 1-1,-1-1 1,-1-10 0,1 16-104,1 0 0,-1 0 0,0 0 1,0 0-1,0 0 0,0 0 1,0 0-1,0 1 0,0-1 0,0 0 1,-1 1-1,1-1 0,0 1 0,0-1 1,-1 1-1,1 0 0,0-1 1,0 1-1,-1 0 0,1 0 0,-2 0 1,-32-1-149,27 1 90,4 0 37,-1 0-10,-1 0 0,1 0 0,-1 0 0,1 1 0,-1 0 0,-7 2 0,11-2 26,0 0 0,0 1 1,0-1-1,0 1 0,0-1 0,0 1 0,0-1 0,0 1 0,1 0 0,-1 0 0,1 0 0,-1 0 0,1 0 0,0 1 0,0-1 0,-2 4 1,1 0-17,0 0 1,1 0 0,-1 1-1,1-1 1,0 0 0,1 1-1,-1-1 1,2 1 0,-1-1-1,0 0 1,3 8-1,-3-13 11,1 0-1,0 1 0,0-1 0,0 0 0,0 0 0,0 0 0,0 1 0,0-1 0,0 0 0,0 0 0,1-1 0,-1 1 0,0 0 0,1 0 0,-1-1 0,1 1 0,-1 0 0,1-1 0,-1 0 0,1 1 1,-1-1-1,1 0 0,-1 0 0,3 0 0,46 1-504,-36-2 440,-12 1 78,-1 1-1,0-1 0,1 0 1,-1 0-1,0-1 0,1 1 1,-1 0-1,0 0 0,1-1 1,-1 1-1,0-1 0,0 1 1,1-1-1,-1 1 0,0-1 1,0 0-1,0 1 0,0-1 1,0 0-1,0 0 0,0 0 1,0 0-1,0 0 0,0 0 1,0 0-1,-1 0 0,2-3 1,-1 0 111,0 0 1,0-1-1,0 1 1,-1-1 0,0 1-1,0-9 1,0 2 308,-1 10-405,1 1-1,0-1 0,-1 1 1,1-1-1,-1 1 0,1-1 1,-1 1-1,1-1 0,-1 1 0,1 0 1,-1-1-1,1 1 0,-1 0 1,0-1-1,1 1 0,-1 0 1,0 0-1,1 0 0,-1 0 1,0-1-1,1 1 0,-1 0 1,0 0-1,1 0 0,-1 0 1,-1 1-1,-26-1 2,21 0-24,-40 0 119,47 0-116,-1 1 1,0-1-1,1 1 0,-1 0 1,1-1-1,-1 1 1,1 0-1,-1-1 1,1 1-1,-1 0 0,1 0 1,-1 0-1,1-1 1,0 1-1,0 0 1,-1 0-1,1 0 0,0 0 1,0 0-1,0-1 1,0 1-1,0 0 1,0 0-1,1 1 0,-1 32-80,0-26 85,0-6-17,0-1 1,1 1-1,-1 0 1,0-1-1,1 1 1,0-1-1,-1 1 1,1-1-1,0 1 1,-1-1-1,1 1 1,0-1-1,0 0 1,0 0-1,0 1 1,0-1-1,1 0 1,-1 0-1,0 0 1,1 0-1,-1 0 1,0 0-1,1-1 1,-1 1-1,1 0 1,-1-1-1,1 1 1,-1-1-1,1 1 1,3-1-1,5 2-160,1-1 0,0 0-1,16 0 1,-19-1 261,-7-1-70,1 1 0,-1-1 0,0 0 0,1 1 0,-1-1 0,0 0-1,0 1 1,0-1 0,0 0 0,0 0 0,0 0 0,0 0 0,0 0-1,0 0 1,0-1 0,-1 1 0,1 0 0,0 0 0,-1 0 0,1-1-1,-1 1 1,1 0 0,-1-1 0,0 1 0,0 0 0,1-1 0,-1 1-1,0-3 1,3-46 586,-3 47-512,0-6 100,0 7-161,0 1 0,1 0-1,-1-1 1,0 1 0,0-1 0,0 1-1,0-1 1,0 1 0,0 0-1,-1-1 1,1 1 0,0-1-1,-1 1 1,1 0 0,-1-1 0,1 1-1,-1 0 1,0 0 0,0-1-1,1 1 1,-1 0 0,0 0-1,0 0 1,0 0 0,0 0 0,0 0-1,-1 0 1,1 0 0,0 1-1,0-1 1,0 0 0,-1 1-1,-1-2 1,-4 0-38,0 0 0,0 0 0,0 0 0,0 1 0,0 0 0,-1 0 0,1 1 0,0 0 0,0 0 0,-14 3 0,19-2 3,-1 0 0,1 0 0,-1 1 0,1-1 0,0 1 0,0 0-1,0-1 1,0 1 0,0 0 0,0 0 0,0 0 0,1 1 0,-1-1 0,1 0 0,-1 1 0,1-1 0,0 0 0,0 1 0,-1 3 0,-1 1-39,1 0 1,0 0-1,0 1 1,0-1-1,1 1 1,0 7-1,0-5-13,1-8 32,0 0 0,0 0 0,0 0 0,0 0 0,0 0 0,0-1 0,1 1-1,-1 0 1,1 0 0,-1 0 0,2 2 0,-1-3 4,0 0-1,0-1 1,0 1-1,0 0 1,0 0-1,1-1 1,-1 1-1,0-1 1,0 1-1,1-1 1,-1 0-1,0 1 1,1-1-1,-1 0 1,0 0-1,1 0 1,-1 0-1,0 0 1,2 0-1,66 0-32,-68-1 74,1 1 0,-1-1 0,0 1 0,1-1 0,-1 0 0,0 1 0,1-1 0,-1 0 0,0 0 0,0 0 0,0 0 0,0 0 0,0 0 0,0 0 0,0 0 0,0 0 1,-1 0-1,1-1 0,0 1 0,-1 0 0,1-1 0,-1 1 0,1 0 0,-1-1 0,0 1 0,1-1 0,-1 1 0,0-3 0,4-42 1012,-4 39-908,1 5-70,-1 0 0,0 1 0,0-1-1,0 0 1,0 0 0,0 0 0,-1 0-1,1 1 1,-1-1 0,1 0 0,-1 0 0,-1-3-1,1 5-58,-1-1-1,1 0 1,-1 0-1,1 0 1,-1 1-1,0-1 1,1 1-1,-1 0 1,0-1-1,0 1 1,1 0-1,-1 0 1,0 0-1,0 0 1,-2 0-1,3 0-48,1 0-1,-1 0 0,1 0 0,-1 0 1,0-1-1,1 1 0,-1 0 1,1 0-1,-1 0 0,0 0 0,1 0 1,-1 1-1,1-1 0,-1 0 0,1 0 1,-1 0-1,0 0 0,1 1 1,-1-1-1,1 0 0,-1 0 0,1 1 1,-1-1-1,1 0 0,-1 1 0,1-1 1,0 1-1,-1-1 0,1 1 1,-1-1-1,1 1 0,0-1 0,0 1 1,-1-1-1,1 1 0,0-1 0,0 1 1,-1-1-1,1 1 0,0-1 1,0 1-1,0 0 0,0-1 0,0 1 1,0-1-1,0 1 0,0 0 1,0-1-1,0 1 0,0-1 0,1 1 1,-1 0-1,0 4-265,0 5-1865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1.2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56 0 1400,'0'0'9448,"0"1"-9466,0 0 15,1 0 0,-1-1-1,1 1 1,-1 0 0,1 0 0,-1-1 0,1 1 0,-1 0 0,1-1-1,0 1 1,-1 0 0,1-1 0,0 1 0,0-1 0,1 1 0,12 5 12,0-2 0,0 1 1,0-2-1,0 0 1,1-1-1,14 1 0,94-3 24,-61-1-43,102 1-382,-164 37 358,0 252 10,1-272 26,1-1 0,7 28 0,0 4 0,-3-17 3,1 24 6,0 13 553,-10-66-559,0-1 1,0 1-1,0-1 0,0 0 0,0 0 0,0-1 0,0 1 1,0-1-1,-1 1 0,-3-1 0,-10 2 8,-15 4-40,0-2 1,0-1-1,0-2 1,-47-4 0,2 1-4,-153 2-1023,229 0 990,23-7-3252,0-3 2076,2 0-292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3.4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101 71 856,'0'0'3548,"11"-13"-3130,4 3-290,41-29 787,-65 40-879,1 0 0,-1 0 1,1 1-1,-1 0 0,1 0 0,0 1 0,0 0 0,0 1 0,1 0 0,-9 5 0,-4 4-35,1 1-1,-25 22 1,44-36-29,26-1-523,-7 1 497,1-6-103,0 0 0,0-1 0,-1-2 0,0 0 1,29-18-1,26-12 140,-90 48 200,0 0-1,1 1 1,0 0 0,0 2 0,1 0-1,-18 20 1,6-4-101,2 1 0,-30 47-1,53-75-105,1-1 8,-1 1 0,1-1 0,-1 1 0,1-1 0,-1 1 0,1-1 0,-1 1 0,1-1 0,0 1 0,-1 0 0,1-1 0,0 1 0,-1 0 0,1-1 0,0 1 0,0 0 0,0-1 0,0 1 0,-1 0 0,1 0 0,1 1 0,11-3-873,1-2 689,0-1 0,0-1 0,0 0 0,-1-1 0,0 0 0,0-1 0,18-14 0,-4 4-18,8-2 139,-14 7 480,1 0 0,27-24 828,-49 36-1183,0 1 0,0-1 0,0 1 0,0-1 0,0 1 0,0-1 0,0 1 0,0 0 0,0-1 0,0 1 0,0 0 0,0 0 0,1 0 0,-1 0 0,0 0 0,0 1 0,-5 4-3,-79 68-76,21-19-59,-64 69-1,115-104-56,26-23-197,33-25-315,-45 27 640,351-245-1124,-313 218 2282,-113 82-280,-76 74 1,119-98-886,1 2 1,1 1-1,2 2 1,-43 68-1,70-103 30,0 1 0,0-1 1,0 0-1,0 0 0,-1 0 0,1 0 0,0 0 0,0 0 0,0 0 0,0 0 0,0 0 0,-1 1 1,1-1-1,0 0 0,0 0 0,0 0 0,0 0 0,0 1 0,0-1 0,0 0 0,-1 0 0,1 0 1,0 0-1,0 1 0,0-1 0,0 0 0,0 0 0,0 0 0,0 0 0,0 1 0,0-1 0,0 0 1,0 0-1,0 0 0,0 1 0,0-1 0,0 0 0,0 0 0,1 0 0,-1 0 0,0 1 0,0-1 0,0 0 1,0 0-1,0 0 0,0 0 0,0 1 0,0-1 0,1 0 0,-1 0 0,0 0 0,0 0 0,0 0 1,0 0-1,1 0 0,-1 1 0,13-9-41,21-18-76,-33 24 124,86-70-372,155-100-1,-299 237 1119,32-38-729,1 1 0,1 2 0,2 0 1,-34 65-1,54-95-32,1 0 0,0 0 0,0 1 1,0-1-1,0 0 0,-1 1 0,1-1 0,0 0 1,0 1-1,0-1 0,0 0 0,0 1 0,0-1 1,0 0-1,0 1 0,0-1 0,0 1 1,0-1-1,0 0 0,0 1 0,0-1 0,0 0 1,0 1-1,0-1 0,0 0 0,1 1 1,-1-1-1,0 0 0,0 1 0,0-1 0,1 0 1,-1 0-1,0 1 0,0-1 0,1 1 0,13-2-26,17-11 23,29-26-290,-40 24 176,2 0 1,0 1 0,0 2 0,35-14-1,-55 25 143,-17 19 598,3-6-508,-53 62 52,58-67-117,1 1-1,1-1 0,0 1 0,0 0 1,0 1-1,2-1 0,-5 15 1,8-23-52,0-1 1,0 1 0,1 0-1,-1-1 1,1 1 0,-1 0-1,0-1 1,1 1 0,-1-1-1,1 1 1,0-1-1,-1 1 1,1-1 0,-1 1-1,1-1 1,0 1 0,-1-1-1,1 0 1,0 1 0,-1-1-1,1 0 1,0 0 0,0 0-1,-1 1 1,1-1 0,0 0-1,0 0 1,-1 0 0,1 0-1,0 0 1,0 0 0,-1-1-1,1 1 1,0 0-1,0 0 1,34-4-167,-20-2 23,-1-1-1,1-1 1,-1 0-1,-1 0 0,19-16 1,-7 5 56,-20 15 86,-4 3 9,-1 0 0,1 0 0,0 1 1,0-1-1,-1 1 0,1-1 0,0 1 0,0-1 1,-1 1-1,1-1 0,0 1 0,0 0 0,0-1 0,0 1 1,0 0-1,0 0 0,0-1 0,1 1 559,-4 3-490,0 0 0,-1 0 0,0 0 0,1-1 1,-1 1-1,-6 3 0,2-1 54,-49 47 216,51-44-440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5.1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0 488,'0'0'5168,"7"9"-4661,9-5-338,-1-1 0,0-1 0,1-1 1,-1 0-1,1-1 0,23-3 0,10 2-98,261 1-379,-282-6 494,-18 3-664,-20 5-3955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7.3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79 7 600,'0'0'4169,"-21"-6"-100,11 6-3939,8 0-278,1 0 1,-1 0-1,1-1 0,-1 2 1,1-1-1,-1 0 0,1 0 1,-1 0-1,1 1 1,-1-1-1,1 1 0,-3 0 1,3 0 117,1 0 1,-1 0-1,1 0 1,-1 0 0,1 0-1,0 0 1,-1 1-1,1-1 1,0 0-1,0 0 1,0 0 0,0 0-1,0 0 1,0 1-1,0-1 1,0 0-1,0 0 1,1 0 0,-1 0-1,1 2 1,5 44 581,-3 1 0,-3 86 0,-2-50-535,-1 21 234,-14-1 771,7-70-605,10-33-404,0 0 0,1 0 0,0-1 0,-1 1 0,1 0 0,-1 0 0,1-1 0,0 1 0,0 0 0,-1 0 0,1-1 0,0 1 0,0-1 0,0 1 0,0-1 0,-1 1 0,1-1 0,0 0 0,0 1 0,0-1 0,0 0 0,0 0 0,0 0 0,0 1 0,0-1 0,0 0 0,0 0 0,0-1 0,2 1 0,44 0 50,-31-1-22,6 0-19,1-2 1,-1 0-1,33-10 1,-33 7-17,0 2 0,0 0 0,35-2 0,155 6-291,-192 6 225,-20-6 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29.2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103 14 784,'0'0'2425,"2"-3"-2081,10-7 305,-24 26-502,-24 30-111,26-33 96,0 0 1,1 1-1,0 0 1,1 0-1,1 1 0,-8 22 1,15-36-125,0-1 1,-1 0 0,1 1-1,0-1 1,0 1 0,0-1-1,1 1 1,-1-1-1,0 1 1,0-1 0,0 1-1,0-1 1,0 1 0,0-1-1,1 0 1,-1 1 0,0-1-1,0 1 1,1-1-1,-1 0 1,0 1 0,1-1-1,-1 0 1,0 1 0,1-1-1,-1 0 1,0 0 0,1 1-1,-1-1 1,1 0-1,-1 0 1,0 1 0,1-1-1,-1 0 1,1 0 0,-1 0-1,1 0 1,-1 0-1,1 0 1,-1 0 0,1 0-1,0 0 1,26 0-45,-18-1 64,-3 1-30,1-1 0,-1 0 0,0 0 0,1 0 1,-1-1-1,0 0 0,0 0 0,0-1 0,10-5 1,52-40-127,-51 35 120,36-21 0,-33 26 657,-32 21 631,-7 7-1351,-197 242 358,206-245-485,22-18-240,23-17-216,68-65-147,90-67 264,-243 194 842,3 2 0,2 2-1,2 2 1,-50 74-1,88-118-267,4-4-18,0-1-1,0 1 1,0 0 0,0-1-1,0 1 1,0 0-1,1 0 1,-1-1-1,0 1 1,1 0-1,0 0 1,-1 0-1,1 0 1,0 0-1,0 2 1,0-3 174,2-3-57,325-274-2123,-325 275 2246,-8 9 329,-29 27-489,1-2-61,-30 39 0,56-62-41,0 0 0,1 1 1,0 0-1,1 0 0,0 1 1,1 0-1,1-1 0,-7 25 1,11-36-5,0 0-1,0 0 1,0 0 0,0 1 0,0-1 0,0 0 0,0 0 0,0 0 0,0 0 0,0 1-1,0-1 1,0 0 0,0 0 0,0 0 0,0 0 0,0 1 0,0-1 0,0 0 0,0 0-1,0 0 1,0 0 0,0 0 0,0 1 0,0-1 0,0 0 0,1 0 0,-1 0 0,0 0-1,0 0 1,0 0 0,0 1 0,0-1 0,0 0 0,1 0 0,-1 0 0,0 0 0,0 0-1,0 0 1,0 0 0,0 0 0,1 0 0,-1 0 0,0 0 0,0 0 0,0 0 0,0 0 0,1 0-1,-1 0 1,0 0 0,0 0 0,0 0 0,13-5-49,10-10 95,-4-1-200,1 1 1,0 1-1,43-22 0,-62 36 160,-1 0-1,0 0 1,0 0-1,1 0 0,-1 1 1,0-1-1,1 0 1,-1 0-1,0 0 1,0 1-1,1-1 1,-1 0-1,0 1 1,0-1-1,0 0 1,1 0-1,-1 1 1,0-1-1,0 0 1,0 1-1,0-1 0,0 0 1,0 1-1,1-1 1,-1 0-1,0 1 1,0-1-1,0 1 1,0-1-1,0 0 1,0 1-1,-1-1 1,1 0-1,0 1 1,0-1-1,0 0 1,0 1-1,0-1 0,0 0 1,-1 1-1,1-1 1,0 0-1,0 0 1,-1 1-1,-4 19 450,0-4-361,0 0-1,2 0 1,0 1 0,1 0-1,0-1 1,1 23 0,22-39 106,-16-1-209,0-1 1,0 0-1,0 0 0,0 0 0,0-1 1,-1 0-1,1 0 0,-1 0 0,0 0 1,0-1-1,0 1 0,0-1 1,5-8-1,15-11-65,-24 23-9,0 8-1393,0 26-168,0-18-192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31.9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 0 120,'-6'6'8354,"6"-5"-8347,1 0 0,0 0 0,0 0 0,0 0 0,0 0 0,0 0 0,0-1 0,0 1 0,0 0-1,0-1 1,0 1 0,0 0 0,0-1 0,0 1 0,1-1 0,-1 0 0,0 1 0,3-1 0,27 4 265,-24-3-220,32 2-33,52-2 0,-47-1-192,-43 0 131,39 0-229,-38 0 290,-1-1 0,0 1 0,0 0 0,1 0-1,-1 0 1,0 0 0,0 1 0,1-1 0,-1 0 0,0 0 0,0 1 0,0-1 0,0 1 0,1-1 0,-1 1 0,1 0 0,1 20 327,-4-9-499,3 33 163,-2 42 50,-1-79-55,0 1 0,-1-1 0,1 1 0,-1-1-1,-1 0 1,0 0 0,-6 14 0,8-20-13,-1 1 0,1 0 0,0 0 0,1 0 1,-1 0-1,0 1 0,1-1 0,0 0 0,0 0 0,0 7 603,-4-10-574,0 1 0,-1-1 1,1 0-1,0 0 0,-1 0 0,1-1 0,0 1 1,-1-1-1,-4-2 0,-8-3-24,-1 0 0,-35-6-1,25 6-101,2 6-44,25 0 124,-2 0 13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33.3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 31 1224,'0'0'3758,"-2"0"-3393,6 0-272,14 0-49,-1-1 0,1-2 0,-1 1 0,0-2 0,30-10 0,-23 8-44,-23 6-1,-12 3 143,-3 4-48,0 1 0,0 0 0,0 1-1,1 1 1,-13 12 0,26-20-86,-3 5 125,6-6-189,1-1 0,-1-1 0,1 1 0,-1 0-1,1-1 1,-1 0 0,1 0 0,-1 0 0,0 0 0,5-3-1,-6 4-2,78-32-493,-99 41 611,1 2 0,0 0 0,-25 19 0,24-16 186,9-1-213,18-8-204,29-4-217,-28-1 401,-4 0-83,1 0 0,-1-1 1,0 1-1,0-1 0,0 0 1,-1 0-1,1-1 0,0 1 1,0-1-1,-1 0 0,10-5 1,-14 6-34,-20 17-275,9-10 155,-5 8 1281,17-13-1015,0-1 0,0 1 0,0 0 0,0-1 0,0 0 0,0 1-1,0-1 1,0 1 0,1-1 0,-1 0 0,0 0 0,0 0 0,0 0 0,1 0-1,-1 0 1,0 0 0,0 0 0,0 0 0,2-1 0,60-2-1726,-61 14 251,-5 15 400,-5-14 47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3.0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1 328,'0'0'8854,"0"9"-8833,0 749 325,0-432-4678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3.7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42 219 1504,'0'0'5471,"3"-16"-4718,12-50 11,-13 60-664,0 1 0,0-1 0,1 1 0,-1 0-1,1-1 1,0 1 0,1 1 0,-1-1 0,1 0-1,0 1 1,0 0 0,1 0 0,-1 0 0,9-5-1,-1 1-63,1 1-1,0 1 0,26-9 0,-35 13-24,9-2-20,0-1 1,1 2 0,-1 0-1,1 0 1,0 1 0,0 1-1,0 1 1,0 0 0,0 0-1,19 4 1,-22-1-2,0 0 1,0 0-1,0 1 0,0 0 0,-1 1 1,0 1-1,0-1 0,0 2 0,-1-1 1,0 1-1,0 0 0,-1 1 1,9 9-1,-7-4-8,0-1 0,0 2 0,-1-1 0,-1 1 0,0 0 0,-1 1 0,-1 0 1,8 24-1,-9-17-48,0 0 0,-2 0 0,0 0 0,-2 1 0,-2 36 1,1-53 67,-2 0 0,1 0 0,-1 0 0,0 0 0,0 0 0,-1 0 1,1 0-1,-2-1 0,1 1 0,0-1 0,-1 0 0,0 0 0,0 0 1,0-1-1,-1 1 0,0-1 0,-7 5 0,-10 7 44,0-2 0,-42 21 0,44-26-39,0-1 1,-1-1 0,0 0-1,0-2 1,-42 6-1,25-8-74,0-1 0,-60-6 0,91 4-16,1-1 1,-1 0 0,0-1 0,1 0 0,-1 0-1,1 0 1,-10-6 0,11 6-430,1-1-1,0 0 1,0 0 0,0 0 0,0 0-1,-4-7 1,0-2-3381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4.6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1 624,'0'0'4744,"0"15"-4275,0 298 1918,0-231-2449,0-47-4930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40:1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11 904,'0'0'8354,"30"-3"-8283,-3-1-63,0 2 0,0 0 1,50 5-1,-10-1-16,5-2 324,-124 0-1326,-101 12 0,94-8 887,48-3 1016,11-1-838,29 5-60,0 1 0,28 10 0,-29-8-40,-1 0-1,38 3 0,-37-7-68,-1-1 865,-46-7-310,-18 0-622,0 1 0,-57 4 0,34 0 136,46 0 31,-1 0 1,1 1 0,-1 1 0,1 0 0,0 1 0,1 0-1,-23 11 1,35-15-3,1 0 0,0 0 0,0 0 0,-1 0 0,1 0 0,0 0 0,0 0 1,-1 1-1,1-1 0,0 0 0,0 0 0,-1 0 0,1 0 0,0 0 0,0 0 0,0 1 0,-1-1 0,1 0 0,0 0 0,0 0 0,0 1 0,0-1 0,-1 0 0,1 0 0,0 1 0,0-1 0,0 0 0,0 0 0,0 0 0,0 1 0,0-1 0,0 0 0,0 0 1,0 1-1,0-1 0,0 0 0,0 1 0,0-1 0,0 0 0,0 0 0,0 1 0,11 6-425,18 0 208,11-6 337,0-1-1,-1-2 1,1-2 0,76-17 0,-61 18-1889,-55 7-254,0 2 926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45.7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13 1712,'0'0'3357,"0"-1"-3204,0 1 0,0-1 1,0 0-1,0 1 0,0-1 0,0 1 0,0-1 0,1 0 1,-1 1-1,0-1 0,0 1 0,0-1 0,1 1 1,-1-1-1,0 0 0,1 1 0,-1-1 0,0 1 0,1 0 1,0-1-1,332 1 568,-334 0-719,0 0 0,0 1 0,0-1 0,0 0 0,1 1 0,-1-1 0,0 1 1,0-1-1,0 1 0,1 0 0,-1-1 0,0 1 0,1 0 0,-1-1 0,0 1 0,1 0 0,-1 0 0,1 0 0,-1-1 0,1 1 0,-1 1 0,-9 23-64,9-21 67,-6 17-14,1 1-1,1 0 1,0 1-1,-1 38 1,6 93-36,1-71 40,-1-81 10,0-1 1,0 1-1,0 0 0,0-1 1,-1 1-1,1-1 1,-1 1-1,1 0 0,-1-1 1,1 1-1,-1-1 0,0 1 1,0-1-1,0 0 1,0 1-1,0-1 0,0 0 1,0 0-1,0 0 0,-1 0 1,0 1-1,-1 0 10,-1 0-1,1 0 0,0-1 1,0 0-1,-1 0 0,1 0 1,-1 0-1,1 0 0,-7 0 0,5-1-8,-1 1-1,1-1 1,-1-1-1,1 1 1,-1-1-1,1 0 0,0 0 1,-1 0-1,1-1 1,0 0-1,0 0 0,0 0 1,-5-4-1,-25-26 17,29 25-29,0 1 1,0-1 0,-1 1-1,0 1 1,0-1-1,-1 1 1,1 1 0,-17-8-1,24 12-67,-1-1 1,1 1-1,0 0 0,0 0 0,-1 0 0,1 0 1,0 0-1,0 0 0,-1 0 0,1 0 0,0 0 0,-1 0 1,1 0-1,0 0 0,0 0 0,-1 1 0,1-1 1,0 0-1,0 0 0,-1 0 0,1 0 0,0 0 0,0 0 1,0 1-1,-1-1 0,1 0 0,0 0 0,0 0 1,0 1-1,0-1 0,-1 0 0,1 0 0,0 0 0,0 1 1,0-1-1,0 0 0,0 0 0,0 1 0,0-1 0,0 0 1,-1 1-1,1-1 0,0 0 0,0 0 0,0 1 1,0-1-1,0 0 0,1 0 0,-1 1 0,0-1 0,0 0 1,0 0-1,0 1 0,0-1 0,0 1 0,0 1 205,0 8-1902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1.3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2985,'0'0'9191,"15"0"-9516,177 0-1389,-66 0-4269,-118 0 4590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1.6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 2264,'0'0'5842,"89"0"-5354,-62 0-176,0 0-160,4-3-104,6 0-48,21 3-360,-6 0-1056,-11 0-1705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4.5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5 356 1064,'0'0'6040,"-4"-31"-4499,4 1-1129,0-2-173,4-46-1,-2 66-242,0 1-1,1 0 1,0 0 0,1 0-1,0 0 1,1 1 0,10-18-1,-3 9-23,-4 8 35,-1-1 0,0 0-1,5-13 1,-12 25-11,0 0 0,0 0 0,0 0-1,0 0 1,0 1 0,1-1 0,-1 0 0,0 0-1,0 0 1,0 0 0,0 1 0,0-1 0,0 0 0,0 0-1,0 0 1,0 0 0,0 0 0,0 0 0,1 1 0,-1-1-1,0 0 1,0 0 0,0 0 0,0 0 0,0 0 0,0 0-1,1 0 1,-1 0 0,0 0 0,0 0 0,0 1 0,0-1-1,1 0 1,-1 0 0,0 0 0,0 0 0,0 0-1,0 0 1,1 0 0,-1 0 0,0 0 0,0 0 0,0 0-1,0-1 1,0 1 0,1 0 0,-1 0 0,0 0 0,0 0-1,0 0 1,0 0 0,0 0 0,1 0 0,-1 0 0,0 0-1,0-1 1,0 1 0,0 0 0,0 0 0,0 0-1,0 0 1,0 0 0,1-1 0,-1 1 0,0 0 0,0 0-1,0 0 1,0 0 0,0-1 0,3 20-45,-1 1 0,-1-1-1,0 0 1,-3 27 0,0 2-37,-5 134 49,9-190 54,-1 0 1,1 0-1,0 0 0,1 1 1,-1-1-1,2 0 1,-1 1-1,6-9 1,11-26-43,0-16-57,-11 28-72,2 1-1,17-35 0,-24 104-1216,-12 101 1420,-1 9 28,9-150-27,2-2-17,1 0 0,-1 0 0,0 0 0,0 0 0,1-1 0,-2 1 0,1-1 1,0 1-1,0-1 0,2-5 0,-2 5-5,9-20-95,0 0 1,-1-1-1,-1-1 0,10-45 0,-7 24-168,-12 44 185,1 1-1,-1-1 1,1 0 0,0 0-1,0 0 1,0 0 0,0 1 0,0-1-1,0 0 1,0 1 0,0-1-1,1 1 1,1-2 0,6 3-735,-3 16 632,-3 4 220,-2-1 0,-1 30 0,-1-35-44,1-1-1,0 1 1,1 0-1,1-1 1,0 1-1,0 0 1,6 15 0,-7-27-22,-1-1 0,1 1 0,0-1 0,0 1 0,0-1 0,0 1 0,0-1 0,0 0 1,0 1-1,0-1 0,1 0 0,-1 0 0,0 0 0,1 0 0,-1 0 0,1 0 0,-1 0 1,1-1-1,-1 1 0,1-1 0,0 1 0,-1-1 0,1 1 0,0-1 0,-1 0 0,1 0 1,0 0-1,0 0 0,-1 0 0,1 0 0,0 0 0,-1 0 0,1-1 0,0 1 1,-1-1-1,3 0 0,2-1-11,-1-1 1,0 1 0,0-1-1,0 0 1,-1 0 0,1 0 0,-1-1-1,1 1 1,5-8 0,2-4 47,0 0 1,-1-1 0,-1-1-1,-1 1 1,0-1 0,-1-1-1,-1 0 1,-1 0 0,7-31-1,-10 269 1583,-4-201-1596,0-13-22,1-1 0,0 1 0,0 0 0,0-1 0,3 11 0,-3-15-8,0 0 1,1 1-1,-1-1 0,1 0 0,0 0 1,-1 0-1,1 1 0,0-1 1,0 0-1,0 0 0,0 0 0,0 0 1,0 0-1,0-1 0,0 1 1,0 0-1,0 0 0,0-1 0,0 1 1,1-1-1,-1 1 0,0-1 1,1 1-1,-1-1 0,0 0 0,1 1 1,-1-1-1,3 0 0,0 0-148,1 1-1,-1-1 0,1 0 0,0 0 1,-1-1-1,1 1 0,-1-1 1,1 0-1,-1-1 0,1 1 0,-1-1 1,0 1-1,0-1 0,0 0 1,0-1-1,0 1 0,0-1 0,0 0 1,-1 0-1,0 0 0,1 0 1,4-8-1,13-16-2675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4.8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3697,'0'0'4881,"20"0"-5241,-13 22-1489,0-1-2304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5.5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53 40,'0'0'7851,"0"-9"-7218,0-26-172,0 26 185,4 26-808,4 16 175,-1 1 0,-1 1 0,-2-1 0,-2 1 0,-2 62 0,-1-44 98,15-81-32,18-48-37,39-86-460,-70 159 374,0 0 0,1 0 1,-1 0-1,1 1 1,0-1-1,0 0 1,0 1-1,0 0 0,0-1 1,0 1-1,1 0 1,-1 0-1,1 0 0,0 1 1,-1-1-1,1 1 1,0-1-1,6-1 0,-9 10-141,-1 69 397,3 98 508,-2-172-712,0 1 0,0-1 0,1 1 0,-1-1 0,1 0 0,-1 1 0,1-1 0,0 0 0,0 0 0,0 0 0,0 0 0,1 0 0,-1 0-1,1 0 1,-1 0 0,1 0 0,-1 0 0,1-1 0,0 1 0,0-1 0,0 1 0,0-1 0,0 0 0,0 0 0,0 0 0,0 0 0,1 0 0,-1 0 0,0 0-1,1-1 1,-1 1 0,4-1 0,2 1-23,0-1-1,0 0 1,0-1-1,0 1 1,-1-1-1,1-1 1,0 0-1,11-4 1,-7 1-326,0-1 1,20-13-1,23-18-2478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7.2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53 3473,'0'0'3946,"-1"-8"-3407,-5-36 972,4 44-905,2 0-601,0 0-1,0 0 0,0 0 1,0 0-1,0 0 0,0 0 1,-1 0-1,1 0 0,0 0 1,0 0-1,0 0 0,0 0 1,0 0-1,-1 0 0,1 0 0,0 0 1,0 0-1,0 0 0,0 0 1,0 0-1,-1 0 0,1 0 1,0 0-1,0 0 0,0 0 1,0 0-1,0 0 0,0 0 1,-1 0-1,1 1 0,0-1 1,0 0-1,0 0 0,0 0 1,0 0-1,0 0 0,0 0 1,0 0-1,0 1 0,-1-1 1,1 0-1,0 0 0,0 0 1,0 0-1,0 1 0,7 487-27,0-2-3328,-7-412 700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7.7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15 6569,'0'0'6232,"0"-15"-5462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4T21:56:58.731"/>
    </inkml:context>
    <inkml:brush xml:id="br0">
      <inkml:brushProperty name="width" value="0.1" units="cm"/>
      <inkml:brushProperty name="height" value="0.1" units="cm"/>
      <inkml:brushProperty name="color" value="#FF0000"/>
    </inkml:brush>
  </inkml:definitions>
  <inkml:trace contextRef="#ctx0" brushRef="#br0">0 206 3025,'0'0'6772,"40"0"-5104,183 1-888,550-15-136,-550-2-635,933-53 14,-864 65-186,71-4-1215,-341 6 1321,0-1-1,0 0 1,0-1 0,0-2 0,0 0 0,-1-1-1,0-2 1,24-12 0,-44 20 40,0 1-1,0 0 1,0 0 0,0-1 0,-1 1-1,1 0 1,0-1 0,0 1 0,0-1-1,-1 1 1,1-1 0,0 1 0,-1-1-1,1 0 1,0 1 0,-1-1 0,1 0-1,-1 0 1,1 1 0,-1-1-1,0 0 1,1 0 0,-1 0 0,0 0-1,1 1 1,-1-1 0,0 0 0,0 0-1,0 0 1,0 0 0,0 0 0,0 0-1,0 0 1,0-1 0,-1 2-81,0-1 1,0 0 0,1 0-1,-1 0 1,0 0 0,0 1-1,0-1 1,-1 0 0,1 1-1,0-1 1,0 1 0,0 0-1,0-1 1,-1 1 0,1 0-1,0-1 1,0 1-1,0 0 1,-1 0 0,-1 0-1,-15 0-2087,1 0-429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2:56:5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49 464,'0'-1'7606,"0"2"-8161,-7 135 660,0-65-70,-1 12-16,5-35 647,3-87 148,0-295-1518,0 333 696,0 37-459,0 308 743,0-343-268,0 2 763,0-9-504,0-348-786,0 353 499,0 48-1215,0 228 1696,14-182 500,-15-172-965,0 11-233,10-101 0,-7 78-288,-3 54 286,1 31 322,-1 12 210,-6 285-169,0-255-1974,7-42-382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6700B-6B88-48EC-A057-2EDBF859B97E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D1914-5A99-4740-B095-6505D7F82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6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4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0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69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81EE86-5CE3-4DEE-A0E0-D12233C589F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D1AD67-D8C0-4FD4-B720-16AEA74FFFC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0.png"/><Relationship Id="rId21" Type="http://schemas.openxmlformats.org/officeDocument/2006/relationships/customXml" Target="../ink/ink138.xml"/><Relationship Id="rId42" Type="http://schemas.openxmlformats.org/officeDocument/2006/relationships/image" Target="../media/image118.png"/><Relationship Id="rId47" Type="http://schemas.openxmlformats.org/officeDocument/2006/relationships/customXml" Target="../ink/ink151.xml"/><Relationship Id="rId63" Type="http://schemas.openxmlformats.org/officeDocument/2006/relationships/customXml" Target="../ink/ink159.xml"/><Relationship Id="rId68" Type="http://schemas.openxmlformats.org/officeDocument/2006/relationships/image" Target="../media/image131.png"/><Relationship Id="rId2" Type="http://schemas.openxmlformats.org/officeDocument/2006/relationships/image" Target="../media/image990.png"/><Relationship Id="rId16" Type="http://schemas.openxmlformats.org/officeDocument/2006/relationships/image" Target="../media/image105.png"/><Relationship Id="rId29" Type="http://schemas.openxmlformats.org/officeDocument/2006/relationships/customXml" Target="../ink/ink142.xml"/><Relationship Id="rId11" Type="http://schemas.openxmlformats.org/officeDocument/2006/relationships/customXml" Target="../ink/ink133.xml"/><Relationship Id="rId24" Type="http://schemas.openxmlformats.org/officeDocument/2006/relationships/image" Target="../media/image109.png"/><Relationship Id="rId32" Type="http://schemas.openxmlformats.org/officeDocument/2006/relationships/image" Target="../media/image113.png"/><Relationship Id="rId37" Type="http://schemas.openxmlformats.org/officeDocument/2006/relationships/customXml" Target="../ink/ink146.xml"/><Relationship Id="rId40" Type="http://schemas.openxmlformats.org/officeDocument/2006/relationships/image" Target="../media/image117.png"/><Relationship Id="rId45" Type="http://schemas.openxmlformats.org/officeDocument/2006/relationships/customXml" Target="../ink/ink150.xml"/><Relationship Id="rId53" Type="http://schemas.openxmlformats.org/officeDocument/2006/relationships/customXml" Target="../ink/ink154.xml"/><Relationship Id="rId58" Type="http://schemas.openxmlformats.org/officeDocument/2006/relationships/image" Target="../media/image126.png"/><Relationship Id="rId66" Type="http://schemas.openxmlformats.org/officeDocument/2006/relationships/image" Target="../media/image130.png"/><Relationship Id="rId74" Type="http://schemas.openxmlformats.org/officeDocument/2006/relationships/image" Target="../media/image134.png"/><Relationship Id="rId5" Type="http://schemas.openxmlformats.org/officeDocument/2006/relationships/customXml" Target="../ink/ink130.xml"/><Relationship Id="rId61" Type="http://schemas.openxmlformats.org/officeDocument/2006/relationships/customXml" Target="../ink/ink158.xml"/><Relationship Id="rId19" Type="http://schemas.openxmlformats.org/officeDocument/2006/relationships/customXml" Target="../ink/ink137.xml"/><Relationship Id="rId14" Type="http://schemas.openxmlformats.org/officeDocument/2006/relationships/image" Target="../media/image104.png"/><Relationship Id="rId22" Type="http://schemas.openxmlformats.org/officeDocument/2006/relationships/image" Target="../media/image108.png"/><Relationship Id="rId27" Type="http://schemas.openxmlformats.org/officeDocument/2006/relationships/customXml" Target="../ink/ink141.xml"/><Relationship Id="rId30" Type="http://schemas.openxmlformats.org/officeDocument/2006/relationships/image" Target="../media/image112.png"/><Relationship Id="rId35" Type="http://schemas.openxmlformats.org/officeDocument/2006/relationships/customXml" Target="../ink/ink145.xml"/><Relationship Id="rId43" Type="http://schemas.openxmlformats.org/officeDocument/2006/relationships/customXml" Target="../ink/ink149.xml"/><Relationship Id="rId48" Type="http://schemas.openxmlformats.org/officeDocument/2006/relationships/image" Target="../media/image121.png"/><Relationship Id="rId56" Type="http://schemas.openxmlformats.org/officeDocument/2006/relationships/image" Target="../media/image125.png"/><Relationship Id="rId64" Type="http://schemas.openxmlformats.org/officeDocument/2006/relationships/image" Target="../media/image129.png"/><Relationship Id="rId69" Type="http://schemas.openxmlformats.org/officeDocument/2006/relationships/customXml" Target="../ink/ink162.xml"/><Relationship Id="rId8" Type="http://schemas.openxmlformats.org/officeDocument/2006/relationships/image" Target="../media/image1010.png"/><Relationship Id="rId51" Type="http://schemas.openxmlformats.org/officeDocument/2006/relationships/customXml" Target="../ink/ink153.xml"/><Relationship Id="rId72" Type="http://schemas.openxmlformats.org/officeDocument/2006/relationships/image" Target="../media/image133.png"/><Relationship Id="rId3" Type="http://schemas.openxmlformats.org/officeDocument/2006/relationships/image" Target="../media/image6.emf"/><Relationship Id="rId12" Type="http://schemas.openxmlformats.org/officeDocument/2006/relationships/image" Target="../media/image103.png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33" Type="http://schemas.openxmlformats.org/officeDocument/2006/relationships/customXml" Target="../ink/ink144.xml"/><Relationship Id="rId38" Type="http://schemas.openxmlformats.org/officeDocument/2006/relationships/image" Target="../media/image116.png"/><Relationship Id="rId46" Type="http://schemas.openxmlformats.org/officeDocument/2006/relationships/image" Target="../media/image120.png"/><Relationship Id="rId59" Type="http://schemas.openxmlformats.org/officeDocument/2006/relationships/customXml" Target="../ink/ink157.xml"/><Relationship Id="rId67" Type="http://schemas.openxmlformats.org/officeDocument/2006/relationships/customXml" Target="../ink/ink161.xml"/><Relationship Id="rId20" Type="http://schemas.openxmlformats.org/officeDocument/2006/relationships/image" Target="../media/image107.png"/><Relationship Id="rId41" Type="http://schemas.openxmlformats.org/officeDocument/2006/relationships/customXml" Target="../ink/ink148.xml"/><Relationship Id="rId54" Type="http://schemas.openxmlformats.org/officeDocument/2006/relationships/image" Target="../media/image124.png"/><Relationship Id="rId62" Type="http://schemas.openxmlformats.org/officeDocument/2006/relationships/image" Target="../media/image128.png"/><Relationship Id="rId7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0.png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image" Target="../media/image111.png"/><Relationship Id="rId36" Type="http://schemas.openxmlformats.org/officeDocument/2006/relationships/image" Target="../media/image115.png"/><Relationship Id="rId49" Type="http://schemas.openxmlformats.org/officeDocument/2006/relationships/customXml" Target="../ink/ink152.xml"/><Relationship Id="rId57" Type="http://schemas.openxmlformats.org/officeDocument/2006/relationships/customXml" Target="../ink/ink156.xml"/><Relationship Id="rId10" Type="http://schemas.openxmlformats.org/officeDocument/2006/relationships/image" Target="../media/image102.png"/><Relationship Id="rId31" Type="http://schemas.openxmlformats.org/officeDocument/2006/relationships/customXml" Target="../ink/ink143.xml"/><Relationship Id="rId44" Type="http://schemas.openxmlformats.org/officeDocument/2006/relationships/image" Target="../media/image119.png"/><Relationship Id="rId52" Type="http://schemas.openxmlformats.org/officeDocument/2006/relationships/image" Target="../media/image123.png"/><Relationship Id="rId60" Type="http://schemas.openxmlformats.org/officeDocument/2006/relationships/image" Target="../media/image127.png"/><Relationship Id="rId65" Type="http://schemas.openxmlformats.org/officeDocument/2006/relationships/customXml" Target="../ink/ink160.xml"/><Relationship Id="rId73" Type="http://schemas.openxmlformats.org/officeDocument/2006/relationships/customXml" Target="../ink/ink164.xml"/><Relationship Id="rId4" Type="http://schemas.openxmlformats.org/officeDocument/2006/relationships/image" Target="../media/image8.emf"/><Relationship Id="rId9" Type="http://schemas.openxmlformats.org/officeDocument/2006/relationships/customXml" Target="../ink/ink132.xml"/><Relationship Id="rId13" Type="http://schemas.openxmlformats.org/officeDocument/2006/relationships/customXml" Target="../ink/ink134.xml"/><Relationship Id="rId18" Type="http://schemas.openxmlformats.org/officeDocument/2006/relationships/image" Target="../media/image106.png"/><Relationship Id="rId39" Type="http://schemas.openxmlformats.org/officeDocument/2006/relationships/customXml" Target="../ink/ink147.xml"/><Relationship Id="rId34" Type="http://schemas.openxmlformats.org/officeDocument/2006/relationships/image" Target="../media/image114.png"/><Relationship Id="rId50" Type="http://schemas.openxmlformats.org/officeDocument/2006/relationships/image" Target="../media/image122.png"/><Relationship Id="rId55" Type="http://schemas.openxmlformats.org/officeDocument/2006/relationships/customXml" Target="../ink/ink155.xml"/><Relationship Id="rId7" Type="http://schemas.openxmlformats.org/officeDocument/2006/relationships/customXml" Target="../ink/ink131.xml"/><Relationship Id="rId71" Type="http://schemas.openxmlformats.org/officeDocument/2006/relationships/customXml" Target="../ink/ink1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customXml" Target="../ink/ink165.xml"/><Relationship Id="rId4" Type="http://schemas.openxmlformats.org/officeDocument/2006/relationships/image" Target="../media/image1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6.xml"/><Relationship Id="rId13" Type="http://schemas.openxmlformats.org/officeDocument/2006/relationships/image" Target="../media/image145.png"/><Relationship Id="rId18" Type="http://schemas.openxmlformats.org/officeDocument/2006/relationships/customXml" Target="../ink/ink171.xml"/><Relationship Id="rId3" Type="http://schemas.openxmlformats.org/officeDocument/2006/relationships/image" Target="../media/image139.png"/><Relationship Id="rId7" Type="http://schemas.openxmlformats.org/officeDocument/2006/relationships/image" Target="../media/image142.png"/><Relationship Id="rId12" Type="http://schemas.openxmlformats.org/officeDocument/2006/relationships/customXml" Target="../ink/ink168.xml"/><Relationship Id="rId17" Type="http://schemas.openxmlformats.org/officeDocument/2006/relationships/image" Target="../media/image147.png"/><Relationship Id="rId2" Type="http://schemas.openxmlformats.org/officeDocument/2006/relationships/image" Target="../media/image135.png"/><Relationship Id="rId16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9.emf"/><Relationship Id="rId15" Type="http://schemas.openxmlformats.org/officeDocument/2006/relationships/image" Target="../media/image146.png"/><Relationship Id="rId10" Type="http://schemas.openxmlformats.org/officeDocument/2006/relationships/customXml" Target="../ink/ink167.xml"/><Relationship Id="rId19" Type="http://schemas.openxmlformats.org/officeDocument/2006/relationships/image" Target="../media/image148.png"/><Relationship Id="rId4" Type="http://schemas.openxmlformats.org/officeDocument/2006/relationships/image" Target="../media/image137.png"/><Relationship Id="rId9" Type="http://schemas.openxmlformats.org/officeDocument/2006/relationships/image" Target="../media/image143.png"/><Relationship Id="rId14" Type="http://schemas.openxmlformats.org/officeDocument/2006/relationships/customXml" Target="../ink/ink1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13" Type="http://schemas.openxmlformats.org/officeDocument/2006/relationships/image" Target="../media/image159.png"/><Relationship Id="rId18" Type="http://schemas.openxmlformats.org/officeDocument/2006/relationships/customXml" Target="../ink/ink178.xml"/><Relationship Id="rId3" Type="http://schemas.openxmlformats.org/officeDocument/2006/relationships/image" Target="../media/image153.png"/><Relationship Id="rId21" Type="http://schemas.openxmlformats.org/officeDocument/2006/relationships/image" Target="../media/image163.png"/><Relationship Id="rId7" Type="http://schemas.openxmlformats.org/officeDocument/2006/relationships/image" Target="../media/image156.png"/><Relationship Id="rId12" Type="http://schemas.openxmlformats.org/officeDocument/2006/relationships/customXml" Target="../ink/ink175.xml"/><Relationship Id="rId17" Type="http://schemas.openxmlformats.org/officeDocument/2006/relationships/image" Target="../media/image161.png"/><Relationship Id="rId2" Type="http://schemas.openxmlformats.org/officeDocument/2006/relationships/image" Target="../media/image152.png"/><Relationship Id="rId16" Type="http://schemas.openxmlformats.org/officeDocument/2006/relationships/customXml" Target="../ink/ink177.xml"/><Relationship Id="rId20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2.xml"/><Relationship Id="rId11" Type="http://schemas.openxmlformats.org/officeDocument/2006/relationships/image" Target="../media/image158.png"/><Relationship Id="rId5" Type="http://schemas.openxmlformats.org/officeDocument/2006/relationships/image" Target="../media/image155.png"/><Relationship Id="rId15" Type="http://schemas.openxmlformats.org/officeDocument/2006/relationships/image" Target="../media/image160.png"/><Relationship Id="rId23" Type="http://schemas.openxmlformats.org/officeDocument/2006/relationships/image" Target="../media/image164.png"/><Relationship Id="rId10" Type="http://schemas.openxmlformats.org/officeDocument/2006/relationships/customXml" Target="../ink/ink174.xml"/><Relationship Id="rId19" Type="http://schemas.openxmlformats.org/officeDocument/2006/relationships/image" Target="../media/image150.png"/><Relationship Id="rId4" Type="http://schemas.openxmlformats.org/officeDocument/2006/relationships/image" Target="../media/image154.png"/><Relationship Id="rId9" Type="http://schemas.openxmlformats.org/officeDocument/2006/relationships/image" Target="../media/image157.png"/><Relationship Id="rId14" Type="http://schemas.openxmlformats.org/officeDocument/2006/relationships/customXml" Target="../ink/ink176.xml"/><Relationship Id="rId22" Type="http://schemas.openxmlformats.org/officeDocument/2006/relationships/customXml" Target="../ink/ink18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5.xml"/><Relationship Id="rId18" Type="http://schemas.openxmlformats.org/officeDocument/2006/relationships/image" Target="../media/image171.png"/><Relationship Id="rId26" Type="http://schemas.openxmlformats.org/officeDocument/2006/relationships/image" Target="../media/image175.png"/><Relationship Id="rId3" Type="http://schemas.openxmlformats.org/officeDocument/2006/relationships/image" Target="../media/image1630.png"/><Relationship Id="rId21" Type="http://schemas.openxmlformats.org/officeDocument/2006/relationships/customXml" Target="../ink/ink189.xml"/><Relationship Id="rId34" Type="http://schemas.openxmlformats.org/officeDocument/2006/relationships/image" Target="../media/image81.png"/><Relationship Id="rId7" Type="http://schemas.openxmlformats.org/officeDocument/2006/relationships/customXml" Target="../ink/ink182.xml"/><Relationship Id="rId12" Type="http://schemas.openxmlformats.org/officeDocument/2006/relationships/image" Target="../media/image168.png"/><Relationship Id="rId17" Type="http://schemas.openxmlformats.org/officeDocument/2006/relationships/customXml" Target="../ink/ink187.xml"/><Relationship Id="rId25" Type="http://schemas.openxmlformats.org/officeDocument/2006/relationships/customXml" Target="../ink/ink191.xml"/><Relationship Id="rId33" Type="http://schemas.openxmlformats.org/officeDocument/2006/relationships/customXml" Target="../ink/ink195.xml"/><Relationship Id="rId2" Type="http://schemas.openxmlformats.org/officeDocument/2006/relationships/image" Target="../media/image150.emf"/><Relationship Id="rId16" Type="http://schemas.openxmlformats.org/officeDocument/2006/relationships/image" Target="../media/image170.png"/><Relationship Id="rId20" Type="http://schemas.openxmlformats.org/officeDocument/2006/relationships/image" Target="../media/image172.png"/><Relationship Id="rId29" Type="http://schemas.openxmlformats.org/officeDocument/2006/relationships/customXml" Target="../ink/ink1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customXml" Target="../ink/ink184.xml"/><Relationship Id="rId24" Type="http://schemas.openxmlformats.org/officeDocument/2006/relationships/image" Target="../media/image174.png"/><Relationship Id="rId32" Type="http://schemas.openxmlformats.org/officeDocument/2006/relationships/image" Target="../media/image178.png"/><Relationship Id="rId5" Type="http://schemas.openxmlformats.org/officeDocument/2006/relationships/customXml" Target="../ink/ink181.xml"/><Relationship Id="rId15" Type="http://schemas.openxmlformats.org/officeDocument/2006/relationships/customXml" Target="../ink/ink186.xml"/><Relationship Id="rId23" Type="http://schemas.openxmlformats.org/officeDocument/2006/relationships/customXml" Target="../ink/ink190.xml"/><Relationship Id="rId28" Type="http://schemas.openxmlformats.org/officeDocument/2006/relationships/image" Target="../media/image176.png"/><Relationship Id="rId36" Type="http://schemas.openxmlformats.org/officeDocument/2006/relationships/image" Target="../media/image179.png"/><Relationship Id="rId10" Type="http://schemas.openxmlformats.org/officeDocument/2006/relationships/image" Target="../media/image167.png"/><Relationship Id="rId19" Type="http://schemas.openxmlformats.org/officeDocument/2006/relationships/customXml" Target="../ink/ink188.xml"/><Relationship Id="rId31" Type="http://schemas.openxmlformats.org/officeDocument/2006/relationships/customXml" Target="../ink/ink194.xml"/><Relationship Id="rId4" Type="http://schemas.openxmlformats.org/officeDocument/2006/relationships/image" Target="../media/image1640.png"/><Relationship Id="rId9" Type="http://schemas.openxmlformats.org/officeDocument/2006/relationships/customXml" Target="../ink/ink183.xml"/><Relationship Id="rId14" Type="http://schemas.openxmlformats.org/officeDocument/2006/relationships/image" Target="../media/image169.png"/><Relationship Id="rId22" Type="http://schemas.openxmlformats.org/officeDocument/2006/relationships/image" Target="../media/image173.png"/><Relationship Id="rId27" Type="http://schemas.openxmlformats.org/officeDocument/2006/relationships/customXml" Target="../ink/ink192.xml"/><Relationship Id="rId30" Type="http://schemas.openxmlformats.org/officeDocument/2006/relationships/image" Target="../media/image177.png"/><Relationship Id="rId35" Type="http://schemas.openxmlformats.org/officeDocument/2006/relationships/customXml" Target="../ink/ink196.xml"/><Relationship Id="rId8" Type="http://schemas.openxmlformats.org/officeDocument/2006/relationships/image" Target="../media/image16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emf"/><Relationship Id="rId4" Type="http://schemas.openxmlformats.org/officeDocument/2006/relationships/image" Target="../media/image181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5.png"/><Relationship Id="rId117" Type="http://schemas.openxmlformats.org/officeDocument/2006/relationships/customXml" Target="../ink/ink258.xml"/><Relationship Id="rId21" Type="http://schemas.openxmlformats.org/officeDocument/2006/relationships/customXml" Target="../ink/ink206.xml"/><Relationship Id="rId42" Type="http://schemas.openxmlformats.org/officeDocument/2006/relationships/image" Target="../media/image203.png"/><Relationship Id="rId47" Type="http://schemas.openxmlformats.org/officeDocument/2006/relationships/customXml" Target="../ink/ink219.xml"/><Relationship Id="rId63" Type="http://schemas.openxmlformats.org/officeDocument/2006/relationships/customXml" Target="../ink/ink227.xml"/><Relationship Id="rId68" Type="http://schemas.openxmlformats.org/officeDocument/2006/relationships/image" Target="../media/image215.png"/><Relationship Id="rId84" Type="http://schemas.openxmlformats.org/officeDocument/2006/relationships/image" Target="../media/image223.png"/><Relationship Id="rId89" Type="http://schemas.openxmlformats.org/officeDocument/2006/relationships/customXml" Target="../ink/ink240.xml"/><Relationship Id="rId112" Type="http://schemas.openxmlformats.org/officeDocument/2006/relationships/image" Target="../media/image233.png"/><Relationship Id="rId16" Type="http://schemas.openxmlformats.org/officeDocument/2006/relationships/image" Target="../media/image190.png"/><Relationship Id="rId107" Type="http://schemas.openxmlformats.org/officeDocument/2006/relationships/image" Target="../media/image231.png"/><Relationship Id="rId11" Type="http://schemas.openxmlformats.org/officeDocument/2006/relationships/customXml" Target="../ink/ink201.xml"/><Relationship Id="rId32" Type="http://schemas.openxmlformats.org/officeDocument/2006/relationships/image" Target="../media/image198.png"/><Relationship Id="rId37" Type="http://schemas.openxmlformats.org/officeDocument/2006/relationships/customXml" Target="../ink/ink214.xml"/><Relationship Id="rId53" Type="http://schemas.openxmlformats.org/officeDocument/2006/relationships/customXml" Target="../ink/ink222.xml"/><Relationship Id="rId58" Type="http://schemas.openxmlformats.org/officeDocument/2006/relationships/image" Target="../media/image210.png"/><Relationship Id="rId74" Type="http://schemas.openxmlformats.org/officeDocument/2006/relationships/image" Target="../media/image218.png"/><Relationship Id="rId79" Type="http://schemas.openxmlformats.org/officeDocument/2006/relationships/customXml" Target="../ink/ink235.xml"/><Relationship Id="rId102" Type="http://schemas.openxmlformats.org/officeDocument/2006/relationships/customXml" Target="../ink/ink249.xml"/><Relationship Id="rId5" Type="http://schemas.openxmlformats.org/officeDocument/2006/relationships/customXml" Target="../ink/ink198.xml"/><Relationship Id="rId90" Type="http://schemas.openxmlformats.org/officeDocument/2006/relationships/customXml" Target="../ink/ink241.xml"/><Relationship Id="rId95" Type="http://schemas.openxmlformats.org/officeDocument/2006/relationships/customXml" Target="../ink/ink244.xml"/><Relationship Id="rId22" Type="http://schemas.openxmlformats.org/officeDocument/2006/relationships/image" Target="../media/image193.png"/><Relationship Id="rId27" Type="http://schemas.openxmlformats.org/officeDocument/2006/relationships/customXml" Target="../ink/ink209.xml"/><Relationship Id="rId43" Type="http://schemas.openxmlformats.org/officeDocument/2006/relationships/customXml" Target="../ink/ink217.xml"/><Relationship Id="rId48" Type="http://schemas.openxmlformats.org/officeDocument/2006/relationships/image" Target="../media/image206.png"/><Relationship Id="rId64" Type="http://schemas.openxmlformats.org/officeDocument/2006/relationships/image" Target="../media/image213.png"/><Relationship Id="rId69" Type="http://schemas.openxmlformats.org/officeDocument/2006/relationships/customXml" Target="../ink/ink230.xml"/><Relationship Id="rId113" Type="http://schemas.openxmlformats.org/officeDocument/2006/relationships/customXml" Target="../ink/ink256.xml"/><Relationship Id="rId118" Type="http://schemas.openxmlformats.org/officeDocument/2006/relationships/image" Target="../media/image236.png"/><Relationship Id="rId80" Type="http://schemas.openxmlformats.org/officeDocument/2006/relationships/image" Target="../media/image221.png"/><Relationship Id="rId85" Type="http://schemas.openxmlformats.org/officeDocument/2006/relationships/customXml" Target="../ink/ink238.xml"/><Relationship Id="rId12" Type="http://schemas.openxmlformats.org/officeDocument/2006/relationships/image" Target="../media/image188.png"/><Relationship Id="rId17" Type="http://schemas.openxmlformats.org/officeDocument/2006/relationships/customXml" Target="../ink/ink204.xml"/><Relationship Id="rId33" Type="http://schemas.openxmlformats.org/officeDocument/2006/relationships/customXml" Target="../ink/ink212.xml"/><Relationship Id="rId38" Type="http://schemas.openxmlformats.org/officeDocument/2006/relationships/image" Target="../media/image201.png"/><Relationship Id="rId59" Type="http://schemas.openxmlformats.org/officeDocument/2006/relationships/customXml" Target="../ink/ink225.xml"/><Relationship Id="rId103" Type="http://schemas.openxmlformats.org/officeDocument/2006/relationships/customXml" Target="../ink/ink250.xml"/><Relationship Id="rId108" Type="http://schemas.openxmlformats.org/officeDocument/2006/relationships/customXml" Target="../ink/ink253.xml"/><Relationship Id="rId54" Type="http://schemas.openxmlformats.org/officeDocument/2006/relationships/image" Target="../media/image209.png"/><Relationship Id="rId70" Type="http://schemas.openxmlformats.org/officeDocument/2006/relationships/image" Target="../media/image216.png"/><Relationship Id="rId75" Type="http://schemas.openxmlformats.org/officeDocument/2006/relationships/customXml" Target="../ink/ink233.xml"/><Relationship Id="rId91" Type="http://schemas.openxmlformats.org/officeDocument/2006/relationships/customXml" Target="../ink/ink242.xml"/><Relationship Id="rId96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23" Type="http://schemas.openxmlformats.org/officeDocument/2006/relationships/customXml" Target="../ink/ink207.xml"/><Relationship Id="rId28" Type="http://schemas.openxmlformats.org/officeDocument/2006/relationships/image" Target="../media/image196.png"/><Relationship Id="rId49" Type="http://schemas.openxmlformats.org/officeDocument/2006/relationships/customXml" Target="../ink/ink220.xml"/><Relationship Id="rId114" Type="http://schemas.openxmlformats.org/officeDocument/2006/relationships/image" Target="../media/image234.png"/><Relationship Id="rId119" Type="http://schemas.openxmlformats.org/officeDocument/2006/relationships/customXml" Target="../ink/ink259.xml"/><Relationship Id="rId10" Type="http://schemas.openxmlformats.org/officeDocument/2006/relationships/image" Target="../media/image187.png"/><Relationship Id="rId31" Type="http://schemas.openxmlformats.org/officeDocument/2006/relationships/customXml" Target="../ink/ink211.xml"/><Relationship Id="rId44" Type="http://schemas.openxmlformats.org/officeDocument/2006/relationships/image" Target="../media/image204.png"/><Relationship Id="rId52" Type="http://schemas.openxmlformats.org/officeDocument/2006/relationships/image" Target="../media/image208.png"/><Relationship Id="rId60" Type="http://schemas.openxmlformats.org/officeDocument/2006/relationships/image" Target="../media/image211.png"/><Relationship Id="rId65" Type="http://schemas.openxmlformats.org/officeDocument/2006/relationships/customXml" Target="../ink/ink228.xml"/><Relationship Id="rId73" Type="http://schemas.openxmlformats.org/officeDocument/2006/relationships/customXml" Target="../ink/ink232.xml"/><Relationship Id="rId78" Type="http://schemas.openxmlformats.org/officeDocument/2006/relationships/image" Target="../media/image220.png"/><Relationship Id="rId81" Type="http://schemas.openxmlformats.org/officeDocument/2006/relationships/customXml" Target="../ink/ink236.xml"/><Relationship Id="rId86" Type="http://schemas.openxmlformats.org/officeDocument/2006/relationships/image" Target="../media/image224.png"/><Relationship Id="rId94" Type="http://schemas.openxmlformats.org/officeDocument/2006/relationships/image" Target="../media/image227.png"/><Relationship Id="rId99" Type="http://schemas.openxmlformats.org/officeDocument/2006/relationships/customXml" Target="../ink/ink247.xml"/><Relationship Id="rId101" Type="http://schemas.openxmlformats.org/officeDocument/2006/relationships/customXml" Target="../ink/ink248.xml"/><Relationship Id="rId4" Type="http://schemas.openxmlformats.org/officeDocument/2006/relationships/image" Target="../media/image184.png"/><Relationship Id="rId9" Type="http://schemas.openxmlformats.org/officeDocument/2006/relationships/customXml" Target="../ink/ink200.xml"/><Relationship Id="rId13" Type="http://schemas.openxmlformats.org/officeDocument/2006/relationships/customXml" Target="../ink/ink202.xml"/><Relationship Id="rId18" Type="http://schemas.openxmlformats.org/officeDocument/2006/relationships/image" Target="../media/image191.png"/><Relationship Id="rId39" Type="http://schemas.openxmlformats.org/officeDocument/2006/relationships/customXml" Target="../ink/ink215.xml"/><Relationship Id="rId109" Type="http://schemas.openxmlformats.org/officeDocument/2006/relationships/image" Target="../media/image232.png"/><Relationship Id="rId34" Type="http://schemas.openxmlformats.org/officeDocument/2006/relationships/image" Target="../media/image199.png"/><Relationship Id="rId50" Type="http://schemas.openxmlformats.org/officeDocument/2006/relationships/image" Target="../media/image207.png"/><Relationship Id="rId55" Type="http://schemas.openxmlformats.org/officeDocument/2006/relationships/customXml" Target="../ink/ink223.xml"/><Relationship Id="rId76" Type="http://schemas.openxmlformats.org/officeDocument/2006/relationships/image" Target="../media/image219.png"/><Relationship Id="rId97" Type="http://schemas.openxmlformats.org/officeDocument/2006/relationships/customXml" Target="../ink/ink245.xml"/><Relationship Id="rId104" Type="http://schemas.openxmlformats.org/officeDocument/2006/relationships/customXml" Target="../ink/ink251.xml"/><Relationship Id="rId120" Type="http://schemas.openxmlformats.org/officeDocument/2006/relationships/image" Target="../media/image237.png"/><Relationship Id="rId7" Type="http://schemas.openxmlformats.org/officeDocument/2006/relationships/customXml" Target="../ink/ink199.xml"/><Relationship Id="rId71" Type="http://schemas.openxmlformats.org/officeDocument/2006/relationships/customXml" Target="../ink/ink231.xml"/><Relationship Id="rId92" Type="http://schemas.openxmlformats.org/officeDocument/2006/relationships/image" Target="../media/image226.png"/><Relationship Id="rId2" Type="http://schemas.openxmlformats.org/officeDocument/2006/relationships/image" Target="../media/image183.png"/><Relationship Id="rId29" Type="http://schemas.openxmlformats.org/officeDocument/2006/relationships/customXml" Target="../ink/ink210.xml"/><Relationship Id="rId24" Type="http://schemas.openxmlformats.org/officeDocument/2006/relationships/image" Target="../media/image194.png"/><Relationship Id="rId40" Type="http://schemas.openxmlformats.org/officeDocument/2006/relationships/image" Target="../media/image202.png"/><Relationship Id="rId45" Type="http://schemas.openxmlformats.org/officeDocument/2006/relationships/customXml" Target="../ink/ink218.xml"/><Relationship Id="rId66" Type="http://schemas.openxmlformats.org/officeDocument/2006/relationships/image" Target="../media/image214.png"/><Relationship Id="rId87" Type="http://schemas.openxmlformats.org/officeDocument/2006/relationships/customXml" Target="../ink/ink239.xml"/><Relationship Id="rId110" Type="http://schemas.openxmlformats.org/officeDocument/2006/relationships/customXml" Target="../ink/ink254.xml"/><Relationship Id="rId115" Type="http://schemas.openxmlformats.org/officeDocument/2006/relationships/customXml" Target="../ink/ink257.xml"/><Relationship Id="rId61" Type="http://schemas.openxmlformats.org/officeDocument/2006/relationships/customXml" Target="../ink/ink226.xml"/><Relationship Id="rId82" Type="http://schemas.openxmlformats.org/officeDocument/2006/relationships/image" Target="../media/image222.png"/><Relationship Id="rId19" Type="http://schemas.openxmlformats.org/officeDocument/2006/relationships/customXml" Target="../ink/ink205.xml"/><Relationship Id="rId14" Type="http://schemas.openxmlformats.org/officeDocument/2006/relationships/image" Target="../media/image189.png"/><Relationship Id="rId30" Type="http://schemas.openxmlformats.org/officeDocument/2006/relationships/image" Target="../media/image197.png"/><Relationship Id="rId35" Type="http://schemas.openxmlformats.org/officeDocument/2006/relationships/customXml" Target="../ink/ink213.xml"/><Relationship Id="rId56" Type="http://schemas.openxmlformats.org/officeDocument/2006/relationships/image" Target="../media/image182.png"/><Relationship Id="rId77" Type="http://schemas.openxmlformats.org/officeDocument/2006/relationships/customXml" Target="../ink/ink234.xml"/><Relationship Id="rId100" Type="http://schemas.openxmlformats.org/officeDocument/2006/relationships/image" Target="../media/image229.png"/><Relationship Id="rId105" Type="http://schemas.openxmlformats.org/officeDocument/2006/relationships/image" Target="../media/image230.png"/><Relationship Id="rId8" Type="http://schemas.openxmlformats.org/officeDocument/2006/relationships/image" Target="../media/image186.png"/><Relationship Id="rId51" Type="http://schemas.openxmlformats.org/officeDocument/2006/relationships/customXml" Target="../ink/ink221.xml"/><Relationship Id="rId72" Type="http://schemas.openxmlformats.org/officeDocument/2006/relationships/image" Target="../media/image217.png"/><Relationship Id="rId93" Type="http://schemas.openxmlformats.org/officeDocument/2006/relationships/customXml" Target="../ink/ink243.xml"/><Relationship Id="rId98" Type="http://schemas.openxmlformats.org/officeDocument/2006/relationships/customXml" Target="../ink/ink246.xml"/><Relationship Id="rId3" Type="http://schemas.openxmlformats.org/officeDocument/2006/relationships/customXml" Target="../ink/ink197.xml"/><Relationship Id="rId25" Type="http://schemas.openxmlformats.org/officeDocument/2006/relationships/customXml" Target="../ink/ink208.xml"/><Relationship Id="rId46" Type="http://schemas.openxmlformats.org/officeDocument/2006/relationships/image" Target="../media/image205.png"/><Relationship Id="rId67" Type="http://schemas.openxmlformats.org/officeDocument/2006/relationships/customXml" Target="../ink/ink229.xml"/><Relationship Id="rId116" Type="http://schemas.openxmlformats.org/officeDocument/2006/relationships/image" Target="../media/image235.png"/><Relationship Id="rId20" Type="http://schemas.openxmlformats.org/officeDocument/2006/relationships/image" Target="../media/image192.png"/><Relationship Id="rId41" Type="http://schemas.openxmlformats.org/officeDocument/2006/relationships/customXml" Target="../ink/ink216.xml"/><Relationship Id="rId62" Type="http://schemas.openxmlformats.org/officeDocument/2006/relationships/image" Target="../media/image212.png"/><Relationship Id="rId83" Type="http://schemas.openxmlformats.org/officeDocument/2006/relationships/customXml" Target="../ink/ink237.xml"/><Relationship Id="rId88" Type="http://schemas.openxmlformats.org/officeDocument/2006/relationships/image" Target="../media/image225.png"/><Relationship Id="rId111" Type="http://schemas.openxmlformats.org/officeDocument/2006/relationships/customXml" Target="../ink/ink255.xml"/><Relationship Id="rId15" Type="http://schemas.openxmlformats.org/officeDocument/2006/relationships/customXml" Target="../ink/ink203.xml"/><Relationship Id="rId36" Type="http://schemas.openxmlformats.org/officeDocument/2006/relationships/image" Target="../media/image200.png"/><Relationship Id="rId57" Type="http://schemas.openxmlformats.org/officeDocument/2006/relationships/customXml" Target="../ink/ink224.xml"/><Relationship Id="rId106" Type="http://schemas.openxmlformats.org/officeDocument/2006/relationships/customXml" Target="../ink/ink25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0.png"/><Relationship Id="rId13" Type="http://schemas.openxmlformats.org/officeDocument/2006/relationships/image" Target="../media/image2160.png"/><Relationship Id="rId3" Type="http://schemas.openxmlformats.org/officeDocument/2006/relationships/customXml" Target="../ink/ink260.xml"/><Relationship Id="rId7" Type="http://schemas.openxmlformats.org/officeDocument/2006/relationships/customXml" Target="../ink/ink262.xml"/><Relationship Id="rId12" Type="http://schemas.openxmlformats.org/officeDocument/2006/relationships/customXml" Target="../ink/ink264.xml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0.png"/><Relationship Id="rId11" Type="http://schemas.openxmlformats.org/officeDocument/2006/relationships/image" Target="../media/image2150.png"/><Relationship Id="rId5" Type="http://schemas.openxmlformats.org/officeDocument/2006/relationships/customXml" Target="../ink/ink261.xml"/><Relationship Id="rId10" Type="http://schemas.openxmlformats.org/officeDocument/2006/relationships/customXml" Target="../ink/ink263.xml"/><Relationship Id="rId4" Type="http://schemas.openxmlformats.org/officeDocument/2006/relationships/image" Target="../media/image2111.png"/><Relationship Id="rId9" Type="http://schemas.openxmlformats.org/officeDocument/2006/relationships/image" Target="../media/image2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customXml" Target="../ink/ink265.xml"/><Relationship Id="rId7" Type="http://schemas.openxmlformats.org/officeDocument/2006/relationships/customXml" Target="../ink/ink267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customXml" Target="../ink/ink266.xml"/><Relationship Id="rId4" Type="http://schemas.openxmlformats.org/officeDocument/2006/relationships/image" Target="../media/image2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0.xml"/><Relationship Id="rId13" Type="http://schemas.openxmlformats.org/officeDocument/2006/relationships/image" Target="../media/image247.png"/><Relationship Id="rId18" Type="http://schemas.openxmlformats.org/officeDocument/2006/relationships/customXml" Target="../ink/ink275.xml"/><Relationship Id="rId26" Type="http://schemas.openxmlformats.org/officeDocument/2006/relationships/customXml" Target="../ink/ink279.xml"/><Relationship Id="rId3" Type="http://schemas.openxmlformats.org/officeDocument/2006/relationships/image" Target="../media/image245.png"/><Relationship Id="rId21" Type="http://schemas.openxmlformats.org/officeDocument/2006/relationships/image" Target="../media/image251.png"/><Relationship Id="rId7" Type="http://schemas.openxmlformats.org/officeDocument/2006/relationships/image" Target="../media/image2211.png"/><Relationship Id="rId12" Type="http://schemas.openxmlformats.org/officeDocument/2006/relationships/customXml" Target="../ink/ink272.xml"/><Relationship Id="rId17" Type="http://schemas.openxmlformats.org/officeDocument/2006/relationships/image" Target="../media/image249.png"/><Relationship Id="rId25" Type="http://schemas.openxmlformats.org/officeDocument/2006/relationships/image" Target="../media/image254.png"/><Relationship Id="rId2" Type="http://schemas.openxmlformats.org/officeDocument/2006/relationships/image" Target="../media/image244.png"/><Relationship Id="rId16" Type="http://schemas.openxmlformats.org/officeDocument/2006/relationships/customXml" Target="../ink/ink274.xml"/><Relationship Id="rId20" Type="http://schemas.openxmlformats.org/officeDocument/2006/relationships/customXml" Target="../ink/ink2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9.xml"/><Relationship Id="rId11" Type="http://schemas.openxmlformats.org/officeDocument/2006/relationships/image" Target="../media/image246.png"/><Relationship Id="rId24" Type="http://schemas.openxmlformats.org/officeDocument/2006/relationships/customXml" Target="../ink/ink278.xml"/><Relationship Id="rId5" Type="http://schemas.openxmlformats.org/officeDocument/2006/relationships/image" Target="../media/image2200.png"/><Relationship Id="rId15" Type="http://schemas.openxmlformats.org/officeDocument/2006/relationships/image" Target="../media/image248.png"/><Relationship Id="rId23" Type="http://schemas.openxmlformats.org/officeDocument/2006/relationships/image" Target="../media/image253.png"/><Relationship Id="rId10" Type="http://schemas.openxmlformats.org/officeDocument/2006/relationships/customXml" Target="../ink/ink271.xml"/><Relationship Id="rId19" Type="http://schemas.openxmlformats.org/officeDocument/2006/relationships/image" Target="../media/image250.png"/><Relationship Id="rId4" Type="http://schemas.openxmlformats.org/officeDocument/2006/relationships/customXml" Target="../ink/ink268.xml"/><Relationship Id="rId9" Type="http://schemas.openxmlformats.org/officeDocument/2006/relationships/image" Target="../media/image2220.png"/><Relationship Id="rId14" Type="http://schemas.openxmlformats.org/officeDocument/2006/relationships/customXml" Target="../ink/ink273.xml"/><Relationship Id="rId22" Type="http://schemas.openxmlformats.org/officeDocument/2006/relationships/customXml" Target="../ink/ink277.xml"/><Relationship Id="rId27" Type="http://schemas.openxmlformats.org/officeDocument/2006/relationships/image" Target="../media/image255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1.xml"/><Relationship Id="rId21" Type="http://schemas.openxmlformats.org/officeDocument/2006/relationships/image" Target="../media/image2330.png"/><Relationship Id="rId42" Type="http://schemas.openxmlformats.org/officeDocument/2006/relationships/customXml" Target="../ink/ink299.xml"/><Relationship Id="rId47" Type="http://schemas.openxmlformats.org/officeDocument/2006/relationships/image" Target="../media/image2461.png"/><Relationship Id="rId63" Type="http://schemas.openxmlformats.org/officeDocument/2006/relationships/image" Target="../media/image2180.png"/><Relationship Id="rId68" Type="http://schemas.openxmlformats.org/officeDocument/2006/relationships/customXml" Target="../ink/ink312.xml"/><Relationship Id="rId84" Type="http://schemas.openxmlformats.org/officeDocument/2006/relationships/customXml" Target="../ink/ink320.xml"/><Relationship Id="rId89" Type="http://schemas.openxmlformats.org/officeDocument/2006/relationships/image" Target="../media/image264.png"/><Relationship Id="rId16" Type="http://schemas.openxmlformats.org/officeDocument/2006/relationships/customXml" Target="../ink/ink286.xml"/><Relationship Id="rId107" Type="http://schemas.openxmlformats.org/officeDocument/2006/relationships/image" Target="../media/image274.png"/><Relationship Id="rId11" Type="http://schemas.openxmlformats.org/officeDocument/2006/relationships/image" Target="../media/image2280.png"/><Relationship Id="rId32" Type="http://schemas.openxmlformats.org/officeDocument/2006/relationships/customXml" Target="../ink/ink294.xml"/><Relationship Id="rId37" Type="http://schemas.openxmlformats.org/officeDocument/2006/relationships/image" Target="../media/image2411.png"/><Relationship Id="rId53" Type="http://schemas.openxmlformats.org/officeDocument/2006/relationships/image" Target="../media/image2491.png"/><Relationship Id="rId58" Type="http://schemas.openxmlformats.org/officeDocument/2006/relationships/customXml" Target="../ink/ink307.xml"/><Relationship Id="rId74" Type="http://schemas.openxmlformats.org/officeDocument/2006/relationships/customXml" Target="../ink/ink315.xml"/><Relationship Id="rId79" Type="http://schemas.openxmlformats.org/officeDocument/2006/relationships/image" Target="../media/image258.png"/><Relationship Id="rId102" Type="http://schemas.openxmlformats.org/officeDocument/2006/relationships/customXml" Target="../ink/ink329.xml"/><Relationship Id="rId5" Type="http://schemas.openxmlformats.org/officeDocument/2006/relationships/image" Target="../media/image2250.png"/><Relationship Id="rId90" Type="http://schemas.openxmlformats.org/officeDocument/2006/relationships/customXml" Target="../ink/ink323.xml"/><Relationship Id="rId95" Type="http://schemas.openxmlformats.org/officeDocument/2006/relationships/image" Target="../media/image267.png"/><Relationship Id="rId22" Type="http://schemas.openxmlformats.org/officeDocument/2006/relationships/customXml" Target="../ink/ink289.xml"/><Relationship Id="rId27" Type="http://schemas.openxmlformats.org/officeDocument/2006/relationships/image" Target="../media/image2360.png"/><Relationship Id="rId43" Type="http://schemas.openxmlformats.org/officeDocument/2006/relationships/image" Target="../media/image2441.png"/><Relationship Id="rId48" Type="http://schemas.openxmlformats.org/officeDocument/2006/relationships/customXml" Target="../ink/ink302.xml"/><Relationship Id="rId64" Type="http://schemas.openxmlformats.org/officeDocument/2006/relationships/customXml" Target="../ink/ink310.xml"/><Relationship Id="rId69" Type="http://schemas.openxmlformats.org/officeDocument/2006/relationships/image" Target="../media/image2531.png"/><Relationship Id="rId80" Type="http://schemas.openxmlformats.org/officeDocument/2006/relationships/customXml" Target="../ink/ink318.xml"/><Relationship Id="rId85" Type="http://schemas.openxmlformats.org/officeDocument/2006/relationships/image" Target="../media/image262.png"/><Relationship Id="rId12" Type="http://schemas.openxmlformats.org/officeDocument/2006/relationships/customXml" Target="../ink/ink284.xml"/><Relationship Id="rId17" Type="http://schemas.openxmlformats.org/officeDocument/2006/relationships/image" Target="../media/image2311.png"/><Relationship Id="rId33" Type="http://schemas.openxmlformats.org/officeDocument/2006/relationships/image" Target="../media/image2390.png"/><Relationship Id="rId38" Type="http://schemas.openxmlformats.org/officeDocument/2006/relationships/customXml" Target="../ink/ink297.xml"/><Relationship Id="rId59" Type="http://schemas.openxmlformats.org/officeDocument/2006/relationships/image" Target="../media/image2140.png"/><Relationship Id="rId103" Type="http://schemas.openxmlformats.org/officeDocument/2006/relationships/image" Target="../media/image272.png"/><Relationship Id="rId20" Type="http://schemas.openxmlformats.org/officeDocument/2006/relationships/customXml" Target="../ink/ink288.xml"/><Relationship Id="rId41" Type="http://schemas.openxmlformats.org/officeDocument/2006/relationships/image" Target="../media/image2431.png"/><Relationship Id="rId54" Type="http://schemas.openxmlformats.org/officeDocument/2006/relationships/customXml" Target="../ink/ink305.xml"/><Relationship Id="rId62" Type="http://schemas.openxmlformats.org/officeDocument/2006/relationships/customXml" Target="../ink/ink309.xml"/><Relationship Id="rId70" Type="http://schemas.openxmlformats.org/officeDocument/2006/relationships/customXml" Target="../ink/ink313.xml"/><Relationship Id="rId75" Type="http://schemas.openxmlformats.org/officeDocument/2006/relationships/image" Target="../media/image2561.png"/><Relationship Id="rId83" Type="http://schemas.openxmlformats.org/officeDocument/2006/relationships/image" Target="../media/image261.png"/><Relationship Id="rId88" Type="http://schemas.openxmlformats.org/officeDocument/2006/relationships/customXml" Target="../ink/ink322.xml"/><Relationship Id="rId91" Type="http://schemas.openxmlformats.org/officeDocument/2006/relationships/image" Target="../media/image265.png"/><Relationship Id="rId96" Type="http://schemas.openxmlformats.org/officeDocument/2006/relationships/customXml" Target="../ink/ink3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1.xml"/><Relationship Id="rId15" Type="http://schemas.openxmlformats.org/officeDocument/2006/relationships/image" Target="../media/image2300.png"/><Relationship Id="rId23" Type="http://schemas.openxmlformats.org/officeDocument/2006/relationships/image" Target="../media/image2340.png"/><Relationship Id="rId28" Type="http://schemas.openxmlformats.org/officeDocument/2006/relationships/customXml" Target="../ink/ink292.xml"/><Relationship Id="rId36" Type="http://schemas.openxmlformats.org/officeDocument/2006/relationships/customXml" Target="../ink/ink296.xml"/><Relationship Id="rId49" Type="http://schemas.openxmlformats.org/officeDocument/2006/relationships/image" Target="../media/image2471.png"/><Relationship Id="rId57" Type="http://schemas.openxmlformats.org/officeDocument/2006/relationships/image" Target="../media/image2511.png"/><Relationship Id="rId106" Type="http://schemas.openxmlformats.org/officeDocument/2006/relationships/customXml" Target="../ink/ink331.xml"/><Relationship Id="rId10" Type="http://schemas.openxmlformats.org/officeDocument/2006/relationships/customXml" Target="../ink/ink283.xml"/><Relationship Id="rId31" Type="http://schemas.openxmlformats.org/officeDocument/2006/relationships/image" Target="../media/image2380.png"/><Relationship Id="rId44" Type="http://schemas.openxmlformats.org/officeDocument/2006/relationships/customXml" Target="../ink/ink300.xml"/><Relationship Id="rId52" Type="http://schemas.openxmlformats.org/officeDocument/2006/relationships/customXml" Target="../ink/ink304.xml"/><Relationship Id="rId60" Type="http://schemas.openxmlformats.org/officeDocument/2006/relationships/customXml" Target="../ink/ink308.xml"/><Relationship Id="rId65" Type="http://schemas.openxmlformats.org/officeDocument/2006/relationships/image" Target="../media/image2190.png"/><Relationship Id="rId73" Type="http://schemas.openxmlformats.org/officeDocument/2006/relationships/image" Target="../media/image2551.png"/><Relationship Id="rId78" Type="http://schemas.openxmlformats.org/officeDocument/2006/relationships/customXml" Target="../ink/ink317.xml"/><Relationship Id="rId81" Type="http://schemas.openxmlformats.org/officeDocument/2006/relationships/image" Target="../media/image259.png"/><Relationship Id="rId86" Type="http://schemas.openxmlformats.org/officeDocument/2006/relationships/customXml" Target="../ink/ink321.xml"/><Relationship Id="rId94" Type="http://schemas.openxmlformats.org/officeDocument/2006/relationships/customXml" Target="../ink/ink325.xml"/><Relationship Id="rId99" Type="http://schemas.openxmlformats.org/officeDocument/2006/relationships/image" Target="../media/image269.png"/><Relationship Id="rId101" Type="http://schemas.openxmlformats.org/officeDocument/2006/relationships/image" Target="../media/image271.png"/><Relationship Id="rId4" Type="http://schemas.openxmlformats.org/officeDocument/2006/relationships/customXml" Target="../ink/ink280.xml"/><Relationship Id="rId9" Type="http://schemas.openxmlformats.org/officeDocument/2006/relationships/image" Target="../media/image2270.png"/><Relationship Id="rId13" Type="http://schemas.openxmlformats.org/officeDocument/2006/relationships/image" Target="../media/image2290.png"/><Relationship Id="rId18" Type="http://schemas.openxmlformats.org/officeDocument/2006/relationships/customXml" Target="../ink/ink287.xml"/><Relationship Id="rId39" Type="http://schemas.openxmlformats.org/officeDocument/2006/relationships/image" Target="../media/image2421.png"/><Relationship Id="rId34" Type="http://schemas.openxmlformats.org/officeDocument/2006/relationships/customXml" Target="../ink/ink295.xml"/><Relationship Id="rId50" Type="http://schemas.openxmlformats.org/officeDocument/2006/relationships/customXml" Target="../ink/ink303.xml"/><Relationship Id="rId55" Type="http://schemas.openxmlformats.org/officeDocument/2006/relationships/image" Target="../media/image2501.png"/><Relationship Id="rId76" Type="http://schemas.openxmlformats.org/officeDocument/2006/relationships/customXml" Target="../ink/ink316.xml"/><Relationship Id="rId97" Type="http://schemas.openxmlformats.org/officeDocument/2006/relationships/image" Target="../media/image268.png"/><Relationship Id="rId104" Type="http://schemas.openxmlformats.org/officeDocument/2006/relationships/customXml" Target="../ink/ink330.xml"/><Relationship Id="rId7" Type="http://schemas.openxmlformats.org/officeDocument/2006/relationships/image" Target="../media/image2260.png"/><Relationship Id="rId71" Type="http://schemas.openxmlformats.org/officeDocument/2006/relationships/image" Target="../media/image2541.png"/><Relationship Id="rId92" Type="http://schemas.openxmlformats.org/officeDocument/2006/relationships/customXml" Target="../ink/ink324.xml"/><Relationship Id="rId2" Type="http://schemas.openxmlformats.org/officeDocument/2006/relationships/image" Target="../media/image256.png"/><Relationship Id="rId29" Type="http://schemas.openxmlformats.org/officeDocument/2006/relationships/image" Target="../media/image2370.png"/><Relationship Id="rId24" Type="http://schemas.openxmlformats.org/officeDocument/2006/relationships/customXml" Target="../ink/ink290.xml"/><Relationship Id="rId40" Type="http://schemas.openxmlformats.org/officeDocument/2006/relationships/customXml" Target="../ink/ink298.xml"/><Relationship Id="rId45" Type="http://schemas.openxmlformats.org/officeDocument/2006/relationships/image" Target="../media/image2451.png"/><Relationship Id="rId66" Type="http://schemas.openxmlformats.org/officeDocument/2006/relationships/customXml" Target="../ink/ink311.xml"/><Relationship Id="rId87" Type="http://schemas.openxmlformats.org/officeDocument/2006/relationships/image" Target="../media/image263.png"/><Relationship Id="rId61" Type="http://schemas.openxmlformats.org/officeDocument/2006/relationships/image" Target="../media/image2170.png"/><Relationship Id="rId82" Type="http://schemas.openxmlformats.org/officeDocument/2006/relationships/customXml" Target="../ink/ink319.xml"/><Relationship Id="rId19" Type="http://schemas.openxmlformats.org/officeDocument/2006/relationships/image" Target="../media/image2320.png"/><Relationship Id="rId14" Type="http://schemas.openxmlformats.org/officeDocument/2006/relationships/customXml" Target="../ink/ink285.xml"/><Relationship Id="rId30" Type="http://schemas.openxmlformats.org/officeDocument/2006/relationships/customXml" Target="../ink/ink293.xml"/><Relationship Id="rId35" Type="http://schemas.openxmlformats.org/officeDocument/2006/relationships/image" Target="../media/image2400.png"/><Relationship Id="rId56" Type="http://schemas.openxmlformats.org/officeDocument/2006/relationships/customXml" Target="../ink/ink306.xml"/><Relationship Id="rId77" Type="http://schemas.openxmlformats.org/officeDocument/2006/relationships/image" Target="../media/image257.png"/><Relationship Id="rId100" Type="http://schemas.openxmlformats.org/officeDocument/2006/relationships/customXml" Target="../ink/ink328.xml"/><Relationship Id="rId105" Type="http://schemas.openxmlformats.org/officeDocument/2006/relationships/image" Target="../media/image273.png"/><Relationship Id="rId8" Type="http://schemas.openxmlformats.org/officeDocument/2006/relationships/customXml" Target="../ink/ink282.xml"/><Relationship Id="rId51" Type="http://schemas.openxmlformats.org/officeDocument/2006/relationships/image" Target="../media/image2481.png"/><Relationship Id="rId72" Type="http://schemas.openxmlformats.org/officeDocument/2006/relationships/customXml" Target="../ink/ink314.xml"/><Relationship Id="rId93" Type="http://schemas.openxmlformats.org/officeDocument/2006/relationships/image" Target="../media/image266.png"/><Relationship Id="rId98" Type="http://schemas.openxmlformats.org/officeDocument/2006/relationships/customXml" Target="../ink/ink327.xml"/><Relationship Id="rId3" Type="http://schemas.openxmlformats.org/officeDocument/2006/relationships/image" Target="../media/image2240.png"/><Relationship Id="rId25" Type="http://schemas.openxmlformats.org/officeDocument/2006/relationships/image" Target="../media/image2350.png"/><Relationship Id="rId46" Type="http://schemas.openxmlformats.org/officeDocument/2006/relationships/customXml" Target="../ink/ink301.xml"/><Relationship Id="rId67" Type="http://schemas.openxmlformats.org/officeDocument/2006/relationships/image" Target="../media/image22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customXml" Target="../ink/ink337.xml"/><Relationship Id="rId3" Type="http://schemas.openxmlformats.org/officeDocument/2006/relationships/customXml" Target="../ink/ink332.xml"/><Relationship Id="rId7" Type="http://schemas.openxmlformats.org/officeDocument/2006/relationships/customXml" Target="../ink/ink334.xml"/><Relationship Id="rId12" Type="http://schemas.openxmlformats.org/officeDocument/2006/relationships/image" Target="../media/image279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customXml" Target="../ink/ink336.xml"/><Relationship Id="rId5" Type="http://schemas.openxmlformats.org/officeDocument/2006/relationships/customXml" Target="../ink/ink333.xml"/><Relationship Id="rId10" Type="http://schemas.openxmlformats.org/officeDocument/2006/relationships/image" Target="../media/image278.png"/><Relationship Id="rId4" Type="http://schemas.openxmlformats.org/officeDocument/2006/relationships/image" Target="../media/image275.png"/><Relationship Id="rId9" Type="http://schemas.openxmlformats.org/officeDocument/2006/relationships/customXml" Target="../ink/ink335.xml"/><Relationship Id="rId14" Type="http://schemas.openxmlformats.org/officeDocument/2006/relationships/image" Target="../media/image2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1.xml"/><Relationship Id="rId3" Type="http://schemas.openxmlformats.org/officeDocument/2006/relationships/image" Target="../media/image312.png"/><Relationship Id="rId7" Type="http://schemas.openxmlformats.org/officeDocument/2006/relationships/image" Target="../media/image511.png"/><Relationship Id="rId2" Type="http://schemas.openxmlformats.org/officeDocument/2006/relationships/customXml" Target="../ink/ink3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0.xml"/><Relationship Id="rId11" Type="http://schemas.openxmlformats.org/officeDocument/2006/relationships/image" Target="../media/image710.png"/><Relationship Id="rId5" Type="http://schemas.openxmlformats.org/officeDocument/2006/relationships/image" Target="../media/image411.png"/><Relationship Id="rId10" Type="http://schemas.openxmlformats.org/officeDocument/2006/relationships/customXml" Target="../ink/ink342.xml"/><Relationship Id="rId4" Type="http://schemas.openxmlformats.org/officeDocument/2006/relationships/customXml" Target="../ink/ink339.xml"/><Relationship Id="rId9" Type="http://schemas.openxmlformats.org/officeDocument/2006/relationships/image" Target="../media/image282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11.png"/><Relationship Id="rId21" Type="http://schemas.openxmlformats.org/officeDocument/2006/relationships/image" Target="../media/image1810.png"/><Relationship Id="rId34" Type="http://schemas.openxmlformats.org/officeDocument/2006/relationships/image" Target="../media/image2412.png"/><Relationship Id="rId42" Type="http://schemas.openxmlformats.org/officeDocument/2006/relationships/image" Target="../media/image2810.png"/><Relationship Id="rId47" Type="http://schemas.openxmlformats.org/officeDocument/2006/relationships/customXml" Target="../ink/ink365.xml"/><Relationship Id="rId50" Type="http://schemas.openxmlformats.org/officeDocument/2006/relationships/image" Target="../media/image321.png"/><Relationship Id="rId55" Type="http://schemas.openxmlformats.org/officeDocument/2006/relationships/customXml" Target="../ink/ink369.xml"/><Relationship Id="rId63" Type="http://schemas.openxmlformats.org/officeDocument/2006/relationships/customXml" Target="../ink/ink373.xml"/><Relationship Id="rId68" Type="http://schemas.openxmlformats.org/officeDocument/2006/relationships/image" Target="../media/image412.png"/><Relationship Id="rId7" Type="http://schemas.openxmlformats.org/officeDocument/2006/relationships/image" Target="../media/image1111.png"/><Relationship Id="rId2" Type="http://schemas.openxmlformats.org/officeDocument/2006/relationships/image" Target="../media/image810.png"/><Relationship Id="rId16" Type="http://schemas.openxmlformats.org/officeDocument/2006/relationships/customXml" Target="../ink/ink349.xml"/><Relationship Id="rId29" Type="http://schemas.openxmlformats.org/officeDocument/2006/relationships/customXml" Target="../ink/ink356.xml"/><Relationship Id="rId11" Type="http://schemas.openxmlformats.org/officeDocument/2006/relationships/image" Target="../media/image1310.png"/><Relationship Id="rId24" Type="http://schemas.openxmlformats.org/officeDocument/2006/relationships/customXml" Target="../ink/ink353.xml"/><Relationship Id="rId32" Type="http://schemas.openxmlformats.org/officeDocument/2006/relationships/image" Target="../media/image2312.png"/><Relationship Id="rId37" Type="http://schemas.openxmlformats.org/officeDocument/2006/relationships/customXml" Target="../ink/ink360.xml"/><Relationship Id="rId40" Type="http://schemas.openxmlformats.org/officeDocument/2006/relationships/image" Target="../media/image2710.png"/><Relationship Id="rId45" Type="http://schemas.openxmlformats.org/officeDocument/2006/relationships/customXml" Target="../ink/ink364.xml"/><Relationship Id="rId53" Type="http://schemas.openxmlformats.org/officeDocument/2006/relationships/customXml" Target="../ink/ink368.xml"/><Relationship Id="rId58" Type="http://schemas.openxmlformats.org/officeDocument/2006/relationships/image" Target="../media/image361.png"/><Relationship Id="rId66" Type="http://schemas.openxmlformats.org/officeDocument/2006/relationships/image" Target="../media/image401.png"/><Relationship Id="rId5" Type="http://schemas.openxmlformats.org/officeDocument/2006/relationships/image" Target="../media/image1011.png"/><Relationship Id="rId61" Type="http://schemas.openxmlformats.org/officeDocument/2006/relationships/customXml" Target="../ink/ink372.xml"/><Relationship Id="rId19" Type="http://schemas.openxmlformats.org/officeDocument/2006/relationships/image" Target="../media/image1711.png"/><Relationship Id="rId14" Type="http://schemas.openxmlformats.org/officeDocument/2006/relationships/customXml" Target="../ink/ink348.xml"/><Relationship Id="rId22" Type="http://schemas.openxmlformats.org/officeDocument/2006/relationships/customXml" Target="../ink/ink352.xml"/><Relationship Id="rId27" Type="http://schemas.openxmlformats.org/officeDocument/2006/relationships/customXml" Target="../ink/ink355.xml"/><Relationship Id="rId30" Type="http://schemas.openxmlformats.org/officeDocument/2006/relationships/image" Target="../media/image2212.png"/><Relationship Id="rId35" Type="http://schemas.openxmlformats.org/officeDocument/2006/relationships/customXml" Target="../ink/ink359.xml"/><Relationship Id="rId43" Type="http://schemas.openxmlformats.org/officeDocument/2006/relationships/customXml" Target="../ink/ink363.xml"/><Relationship Id="rId48" Type="http://schemas.openxmlformats.org/officeDocument/2006/relationships/image" Target="../media/image313.png"/><Relationship Id="rId56" Type="http://schemas.openxmlformats.org/officeDocument/2006/relationships/image" Target="../media/image351.png"/><Relationship Id="rId64" Type="http://schemas.openxmlformats.org/officeDocument/2006/relationships/image" Target="../media/image391.png"/><Relationship Id="rId8" Type="http://schemas.openxmlformats.org/officeDocument/2006/relationships/customXml" Target="../ink/ink345.xml"/><Relationship Id="rId51" Type="http://schemas.openxmlformats.org/officeDocument/2006/relationships/customXml" Target="../ink/ink367.xml"/><Relationship Id="rId3" Type="http://schemas.openxmlformats.org/officeDocument/2006/relationships/image" Target="../media/image257.jpeg"/><Relationship Id="rId12" Type="http://schemas.openxmlformats.org/officeDocument/2006/relationships/customXml" Target="../ink/ink347.xml"/><Relationship Id="rId17" Type="http://schemas.openxmlformats.org/officeDocument/2006/relationships/image" Target="../media/image1610.png"/><Relationship Id="rId25" Type="http://schemas.openxmlformats.org/officeDocument/2006/relationships/customXml" Target="../ink/ink354.xml"/><Relationship Id="rId33" Type="http://schemas.openxmlformats.org/officeDocument/2006/relationships/customXml" Target="../ink/ink358.xml"/><Relationship Id="rId38" Type="http://schemas.openxmlformats.org/officeDocument/2006/relationships/image" Target="../media/image2611.png"/><Relationship Id="rId46" Type="http://schemas.openxmlformats.org/officeDocument/2006/relationships/image" Target="../media/image3010.png"/><Relationship Id="rId59" Type="http://schemas.openxmlformats.org/officeDocument/2006/relationships/customXml" Target="../ink/ink371.xml"/><Relationship Id="rId67" Type="http://schemas.openxmlformats.org/officeDocument/2006/relationships/customXml" Target="../ink/ink375.xml"/><Relationship Id="rId20" Type="http://schemas.openxmlformats.org/officeDocument/2006/relationships/customXml" Target="../ink/ink351.xml"/><Relationship Id="rId41" Type="http://schemas.openxmlformats.org/officeDocument/2006/relationships/customXml" Target="../ink/ink362.xml"/><Relationship Id="rId54" Type="http://schemas.openxmlformats.org/officeDocument/2006/relationships/image" Target="../media/image341.png"/><Relationship Id="rId6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4.xml"/><Relationship Id="rId15" Type="http://schemas.openxmlformats.org/officeDocument/2006/relationships/image" Target="../media/image1511.png"/><Relationship Id="rId23" Type="http://schemas.openxmlformats.org/officeDocument/2006/relationships/image" Target="../media/image1911.png"/><Relationship Id="rId28" Type="http://schemas.openxmlformats.org/officeDocument/2006/relationships/image" Target="../media/image2112.png"/><Relationship Id="rId36" Type="http://schemas.openxmlformats.org/officeDocument/2006/relationships/image" Target="../media/image2512.png"/><Relationship Id="rId49" Type="http://schemas.openxmlformats.org/officeDocument/2006/relationships/customXml" Target="../ink/ink366.xml"/><Relationship Id="rId57" Type="http://schemas.openxmlformats.org/officeDocument/2006/relationships/customXml" Target="../ink/ink370.xml"/><Relationship Id="rId10" Type="http://schemas.openxmlformats.org/officeDocument/2006/relationships/customXml" Target="../ink/ink346.xml"/><Relationship Id="rId31" Type="http://schemas.openxmlformats.org/officeDocument/2006/relationships/customXml" Target="../ink/ink357.xml"/><Relationship Id="rId44" Type="http://schemas.openxmlformats.org/officeDocument/2006/relationships/image" Target="../media/image2910.png"/><Relationship Id="rId52" Type="http://schemas.openxmlformats.org/officeDocument/2006/relationships/image" Target="../media/image331.png"/><Relationship Id="rId60" Type="http://schemas.openxmlformats.org/officeDocument/2006/relationships/image" Target="../media/image370.png"/><Relationship Id="rId65" Type="http://schemas.openxmlformats.org/officeDocument/2006/relationships/customXml" Target="../ink/ink374.xml"/><Relationship Id="rId4" Type="http://schemas.openxmlformats.org/officeDocument/2006/relationships/customXml" Target="../ink/ink343.xml"/><Relationship Id="rId9" Type="http://schemas.openxmlformats.org/officeDocument/2006/relationships/image" Target="../media/image1210.png"/><Relationship Id="rId13" Type="http://schemas.openxmlformats.org/officeDocument/2006/relationships/image" Target="../media/image1410.png"/><Relationship Id="rId18" Type="http://schemas.openxmlformats.org/officeDocument/2006/relationships/customXml" Target="../ink/ink350.xml"/><Relationship Id="rId39" Type="http://schemas.openxmlformats.org/officeDocument/2006/relationships/customXml" Target="../ink/ink3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0.xml"/><Relationship Id="rId18" Type="http://schemas.openxmlformats.org/officeDocument/2006/relationships/image" Target="../media/image520.png"/><Relationship Id="rId26" Type="http://schemas.openxmlformats.org/officeDocument/2006/relationships/image" Target="../media/image560.png"/><Relationship Id="rId39" Type="http://schemas.openxmlformats.org/officeDocument/2006/relationships/customXml" Target="../ink/ink393.xml"/><Relationship Id="rId21" Type="http://schemas.openxmlformats.org/officeDocument/2006/relationships/customXml" Target="../ink/ink384.xml"/><Relationship Id="rId34" Type="http://schemas.openxmlformats.org/officeDocument/2006/relationships/image" Target="../media/image600.png"/><Relationship Id="rId42" Type="http://schemas.openxmlformats.org/officeDocument/2006/relationships/image" Target="../media/image640.png"/><Relationship Id="rId47" Type="http://schemas.openxmlformats.org/officeDocument/2006/relationships/customXml" Target="../ink/ink397.xml"/><Relationship Id="rId50" Type="http://schemas.openxmlformats.org/officeDocument/2006/relationships/image" Target="../media/image680.png"/><Relationship Id="rId55" Type="http://schemas.openxmlformats.org/officeDocument/2006/relationships/customXml" Target="../ink/ink401.xml"/><Relationship Id="rId7" Type="http://schemas.openxmlformats.org/officeDocument/2006/relationships/customXml" Target="../ink/ink377.xml"/><Relationship Id="rId2" Type="http://schemas.openxmlformats.org/officeDocument/2006/relationships/image" Target="../media/image910.png"/><Relationship Id="rId16" Type="http://schemas.openxmlformats.org/officeDocument/2006/relationships/image" Target="../media/image512.png"/><Relationship Id="rId29" Type="http://schemas.openxmlformats.org/officeDocument/2006/relationships/customXml" Target="../ink/ink388.xml"/><Relationship Id="rId11" Type="http://schemas.openxmlformats.org/officeDocument/2006/relationships/customXml" Target="../ink/ink379.xml"/><Relationship Id="rId24" Type="http://schemas.openxmlformats.org/officeDocument/2006/relationships/image" Target="../media/image550.png"/><Relationship Id="rId32" Type="http://schemas.openxmlformats.org/officeDocument/2006/relationships/image" Target="../media/image590.png"/><Relationship Id="rId37" Type="http://schemas.openxmlformats.org/officeDocument/2006/relationships/customXml" Target="../ink/ink392.xml"/><Relationship Id="rId40" Type="http://schemas.openxmlformats.org/officeDocument/2006/relationships/image" Target="../media/image630.png"/><Relationship Id="rId45" Type="http://schemas.openxmlformats.org/officeDocument/2006/relationships/customXml" Target="../ink/ink396.xml"/><Relationship Id="rId53" Type="http://schemas.openxmlformats.org/officeDocument/2006/relationships/customXml" Target="../ink/ink400.xml"/><Relationship Id="rId58" Type="http://schemas.openxmlformats.org/officeDocument/2006/relationships/image" Target="../media/image720.png"/><Relationship Id="rId10" Type="http://schemas.openxmlformats.org/officeDocument/2006/relationships/image" Target="../media/image481.png"/><Relationship Id="rId19" Type="http://schemas.openxmlformats.org/officeDocument/2006/relationships/customXml" Target="../ink/ink383.xml"/><Relationship Id="rId31" Type="http://schemas.openxmlformats.org/officeDocument/2006/relationships/customXml" Target="../ink/ink389.xml"/><Relationship Id="rId44" Type="http://schemas.openxmlformats.org/officeDocument/2006/relationships/image" Target="../media/image650.png"/><Relationship Id="rId52" Type="http://schemas.openxmlformats.org/officeDocument/2006/relationships/image" Target="../media/image690.png"/><Relationship Id="rId9" Type="http://schemas.openxmlformats.org/officeDocument/2006/relationships/customXml" Target="../ink/ink378.xml"/><Relationship Id="rId14" Type="http://schemas.openxmlformats.org/officeDocument/2006/relationships/image" Target="../media/image501.png"/><Relationship Id="rId22" Type="http://schemas.openxmlformats.org/officeDocument/2006/relationships/image" Target="../media/image540.png"/><Relationship Id="rId27" Type="http://schemas.openxmlformats.org/officeDocument/2006/relationships/customXml" Target="../ink/ink387.xml"/><Relationship Id="rId30" Type="http://schemas.openxmlformats.org/officeDocument/2006/relationships/image" Target="../media/image580.png"/><Relationship Id="rId35" Type="http://schemas.openxmlformats.org/officeDocument/2006/relationships/customXml" Target="../ink/ink391.xml"/><Relationship Id="rId43" Type="http://schemas.openxmlformats.org/officeDocument/2006/relationships/customXml" Target="../ink/ink395.xml"/><Relationship Id="rId48" Type="http://schemas.openxmlformats.org/officeDocument/2006/relationships/image" Target="../media/image670.png"/><Relationship Id="rId56" Type="http://schemas.openxmlformats.org/officeDocument/2006/relationships/image" Target="../media/image711.png"/><Relationship Id="rId8" Type="http://schemas.openxmlformats.org/officeDocument/2006/relationships/image" Target="../media/image470.png"/><Relationship Id="rId51" Type="http://schemas.openxmlformats.org/officeDocument/2006/relationships/customXml" Target="../ink/ink399.xml"/><Relationship Id="rId3" Type="http://schemas.openxmlformats.org/officeDocument/2006/relationships/customXml" Target="../ink/ink376.xml"/><Relationship Id="rId12" Type="http://schemas.openxmlformats.org/officeDocument/2006/relationships/image" Target="../media/image491.png"/><Relationship Id="rId17" Type="http://schemas.openxmlformats.org/officeDocument/2006/relationships/customXml" Target="../ink/ink382.xml"/><Relationship Id="rId25" Type="http://schemas.openxmlformats.org/officeDocument/2006/relationships/customXml" Target="../ink/ink386.xml"/><Relationship Id="rId33" Type="http://schemas.openxmlformats.org/officeDocument/2006/relationships/customXml" Target="../ink/ink390.xml"/><Relationship Id="rId38" Type="http://schemas.openxmlformats.org/officeDocument/2006/relationships/image" Target="../media/image620.png"/><Relationship Id="rId46" Type="http://schemas.openxmlformats.org/officeDocument/2006/relationships/image" Target="../media/image660.png"/><Relationship Id="rId20" Type="http://schemas.openxmlformats.org/officeDocument/2006/relationships/image" Target="../media/image530.png"/><Relationship Id="rId41" Type="http://schemas.openxmlformats.org/officeDocument/2006/relationships/customXml" Target="../ink/ink394.xml"/><Relationship Id="rId54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5" Type="http://schemas.openxmlformats.org/officeDocument/2006/relationships/customXml" Target="../ink/ink381.xml"/><Relationship Id="rId23" Type="http://schemas.openxmlformats.org/officeDocument/2006/relationships/customXml" Target="../ink/ink385.xml"/><Relationship Id="rId28" Type="http://schemas.openxmlformats.org/officeDocument/2006/relationships/image" Target="../media/image570.png"/><Relationship Id="rId36" Type="http://schemas.openxmlformats.org/officeDocument/2006/relationships/image" Target="../media/image610.png"/><Relationship Id="rId49" Type="http://schemas.openxmlformats.org/officeDocument/2006/relationships/customXml" Target="../ink/ink398.xml"/><Relationship Id="rId57" Type="http://schemas.openxmlformats.org/officeDocument/2006/relationships/customXml" Target="../ink/ink40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0.png"/><Relationship Id="rId18" Type="http://schemas.openxmlformats.org/officeDocument/2006/relationships/customXml" Target="../ink/ink410.xml"/><Relationship Id="rId26" Type="http://schemas.openxmlformats.org/officeDocument/2006/relationships/customXml" Target="../ink/ink414.xml"/><Relationship Id="rId39" Type="http://schemas.openxmlformats.org/officeDocument/2006/relationships/image" Target="../media/image920.png"/><Relationship Id="rId21" Type="http://schemas.openxmlformats.org/officeDocument/2006/relationships/image" Target="../media/image830.png"/><Relationship Id="rId34" Type="http://schemas.openxmlformats.org/officeDocument/2006/relationships/customXml" Target="../ink/ink418.xml"/><Relationship Id="rId7" Type="http://schemas.openxmlformats.org/officeDocument/2006/relationships/image" Target="../media/image760.png"/><Relationship Id="rId2" Type="http://schemas.openxmlformats.org/officeDocument/2006/relationships/image" Target="../media/image730.png"/><Relationship Id="rId16" Type="http://schemas.openxmlformats.org/officeDocument/2006/relationships/customXml" Target="../ink/ink409.xml"/><Relationship Id="rId20" Type="http://schemas.openxmlformats.org/officeDocument/2006/relationships/customXml" Target="../ink/ink411.xml"/><Relationship Id="rId29" Type="http://schemas.openxmlformats.org/officeDocument/2006/relationships/image" Target="../media/image870.png"/><Relationship Id="rId41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4.xml"/><Relationship Id="rId11" Type="http://schemas.openxmlformats.org/officeDocument/2006/relationships/image" Target="../media/image780.png"/><Relationship Id="rId24" Type="http://schemas.openxmlformats.org/officeDocument/2006/relationships/customXml" Target="../ink/ink413.xml"/><Relationship Id="rId32" Type="http://schemas.openxmlformats.org/officeDocument/2006/relationships/customXml" Target="../ink/ink417.xml"/><Relationship Id="rId37" Type="http://schemas.openxmlformats.org/officeDocument/2006/relationships/image" Target="../media/image911.png"/><Relationship Id="rId40" Type="http://schemas.openxmlformats.org/officeDocument/2006/relationships/customXml" Target="../ink/ink421.xml"/><Relationship Id="rId5" Type="http://schemas.openxmlformats.org/officeDocument/2006/relationships/image" Target="../media/image750.png"/><Relationship Id="rId15" Type="http://schemas.openxmlformats.org/officeDocument/2006/relationships/image" Target="../media/image800.png"/><Relationship Id="rId23" Type="http://schemas.openxmlformats.org/officeDocument/2006/relationships/image" Target="../media/image840.png"/><Relationship Id="rId28" Type="http://schemas.openxmlformats.org/officeDocument/2006/relationships/customXml" Target="../ink/ink415.xml"/><Relationship Id="rId36" Type="http://schemas.openxmlformats.org/officeDocument/2006/relationships/customXml" Target="../ink/ink419.xml"/><Relationship Id="rId10" Type="http://schemas.openxmlformats.org/officeDocument/2006/relationships/customXml" Target="../ink/ink406.xml"/><Relationship Id="rId19" Type="http://schemas.openxmlformats.org/officeDocument/2006/relationships/image" Target="../media/image820.png"/><Relationship Id="rId31" Type="http://schemas.openxmlformats.org/officeDocument/2006/relationships/image" Target="../media/image880.png"/><Relationship Id="rId4" Type="http://schemas.openxmlformats.org/officeDocument/2006/relationships/customXml" Target="../ink/ink403.xml"/><Relationship Id="rId9" Type="http://schemas.openxmlformats.org/officeDocument/2006/relationships/image" Target="../media/image770.png"/><Relationship Id="rId14" Type="http://schemas.openxmlformats.org/officeDocument/2006/relationships/customXml" Target="../ink/ink408.xml"/><Relationship Id="rId22" Type="http://schemas.openxmlformats.org/officeDocument/2006/relationships/customXml" Target="../ink/ink412.xml"/><Relationship Id="rId27" Type="http://schemas.openxmlformats.org/officeDocument/2006/relationships/image" Target="../media/image860.png"/><Relationship Id="rId30" Type="http://schemas.openxmlformats.org/officeDocument/2006/relationships/customXml" Target="../ink/ink416.xml"/><Relationship Id="rId35" Type="http://schemas.openxmlformats.org/officeDocument/2006/relationships/image" Target="../media/image900.png"/><Relationship Id="rId8" Type="http://schemas.openxmlformats.org/officeDocument/2006/relationships/customXml" Target="../ink/ink405.xml"/><Relationship Id="rId3" Type="http://schemas.openxmlformats.org/officeDocument/2006/relationships/image" Target="../media/image740.png"/><Relationship Id="rId12" Type="http://schemas.openxmlformats.org/officeDocument/2006/relationships/customXml" Target="../ink/ink407.xml"/><Relationship Id="rId17" Type="http://schemas.openxmlformats.org/officeDocument/2006/relationships/image" Target="../media/image811.png"/><Relationship Id="rId25" Type="http://schemas.openxmlformats.org/officeDocument/2006/relationships/image" Target="../media/image850.png"/><Relationship Id="rId33" Type="http://schemas.openxmlformats.org/officeDocument/2006/relationships/image" Target="../media/image890.png"/><Relationship Id="rId38" Type="http://schemas.openxmlformats.org/officeDocument/2006/relationships/customXml" Target="../ink/ink420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9.xml"/><Relationship Id="rId21" Type="http://schemas.openxmlformats.org/officeDocument/2006/relationships/customXml" Target="../ink/ink431.xml"/><Relationship Id="rId42" Type="http://schemas.openxmlformats.org/officeDocument/2006/relationships/image" Target="../media/image1140.png"/><Relationship Id="rId63" Type="http://schemas.openxmlformats.org/officeDocument/2006/relationships/customXml" Target="../ink/ink452.xml"/><Relationship Id="rId84" Type="http://schemas.openxmlformats.org/officeDocument/2006/relationships/image" Target="../media/image1350.png"/><Relationship Id="rId138" Type="http://schemas.openxmlformats.org/officeDocument/2006/relationships/image" Target="../media/image1620.png"/><Relationship Id="rId107" Type="http://schemas.openxmlformats.org/officeDocument/2006/relationships/customXml" Target="../ink/ink474.xml"/><Relationship Id="rId11" Type="http://schemas.openxmlformats.org/officeDocument/2006/relationships/customXml" Target="../ink/ink426.xml"/><Relationship Id="rId32" Type="http://schemas.openxmlformats.org/officeDocument/2006/relationships/image" Target="../media/image1090.png"/><Relationship Id="rId37" Type="http://schemas.openxmlformats.org/officeDocument/2006/relationships/customXml" Target="../ink/ink439.xml"/><Relationship Id="rId53" Type="http://schemas.openxmlformats.org/officeDocument/2006/relationships/customXml" Target="../ink/ink447.xml"/><Relationship Id="rId58" Type="http://schemas.openxmlformats.org/officeDocument/2006/relationships/image" Target="../media/image1220.png"/><Relationship Id="rId74" Type="http://schemas.openxmlformats.org/officeDocument/2006/relationships/image" Target="../media/image1300.png"/><Relationship Id="rId79" Type="http://schemas.openxmlformats.org/officeDocument/2006/relationships/customXml" Target="../ink/ink460.xml"/><Relationship Id="rId102" Type="http://schemas.openxmlformats.org/officeDocument/2006/relationships/image" Target="../media/image1440.png"/><Relationship Id="rId123" Type="http://schemas.openxmlformats.org/officeDocument/2006/relationships/customXml" Target="../ink/ink482.xml"/><Relationship Id="rId128" Type="http://schemas.openxmlformats.org/officeDocument/2006/relationships/image" Target="../media/image1570.png"/><Relationship Id="rId5" Type="http://schemas.openxmlformats.org/officeDocument/2006/relationships/customXml" Target="../ink/ink423.xml"/><Relationship Id="rId90" Type="http://schemas.openxmlformats.org/officeDocument/2006/relationships/image" Target="../media/image1380.png"/><Relationship Id="rId95" Type="http://schemas.openxmlformats.org/officeDocument/2006/relationships/customXml" Target="../ink/ink468.xml"/><Relationship Id="rId22" Type="http://schemas.openxmlformats.org/officeDocument/2006/relationships/image" Target="../media/image1040.png"/><Relationship Id="rId27" Type="http://schemas.openxmlformats.org/officeDocument/2006/relationships/customXml" Target="../ink/ink434.xml"/><Relationship Id="rId43" Type="http://schemas.openxmlformats.org/officeDocument/2006/relationships/customXml" Target="../ink/ink442.xml"/><Relationship Id="rId48" Type="http://schemas.openxmlformats.org/officeDocument/2006/relationships/image" Target="../media/image1170.png"/><Relationship Id="rId64" Type="http://schemas.openxmlformats.org/officeDocument/2006/relationships/image" Target="../media/image1250.png"/><Relationship Id="rId69" Type="http://schemas.openxmlformats.org/officeDocument/2006/relationships/customXml" Target="../ink/ink455.xml"/><Relationship Id="rId113" Type="http://schemas.openxmlformats.org/officeDocument/2006/relationships/customXml" Target="../ink/ink477.xml"/><Relationship Id="rId118" Type="http://schemas.openxmlformats.org/officeDocument/2006/relationships/image" Target="../media/image1520.png"/><Relationship Id="rId134" Type="http://schemas.openxmlformats.org/officeDocument/2006/relationships/image" Target="../media/image1600.png"/><Relationship Id="rId139" Type="http://schemas.openxmlformats.org/officeDocument/2006/relationships/customXml" Target="../ink/ink490.xml"/><Relationship Id="rId80" Type="http://schemas.openxmlformats.org/officeDocument/2006/relationships/image" Target="../media/image1330.png"/><Relationship Id="rId85" Type="http://schemas.openxmlformats.org/officeDocument/2006/relationships/customXml" Target="../ink/ink463.xml"/><Relationship Id="rId12" Type="http://schemas.openxmlformats.org/officeDocument/2006/relationships/image" Target="../media/image991.png"/><Relationship Id="rId17" Type="http://schemas.openxmlformats.org/officeDocument/2006/relationships/customXml" Target="../ink/ink429.xml"/><Relationship Id="rId33" Type="http://schemas.openxmlformats.org/officeDocument/2006/relationships/customXml" Target="../ink/ink437.xml"/><Relationship Id="rId38" Type="http://schemas.openxmlformats.org/officeDocument/2006/relationships/image" Target="../media/image1120.png"/><Relationship Id="rId59" Type="http://schemas.openxmlformats.org/officeDocument/2006/relationships/customXml" Target="../ink/ink450.xml"/><Relationship Id="rId103" Type="http://schemas.openxmlformats.org/officeDocument/2006/relationships/customXml" Target="../ink/ink472.xml"/><Relationship Id="rId108" Type="http://schemas.openxmlformats.org/officeDocument/2006/relationships/image" Target="../media/image1470.png"/><Relationship Id="rId124" Type="http://schemas.openxmlformats.org/officeDocument/2006/relationships/image" Target="../media/image1550.png"/><Relationship Id="rId129" Type="http://schemas.openxmlformats.org/officeDocument/2006/relationships/customXml" Target="../ink/ink485.xml"/><Relationship Id="rId54" Type="http://schemas.openxmlformats.org/officeDocument/2006/relationships/image" Target="../media/image1200.png"/><Relationship Id="rId70" Type="http://schemas.openxmlformats.org/officeDocument/2006/relationships/image" Target="../media/image1280.png"/><Relationship Id="rId75" Type="http://schemas.openxmlformats.org/officeDocument/2006/relationships/customXml" Target="../ink/ink458.xml"/><Relationship Id="rId91" Type="http://schemas.openxmlformats.org/officeDocument/2006/relationships/customXml" Target="../ink/ink466.xml"/><Relationship Id="rId96" Type="http://schemas.openxmlformats.org/officeDocument/2006/relationships/image" Target="../media/image141.png"/><Relationship Id="rId140" Type="http://schemas.openxmlformats.org/officeDocument/2006/relationships/image" Target="../media/image1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0.png"/><Relationship Id="rId23" Type="http://schemas.openxmlformats.org/officeDocument/2006/relationships/customXml" Target="../ink/ink432.xml"/><Relationship Id="rId28" Type="http://schemas.openxmlformats.org/officeDocument/2006/relationships/image" Target="../media/image1070.png"/><Relationship Id="rId49" Type="http://schemas.openxmlformats.org/officeDocument/2006/relationships/customXml" Target="../ink/ink445.xml"/><Relationship Id="rId114" Type="http://schemas.openxmlformats.org/officeDocument/2006/relationships/image" Target="../media/image1500.png"/><Relationship Id="rId119" Type="http://schemas.openxmlformats.org/officeDocument/2006/relationships/customXml" Target="../ink/ink480.xml"/><Relationship Id="rId44" Type="http://schemas.openxmlformats.org/officeDocument/2006/relationships/image" Target="../media/image1150.png"/><Relationship Id="rId60" Type="http://schemas.openxmlformats.org/officeDocument/2006/relationships/image" Target="../media/image1230.png"/><Relationship Id="rId65" Type="http://schemas.openxmlformats.org/officeDocument/2006/relationships/customXml" Target="../ink/ink453.xml"/><Relationship Id="rId81" Type="http://schemas.openxmlformats.org/officeDocument/2006/relationships/customXml" Target="../ink/ink461.xml"/><Relationship Id="rId86" Type="http://schemas.openxmlformats.org/officeDocument/2006/relationships/image" Target="../media/image1360.png"/><Relationship Id="rId130" Type="http://schemas.openxmlformats.org/officeDocument/2006/relationships/image" Target="../media/image1580.png"/><Relationship Id="rId135" Type="http://schemas.openxmlformats.org/officeDocument/2006/relationships/customXml" Target="../ink/ink488.xml"/><Relationship Id="rId13" Type="http://schemas.openxmlformats.org/officeDocument/2006/relationships/customXml" Target="../ink/ink427.xml"/><Relationship Id="rId18" Type="http://schemas.openxmlformats.org/officeDocument/2006/relationships/image" Target="../media/image1020.png"/><Relationship Id="rId39" Type="http://schemas.openxmlformats.org/officeDocument/2006/relationships/customXml" Target="../ink/ink440.xml"/><Relationship Id="rId109" Type="http://schemas.openxmlformats.org/officeDocument/2006/relationships/customXml" Target="../ink/ink475.xml"/><Relationship Id="rId34" Type="http://schemas.openxmlformats.org/officeDocument/2006/relationships/image" Target="../media/image1100.png"/><Relationship Id="rId50" Type="http://schemas.openxmlformats.org/officeDocument/2006/relationships/image" Target="../media/image1180.png"/><Relationship Id="rId55" Type="http://schemas.openxmlformats.org/officeDocument/2006/relationships/customXml" Target="../ink/ink448.xml"/><Relationship Id="rId76" Type="http://schemas.openxmlformats.org/officeDocument/2006/relationships/image" Target="../media/image1311.png"/><Relationship Id="rId97" Type="http://schemas.openxmlformats.org/officeDocument/2006/relationships/customXml" Target="../ink/ink469.xml"/><Relationship Id="rId104" Type="http://schemas.openxmlformats.org/officeDocument/2006/relationships/image" Target="../media/image1450.png"/><Relationship Id="rId120" Type="http://schemas.openxmlformats.org/officeDocument/2006/relationships/image" Target="../media/image1530.png"/><Relationship Id="rId125" Type="http://schemas.openxmlformats.org/officeDocument/2006/relationships/customXml" Target="../ink/ink483.xml"/><Relationship Id="rId141" Type="http://schemas.openxmlformats.org/officeDocument/2006/relationships/customXml" Target="../ink/ink491.xml"/><Relationship Id="rId7" Type="http://schemas.openxmlformats.org/officeDocument/2006/relationships/customXml" Target="../ink/ink424.xml"/><Relationship Id="rId71" Type="http://schemas.openxmlformats.org/officeDocument/2006/relationships/customXml" Target="../ink/ink456.xml"/><Relationship Id="rId92" Type="http://schemas.openxmlformats.org/officeDocument/2006/relationships/image" Target="../media/image1390.png"/><Relationship Id="rId2" Type="http://schemas.openxmlformats.org/officeDocument/2006/relationships/image" Target="../media/image284.png"/><Relationship Id="rId29" Type="http://schemas.openxmlformats.org/officeDocument/2006/relationships/customXml" Target="../ink/ink435.xml"/><Relationship Id="rId24" Type="http://schemas.openxmlformats.org/officeDocument/2006/relationships/image" Target="../media/image1050.png"/><Relationship Id="rId40" Type="http://schemas.openxmlformats.org/officeDocument/2006/relationships/image" Target="../media/image1130.png"/><Relationship Id="rId45" Type="http://schemas.openxmlformats.org/officeDocument/2006/relationships/customXml" Target="../ink/ink443.xml"/><Relationship Id="rId66" Type="http://schemas.openxmlformats.org/officeDocument/2006/relationships/image" Target="../media/image1260.png"/><Relationship Id="rId87" Type="http://schemas.openxmlformats.org/officeDocument/2006/relationships/customXml" Target="../ink/ink464.xml"/><Relationship Id="rId110" Type="http://schemas.openxmlformats.org/officeDocument/2006/relationships/image" Target="../media/image1480.png"/><Relationship Id="rId115" Type="http://schemas.openxmlformats.org/officeDocument/2006/relationships/customXml" Target="../ink/ink478.xml"/><Relationship Id="rId131" Type="http://schemas.openxmlformats.org/officeDocument/2006/relationships/customXml" Target="../ink/ink486.xml"/><Relationship Id="rId136" Type="http://schemas.openxmlformats.org/officeDocument/2006/relationships/image" Target="../media/image1611.png"/><Relationship Id="rId61" Type="http://schemas.openxmlformats.org/officeDocument/2006/relationships/customXml" Target="../ink/ink451.xml"/><Relationship Id="rId82" Type="http://schemas.openxmlformats.org/officeDocument/2006/relationships/image" Target="../media/image1340.png"/><Relationship Id="rId19" Type="http://schemas.openxmlformats.org/officeDocument/2006/relationships/customXml" Target="../ink/ink430.xml"/><Relationship Id="rId14" Type="http://schemas.openxmlformats.org/officeDocument/2006/relationships/image" Target="../media/image1001.png"/><Relationship Id="rId30" Type="http://schemas.openxmlformats.org/officeDocument/2006/relationships/image" Target="../media/image1080.png"/><Relationship Id="rId35" Type="http://schemas.openxmlformats.org/officeDocument/2006/relationships/customXml" Target="../ink/ink438.xml"/><Relationship Id="rId56" Type="http://schemas.openxmlformats.org/officeDocument/2006/relationships/image" Target="../media/image1211.png"/><Relationship Id="rId77" Type="http://schemas.openxmlformats.org/officeDocument/2006/relationships/customXml" Target="../ink/ink459.xml"/><Relationship Id="rId100" Type="http://schemas.openxmlformats.org/officeDocument/2006/relationships/image" Target="../media/image1430.png"/><Relationship Id="rId105" Type="http://schemas.openxmlformats.org/officeDocument/2006/relationships/customXml" Target="../ink/ink473.xml"/><Relationship Id="rId126" Type="http://schemas.openxmlformats.org/officeDocument/2006/relationships/image" Target="../media/image1560.png"/><Relationship Id="rId8" Type="http://schemas.openxmlformats.org/officeDocument/2006/relationships/image" Target="../media/image970.png"/><Relationship Id="rId51" Type="http://schemas.openxmlformats.org/officeDocument/2006/relationships/customXml" Target="../ink/ink446.xml"/><Relationship Id="rId72" Type="http://schemas.openxmlformats.org/officeDocument/2006/relationships/image" Target="../media/image1290.png"/><Relationship Id="rId93" Type="http://schemas.openxmlformats.org/officeDocument/2006/relationships/customXml" Target="../ink/ink467.xml"/><Relationship Id="rId98" Type="http://schemas.openxmlformats.org/officeDocument/2006/relationships/image" Target="../media/image1420.png"/><Relationship Id="rId121" Type="http://schemas.openxmlformats.org/officeDocument/2006/relationships/customXml" Target="../ink/ink481.xml"/><Relationship Id="rId142" Type="http://schemas.openxmlformats.org/officeDocument/2006/relationships/image" Target="../media/image1641.png"/><Relationship Id="rId3" Type="http://schemas.openxmlformats.org/officeDocument/2006/relationships/customXml" Target="../ink/ink422.xml"/><Relationship Id="rId25" Type="http://schemas.openxmlformats.org/officeDocument/2006/relationships/customXml" Target="../ink/ink433.xml"/><Relationship Id="rId46" Type="http://schemas.openxmlformats.org/officeDocument/2006/relationships/image" Target="../media/image1160.png"/><Relationship Id="rId67" Type="http://schemas.openxmlformats.org/officeDocument/2006/relationships/customXml" Target="../ink/ink454.xml"/><Relationship Id="rId116" Type="http://schemas.openxmlformats.org/officeDocument/2006/relationships/image" Target="../media/image1512.png"/><Relationship Id="rId137" Type="http://schemas.openxmlformats.org/officeDocument/2006/relationships/customXml" Target="../ink/ink489.xml"/><Relationship Id="rId20" Type="http://schemas.openxmlformats.org/officeDocument/2006/relationships/image" Target="../media/image1030.png"/><Relationship Id="rId41" Type="http://schemas.openxmlformats.org/officeDocument/2006/relationships/customXml" Target="../ink/ink441.xml"/><Relationship Id="rId62" Type="http://schemas.openxmlformats.org/officeDocument/2006/relationships/image" Target="../media/image1240.png"/><Relationship Id="rId83" Type="http://schemas.openxmlformats.org/officeDocument/2006/relationships/customXml" Target="../ink/ink462.xml"/><Relationship Id="rId88" Type="http://schemas.openxmlformats.org/officeDocument/2006/relationships/image" Target="../media/image1370.png"/><Relationship Id="rId111" Type="http://schemas.openxmlformats.org/officeDocument/2006/relationships/customXml" Target="../ink/ink476.xml"/><Relationship Id="rId132" Type="http://schemas.openxmlformats.org/officeDocument/2006/relationships/image" Target="../media/image1590.png"/><Relationship Id="rId15" Type="http://schemas.openxmlformats.org/officeDocument/2006/relationships/customXml" Target="../ink/ink428.xml"/><Relationship Id="rId36" Type="http://schemas.openxmlformats.org/officeDocument/2006/relationships/image" Target="../media/image1112.png"/><Relationship Id="rId57" Type="http://schemas.openxmlformats.org/officeDocument/2006/relationships/customXml" Target="../ink/ink449.xml"/><Relationship Id="rId106" Type="http://schemas.openxmlformats.org/officeDocument/2006/relationships/image" Target="../media/image1460.png"/><Relationship Id="rId127" Type="http://schemas.openxmlformats.org/officeDocument/2006/relationships/customXml" Target="../ink/ink484.xml"/><Relationship Id="rId10" Type="http://schemas.openxmlformats.org/officeDocument/2006/relationships/image" Target="../media/image980.png"/><Relationship Id="rId31" Type="http://schemas.openxmlformats.org/officeDocument/2006/relationships/customXml" Target="../ink/ink436.xml"/><Relationship Id="rId52" Type="http://schemas.openxmlformats.org/officeDocument/2006/relationships/image" Target="../media/image1190.png"/><Relationship Id="rId73" Type="http://schemas.openxmlformats.org/officeDocument/2006/relationships/customXml" Target="../ink/ink457.xml"/><Relationship Id="rId78" Type="http://schemas.openxmlformats.org/officeDocument/2006/relationships/image" Target="../media/image1320.png"/><Relationship Id="rId94" Type="http://schemas.openxmlformats.org/officeDocument/2006/relationships/image" Target="../media/image1400.png"/><Relationship Id="rId99" Type="http://schemas.openxmlformats.org/officeDocument/2006/relationships/customXml" Target="../ink/ink470.xml"/><Relationship Id="rId101" Type="http://schemas.openxmlformats.org/officeDocument/2006/relationships/customXml" Target="../ink/ink471.xml"/><Relationship Id="rId122" Type="http://schemas.openxmlformats.org/officeDocument/2006/relationships/image" Target="../media/image1540.png"/><Relationship Id="rId4" Type="http://schemas.openxmlformats.org/officeDocument/2006/relationships/image" Target="../media/image950.png"/><Relationship Id="rId9" Type="http://schemas.openxmlformats.org/officeDocument/2006/relationships/customXml" Target="../ink/ink425.xml"/><Relationship Id="rId26" Type="http://schemas.openxmlformats.org/officeDocument/2006/relationships/image" Target="../media/image1060.png"/><Relationship Id="rId47" Type="http://schemas.openxmlformats.org/officeDocument/2006/relationships/customXml" Target="../ink/ink444.xml"/><Relationship Id="rId68" Type="http://schemas.openxmlformats.org/officeDocument/2006/relationships/image" Target="../media/image1270.png"/><Relationship Id="rId89" Type="http://schemas.openxmlformats.org/officeDocument/2006/relationships/customXml" Target="../ink/ink465.xml"/><Relationship Id="rId112" Type="http://schemas.openxmlformats.org/officeDocument/2006/relationships/image" Target="../media/image1490.png"/><Relationship Id="rId133" Type="http://schemas.openxmlformats.org/officeDocument/2006/relationships/customXml" Target="../ink/ink487.xml"/><Relationship Id="rId16" Type="http://schemas.openxmlformats.org/officeDocument/2006/relationships/image" Target="../media/image101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2.png"/><Relationship Id="rId42" Type="http://schemas.openxmlformats.org/officeDocument/2006/relationships/customXml" Target="../ink/ink20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3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6" Type="http://schemas.openxmlformats.org/officeDocument/2006/relationships/customXml" Target="../ink/ink7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5" Type="http://schemas.openxmlformats.org/officeDocument/2006/relationships/image" Target="../media/image4.png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6.png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3" Type="http://schemas.openxmlformats.org/officeDocument/2006/relationships/image" Target="../media/image2.emf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4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39" Type="http://schemas.openxmlformats.org/officeDocument/2006/relationships/image" Target="../media/image21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customXml" Target="../ink/ink492.xml"/><Relationship Id="rId7" Type="http://schemas.openxmlformats.org/officeDocument/2006/relationships/customXml" Target="../ink/ink494.xml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5" Type="http://schemas.openxmlformats.org/officeDocument/2006/relationships/customXml" Target="../ink/ink493.xml"/><Relationship Id="rId4" Type="http://schemas.openxmlformats.org/officeDocument/2006/relationships/image" Target="../media/image28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customXml" Target="../ink/ink500.xml"/><Relationship Id="rId18" Type="http://schemas.openxmlformats.org/officeDocument/2006/relationships/image" Target="../media/image298.png"/><Relationship Id="rId3" Type="http://schemas.openxmlformats.org/officeDocument/2006/relationships/customXml" Target="../ink/ink495.xml"/><Relationship Id="rId7" Type="http://schemas.openxmlformats.org/officeDocument/2006/relationships/customXml" Target="../ink/ink497.xml"/><Relationship Id="rId12" Type="http://schemas.openxmlformats.org/officeDocument/2006/relationships/image" Target="../media/image295.png"/><Relationship Id="rId17" Type="http://schemas.openxmlformats.org/officeDocument/2006/relationships/customXml" Target="../ink/ink502.xml"/><Relationship Id="rId2" Type="http://schemas.openxmlformats.org/officeDocument/2006/relationships/image" Target="../media/image289.png"/><Relationship Id="rId16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customXml" Target="../ink/ink499.xml"/><Relationship Id="rId5" Type="http://schemas.openxmlformats.org/officeDocument/2006/relationships/customXml" Target="../ink/ink496.xml"/><Relationship Id="rId15" Type="http://schemas.openxmlformats.org/officeDocument/2006/relationships/customXml" Target="../ink/ink501.xml"/><Relationship Id="rId10" Type="http://schemas.openxmlformats.org/officeDocument/2006/relationships/image" Target="../media/image294.png"/><Relationship Id="rId4" Type="http://schemas.openxmlformats.org/officeDocument/2006/relationships/image" Target="../media/image291.png"/><Relationship Id="rId9" Type="http://schemas.openxmlformats.org/officeDocument/2006/relationships/customXml" Target="../ink/ink498.xml"/><Relationship Id="rId14" Type="http://schemas.openxmlformats.org/officeDocument/2006/relationships/image" Target="../media/image29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customXml" Target="../ink/ink508.xml"/><Relationship Id="rId18" Type="http://schemas.openxmlformats.org/officeDocument/2006/relationships/image" Target="../media/image308.png"/><Relationship Id="rId3" Type="http://schemas.openxmlformats.org/officeDocument/2006/relationships/customXml" Target="../ink/ink503.xml"/><Relationship Id="rId21" Type="http://schemas.openxmlformats.org/officeDocument/2006/relationships/customXml" Target="../ink/ink512.xml"/><Relationship Id="rId7" Type="http://schemas.openxmlformats.org/officeDocument/2006/relationships/customXml" Target="../ink/ink505.xml"/><Relationship Id="rId12" Type="http://schemas.openxmlformats.org/officeDocument/2006/relationships/image" Target="../media/image305.png"/><Relationship Id="rId17" Type="http://schemas.openxmlformats.org/officeDocument/2006/relationships/customXml" Target="../ink/ink510.xml"/><Relationship Id="rId2" Type="http://schemas.openxmlformats.org/officeDocument/2006/relationships/image" Target="../media/image299.png"/><Relationship Id="rId16" Type="http://schemas.openxmlformats.org/officeDocument/2006/relationships/image" Target="../media/image307.png"/><Relationship Id="rId20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customXml" Target="../ink/ink507.xml"/><Relationship Id="rId5" Type="http://schemas.openxmlformats.org/officeDocument/2006/relationships/customXml" Target="../ink/ink504.xml"/><Relationship Id="rId15" Type="http://schemas.openxmlformats.org/officeDocument/2006/relationships/customXml" Target="../ink/ink509.xml"/><Relationship Id="rId10" Type="http://schemas.openxmlformats.org/officeDocument/2006/relationships/image" Target="../media/image304.png"/><Relationship Id="rId19" Type="http://schemas.openxmlformats.org/officeDocument/2006/relationships/customXml" Target="../ink/ink511.xml"/><Relationship Id="rId4" Type="http://schemas.openxmlformats.org/officeDocument/2006/relationships/image" Target="../media/image301.png"/><Relationship Id="rId9" Type="http://schemas.openxmlformats.org/officeDocument/2006/relationships/customXml" Target="../ink/ink506.xml"/><Relationship Id="rId14" Type="http://schemas.openxmlformats.org/officeDocument/2006/relationships/image" Target="../media/image306.png"/><Relationship Id="rId22" Type="http://schemas.openxmlformats.org/officeDocument/2006/relationships/image" Target="../media/image311.png"/></Relationships>
</file>

<file path=ppt/slides/_rels/slide3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70.png"/><Relationship Id="rId42" Type="http://schemas.openxmlformats.org/officeDocument/2006/relationships/customXml" Target="../ink/ink532.xml"/><Relationship Id="rId63" Type="http://schemas.openxmlformats.org/officeDocument/2006/relationships/image" Target="../media/image1980.png"/><Relationship Id="rId84" Type="http://schemas.openxmlformats.org/officeDocument/2006/relationships/customXml" Target="../ink/ink553.xml"/><Relationship Id="rId159" Type="http://schemas.openxmlformats.org/officeDocument/2006/relationships/image" Target="../media/image2151.png"/><Relationship Id="rId170" Type="http://schemas.openxmlformats.org/officeDocument/2006/relationships/customXml" Target="../ink/ink569.xml"/><Relationship Id="rId191" Type="http://schemas.openxmlformats.org/officeDocument/2006/relationships/image" Target="../media/image2313.png"/><Relationship Id="rId205" Type="http://schemas.openxmlformats.org/officeDocument/2006/relationships/image" Target="../media/image2381.png"/><Relationship Id="rId226" Type="http://schemas.openxmlformats.org/officeDocument/2006/relationships/customXml" Target="../ink/ink597.xml"/><Relationship Id="rId247" Type="http://schemas.openxmlformats.org/officeDocument/2006/relationships/image" Target="../media/image2601.png"/><Relationship Id="rId268" Type="http://schemas.openxmlformats.org/officeDocument/2006/relationships/customXml" Target="../ink/ink618.xml"/><Relationship Id="rId11" Type="http://schemas.openxmlformats.org/officeDocument/2006/relationships/image" Target="../media/image1720.png"/><Relationship Id="rId32" Type="http://schemas.openxmlformats.org/officeDocument/2006/relationships/customXml" Target="../ink/ink527.xml"/><Relationship Id="rId53" Type="http://schemas.openxmlformats.org/officeDocument/2006/relationships/image" Target="../media/image1930.png"/><Relationship Id="rId74" Type="http://schemas.openxmlformats.org/officeDocument/2006/relationships/customXml" Target="../ink/ink548.xml"/><Relationship Id="rId5" Type="http://schemas.openxmlformats.org/officeDocument/2006/relationships/image" Target="../media/image1690.png"/><Relationship Id="rId95" Type="http://schemas.openxmlformats.org/officeDocument/2006/relationships/image" Target="../media/image2131.png"/><Relationship Id="rId160" Type="http://schemas.openxmlformats.org/officeDocument/2006/relationships/customXml" Target="../ink/ink564.xml"/><Relationship Id="rId181" Type="http://schemas.openxmlformats.org/officeDocument/2006/relationships/image" Target="../media/image2261.png"/><Relationship Id="rId216" Type="http://schemas.openxmlformats.org/officeDocument/2006/relationships/customXml" Target="../ink/ink592.xml"/><Relationship Id="rId237" Type="http://schemas.openxmlformats.org/officeDocument/2006/relationships/image" Target="../media/image2552.png"/><Relationship Id="rId258" Type="http://schemas.openxmlformats.org/officeDocument/2006/relationships/customXml" Target="../ink/ink613.xml"/><Relationship Id="rId279" Type="http://schemas.openxmlformats.org/officeDocument/2006/relationships/image" Target="../media/image2760.png"/><Relationship Id="rId22" Type="http://schemas.openxmlformats.org/officeDocument/2006/relationships/customXml" Target="../ink/ink522.xml"/><Relationship Id="rId43" Type="http://schemas.openxmlformats.org/officeDocument/2006/relationships/image" Target="../media/image1880.png"/><Relationship Id="rId64" Type="http://schemas.openxmlformats.org/officeDocument/2006/relationships/customXml" Target="../ink/ink543.xml"/><Relationship Id="rId85" Type="http://schemas.openxmlformats.org/officeDocument/2006/relationships/image" Target="../media/image2080.png"/><Relationship Id="rId171" Type="http://schemas.openxmlformats.org/officeDocument/2006/relationships/image" Target="../media/image2213.png"/><Relationship Id="rId192" Type="http://schemas.openxmlformats.org/officeDocument/2006/relationships/customXml" Target="../ink/ink580.xml"/><Relationship Id="rId206" Type="http://schemas.openxmlformats.org/officeDocument/2006/relationships/customXml" Target="../ink/ink587.xml"/><Relationship Id="rId227" Type="http://schemas.openxmlformats.org/officeDocument/2006/relationships/image" Target="../media/image2502.png"/><Relationship Id="rId248" Type="http://schemas.openxmlformats.org/officeDocument/2006/relationships/customXml" Target="../ink/ink608.xml"/><Relationship Id="rId269" Type="http://schemas.openxmlformats.org/officeDocument/2006/relationships/image" Target="../media/image2711.png"/><Relationship Id="rId12" Type="http://schemas.openxmlformats.org/officeDocument/2006/relationships/customXml" Target="../ink/ink517.xml"/><Relationship Id="rId33" Type="http://schemas.openxmlformats.org/officeDocument/2006/relationships/image" Target="../media/image1830.png"/><Relationship Id="rId280" Type="http://schemas.openxmlformats.org/officeDocument/2006/relationships/customXml" Target="../ink/ink624.xml"/><Relationship Id="rId54" Type="http://schemas.openxmlformats.org/officeDocument/2006/relationships/customXml" Target="../ink/ink538.xml"/><Relationship Id="rId75" Type="http://schemas.openxmlformats.org/officeDocument/2006/relationships/image" Target="../media/image2040.png"/><Relationship Id="rId96" Type="http://schemas.openxmlformats.org/officeDocument/2006/relationships/customXml" Target="../ink/ink559.xml"/><Relationship Id="rId161" Type="http://schemas.openxmlformats.org/officeDocument/2006/relationships/image" Target="../media/image2161.png"/><Relationship Id="rId182" Type="http://schemas.openxmlformats.org/officeDocument/2006/relationships/customXml" Target="../ink/ink575.xml"/><Relationship Id="rId217" Type="http://schemas.openxmlformats.org/officeDocument/2006/relationships/image" Target="../media/image2452.png"/><Relationship Id="rId6" Type="http://schemas.openxmlformats.org/officeDocument/2006/relationships/customXml" Target="../ink/ink514.xml"/><Relationship Id="rId238" Type="http://schemas.openxmlformats.org/officeDocument/2006/relationships/customXml" Target="../ink/ink603.xml"/><Relationship Id="rId259" Type="http://schemas.openxmlformats.org/officeDocument/2006/relationships/image" Target="../media/image2661.png"/><Relationship Id="rId23" Type="http://schemas.openxmlformats.org/officeDocument/2006/relationships/image" Target="../media/image1780.png"/><Relationship Id="rId270" Type="http://schemas.openxmlformats.org/officeDocument/2006/relationships/customXml" Target="../ink/ink619.xml"/><Relationship Id="rId44" Type="http://schemas.openxmlformats.org/officeDocument/2006/relationships/customXml" Target="../ink/ink533.xml"/><Relationship Id="rId65" Type="http://schemas.openxmlformats.org/officeDocument/2006/relationships/image" Target="../media/image1990.png"/><Relationship Id="rId86" Type="http://schemas.openxmlformats.org/officeDocument/2006/relationships/customXml" Target="../ink/ink554.xml"/><Relationship Id="rId172" Type="http://schemas.openxmlformats.org/officeDocument/2006/relationships/customXml" Target="../ink/ink570.xml"/><Relationship Id="rId193" Type="http://schemas.openxmlformats.org/officeDocument/2006/relationships/image" Target="../media/image2321.png"/><Relationship Id="rId207" Type="http://schemas.openxmlformats.org/officeDocument/2006/relationships/image" Target="../media/image2391.png"/><Relationship Id="rId228" Type="http://schemas.openxmlformats.org/officeDocument/2006/relationships/customXml" Target="../ink/ink598.xml"/><Relationship Id="rId249" Type="http://schemas.openxmlformats.org/officeDocument/2006/relationships/image" Target="../media/image2612.png"/><Relationship Id="rId13" Type="http://schemas.openxmlformats.org/officeDocument/2006/relationships/image" Target="../media/image1730.png"/><Relationship Id="rId260" Type="http://schemas.openxmlformats.org/officeDocument/2006/relationships/customXml" Target="../ink/ink614.xml"/><Relationship Id="rId281" Type="http://schemas.openxmlformats.org/officeDocument/2006/relationships/image" Target="../media/image2770.png"/><Relationship Id="rId34" Type="http://schemas.openxmlformats.org/officeDocument/2006/relationships/customXml" Target="../ink/ink528.xml"/><Relationship Id="rId55" Type="http://schemas.openxmlformats.org/officeDocument/2006/relationships/image" Target="../media/image1940.png"/><Relationship Id="rId76" Type="http://schemas.openxmlformats.org/officeDocument/2006/relationships/customXml" Target="../ink/ink549.xml"/><Relationship Id="rId97" Type="http://schemas.openxmlformats.org/officeDocument/2006/relationships/image" Target="../media/image2141.png"/><Relationship Id="rId7" Type="http://schemas.openxmlformats.org/officeDocument/2006/relationships/image" Target="../media/image1700.png"/><Relationship Id="rId162" Type="http://schemas.openxmlformats.org/officeDocument/2006/relationships/customXml" Target="../ink/ink565.xml"/><Relationship Id="rId183" Type="http://schemas.openxmlformats.org/officeDocument/2006/relationships/image" Target="../media/image2271.png"/><Relationship Id="rId218" Type="http://schemas.openxmlformats.org/officeDocument/2006/relationships/customXml" Target="../ink/ink593.xml"/><Relationship Id="rId239" Type="http://schemas.openxmlformats.org/officeDocument/2006/relationships/image" Target="../media/image2562.png"/><Relationship Id="rId250" Type="http://schemas.openxmlformats.org/officeDocument/2006/relationships/customXml" Target="../ink/ink609.xml"/><Relationship Id="rId271" Type="http://schemas.openxmlformats.org/officeDocument/2006/relationships/image" Target="../media/image2720.png"/><Relationship Id="rId24" Type="http://schemas.openxmlformats.org/officeDocument/2006/relationships/customXml" Target="../ink/ink523.xml"/><Relationship Id="rId45" Type="http://schemas.openxmlformats.org/officeDocument/2006/relationships/image" Target="../media/image1890.png"/><Relationship Id="rId66" Type="http://schemas.openxmlformats.org/officeDocument/2006/relationships/customXml" Target="../ink/ink544.xml"/><Relationship Id="rId87" Type="http://schemas.openxmlformats.org/officeDocument/2006/relationships/image" Target="../media/image2090.png"/><Relationship Id="rId173" Type="http://schemas.openxmlformats.org/officeDocument/2006/relationships/image" Target="../media/image2221.png"/><Relationship Id="rId194" Type="http://schemas.openxmlformats.org/officeDocument/2006/relationships/customXml" Target="../ink/ink581.xml"/><Relationship Id="rId208" Type="http://schemas.openxmlformats.org/officeDocument/2006/relationships/customXml" Target="../ink/ink588.xml"/><Relationship Id="rId229" Type="http://schemas.openxmlformats.org/officeDocument/2006/relationships/image" Target="../media/image2513.png"/><Relationship Id="rId240" Type="http://schemas.openxmlformats.org/officeDocument/2006/relationships/customXml" Target="../ink/ink604.xml"/><Relationship Id="rId261" Type="http://schemas.openxmlformats.org/officeDocument/2006/relationships/image" Target="../media/image2671.png"/><Relationship Id="rId14" Type="http://schemas.openxmlformats.org/officeDocument/2006/relationships/customXml" Target="../ink/ink518.xml"/><Relationship Id="rId35" Type="http://schemas.openxmlformats.org/officeDocument/2006/relationships/image" Target="../media/image1840.png"/><Relationship Id="rId56" Type="http://schemas.openxmlformats.org/officeDocument/2006/relationships/customXml" Target="../ink/ink539.xml"/><Relationship Id="rId77" Type="http://schemas.openxmlformats.org/officeDocument/2006/relationships/image" Target="../media/image2050.png"/><Relationship Id="rId8" Type="http://schemas.openxmlformats.org/officeDocument/2006/relationships/customXml" Target="../ink/ink515.xml"/><Relationship Id="rId98" Type="http://schemas.openxmlformats.org/officeDocument/2006/relationships/customXml" Target="../ink/ink560.xml"/><Relationship Id="rId163" Type="http://schemas.openxmlformats.org/officeDocument/2006/relationships/image" Target="../media/image2171.png"/><Relationship Id="rId184" Type="http://schemas.openxmlformats.org/officeDocument/2006/relationships/customXml" Target="../ink/ink576.xml"/><Relationship Id="rId219" Type="http://schemas.openxmlformats.org/officeDocument/2006/relationships/image" Target="../media/image2462.png"/><Relationship Id="rId3" Type="http://schemas.openxmlformats.org/officeDocument/2006/relationships/image" Target="../media/image1680.png"/><Relationship Id="rId214" Type="http://schemas.openxmlformats.org/officeDocument/2006/relationships/customXml" Target="../ink/ink591.xml"/><Relationship Id="rId230" Type="http://schemas.openxmlformats.org/officeDocument/2006/relationships/customXml" Target="../ink/ink599.xml"/><Relationship Id="rId235" Type="http://schemas.openxmlformats.org/officeDocument/2006/relationships/image" Target="../media/image2542.png"/><Relationship Id="rId251" Type="http://schemas.openxmlformats.org/officeDocument/2006/relationships/image" Target="../media/image2621.png"/><Relationship Id="rId256" Type="http://schemas.openxmlformats.org/officeDocument/2006/relationships/customXml" Target="../ink/ink612.xml"/><Relationship Id="rId277" Type="http://schemas.openxmlformats.org/officeDocument/2006/relationships/image" Target="../media/image2750.png"/><Relationship Id="rId25" Type="http://schemas.openxmlformats.org/officeDocument/2006/relationships/image" Target="../media/image1790.png"/><Relationship Id="rId46" Type="http://schemas.openxmlformats.org/officeDocument/2006/relationships/customXml" Target="../ink/ink534.xml"/><Relationship Id="rId67" Type="http://schemas.openxmlformats.org/officeDocument/2006/relationships/image" Target="../media/image2000.png"/><Relationship Id="rId158" Type="http://schemas.openxmlformats.org/officeDocument/2006/relationships/customXml" Target="../ink/ink563.xml"/><Relationship Id="rId272" Type="http://schemas.openxmlformats.org/officeDocument/2006/relationships/customXml" Target="../ink/ink620.xml"/><Relationship Id="rId20" Type="http://schemas.openxmlformats.org/officeDocument/2006/relationships/customXml" Target="../ink/ink521.xml"/><Relationship Id="rId41" Type="http://schemas.openxmlformats.org/officeDocument/2006/relationships/image" Target="../media/image1870.png"/><Relationship Id="rId62" Type="http://schemas.openxmlformats.org/officeDocument/2006/relationships/customXml" Target="../ink/ink542.xml"/><Relationship Id="rId83" Type="http://schemas.openxmlformats.org/officeDocument/2006/relationships/image" Target="../media/image2070.png"/><Relationship Id="rId88" Type="http://schemas.openxmlformats.org/officeDocument/2006/relationships/customXml" Target="../ink/ink555.xml"/><Relationship Id="rId153" Type="http://schemas.openxmlformats.org/officeDocument/2006/relationships/image" Target="../media/image2413.png"/><Relationship Id="rId174" Type="http://schemas.openxmlformats.org/officeDocument/2006/relationships/customXml" Target="../ink/ink571.xml"/><Relationship Id="rId179" Type="http://schemas.openxmlformats.org/officeDocument/2006/relationships/image" Target="../media/image2251.png"/><Relationship Id="rId195" Type="http://schemas.openxmlformats.org/officeDocument/2006/relationships/image" Target="../media/image2331.png"/><Relationship Id="rId209" Type="http://schemas.openxmlformats.org/officeDocument/2006/relationships/image" Target="../media/image2401.png"/><Relationship Id="rId190" Type="http://schemas.openxmlformats.org/officeDocument/2006/relationships/customXml" Target="../ink/ink579.xml"/><Relationship Id="rId204" Type="http://schemas.openxmlformats.org/officeDocument/2006/relationships/customXml" Target="../ink/ink586.xml"/><Relationship Id="rId220" Type="http://schemas.openxmlformats.org/officeDocument/2006/relationships/customXml" Target="../ink/ink594.xml"/><Relationship Id="rId225" Type="http://schemas.openxmlformats.org/officeDocument/2006/relationships/image" Target="../media/image2492.png"/><Relationship Id="rId241" Type="http://schemas.openxmlformats.org/officeDocument/2006/relationships/image" Target="../media/image2571.png"/><Relationship Id="rId246" Type="http://schemas.openxmlformats.org/officeDocument/2006/relationships/customXml" Target="../ink/ink607.xml"/><Relationship Id="rId267" Type="http://schemas.openxmlformats.org/officeDocument/2006/relationships/image" Target="../media/image2700.png"/><Relationship Id="rId15" Type="http://schemas.openxmlformats.org/officeDocument/2006/relationships/image" Target="../media/image1740.png"/><Relationship Id="rId36" Type="http://schemas.openxmlformats.org/officeDocument/2006/relationships/customXml" Target="../ink/ink529.xml"/><Relationship Id="rId57" Type="http://schemas.openxmlformats.org/officeDocument/2006/relationships/image" Target="../media/image1950.png"/><Relationship Id="rId262" Type="http://schemas.openxmlformats.org/officeDocument/2006/relationships/customXml" Target="../ink/ink615.xml"/><Relationship Id="rId10" Type="http://schemas.openxmlformats.org/officeDocument/2006/relationships/customXml" Target="../ink/ink516.xml"/><Relationship Id="rId31" Type="http://schemas.openxmlformats.org/officeDocument/2006/relationships/image" Target="../media/image1820.png"/><Relationship Id="rId52" Type="http://schemas.openxmlformats.org/officeDocument/2006/relationships/customXml" Target="../ink/ink537.xml"/><Relationship Id="rId73" Type="http://schemas.openxmlformats.org/officeDocument/2006/relationships/image" Target="../media/image2030.png"/><Relationship Id="rId78" Type="http://schemas.openxmlformats.org/officeDocument/2006/relationships/customXml" Target="../ink/ink550.xml"/><Relationship Id="rId94" Type="http://schemas.openxmlformats.org/officeDocument/2006/relationships/customXml" Target="../ink/ink558.xml"/><Relationship Id="rId164" Type="http://schemas.openxmlformats.org/officeDocument/2006/relationships/customXml" Target="../ink/ink566.xml"/><Relationship Id="rId169" Type="http://schemas.openxmlformats.org/officeDocument/2006/relationships/image" Target="../media/image2201.png"/><Relationship Id="rId185" Type="http://schemas.openxmlformats.org/officeDocument/2006/relationships/image" Target="../media/image2281.png"/><Relationship Id="rId4" Type="http://schemas.openxmlformats.org/officeDocument/2006/relationships/customXml" Target="../ink/ink513.xml"/><Relationship Id="rId9" Type="http://schemas.openxmlformats.org/officeDocument/2006/relationships/image" Target="../media/image1712.png"/><Relationship Id="rId180" Type="http://schemas.openxmlformats.org/officeDocument/2006/relationships/customXml" Target="../ink/ink574.xml"/><Relationship Id="rId210" Type="http://schemas.openxmlformats.org/officeDocument/2006/relationships/customXml" Target="../ink/ink589.xml"/><Relationship Id="rId215" Type="http://schemas.openxmlformats.org/officeDocument/2006/relationships/image" Target="../media/image2442.png"/><Relationship Id="rId236" Type="http://schemas.openxmlformats.org/officeDocument/2006/relationships/customXml" Target="../ink/ink602.xml"/><Relationship Id="rId257" Type="http://schemas.openxmlformats.org/officeDocument/2006/relationships/image" Target="../media/image2651.png"/><Relationship Id="rId278" Type="http://schemas.openxmlformats.org/officeDocument/2006/relationships/customXml" Target="../ink/ink623.xml"/><Relationship Id="rId26" Type="http://schemas.openxmlformats.org/officeDocument/2006/relationships/customXml" Target="../ink/ink524.xml"/><Relationship Id="rId231" Type="http://schemas.openxmlformats.org/officeDocument/2006/relationships/image" Target="../media/image2521.png"/><Relationship Id="rId252" Type="http://schemas.openxmlformats.org/officeDocument/2006/relationships/customXml" Target="../ink/ink610.xml"/><Relationship Id="rId273" Type="http://schemas.openxmlformats.org/officeDocument/2006/relationships/image" Target="../media/image2730.png"/><Relationship Id="rId47" Type="http://schemas.openxmlformats.org/officeDocument/2006/relationships/image" Target="../media/image1900.png"/><Relationship Id="rId68" Type="http://schemas.openxmlformats.org/officeDocument/2006/relationships/customXml" Target="../ink/ink545.xml"/><Relationship Id="rId89" Type="http://schemas.openxmlformats.org/officeDocument/2006/relationships/image" Target="../media/image2100.png"/><Relationship Id="rId154" Type="http://schemas.openxmlformats.org/officeDocument/2006/relationships/customXml" Target="../ink/ink561.xml"/><Relationship Id="rId175" Type="http://schemas.openxmlformats.org/officeDocument/2006/relationships/image" Target="../media/image2231.png"/><Relationship Id="rId196" Type="http://schemas.openxmlformats.org/officeDocument/2006/relationships/customXml" Target="../ink/ink582.xml"/><Relationship Id="rId200" Type="http://schemas.openxmlformats.org/officeDocument/2006/relationships/customXml" Target="../ink/ink584.xml"/><Relationship Id="rId16" Type="http://schemas.openxmlformats.org/officeDocument/2006/relationships/customXml" Target="../ink/ink519.xml"/><Relationship Id="rId221" Type="http://schemas.openxmlformats.org/officeDocument/2006/relationships/image" Target="../media/image2472.png"/><Relationship Id="rId242" Type="http://schemas.openxmlformats.org/officeDocument/2006/relationships/customXml" Target="../ink/ink605.xml"/><Relationship Id="rId263" Type="http://schemas.openxmlformats.org/officeDocument/2006/relationships/image" Target="../media/image2680.png"/><Relationship Id="rId37" Type="http://schemas.openxmlformats.org/officeDocument/2006/relationships/image" Target="../media/image1850.png"/><Relationship Id="rId58" Type="http://schemas.openxmlformats.org/officeDocument/2006/relationships/customXml" Target="../ink/ink540.xml"/><Relationship Id="rId79" Type="http://schemas.openxmlformats.org/officeDocument/2006/relationships/image" Target="../media/image1450.png"/><Relationship Id="rId90" Type="http://schemas.openxmlformats.org/officeDocument/2006/relationships/customXml" Target="../ink/ink556.xml"/><Relationship Id="rId165" Type="http://schemas.openxmlformats.org/officeDocument/2006/relationships/image" Target="../media/image2181.png"/><Relationship Id="rId186" Type="http://schemas.openxmlformats.org/officeDocument/2006/relationships/customXml" Target="../ink/ink577.xml"/><Relationship Id="rId211" Type="http://schemas.openxmlformats.org/officeDocument/2006/relationships/image" Target="../media/image2422.png"/><Relationship Id="rId232" Type="http://schemas.openxmlformats.org/officeDocument/2006/relationships/customXml" Target="../ink/ink600.xml"/><Relationship Id="rId253" Type="http://schemas.openxmlformats.org/officeDocument/2006/relationships/image" Target="../media/image2631.png"/><Relationship Id="rId274" Type="http://schemas.openxmlformats.org/officeDocument/2006/relationships/customXml" Target="../ink/ink621.xml"/><Relationship Id="rId27" Type="http://schemas.openxmlformats.org/officeDocument/2006/relationships/image" Target="../media/image1800.png"/><Relationship Id="rId48" Type="http://schemas.openxmlformats.org/officeDocument/2006/relationships/customXml" Target="../ink/ink535.xml"/><Relationship Id="rId69" Type="http://schemas.openxmlformats.org/officeDocument/2006/relationships/image" Target="../media/image2012.png"/><Relationship Id="rId80" Type="http://schemas.openxmlformats.org/officeDocument/2006/relationships/customXml" Target="../ink/ink551.xml"/><Relationship Id="rId155" Type="http://schemas.openxmlformats.org/officeDocument/2006/relationships/image" Target="../media/image1660.png"/><Relationship Id="rId176" Type="http://schemas.openxmlformats.org/officeDocument/2006/relationships/customXml" Target="../ink/ink572.xml"/><Relationship Id="rId197" Type="http://schemas.openxmlformats.org/officeDocument/2006/relationships/image" Target="../media/image2341.png"/><Relationship Id="rId201" Type="http://schemas.openxmlformats.org/officeDocument/2006/relationships/image" Target="../media/image2361.png"/><Relationship Id="rId222" Type="http://schemas.openxmlformats.org/officeDocument/2006/relationships/customXml" Target="../ink/ink595.xml"/><Relationship Id="rId243" Type="http://schemas.openxmlformats.org/officeDocument/2006/relationships/image" Target="../media/image2581.png"/><Relationship Id="rId264" Type="http://schemas.openxmlformats.org/officeDocument/2006/relationships/customXml" Target="../ink/ink616.xml"/><Relationship Id="rId17" Type="http://schemas.openxmlformats.org/officeDocument/2006/relationships/image" Target="../media/image1750.png"/><Relationship Id="rId38" Type="http://schemas.openxmlformats.org/officeDocument/2006/relationships/customXml" Target="../ink/ink530.xml"/><Relationship Id="rId59" Type="http://schemas.openxmlformats.org/officeDocument/2006/relationships/image" Target="../media/image1960.png"/><Relationship Id="rId70" Type="http://schemas.openxmlformats.org/officeDocument/2006/relationships/customXml" Target="../ink/ink546.xml"/><Relationship Id="rId91" Type="http://schemas.openxmlformats.org/officeDocument/2006/relationships/image" Target="../media/image2113.png"/><Relationship Id="rId166" Type="http://schemas.openxmlformats.org/officeDocument/2006/relationships/customXml" Target="../ink/ink567.xml"/><Relationship Id="rId187" Type="http://schemas.openxmlformats.org/officeDocument/2006/relationships/image" Target="../media/image229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90.xml"/><Relationship Id="rId233" Type="http://schemas.openxmlformats.org/officeDocument/2006/relationships/image" Target="../media/image2532.png"/><Relationship Id="rId254" Type="http://schemas.openxmlformats.org/officeDocument/2006/relationships/customXml" Target="../ink/ink611.xml"/><Relationship Id="rId28" Type="http://schemas.openxmlformats.org/officeDocument/2006/relationships/customXml" Target="../ink/ink525.xml"/><Relationship Id="rId49" Type="http://schemas.openxmlformats.org/officeDocument/2006/relationships/image" Target="../media/image1912.png"/><Relationship Id="rId275" Type="http://schemas.openxmlformats.org/officeDocument/2006/relationships/image" Target="../media/image2740.png"/><Relationship Id="rId60" Type="http://schemas.openxmlformats.org/officeDocument/2006/relationships/customXml" Target="../ink/ink541.xml"/><Relationship Id="rId81" Type="http://schemas.openxmlformats.org/officeDocument/2006/relationships/image" Target="../media/image2060.png"/><Relationship Id="rId156" Type="http://schemas.openxmlformats.org/officeDocument/2006/relationships/customXml" Target="../ink/ink562.xml"/><Relationship Id="rId177" Type="http://schemas.openxmlformats.org/officeDocument/2006/relationships/image" Target="../media/image2241.png"/><Relationship Id="rId198" Type="http://schemas.openxmlformats.org/officeDocument/2006/relationships/customXml" Target="../ink/ink583.xml"/><Relationship Id="rId202" Type="http://schemas.openxmlformats.org/officeDocument/2006/relationships/customXml" Target="../ink/ink585.xml"/><Relationship Id="rId223" Type="http://schemas.openxmlformats.org/officeDocument/2006/relationships/image" Target="../media/image2482.png"/><Relationship Id="rId244" Type="http://schemas.openxmlformats.org/officeDocument/2006/relationships/customXml" Target="../ink/ink606.xml"/><Relationship Id="rId18" Type="http://schemas.openxmlformats.org/officeDocument/2006/relationships/customXml" Target="../ink/ink520.xml"/><Relationship Id="rId39" Type="http://schemas.openxmlformats.org/officeDocument/2006/relationships/image" Target="../media/image1860.png"/><Relationship Id="rId265" Type="http://schemas.openxmlformats.org/officeDocument/2006/relationships/image" Target="../media/image2690.png"/><Relationship Id="rId50" Type="http://schemas.openxmlformats.org/officeDocument/2006/relationships/customXml" Target="../ink/ink536.xml"/><Relationship Id="rId167" Type="http://schemas.openxmlformats.org/officeDocument/2006/relationships/image" Target="../media/image2191.png"/><Relationship Id="rId188" Type="http://schemas.openxmlformats.org/officeDocument/2006/relationships/customXml" Target="../ink/ink578.xml"/><Relationship Id="rId71" Type="http://schemas.openxmlformats.org/officeDocument/2006/relationships/image" Target="../media/image2020.png"/><Relationship Id="rId92" Type="http://schemas.openxmlformats.org/officeDocument/2006/relationships/customXml" Target="../ink/ink557.xml"/><Relationship Id="rId213" Type="http://schemas.openxmlformats.org/officeDocument/2006/relationships/image" Target="../media/image2432.png"/><Relationship Id="rId234" Type="http://schemas.openxmlformats.org/officeDocument/2006/relationships/customXml" Target="../ink/ink601.xml"/><Relationship Id="rId2" Type="http://schemas.openxmlformats.org/officeDocument/2006/relationships/image" Target="../media/image299.png"/><Relationship Id="rId29" Type="http://schemas.openxmlformats.org/officeDocument/2006/relationships/image" Target="../media/image1811.png"/><Relationship Id="rId255" Type="http://schemas.openxmlformats.org/officeDocument/2006/relationships/image" Target="../media/image2641.png"/><Relationship Id="rId276" Type="http://schemas.openxmlformats.org/officeDocument/2006/relationships/customXml" Target="../ink/ink622.xml"/><Relationship Id="rId40" Type="http://schemas.openxmlformats.org/officeDocument/2006/relationships/customXml" Target="../ink/ink531.xml"/><Relationship Id="rId157" Type="http://schemas.openxmlformats.org/officeDocument/2006/relationships/image" Target="../media/image1670.png"/><Relationship Id="rId178" Type="http://schemas.openxmlformats.org/officeDocument/2006/relationships/customXml" Target="../ink/ink573.xml"/><Relationship Id="rId61" Type="http://schemas.openxmlformats.org/officeDocument/2006/relationships/image" Target="../media/image1970.png"/><Relationship Id="rId82" Type="http://schemas.openxmlformats.org/officeDocument/2006/relationships/customXml" Target="../ink/ink552.xml"/><Relationship Id="rId199" Type="http://schemas.openxmlformats.org/officeDocument/2006/relationships/image" Target="../media/image2351.png"/><Relationship Id="rId203" Type="http://schemas.openxmlformats.org/officeDocument/2006/relationships/image" Target="../media/image2371.png"/><Relationship Id="rId19" Type="http://schemas.openxmlformats.org/officeDocument/2006/relationships/image" Target="../media/image1760.png"/><Relationship Id="rId224" Type="http://schemas.openxmlformats.org/officeDocument/2006/relationships/customXml" Target="../ink/ink596.xml"/><Relationship Id="rId245" Type="http://schemas.openxmlformats.org/officeDocument/2006/relationships/image" Target="../media/image2591.png"/><Relationship Id="rId266" Type="http://schemas.openxmlformats.org/officeDocument/2006/relationships/customXml" Target="../ink/ink617.xml"/><Relationship Id="rId30" Type="http://schemas.openxmlformats.org/officeDocument/2006/relationships/customXml" Target="../ink/ink526.xml"/><Relationship Id="rId168" Type="http://schemas.openxmlformats.org/officeDocument/2006/relationships/customXml" Target="../ink/ink568.xml"/><Relationship Id="rId51" Type="http://schemas.openxmlformats.org/officeDocument/2006/relationships/image" Target="../media/image1920.png"/><Relationship Id="rId72" Type="http://schemas.openxmlformats.org/officeDocument/2006/relationships/customXml" Target="../ink/ink547.xml"/><Relationship Id="rId93" Type="http://schemas.openxmlformats.org/officeDocument/2006/relationships/image" Target="../media/image2121.png"/><Relationship Id="rId189" Type="http://schemas.openxmlformats.org/officeDocument/2006/relationships/image" Target="../media/image230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29.xml"/><Relationship Id="rId18" Type="http://schemas.openxmlformats.org/officeDocument/2006/relationships/image" Target="../media/image2510.png"/><Relationship Id="rId26" Type="http://schemas.openxmlformats.org/officeDocument/2006/relationships/image" Target="../media/image2550.png"/><Relationship Id="rId39" Type="http://schemas.openxmlformats.org/officeDocument/2006/relationships/customXml" Target="../ink/ink642.xml"/><Relationship Id="rId21" Type="http://schemas.openxmlformats.org/officeDocument/2006/relationships/customXml" Target="../ink/ink633.xml"/><Relationship Id="rId34" Type="http://schemas.openxmlformats.org/officeDocument/2006/relationships/image" Target="../media/image2590.png"/><Relationship Id="rId42" Type="http://schemas.openxmlformats.org/officeDocument/2006/relationships/image" Target="../media/image2630.png"/><Relationship Id="rId47" Type="http://schemas.openxmlformats.org/officeDocument/2006/relationships/customXml" Target="../ink/ink646.xml"/><Relationship Id="rId50" Type="http://schemas.openxmlformats.org/officeDocument/2006/relationships/image" Target="../media/image2670.png"/><Relationship Id="rId7" Type="http://schemas.openxmlformats.org/officeDocument/2006/relationships/customXml" Target="../ink/ink626.xml"/><Relationship Id="rId2" Type="http://schemas.openxmlformats.org/officeDocument/2006/relationships/image" Target="../media/image2420.png"/><Relationship Id="rId16" Type="http://schemas.openxmlformats.org/officeDocument/2006/relationships/image" Target="../media/image2500.png"/><Relationship Id="rId29" Type="http://schemas.openxmlformats.org/officeDocument/2006/relationships/customXml" Target="../ink/ink637.xml"/><Relationship Id="rId11" Type="http://schemas.openxmlformats.org/officeDocument/2006/relationships/customXml" Target="../ink/ink628.xml"/><Relationship Id="rId24" Type="http://schemas.openxmlformats.org/officeDocument/2006/relationships/image" Target="../media/image2540.png"/><Relationship Id="rId32" Type="http://schemas.openxmlformats.org/officeDocument/2006/relationships/image" Target="../media/image2580.png"/><Relationship Id="rId37" Type="http://schemas.openxmlformats.org/officeDocument/2006/relationships/customXml" Target="../ink/ink641.xml"/><Relationship Id="rId40" Type="http://schemas.openxmlformats.org/officeDocument/2006/relationships/image" Target="../media/image2620.png"/><Relationship Id="rId45" Type="http://schemas.openxmlformats.org/officeDocument/2006/relationships/customXml" Target="../ink/ink645.xml"/><Relationship Id="rId5" Type="http://schemas.openxmlformats.org/officeDocument/2006/relationships/customXml" Target="../ink/ink625.xml"/><Relationship Id="rId15" Type="http://schemas.openxmlformats.org/officeDocument/2006/relationships/customXml" Target="../ink/ink630.xml"/><Relationship Id="rId23" Type="http://schemas.openxmlformats.org/officeDocument/2006/relationships/customXml" Target="../ink/ink634.xml"/><Relationship Id="rId28" Type="http://schemas.openxmlformats.org/officeDocument/2006/relationships/image" Target="../media/image2560.png"/><Relationship Id="rId36" Type="http://schemas.openxmlformats.org/officeDocument/2006/relationships/image" Target="../media/image2600.png"/><Relationship Id="rId49" Type="http://schemas.openxmlformats.org/officeDocument/2006/relationships/customXml" Target="../ink/ink647.xml"/><Relationship Id="rId10" Type="http://schemas.openxmlformats.org/officeDocument/2006/relationships/image" Target="../media/image2470.png"/><Relationship Id="rId19" Type="http://schemas.openxmlformats.org/officeDocument/2006/relationships/customXml" Target="../ink/ink632.xml"/><Relationship Id="rId31" Type="http://schemas.openxmlformats.org/officeDocument/2006/relationships/customXml" Target="../ink/ink638.xml"/><Relationship Id="rId44" Type="http://schemas.openxmlformats.org/officeDocument/2006/relationships/image" Target="../media/image2640.png"/><Relationship Id="rId4" Type="http://schemas.openxmlformats.org/officeDocument/2006/relationships/image" Target="../media/image2440.png"/><Relationship Id="rId9" Type="http://schemas.openxmlformats.org/officeDocument/2006/relationships/customXml" Target="../ink/ink627.xml"/><Relationship Id="rId14" Type="http://schemas.openxmlformats.org/officeDocument/2006/relationships/image" Target="../media/image2490.png"/><Relationship Id="rId22" Type="http://schemas.openxmlformats.org/officeDocument/2006/relationships/image" Target="../media/image2530.png"/><Relationship Id="rId27" Type="http://schemas.openxmlformats.org/officeDocument/2006/relationships/customXml" Target="../ink/ink636.xml"/><Relationship Id="rId30" Type="http://schemas.openxmlformats.org/officeDocument/2006/relationships/image" Target="../media/image2570.png"/><Relationship Id="rId35" Type="http://schemas.openxmlformats.org/officeDocument/2006/relationships/customXml" Target="../ink/ink640.xml"/><Relationship Id="rId43" Type="http://schemas.openxmlformats.org/officeDocument/2006/relationships/customXml" Target="../ink/ink644.xml"/><Relationship Id="rId48" Type="http://schemas.openxmlformats.org/officeDocument/2006/relationships/image" Target="../media/image2660.png"/><Relationship Id="rId8" Type="http://schemas.openxmlformats.org/officeDocument/2006/relationships/image" Target="../media/image2460.png"/><Relationship Id="rId3" Type="http://schemas.openxmlformats.org/officeDocument/2006/relationships/image" Target="../media/image2430.png"/><Relationship Id="rId12" Type="http://schemas.openxmlformats.org/officeDocument/2006/relationships/image" Target="../media/image2480.png"/><Relationship Id="rId17" Type="http://schemas.openxmlformats.org/officeDocument/2006/relationships/customXml" Target="../ink/ink631.xml"/><Relationship Id="rId25" Type="http://schemas.openxmlformats.org/officeDocument/2006/relationships/customXml" Target="../ink/ink635.xml"/><Relationship Id="rId33" Type="http://schemas.openxmlformats.org/officeDocument/2006/relationships/customXml" Target="../ink/ink639.xml"/><Relationship Id="rId38" Type="http://schemas.openxmlformats.org/officeDocument/2006/relationships/image" Target="../media/image2610.png"/><Relationship Id="rId46" Type="http://schemas.openxmlformats.org/officeDocument/2006/relationships/image" Target="../media/image2650.png"/><Relationship Id="rId20" Type="http://schemas.openxmlformats.org/officeDocument/2006/relationships/image" Target="../media/image2520.png"/><Relationship Id="rId41" Type="http://schemas.openxmlformats.org/officeDocument/2006/relationships/customXml" Target="../ink/ink6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8.xml"/><Relationship Id="rId3" Type="http://schemas.openxmlformats.org/officeDocument/2006/relationships/image" Target="../media/image52.png"/><Relationship Id="rId7" Type="http://schemas.openxmlformats.org/officeDocument/2006/relationships/customXml" Target="../ink/ink35.xml"/><Relationship Id="rId12" Type="http://schemas.openxmlformats.org/officeDocument/2006/relationships/image" Target="../media/image41.png"/><Relationship Id="rId2" Type="http://schemas.openxmlformats.org/officeDocument/2006/relationships/image" Target="../media/image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10" Type="http://schemas.openxmlformats.org/officeDocument/2006/relationships/image" Target="../media/image40.png"/><Relationship Id="rId4" Type="http://schemas.openxmlformats.org/officeDocument/2006/relationships/image" Target="../media/image3.emf"/><Relationship Id="rId9" Type="http://schemas.openxmlformats.org/officeDocument/2006/relationships/customXml" Target="../ink/ink36.xml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customXml" Target="../ink/ink4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50.png"/><Relationship Id="rId5" Type="http://schemas.openxmlformats.org/officeDocument/2006/relationships/image" Target="../media/image5.emf"/><Relationship Id="rId10" Type="http://schemas.openxmlformats.org/officeDocument/2006/relationships/customXml" Target="../ink/ink42.xml"/><Relationship Id="rId4" Type="http://schemas.openxmlformats.org/officeDocument/2006/relationships/image" Target="../media/image4.emf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customXml" Target="../ink/ink4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9" Type="http://schemas.openxmlformats.org/officeDocument/2006/relationships/customXml" Target="../ink/ink62.xml"/><Relationship Id="rId21" Type="http://schemas.openxmlformats.org/officeDocument/2006/relationships/customXml" Target="../ink/ink53.xml"/><Relationship Id="rId34" Type="http://schemas.openxmlformats.org/officeDocument/2006/relationships/image" Target="../media/image68.png"/><Relationship Id="rId42" Type="http://schemas.openxmlformats.org/officeDocument/2006/relationships/image" Target="../media/image72.png"/><Relationship Id="rId7" Type="http://schemas.openxmlformats.org/officeDocument/2006/relationships/customXml" Target="../ink/ink46.xml"/><Relationship Id="rId2" Type="http://schemas.openxmlformats.org/officeDocument/2006/relationships/image" Target="../media/image1110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29" Type="http://schemas.openxmlformats.org/officeDocument/2006/relationships/customXml" Target="../ink/ink57.xml"/><Relationship Id="rId41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0.png"/><Relationship Id="rId11" Type="http://schemas.openxmlformats.org/officeDocument/2006/relationships/customXml" Target="../ink/ink48.xml"/><Relationship Id="rId24" Type="http://schemas.openxmlformats.org/officeDocument/2006/relationships/image" Target="../media/image63.png"/><Relationship Id="rId32" Type="http://schemas.openxmlformats.org/officeDocument/2006/relationships/image" Target="../media/image67.png"/><Relationship Id="rId37" Type="http://schemas.openxmlformats.org/officeDocument/2006/relationships/customXml" Target="../ink/ink61.xml"/><Relationship Id="rId40" Type="http://schemas.openxmlformats.org/officeDocument/2006/relationships/image" Target="../media/image71.png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65.png"/><Relationship Id="rId36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customXml" Target="../ink/ink52.xml"/><Relationship Id="rId31" Type="http://schemas.openxmlformats.org/officeDocument/2006/relationships/customXml" Target="../ink/ink58.xml"/><Relationship Id="rId4" Type="http://schemas.openxmlformats.org/officeDocument/2006/relationships/image" Target="../media/image8.emf"/><Relationship Id="rId9" Type="http://schemas.openxmlformats.org/officeDocument/2006/relationships/customXml" Target="../ink/ink47.xml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customXml" Target="../ink/ink56.xml"/><Relationship Id="rId30" Type="http://schemas.openxmlformats.org/officeDocument/2006/relationships/image" Target="../media/image66.png"/><Relationship Id="rId35" Type="http://schemas.openxmlformats.org/officeDocument/2006/relationships/customXml" Target="../ink/ink60.xml"/><Relationship Id="rId8" Type="http://schemas.openxmlformats.org/officeDocument/2006/relationships/image" Target="../media/image162.png"/><Relationship Id="rId3" Type="http://schemas.openxmlformats.org/officeDocument/2006/relationships/image" Target="../media/image6.emf"/><Relationship Id="rId12" Type="http://schemas.openxmlformats.org/officeDocument/2006/relationships/image" Target="../media/image57.png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38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0.xml"/><Relationship Id="rId21" Type="http://schemas.openxmlformats.org/officeDocument/2006/relationships/customXml" Target="../ink/ink72.xml"/><Relationship Id="rId42" Type="http://schemas.openxmlformats.org/officeDocument/2006/relationships/image" Target="../media/image350.png"/><Relationship Id="rId63" Type="http://schemas.openxmlformats.org/officeDocument/2006/relationships/customXml" Target="../ink/ink93.xml"/><Relationship Id="rId84" Type="http://schemas.openxmlformats.org/officeDocument/2006/relationships/image" Target="../media/image77.png"/><Relationship Id="rId16" Type="http://schemas.openxmlformats.org/officeDocument/2006/relationships/image" Target="../media/image2210.png"/><Relationship Id="rId107" Type="http://schemas.openxmlformats.org/officeDocument/2006/relationships/customXml" Target="../ink/ink115.xml"/><Relationship Id="rId11" Type="http://schemas.openxmlformats.org/officeDocument/2006/relationships/customXml" Target="../ink/ink67.xml"/><Relationship Id="rId32" Type="http://schemas.openxmlformats.org/officeDocument/2006/relationships/image" Target="../media/image300.png"/><Relationship Id="rId37" Type="http://schemas.openxmlformats.org/officeDocument/2006/relationships/customXml" Target="../ink/ink80.xml"/><Relationship Id="rId53" Type="http://schemas.openxmlformats.org/officeDocument/2006/relationships/customXml" Target="../ink/ink88.xml"/><Relationship Id="rId58" Type="http://schemas.openxmlformats.org/officeDocument/2006/relationships/image" Target="../media/image430.png"/><Relationship Id="rId74" Type="http://schemas.openxmlformats.org/officeDocument/2006/relationships/image" Target="../media/image510.png"/><Relationship Id="rId79" Type="http://schemas.openxmlformats.org/officeDocument/2006/relationships/customXml" Target="../ink/ink101.xml"/><Relationship Id="rId102" Type="http://schemas.openxmlformats.org/officeDocument/2006/relationships/image" Target="../media/image86.png"/><Relationship Id="rId123" Type="http://schemas.openxmlformats.org/officeDocument/2006/relationships/customXml" Target="../ink/ink123.xml"/><Relationship Id="rId128" Type="http://schemas.openxmlformats.org/officeDocument/2006/relationships/image" Target="../media/image53.png"/><Relationship Id="rId5" Type="http://schemas.openxmlformats.org/officeDocument/2006/relationships/customXml" Target="../ink/ink64.xml"/><Relationship Id="rId90" Type="http://schemas.openxmlformats.org/officeDocument/2006/relationships/image" Target="../media/image80.png"/><Relationship Id="rId95" Type="http://schemas.openxmlformats.org/officeDocument/2006/relationships/customXml" Target="../ink/ink109.xml"/><Relationship Id="rId22" Type="http://schemas.openxmlformats.org/officeDocument/2006/relationships/image" Target="../media/image252.png"/><Relationship Id="rId27" Type="http://schemas.openxmlformats.org/officeDocument/2006/relationships/customXml" Target="../ink/ink75.xml"/><Relationship Id="rId43" Type="http://schemas.openxmlformats.org/officeDocument/2006/relationships/customXml" Target="../ink/ink83.xml"/><Relationship Id="rId48" Type="http://schemas.openxmlformats.org/officeDocument/2006/relationships/image" Target="../media/image380.png"/><Relationship Id="rId64" Type="http://schemas.openxmlformats.org/officeDocument/2006/relationships/image" Target="../media/image46.png"/><Relationship Id="rId69" Type="http://schemas.openxmlformats.org/officeDocument/2006/relationships/customXml" Target="../ink/ink96.xml"/><Relationship Id="rId113" Type="http://schemas.openxmlformats.org/officeDocument/2006/relationships/customXml" Target="../ink/ink118.xml"/><Relationship Id="rId118" Type="http://schemas.openxmlformats.org/officeDocument/2006/relationships/image" Target="../media/image94.png"/><Relationship Id="rId134" Type="http://schemas.openxmlformats.org/officeDocument/2006/relationships/image" Target="../media/image100.png"/><Relationship Id="rId80" Type="http://schemas.openxmlformats.org/officeDocument/2006/relationships/image" Target="../media/image75.png"/><Relationship Id="rId85" Type="http://schemas.openxmlformats.org/officeDocument/2006/relationships/customXml" Target="../ink/ink104.xml"/><Relationship Id="rId12" Type="http://schemas.openxmlformats.org/officeDocument/2006/relationships/image" Target="../media/image2010.png"/><Relationship Id="rId17" Type="http://schemas.openxmlformats.org/officeDocument/2006/relationships/customXml" Target="../ink/ink70.xml"/><Relationship Id="rId33" Type="http://schemas.openxmlformats.org/officeDocument/2006/relationships/customXml" Target="../ink/ink78.xml"/><Relationship Id="rId38" Type="http://schemas.openxmlformats.org/officeDocument/2006/relationships/image" Target="../media/image330.png"/><Relationship Id="rId59" Type="http://schemas.openxmlformats.org/officeDocument/2006/relationships/customXml" Target="../ink/ink91.xml"/><Relationship Id="rId103" Type="http://schemas.openxmlformats.org/officeDocument/2006/relationships/customXml" Target="../ink/ink113.xml"/><Relationship Id="rId108" Type="http://schemas.openxmlformats.org/officeDocument/2006/relationships/image" Target="../media/image89.png"/><Relationship Id="rId124" Type="http://schemas.openxmlformats.org/officeDocument/2006/relationships/image" Target="../media/image97.png"/><Relationship Id="rId129" Type="http://schemas.openxmlformats.org/officeDocument/2006/relationships/customXml" Target="../ink/ink126.xml"/><Relationship Id="rId54" Type="http://schemas.openxmlformats.org/officeDocument/2006/relationships/image" Target="../media/image410.png"/><Relationship Id="rId70" Type="http://schemas.openxmlformats.org/officeDocument/2006/relationships/image" Target="../media/image490.png"/><Relationship Id="rId75" Type="http://schemas.openxmlformats.org/officeDocument/2006/relationships/customXml" Target="../ink/ink99.xml"/><Relationship Id="rId91" Type="http://schemas.openxmlformats.org/officeDocument/2006/relationships/customXml" Target="../ink/ink107.xml"/><Relationship Id="rId9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23" Type="http://schemas.openxmlformats.org/officeDocument/2006/relationships/customXml" Target="../ink/ink73.xml"/><Relationship Id="rId28" Type="http://schemas.openxmlformats.org/officeDocument/2006/relationships/image" Target="../media/image280.png"/><Relationship Id="rId49" Type="http://schemas.openxmlformats.org/officeDocument/2006/relationships/customXml" Target="../ink/ink86.xml"/><Relationship Id="rId114" Type="http://schemas.openxmlformats.org/officeDocument/2006/relationships/image" Target="../media/image92.png"/><Relationship Id="rId119" Type="http://schemas.openxmlformats.org/officeDocument/2006/relationships/customXml" Target="../ink/ink121.xml"/><Relationship Id="rId44" Type="http://schemas.openxmlformats.org/officeDocument/2006/relationships/image" Target="../media/image360.png"/><Relationship Id="rId60" Type="http://schemas.openxmlformats.org/officeDocument/2006/relationships/image" Target="../media/image440.png"/><Relationship Id="rId65" Type="http://schemas.openxmlformats.org/officeDocument/2006/relationships/customXml" Target="../ink/ink94.xml"/><Relationship Id="rId81" Type="http://schemas.openxmlformats.org/officeDocument/2006/relationships/customXml" Target="../ink/ink102.xml"/><Relationship Id="rId86" Type="http://schemas.openxmlformats.org/officeDocument/2006/relationships/image" Target="../media/image78.png"/><Relationship Id="rId130" Type="http://schemas.openxmlformats.org/officeDocument/2006/relationships/image" Target="../media/image55.png"/><Relationship Id="rId135" Type="http://schemas.openxmlformats.org/officeDocument/2006/relationships/customXml" Target="../ink/ink129.xml"/><Relationship Id="rId13" Type="http://schemas.openxmlformats.org/officeDocument/2006/relationships/customXml" Target="../ink/ink68.xml"/><Relationship Id="rId18" Type="http://schemas.openxmlformats.org/officeDocument/2006/relationships/image" Target="../media/image2310.png"/><Relationship Id="rId39" Type="http://schemas.openxmlformats.org/officeDocument/2006/relationships/customXml" Target="../ink/ink81.xml"/><Relationship Id="rId109" Type="http://schemas.openxmlformats.org/officeDocument/2006/relationships/customXml" Target="../ink/ink116.xml"/><Relationship Id="rId34" Type="http://schemas.openxmlformats.org/officeDocument/2006/relationships/image" Target="../media/image310.png"/><Relationship Id="rId50" Type="http://schemas.openxmlformats.org/officeDocument/2006/relationships/image" Target="../media/image390.png"/><Relationship Id="rId55" Type="http://schemas.openxmlformats.org/officeDocument/2006/relationships/customXml" Target="../ink/ink89.xml"/><Relationship Id="rId76" Type="http://schemas.openxmlformats.org/officeDocument/2006/relationships/image" Target="../media/image73.png"/><Relationship Id="rId97" Type="http://schemas.openxmlformats.org/officeDocument/2006/relationships/customXml" Target="../ink/ink110.xml"/><Relationship Id="rId104" Type="http://schemas.openxmlformats.org/officeDocument/2006/relationships/image" Target="../media/image87.png"/><Relationship Id="rId120" Type="http://schemas.openxmlformats.org/officeDocument/2006/relationships/image" Target="../media/image95.png"/><Relationship Id="rId125" Type="http://schemas.openxmlformats.org/officeDocument/2006/relationships/customXml" Target="../ink/ink124.xml"/><Relationship Id="rId7" Type="http://schemas.openxmlformats.org/officeDocument/2006/relationships/customXml" Target="../ink/ink65.xml"/><Relationship Id="rId71" Type="http://schemas.openxmlformats.org/officeDocument/2006/relationships/customXml" Target="../ink/ink97.xml"/><Relationship Id="rId92" Type="http://schemas.openxmlformats.org/officeDocument/2006/relationships/image" Target="../media/image81.png"/><Relationship Id="rId2" Type="http://schemas.openxmlformats.org/officeDocument/2006/relationships/image" Target="../media/image1110.png"/><Relationship Id="rId29" Type="http://schemas.openxmlformats.org/officeDocument/2006/relationships/customXml" Target="../ink/ink76.xml"/><Relationship Id="rId24" Type="http://schemas.openxmlformats.org/officeDocument/2006/relationships/image" Target="../media/image260.png"/><Relationship Id="rId40" Type="http://schemas.openxmlformats.org/officeDocument/2006/relationships/image" Target="../media/image340.png"/><Relationship Id="rId45" Type="http://schemas.openxmlformats.org/officeDocument/2006/relationships/customXml" Target="../ink/ink84.xml"/><Relationship Id="rId66" Type="http://schemas.openxmlformats.org/officeDocument/2006/relationships/image" Target="../media/image47.png"/><Relationship Id="rId87" Type="http://schemas.openxmlformats.org/officeDocument/2006/relationships/customXml" Target="../ink/ink105.xml"/><Relationship Id="rId110" Type="http://schemas.openxmlformats.org/officeDocument/2006/relationships/image" Target="../media/image90.png"/><Relationship Id="rId115" Type="http://schemas.openxmlformats.org/officeDocument/2006/relationships/customXml" Target="../ink/ink119.xml"/><Relationship Id="rId131" Type="http://schemas.openxmlformats.org/officeDocument/2006/relationships/customXml" Target="../ink/ink127.xml"/><Relationship Id="rId136" Type="http://schemas.openxmlformats.org/officeDocument/2006/relationships/image" Target="../media/image101.png"/><Relationship Id="rId61" Type="http://schemas.openxmlformats.org/officeDocument/2006/relationships/customXml" Target="../ink/ink92.xml"/><Relationship Id="rId82" Type="http://schemas.openxmlformats.org/officeDocument/2006/relationships/image" Target="../media/image76.png"/><Relationship Id="rId19" Type="http://schemas.openxmlformats.org/officeDocument/2006/relationships/customXml" Target="../ink/ink71.xml"/><Relationship Id="rId14" Type="http://schemas.openxmlformats.org/officeDocument/2006/relationships/image" Target="../media/image2110.png"/><Relationship Id="rId30" Type="http://schemas.openxmlformats.org/officeDocument/2006/relationships/image" Target="../media/image290.png"/><Relationship Id="rId35" Type="http://schemas.openxmlformats.org/officeDocument/2006/relationships/customXml" Target="../ink/ink79.xml"/><Relationship Id="rId56" Type="http://schemas.openxmlformats.org/officeDocument/2006/relationships/image" Target="../media/image420.png"/><Relationship Id="rId77" Type="http://schemas.openxmlformats.org/officeDocument/2006/relationships/customXml" Target="../ink/ink100.xml"/><Relationship Id="rId100" Type="http://schemas.openxmlformats.org/officeDocument/2006/relationships/image" Target="../media/image85.png"/><Relationship Id="rId105" Type="http://schemas.openxmlformats.org/officeDocument/2006/relationships/customXml" Target="../ink/ink114.xml"/><Relationship Id="rId126" Type="http://schemas.openxmlformats.org/officeDocument/2006/relationships/image" Target="../media/image98.png"/><Relationship Id="rId8" Type="http://schemas.openxmlformats.org/officeDocument/2006/relationships/image" Target="../media/image180.png"/><Relationship Id="rId51" Type="http://schemas.openxmlformats.org/officeDocument/2006/relationships/customXml" Target="../ink/ink87.xml"/><Relationship Id="rId72" Type="http://schemas.openxmlformats.org/officeDocument/2006/relationships/image" Target="../media/image500.png"/><Relationship Id="rId93" Type="http://schemas.openxmlformats.org/officeDocument/2006/relationships/customXml" Target="../ink/ink108.xml"/><Relationship Id="rId98" Type="http://schemas.openxmlformats.org/officeDocument/2006/relationships/image" Target="../media/image84.png"/><Relationship Id="rId121" Type="http://schemas.openxmlformats.org/officeDocument/2006/relationships/customXml" Target="../ink/ink122.xml"/><Relationship Id="rId3" Type="http://schemas.openxmlformats.org/officeDocument/2006/relationships/image" Target="../media/image6.emf"/><Relationship Id="rId25" Type="http://schemas.openxmlformats.org/officeDocument/2006/relationships/customXml" Target="../ink/ink74.xml"/><Relationship Id="rId46" Type="http://schemas.openxmlformats.org/officeDocument/2006/relationships/image" Target="../media/image37.png"/><Relationship Id="rId67" Type="http://schemas.openxmlformats.org/officeDocument/2006/relationships/customXml" Target="../ink/ink95.xml"/><Relationship Id="rId116" Type="http://schemas.openxmlformats.org/officeDocument/2006/relationships/image" Target="../media/image93.png"/><Relationship Id="rId20" Type="http://schemas.openxmlformats.org/officeDocument/2006/relationships/image" Target="../media/image2410.png"/><Relationship Id="rId41" Type="http://schemas.openxmlformats.org/officeDocument/2006/relationships/customXml" Target="../ink/ink82.xml"/><Relationship Id="rId62" Type="http://schemas.openxmlformats.org/officeDocument/2006/relationships/image" Target="../media/image450.png"/><Relationship Id="rId83" Type="http://schemas.openxmlformats.org/officeDocument/2006/relationships/customXml" Target="../ink/ink103.xml"/><Relationship Id="rId88" Type="http://schemas.openxmlformats.org/officeDocument/2006/relationships/image" Target="../media/image79.png"/><Relationship Id="rId111" Type="http://schemas.openxmlformats.org/officeDocument/2006/relationships/customXml" Target="../ink/ink117.xml"/><Relationship Id="rId132" Type="http://schemas.openxmlformats.org/officeDocument/2006/relationships/image" Target="../media/image99.png"/><Relationship Id="rId15" Type="http://schemas.openxmlformats.org/officeDocument/2006/relationships/customXml" Target="../ink/ink69.xml"/><Relationship Id="rId36" Type="http://schemas.openxmlformats.org/officeDocument/2006/relationships/image" Target="../media/image320.png"/><Relationship Id="rId57" Type="http://schemas.openxmlformats.org/officeDocument/2006/relationships/customXml" Target="../ink/ink90.xml"/><Relationship Id="rId106" Type="http://schemas.openxmlformats.org/officeDocument/2006/relationships/image" Target="../media/image88.png"/><Relationship Id="rId127" Type="http://schemas.openxmlformats.org/officeDocument/2006/relationships/customXml" Target="../ink/ink125.xml"/><Relationship Id="rId10" Type="http://schemas.openxmlformats.org/officeDocument/2006/relationships/image" Target="../media/image1910.png"/><Relationship Id="rId31" Type="http://schemas.openxmlformats.org/officeDocument/2006/relationships/customXml" Target="../ink/ink77.xml"/><Relationship Id="rId52" Type="http://schemas.openxmlformats.org/officeDocument/2006/relationships/image" Target="../media/image400.png"/><Relationship Id="rId73" Type="http://schemas.openxmlformats.org/officeDocument/2006/relationships/customXml" Target="../ink/ink98.xml"/><Relationship Id="rId78" Type="http://schemas.openxmlformats.org/officeDocument/2006/relationships/image" Target="../media/image74.png"/><Relationship Id="rId94" Type="http://schemas.openxmlformats.org/officeDocument/2006/relationships/image" Target="../media/image82.png"/><Relationship Id="rId99" Type="http://schemas.openxmlformats.org/officeDocument/2006/relationships/customXml" Target="../ink/ink111.xml"/><Relationship Id="rId101" Type="http://schemas.openxmlformats.org/officeDocument/2006/relationships/customXml" Target="../ink/ink112.xml"/><Relationship Id="rId122" Type="http://schemas.openxmlformats.org/officeDocument/2006/relationships/image" Target="../media/image96.png"/><Relationship Id="rId4" Type="http://schemas.openxmlformats.org/officeDocument/2006/relationships/image" Target="../media/image8.emf"/><Relationship Id="rId9" Type="http://schemas.openxmlformats.org/officeDocument/2006/relationships/customXml" Target="../ink/ink66.xml"/><Relationship Id="rId26" Type="http://schemas.openxmlformats.org/officeDocument/2006/relationships/image" Target="../media/image270.png"/><Relationship Id="rId47" Type="http://schemas.openxmlformats.org/officeDocument/2006/relationships/customXml" Target="../ink/ink85.xml"/><Relationship Id="rId68" Type="http://schemas.openxmlformats.org/officeDocument/2006/relationships/image" Target="../media/image480.png"/><Relationship Id="rId89" Type="http://schemas.openxmlformats.org/officeDocument/2006/relationships/customXml" Target="../ink/ink106.xml"/><Relationship Id="rId112" Type="http://schemas.openxmlformats.org/officeDocument/2006/relationships/image" Target="../media/image91.png"/><Relationship Id="rId133" Type="http://schemas.openxmlformats.org/officeDocument/2006/relationships/customXml" Target="../ink/ink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C502-5D0A-42D6-AFBC-845516801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Биостатистика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737C9-D32B-4B95-9D4F-4FD4AF966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486912" cy="1463040"/>
          </a:xfrm>
        </p:spPr>
        <p:txBody>
          <a:bodyPr>
            <a:noAutofit/>
          </a:bodyPr>
          <a:lstStyle/>
          <a:p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Регресиона анализа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1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u="sng" dirty="0"/>
                  <a:t>Мотивациони пример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представља резултате на једном тесту знања,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на другом. Десно су дати подаци за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sr-Cyrl-RS" sz="2400" dirty="0"/>
                  <a:t> испитаника. Да ли се на основу резултата једног теста могу предвидети резултати на другом?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blipFill>
                <a:blip r:embed="rId2"/>
                <a:stretch>
                  <a:fillRect l="-2240" t="-1288" r="-128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9CDA9E-A584-4840-BE0D-772E383C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81" y="2084832"/>
            <a:ext cx="2542616" cy="2739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819FE-499C-4DD6-84D4-A91E6F9EE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39" y="1938916"/>
            <a:ext cx="4917633" cy="4520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B3241-A0C2-4E1C-82D0-FBBB7F289990}"/>
              </a:ext>
            </a:extLst>
          </p:cNvPr>
          <p:cNvSpPr txBox="1"/>
          <p:nvPr/>
        </p:nvSpPr>
        <p:spPr>
          <a:xfrm rot="19303285">
            <a:off x="9209757" y="2591447"/>
            <a:ext cx="1777386" cy="408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F9EC31-9BAF-4EF6-A857-C8C9725D917C}"/>
                  </a:ext>
                </a:extLst>
              </p14:cNvPr>
              <p14:cNvContentPartPr/>
              <p14:nvPr/>
            </p14:nvContentPartPr>
            <p14:xfrm>
              <a:off x="9208670" y="3969084"/>
              <a:ext cx="38340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F9EC31-9BAF-4EF6-A857-C8C9725D91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0670" y="3951084"/>
                <a:ext cx="419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22080E-6688-4DE1-B7BC-CFEEF83B98C8}"/>
                  </a:ext>
                </a:extLst>
              </p14:cNvPr>
              <p14:cNvContentPartPr/>
              <p14:nvPr/>
            </p14:nvContentPartPr>
            <p14:xfrm>
              <a:off x="9222350" y="4379484"/>
              <a:ext cx="38736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22080E-6688-4DE1-B7BC-CFEEF83B98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4350" y="4362384"/>
                <a:ext cx="423000" cy="40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A38E3D-7076-475B-9683-BE3B1D7E8098}"/>
                  </a:ext>
                </a:extLst>
              </p14:cNvPr>
              <p14:cNvContentPartPr/>
              <p14:nvPr/>
            </p14:nvContentPartPr>
            <p14:xfrm>
              <a:off x="9583430" y="3995004"/>
              <a:ext cx="11520" cy="374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A38E3D-7076-475B-9683-BE3B1D7E80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64849" y="3977004"/>
                <a:ext cx="4831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634F92-6692-47E1-B55A-4654629887E5}"/>
                  </a:ext>
                </a:extLst>
              </p14:cNvPr>
              <p14:cNvContentPartPr/>
              <p14:nvPr/>
            </p14:nvContentPartPr>
            <p14:xfrm>
              <a:off x="9300830" y="3550044"/>
              <a:ext cx="181080" cy="158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634F92-6692-47E1-B55A-4654629887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2794" y="3532044"/>
                <a:ext cx="216791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688F75-36AB-419D-856E-5F6B65D343FB}"/>
                  </a:ext>
                </a:extLst>
              </p14:cNvPr>
              <p14:cNvContentPartPr/>
              <p14:nvPr/>
            </p14:nvContentPartPr>
            <p14:xfrm>
              <a:off x="9719870" y="3494964"/>
              <a:ext cx="65520" cy="7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688F75-36AB-419D-856E-5F6B65D343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01870" y="3476964"/>
                <a:ext cx="1011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4C90A8-BE90-4A55-9BDB-9C54249DC73F}"/>
                  </a:ext>
                </a:extLst>
              </p14:cNvPr>
              <p14:cNvContentPartPr/>
              <p14:nvPr/>
            </p14:nvContentPartPr>
            <p14:xfrm>
              <a:off x="9303350" y="3561924"/>
              <a:ext cx="133200" cy="11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4C90A8-BE90-4A55-9BDB-9C54249DC7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85350" y="3543924"/>
                <a:ext cx="1688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D6CAE-4534-47C8-9E0B-62151CC14079}"/>
              </a:ext>
            </a:extLst>
          </p:cNvPr>
          <p:cNvGrpSpPr/>
          <p:nvPr/>
        </p:nvGrpSpPr>
        <p:grpSpPr>
          <a:xfrm>
            <a:off x="9719870" y="3509364"/>
            <a:ext cx="43560" cy="35640"/>
            <a:chOff x="9719870" y="3509364"/>
            <a:chExt cx="43560" cy="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1C6EB5-08F7-4FFF-8CBC-627C9A8AC8B8}"/>
                    </a:ext>
                  </a:extLst>
                </p14:cNvPr>
                <p14:cNvContentPartPr/>
                <p14:nvPr/>
              </p14:nvContentPartPr>
              <p14:xfrm>
                <a:off x="9719870" y="3515844"/>
                <a:ext cx="36000" cy="2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1C6EB5-08F7-4FFF-8CBC-627C9A8AC8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01870" y="3497619"/>
                  <a:ext cx="71640" cy="65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21CB87-C3A7-4085-BFA7-843FC3369A68}"/>
                    </a:ext>
                  </a:extLst>
                </p14:cNvPr>
                <p14:cNvContentPartPr/>
                <p14:nvPr/>
              </p14:nvContentPartPr>
              <p14:xfrm>
                <a:off x="9750110" y="3509364"/>
                <a:ext cx="1332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21CB87-C3A7-4085-BFA7-843FC3369A6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32110" y="3491364"/>
                  <a:ext cx="489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20F9C7-A765-4F07-88B6-AAC99A2977E0}"/>
              </a:ext>
            </a:extLst>
          </p:cNvPr>
          <p:cNvGrpSpPr/>
          <p:nvPr/>
        </p:nvGrpSpPr>
        <p:grpSpPr>
          <a:xfrm>
            <a:off x="9206150" y="3992484"/>
            <a:ext cx="371520" cy="369720"/>
            <a:chOff x="9206150" y="3992484"/>
            <a:chExt cx="37152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937747-F92F-493A-A46E-EC6FC155F86F}"/>
                    </a:ext>
                  </a:extLst>
                </p14:cNvPr>
                <p14:cNvContentPartPr/>
                <p14:nvPr/>
              </p14:nvContentPartPr>
              <p14:xfrm>
                <a:off x="9206150" y="3992484"/>
                <a:ext cx="361440" cy="33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937747-F92F-493A-A46E-EC6FC155F8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88150" y="3974484"/>
                  <a:ext cx="397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014319-4730-4E29-ABA6-A1E4DCD5443F}"/>
                    </a:ext>
                  </a:extLst>
                </p14:cNvPr>
                <p14:cNvContentPartPr/>
                <p14:nvPr/>
              </p14:nvContentPartPr>
              <p14:xfrm>
                <a:off x="9269510" y="4341684"/>
                <a:ext cx="308160" cy="2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014319-4730-4E29-ABA6-A1E4DCD544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51510" y="4323684"/>
                  <a:ext cx="3438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E708FD2-60AC-458C-B6D7-2B61D1C01B6D}"/>
                  </a:ext>
                </a:extLst>
              </p14:cNvPr>
              <p14:cNvContentPartPr/>
              <p14:nvPr/>
            </p14:nvContentPartPr>
            <p14:xfrm>
              <a:off x="8453030" y="4183644"/>
              <a:ext cx="455040" cy="1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E708FD2-60AC-458C-B6D7-2B61D1C01B6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35030" y="4165644"/>
                <a:ext cx="4906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DD4F8E4-5EF3-4884-A7FF-FEC1CE7174AF}"/>
              </a:ext>
            </a:extLst>
          </p:cNvPr>
          <p:cNvGrpSpPr/>
          <p:nvPr/>
        </p:nvGrpSpPr>
        <p:grpSpPr>
          <a:xfrm>
            <a:off x="8313350" y="3589284"/>
            <a:ext cx="607680" cy="592560"/>
            <a:chOff x="8313350" y="3589284"/>
            <a:chExt cx="60768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C41A58-5F9A-45C5-A355-C7685E0938B6}"/>
                    </a:ext>
                  </a:extLst>
                </p14:cNvPr>
                <p14:cNvContentPartPr/>
                <p14:nvPr/>
              </p14:nvContentPartPr>
              <p14:xfrm>
                <a:off x="8329550" y="3599724"/>
                <a:ext cx="169560" cy="582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C41A58-5F9A-45C5-A355-C7685E0938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11550" y="3581724"/>
                  <a:ext cx="2052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60ACDB-F177-42B3-A59C-C5EC7BE008AD}"/>
                    </a:ext>
                  </a:extLst>
                </p14:cNvPr>
                <p14:cNvContentPartPr/>
                <p14:nvPr/>
              </p14:nvContentPartPr>
              <p14:xfrm>
                <a:off x="8335310" y="3589284"/>
                <a:ext cx="585720" cy="19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60ACDB-F177-42B3-A59C-C5EC7BE008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17321" y="3571605"/>
                  <a:ext cx="621338" cy="54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8EA8D9-D77E-4076-AAE7-8FD82BD51CF3}"/>
                    </a:ext>
                  </a:extLst>
                </p14:cNvPr>
                <p14:cNvContentPartPr/>
                <p14:nvPr/>
              </p14:nvContentPartPr>
              <p14:xfrm>
                <a:off x="8313350" y="3625644"/>
                <a:ext cx="545400" cy="54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8EA8D9-D77E-4076-AAE7-8FD82BD51C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95350" y="3607644"/>
                  <a:ext cx="58104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06A0E2-EE23-4116-A8E9-0F2E3E40860E}"/>
              </a:ext>
            </a:extLst>
          </p:cNvPr>
          <p:cNvGrpSpPr/>
          <p:nvPr/>
        </p:nvGrpSpPr>
        <p:grpSpPr>
          <a:xfrm>
            <a:off x="7891790" y="4445364"/>
            <a:ext cx="968400" cy="493560"/>
            <a:chOff x="7891790" y="4445364"/>
            <a:chExt cx="96840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15BE77-5EF2-444C-A17D-9BCA0A611505}"/>
                    </a:ext>
                  </a:extLst>
                </p14:cNvPr>
                <p14:cNvContentPartPr/>
                <p14:nvPr/>
              </p14:nvContentPartPr>
              <p14:xfrm>
                <a:off x="8643470" y="4445364"/>
                <a:ext cx="216720" cy="23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15BE77-5EF2-444C-A17D-9BCA0A61150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25440" y="4427364"/>
                  <a:ext cx="252419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9D7F4C-D5FE-4315-A1A2-6FEBFA7571CF}"/>
                    </a:ext>
                  </a:extLst>
                </p14:cNvPr>
                <p14:cNvContentPartPr/>
                <p14:nvPr/>
              </p14:nvContentPartPr>
              <p14:xfrm>
                <a:off x="8651030" y="4456884"/>
                <a:ext cx="178920" cy="19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9D7F4C-D5FE-4315-A1A2-6FEBFA7571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33066" y="4438918"/>
                  <a:ext cx="214488" cy="227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EE5B53-C9E4-4947-951A-E4E176DB9881}"/>
                    </a:ext>
                  </a:extLst>
                </p14:cNvPr>
                <p14:cNvContentPartPr/>
                <p14:nvPr/>
              </p14:nvContentPartPr>
              <p14:xfrm>
                <a:off x="8393990" y="4698084"/>
                <a:ext cx="205560" cy="240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EE5B53-C9E4-4947-951A-E4E176DB98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75990" y="4680084"/>
                  <a:ext cx="241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EA8A9C-8B61-49F2-96AB-A3E090604B50}"/>
                    </a:ext>
                  </a:extLst>
                </p14:cNvPr>
                <p14:cNvContentPartPr/>
                <p14:nvPr/>
              </p14:nvContentPartPr>
              <p14:xfrm>
                <a:off x="8396150" y="4713564"/>
                <a:ext cx="192600" cy="21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EA8A9C-8B61-49F2-96AB-A3E090604B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78150" y="4695564"/>
                  <a:ext cx="228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58E52D-DFB8-45F2-9BA5-861201DF19AC}"/>
                    </a:ext>
                  </a:extLst>
                </p14:cNvPr>
                <p14:cNvContentPartPr/>
                <p14:nvPr/>
              </p14:nvContentPartPr>
              <p14:xfrm>
                <a:off x="7891790" y="4653804"/>
                <a:ext cx="19332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58E52D-DFB8-45F2-9BA5-861201DF19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73790" y="4635804"/>
                  <a:ext cx="22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0B1578-6EFF-4B00-ABB3-930E3BC1EDB6}"/>
                    </a:ext>
                  </a:extLst>
                </p14:cNvPr>
                <p14:cNvContentPartPr/>
                <p14:nvPr/>
              </p14:nvContentPartPr>
              <p14:xfrm>
                <a:off x="7919870" y="4654524"/>
                <a:ext cx="204480" cy="215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0B1578-6EFF-4B00-ABB3-930E3BC1ED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01838" y="4636554"/>
                  <a:ext cx="240183" cy="251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0133EA-0F37-4F8E-9415-5DA3597D414A}"/>
                    </a:ext>
                  </a:extLst>
                </p14:cNvPr>
                <p14:cNvContentPartPr/>
                <p14:nvPr/>
              </p14:nvContentPartPr>
              <p14:xfrm>
                <a:off x="7939670" y="4648764"/>
                <a:ext cx="163800" cy="197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0133EA-0F37-4F8E-9415-5DA3597D41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21670" y="4630731"/>
                  <a:ext cx="199440" cy="2333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A266B5-E190-419A-9463-EF692D2B5B88}"/>
              </a:ext>
            </a:extLst>
          </p:cNvPr>
          <p:cNvGrpSpPr/>
          <p:nvPr/>
        </p:nvGrpSpPr>
        <p:grpSpPr>
          <a:xfrm>
            <a:off x="7870910" y="5117124"/>
            <a:ext cx="108720" cy="114840"/>
            <a:chOff x="7870910" y="5117124"/>
            <a:chExt cx="10872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E2FC62-0E79-49C6-A6D0-A8C0AEA3E6BD}"/>
                    </a:ext>
                  </a:extLst>
                </p14:cNvPr>
                <p14:cNvContentPartPr/>
                <p14:nvPr/>
              </p14:nvContentPartPr>
              <p14:xfrm>
                <a:off x="7870910" y="5117124"/>
                <a:ext cx="108720" cy="11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E2FC62-0E79-49C6-A6D0-A8C0AEA3E6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52910" y="5099124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456985-43A6-4ED6-A710-C3B493586767}"/>
                    </a:ext>
                  </a:extLst>
                </p14:cNvPr>
                <p14:cNvContentPartPr/>
                <p14:nvPr/>
              </p14:nvContentPartPr>
              <p14:xfrm>
                <a:off x="7892150" y="5140164"/>
                <a:ext cx="77400" cy="71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456985-43A6-4ED6-A710-C3B4935867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74233" y="5122073"/>
                  <a:ext cx="112875" cy="1071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34FA4B-DACF-4ECD-A01F-F8708499B7F4}"/>
              </a:ext>
            </a:extLst>
          </p:cNvPr>
          <p:cNvGrpSpPr/>
          <p:nvPr/>
        </p:nvGrpSpPr>
        <p:grpSpPr>
          <a:xfrm>
            <a:off x="10205150" y="4034244"/>
            <a:ext cx="1289520" cy="667440"/>
            <a:chOff x="10205150" y="4034244"/>
            <a:chExt cx="128952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1A7285-DBDE-4B04-8732-246DF418DD15}"/>
                    </a:ext>
                  </a:extLst>
                </p14:cNvPr>
                <p14:cNvContentPartPr/>
                <p14:nvPr/>
              </p14:nvContentPartPr>
              <p14:xfrm>
                <a:off x="10251950" y="4135044"/>
                <a:ext cx="360" cy="393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1A7285-DBDE-4B04-8732-246DF418DD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33950" y="4117044"/>
                  <a:ext cx="360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B79CC7-A5A1-4F38-883E-B5BCA0F84CAD}"/>
                    </a:ext>
                  </a:extLst>
                </p14:cNvPr>
                <p14:cNvContentPartPr/>
                <p14:nvPr/>
              </p14:nvContentPartPr>
              <p14:xfrm>
                <a:off x="10205150" y="4108404"/>
                <a:ext cx="221400" cy="22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B79CC7-A5A1-4F38-883E-B5BCA0F84C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87150" y="4090404"/>
                  <a:ext cx="257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E94F205-8313-48FF-A5C1-6058ED54C8EB}"/>
                    </a:ext>
                  </a:extLst>
                </p14:cNvPr>
                <p14:cNvContentPartPr/>
                <p14:nvPr/>
              </p14:nvContentPartPr>
              <p14:xfrm>
                <a:off x="10373630" y="4475604"/>
                <a:ext cx="360" cy="160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E94F205-8313-48FF-A5C1-6058ED54C8E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55630" y="4457604"/>
                  <a:ext cx="36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7D0779-415D-42B8-B226-1DCE886D968C}"/>
                    </a:ext>
                  </a:extLst>
                </p14:cNvPr>
                <p14:cNvContentPartPr/>
                <p14:nvPr/>
              </p14:nvContentPartPr>
              <p14:xfrm>
                <a:off x="10382270" y="4475604"/>
                <a:ext cx="122040" cy="171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7D0779-415D-42B8-B226-1DCE886D96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64270" y="4457604"/>
                  <a:ext cx="157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A98008-28D0-44A3-81C9-87F6B4A32C46}"/>
                    </a:ext>
                  </a:extLst>
                </p14:cNvPr>
                <p14:cNvContentPartPr/>
                <p14:nvPr/>
              </p14:nvContentPartPr>
              <p14:xfrm>
                <a:off x="10629230" y="4307484"/>
                <a:ext cx="12312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A98008-28D0-44A3-81C9-87F6B4A32C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11230" y="4289484"/>
                  <a:ext cx="15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6CFCA2-A866-4DDB-B672-CCFD97C11572}"/>
                    </a:ext>
                  </a:extLst>
                </p14:cNvPr>
                <p14:cNvContentPartPr/>
                <p14:nvPr/>
              </p14:nvContentPartPr>
              <p14:xfrm>
                <a:off x="10598270" y="4370484"/>
                <a:ext cx="130680" cy="2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6CFCA2-A866-4DDB-B672-CCFD97C115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80270" y="4352484"/>
                  <a:ext cx="166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B90E01-3EBC-4FAA-B4F3-D5E1BF05C6D7}"/>
                    </a:ext>
                  </a:extLst>
                </p14:cNvPr>
                <p14:cNvContentPartPr/>
                <p14:nvPr/>
              </p14:nvContentPartPr>
              <p14:xfrm>
                <a:off x="10804550" y="4267884"/>
                <a:ext cx="253800" cy="157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B90E01-3EBC-4FAA-B4F3-D5E1BF05C6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86524" y="4249884"/>
                  <a:ext cx="289491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11D1B9-14E3-4A1F-842F-296BA00E7386}"/>
                    </a:ext>
                  </a:extLst>
                </p14:cNvPr>
                <p14:cNvContentPartPr/>
                <p14:nvPr/>
              </p14:nvContentPartPr>
              <p14:xfrm>
                <a:off x="10987790" y="4189404"/>
                <a:ext cx="12600" cy="1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11D1B9-14E3-4A1F-842F-296BA00E73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69790" y="4171404"/>
                  <a:ext cx="48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58D7BA-3673-40E1-B9D1-6204225DF776}"/>
                    </a:ext>
                  </a:extLst>
                </p14:cNvPr>
                <p14:cNvContentPartPr/>
                <p14:nvPr/>
              </p14:nvContentPartPr>
              <p14:xfrm>
                <a:off x="11097230" y="4286604"/>
                <a:ext cx="158760" cy="12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58D7BA-3673-40E1-B9D1-6204225DF77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79230" y="4268604"/>
                  <a:ext cx="19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3008C20-0FCF-4678-8BDD-F94A5F223E18}"/>
                    </a:ext>
                  </a:extLst>
                </p14:cNvPr>
                <p14:cNvContentPartPr/>
                <p14:nvPr/>
              </p14:nvContentPartPr>
              <p14:xfrm>
                <a:off x="11489270" y="4034244"/>
                <a:ext cx="5400" cy="37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008C20-0FCF-4678-8BDD-F94A5F223E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71270" y="4016244"/>
                  <a:ext cx="41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A804E0-21C3-4E22-888E-CBE868959D9E}"/>
                    </a:ext>
                  </a:extLst>
                </p14:cNvPr>
                <p14:cNvContentPartPr/>
                <p14:nvPr/>
              </p14:nvContentPartPr>
              <p14:xfrm>
                <a:off x="11493950" y="4695924"/>
                <a:ext cx="360" cy="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A804E0-21C3-4E22-888E-CBE868959D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75950" y="4677924"/>
                  <a:ext cx="360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6ECA3B-926D-4F7C-8646-2E3CDC32086C}"/>
                  </a:ext>
                </a:extLst>
              </p14:cNvPr>
              <p14:cNvContentPartPr/>
              <p14:nvPr/>
            </p14:nvContentPartPr>
            <p14:xfrm>
              <a:off x="10162310" y="4934604"/>
              <a:ext cx="1190520" cy="74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6ECA3B-926D-4F7C-8646-2E3CDC3208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144310" y="4916604"/>
                <a:ext cx="12261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5AB10BD6-A6F5-4BDE-858F-EB9F52FCA6E9}"/>
              </a:ext>
            </a:extLst>
          </p:cNvPr>
          <p:cNvSpPr txBox="1"/>
          <p:nvPr/>
        </p:nvSpPr>
        <p:spPr>
          <a:xfrm>
            <a:off x="7988450" y="1995413"/>
            <a:ext cx="3696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sr-Cyrl-RS" sz="2400" dirty="0">
                <a:solidFill>
                  <a:srgbClr val="FFC000"/>
                </a:solidFill>
              </a:rPr>
              <a:t>Метод најмањих квадрата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4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ADCF1A-1912-4CA6-BBA9-1236CA696968}"/>
                  </a:ext>
                </a:extLst>
              </p:cNvPr>
              <p:cNvSpPr txBox="1"/>
              <p:nvPr/>
            </p:nvSpPr>
            <p:spPr>
              <a:xfrm>
                <a:off x="950976" y="3563728"/>
                <a:ext cx="6528816" cy="803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ADCF1A-1912-4CA6-BBA9-1236CA696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3563728"/>
                <a:ext cx="6528816" cy="803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9646F8-112B-43F6-A637-588A617C5711}"/>
                  </a:ext>
                </a:extLst>
              </p:cNvPr>
              <p:cNvSpPr txBox="1"/>
              <p:nvPr/>
            </p:nvSpPr>
            <p:spPr>
              <a:xfrm>
                <a:off x="950976" y="1994068"/>
                <a:ext cx="5532121" cy="1613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Cyrl-RS" sz="2400" dirty="0" smtClean="0">
                        <a:solidFill>
                          <a:schemeClr val="tx1"/>
                        </a:solidFill>
                      </a:rPr>
                      <m:t>Метод најмањих квадрата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7663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/>
              </a:p>
              <a:p>
                <a:pPr marL="347663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?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9646F8-112B-43F6-A637-588A617C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1994068"/>
                <a:ext cx="5532121" cy="1613840"/>
              </a:xfrm>
              <a:prstGeom prst="rect">
                <a:avLst/>
              </a:prstGeom>
              <a:blipFill>
                <a:blip r:embed="rId3"/>
                <a:stretch>
                  <a:fillRect l="-143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5DA76-A73D-48E4-9ACA-A117D8933D86}"/>
                  </a:ext>
                </a:extLst>
              </p:cNvPr>
              <p:cNvSpPr txBox="1"/>
              <p:nvPr/>
            </p:nvSpPr>
            <p:spPr>
              <a:xfrm>
                <a:off x="950975" y="4440805"/>
                <a:ext cx="6528816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5DA76-A73D-48E4-9ACA-A117D893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5" y="4440805"/>
                <a:ext cx="6528816" cy="615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530C9F-2A70-4FE6-88F2-FF6886AE989D}"/>
                  </a:ext>
                </a:extLst>
              </p14:cNvPr>
              <p14:cNvContentPartPr/>
              <p14:nvPr/>
            </p14:nvContentPartPr>
            <p14:xfrm>
              <a:off x="1870576" y="2760431"/>
              <a:ext cx="1331280" cy="41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530C9F-2A70-4FE6-88F2-FF6886AE98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1936" y="2751431"/>
                <a:ext cx="1348920" cy="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57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ADCF1A-1912-4CA6-BBA9-1236CA696968}"/>
                  </a:ext>
                </a:extLst>
              </p:cNvPr>
              <p:cNvSpPr txBox="1"/>
              <p:nvPr/>
            </p:nvSpPr>
            <p:spPr>
              <a:xfrm>
                <a:off x="950976" y="3563728"/>
                <a:ext cx="6528816" cy="803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ADCF1A-1912-4CA6-BBA9-1236CA696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3563728"/>
                <a:ext cx="6528816" cy="8038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9646F8-112B-43F6-A637-588A617C5711}"/>
                  </a:ext>
                </a:extLst>
              </p:cNvPr>
              <p:cNvSpPr txBox="1"/>
              <p:nvPr/>
            </p:nvSpPr>
            <p:spPr>
              <a:xfrm>
                <a:off x="950976" y="1994068"/>
                <a:ext cx="553212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Cyrl-RS" sz="2400" dirty="0" smtClean="0">
                        <a:solidFill>
                          <a:schemeClr val="tx1"/>
                        </a:solidFill>
                      </a:rPr>
                      <m:t>Метод најмањих квадрата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7663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400" dirty="0"/>
              </a:p>
              <a:p>
                <a:pPr marL="347663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?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9646F8-112B-43F6-A637-588A617C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1994068"/>
                <a:ext cx="5532121" cy="1569660"/>
              </a:xfrm>
              <a:prstGeom prst="rect">
                <a:avLst/>
              </a:prstGeom>
              <a:blipFill>
                <a:blip r:embed="rId3"/>
                <a:stretch>
                  <a:fillRect l="-1432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5DA76-A73D-48E4-9ACA-A117D8933D86}"/>
                  </a:ext>
                </a:extLst>
              </p:cNvPr>
              <p:cNvSpPr txBox="1"/>
              <p:nvPr/>
            </p:nvSpPr>
            <p:spPr>
              <a:xfrm>
                <a:off x="950975" y="4440805"/>
                <a:ext cx="6528816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25DA76-A73D-48E4-9ACA-A117D8933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5" y="4440805"/>
                <a:ext cx="6528816" cy="615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629E4A5-12BB-46A6-91FA-25E66CB92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24" y="0"/>
            <a:ext cx="3746810" cy="3345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576A98-85A0-400E-9DFF-745FF0B935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6288"/>
          <a:stretch/>
        </p:blipFill>
        <p:spPr>
          <a:xfrm>
            <a:off x="6901065" y="3620011"/>
            <a:ext cx="4699617" cy="76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8B12C7-322E-4242-BCC1-70E381C72B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942" b="31674"/>
          <a:stretch/>
        </p:blipFill>
        <p:spPr>
          <a:xfrm>
            <a:off x="6438846" y="4543521"/>
            <a:ext cx="5161836" cy="410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A65B1-F105-46DA-B7F1-12CD926E5966}"/>
                  </a:ext>
                </a:extLst>
              </p:cNvPr>
              <p:cNvSpPr txBox="1"/>
              <p:nvPr/>
            </p:nvSpPr>
            <p:spPr>
              <a:xfrm>
                <a:off x="7090424" y="5262430"/>
                <a:ext cx="3395993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=2,39+0,857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A65B1-F105-46DA-B7F1-12CD926E5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24" y="5262430"/>
                <a:ext cx="3395993" cy="471539"/>
              </a:xfrm>
              <a:prstGeom prst="rect">
                <a:avLst/>
              </a:prstGeom>
              <a:blipFill>
                <a:blip r:embed="rId7"/>
                <a:stretch>
                  <a:fillRect l="-2334" t="-512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759BBB-9F7D-4EF5-81A2-16E24A6DAC81}"/>
                  </a:ext>
                </a:extLst>
              </p14:cNvPr>
              <p14:cNvContentPartPr/>
              <p14:nvPr/>
            </p14:nvContentPartPr>
            <p14:xfrm>
              <a:off x="7349056" y="2885351"/>
              <a:ext cx="877320" cy="53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759BBB-9F7D-4EF5-81A2-16E24A6DAC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40056" y="2876711"/>
                <a:ext cx="89496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17CFED-B2EA-4318-95D7-FAA763966CC4}"/>
                  </a:ext>
                </a:extLst>
              </p14:cNvPr>
              <p14:cNvContentPartPr/>
              <p14:nvPr/>
            </p14:nvContentPartPr>
            <p14:xfrm>
              <a:off x="7141336" y="4232111"/>
              <a:ext cx="236520" cy="3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17CFED-B2EA-4318-95D7-FAA763966CC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32696" y="4223111"/>
                <a:ext cx="2541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7B9A80-BCF5-4182-AF4A-331D78B370E8}"/>
                  </a:ext>
                </a:extLst>
              </p14:cNvPr>
              <p14:cNvContentPartPr/>
              <p14:nvPr/>
            </p14:nvContentPartPr>
            <p14:xfrm>
              <a:off x="10556296" y="4223831"/>
              <a:ext cx="615600" cy="24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7B9A80-BCF5-4182-AF4A-331D78B370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47656" y="4214831"/>
                <a:ext cx="633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DE5F96-FC6F-4962-8AF1-21A8EA5B7716}"/>
                  </a:ext>
                </a:extLst>
              </p14:cNvPr>
              <p14:cNvContentPartPr/>
              <p14:nvPr/>
            </p14:nvContentPartPr>
            <p14:xfrm>
              <a:off x="7144216" y="4901711"/>
              <a:ext cx="214200" cy="38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DE5F96-FC6F-4962-8AF1-21A8EA5B77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35216" y="4893071"/>
                <a:ext cx="2318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D3BB00-580A-4FA0-BDE0-8FBF4FDDF649}"/>
                  </a:ext>
                </a:extLst>
              </p14:cNvPr>
              <p14:cNvContentPartPr/>
              <p14:nvPr/>
            </p14:nvContentPartPr>
            <p14:xfrm>
              <a:off x="10132576" y="4917191"/>
              <a:ext cx="498960" cy="10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D3BB00-580A-4FA0-BDE0-8FBF4FDDF6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123576" y="4908191"/>
                <a:ext cx="5166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7F5B386-1024-4723-BE74-320308099471}"/>
                  </a:ext>
                </a:extLst>
              </p14:cNvPr>
              <p14:cNvContentPartPr/>
              <p14:nvPr/>
            </p14:nvContentPartPr>
            <p14:xfrm>
              <a:off x="8077336" y="5601551"/>
              <a:ext cx="2290680" cy="250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7F5B386-1024-4723-BE74-3203080994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68336" y="5592551"/>
                <a:ext cx="230832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77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u="sng" dirty="0"/>
                  <a:t>Мотивациони пример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представља резултате на једном тесту знања,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на другом. Десно су дати подаци за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sr-Cyrl-RS" sz="2400" dirty="0"/>
                  <a:t> испитаника. Да ли се на основу резултата једног теста могу предвидети резултати на другом?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blipFill>
                <a:blip r:embed="rId2"/>
                <a:stretch>
                  <a:fillRect l="-2240" t="-1288" r="-128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1EDFA56-7269-4596-B32B-B0F537C2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95" y="2191438"/>
            <a:ext cx="4861932" cy="4081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47857-F1F5-4F9E-AED5-757317938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526" y="2854731"/>
            <a:ext cx="3203721" cy="1629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73331-BAF7-4686-8040-7A7A166A42C2}"/>
                  </a:ext>
                </a:extLst>
              </p:cNvPr>
              <p:cNvSpPr txBox="1"/>
              <p:nvPr/>
            </p:nvSpPr>
            <p:spPr>
              <a:xfrm>
                <a:off x="8240389" y="2094120"/>
                <a:ext cx="3395993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=2,39+0,857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A73331-BAF7-4686-8040-7A7A166A4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389" y="2094120"/>
                <a:ext cx="3395993" cy="471539"/>
              </a:xfrm>
              <a:prstGeom prst="rect">
                <a:avLst/>
              </a:prstGeom>
              <a:blipFill>
                <a:blip r:embed="rId5"/>
                <a:stretch>
                  <a:fillRect l="-2513" t="-5195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72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2518D3-AAF4-48D1-A03C-EBC80B89FB0D}"/>
                  </a:ext>
                </a:extLst>
              </p:cNvPr>
              <p:cNvSpPr txBox="1"/>
              <p:nvPr/>
            </p:nvSpPr>
            <p:spPr>
              <a:xfrm>
                <a:off x="651753" y="5642733"/>
                <a:ext cx="5532121" cy="630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2518D3-AAF4-48D1-A03C-EBC80B89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5642733"/>
                <a:ext cx="5532121" cy="630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C652B11-14B9-4B5F-ABFA-6AA31B5FC24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3A9BF8-4F20-4923-8E7B-FACC8C3E4877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857006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Веза између коефицијента корелације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RS" sz="2400" dirty="0"/>
                  <a:t> и коефицијента правца</a:t>
                </a:r>
                <a:r>
                  <a:rPr lang="en-US" sz="2400" dirty="0"/>
                  <a:t> </a:t>
                </a:r>
                <a:r>
                  <a:rPr lang="sr-Cyrl-RS" sz="2400" dirty="0"/>
                  <a:t>регресионе праве?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3A9BF8-4F20-4923-8E7B-FACC8C3E4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8570068" cy="830997"/>
              </a:xfrm>
              <a:prstGeom prst="rect">
                <a:avLst/>
              </a:prstGeom>
              <a:blipFill>
                <a:blip r:embed="rId3"/>
                <a:stretch>
                  <a:fillRect l="-99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91AC07-F517-4CD4-BE93-47EA3492E0C0}"/>
                  </a:ext>
                </a:extLst>
              </p:cNvPr>
              <p:cNvSpPr txBox="1"/>
              <p:nvPr/>
            </p:nvSpPr>
            <p:spPr>
              <a:xfrm>
                <a:off x="1024127" y="4235158"/>
                <a:ext cx="8126488" cy="1175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  <m:r>
                                <a:rPr lang="sr-Cyrl-R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sr-Cyrl-RS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sr-Cyrl-R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nary>
                                                <m:naryPr>
                                                  <m:chr m:val="∑"/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>
                                                  <m:r>
                                                    <m:rPr>
                                                      <m:brk m:alnAt="23"/>
                                                    </m:rP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=1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rgbClr val="FF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nary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591AC07-F517-4CD4-BE93-47EA3492E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4235158"/>
                <a:ext cx="8126488" cy="11750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0C8F71-EE0D-4C68-A573-D68FA77BE265}"/>
                  </a:ext>
                </a:extLst>
              </p:cNvPr>
              <p:cNvSpPr txBox="1"/>
              <p:nvPr/>
            </p:nvSpPr>
            <p:spPr>
              <a:xfrm>
                <a:off x="1024127" y="3143356"/>
                <a:ext cx="5625818" cy="841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70C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5"/>
                                        </m:r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0C8F71-EE0D-4C68-A573-D68FA77BE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3143356"/>
                <a:ext cx="5625818" cy="841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C554599-826E-482B-B990-6187B2022460}"/>
                  </a:ext>
                </a:extLst>
              </p14:cNvPr>
              <p14:cNvContentPartPr/>
              <p14:nvPr/>
            </p14:nvContentPartPr>
            <p14:xfrm>
              <a:off x="1609216" y="3319151"/>
              <a:ext cx="4479840" cy="48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C554599-826E-482B-B990-6187B20224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5216" y="3211151"/>
                <a:ext cx="45874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11600B0-A861-4A9F-923C-4E82BB198C75}"/>
                  </a:ext>
                </a:extLst>
              </p14:cNvPr>
              <p14:cNvContentPartPr/>
              <p14:nvPr/>
            </p14:nvContentPartPr>
            <p14:xfrm>
              <a:off x="2747536" y="4451351"/>
              <a:ext cx="4104000" cy="34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11600B0-A861-4A9F-923C-4E82BB198C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3536" y="4343351"/>
                <a:ext cx="421164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E12FCD-7041-49CD-90B8-88B4CDC6D8D2}"/>
                  </a:ext>
                </a:extLst>
              </p14:cNvPr>
              <p14:cNvContentPartPr/>
              <p14:nvPr/>
            </p14:nvContentPartPr>
            <p14:xfrm>
              <a:off x="1612096" y="6086831"/>
              <a:ext cx="168120" cy="22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E12FCD-7041-49CD-90B8-88B4CDC6D8D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58456" y="5978831"/>
                <a:ext cx="2757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4CFEAEF-AF08-4BC0-8891-1AF9B2708F29}"/>
                  </a:ext>
                </a:extLst>
              </p14:cNvPr>
              <p14:cNvContentPartPr/>
              <p14:nvPr/>
            </p14:nvContentPartPr>
            <p14:xfrm>
              <a:off x="1882456" y="5865791"/>
              <a:ext cx="24840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4CFEAEF-AF08-4BC0-8891-1AF9B2708F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8816" y="5757791"/>
                <a:ext cx="356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D398803-143D-441D-B460-E5684359C33F}"/>
                  </a:ext>
                </a:extLst>
              </p14:cNvPr>
              <p14:cNvContentPartPr/>
              <p14:nvPr/>
            </p14:nvContentPartPr>
            <p14:xfrm>
              <a:off x="1874536" y="6248471"/>
              <a:ext cx="237960" cy="2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D398803-143D-441D-B460-E5684359C3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20896" y="6140471"/>
                <a:ext cx="3456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54E549E-C445-45D8-BE07-7970518CC25C}"/>
                  </a:ext>
                </a:extLst>
              </p14:cNvPr>
              <p14:cNvContentPartPr/>
              <p14:nvPr/>
            </p14:nvContentPartPr>
            <p14:xfrm>
              <a:off x="1579336" y="5551871"/>
              <a:ext cx="769680" cy="979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54E549E-C445-45D8-BE07-7970518CC2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70336" y="5542871"/>
                <a:ext cx="787320" cy="9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FAF54B7-CF61-4DF5-B7D4-1090FF9D47F1}"/>
              </a:ext>
            </a:extLst>
          </p:cNvPr>
          <p:cNvGrpSpPr/>
          <p:nvPr/>
        </p:nvGrpSpPr>
        <p:grpSpPr>
          <a:xfrm>
            <a:off x="2264573" y="5310658"/>
            <a:ext cx="496800" cy="307080"/>
            <a:chOff x="2264573" y="5310658"/>
            <a:chExt cx="49680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49E615-177D-4D14-9704-A223BBD77CA3}"/>
                    </a:ext>
                  </a:extLst>
                </p14:cNvPr>
                <p14:cNvContentPartPr/>
                <p14:nvPr/>
              </p14:nvContentPartPr>
              <p14:xfrm>
                <a:off x="2264573" y="5474458"/>
                <a:ext cx="140040" cy="114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49E615-177D-4D14-9704-A223BBD77CA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55573" y="5465458"/>
                  <a:ext cx="157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BAB0E8-7605-433A-933A-E6D939D004F0}"/>
                    </a:ext>
                  </a:extLst>
                </p14:cNvPr>
                <p14:cNvContentPartPr/>
                <p14:nvPr/>
              </p14:nvContentPartPr>
              <p14:xfrm>
                <a:off x="2318573" y="5511538"/>
                <a:ext cx="100080" cy="84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BAB0E8-7605-433A-933A-E6D939D004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09933" y="5502898"/>
                  <a:ext cx="117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DB41F9-7660-45AA-AB83-58FA3A033F4D}"/>
                    </a:ext>
                  </a:extLst>
                </p14:cNvPr>
                <p14:cNvContentPartPr/>
                <p14:nvPr/>
              </p14:nvContentPartPr>
              <p14:xfrm>
                <a:off x="2533493" y="5310658"/>
                <a:ext cx="227880" cy="30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DB41F9-7660-45AA-AB83-58FA3A033F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24493" y="5302018"/>
                  <a:ext cx="245520" cy="32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6740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8F570A-4F8C-4CDC-AD61-748EC960E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85" t="55054" r="29243"/>
          <a:stretch/>
        </p:blipFill>
        <p:spPr>
          <a:xfrm>
            <a:off x="6449438" y="3975014"/>
            <a:ext cx="4202927" cy="24409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2518D3-AAF4-48D1-A03C-EBC80B89FB0D}"/>
                  </a:ext>
                </a:extLst>
              </p:cNvPr>
              <p:cNvSpPr txBox="1"/>
              <p:nvPr/>
            </p:nvSpPr>
            <p:spPr>
              <a:xfrm>
                <a:off x="651753" y="3113817"/>
                <a:ext cx="5532121" cy="630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2518D3-AAF4-48D1-A03C-EBC80B89F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3113817"/>
                <a:ext cx="5532121" cy="630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C652B11-14B9-4B5F-ABFA-6AA31B5FC24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3A9BF8-4F20-4923-8E7B-FACC8C3E4877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857006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Веза између коефицијента корелације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RS" sz="2400" dirty="0"/>
                  <a:t> и коефицијента правца</a:t>
                </a:r>
                <a:r>
                  <a:rPr lang="en-US" sz="2400" dirty="0"/>
                  <a:t> </a:t>
                </a:r>
                <a:r>
                  <a:rPr lang="sr-Cyrl-RS" sz="2400" dirty="0"/>
                  <a:t>регресионе праве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3A9BF8-4F20-4923-8E7B-FACC8C3E4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8570068" cy="830997"/>
              </a:xfrm>
              <a:prstGeom prst="rect">
                <a:avLst/>
              </a:prstGeom>
              <a:blipFill>
                <a:blip r:embed="rId4"/>
                <a:stretch>
                  <a:fillRect l="-99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A4C1BEE-C024-4242-B915-16ABCFCE6635}"/>
              </a:ext>
            </a:extLst>
          </p:cNvPr>
          <p:cNvSpPr txBox="1"/>
          <p:nvPr/>
        </p:nvSpPr>
        <p:spPr>
          <a:xfrm>
            <a:off x="651752" y="3744182"/>
            <a:ext cx="5532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sr-Cyrl-RS" sz="2400" dirty="0"/>
              <a:t>Пример.</a:t>
            </a:r>
            <a:endParaRPr lang="en-US" sz="2400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95CB1CC4-87BA-4372-A9C1-654928147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6" t="11715" r="28882" b="60554"/>
          <a:stretch/>
        </p:blipFill>
        <p:spPr>
          <a:xfrm>
            <a:off x="651752" y="4374547"/>
            <a:ext cx="3937445" cy="141088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1F0D8BD-1E88-4DB3-9101-73ADCC730DEF}"/>
              </a:ext>
            </a:extLst>
          </p:cNvPr>
          <p:cNvGrpSpPr/>
          <p:nvPr/>
        </p:nvGrpSpPr>
        <p:grpSpPr>
          <a:xfrm>
            <a:off x="6679456" y="3629831"/>
            <a:ext cx="1168560" cy="267480"/>
            <a:chOff x="6679456" y="3629831"/>
            <a:chExt cx="11685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1E6EA4-0E57-45BD-A0C2-561120931004}"/>
                    </a:ext>
                  </a:extLst>
                </p14:cNvPr>
                <p14:cNvContentPartPr/>
                <p14:nvPr/>
              </p14:nvContentPartPr>
              <p14:xfrm>
                <a:off x="6679456" y="3648551"/>
                <a:ext cx="234000" cy="228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1E6EA4-0E57-45BD-A0C2-56112093100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70816" y="3639911"/>
                  <a:ext cx="251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7AD3951-2DD3-4CE9-9726-7873B7C02F0B}"/>
                    </a:ext>
                  </a:extLst>
                </p14:cNvPr>
                <p14:cNvContentPartPr/>
                <p14:nvPr/>
              </p14:nvContentPartPr>
              <p14:xfrm>
                <a:off x="6766216" y="3629831"/>
                <a:ext cx="56880" cy="26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7AD3951-2DD3-4CE9-9726-7873B7C02F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57216" y="3620831"/>
                  <a:ext cx="74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F4CE41-CF05-45E5-A730-482E79E861C0}"/>
                    </a:ext>
                  </a:extLst>
                </p14:cNvPr>
                <p14:cNvContentPartPr/>
                <p14:nvPr/>
              </p14:nvContentPartPr>
              <p14:xfrm>
                <a:off x="7040536" y="3756191"/>
                <a:ext cx="1407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F4CE41-CF05-45E5-A730-482E79E861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31536" y="3747191"/>
                  <a:ext cx="15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36EFA2C-8BD9-4CC4-8D44-B4F343C09E5D}"/>
                    </a:ext>
                  </a:extLst>
                </p14:cNvPr>
                <p14:cNvContentPartPr/>
                <p14:nvPr/>
              </p14:nvContentPartPr>
              <p14:xfrm>
                <a:off x="7045576" y="3798671"/>
                <a:ext cx="1551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36EFA2C-8BD9-4CC4-8D44-B4F343C09E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36936" y="3789671"/>
                  <a:ext cx="172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55DB027-0D6C-43BA-BAF3-114CAF9541C8}"/>
                    </a:ext>
                  </a:extLst>
                </p14:cNvPr>
                <p14:cNvContentPartPr/>
                <p14:nvPr/>
              </p14:nvContentPartPr>
              <p14:xfrm>
                <a:off x="7301536" y="3656111"/>
                <a:ext cx="115200" cy="22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55DB027-0D6C-43BA-BAF3-114CAF9541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92896" y="3647471"/>
                  <a:ext cx="132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9C594E-BCAF-42BF-8FC7-41D2363A84C6}"/>
                    </a:ext>
                  </a:extLst>
                </p14:cNvPr>
                <p14:cNvContentPartPr/>
                <p14:nvPr/>
              </p14:nvContentPartPr>
              <p14:xfrm>
                <a:off x="7447336" y="3680231"/>
                <a:ext cx="159480" cy="169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9C594E-BCAF-42BF-8FC7-41D2363A84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38336" y="3671591"/>
                  <a:ext cx="177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29A60F-FE7E-4EA2-8257-75A6EE36CAE9}"/>
                    </a:ext>
                  </a:extLst>
                </p14:cNvPr>
                <p14:cNvContentPartPr/>
                <p14:nvPr/>
              </p14:nvContentPartPr>
              <p14:xfrm>
                <a:off x="7655776" y="3683471"/>
                <a:ext cx="192240" cy="20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29A60F-FE7E-4EA2-8257-75A6EE36CA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47136" y="3674471"/>
                  <a:ext cx="20988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F2FFE0-CA24-4084-9D86-C71322166F3A}"/>
              </a:ext>
            </a:extLst>
          </p:cNvPr>
          <p:cNvGrpSpPr/>
          <p:nvPr/>
        </p:nvGrpSpPr>
        <p:grpSpPr>
          <a:xfrm>
            <a:off x="7984096" y="3687431"/>
            <a:ext cx="304920" cy="167040"/>
            <a:chOff x="7984096" y="3687431"/>
            <a:chExt cx="30492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1D08E6-4D89-44E5-ACDE-80559655659E}"/>
                    </a:ext>
                  </a:extLst>
                </p14:cNvPr>
                <p14:cNvContentPartPr/>
                <p14:nvPr/>
              </p14:nvContentPartPr>
              <p14:xfrm>
                <a:off x="7984096" y="3757271"/>
                <a:ext cx="285120" cy="25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1D08E6-4D89-44E5-ACDE-8055965565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75096" y="3748271"/>
                  <a:ext cx="302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4AE6A0-441F-40E5-BE97-B1DF9FF1DA85}"/>
                    </a:ext>
                  </a:extLst>
                </p14:cNvPr>
                <p14:cNvContentPartPr/>
                <p14:nvPr/>
              </p14:nvContentPartPr>
              <p14:xfrm>
                <a:off x="8155816" y="3687431"/>
                <a:ext cx="133200" cy="16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4AE6A0-441F-40E5-BE97-B1DF9FF1DA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47176" y="3678791"/>
                  <a:ext cx="1508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63BEC6-22F5-42C9-92FB-F6539153C937}"/>
              </a:ext>
            </a:extLst>
          </p:cNvPr>
          <p:cNvGrpSpPr/>
          <p:nvPr/>
        </p:nvGrpSpPr>
        <p:grpSpPr>
          <a:xfrm>
            <a:off x="8532736" y="3638111"/>
            <a:ext cx="656640" cy="230400"/>
            <a:chOff x="8532736" y="3638111"/>
            <a:chExt cx="65664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BC177A-491D-4C45-9723-41E3A05F10CC}"/>
                    </a:ext>
                  </a:extLst>
                </p14:cNvPr>
                <p14:cNvContentPartPr/>
                <p14:nvPr/>
              </p14:nvContentPartPr>
              <p14:xfrm>
                <a:off x="8547136" y="3638111"/>
                <a:ext cx="96120" cy="11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BC177A-491D-4C45-9723-41E3A05F10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38136" y="3629111"/>
                  <a:ext cx="113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5DD7CB-0D97-4FAC-8EE1-DB6ECBD37749}"/>
                    </a:ext>
                  </a:extLst>
                </p14:cNvPr>
                <p14:cNvContentPartPr/>
                <p14:nvPr/>
              </p14:nvContentPartPr>
              <p14:xfrm>
                <a:off x="8532736" y="3680591"/>
                <a:ext cx="152640" cy="187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5DD7CB-0D97-4FAC-8EE1-DB6ECBD377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23736" y="3671951"/>
                  <a:ext cx="170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1028C4-EED2-47CD-A8D0-827B5C1EC3CF}"/>
                    </a:ext>
                  </a:extLst>
                </p14:cNvPr>
                <p14:cNvContentPartPr/>
                <p14:nvPr/>
              </p14:nvContentPartPr>
              <p14:xfrm>
                <a:off x="8823976" y="3768791"/>
                <a:ext cx="106560" cy="1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1028C4-EED2-47CD-A8D0-827B5C1EC3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15336" y="3759791"/>
                  <a:ext cx="12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A952F7-C9AC-4E42-8BB7-DA605AA118BB}"/>
                    </a:ext>
                  </a:extLst>
                </p14:cNvPr>
                <p14:cNvContentPartPr/>
                <p14:nvPr/>
              </p14:nvContentPartPr>
              <p14:xfrm>
                <a:off x="8799136" y="3824591"/>
                <a:ext cx="8424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A952F7-C9AC-4E42-8BB7-DA605AA118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90136" y="3815591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2DD054-F31E-42B1-810A-705F9BD2838E}"/>
                    </a:ext>
                  </a:extLst>
                </p14:cNvPr>
                <p14:cNvContentPartPr/>
                <p14:nvPr/>
              </p14:nvContentPartPr>
              <p14:xfrm>
                <a:off x="9081376" y="3653231"/>
                <a:ext cx="108000" cy="20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2DD054-F31E-42B1-810A-705F9BD283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72376" y="3644591"/>
                  <a:ext cx="125640" cy="21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05B0626-1CFC-450E-B4AB-E9624BC09A63}"/>
                  </a:ext>
                </a:extLst>
              </p14:cNvPr>
              <p14:cNvContentPartPr/>
              <p14:nvPr/>
            </p14:nvContentPartPr>
            <p14:xfrm>
              <a:off x="9100816" y="3956711"/>
              <a:ext cx="360" cy="3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05B0626-1CFC-450E-B4AB-E9624BC09A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92176" y="3948071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0B701B1-2904-40EC-BAE8-58CDB2AE8B99}"/>
                  </a:ext>
                </a:extLst>
              </p14:cNvPr>
              <p14:cNvContentPartPr/>
              <p14:nvPr/>
            </p14:nvContentPartPr>
            <p14:xfrm>
              <a:off x="8215216" y="6144791"/>
              <a:ext cx="844200" cy="41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0B701B1-2904-40EC-BAE8-58CDB2AE8B9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06216" y="6135791"/>
                <a:ext cx="86184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86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652B11-14B9-4B5F-ABFA-6AA31B5FC24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A9BF8-4F20-4923-8E7B-FACC8C3E4877}"/>
              </a:ext>
            </a:extLst>
          </p:cNvPr>
          <p:cNvSpPr txBox="1"/>
          <p:nvPr/>
        </p:nvSpPr>
        <p:spPr>
          <a:xfrm>
            <a:off x="651753" y="2084832"/>
            <a:ext cx="8570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Грешка прогнозе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E6959C-63E8-4C56-A728-2171307FB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3" t="1665" r="20102" b="80735"/>
          <a:stretch/>
        </p:blipFill>
        <p:spPr>
          <a:xfrm>
            <a:off x="651753" y="3040161"/>
            <a:ext cx="6743112" cy="1088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A08FA-4C54-434E-99AF-154DD6278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9" t="31825" r="17694" b="52190"/>
          <a:stretch/>
        </p:blipFill>
        <p:spPr>
          <a:xfrm>
            <a:off x="651753" y="4311504"/>
            <a:ext cx="7389599" cy="9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3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652B11-14B9-4B5F-ABFA-6AA31B5FC246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A9BF8-4F20-4923-8E7B-FACC8C3E4877}"/>
              </a:ext>
            </a:extLst>
          </p:cNvPr>
          <p:cNvSpPr txBox="1"/>
          <p:nvPr/>
        </p:nvSpPr>
        <p:spPr>
          <a:xfrm>
            <a:off x="651753" y="2084832"/>
            <a:ext cx="8570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Грешка прогнозе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51670C-9C8E-40E7-B71B-BBC2E3106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1" t="82038" r="32510" b="-3730"/>
          <a:stretch/>
        </p:blipFill>
        <p:spPr>
          <a:xfrm>
            <a:off x="7793994" y="5393539"/>
            <a:ext cx="3185952" cy="1018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D95D9D-F655-4222-B809-0C72EAFB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39" y="2840525"/>
            <a:ext cx="4785845" cy="4017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04CADE-2DA3-41B1-805F-F784F69615B9}"/>
                  </a:ext>
                </a:extLst>
              </p:cNvPr>
              <p:cNvSpPr txBox="1"/>
              <p:nvPr/>
            </p:nvSpPr>
            <p:spPr>
              <a:xfrm>
                <a:off x="3614230" y="2143090"/>
                <a:ext cx="3395993" cy="471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=2,39+0,857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04CADE-2DA3-41B1-805F-F784F6961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230" y="2143090"/>
                <a:ext cx="3395993" cy="471539"/>
              </a:xfrm>
              <a:prstGeom prst="rect">
                <a:avLst/>
              </a:prstGeom>
              <a:blipFill>
                <a:blip r:embed="rId4"/>
                <a:stretch>
                  <a:fillRect l="-2513" t="-5195" b="-2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639E902-5986-4176-9DFD-9600F0283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456" y="1647947"/>
            <a:ext cx="3395993" cy="34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4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721A3-3953-4760-B5F2-2402CE121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400" b="0" dirty="0"/>
                  <a:t>Два непрекидна обележја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Г</a:t>
                </a:r>
                <a:r>
                  <a:rPr lang="sr-Cyrl-RS" sz="2400" b="0" dirty="0"/>
                  <a:t>рафик растурања</a:t>
                </a:r>
                <a:r>
                  <a:rPr lang="en-US" sz="2400" b="0" dirty="0"/>
                  <a:t> </a:t>
                </a:r>
                <a:r>
                  <a:rPr lang="sr-Cyrl-RS" sz="2400" b="0" dirty="0"/>
                  <a:t>указује на линеарну повезаност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Једнаке дисперзије обележја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за различите вредности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721A3-3953-4760-B5F2-2402CE121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C549F787-23E2-483B-BBCC-EE3C6F2E2A2E}"/>
              </a:ext>
            </a:extLst>
          </p:cNvPr>
          <p:cNvSpPr txBox="1">
            <a:spLocks/>
          </p:cNvSpPr>
          <p:nvPr/>
        </p:nvSpPr>
        <p:spPr>
          <a:xfrm>
            <a:off x="1024127" y="585216"/>
            <a:ext cx="1014374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 - ограничења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8C5D5B-3F12-49AC-87F1-F3654CC0B76F}"/>
              </a:ext>
            </a:extLst>
          </p:cNvPr>
          <p:cNvGrpSpPr/>
          <p:nvPr/>
        </p:nvGrpSpPr>
        <p:grpSpPr>
          <a:xfrm>
            <a:off x="2798656" y="3836471"/>
            <a:ext cx="4079160" cy="2458800"/>
            <a:chOff x="2798656" y="3836471"/>
            <a:chExt cx="4079160" cy="24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71C687-9EC1-42A5-B2C6-81AE7BD2559F}"/>
                    </a:ext>
                  </a:extLst>
                </p14:cNvPr>
                <p14:cNvContentPartPr/>
                <p14:nvPr/>
              </p14:nvContentPartPr>
              <p14:xfrm>
                <a:off x="3526936" y="3885071"/>
                <a:ext cx="22680" cy="241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71C687-9EC1-42A5-B2C6-81AE7BD2559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18296" y="3876431"/>
                  <a:ext cx="40320" cy="24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C3077B-C568-4E3A-9685-785454F12554}"/>
                    </a:ext>
                  </a:extLst>
                </p14:cNvPr>
                <p14:cNvContentPartPr/>
                <p14:nvPr/>
              </p14:nvContentPartPr>
              <p14:xfrm>
                <a:off x="2798656" y="5686151"/>
                <a:ext cx="4079160" cy="21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C3077B-C568-4E3A-9685-785454F125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89656" y="5677151"/>
                  <a:ext cx="4096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ECC4D8-D5B2-42E2-A25D-9E31ADD62623}"/>
                    </a:ext>
                  </a:extLst>
                </p14:cNvPr>
                <p14:cNvContentPartPr/>
                <p14:nvPr/>
              </p14:nvContentPartPr>
              <p14:xfrm>
                <a:off x="3449536" y="3836471"/>
                <a:ext cx="168480" cy="173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ECC4D8-D5B2-42E2-A25D-9E31ADD626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40896" y="3827471"/>
                  <a:ext cx="186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D07D95-FEFD-4AC3-ADAD-2B92C4718F5D}"/>
                    </a:ext>
                  </a:extLst>
                </p14:cNvPr>
                <p14:cNvContentPartPr/>
                <p14:nvPr/>
              </p14:nvContentPartPr>
              <p14:xfrm>
                <a:off x="3872176" y="5161271"/>
                <a:ext cx="4320" cy="38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D07D95-FEFD-4AC3-ADAD-2B92C4718F5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63176" y="5152631"/>
                  <a:ext cx="21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0D4C90-B2AE-425F-A078-F3A3D9FC3375}"/>
                    </a:ext>
                  </a:extLst>
                </p14:cNvPr>
                <p14:cNvContentPartPr/>
                <p14:nvPr/>
              </p14:nvContentPartPr>
              <p14:xfrm>
                <a:off x="4167376" y="5012951"/>
                <a:ext cx="1332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0D4C90-B2AE-425F-A078-F3A3D9FC33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58736" y="5003951"/>
                  <a:ext cx="3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884B2A-8F65-45F4-8DC9-7E16C317659B}"/>
                    </a:ext>
                  </a:extLst>
                </p14:cNvPr>
                <p14:cNvContentPartPr/>
                <p14:nvPr/>
              </p14:nvContentPartPr>
              <p14:xfrm>
                <a:off x="4339456" y="4807391"/>
                <a:ext cx="306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884B2A-8F65-45F4-8DC9-7E16C31765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30456" y="4798391"/>
                  <a:ext cx="4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C82BFE6-B0CA-481E-9391-DD77693A435F}"/>
                    </a:ext>
                  </a:extLst>
                </p14:cNvPr>
                <p14:cNvContentPartPr/>
                <p14:nvPr/>
              </p14:nvContentPartPr>
              <p14:xfrm>
                <a:off x="4567696" y="4665551"/>
                <a:ext cx="45000" cy="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C82BFE6-B0CA-481E-9391-DD77693A43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59056" y="4656911"/>
                  <a:ext cx="62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936B0F-2F8D-4B6D-AC29-C17C8D361FE9}"/>
                    </a:ext>
                  </a:extLst>
                </p14:cNvPr>
                <p14:cNvContentPartPr/>
                <p14:nvPr/>
              </p14:nvContentPartPr>
              <p14:xfrm>
                <a:off x="5049376" y="4572311"/>
                <a:ext cx="9720" cy="2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936B0F-2F8D-4B6D-AC29-C17C8D361F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40736" y="4563311"/>
                  <a:ext cx="2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CEB969C-3E34-4F23-A63A-218008A8FB7A}"/>
                    </a:ext>
                  </a:extLst>
                </p14:cNvPr>
                <p14:cNvContentPartPr/>
                <p14:nvPr/>
              </p14:nvContentPartPr>
              <p14:xfrm>
                <a:off x="5033536" y="4214471"/>
                <a:ext cx="22680" cy="16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CEB969C-3E34-4F23-A63A-218008A8FB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24896" y="4205471"/>
                  <a:ext cx="4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7AB819-64C1-458D-9EF5-4A2D4CA6E800}"/>
                    </a:ext>
                  </a:extLst>
                </p14:cNvPr>
                <p14:cNvContentPartPr/>
                <p14:nvPr/>
              </p14:nvContentPartPr>
              <p14:xfrm>
                <a:off x="5221456" y="4231031"/>
                <a:ext cx="8820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7AB819-64C1-458D-9EF5-4A2D4CA6E8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12456" y="4222031"/>
                  <a:ext cx="105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8B184A-DF91-4DED-BEB8-5AF75798B976}"/>
                    </a:ext>
                  </a:extLst>
                </p14:cNvPr>
                <p14:cNvContentPartPr/>
                <p14:nvPr/>
              </p14:nvContentPartPr>
              <p14:xfrm>
                <a:off x="5716096" y="4145711"/>
                <a:ext cx="68760" cy="68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8B184A-DF91-4DED-BEB8-5AF75798B9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07456" y="4137071"/>
                  <a:ext cx="8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61334F-DD6C-4AC6-BBCB-E07A195BB2B6}"/>
                    </a:ext>
                  </a:extLst>
                </p14:cNvPr>
                <p14:cNvContentPartPr/>
                <p14:nvPr/>
              </p14:nvContentPartPr>
              <p14:xfrm>
                <a:off x="5008696" y="4507151"/>
                <a:ext cx="454320" cy="27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61334F-DD6C-4AC6-BBCB-E07A195BB2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00056" y="4498511"/>
                  <a:ext cx="471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73F700-95F3-4151-93A5-510DAD87341E}"/>
                    </a:ext>
                  </a:extLst>
                </p14:cNvPr>
                <p14:cNvContentPartPr/>
                <p14:nvPr/>
              </p14:nvContentPartPr>
              <p14:xfrm>
                <a:off x="4553296" y="5330471"/>
                <a:ext cx="8280" cy="2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73F700-95F3-4151-93A5-510DAD8734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44656" y="5321831"/>
                  <a:ext cx="25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879F121-1FDD-4AEA-949F-4A2C557D06AA}"/>
                    </a:ext>
                  </a:extLst>
                </p14:cNvPr>
                <p14:cNvContentPartPr/>
                <p14:nvPr/>
              </p14:nvContentPartPr>
              <p14:xfrm>
                <a:off x="4114816" y="5338751"/>
                <a:ext cx="35640" cy="1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879F121-1FDD-4AEA-949F-4A2C557D06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06176" y="5330111"/>
                  <a:ext cx="5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A75F78-B5F8-409A-8F22-9C862745D83A}"/>
                    </a:ext>
                  </a:extLst>
                </p14:cNvPr>
                <p14:cNvContentPartPr/>
                <p14:nvPr/>
              </p14:nvContentPartPr>
              <p14:xfrm>
                <a:off x="3603256" y="5525591"/>
                <a:ext cx="42480" cy="2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A75F78-B5F8-409A-8F22-9C862745D8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94256" y="5516591"/>
                  <a:ext cx="60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7D545A-B1DB-4A2B-B1BC-97A00D793881}"/>
                    </a:ext>
                  </a:extLst>
                </p14:cNvPr>
                <p14:cNvContentPartPr/>
                <p14:nvPr/>
              </p14:nvContentPartPr>
              <p14:xfrm>
                <a:off x="3639976" y="5525591"/>
                <a:ext cx="24120" cy="3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7D545A-B1DB-4A2B-B1BC-97A00D7938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30976" y="5516591"/>
                  <a:ext cx="4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BE779F-C15B-439C-A2B4-55E57274EBB1}"/>
                    </a:ext>
                  </a:extLst>
                </p14:cNvPr>
                <p14:cNvContentPartPr/>
                <p14:nvPr/>
              </p14:nvContentPartPr>
              <p14:xfrm>
                <a:off x="3906376" y="5586791"/>
                <a:ext cx="38520" cy="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BE779F-C15B-439C-A2B4-55E57274EB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97376" y="5578151"/>
                  <a:ext cx="5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037527-974D-4525-8BC4-69B25864D633}"/>
                    </a:ext>
                  </a:extLst>
                </p14:cNvPr>
                <p14:cNvContentPartPr/>
                <p14:nvPr/>
              </p14:nvContentPartPr>
              <p14:xfrm>
                <a:off x="4196176" y="5034191"/>
                <a:ext cx="12240" cy="7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037527-974D-4525-8BC4-69B25864D6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87536" y="5025191"/>
                  <a:ext cx="29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A44B52-9376-4467-B11F-0FFB27779ED6}"/>
                    </a:ext>
                  </a:extLst>
                </p14:cNvPr>
                <p14:cNvContentPartPr/>
                <p14:nvPr/>
              </p14:nvContentPartPr>
              <p14:xfrm>
                <a:off x="4540336" y="5034191"/>
                <a:ext cx="35640" cy="4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A44B52-9376-4467-B11F-0FFB27779ED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31336" y="5025191"/>
                  <a:ext cx="5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D0F2E4-2924-4583-8B3A-304021C18605}"/>
                    </a:ext>
                  </a:extLst>
                </p14:cNvPr>
                <p14:cNvContentPartPr/>
                <p14:nvPr/>
              </p14:nvContentPartPr>
              <p14:xfrm>
                <a:off x="4822216" y="5053991"/>
                <a:ext cx="17280" cy="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D0F2E4-2924-4583-8B3A-304021C1860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13576" y="5045351"/>
                  <a:ext cx="34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E67629-D183-4E29-BBC4-ADBA6E3DC9CA}"/>
                    </a:ext>
                  </a:extLst>
                </p14:cNvPr>
                <p14:cNvContentPartPr/>
                <p14:nvPr/>
              </p14:nvContentPartPr>
              <p14:xfrm>
                <a:off x="4790896" y="4439831"/>
                <a:ext cx="360" cy="18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E67629-D183-4E29-BBC4-ADBA6E3DC9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81896" y="4431191"/>
                  <a:ext cx="1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1B2307-C1FA-4D06-AA74-3F795DA948C7}"/>
                    </a:ext>
                  </a:extLst>
                </p14:cNvPr>
                <p14:cNvContentPartPr/>
                <p14:nvPr/>
              </p14:nvContentPartPr>
              <p14:xfrm>
                <a:off x="6528616" y="5761751"/>
                <a:ext cx="132480" cy="25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1B2307-C1FA-4D06-AA74-3F795DA948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19616" y="5752751"/>
                  <a:ext cx="150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F4AAC8-23A1-43E6-BF3F-1E180D7DE60C}"/>
                    </a:ext>
                  </a:extLst>
                </p14:cNvPr>
                <p14:cNvContentPartPr/>
                <p14:nvPr/>
              </p14:nvContentPartPr>
              <p14:xfrm>
                <a:off x="6523216" y="5812511"/>
                <a:ext cx="173160" cy="210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F4AAC8-23A1-43E6-BF3F-1E180D7DE6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14576" y="5803511"/>
                  <a:ext cx="190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1C6C6A-AF03-4601-9304-50DE4FD3555C}"/>
                    </a:ext>
                  </a:extLst>
                </p14:cNvPr>
                <p14:cNvContentPartPr/>
                <p14:nvPr/>
              </p14:nvContentPartPr>
              <p14:xfrm>
                <a:off x="3281416" y="3914231"/>
                <a:ext cx="71280" cy="11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1C6C6A-AF03-4601-9304-50DE4FD355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72776" y="3905591"/>
                  <a:ext cx="88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A53C366-86EF-46DB-99C7-516069505524}"/>
                    </a:ext>
                  </a:extLst>
                </p14:cNvPr>
                <p14:cNvContentPartPr/>
                <p14:nvPr/>
              </p14:nvContentPartPr>
              <p14:xfrm>
                <a:off x="3259096" y="3941591"/>
                <a:ext cx="117000" cy="33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A53C366-86EF-46DB-99C7-51606950552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50456" y="3932591"/>
                  <a:ext cx="134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133CDF-EDE7-48D7-B2F9-9A1053EEEBD7}"/>
                    </a:ext>
                  </a:extLst>
                </p14:cNvPr>
                <p14:cNvContentPartPr/>
                <p14:nvPr/>
              </p14:nvContentPartPr>
              <p14:xfrm>
                <a:off x="3340456" y="5883071"/>
                <a:ext cx="101520" cy="18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133CDF-EDE7-48D7-B2F9-9A1053EEEBD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31816" y="5874431"/>
                  <a:ext cx="11916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5D99E21-880B-4BEB-9BD1-B685A47F7A50}"/>
                  </a:ext>
                </a:extLst>
              </p14:cNvPr>
              <p14:cNvContentPartPr/>
              <p14:nvPr/>
            </p14:nvContentPartPr>
            <p14:xfrm>
              <a:off x="8437493" y="4352698"/>
              <a:ext cx="2005920" cy="1141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5D99E21-880B-4BEB-9BD1-B685A47F7A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428853" y="4344058"/>
                <a:ext cx="2023560" cy="11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0B09EE8-46FE-4BB8-9222-B598B02CD0DC}"/>
              </a:ext>
            </a:extLst>
          </p:cNvPr>
          <p:cNvGrpSpPr/>
          <p:nvPr/>
        </p:nvGrpSpPr>
        <p:grpSpPr>
          <a:xfrm>
            <a:off x="3213893" y="3824218"/>
            <a:ext cx="3562560" cy="2156040"/>
            <a:chOff x="3213893" y="3824218"/>
            <a:chExt cx="3562560" cy="21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D0983FA-7351-4D63-82F6-EB86DBF756AB}"/>
                    </a:ext>
                  </a:extLst>
                </p14:cNvPr>
                <p14:cNvContentPartPr/>
                <p14:nvPr/>
              </p14:nvContentPartPr>
              <p14:xfrm>
                <a:off x="6380813" y="4327138"/>
                <a:ext cx="335520" cy="417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D0983FA-7351-4D63-82F6-EB86DBF756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72173" y="4318498"/>
                  <a:ext cx="3531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FF659C-88EA-4568-9A15-DFAFDB0EE215}"/>
                    </a:ext>
                  </a:extLst>
                </p14:cNvPr>
                <p14:cNvContentPartPr/>
                <p14:nvPr/>
              </p14:nvContentPartPr>
              <p14:xfrm>
                <a:off x="6467933" y="4504258"/>
                <a:ext cx="308520" cy="26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FF659C-88EA-4568-9A15-DFAFDB0EE2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8933" y="4495258"/>
                  <a:ext cx="326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AD93B13-A15B-472F-9447-70FE5C35D33F}"/>
                    </a:ext>
                  </a:extLst>
                </p14:cNvPr>
                <p14:cNvContentPartPr/>
                <p14:nvPr/>
              </p14:nvContentPartPr>
              <p14:xfrm>
                <a:off x="3213893" y="3824218"/>
                <a:ext cx="2763360" cy="215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AD93B13-A15B-472F-9447-70FE5C35D33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05253" y="3815218"/>
                  <a:ext cx="2781000" cy="217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509FD-600D-4BA2-8931-6883F625205F}"/>
              </a:ext>
            </a:extLst>
          </p:cNvPr>
          <p:cNvGrpSpPr/>
          <p:nvPr/>
        </p:nvGrpSpPr>
        <p:grpSpPr>
          <a:xfrm>
            <a:off x="9382493" y="3975418"/>
            <a:ext cx="294120" cy="308160"/>
            <a:chOff x="9382493" y="3975418"/>
            <a:chExt cx="29412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ABD110-C0E5-4816-9294-1758C1563FC8}"/>
                    </a:ext>
                  </a:extLst>
                </p14:cNvPr>
                <p14:cNvContentPartPr/>
                <p14:nvPr/>
              </p14:nvContentPartPr>
              <p14:xfrm>
                <a:off x="9382493" y="3975418"/>
                <a:ext cx="268560" cy="287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ABD110-C0E5-4816-9294-1758C1563F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73493" y="3966778"/>
                  <a:ext cx="2862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18FD46B-2109-4D85-9112-D5431B0C1835}"/>
                    </a:ext>
                  </a:extLst>
                </p14:cNvPr>
                <p14:cNvContentPartPr/>
                <p14:nvPr/>
              </p14:nvContentPartPr>
              <p14:xfrm>
                <a:off x="9413813" y="3986938"/>
                <a:ext cx="262800" cy="296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18FD46B-2109-4D85-9112-D5431B0C183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04813" y="3978298"/>
                  <a:ext cx="28044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19C265F-351B-42C3-8FA7-D3C42D2A1F01}"/>
              </a:ext>
            </a:extLst>
          </p:cNvPr>
          <p:cNvGrpSpPr/>
          <p:nvPr/>
        </p:nvGrpSpPr>
        <p:grpSpPr>
          <a:xfrm>
            <a:off x="8087573" y="4067938"/>
            <a:ext cx="2736720" cy="1964880"/>
            <a:chOff x="8087573" y="4067938"/>
            <a:chExt cx="2736720" cy="19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8BF946B-462B-43CA-A730-74378754B034}"/>
                    </a:ext>
                  </a:extLst>
                </p14:cNvPr>
                <p14:cNvContentPartPr/>
                <p14:nvPr/>
              </p14:nvContentPartPr>
              <p14:xfrm>
                <a:off x="8274413" y="4078378"/>
                <a:ext cx="141480" cy="1939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8BF946B-462B-43CA-A730-74378754B03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65773" y="4069378"/>
                  <a:ext cx="159120" cy="19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01247B-0F0A-4BDE-B22A-6BC857244CCE}"/>
                    </a:ext>
                  </a:extLst>
                </p14:cNvPr>
                <p14:cNvContentPartPr/>
                <p14:nvPr/>
              </p14:nvContentPartPr>
              <p14:xfrm>
                <a:off x="8087573" y="5600098"/>
                <a:ext cx="2736720" cy="15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01247B-0F0A-4BDE-B22A-6BC857244C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78933" y="5591458"/>
                  <a:ext cx="275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E974F9-FC3A-4C61-8B12-0BA5FBA14BBA}"/>
                    </a:ext>
                  </a:extLst>
                </p14:cNvPr>
                <p14:cNvContentPartPr/>
                <p14:nvPr/>
              </p14:nvContentPartPr>
              <p14:xfrm>
                <a:off x="8180453" y="4067938"/>
                <a:ext cx="261000" cy="13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E974F9-FC3A-4C61-8B12-0BA5FBA14BB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71813" y="4059298"/>
                  <a:ext cx="278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276C5C6-0071-4547-AB89-6ADC24186252}"/>
                    </a:ext>
                  </a:extLst>
                </p14:cNvPr>
                <p14:cNvContentPartPr/>
                <p14:nvPr/>
              </p14:nvContentPartPr>
              <p14:xfrm>
                <a:off x="8496893" y="4456738"/>
                <a:ext cx="28800" cy="1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276C5C6-0071-4547-AB89-6ADC241862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88253" y="4448098"/>
                  <a:ext cx="4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A0659C-A519-4979-B7EE-DAE1272E26DD}"/>
                    </a:ext>
                  </a:extLst>
                </p14:cNvPr>
                <p14:cNvContentPartPr/>
                <p14:nvPr/>
              </p14:nvContentPartPr>
              <p14:xfrm>
                <a:off x="8586893" y="4768498"/>
                <a:ext cx="3168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A0659C-A519-4979-B7EE-DAE1272E26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77893" y="4759858"/>
                  <a:ext cx="49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4E2C9D8-F752-42BC-B3D3-84A3B9D76A42}"/>
                    </a:ext>
                  </a:extLst>
                </p14:cNvPr>
                <p14:cNvContentPartPr/>
                <p14:nvPr/>
              </p14:nvContentPartPr>
              <p14:xfrm>
                <a:off x="8757893" y="5011138"/>
                <a:ext cx="6120" cy="1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4E2C9D8-F752-42BC-B3D3-84A3B9D76A4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48893" y="5002138"/>
                  <a:ext cx="23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89EA441-2C27-47FC-9780-8009553A2BA9}"/>
                    </a:ext>
                  </a:extLst>
                </p14:cNvPr>
                <p14:cNvContentPartPr/>
                <p14:nvPr/>
              </p14:nvContentPartPr>
              <p14:xfrm>
                <a:off x="8901893" y="5290858"/>
                <a:ext cx="1044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89EA441-2C27-47FC-9780-8009553A2B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92893" y="5282218"/>
                  <a:ext cx="28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A6343D-D63E-4EC1-86B3-441355F04D11}"/>
                    </a:ext>
                  </a:extLst>
                </p14:cNvPr>
                <p14:cNvContentPartPr/>
                <p14:nvPr/>
              </p14:nvContentPartPr>
              <p14:xfrm>
                <a:off x="9202853" y="5491018"/>
                <a:ext cx="1476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A6343D-D63E-4EC1-86B3-441355F04D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93853" y="5482378"/>
                  <a:ext cx="32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B57816-C515-40B6-A1F0-BFCBCB450A27}"/>
                    </a:ext>
                  </a:extLst>
                </p14:cNvPr>
                <p14:cNvContentPartPr/>
                <p14:nvPr/>
              </p14:nvContentPartPr>
              <p14:xfrm>
                <a:off x="9459533" y="5579578"/>
                <a:ext cx="10440" cy="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B57816-C515-40B6-A1F0-BFCBCB450A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50533" y="5570938"/>
                  <a:ext cx="28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649DE9-D27C-4997-B12A-CF4B97A8D318}"/>
                    </a:ext>
                  </a:extLst>
                </p14:cNvPr>
                <p14:cNvContentPartPr/>
                <p14:nvPr/>
              </p14:nvContentPartPr>
              <p14:xfrm>
                <a:off x="8652413" y="4599298"/>
                <a:ext cx="6120" cy="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649DE9-D27C-4997-B12A-CF4B97A8D3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43413" y="4590298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FCAED91-B47C-4181-8753-F9BB1D8F2E35}"/>
                    </a:ext>
                  </a:extLst>
                </p14:cNvPr>
                <p14:cNvContentPartPr/>
                <p14:nvPr/>
              </p14:nvContentPartPr>
              <p14:xfrm>
                <a:off x="8485373" y="4687858"/>
                <a:ext cx="180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FCAED91-B47C-4181-8753-F9BB1D8F2E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76733" y="4678858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464C31-251A-4857-AA4C-6CF22D168D5D}"/>
                    </a:ext>
                  </a:extLst>
                </p14:cNvPr>
                <p14:cNvContentPartPr/>
                <p14:nvPr/>
              </p14:nvContentPartPr>
              <p14:xfrm>
                <a:off x="8589413" y="4965058"/>
                <a:ext cx="324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464C31-251A-4857-AA4C-6CF22D168D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80773" y="4956058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3E5003-EDBD-4DDF-A2DC-EA8754020EDD}"/>
                    </a:ext>
                  </a:extLst>
                </p14:cNvPr>
                <p14:cNvContentPartPr/>
                <p14:nvPr/>
              </p14:nvContentPartPr>
              <p14:xfrm>
                <a:off x="8769413" y="4888018"/>
                <a:ext cx="360" cy="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3E5003-EDBD-4DDF-A2DC-EA8754020ED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60413" y="4879018"/>
                  <a:ext cx="1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AA2FF6-48B8-43AA-927D-DB2F5E408CA5}"/>
                    </a:ext>
                  </a:extLst>
                </p14:cNvPr>
                <p14:cNvContentPartPr/>
                <p14:nvPr/>
              </p14:nvContentPartPr>
              <p14:xfrm>
                <a:off x="8730893" y="5213818"/>
                <a:ext cx="1800" cy="6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AA2FF6-48B8-43AA-927D-DB2F5E408C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21893" y="5205178"/>
                  <a:ext cx="1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5E74E6-12C6-4AAA-9C33-CB5AB1C9148B}"/>
                    </a:ext>
                  </a:extLst>
                </p14:cNvPr>
                <p14:cNvContentPartPr/>
                <p14:nvPr/>
              </p14:nvContentPartPr>
              <p14:xfrm>
                <a:off x="8891813" y="5193298"/>
                <a:ext cx="36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5E74E6-12C6-4AAA-9C33-CB5AB1C9148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83173" y="5184658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C45E5A8-102A-4B5A-83B8-DB1052485169}"/>
                    </a:ext>
                  </a:extLst>
                </p14:cNvPr>
                <p14:cNvContentPartPr/>
                <p14:nvPr/>
              </p14:nvContentPartPr>
              <p14:xfrm>
                <a:off x="9001613" y="5402458"/>
                <a:ext cx="2592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C45E5A8-102A-4B5A-83B8-DB10524851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92973" y="5393818"/>
                  <a:ext cx="4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8701774-8645-48EE-A3DA-D6B3A6F4703C}"/>
                    </a:ext>
                  </a:extLst>
                </p14:cNvPr>
                <p14:cNvContentPartPr/>
                <p14:nvPr/>
              </p14:nvContentPartPr>
              <p14:xfrm>
                <a:off x="9439373" y="5381938"/>
                <a:ext cx="360" cy="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8701774-8645-48EE-A3DA-D6B3A6F470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30733" y="5373298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7537628-5E91-4A8E-8633-4B4929E686A1}"/>
                    </a:ext>
                  </a:extLst>
                </p14:cNvPr>
                <p14:cNvContentPartPr/>
                <p14:nvPr/>
              </p14:nvContentPartPr>
              <p14:xfrm>
                <a:off x="9289613" y="5616658"/>
                <a:ext cx="6120" cy="2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7537628-5E91-4A8E-8633-4B4929E686A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80973" y="5608018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851A247-62CF-4334-81EA-9F4321FF0A51}"/>
                    </a:ext>
                  </a:extLst>
                </p14:cNvPr>
                <p14:cNvContentPartPr/>
                <p14:nvPr/>
              </p14:nvContentPartPr>
              <p14:xfrm>
                <a:off x="9148493" y="5253778"/>
                <a:ext cx="10440" cy="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851A247-62CF-4334-81EA-9F4321FF0A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39853" y="5244778"/>
                  <a:ext cx="28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2284AE-54D5-4EC8-A5D7-2FD7F98802C6}"/>
                    </a:ext>
                  </a:extLst>
                </p14:cNvPr>
                <p14:cNvContentPartPr/>
                <p14:nvPr/>
              </p14:nvContentPartPr>
              <p14:xfrm>
                <a:off x="9128693" y="5313898"/>
                <a:ext cx="180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2284AE-54D5-4EC8-A5D7-2FD7F98802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19693" y="5305258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8E7C1F-05C0-4307-9A0E-A260E8AC42CA}"/>
                    </a:ext>
                  </a:extLst>
                </p14:cNvPr>
                <p14:cNvContentPartPr/>
                <p14:nvPr/>
              </p14:nvContentPartPr>
              <p14:xfrm>
                <a:off x="9661853" y="5456458"/>
                <a:ext cx="360" cy="1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8E7C1F-05C0-4307-9A0E-A260E8AC42C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52853" y="5447458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BBE711-BE6F-4852-8A34-7C9F06F27397}"/>
                    </a:ext>
                  </a:extLst>
                </p14:cNvPr>
                <p14:cNvContentPartPr/>
                <p14:nvPr/>
              </p14:nvContentPartPr>
              <p14:xfrm>
                <a:off x="9623333" y="5605138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BBE711-BE6F-4852-8A34-7C9F06F273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14693" y="55964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655FC47-9EC0-4316-9A67-FB9EDDDAABB7}"/>
                    </a:ext>
                  </a:extLst>
                </p14:cNvPr>
                <p14:cNvContentPartPr/>
                <p14:nvPr/>
              </p14:nvContentPartPr>
              <p14:xfrm>
                <a:off x="9924293" y="5470498"/>
                <a:ext cx="7560" cy="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655FC47-9EC0-4316-9A67-FB9EDDDAAB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15293" y="5461858"/>
                  <a:ext cx="2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A4002C-44F7-4D41-84BE-B95A46B44925}"/>
                    </a:ext>
                  </a:extLst>
                </p14:cNvPr>
                <p14:cNvContentPartPr/>
                <p14:nvPr/>
              </p14:nvContentPartPr>
              <p14:xfrm>
                <a:off x="9838613" y="5583538"/>
                <a:ext cx="30240" cy="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A4002C-44F7-4D41-84BE-B95A46B449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29973" y="5574538"/>
                  <a:ext cx="47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889073-2B9B-4609-97DF-912C18935BD8}"/>
                    </a:ext>
                  </a:extLst>
                </p14:cNvPr>
                <p14:cNvContentPartPr/>
                <p14:nvPr/>
              </p14:nvContentPartPr>
              <p14:xfrm>
                <a:off x="10210853" y="5568058"/>
                <a:ext cx="1620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889073-2B9B-4609-97DF-912C18935B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01853" y="5559058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E856C1-9653-4005-B6B0-5C219EC8F4D4}"/>
                    </a:ext>
                  </a:extLst>
                </p14:cNvPr>
                <p14:cNvContentPartPr/>
                <p14:nvPr/>
              </p14:nvContentPartPr>
              <p14:xfrm>
                <a:off x="10043813" y="5579578"/>
                <a:ext cx="360" cy="5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E856C1-9653-4005-B6B0-5C219EC8F4D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35173" y="5570938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D72BEE4-E3B3-4666-A774-81EC589B34E9}"/>
                    </a:ext>
                  </a:extLst>
                </p14:cNvPr>
                <p14:cNvContentPartPr/>
                <p14:nvPr/>
              </p14:nvContentPartPr>
              <p14:xfrm>
                <a:off x="8190173" y="5809978"/>
                <a:ext cx="90360" cy="222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D72BEE4-E3B3-4666-A774-81EC589B34E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81533" y="5801338"/>
                  <a:ext cx="1080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DAF134-B465-41A2-A07C-BEDD8FC4091D}"/>
              </a:ext>
            </a:extLst>
          </p:cNvPr>
          <p:cNvGrpSpPr/>
          <p:nvPr/>
        </p:nvGrpSpPr>
        <p:grpSpPr>
          <a:xfrm>
            <a:off x="10540253" y="5840218"/>
            <a:ext cx="251280" cy="191520"/>
            <a:chOff x="10540253" y="5840218"/>
            <a:chExt cx="2512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57AFEC3-166A-474D-B835-66E715A72989}"/>
                    </a:ext>
                  </a:extLst>
                </p14:cNvPr>
                <p14:cNvContentPartPr/>
                <p14:nvPr/>
              </p14:nvContentPartPr>
              <p14:xfrm>
                <a:off x="10540253" y="5847778"/>
                <a:ext cx="194400" cy="183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57AFEC3-166A-474D-B835-66E715A7298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31253" y="5838778"/>
                  <a:ext cx="212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022B67-9137-4E7A-B23D-860E123A8EDF}"/>
                    </a:ext>
                  </a:extLst>
                </p14:cNvPr>
                <p14:cNvContentPartPr/>
                <p14:nvPr/>
              </p14:nvContentPartPr>
              <p14:xfrm>
                <a:off x="10591373" y="5840218"/>
                <a:ext cx="200160" cy="174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022B67-9137-4E7A-B23D-860E123A8E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82733" y="5831218"/>
                  <a:ext cx="2178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5BED8A0-C7F5-4368-93BF-CF65CF1CABF1}"/>
              </a:ext>
            </a:extLst>
          </p:cNvPr>
          <p:cNvGrpSpPr/>
          <p:nvPr/>
        </p:nvGrpSpPr>
        <p:grpSpPr>
          <a:xfrm>
            <a:off x="7919453" y="3996658"/>
            <a:ext cx="154440" cy="411840"/>
            <a:chOff x="7919453" y="3996658"/>
            <a:chExt cx="15444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E31D4A-9538-4C62-8536-291C2A6C69BD}"/>
                    </a:ext>
                  </a:extLst>
                </p14:cNvPr>
                <p14:cNvContentPartPr/>
                <p14:nvPr/>
              </p14:nvContentPartPr>
              <p14:xfrm>
                <a:off x="7919453" y="3996658"/>
                <a:ext cx="142920" cy="197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E31D4A-9538-4C62-8536-291C2A6C69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10453" y="3987658"/>
                  <a:ext cx="160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053F96-AC07-4333-AA28-A6E6F6BE793B}"/>
                    </a:ext>
                  </a:extLst>
                </p14:cNvPr>
                <p14:cNvContentPartPr/>
                <p14:nvPr/>
              </p14:nvContentPartPr>
              <p14:xfrm>
                <a:off x="7933853" y="4047418"/>
                <a:ext cx="140040" cy="361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053F96-AC07-4333-AA28-A6E6F6BE79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24853" y="4038778"/>
                  <a:ext cx="157680" cy="37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616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CB86-016C-4C18-B729-DF8950D8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 </a:t>
            </a:r>
            <a:r>
              <a:rPr lang="sr-Latn-RS" sz="4000" dirty="0">
                <a:solidFill>
                  <a:srgbClr val="663300"/>
                </a:solidFill>
                <a:latin typeface="+mn-lt"/>
              </a:rPr>
              <a:t>-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SPSS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593F176-DDEF-45E0-BB76-D990E1143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54" y="1935602"/>
            <a:ext cx="6200775" cy="501015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1AB514F-BC16-496A-90A3-003BAF34AF2F}"/>
              </a:ext>
            </a:extLst>
          </p:cNvPr>
          <p:cNvGrpSpPr/>
          <p:nvPr/>
        </p:nvGrpSpPr>
        <p:grpSpPr>
          <a:xfrm>
            <a:off x="7490536" y="2098274"/>
            <a:ext cx="839880" cy="406800"/>
            <a:chOff x="7490536" y="2568911"/>
            <a:chExt cx="8398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E65CAF-C006-419A-8C52-FAABB5EEB7BA}"/>
                    </a:ext>
                  </a:extLst>
                </p14:cNvPr>
                <p14:cNvContentPartPr/>
                <p14:nvPr/>
              </p14:nvContentPartPr>
              <p14:xfrm>
                <a:off x="7490536" y="2568911"/>
                <a:ext cx="194760" cy="314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E65CAF-C006-419A-8C52-FAABB5EEB7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81896" y="2560271"/>
                  <a:ext cx="212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F960A0F-5F6D-4927-BD4C-A21D7607D31A}"/>
                    </a:ext>
                  </a:extLst>
                </p14:cNvPr>
                <p14:cNvContentPartPr/>
                <p14:nvPr/>
              </p14:nvContentPartPr>
              <p14:xfrm>
                <a:off x="7725616" y="2730911"/>
                <a:ext cx="239400" cy="21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960A0F-5F6D-4927-BD4C-A21D7607D3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16616" y="2721911"/>
                  <a:ext cx="257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7B3147-4518-46CD-AE5D-874E871C7111}"/>
                    </a:ext>
                  </a:extLst>
                </p14:cNvPr>
                <p14:cNvContentPartPr/>
                <p14:nvPr/>
              </p14:nvContentPartPr>
              <p14:xfrm>
                <a:off x="8115856" y="2762591"/>
                <a:ext cx="214560" cy="21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7B3147-4518-46CD-AE5D-874E871C71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06856" y="2753591"/>
                  <a:ext cx="232200" cy="230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A5A6C2-1DFE-44DB-9320-9E947C395C3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753" t="66345" r="62410" b="8534"/>
          <a:stretch/>
        </p:blipFill>
        <p:spPr>
          <a:xfrm>
            <a:off x="6916568" y="2685196"/>
            <a:ext cx="5299178" cy="2790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130CAF5-6FC4-4729-AECC-47157116D72B}"/>
                  </a:ext>
                </a:extLst>
              </p14:cNvPr>
              <p14:cNvContentPartPr/>
              <p14:nvPr/>
            </p14:nvContentPartPr>
            <p14:xfrm>
              <a:off x="11415869" y="3579892"/>
              <a:ext cx="638640" cy="422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130CAF5-6FC4-4729-AECC-47157116D7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398229" y="3562252"/>
                <a:ext cx="67428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07969F2-2DE2-49AC-A8E2-B24A57103CFD}"/>
                  </a:ext>
                </a:extLst>
              </p14:cNvPr>
              <p14:cNvContentPartPr/>
              <p14:nvPr/>
            </p14:nvContentPartPr>
            <p14:xfrm>
              <a:off x="11487149" y="4119892"/>
              <a:ext cx="570960" cy="597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07969F2-2DE2-49AC-A8E2-B24A57103C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469149" y="4102252"/>
                <a:ext cx="60660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128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B738-C284-4D9D-9BD4-C7425DA57F40}"/>
              </a:ext>
            </a:extLst>
          </p:cNvPr>
          <p:cNvSpPr txBox="1"/>
          <p:nvPr/>
        </p:nvSpPr>
        <p:spPr>
          <a:xfrm>
            <a:off x="1024127" y="1865376"/>
            <a:ext cx="90342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i="1" dirty="0"/>
              <a:t>Како установљену корелацију међу обележјима искористити у предиктивне сврхе?</a:t>
            </a:r>
            <a:r>
              <a:rPr lang="sr-Cyrl-RS" sz="24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BBBAD-25DE-4A4F-9C3E-9DDD07D88784}"/>
                  </a:ext>
                </a:extLst>
              </p:cNvPr>
              <p:cNvSpPr txBox="1"/>
              <p:nvPr/>
            </p:nvSpPr>
            <p:spPr>
              <a:xfrm>
                <a:off x="1024127" y="3104884"/>
                <a:ext cx="1081735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i="1" dirty="0"/>
                  <a:t>Задатак и циљ</a:t>
                </a:r>
                <a:r>
                  <a:rPr lang="sr-Cyrl-RS" sz="2400" dirty="0"/>
                  <a:t>. На основу прикупљених података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buClr>
                    <a:srgbClr val="C00000"/>
                  </a:buClr>
                </a:pPr>
                <a:r>
                  <a:rPr lang="sr-Cyrl-RS" sz="2400" dirty="0"/>
                  <a:t>извести (статистичке) закључке о могућности предикције вредности једног обележја помоћу вредности другог обележја.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BBBAD-25DE-4A4F-9C3E-9DDD07D88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3104884"/>
                <a:ext cx="10817353" cy="1569660"/>
              </a:xfrm>
              <a:prstGeom prst="rect">
                <a:avLst/>
              </a:prstGeom>
              <a:blipFill>
                <a:blip r:embed="rId2"/>
                <a:stretch>
                  <a:fillRect l="-845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95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CB86-016C-4C18-B729-DF8950D8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 </a:t>
            </a:r>
            <a:r>
              <a:rPr lang="sr-Latn-RS" sz="4000" dirty="0">
                <a:solidFill>
                  <a:srgbClr val="663300"/>
                </a:solidFill>
                <a:latin typeface="+mn-lt"/>
              </a:rPr>
              <a:t>-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C99CF8-6745-45CC-8635-A85B6FA06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521" b="40000"/>
          <a:stretch/>
        </p:blipFill>
        <p:spPr>
          <a:xfrm>
            <a:off x="837242" y="1725791"/>
            <a:ext cx="6800076" cy="50463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746846-C12D-4103-B847-866CE8B4F5F0}"/>
                  </a:ext>
                </a:extLst>
              </p14:cNvPr>
              <p14:cNvContentPartPr/>
              <p14:nvPr/>
            </p14:nvContentPartPr>
            <p14:xfrm>
              <a:off x="4087973" y="2013418"/>
              <a:ext cx="178560" cy="19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746846-C12D-4103-B847-866CE8B4F5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9333" y="2004778"/>
                <a:ext cx="196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706D6D-507C-42D7-9DA8-ADB6E7CEF045}"/>
                  </a:ext>
                </a:extLst>
              </p14:cNvPr>
              <p14:cNvContentPartPr/>
              <p14:nvPr/>
            </p14:nvContentPartPr>
            <p14:xfrm>
              <a:off x="4992293" y="3625138"/>
              <a:ext cx="202680" cy="25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706D6D-507C-42D7-9DA8-ADB6E7CEF0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83293" y="3616498"/>
                <a:ext cx="2203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A7FE01-1347-4D93-A5D1-FE4C9DEBF56E}"/>
                  </a:ext>
                </a:extLst>
              </p14:cNvPr>
              <p14:cNvContentPartPr/>
              <p14:nvPr/>
            </p14:nvContentPartPr>
            <p14:xfrm>
              <a:off x="6443813" y="3916378"/>
              <a:ext cx="235800" cy="229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A7FE01-1347-4D93-A5D1-FE4C9DEBF5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4813" y="3907738"/>
                <a:ext cx="253440" cy="24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063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B19814A-104C-4ACA-9191-6B4B55A057D9}"/>
              </a:ext>
            </a:extLst>
          </p:cNvPr>
          <p:cNvSpPr txBox="1">
            <a:spLocks/>
          </p:cNvSpPr>
          <p:nvPr/>
        </p:nvSpPr>
        <p:spPr>
          <a:xfrm>
            <a:off x="1002792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>
                <a:solidFill>
                  <a:srgbClr val="663300"/>
                </a:solidFill>
                <a:latin typeface="+mn-lt"/>
              </a:rPr>
              <a:t>Регресиона права </a:t>
            </a:r>
            <a:r>
              <a:rPr lang="sr-Latn-RS" sz="4000">
                <a:solidFill>
                  <a:srgbClr val="663300"/>
                </a:solidFill>
                <a:latin typeface="+mn-lt"/>
              </a:rPr>
              <a:t>- </a:t>
            </a:r>
            <a:r>
              <a:rPr lang="en-US" sz="400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SPSS</a:t>
            </a:r>
            <a:endParaRPr lang="en-US" sz="4000" dirty="0">
              <a:solidFill>
                <a:srgbClr val="66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5D4B83-CF19-460F-A520-54999659E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26" t="24539" r="35328" b="29362"/>
          <a:stretch/>
        </p:blipFill>
        <p:spPr>
          <a:xfrm>
            <a:off x="738272" y="1918324"/>
            <a:ext cx="4409581" cy="3909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82AE88-AA33-405F-A136-977BF047F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7" t="23829" r="35053" b="28936"/>
          <a:stretch/>
        </p:blipFill>
        <p:spPr>
          <a:xfrm>
            <a:off x="5950376" y="1918324"/>
            <a:ext cx="4409581" cy="39157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8706E9-52C8-48AE-AECB-B195DD42684F}"/>
                  </a:ext>
                </a:extLst>
              </p14:cNvPr>
              <p14:cNvContentPartPr/>
              <p14:nvPr/>
            </p14:nvContentPartPr>
            <p14:xfrm>
              <a:off x="2522896" y="2470991"/>
              <a:ext cx="588240" cy="1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8706E9-52C8-48AE-AECB-B195DD4268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4256" y="2461991"/>
                <a:ext cx="6058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E16B69-9ABE-47C0-A7F5-97BCE081F24C}"/>
                  </a:ext>
                </a:extLst>
              </p14:cNvPr>
              <p14:cNvContentPartPr/>
              <p14:nvPr/>
            </p14:nvContentPartPr>
            <p14:xfrm>
              <a:off x="2567536" y="3345071"/>
              <a:ext cx="749880" cy="1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E16B69-9ABE-47C0-A7F5-97BCE081F2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8896" y="3336071"/>
                <a:ext cx="767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4E509AA-F35E-4649-9F07-E8984DDB612E}"/>
                  </a:ext>
                </a:extLst>
              </p14:cNvPr>
              <p14:cNvContentPartPr/>
              <p14:nvPr/>
            </p14:nvContentPartPr>
            <p14:xfrm>
              <a:off x="4986376" y="2330591"/>
              <a:ext cx="333720" cy="215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4E509AA-F35E-4649-9F07-E8984DDB61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77736" y="2321591"/>
                <a:ext cx="3513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990648-D60A-4D26-86F5-4F2A98E19EAA}"/>
                  </a:ext>
                </a:extLst>
              </p14:cNvPr>
              <p14:cNvContentPartPr/>
              <p14:nvPr/>
            </p14:nvContentPartPr>
            <p14:xfrm>
              <a:off x="1050653" y="2213218"/>
              <a:ext cx="808920" cy="2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990648-D60A-4D26-86F5-4F2A98E19E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2013" y="2204218"/>
                <a:ext cx="826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D66CEB-D6FF-4945-B71F-B3E15212388C}"/>
                  </a:ext>
                </a:extLst>
              </p14:cNvPr>
              <p14:cNvContentPartPr/>
              <p14:nvPr/>
            </p14:nvContentPartPr>
            <p14:xfrm>
              <a:off x="2123093" y="2447938"/>
              <a:ext cx="331200" cy="24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D66CEB-D6FF-4945-B71F-B3E1521238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4453" y="2438938"/>
                <a:ext cx="3488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77B0104-2427-4545-B753-A3B228B38740}"/>
                  </a:ext>
                </a:extLst>
              </p14:cNvPr>
              <p14:cNvContentPartPr/>
              <p14:nvPr/>
            </p14:nvContentPartPr>
            <p14:xfrm>
              <a:off x="2115893" y="3421378"/>
              <a:ext cx="387000" cy="40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77B0104-2427-4545-B753-A3B228B3874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07253" y="3412378"/>
                <a:ext cx="40464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2D75E8-12B9-4D42-98C7-5681127CD425}"/>
                  </a:ext>
                </a:extLst>
              </p14:cNvPr>
              <p14:cNvContentPartPr/>
              <p14:nvPr/>
            </p14:nvContentPartPr>
            <p14:xfrm>
              <a:off x="3229013" y="3376018"/>
              <a:ext cx="114840" cy="18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2D75E8-12B9-4D42-98C7-5681127CD42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20373" y="3367378"/>
                <a:ext cx="132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19DCC5-50E7-4393-81CF-94EE88ABAF9D}"/>
                  </a:ext>
                </a:extLst>
              </p14:cNvPr>
              <p14:cNvContentPartPr/>
              <p14:nvPr/>
            </p14:nvContentPartPr>
            <p14:xfrm>
              <a:off x="2974493" y="4104298"/>
              <a:ext cx="398160" cy="67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19DCC5-50E7-4393-81CF-94EE88ABAF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853" y="4095298"/>
                <a:ext cx="415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38836BA-0F83-47D8-9DB2-384A68E548F8}"/>
                  </a:ext>
                </a:extLst>
              </p14:cNvPr>
              <p14:cNvContentPartPr/>
              <p14:nvPr/>
            </p14:nvContentPartPr>
            <p14:xfrm>
              <a:off x="8024933" y="2986138"/>
              <a:ext cx="13284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38836BA-0F83-47D8-9DB2-384A68E548F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16293" y="2977498"/>
                <a:ext cx="150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E88F9C-B90D-4040-8564-BD3177E587B2}"/>
                  </a:ext>
                </a:extLst>
              </p14:cNvPr>
              <p14:cNvContentPartPr/>
              <p14:nvPr/>
            </p14:nvContentPartPr>
            <p14:xfrm>
              <a:off x="8019173" y="3182698"/>
              <a:ext cx="169920" cy="9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E88F9C-B90D-4040-8564-BD3177E587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10533" y="3173698"/>
                <a:ext cx="187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F355FFA-448A-4D35-8D98-1FC9C653A0FC}"/>
                  </a:ext>
                </a:extLst>
              </p14:cNvPr>
              <p14:cNvContentPartPr/>
              <p14:nvPr/>
            </p14:nvContentPartPr>
            <p14:xfrm>
              <a:off x="6772493" y="3182698"/>
              <a:ext cx="169200" cy="9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F355FFA-448A-4D35-8D98-1FC9C653A0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63493" y="3173698"/>
                <a:ext cx="186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760B52-EAC3-4594-BD96-A1B08ECA00EF}"/>
                  </a:ext>
                </a:extLst>
              </p14:cNvPr>
              <p14:cNvContentPartPr/>
              <p14:nvPr/>
            </p14:nvContentPartPr>
            <p14:xfrm>
              <a:off x="6770333" y="3401578"/>
              <a:ext cx="184320" cy="16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760B52-EAC3-4594-BD96-A1B08ECA00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61333" y="3392938"/>
                <a:ext cx="20196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4615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C5CAF-81F9-4961-9598-454DD9C04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7" t="25041" r="43475" b="8533"/>
          <a:stretch/>
        </p:blipFill>
        <p:spPr>
          <a:xfrm>
            <a:off x="4402965" y="311285"/>
            <a:ext cx="7692786" cy="62354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19814A-104C-4ACA-9191-6B4B55A057D9}"/>
              </a:ext>
            </a:extLst>
          </p:cNvPr>
          <p:cNvSpPr txBox="1">
            <a:spLocks/>
          </p:cNvSpPr>
          <p:nvPr/>
        </p:nvSpPr>
        <p:spPr>
          <a:xfrm>
            <a:off x="1002792" y="585216"/>
            <a:ext cx="445442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 </a:t>
            </a:r>
            <a:r>
              <a:rPr lang="sr-Latn-RS" sz="4000" dirty="0">
                <a:solidFill>
                  <a:srgbClr val="663300"/>
                </a:solidFill>
                <a:latin typeface="+mn-lt"/>
              </a:rPr>
              <a:t>-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395EA-F7BB-4A3B-AB0A-343B2A730D20}"/>
                  </a:ext>
                </a:extLst>
              </p:cNvPr>
              <p:cNvSpPr txBox="1"/>
              <p:nvPr/>
            </p:nvSpPr>
            <p:spPr>
              <a:xfrm>
                <a:off x="343192" y="3536004"/>
                <a:ext cx="394670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𝑇𝐿𝑆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=37,688−0,574∙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𝑇𝑃𝑆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395EA-F7BB-4A3B-AB0A-343B2A73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2" y="3536004"/>
                <a:ext cx="3946706" cy="430887"/>
              </a:xfrm>
              <a:prstGeom prst="rect">
                <a:avLst/>
              </a:prstGeom>
              <a:blipFill>
                <a:blip r:embed="rId3"/>
                <a:stretch>
                  <a:fillRect l="-1698" t="-5634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7D3CC0-A145-445A-A3BA-3912EA3B014C}"/>
                  </a:ext>
                </a:extLst>
              </p14:cNvPr>
              <p14:cNvContentPartPr/>
              <p14:nvPr/>
            </p14:nvContentPartPr>
            <p14:xfrm>
              <a:off x="4932736" y="1568471"/>
              <a:ext cx="2247120" cy="3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7D3CC0-A145-445A-A3BA-3912EA3B01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3736" y="1559831"/>
                <a:ext cx="2264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0387FA-7AF5-4BE1-AFB6-5C79B80C0460}"/>
                  </a:ext>
                </a:extLst>
              </p14:cNvPr>
              <p14:cNvContentPartPr/>
              <p14:nvPr/>
            </p14:nvContentPartPr>
            <p14:xfrm>
              <a:off x="5172136" y="965111"/>
              <a:ext cx="608400" cy="54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0387FA-7AF5-4BE1-AFB6-5C79B80C04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3496" y="956111"/>
                <a:ext cx="6260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6B5A22-29EB-4554-93C7-0E611BB6DB91}"/>
                  </a:ext>
                </a:extLst>
              </p14:cNvPr>
              <p14:cNvContentPartPr/>
              <p14:nvPr/>
            </p14:nvContentPartPr>
            <p14:xfrm>
              <a:off x="11049136" y="2637311"/>
              <a:ext cx="456840" cy="334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6B5A22-29EB-4554-93C7-0E611BB6DB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40136" y="2628671"/>
                <a:ext cx="47448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8A7914-7C80-4D08-B026-C204B9FD1E00}"/>
                  </a:ext>
                </a:extLst>
              </p14:cNvPr>
              <p14:cNvContentPartPr/>
              <p14:nvPr/>
            </p14:nvContentPartPr>
            <p14:xfrm>
              <a:off x="5877016" y="2589071"/>
              <a:ext cx="512640" cy="39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8A7914-7C80-4D08-B026-C204B9FD1E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68376" y="2580071"/>
                <a:ext cx="5302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BB14AF-0714-46D6-B55E-C39A57AE3F68}"/>
                  </a:ext>
                </a:extLst>
              </p14:cNvPr>
              <p14:cNvContentPartPr/>
              <p14:nvPr/>
            </p14:nvContentPartPr>
            <p14:xfrm>
              <a:off x="8820376" y="4060751"/>
              <a:ext cx="498600" cy="38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BB14AF-0714-46D6-B55E-C39A57AE3F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11736" y="4052111"/>
                <a:ext cx="5162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8607A49-20CD-4700-8F33-0F251E43355D}"/>
                  </a:ext>
                </a:extLst>
              </p14:cNvPr>
              <p14:cNvContentPartPr/>
              <p14:nvPr/>
            </p14:nvContentPartPr>
            <p14:xfrm>
              <a:off x="6390016" y="5578733"/>
              <a:ext cx="1387080" cy="1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8607A49-20CD-4700-8F33-0F251E4335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72016" y="5560733"/>
                <a:ext cx="1422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7C56C86-8FAA-4E11-8020-65A7F3B31638}"/>
                  </a:ext>
                </a:extLst>
              </p14:cNvPr>
              <p14:cNvContentPartPr/>
              <p14:nvPr/>
            </p14:nvContentPartPr>
            <p14:xfrm>
              <a:off x="5173936" y="5888111"/>
              <a:ext cx="1913760" cy="3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7C56C86-8FAA-4E11-8020-65A7F3B316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6296" y="5870111"/>
                <a:ext cx="19494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12FE714-BDDA-4A46-B93E-F77B8709107D}"/>
                  </a:ext>
                </a:extLst>
              </p14:cNvPr>
              <p14:cNvContentPartPr/>
              <p14:nvPr/>
            </p14:nvContentPartPr>
            <p14:xfrm>
              <a:off x="5171416" y="6058604"/>
              <a:ext cx="1857600" cy="40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12FE714-BDDA-4A46-B93E-F77B870910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53776" y="6040604"/>
                <a:ext cx="18932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54CF7AC-AD88-41F4-9F36-4ABE61BAD1B7}"/>
                  </a:ext>
                </a:extLst>
              </p14:cNvPr>
              <p14:cNvContentPartPr/>
              <p14:nvPr/>
            </p14:nvContentPartPr>
            <p14:xfrm>
              <a:off x="9249856" y="5458271"/>
              <a:ext cx="530640" cy="83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54CF7AC-AD88-41F4-9F36-4ABE61BAD1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31856" y="5440631"/>
                <a:ext cx="566280" cy="87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170117-10FC-4503-9C83-7209D09F4542}"/>
              </a:ext>
            </a:extLst>
          </p:cNvPr>
          <p:cNvGrpSpPr/>
          <p:nvPr/>
        </p:nvGrpSpPr>
        <p:grpSpPr>
          <a:xfrm>
            <a:off x="1567456" y="3778511"/>
            <a:ext cx="2688480" cy="363240"/>
            <a:chOff x="1567456" y="3778511"/>
            <a:chExt cx="26884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482E5C-24E6-4F17-9279-E7FDE8CC2E51}"/>
                    </a:ext>
                  </a:extLst>
                </p14:cNvPr>
                <p14:cNvContentPartPr/>
                <p14:nvPr/>
              </p14:nvContentPartPr>
              <p14:xfrm>
                <a:off x="3928696" y="3778511"/>
                <a:ext cx="327240" cy="36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482E5C-24E6-4F17-9279-E7FDE8CC2E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0696" y="3760871"/>
                  <a:ext cx="3628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56BD52-1CE7-4EAF-B44C-A5AD2B76CBBC}"/>
                    </a:ext>
                  </a:extLst>
                </p14:cNvPr>
                <p14:cNvContentPartPr/>
                <p14:nvPr/>
              </p14:nvContentPartPr>
              <p14:xfrm>
                <a:off x="1567456" y="3966791"/>
                <a:ext cx="883800" cy="9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56BD52-1CE7-4EAF-B44C-A5AD2B76CB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49816" y="3948791"/>
                  <a:ext cx="919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AC6749-A794-420A-95CC-EC542340C3D2}"/>
                    </a:ext>
                  </a:extLst>
                </p14:cNvPr>
                <p14:cNvContentPartPr/>
                <p14:nvPr/>
              </p14:nvContentPartPr>
              <p14:xfrm>
                <a:off x="2798656" y="3949871"/>
                <a:ext cx="635760" cy="18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AC6749-A794-420A-95CC-EC542340C3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1016" y="3931871"/>
                  <a:ext cx="67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1BB543-9DFB-45F8-9532-504559DDF74C}"/>
                    </a:ext>
                  </a:extLst>
                </p14:cNvPr>
                <p14:cNvContentPartPr/>
                <p14:nvPr/>
              </p14:nvContentPartPr>
              <p14:xfrm>
                <a:off x="2817016" y="4044191"/>
                <a:ext cx="58644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1BB543-9DFB-45F8-9532-504559DDF7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99016" y="4026551"/>
                  <a:ext cx="6220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502DA9-F903-4BD5-AAD7-E6CF7C91161E}"/>
              </a:ext>
            </a:extLst>
          </p:cNvPr>
          <p:cNvGrpSpPr/>
          <p:nvPr/>
        </p:nvGrpSpPr>
        <p:grpSpPr>
          <a:xfrm>
            <a:off x="900989" y="3952132"/>
            <a:ext cx="60120" cy="146880"/>
            <a:chOff x="900989" y="3952132"/>
            <a:chExt cx="6012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6146F3-FFC6-49F1-B5F6-1D8F278A1E04}"/>
                    </a:ext>
                  </a:extLst>
                </p14:cNvPr>
                <p14:cNvContentPartPr/>
                <p14:nvPr/>
              </p14:nvContentPartPr>
              <p14:xfrm>
                <a:off x="900989" y="3952132"/>
                <a:ext cx="14040" cy="144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6146F3-FFC6-49F1-B5F6-1D8F278A1E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989" y="3934132"/>
                  <a:ext cx="49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91C29B-B3D1-48EF-B122-62977E25150C}"/>
                    </a:ext>
                  </a:extLst>
                </p14:cNvPr>
                <p14:cNvContentPartPr/>
                <p14:nvPr/>
              </p14:nvContentPartPr>
              <p14:xfrm>
                <a:off x="952109" y="3974812"/>
                <a:ext cx="9000" cy="12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91C29B-B3D1-48EF-B122-62977E2515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4109" y="3956812"/>
                  <a:ext cx="446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72C0BB-FF86-4BFE-A8A2-0CCD9E103946}"/>
              </a:ext>
            </a:extLst>
          </p:cNvPr>
          <p:cNvGrpSpPr/>
          <p:nvPr/>
        </p:nvGrpSpPr>
        <p:grpSpPr>
          <a:xfrm>
            <a:off x="816389" y="4226452"/>
            <a:ext cx="177840" cy="334080"/>
            <a:chOff x="816389" y="4226452"/>
            <a:chExt cx="17784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42F7EE-FB39-48BF-B61C-7E09B502AB84}"/>
                    </a:ext>
                  </a:extLst>
                </p14:cNvPr>
                <p14:cNvContentPartPr/>
                <p14:nvPr/>
              </p14:nvContentPartPr>
              <p14:xfrm>
                <a:off x="853469" y="4226452"/>
                <a:ext cx="87840" cy="12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42F7EE-FB39-48BF-B61C-7E09B502AB8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5469" y="4208452"/>
                  <a:ext cx="12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051169-67BB-4A31-8DD4-2393248BDBA2}"/>
                    </a:ext>
                  </a:extLst>
                </p14:cNvPr>
                <p14:cNvContentPartPr/>
                <p14:nvPr/>
              </p14:nvContentPartPr>
              <p14:xfrm>
                <a:off x="816389" y="4261372"/>
                <a:ext cx="177840" cy="299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051169-67BB-4A31-8DD4-2393248BDB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8389" y="4243372"/>
                  <a:ext cx="213480" cy="33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9D4AD1-0A42-402D-9B42-E1D88E165E83}"/>
              </a:ext>
            </a:extLst>
          </p:cNvPr>
          <p:cNvGrpSpPr/>
          <p:nvPr/>
        </p:nvGrpSpPr>
        <p:grpSpPr>
          <a:xfrm>
            <a:off x="3779909" y="3090652"/>
            <a:ext cx="171360" cy="486000"/>
            <a:chOff x="3779909" y="3090652"/>
            <a:chExt cx="17136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477764-4A2C-41B2-90FF-881563A4E598}"/>
                    </a:ext>
                  </a:extLst>
                </p14:cNvPr>
                <p14:cNvContentPartPr/>
                <p14:nvPr/>
              </p14:nvContentPartPr>
              <p14:xfrm>
                <a:off x="3831389" y="3442372"/>
                <a:ext cx="11520" cy="11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477764-4A2C-41B2-90FF-881563A4E59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13389" y="3424732"/>
                  <a:ext cx="47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0A9D4C-E2BC-4631-85A9-D24751FC1F6A}"/>
                    </a:ext>
                  </a:extLst>
                </p14:cNvPr>
                <p14:cNvContentPartPr/>
                <p14:nvPr/>
              </p14:nvContentPartPr>
              <p14:xfrm>
                <a:off x="3885389" y="3457492"/>
                <a:ext cx="1800" cy="11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0A9D4C-E2BC-4631-85A9-D24751FC1F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67749" y="3439492"/>
                  <a:ext cx="37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D0DC77-51CB-4441-A769-D899E8CD64A5}"/>
                    </a:ext>
                  </a:extLst>
                </p14:cNvPr>
                <p14:cNvContentPartPr/>
                <p14:nvPr/>
              </p14:nvContentPartPr>
              <p14:xfrm>
                <a:off x="3779909" y="3098572"/>
                <a:ext cx="147960" cy="225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D0DC77-51CB-4441-A769-D899E8CD64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61909" y="3080932"/>
                  <a:ext cx="183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CB1963-3E65-4B69-ABFC-D66E7C02E413}"/>
                    </a:ext>
                  </a:extLst>
                </p14:cNvPr>
                <p14:cNvContentPartPr/>
                <p14:nvPr/>
              </p14:nvContentPartPr>
              <p14:xfrm>
                <a:off x="3792149" y="3090652"/>
                <a:ext cx="159120" cy="29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CB1963-3E65-4B69-ABFC-D66E7C02E4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74509" y="3072652"/>
                  <a:ext cx="1947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954B56-D38C-4133-BA46-1AE0536A0AF6}"/>
              </a:ext>
            </a:extLst>
          </p:cNvPr>
          <p:cNvGrpSpPr/>
          <p:nvPr/>
        </p:nvGrpSpPr>
        <p:grpSpPr>
          <a:xfrm>
            <a:off x="2965589" y="3067612"/>
            <a:ext cx="234360" cy="494280"/>
            <a:chOff x="2965589" y="3067612"/>
            <a:chExt cx="2343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B1D36F-8921-4A77-8950-F6C1FD78ADEF}"/>
                    </a:ext>
                  </a:extLst>
                </p14:cNvPr>
                <p14:cNvContentPartPr/>
                <p14:nvPr/>
              </p14:nvContentPartPr>
              <p14:xfrm>
                <a:off x="3066029" y="3429772"/>
                <a:ext cx="360" cy="11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B1D36F-8921-4A77-8950-F6C1FD78AD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48029" y="3412132"/>
                  <a:ext cx="36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B8DC7E4-A803-491E-BC4E-7F7E34BCC821}"/>
                    </a:ext>
                  </a:extLst>
                </p14:cNvPr>
                <p14:cNvContentPartPr/>
                <p14:nvPr/>
              </p14:nvContentPartPr>
              <p14:xfrm>
                <a:off x="3120029" y="3457492"/>
                <a:ext cx="360" cy="10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B8DC7E4-A803-491E-BC4E-7F7E34BCC8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02389" y="3439492"/>
                  <a:ext cx="36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898CAF-4B5E-4E14-A576-431B1809535E}"/>
                    </a:ext>
                  </a:extLst>
                </p14:cNvPr>
                <p14:cNvContentPartPr/>
                <p14:nvPr/>
              </p14:nvContentPartPr>
              <p14:xfrm>
                <a:off x="2965589" y="3067612"/>
                <a:ext cx="234360" cy="239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898CAF-4B5E-4E14-A576-431B1809535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47949" y="3049612"/>
                  <a:ext cx="27000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B626ACD-E8B4-43CA-A6AE-B620252CEE59}"/>
              </a:ext>
            </a:extLst>
          </p:cNvPr>
          <p:cNvGrpSpPr/>
          <p:nvPr/>
        </p:nvGrpSpPr>
        <p:grpSpPr>
          <a:xfrm>
            <a:off x="1924829" y="3389812"/>
            <a:ext cx="57600" cy="129240"/>
            <a:chOff x="1924829" y="3389812"/>
            <a:chExt cx="5760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7B0AB1-7A04-4CE2-A67A-B412251B896A}"/>
                    </a:ext>
                  </a:extLst>
                </p14:cNvPr>
                <p14:cNvContentPartPr/>
                <p14:nvPr/>
              </p14:nvContentPartPr>
              <p14:xfrm>
                <a:off x="1924829" y="3389812"/>
                <a:ext cx="7200" cy="111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7B0AB1-7A04-4CE2-A67A-B412251B89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07189" y="3372172"/>
                  <a:ext cx="4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BF0E00-CF8B-4C68-9842-A81DDB2329A6}"/>
                    </a:ext>
                  </a:extLst>
                </p14:cNvPr>
                <p14:cNvContentPartPr/>
                <p14:nvPr/>
              </p14:nvContentPartPr>
              <p14:xfrm>
                <a:off x="1977749" y="3421132"/>
                <a:ext cx="4680" cy="97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BF0E00-CF8B-4C68-9842-A81DDB2329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60109" y="3403492"/>
                  <a:ext cx="4032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40FDDD2-2107-4F20-A706-963396B4DE10}"/>
                  </a:ext>
                </a:extLst>
              </p14:cNvPr>
              <p14:cNvContentPartPr/>
              <p14:nvPr/>
            </p14:nvContentPartPr>
            <p14:xfrm>
              <a:off x="1875869" y="3144652"/>
              <a:ext cx="272160" cy="128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40FDDD2-2107-4F20-A706-963396B4DE1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57869" y="3126652"/>
                <a:ext cx="30780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B910AC65-5272-47A7-92EB-CBE821B3B310}"/>
              </a:ext>
            </a:extLst>
          </p:cNvPr>
          <p:cNvGrpSpPr/>
          <p:nvPr/>
        </p:nvGrpSpPr>
        <p:grpSpPr>
          <a:xfrm>
            <a:off x="9934632" y="6207408"/>
            <a:ext cx="1018440" cy="517680"/>
            <a:chOff x="9934632" y="6207408"/>
            <a:chExt cx="101844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A6D47D-7C97-4E8A-9321-502D4FD415D9}"/>
                    </a:ext>
                  </a:extLst>
                </p14:cNvPr>
                <p14:cNvContentPartPr/>
                <p14:nvPr/>
              </p14:nvContentPartPr>
              <p14:xfrm>
                <a:off x="9934632" y="6217848"/>
                <a:ext cx="30600" cy="21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A6D47D-7C97-4E8A-9321-502D4FD415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25632" y="6209208"/>
                  <a:ext cx="48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CADC26-C9BB-4A3F-9B39-307E2EC35A21}"/>
                    </a:ext>
                  </a:extLst>
                </p14:cNvPr>
                <p14:cNvContentPartPr/>
                <p14:nvPr/>
              </p14:nvContentPartPr>
              <p14:xfrm>
                <a:off x="10012032" y="6234408"/>
                <a:ext cx="1440" cy="237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CADC26-C9BB-4A3F-9B39-307E2EC35A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03392" y="6225408"/>
                  <a:ext cx="19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0CA833-4E10-4021-AFEF-C6384508F2A9}"/>
                    </a:ext>
                  </a:extLst>
                </p14:cNvPr>
                <p14:cNvContentPartPr/>
                <p14:nvPr/>
              </p14:nvContentPartPr>
              <p14:xfrm>
                <a:off x="9937152" y="6352848"/>
                <a:ext cx="101880" cy="2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0CA833-4E10-4021-AFEF-C6384508F2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28152" y="6343848"/>
                  <a:ext cx="11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510C806-1F77-47FB-99C2-84F101CE6BF4}"/>
                    </a:ext>
                  </a:extLst>
                </p14:cNvPr>
                <p14:cNvContentPartPr/>
                <p14:nvPr/>
              </p14:nvContentPartPr>
              <p14:xfrm>
                <a:off x="10057032" y="6387048"/>
                <a:ext cx="88200" cy="78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510C806-1F77-47FB-99C2-84F101CE6B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48392" y="6378408"/>
                  <a:ext cx="105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DAC73DE-571D-42E3-A1EF-259119583BAF}"/>
                    </a:ext>
                  </a:extLst>
                </p14:cNvPr>
                <p14:cNvContentPartPr/>
                <p14:nvPr/>
              </p14:nvContentPartPr>
              <p14:xfrm>
                <a:off x="10234872" y="6217848"/>
                <a:ext cx="59400" cy="255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DAC73DE-571D-42E3-A1EF-259119583B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26232" y="6208848"/>
                  <a:ext cx="77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58DC47-AA1C-4706-9D00-5B835CA0FC7A}"/>
                    </a:ext>
                  </a:extLst>
                </p14:cNvPr>
                <p14:cNvContentPartPr/>
                <p14:nvPr/>
              </p14:nvContentPartPr>
              <p14:xfrm>
                <a:off x="10350072" y="6297408"/>
                <a:ext cx="165600" cy="12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58DC47-AA1C-4706-9D00-5B835CA0FC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41432" y="6288768"/>
                  <a:ext cx="18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7E55BF-1EFE-4C8A-AAE4-066011243808}"/>
                    </a:ext>
                  </a:extLst>
                </p14:cNvPr>
                <p14:cNvContentPartPr/>
                <p14:nvPr/>
              </p14:nvContentPartPr>
              <p14:xfrm>
                <a:off x="10566432" y="6318648"/>
                <a:ext cx="93960" cy="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7E55BF-1EFE-4C8A-AAE4-0660112438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57432" y="6309648"/>
                  <a:ext cx="111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EE0160-99E8-4307-8D01-A4F0803987DA}"/>
                    </a:ext>
                  </a:extLst>
                </p14:cNvPr>
                <p14:cNvContentPartPr/>
                <p14:nvPr/>
              </p14:nvContentPartPr>
              <p14:xfrm>
                <a:off x="10558512" y="6356808"/>
                <a:ext cx="111240" cy="1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EE0160-99E8-4307-8D01-A4F0803987D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9512" y="6348168"/>
                  <a:ext cx="128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96F604-EEF3-4833-9E81-2A45094AA180}"/>
                    </a:ext>
                  </a:extLst>
                </p14:cNvPr>
                <p14:cNvContentPartPr/>
                <p14:nvPr/>
              </p14:nvContentPartPr>
              <p14:xfrm>
                <a:off x="10760472" y="6272928"/>
                <a:ext cx="84960" cy="97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96F604-EEF3-4833-9E81-2A45094AA18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1472" y="6263928"/>
                  <a:ext cx="10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A06434-6FD1-4376-AC0C-C63A94481A3F}"/>
                    </a:ext>
                  </a:extLst>
                </p14:cNvPr>
                <p14:cNvContentPartPr/>
                <p14:nvPr/>
              </p14:nvContentPartPr>
              <p14:xfrm>
                <a:off x="10866672" y="6207408"/>
                <a:ext cx="75240" cy="28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A06434-6FD1-4376-AC0C-C63A94481A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58032" y="6198408"/>
                  <a:ext cx="92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4C9ACB-35A0-4D78-A09F-17CEE6AEC4FC}"/>
                    </a:ext>
                  </a:extLst>
                </p14:cNvPr>
                <p14:cNvContentPartPr/>
                <p14:nvPr/>
              </p14:nvContentPartPr>
              <p14:xfrm>
                <a:off x="9993672" y="6537168"/>
                <a:ext cx="1440" cy="176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4C9ACB-35A0-4D78-A09F-17CEE6AEC4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84672" y="6528528"/>
                  <a:ext cx="19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5396E53-805C-4D51-AFF5-DC0CCC84ECD1}"/>
                    </a:ext>
                  </a:extLst>
                </p14:cNvPr>
                <p14:cNvContentPartPr/>
                <p14:nvPr/>
              </p14:nvContentPartPr>
              <p14:xfrm>
                <a:off x="10073232" y="6551208"/>
                <a:ext cx="30240" cy="169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5396E53-805C-4D51-AFF5-DC0CCC84EC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64592" y="6542568"/>
                  <a:ext cx="47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36D006-594B-411D-B97E-C7302CDA8735}"/>
                    </a:ext>
                  </a:extLst>
                </p14:cNvPr>
                <p14:cNvContentPartPr/>
                <p14:nvPr/>
              </p14:nvContentPartPr>
              <p14:xfrm>
                <a:off x="9994752" y="6611688"/>
                <a:ext cx="124920" cy="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36D006-594B-411D-B97E-C7302CDA87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85752" y="6602688"/>
                  <a:ext cx="142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B8BBBE1-D51E-4A53-BC1E-C2B9728C765E}"/>
                    </a:ext>
                  </a:extLst>
                </p14:cNvPr>
                <p14:cNvContentPartPr/>
                <p14:nvPr/>
              </p14:nvContentPartPr>
              <p14:xfrm>
                <a:off x="10167912" y="6641568"/>
                <a:ext cx="78120" cy="73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B8BBBE1-D51E-4A53-BC1E-C2B9728C76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59272" y="6632568"/>
                  <a:ext cx="95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4EC68C-A134-4AF2-B80A-BEEEA666E13E}"/>
                    </a:ext>
                  </a:extLst>
                </p14:cNvPr>
                <p14:cNvContentPartPr/>
                <p14:nvPr/>
              </p14:nvContentPartPr>
              <p14:xfrm>
                <a:off x="10357632" y="6535728"/>
                <a:ext cx="48600" cy="189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4EC68C-A134-4AF2-B80A-BEEEA666E13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48992" y="6527088"/>
                  <a:ext cx="66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DCAE7FB-8F25-47E5-AC24-2BB3CB2E2FD8}"/>
                    </a:ext>
                  </a:extLst>
                </p14:cNvPr>
                <p14:cNvContentPartPr/>
                <p14:nvPr/>
              </p14:nvContentPartPr>
              <p14:xfrm>
                <a:off x="10434672" y="6488928"/>
                <a:ext cx="158400" cy="18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DCAE7FB-8F25-47E5-AC24-2BB3CB2E2FD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26032" y="6480288"/>
                  <a:ext cx="176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8F7808-93CE-4B69-B6C9-112A30C85E6C}"/>
                    </a:ext>
                  </a:extLst>
                </p14:cNvPr>
                <p14:cNvContentPartPr/>
                <p14:nvPr/>
              </p14:nvContentPartPr>
              <p14:xfrm>
                <a:off x="10677312" y="6575328"/>
                <a:ext cx="105480" cy="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8F7808-93CE-4B69-B6C9-112A30C85E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68312" y="6566328"/>
                  <a:ext cx="123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CA99A8-6F82-4CFA-8C12-19D472D62075}"/>
                    </a:ext>
                  </a:extLst>
                </p14:cNvPr>
                <p14:cNvContentPartPr/>
                <p14:nvPr/>
              </p14:nvContentPartPr>
              <p14:xfrm>
                <a:off x="10673712" y="6623928"/>
                <a:ext cx="107640" cy="1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CA99A8-6F82-4CFA-8C12-19D472D620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65072" y="6615288"/>
                  <a:ext cx="125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D22118-3263-46B1-9656-AA23625E6794}"/>
                    </a:ext>
                  </a:extLst>
                </p14:cNvPr>
                <p14:cNvContentPartPr/>
                <p14:nvPr/>
              </p14:nvContentPartPr>
              <p14:xfrm>
                <a:off x="10823832" y="6524208"/>
                <a:ext cx="129240" cy="129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D22118-3263-46B1-9656-AA23625E67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15192" y="6515568"/>
                  <a:ext cx="1468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130ECF1-8F6D-45E4-ADD1-3979D4940ACF}"/>
              </a:ext>
            </a:extLst>
          </p:cNvPr>
          <p:cNvGrpSpPr/>
          <p:nvPr/>
        </p:nvGrpSpPr>
        <p:grpSpPr>
          <a:xfrm>
            <a:off x="10102032" y="6186528"/>
            <a:ext cx="464760" cy="277920"/>
            <a:chOff x="10102032" y="6186528"/>
            <a:chExt cx="46476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4726E2-3E1A-4125-B004-507775661A80}"/>
                    </a:ext>
                  </a:extLst>
                </p14:cNvPr>
                <p14:cNvContentPartPr/>
                <p14:nvPr/>
              </p14:nvContentPartPr>
              <p14:xfrm>
                <a:off x="10102032" y="6186528"/>
                <a:ext cx="409320" cy="277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4726E2-3E1A-4125-B004-507775661A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84392" y="6168528"/>
                  <a:ext cx="444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48A3708-2DF0-4D22-9792-25CE245D7DB5}"/>
                    </a:ext>
                  </a:extLst>
                </p14:cNvPr>
                <p14:cNvContentPartPr/>
                <p14:nvPr/>
              </p14:nvContentPartPr>
              <p14:xfrm>
                <a:off x="10193472" y="6211368"/>
                <a:ext cx="373320" cy="20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8A3708-2DF0-4D22-9792-25CE245D7D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75472" y="6193368"/>
                  <a:ext cx="40896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9DDCFD-0BB0-4EDF-A0F1-E96F53F0EDB4}"/>
              </a:ext>
            </a:extLst>
          </p:cNvPr>
          <p:cNvGrpSpPr/>
          <p:nvPr/>
        </p:nvGrpSpPr>
        <p:grpSpPr>
          <a:xfrm>
            <a:off x="10201392" y="6565968"/>
            <a:ext cx="501840" cy="123120"/>
            <a:chOff x="10201392" y="6565968"/>
            <a:chExt cx="50184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6D1F05-9399-4AE3-9AE9-F527A7CD3306}"/>
                    </a:ext>
                  </a:extLst>
                </p14:cNvPr>
                <p14:cNvContentPartPr/>
                <p14:nvPr/>
              </p14:nvContentPartPr>
              <p14:xfrm>
                <a:off x="10201392" y="6565968"/>
                <a:ext cx="290160" cy="12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6D1F05-9399-4AE3-9AE9-F527A7CD330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83752" y="6547968"/>
                  <a:ext cx="325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F8AB116-7577-4994-858D-B73907360BC9}"/>
                    </a:ext>
                  </a:extLst>
                </p14:cNvPr>
                <p14:cNvContentPartPr/>
                <p14:nvPr/>
              </p14:nvContentPartPr>
              <p14:xfrm>
                <a:off x="10204992" y="6565968"/>
                <a:ext cx="498240" cy="11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F8AB116-7577-4994-858D-B73907360B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86992" y="6547968"/>
                  <a:ext cx="53388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8C22D0-B0F4-48A2-8239-165B10287B8C}"/>
              </a:ext>
            </a:extLst>
          </p:cNvPr>
          <p:cNvGrpSpPr/>
          <p:nvPr/>
        </p:nvGrpSpPr>
        <p:grpSpPr>
          <a:xfrm>
            <a:off x="6385133" y="5578858"/>
            <a:ext cx="662040" cy="507240"/>
            <a:chOff x="6385133" y="5578858"/>
            <a:chExt cx="66204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C46248-E064-490E-9C33-3C45AEF15E08}"/>
                    </a:ext>
                  </a:extLst>
                </p14:cNvPr>
                <p14:cNvContentPartPr/>
                <p14:nvPr/>
              </p14:nvContentPartPr>
              <p14:xfrm>
                <a:off x="6388013" y="5607658"/>
                <a:ext cx="654840" cy="47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C46248-E064-490E-9C33-3C45AEF15E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79373" y="5599018"/>
                  <a:ext cx="6724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C88422-7415-405D-A742-69EC8CC7E87E}"/>
                    </a:ext>
                  </a:extLst>
                </p14:cNvPr>
                <p14:cNvContentPartPr/>
                <p14:nvPr/>
              </p14:nvContentPartPr>
              <p14:xfrm>
                <a:off x="6385133" y="5578858"/>
                <a:ext cx="662040" cy="48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C88422-7415-405D-A742-69EC8CC7E87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76493" y="5569858"/>
                  <a:ext cx="679680" cy="50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9575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 регресија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B738-C284-4D9D-9BD4-C7425DA57F40}"/>
              </a:ext>
            </a:extLst>
          </p:cNvPr>
          <p:cNvSpPr txBox="1"/>
          <p:nvPr/>
        </p:nvSpPr>
        <p:spPr>
          <a:xfrm>
            <a:off x="1024127" y="1865376"/>
            <a:ext cx="97840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i="1" dirty="0"/>
              <a:t>Како установљену корелацију за више обележјима искористити у предиктивне сврхе?</a:t>
            </a:r>
            <a:r>
              <a:rPr lang="sr-Cyrl-RS" sz="2400" dirty="0"/>
              <a:t>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BBBAD-25DE-4A4F-9C3E-9DDD07D88784}"/>
                  </a:ext>
                </a:extLst>
              </p:cNvPr>
              <p:cNvSpPr txBox="1"/>
              <p:nvPr/>
            </p:nvSpPr>
            <p:spPr>
              <a:xfrm>
                <a:off x="1024127" y="3104884"/>
                <a:ext cx="10021825" cy="3062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i="1" dirty="0"/>
                  <a:t>Задатак и циљ</a:t>
                </a:r>
                <a:r>
                  <a:rPr lang="sr-Cyrl-RS" sz="2400" dirty="0"/>
                  <a:t>. На основу прикупљених података о обележјима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R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R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R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sr-Cyrl-R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r-Cyrl-RS" sz="2400" b="0" i="1" dirty="0">
                    <a:latin typeface="Cambria Math" panose="02040503050406030204" pitchFamily="18" charset="0"/>
                  </a:rPr>
                  <a:t> </a:t>
                </a:r>
                <a:r>
                  <a:rPr lang="sr-Cyrl-R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</a:t>
                </a:r>
                <a:r>
                  <a:rPr lang="sr-Cyrl-R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…,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>
                  <a:buClr>
                    <a:srgbClr val="C00000"/>
                  </a:buClr>
                </a:pPr>
                <a:r>
                  <a:rPr lang="sr-Cyrl-RS" sz="2400" dirty="0"/>
                  <a:t>извести (статистичке) закључке о могућности предикције вредности једног обележја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помоћу вредности обележја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R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RS" sz="2400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r-Cyrl-RS" sz="2400" dirty="0"/>
                  <a:t>. </a:t>
                </a:r>
                <a:endParaRPr lang="en-US" sz="2400" dirty="0"/>
              </a:p>
              <a:p>
                <a:pPr>
                  <a:buClr>
                    <a:srgbClr val="C00000"/>
                  </a:buClr>
                </a:pPr>
                <a:endParaRPr lang="en-US" sz="2400" dirty="0"/>
              </a:p>
              <a:p>
                <a:pPr marL="347663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7663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EBBBAD-25DE-4A4F-9C3E-9DDD07D88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3104884"/>
                <a:ext cx="10021825" cy="3062826"/>
              </a:xfrm>
              <a:prstGeom prst="rect">
                <a:avLst/>
              </a:prstGeom>
              <a:blipFill>
                <a:blip r:embed="rId2"/>
                <a:stretch>
                  <a:fillRect l="-912" t="-1590" r="-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1A67BA-DA02-41C9-B6CA-C63F5E884202}"/>
                  </a:ext>
                </a:extLst>
              </p14:cNvPr>
              <p14:cNvContentPartPr/>
              <p14:nvPr/>
            </p14:nvContentPartPr>
            <p14:xfrm>
              <a:off x="1408853" y="3695698"/>
              <a:ext cx="1738440" cy="22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1A67BA-DA02-41C9-B6CA-C63F5E8842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0213" y="3687058"/>
                <a:ext cx="17560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6FD761-2E3C-4029-92B5-E942FA699105}"/>
                  </a:ext>
                </a:extLst>
              </p14:cNvPr>
              <p14:cNvContentPartPr/>
              <p14:nvPr/>
            </p14:nvContentPartPr>
            <p14:xfrm>
              <a:off x="4306133" y="1385578"/>
              <a:ext cx="2563560" cy="87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6FD761-2E3C-4029-92B5-E942FA6991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7493" y="1376578"/>
                <a:ext cx="25812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083432-9FDD-484E-8B45-CF27AFE73588}"/>
                  </a:ext>
                </a:extLst>
              </p14:cNvPr>
              <p14:cNvContentPartPr/>
              <p14:nvPr/>
            </p14:nvContentPartPr>
            <p14:xfrm>
              <a:off x="270173" y="5404978"/>
              <a:ext cx="542160" cy="19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083432-9FDD-484E-8B45-CF27AFE735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533" y="5395978"/>
                <a:ext cx="5598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9DA34C3-3169-475E-A6BB-3362637F092A}"/>
              </a:ext>
            </a:extLst>
          </p:cNvPr>
          <p:cNvGrpSpPr/>
          <p:nvPr/>
        </p:nvGrpSpPr>
        <p:grpSpPr>
          <a:xfrm>
            <a:off x="3061613" y="5566618"/>
            <a:ext cx="1611360" cy="222480"/>
            <a:chOff x="3061613" y="5566618"/>
            <a:chExt cx="16113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8EDDB8-38C8-4C66-BD56-7DE66883008D}"/>
                    </a:ext>
                  </a:extLst>
                </p14:cNvPr>
                <p14:cNvContentPartPr/>
                <p14:nvPr/>
              </p14:nvContentPartPr>
              <p14:xfrm>
                <a:off x="3061613" y="5566618"/>
                <a:ext cx="383760" cy="144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8EDDB8-38C8-4C66-BD56-7DE6688300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52613" y="5557618"/>
                  <a:ext cx="401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771BAA-BE09-4F13-8C81-64A0E6A38C3A}"/>
                    </a:ext>
                  </a:extLst>
                </p14:cNvPr>
                <p14:cNvContentPartPr/>
                <p14:nvPr/>
              </p14:nvContentPartPr>
              <p14:xfrm>
                <a:off x="4250693" y="5640058"/>
                <a:ext cx="422280" cy="14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771BAA-BE09-4F13-8C81-64A0E6A38C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41693" y="5631058"/>
                  <a:ext cx="43992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5F2E5F-54D8-4426-98BB-DD900FF1B2B7}"/>
                  </a:ext>
                </a:extLst>
              </p14:cNvPr>
              <p14:cNvContentPartPr/>
              <p14:nvPr/>
            </p14:nvContentPartPr>
            <p14:xfrm>
              <a:off x="6117293" y="5611618"/>
              <a:ext cx="510840" cy="18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5F2E5F-54D8-4426-98BB-DD900FF1B2B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8293" y="5602978"/>
                <a:ext cx="528480" cy="2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24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 регресија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BBBAD-25DE-4A4F-9C3E-9DDD07D88784}"/>
              </a:ext>
            </a:extLst>
          </p:cNvPr>
          <p:cNvSpPr txBox="1"/>
          <p:nvPr/>
        </p:nvSpPr>
        <p:spPr>
          <a:xfrm>
            <a:off x="914399" y="1916164"/>
            <a:ext cx="108173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sr-Cyrl-RS" sz="2400" b="1" dirty="0"/>
              <a:t>Претпоставке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Линеарна корелација између обележја</a:t>
            </a:r>
            <a:r>
              <a:rPr lang="en-US" sz="2400" dirty="0"/>
              <a:t> </a:t>
            </a:r>
            <a:r>
              <a:rPr lang="sr-Cyrl-RS" sz="2400" dirty="0"/>
              <a:t>(Пирсонов коефицијент корелације)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Хомогеност дисперзије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Из предиктора искључити обележја</a:t>
            </a:r>
            <a:r>
              <a:rPr lang="en-US" sz="2400" dirty="0"/>
              <a:t> </a:t>
            </a:r>
            <a:r>
              <a:rPr lang="sr-Cyrl-RS" sz="2400" dirty="0"/>
              <a:t>која су јакој корелацији, пожељна је умерена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47FF2A-5497-47CE-8487-99DB0A0913A8}"/>
                  </a:ext>
                </a:extLst>
              </p14:cNvPr>
              <p14:cNvContentPartPr/>
              <p14:nvPr/>
            </p14:nvContentPartPr>
            <p14:xfrm>
              <a:off x="6640344" y="2673576"/>
              <a:ext cx="4520160" cy="12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47FF2A-5497-47CE-8487-99DB0A0913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1704" y="2664576"/>
                <a:ext cx="4537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3CABAC-7A28-476B-8D33-0D3065EBE635}"/>
                  </a:ext>
                </a:extLst>
              </p14:cNvPr>
              <p14:cNvContentPartPr/>
              <p14:nvPr/>
            </p14:nvContentPartPr>
            <p14:xfrm>
              <a:off x="1403064" y="2684736"/>
              <a:ext cx="1021680" cy="4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3CABAC-7A28-476B-8D33-0D3065EBE6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4064" y="2676096"/>
                <a:ext cx="10393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B9E621-6027-49D0-A924-2F9E9490D533}"/>
                  </a:ext>
                </a:extLst>
              </p14:cNvPr>
              <p14:cNvContentPartPr/>
              <p14:nvPr/>
            </p14:nvContentPartPr>
            <p14:xfrm>
              <a:off x="1347624" y="3019176"/>
              <a:ext cx="1557360" cy="2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B9E621-6027-49D0-A924-2F9E9490D5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8984" y="3010536"/>
                <a:ext cx="1575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8D9FFA-2875-4417-89C2-D855D4DE6D47}"/>
                  </a:ext>
                </a:extLst>
              </p14:cNvPr>
              <p14:cNvContentPartPr/>
              <p14:nvPr/>
            </p14:nvContentPartPr>
            <p14:xfrm>
              <a:off x="3337344" y="3404124"/>
              <a:ext cx="5698080" cy="187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8D9FFA-2875-4417-89C2-D855D4DE6D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8345" y="3395124"/>
                <a:ext cx="5715719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29320D-888E-408D-8767-6696A9E350D5}"/>
                  </a:ext>
                </a:extLst>
              </p14:cNvPr>
              <p14:cNvContentPartPr/>
              <p14:nvPr/>
            </p14:nvContentPartPr>
            <p14:xfrm>
              <a:off x="1241424" y="3792816"/>
              <a:ext cx="1370880" cy="178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29320D-888E-408D-8767-6696A9E350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2784" y="3784176"/>
                <a:ext cx="138852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051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</a:t>
            </a:r>
            <a:br>
              <a:rPr lang="sr-Cyrl-RS" sz="4000" dirty="0">
                <a:solidFill>
                  <a:srgbClr val="663300"/>
                </a:solidFill>
                <a:latin typeface="+mn-lt"/>
              </a:rPr>
            </a:br>
            <a:r>
              <a:rPr lang="sr-Cyrl-RS" sz="4000" dirty="0">
                <a:solidFill>
                  <a:srgbClr val="663300"/>
                </a:solidFill>
                <a:latin typeface="+mn-lt"/>
              </a:rPr>
              <a:t>линеарна </a:t>
            </a:r>
            <a:br>
              <a:rPr lang="sr-Cyrl-RS" sz="4000" dirty="0">
                <a:solidFill>
                  <a:srgbClr val="663300"/>
                </a:solidFill>
                <a:latin typeface="+mn-lt"/>
              </a:rPr>
            </a:br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регресија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B738-C284-4D9D-9BD4-C7425DA57F40}"/>
              </a:ext>
            </a:extLst>
          </p:cNvPr>
          <p:cNvSpPr txBox="1"/>
          <p:nvPr/>
        </p:nvSpPr>
        <p:spPr>
          <a:xfrm>
            <a:off x="428263" y="2084832"/>
            <a:ext cx="5116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Два предиктора за једно обележје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/>
              <p:nvPr/>
            </p:nvSpPr>
            <p:spPr>
              <a:xfrm>
                <a:off x="412714" y="2909732"/>
                <a:ext cx="5532699" cy="1589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Једначина: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sr-Cyrl-R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Како одредити коефицијенте? 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Минимизовати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sr-Cyrl-R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4" y="2909732"/>
                <a:ext cx="5532699" cy="1589409"/>
              </a:xfrm>
              <a:prstGeom prst="rect">
                <a:avLst/>
              </a:prstGeom>
              <a:blipFill>
                <a:blip r:embed="rId2"/>
                <a:stretch>
                  <a:fillRect l="-1544" t="-2299" b="-7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achine Learning Model Multiple Linear Regression . | Machine learning  models, Linear regression, Machine learning artificial intelligence">
            <a:extLst>
              <a:ext uri="{FF2B5EF4-FFF2-40B4-BE49-F238E27FC236}">
                <a16:creationId xmlns:a16="http://schemas.microsoft.com/office/drawing/2014/main" id="{F665EC72-2BC8-43CE-9EFB-335BD05B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3E5A2F6-7A2B-42FB-94D3-30C0A8389F3B}"/>
                  </a:ext>
                </a:extLst>
              </p14:cNvPr>
              <p14:cNvContentPartPr/>
              <p14:nvPr/>
            </p14:nvContentPartPr>
            <p14:xfrm>
              <a:off x="4364784" y="6010416"/>
              <a:ext cx="50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3E5A2F6-7A2B-42FB-94D3-30C0A8389F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6144" y="6001776"/>
                <a:ext cx="226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915E30AB-66FF-45FB-B98D-FC7C9E486FA8}"/>
              </a:ext>
            </a:extLst>
          </p:cNvPr>
          <p:cNvGrpSpPr/>
          <p:nvPr/>
        </p:nvGrpSpPr>
        <p:grpSpPr>
          <a:xfrm>
            <a:off x="399024" y="4753656"/>
            <a:ext cx="1966320" cy="1764000"/>
            <a:chOff x="399024" y="4753656"/>
            <a:chExt cx="1966320" cy="17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DF2428-AF0D-44B7-8C14-61AE2FA9597A}"/>
                    </a:ext>
                  </a:extLst>
                </p14:cNvPr>
                <p14:cNvContentPartPr/>
                <p14:nvPr/>
              </p14:nvContentPartPr>
              <p14:xfrm>
                <a:off x="705744" y="4753656"/>
                <a:ext cx="28080" cy="1764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DF2428-AF0D-44B7-8C14-61AE2FA959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6744" y="4745016"/>
                  <a:ext cx="45720" cy="178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924414-787F-4713-B2F8-44B3813EDB71}"/>
                    </a:ext>
                  </a:extLst>
                </p14:cNvPr>
                <p14:cNvContentPartPr/>
                <p14:nvPr/>
              </p14:nvContentPartPr>
              <p14:xfrm>
                <a:off x="399024" y="6079896"/>
                <a:ext cx="1966320" cy="239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924414-787F-4713-B2F8-44B3813EDB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0384" y="6070896"/>
                  <a:ext cx="198396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7DF010-3D36-45AF-9C6A-352E95B4991E}"/>
                  </a:ext>
                </a:extLst>
              </p14:cNvPr>
              <p14:cNvContentPartPr/>
              <p14:nvPr/>
            </p14:nvContentPartPr>
            <p14:xfrm>
              <a:off x="628704" y="4742136"/>
              <a:ext cx="17424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7DF010-3D36-45AF-9C6A-352E95B4991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704" y="4733136"/>
                <a:ext cx="19188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7C57B7-564D-499E-8552-B98639363797}"/>
                  </a:ext>
                </a:extLst>
              </p14:cNvPr>
              <p14:cNvContentPartPr/>
              <p14:nvPr/>
            </p14:nvContentPartPr>
            <p14:xfrm>
              <a:off x="999864" y="5709456"/>
              <a:ext cx="12600" cy="19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7C57B7-564D-499E-8552-B986393637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0864" y="5700456"/>
                <a:ext cx="30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A49E6F5-D911-4053-85F5-68BB0D6B020A}"/>
                  </a:ext>
                </a:extLst>
              </p14:cNvPr>
              <p14:cNvContentPartPr/>
              <p14:nvPr/>
            </p14:nvContentPartPr>
            <p14:xfrm>
              <a:off x="1229184" y="5490216"/>
              <a:ext cx="26640" cy="11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A49E6F5-D911-4053-85F5-68BB0D6B02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0184" y="5481576"/>
                <a:ext cx="44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1276D35-20B0-4F51-8D69-3AA13A037022}"/>
                  </a:ext>
                </a:extLst>
              </p14:cNvPr>
              <p14:cNvContentPartPr/>
              <p14:nvPr/>
            </p14:nvContentPartPr>
            <p14:xfrm>
              <a:off x="1512504" y="5744016"/>
              <a:ext cx="5040" cy="4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1276D35-20B0-4F51-8D69-3AA13A0370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03504" y="5735016"/>
                <a:ext cx="22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7A52BB9-720A-4676-BBC7-E734FE070F72}"/>
                  </a:ext>
                </a:extLst>
              </p14:cNvPr>
              <p14:cNvContentPartPr/>
              <p14:nvPr/>
            </p14:nvContentPartPr>
            <p14:xfrm>
              <a:off x="1734264" y="5279616"/>
              <a:ext cx="20520" cy="5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7A52BB9-720A-4676-BBC7-E734FE070F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25264" y="5270976"/>
                <a:ext cx="381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929DAF-675B-45C8-90CF-C8EDEE7EDF78}"/>
                  </a:ext>
                </a:extLst>
              </p14:cNvPr>
              <p14:cNvContentPartPr/>
              <p14:nvPr/>
            </p14:nvContentPartPr>
            <p14:xfrm>
              <a:off x="1432584" y="5184216"/>
              <a:ext cx="972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929DAF-675B-45C8-90CF-C8EDEE7EDF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23584" y="5175216"/>
                <a:ext cx="27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5A81AB0-E2FE-4C8A-9151-742D11D4AA99}"/>
                  </a:ext>
                </a:extLst>
              </p14:cNvPr>
              <p14:cNvContentPartPr/>
              <p14:nvPr/>
            </p14:nvContentPartPr>
            <p14:xfrm>
              <a:off x="2066904" y="5031576"/>
              <a:ext cx="38880" cy="23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5A81AB0-E2FE-4C8A-9151-742D11D4AA9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57904" y="5022936"/>
                <a:ext cx="56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4AE3A0-2728-4EE5-825D-9C43765D6188}"/>
                  </a:ext>
                </a:extLst>
              </p14:cNvPr>
              <p14:cNvContentPartPr/>
              <p14:nvPr/>
            </p14:nvContentPartPr>
            <p14:xfrm>
              <a:off x="2068344" y="5448816"/>
              <a:ext cx="972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4AE3A0-2728-4EE5-825D-9C43765D618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9704" y="5439816"/>
                <a:ext cx="273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6A4ACCBF-7350-4DAB-A2D2-EE04C4489A7E}"/>
              </a:ext>
            </a:extLst>
          </p:cNvPr>
          <p:cNvGrpSpPr/>
          <p:nvPr/>
        </p:nvGrpSpPr>
        <p:grpSpPr>
          <a:xfrm>
            <a:off x="403704" y="4755816"/>
            <a:ext cx="2395080" cy="1314360"/>
            <a:chOff x="403704" y="4755816"/>
            <a:chExt cx="2395080" cy="13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687D28-DD89-4558-B2B6-9E135E6AECD7}"/>
                    </a:ext>
                  </a:extLst>
                </p14:cNvPr>
                <p14:cNvContentPartPr/>
                <p14:nvPr/>
              </p14:nvContentPartPr>
              <p14:xfrm>
                <a:off x="403704" y="4755816"/>
                <a:ext cx="2395080" cy="1314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687D28-DD89-4558-B2B6-9E135E6AECD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064" y="4738176"/>
                  <a:ext cx="2430720" cy="13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128B3F-2E5B-4513-9905-340A8B110C08}"/>
                    </a:ext>
                  </a:extLst>
                </p14:cNvPr>
                <p14:cNvContentPartPr/>
                <p14:nvPr/>
              </p14:nvContentPartPr>
              <p14:xfrm>
                <a:off x="1450944" y="5197896"/>
                <a:ext cx="51120" cy="158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128B3F-2E5B-4513-9905-340A8B110C0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2944" y="5180256"/>
                  <a:ext cx="86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144052-C136-4863-88DE-C4C678EC0CED}"/>
                    </a:ext>
                  </a:extLst>
                </p14:cNvPr>
                <p14:cNvContentPartPr/>
                <p14:nvPr/>
              </p14:nvContentPartPr>
              <p14:xfrm>
                <a:off x="1451304" y="5233896"/>
                <a:ext cx="7560" cy="162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144052-C136-4863-88DE-C4C678EC0C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33664" y="5216256"/>
                  <a:ext cx="43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86196E-6A20-4FB5-8B57-A8CCC03BCCB7}"/>
                    </a:ext>
                  </a:extLst>
                </p14:cNvPr>
                <p14:cNvContentPartPr/>
                <p14:nvPr/>
              </p14:nvContentPartPr>
              <p14:xfrm>
                <a:off x="1429344" y="5160096"/>
                <a:ext cx="54360" cy="5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86196E-6A20-4FB5-8B57-A8CCC03BCC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11344" y="5142096"/>
                  <a:ext cx="90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59BAF5-6972-408A-A271-ACC41C8FE05B}"/>
                    </a:ext>
                  </a:extLst>
                </p14:cNvPr>
                <p14:cNvContentPartPr/>
                <p14:nvPr/>
              </p14:nvContentPartPr>
              <p14:xfrm>
                <a:off x="1437984" y="5385096"/>
                <a:ext cx="48960" cy="4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59BAF5-6972-408A-A271-ACC41C8FE0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20344" y="5367096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1EF5E5-CB9E-44E7-93CF-C1B47713F985}"/>
                    </a:ext>
                  </a:extLst>
                </p14:cNvPr>
                <p14:cNvContentPartPr/>
                <p14:nvPr/>
              </p14:nvContentPartPr>
              <p14:xfrm>
                <a:off x="2051424" y="5124456"/>
                <a:ext cx="23400" cy="334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1EF5E5-CB9E-44E7-93CF-C1B47713F9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33784" y="5106816"/>
                  <a:ext cx="59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FAA947C-7D64-4FF6-9EC3-CF920B60744E}"/>
                    </a:ext>
                  </a:extLst>
                </p14:cNvPr>
                <p14:cNvContentPartPr/>
                <p14:nvPr/>
              </p14:nvContentPartPr>
              <p14:xfrm>
                <a:off x="2008224" y="5415696"/>
                <a:ext cx="54720" cy="75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FAA947C-7D64-4FF6-9EC3-CF920B60744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90224" y="5397696"/>
                  <a:ext cx="90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894F5B-82AB-414B-B806-6AA697269990}"/>
                    </a:ext>
                  </a:extLst>
                </p14:cNvPr>
                <p14:cNvContentPartPr/>
                <p14:nvPr/>
              </p14:nvContentPartPr>
              <p14:xfrm>
                <a:off x="2051424" y="4980096"/>
                <a:ext cx="57600" cy="32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894F5B-82AB-414B-B806-6AA6972699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33784" y="4962456"/>
                  <a:ext cx="93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ECE5CEC-78BF-4759-A6B2-382B39F330D8}"/>
                    </a:ext>
                  </a:extLst>
                </p14:cNvPr>
                <p14:cNvContentPartPr/>
                <p14:nvPr/>
              </p14:nvContentPartPr>
              <p14:xfrm>
                <a:off x="1484784" y="5719176"/>
                <a:ext cx="66240" cy="51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ECE5CEC-78BF-4759-A6B2-382B39F330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66784" y="5701176"/>
                  <a:ext cx="101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35BC3B0-1A2D-42AF-99C6-B7D9BBD9213A}"/>
                    </a:ext>
                  </a:extLst>
                </p14:cNvPr>
                <p14:cNvContentPartPr/>
                <p14:nvPr/>
              </p14:nvContentPartPr>
              <p14:xfrm>
                <a:off x="1211904" y="5430816"/>
                <a:ext cx="27360" cy="43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35BC3B0-1A2D-42AF-99C6-B7D9BBD921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93904" y="5412816"/>
                  <a:ext cx="6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02D169-2ACD-41DF-89D4-F63D58918DBF}"/>
                    </a:ext>
                  </a:extLst>
                </p14:cNvPr>
                <p14:cNvContentPartPr/>
                <p14:nvPr/>
              </p14:nvContentPartPr>
              <p14:xfrm>
                <a:off x="1013544" y="5727456"/>
                <a:ext cx="39240" cy="33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02D169-2ACD-41DF-89D4-F63D58918D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5904" y="5709456"/>
                  <a:ext cx="748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72E906A-56C1-4AE8-ABFB-FBF507D4CDB6}"/>
              </a:ext>
            </a:extLst>
          </p:cNvPr>
          <p:cNvGrpSpPr/>
          <p:nvPr/>
        </p:nvGrpSpPr>
        <p:grpSpPr>
          <a:xfrm>
            <a:off x="10174104" y="2154456"/>
            <a:ext cx="1389960" cy="471960"/>
            <a:chOff x="10174104" y="2154456"/>
            <a:chExt cx="138996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047BC6-1DE8-4195-8A7C-79BDC5C5E8D4}"/>
                    </a:ext>
                  </a:extLst>
                </p14:cNvPr>
                <p14:cNvContentPartPr/>
                <p14:nvPr/>
              </p14:nvContentPartPr>
              <p14:xfrm>
                <a:off x="10174104" y="2154456"/>
                <a:ext cx="53280" cy="29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047BC6-1DE8-4195-8A7C-79BDC5C5E8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56464" y="2136816"/>
                  <a:ext cx="88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8379F5-054C-4CA4-AF57-74F2B7F8F8E9}"/>
                    </a:ext>
                  </a:extLst>
                </p14:cNvPr>
                <p14:cNvContentPartPr/>
                <p14:nvPr/>
              </p14:nvContentPartPr>
              <p14:xfrm>
                <a:off x="10275264" y="2261376"/>
                <a:ext cx="112320" cy="137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8379F5-054C-4CA4-AF57-74F2B7F8F8E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57624" y="2243376"/>
                  <a:ext cx="14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57186C-A1B0-46E8-89BA-3CE81C439B2E}"/>
                    </a:ext>
                  </a:extLst>
                </p14:cNvPr>
                <p14:cNvContentPartPr/>
                <p14:nvPr/>
              </p14:nvContentPartPr>
              <p14:xfrm>
                <a:off x="10393704" y="2276136"/>
                <a:ext cx="92520" cy="135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57186C-A1B0-46E8-89BA-3CE81C439B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75704" y="2258496"/>
                  <a:ext cx="128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FFE4B7-3A34-4AA8-B6AA-03726BB44470}"/>
                    </a:ext>
                  </a:extLst>
                </p14:cNvPr>
                <p14:cNvContentPartPr/>
                <p14:nvPr/>
              </p14:nvContentPartPr>
              <p14:xfrm>
                <a:off x="10519704" y="2399256"/>
                <a:ext cx="28080" cy="114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FFE4B7-3A34-4AA8-B6AA-03726BB4447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01704" y="2381256"/>
                  <a:ext cx="63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F5D1D3-2B78-41BE-BEDE-1B8B23FCF92D}"/>
                    </a:ext>
                  </a:extLst>
                </p14:cNvPr>
                <p14:cNvContentPartPr/>
                <p14:nvPr/>
              </p14:nvContentPartPr>
              <p14:xfrm>
                <a:off x="10639584" y="2475936"/>
                <a:ext cx="3600" cy="115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F5D1D3-2B78-41BE-BEDE-1B8B23FCF92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21944" y="2458296"/>
                  <a:ext cx="39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F8B292-AC6E-4DC2-ACE6-BB13C9BBA5C4}"/>
                    </a:ext>
                  </a:extLst>
                </p14:cNvPr>
                <p14:cNvContentPartPr/>
                <p14:nvPr/>
              </p14:nvContentPartPr>
              <p14:xfrm>
                <a:off x="10721304" y="2244456"/>
                <a:ext cx="95760" cy="160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F8B292-AC6E-4DC2-ACE6-BB13C9BBA5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03664" y="2226816"/>
                  <a:ext cx="131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72F926-5768-4930-95B0-098106488D8C}"/>
                    </a:ext>
                  </a:extLst>
                </p14:cNvPr>
                <p14:cNvContentPartPr/>
                <p14:nvPr/>
              </p14:nvContentPartPr>
              <p14:xfrm>
                <a:off x="10810224" y="2257056"/>
                <a:ext cx="102240" cy="150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72F926-5768-4930-95B0-098106488D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792584" y="2239416"/>
                  <a:ext cx="137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64D4DC-AC37-4303-8AEC-E0F7E427C3DF}"/>
                    </a:ext>
                  </a:extLst>
                </p14:cNvPr>
                <p14:cNvContentPartPr/>
                <p14:nvPr/>
              </p14:nvContentPartPr>
              <p14:xfrm>
                <a:off x="10943424" y="2403936"/>
                <a:ext cx="75240" cy="81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64D4DC-AC37-4303-8AEC-E0F7E427C3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25784" y="2386296"/>
                  <a:ext cx="11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712B8B0-7476-4D6E-8CB1-75F92ED9F740}"/>
                    </a:ext>
                  </a:extLst>
                </p14:cNvPr>
                <p14:cNvContentPartPr/>
                <p14:nvPr/>
              </p14:nvContentPartPr>
              <p14:xfrm>
                <a:off x="11100024" y="2435976"/>
                <a:ext cx="26640" cy="9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712B8B0-7476-4D6E-8CB1-75F92ED9F7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82384" y="2417976"/>
                  <a:ext cx="62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57CF0EC-8C65-4DD8-A823-6719D2A74087}"/>
                    </a:ext>
                  </a:extLst>
                </p14:cNvPr>
                <p14:cNvContentPartPr/>
                <p14:nvPr/>
              </p14:nvContentPartPr>
              <p14:xfrm>
                <a:off x="11192544" y="2233656"/>
                <a:ext cx="243720" cy="392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57CF0EC-8C65-4DD8-A823-6719D2A7408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74904" y="2215656"/>
                  <a:ext cx="279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2BD431F-1CD0-4CC1-9F3A-2E1A657CEC6C}"/>
                    </a:ext>
                  </a:extLst>
                </p14:cNvPr>
                <p14:cNvContentPartPr/>
                <p14:nvPr/>
              </p14:nvContentPartPr>
              <p14:xfrm>
                <a:off x="11475864" y="2154456"/>
                <a:ext cx="88200" cy="31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2BD431F-1CD0-4CC1-9F3A-2E1A657CEC6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58224" y="2136816"/>
                  <a:ext cx="123840" cy="35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7897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Коефицијент вишеструке корелације 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1B738-C284-4D9D-9BD4-C7425DA57F40}"/>
                  </a:ext>
                </a:extLst>
              </p:cNvPr>
              <p:cNvSpPr txBox="1"/>
              <p:nvPr/>
            </p:nvSpPr>
            <p:spPr>
              <a:xfrm>
                <a:off x="428263" y="2084832"/>
                <a:ext cx="5116010" cy="3445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Два предиктора 1 и 2 за једно обележје 0</a:t>
                </a: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Једначина: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sr-Cyrl-R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Како одредити коефицијенте? 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Минимизовати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sr-Cyrl-RS" sz="2400" dirty="0"/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Максимиз корелацију </a:t>
                </a:r>
              </a:p>
              <a:p>
                <a:pPr lvl="1">
                  <a:buClr>
                    <a:srgbClr val="0070C0"/>
                  </a:buClr>
                </a:pPr>
                <a:r>
                  <a:rPr lang="sr-Cyrl-RS" sz="2400" dirty="0"/>
                  <a:t>између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1B738-C284-4D9D-9BD4-C7425DA5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3" y="2084832"/>
                <a:ext cx="5116010" cy="3445943"/>
              </a:xfrm>
              <a:prstGeom prst="rect">
                <a:avLst/>
              </a:prstGeom>
              <a:blipFill>
                <a:blip r:embed="rId2"/>
                <a:stretch>
                  <a:fillRect l="-1549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7978FB-591C-4925-A46B-9397FFACFCA3}"/>
                  </a:ext>
                </a:extLst>
              </p:cNvPr>
              <p:cNvSpPr txBox="1"/>
              <p:nvPr/>
            </p:nvSpPr>
            <p:spPr>
              <a:xfrm>
                <a:off x="5798066" y="2084832"/>
                <a:ext cx="5116010" cy="341632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Предиктори 1 и 2 за једно обележје 0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1 – тест интелигенције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2 – тест психомоторике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0 – успешност на послу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=0,40</m:t>
                    </m:r>
                  </m:oMath>
                </a14:m>
                <a:endParaRPr lang="en-US" sz="2400" b="0" dirty="0"/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=0,28</m:t>
                    </m:r>
                  </m:oMath>
                </a14:m>
                <a:endParaRPr lang="sr-Cyrl-RS" sz="2400" b="0" dirty="0"/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400" b="0" dirty="0"/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7978FB-591C-4925-A46B-9397FFACF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66" y="2084832"/>
                <a:ext cx="5116010" cy="3416320"/>
              </a:xfrm>
              <a:prstGeom prst="rect">
                <a:avLst/>
              </a:prstGeom>
              <a:blipFill>
                <a:blip r:embed="rId3"/>
                <a:stretch>
                  <a:fillRect l="-1425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16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Коефицијент вишеструке корелације 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1B738-C284-4D9D-9BD4-C7425DA57F40}"/>
                  </a:ext>
                </a:extLst>
              </p:cNvPr>
              <p:cNvSpPr txBox="1"/>
              <p:nvPr/>
            </p:nvSpPr>
            <p:spPr>
              <a:xfrm>
                <a:off x="428262" y="2084832"/>
                <a:ext cx="11763738" cy="4624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Два предиктора 1 и 2 за једно обележје 0</a:t>
                </a:r>
                <a:endParaRPr lang="en-US" sz="2400" dirty="0"/>
              </a:p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endParaRPr lang="sr-Cyrl-R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0−12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 - </a:t>
                </a:r>
                <a:r>
                  <a:rPr lang="sr-Cyrl-RS" sz="2400" dirty="0"/>
                  <a:t>коефицијент корелације обележја 0 са групом обел</a:t>
                </a:r>
                <a:r>
                  <a:rPr lang="sr-Latn-RS" sz="2400" dirty="0"/>
                  <a:t>.</a:t>
                </a:r>
                <a:r>
                  <a:rPr lang="sr-Cyrl-RS" sz="2400" dirty="0"/>
                  <a:t> 1 и 2</a:t>
                </a:r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sr-Cyrl-RS" sz="2400" dirty="0"/>
                  <a:t>,</a:t>
                </a:r>
                <a:r>
                  <a:rPr lang="en-US" sz="2400" dirty="0"/>
                  <a:t>   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0−12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0−12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1B738-C284-4D9D-9BD4-C7425DA5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2" y="2084832"/>
                <a:ext cx="11763738" cy="4624792"/>
              </a:xfrm>
              <a:prstGeom prst="rect">
                <a:avLst/>
              </a:prstGeom>
              <a:blipFill>
                <a:blip r:embed="rId2"/>
                <a:stretch>
                  <a:fillRect l="-674" t="-1054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BB89B4-2BB3-4A97-B758-5EAC1FE28EB6}"/>
                  </a:ext>
                </a:extLst>
              </p14:cNvPr>
              <p14:cNvContentPartPr/>
              <p14:nvPr/>
            </p14:nvContentPartPr>
            <p14:xfrm>
              <a:off x="822744" y="3665736"/>
              <a:ext cx="3009240" cy="3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BB89B4-2BB3-4A97-B758-5EAC1FE28E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744" y="3558096"/>
                <a:ext cx="311688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3ABB836-AADB-41FC-AF06-12E439A301F7}"/>
              </a:ext>
            </a:extLst>
          </p:cNvPr>
          <p:cNvGrpSpPr/>
          <p:nvPr/>
        </p:nvGrpSpPr>
        <p:grpSpPr>
          <a:xfrm>
            <a:off x="7688928" y="4215720"/>
            <a:ext cx="2000520" cy="571320"/>
            <a:chOff x="7688928" y="4215720"/>
            <a:chExt cx="200052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B8F14CC-EFD5-4309-B161-F3F2BC78438D}"/>
                    </a:ext>
                  </a:extLst>
                </p14:cNvPr>
                <p14:cNvContentPartPr/>
                <p14:nvPr/>
              </p14:nvContentPartPr>
              <p14:xfrm>
                <a:off x="7688928" y="4469160"/>
                <a:ext cx="343800" cy="317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B8F14CC-EFD5-4309-B161-F3F2BC7843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71288" y="4451520"/>
                  <a:ext cx="379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2180F2-882D-46CA-B775-2079FE32F6D8}"/>
                    </a:ext>
                  </a:extLst>
                </p14:cNvPr>
                <p14:cNvContentPartPr/>
                <p14:nvPr/>
              </p14:nvContentPartPr>
              <p14:xfrm>
                <a:off x="7827528" y="4418040"/>
                <a:ext cx="106560" cy="35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2180F2-882D-46CA-B775-2079FE32F6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09888" y="4400040"/>
                  <a:ext cx="1422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64B84-4FA8-42A4-83E8-45B2DBEC350E}"/>
                    </a:ext>
                  </a:extLst>
                </p14:cNvPr>
                <p14:cNvContentPartPr/>
                <p14:nvPr/>
              </p14:nvContentPartPr>
              <p14:xfrm>
                <a:off x="8197608" y="4337760"/>
                <a:ext cx="132120" cy="11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64B84-4FA8-42A4-83E8-45B2DBEC35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79968" y="4319760"/>
                  <a:ext cx="167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12ED0D-1F7C-484B-A26A-6FB78B799E59}"/>
                    </a:ext>
                  </a:extLst>
                </p14:cNvPr>
                <p14:cNvContentPartPr/>
                <p14:nvPr/>
              </p14:nvContentPartPr>
              <p14:xfrm>
                <a:off x="8224968" y="4315440"/>
                <a:ext cx="60480" cy="176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12ED0D-1F7C-484B-A26A-6FB78B799E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06968" y="4297800"/>
                  <a:ext cx="96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B36F1D-4968-416E-BBCD-6FBFA3D584E7}"/>
                    </a:ext>
                  </a:extLst>
                </p14:cNvPr>
                <p14:cNvContentPartPr/>
                <p14:nvPr/>
              </p14:nvContentPartPr>
              <p14:xfrm>
                <a:off x="8197248" y="4351440"/>
                <a:ext cx="146520" cy="1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DB36F1D-4968-416E-BBCD-6FBFA3D584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79248" y="4333800"/>
                  <a:ext cx="182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E48CF3-2D51-4190-A1F6-85F636AC9B7C}"/>
                    </a:ext>
                  </a:extLst>
                </p14:cNvPr>
                <p14:cNvContentPartPr/>
                <p14:nvPr/>
              </p14:nvContentPartPr>
              <p14:xfrm>
                <a:off x="8372568" y="4643760"/>
                <a:ext cx="114480" cy="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E48CF3-2D51-4190-A1F6-85F636AC9B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4928" y="4626120"/>
                  <a:ext cx="150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E98C0D-7A74-4CA3-BD87-CFB748573C4B}"/>
                    </a:ext>
                  </a:extLst>
                </p14:cNvPr>
                <p14:cNvContentPartPr/>
                <p14:nvPr/>
              </p14:nvContentPartPr>
              <p14:xfrm>
                <a:off x="8363568" y="4707840"/>
                <a:ext cx="137520" cy="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E98C0D-7A74-4CA3-BD87-CFB748573C4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45568" y="4689840"/>
                  <a:ext cx="173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9DE6E5-59CD-45EE-B24B-5A9F820901E2}"/>
                    </a:ext>
                  </a:extLst>
                </p14:cNvPr>
                <p14:cNvContentPartPr/>
                <p14:nvPr/>
              </p14:nvContentPartPr>
              <p14:xfrm>
                <a:off x="8702328" y="4653480"/>
                <a:ext cx="955080" cy="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9DE6E5-59CD-45EE-B24B-5A9F820901E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84328" y="4635840"/>
                  <a:ext cx="990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5EC877-A9E8-4899-BD5B-633CAEDE070C}"/>
                    </a:ext>
                  </a:extLst>
                </p14:cNvPr>
                <p14:cNvContentPartPr/>
                <p14:nvPr/>
              </p14:nvContentPartPr>
              <p14:xfrm>
                <a:off x="8776128" y="4246320"/>
                <a:ext cx="242280" cy="248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5EC877-A9E8-4899-BD5B-633CAEDE07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58488" y="4228320"/>
                  <a:ext cx="277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5671AC-CB30-4B11-9009-7665330199FF}"/>
                    </a:ext>
                  </a:extLst>
                </p14:cNvPr>
                <p14:cNvContentPartPr/>
                <p14:nvPr/>
              </p14:nvContentPartPr>
              <p14:xfrm>
                <a:off x="8866848" y="4215720"/>
                <a:ext cx="59040" cy="253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5671AC-CB30-4B11-9009-7665330199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49208" y="4197720"/>
                  <a:ext cx="94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6E4B59-D60E-4A16-86F0-E005355F2139}"/>
                    </a:ext>
                  </a:extLst>
                </p14:cNvPr>
                <p14:cNvContentPartPr/>
                <p14:nvPr/>
              </p14:nvContentPartPr>
              <p14:xfrm>
                <a:off x="9079608" y="4350000"/>
                <a:ext cx="15912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6E4B59-D60E-4A16-86F0-E005355F21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61608" y="4332360"/>
                  <a:ext cx="194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6FD2D3-B05D-4CAC-8360-7EBE108E5355}"/>
                    </a:ext>
                  </a:extLst>
                </p14:cNvPr>
                <p14:cNvContentPartPr/>
                <p14:nvPr/>
              </p14:nvContentPartPr>
              <p14:xfrm>
                <a:off x="9315048" y="4265760"/>
                <a:ext cx="52560" cy="19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6FD2D3-B05D-4CAC-8360-7EBE108E53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97408" y="4247760"/>
                  <a:ext cx="88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70D279-FC04-4D58-9A72-77D57416647A}"/>
                    </a:ext>
                  </a:extLst>
                </p14:cNvPr>
                <p14:cNvContentPartPr/>
                <p14:nvPr/>
              </p14:nvContentPartPr>
              <p14:xfrm>
                <a:off x="9355008" y="4272600"/>
                <a:ext cx="152640" cy="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70D279-FC04-4D58-9A72-77D5741664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37368" y="4254600"/>
                  <a:ext cx="188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56F19D-E928-49D9-8906-803D15089A22}"/>
                    </a:ext>
                  </a:extLst>
                </p14:cNvPr>
                <p14:cNvContentPartPr/>
                <p14:nvPr/>
              </p14:nvContentPartPr>
              <p14:xfrm>
                <a:off x="9353568" y="4373760"/>
                <a:ext cx="83520" cy="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56F19D-E928-49D9-8906-803D15089A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5928" y="4355760"/>
                  <a:ext cx="119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6B48BAA-8B1A-4836-A56A-36112BF54333}"/>
                    </a:ext>
                  </a:extLst>
                </p14:cNvPr>
                <p14:cNvContentPartPr/>
                <p14:nvPr/>
              </p14:nvContentPartPr>
              <p14:xfrm>
                <a:off x="9290568" y="4481760"/>
                <a:ext cx="142200" cy="23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6B48BAA-8B1A-4836-A56A-36112BF5433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72568" y="4464120"/>
                  <a:ext cx="177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8BD025-BE18-43F5-804B-8CF026530BBB}"/>
                    </a:ext>
                  </a:extLst>
                </p14:cNvPr>
                <p14:cNvContentPartPr/>
                <p14:nvPr/>
              </p14:nvContentPartPr>
              <p14:xfrm>
                <a:off x="9493608" y="4280880"/>
                <a:ext cx="195840" cy="21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8BD025-BE18-43F5-804B-8CF026530B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75968" y="4262880"/>
                  <a:ext cx="231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2D69FF-4799-48B3-9BF9-2117F96439BB}"/>
                    </a:ext>
                  </a:extLst>
                </p14:cNvPr>
                <p14:cNvContentPartPr/>
                <p14:nvPr/>
              </p14:nvContentPartPr>
              <p14:xfrm>
                <a:off x="9573888" y="4271160"/>
                <a:ext cx="14040" cy="29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2D69FF-4799-48B3-9BF9-2117F96439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55888" y="4253160"/>
                  <a:ext cx="496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A3449A-82A4-484E-8BF4-47D51ABE6D99}"/>
              </a:ext>
            </a:extLst>
          </p:cNvPr>
          <p:cNvGrpSpPr/>
          <p:nvPr/>
        </p:nvGrpSpPr>
        <p:grpSpPr>
          <a:xfrm>
            <a:off x="8879448" y="4764360"/>
            <a:ext cx="639360" cy="421560"/>
            <a:chOff x="8879448" y="4764360"/>
            <a:chExt cx="6393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3227CB-2F19-4FEA-B44A-38F153386820}"/>
                    </a:ext>
                  </a:extLst>
                </p14:cNvPr>
                <p14:cNvContentPartPr/>
                <p14:nvPr/>
              </p14:nvContentPartPr>
              <p14:xfrm>
                <a:off x="8879448" y="4764360"/>
                <a:ext cx="639360" cy="320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3227CB-2F19-4FEA-B44A-38F15338682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61448" y="4746720"/>
                  <a:ext cx="6750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4ABCB1-2CA8-4A7C-B3D0-623D8A5E7BA1}"/>
                    </a:ext>
                  </a:extLst>
                </p14:cNvPr>
                <p14:cNvContentPartPr/>
                <p14:nvPr/>
              </p14:nvContentPartPr>
              <p14:xfrm>
                <a:off x="9067368" y="4879560"/>
                <a:ext cx="62280" cy="21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4ABCB1-2CA8-4A7C-B3D0-623D8A5E7BA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49368" y="4861560"/>
                  <a:ext cx="97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970B99-9A5B-4027-B50B-BB899E8A2938}"/>
                    </a:ext>
                  </a:extLst>
                </p14:cNvPr>
                <p14:cNvContentPartPr/>
                <p14:nvPr/>
              </p14:nvContentPartPr>
              <p14:xfrm>
                <a:off x="9074208" y="4860120"/>
                <a:ext cx="155520" cy="226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970B99-9A5B-4027-B50B-BB899E8A29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56568" y="4842480"/>
                  <a:ext cx="191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8AEA80-33CB-4AAD-AD5A-C635FEAEB85C}"/>
                    </a:ext>
                  </a:extLst>
                </p14:cNvPr>
                <p14:cNvContentPartPr/>
                <p14:nvPr/>
              </p14:nvContentPartPr>
              <p14:xfrm>
                <a:off x="9231888" y="4917360"/>
                <a:ext cx="231480" cy="203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8AEA80-33CB-4AAD-AD5A-C635FEAEB85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14248" y="4899360"/>
                  <a:ext cx="267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6F2639-73EA-44E5-A543-C66A10CDE0C5}"/>
                    </a:ext>
                  </a:extLst>
                </p14:cNvPr>
                <p14:cNvContentPartPr/>
                <p14:nvPr/>
              </p14:nvContentPartPr>
              <p14:xfrm>
                <a:off x="9325848" y="4866960"/>
                <a:ext cx="72720" cy="318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6F2639-73EA-44E5-A543-C66A10CDE0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08208" y="4849320"/>
                  <a:ext cx="10836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BBF15D-88E9-4E8F-88A7-B2217C3DBB7B}"/>
              </a:ext>
            </a:extLst>
          </p:cNvPr>
          <p:cNvGrpSpPr/>
          <p:nvPr/>
        </p:nvGrpSpPr>
        <p:grpSpPr>
          <a:xfrm>
            <a:off x="9966648" y="4474920"/>
            <a:ext cx="802800" cy="400320"/>
            <a:chOff x="9966648" y="4474920"/>
            <a:chExt cx="80280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D7660E-6974-4446-A28E-FAF9D743B36C}"/>
                    </a:ext>
                  </a:extLst>
                </p14:cNvPr>
                <p14:cNvContentPartPr/>
                <p14:nvPr/>
              </p14:nvContentPartPr>
              <p14:xfrm>
                <a:off x="9966648" y="4657800"/>
                <a:ext cx="17892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D7660E-6974-4446-A28E-FAF9D743B3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48648" y="4639800"/>
                  <a:ext cx="214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4EF346-4C29-45EB-87F3-94712B87C226}"/>
                    </a:ext>
                  </a:extLst>
                </p14:cNvPr>
                <p14:cNvContentPartPr/>
                <p14:nvPr/>
              </p14:nvContentPartPr>
              <p14:xfrm>
                <a:off x="10001928" y="4714680"/>
                <a:ext cx="12960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4EF346-4C29-45EB-87F3-94712B87C2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84288" y="4696680"/>
                  <a:ext cx="165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7ABB237-244A-4AC8-998D-9AD9CC4BC00F}"/>
                    </a:ext>
                  </a:extLst>
                </p14:cNvPr>
                <p14:cNvContentPartPr/>
                <p14:nvPr/>
              </p14:nvContentPartPr>
              <p14:xfrm>
                <a:off x="10371648" y="4474920"/>
                <a:ext cx="397800" cy="40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7ABB237-244A-4AC8-998D-9AD9CC4BC00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53648" y="4456920"/>
                  <a:ext cx="4334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3E92AC-7482-41BA-8C3B-3B4A128AA730}"/>
                    </a:ext>
                  </a:extLst>
                </p14:cNvPr>
                <p14:cNvContentPartPr/>
                <p14:nvPr/>
              </p14:nvContentPartPr>
              <p14:xfrm>
                <a:off x="10413048" y="4664640"/>
                <a:ext cx="280800" cy="1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3E92AC-7482-41BA-8C3B-3B4A128AA73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95408" y="4647000"/>
                  <a:ext cx="316440" cy="3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64588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Коефицијент вишеструке корелације 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1B738-C284-4D9D-9BD4-C7425DA57F40}"/>
                  </a:ext>
                </a:extLst>
              </p:cNvPr>
              <p:cNvSpPr txBox="1"/>
              <p:nvPr/>
            </p:nvSpPr>
            <p:spPr>
              <a:xfrm>
                <a:off x="428262" y="2084832"/>
                <a:ext cx="11763738" cy="4624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Два предиктора 1 и 2 за једно обележје 0</a:t>
                </a:r>
                <a:endParaRPr lang="en-US" sz="2400" dirty="0"/>
              </a:p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endParaRPr lang="sr-Cyrl-R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0−12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rad>
                  </m:oMath>
                </a14:m>
                <a:r>
                  <a:rPr lang="en-US" sz="2400" dirty="0"/>
                  <a:t> </a:t>
                </a:r>
              </a:p>
              <a:p>
                <a:pPr>
                  <a:buClr>
                    <a:srgbClr val="0070C0"/>
                  </a:buClr>
                </a:pPr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sr-Cyrl-R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0−12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rad>
                  </m:oMath>
                </a14:m>
                <a:endParaRPr lang="en-US" sz="2400" dirty="0"/>
              </a:p>
              <a:p>
                <a:pPr>
                  <a:buClr>
                    <a:srgbClr val="0070C0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61B738-C284-4D9D-9BD4-C7425DA57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2" y="2084832"/>
                <a:ext cx="11763738" cy="4624792"/>
              </a:xfrm>
              <a:prstGeom prst="rect">
                <a:avLst/>
              </a:prstGeom>
              <a:blipFill>
                <a:blip r:embed="rId2"/>
                <a:stretch>
                  <a:fillRect l="-674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39A10E-118E-4D9F-AB35-740B6BA35896}"/>
                  </a:ext>
                </a:extLst>
              </p:cNvPr>
              <p:cNvSpPr txBox="1"/>
              <p:nvPr/>
            </p:nvSpPr>
            <p:spPr>
              <a:xfrm>
                <a:off x="6278880" y="1803601"/>
                <a:ext cx="6059424" cy="453438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Предиктори 1 и 2 за једно обележје 0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1 – тест интелигенције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2 – тест психомоторике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sr-Cyrl-RS" sz="2400" dirty="0"/>
                  <a:t>0 – успешност на послу</a:t>
                </a:r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=0,40</m:t>
                    </m:r>
                  </m:oMath>
                </a14:m>
                <a:endParaRPr lang="en-US" sz="2400" b="0" dirty="0"/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=0,28</m:t>
                    </m:r>
                  </m:oMath>
                </a14:m>
                <a:endParaRPr lang="sr-Cyrl-RS" sz="2400" b="0" dirty="0"/>
              </a:p>
              <a:p>
                <a:pPr marL="800100" lvl="1" indent="-342900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sr-Cyrl-RS" sz="2400" b="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0−12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r-Cyrl-RS" sz="2400" b="0" i="1" smtClean="0">
                                    <a:latin typeface="Cambria Math" panose="02040503050406030204" pitchFamily="18" charset="0"/>
                                  </a:rPr>
                                  <m:t>0,40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,28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∙0,40∙0,28∙0,13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0,46</m:t>
                    </m:r>
                  </m:oMath>
                </a14:m>
                <a:r>
                  <a:rPr lang="en-US" sz="2400" dirty="0"/>
                  <a:t> </a:t>
                </a:r>
                <a:endParaRPr lang="sr-Cyrl-R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0,40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0,28∙0,13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0,37</m:t>
                    </m:r>
                  </m:oMath>
                </a14:m>
                <a:endParaRPr lang="en-US" sz="2400" dirty="0"/>
              </a:p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,28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,40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0,23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39A10E-118E-4D9F-AB35-740B6BA3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80" y="1803601"/>
                <a:ext cx="6059424" cy="4534383"/>
              </a:xfrm>
              <a:prstGeom prst="rect">
                <a:avLst/>
              </a:prstGeom>
              <a:blipFill>
                <a:blip r:embed="rId3"/>
                <a:stretch>
                  <a:fillRect l="-1204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2EC6002-99AF-4AA9-A745-BBA5BA6CBA31}"/>
              </a:ext>
            </a:extLst>
          </p:cNvPr>
          <p:cNvGrpSpPr/>
          <p:nvPr/>
        </p:nvGrpSpPr>
        <p:grpSpPr>
          <a:xfrm>
            <a:off x="6596952" y="6266640"/>
            <a:ext cx="3267720" cy="527400"/>
            <a:chOff x="6596952" y="6266640"/>
            <a:chExt cx="326772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C613BB3-7259-4F51-858B-34CACB1653D8}"/>
                    </a:ext>
                  </a:extLst>
                </p14:cNvPr>
                <p14:cNvContentPartPr/>
                <p14:nvPr/>
              </p14:nvContentPartPr>
              <p14:xfrm>
                <a:off x="6612432" y="6413880"/>
                <a:ext cx="129600" cy="169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C613BB3-7259-4F51-858B-34CACB1653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94432" y="6395880"/>
                  <a:ext cx="165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025DEB-A687-4360-831D-29E3E63BD6DD}"/>
                    </a:ext>
                  </a:extLst>
                </p14:cNvPr>
                <p14:cNvContentPartPr/>
                <p14:nvPr/>
              </p14:nvContentPartPr>
              <p14:xfrm>
                <a:off x="6596952" y="6474720"/>
                <a:ext cx="236160" cy="26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025DEB-A687-4360-831D-29E3E63BD6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78952" y="6456720"/>
                  <a:ext cx="271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84EE133-1498-4721-BC48-77826CE5A59C}"/>
                    </a:ext>
                  </a:extLst>
                </p14:cNvPr>
                <p14:cNvContentPartPr/>
                <p14:nvPr/>
              </p14:nvContentPartPr>
              <p14:xfrm>
                <a:off x="6674712" y="6266640"/>
                <a:ext cx="144360" cy="11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84EE133-1498-4721-BC48-77826CE5A5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56712" y="6249000"/>
                  <a:ext cx="180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417B51-C433-4E08-BDBA-9032DE201778}"/>
                    </a:ext>
                  </a:extLst>
                </p14:cNvPr>
                <p14:cNvContentPartPr/>
                <p14:nvPr/>
              </p14:nvContentPartPr>
              <p14:xfrm>
                <a:off x="6966312" y="6574440"/>
                <a:ext cx="10800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417B51-C433-4E08-BDBA-9032DE2017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48672" y="6556440"/>
                  <a:ext cx="143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13F3FA-61FA-4356-B6B1-B547D0F4D99C}"/>
                    </a:ext>
                  </a:extLst>
                </p14:cNvPr>
                <p14:cNvContentPartPr/>
                <p14:nvPr/>
              </p14:nvContentPartPr>
              <p14:xfrm>
                <a:off x="6941832" y="6578760"/>
                <a:ext cx="166680" cy="3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13F3FA-61FA-4356-B6B1-B547D0F4D9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23832" y="6560760"/>
                  <a:ext cx="202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C1C943-2DAC-4F39-B0C3-A58152967DE1}"/>
                    </a:ext>
                  </a:extLst>
                </p14:cNvPr>
                <p14:cNvContentPartPr/>
                <p14:nvPr/>
              </p14:nvContentPartPr>
              <p14:xfrm>
                <a:off x="7288152" y="6464280"/>
                <a:ext cx="306720" cy="27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C1C943-2DAC-4F39-B0C3-A58152967D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70512" y="6446640"/>
                  <a:ext cx="342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AF053F-9E6E-4958-B5AA-65018FC4558D}"/>
                    </a:ext>
                  </a:extLst>
                </p14:cNvPr>
                <p14:cNvContentPartPr/>
                <p14:nvPr/>
              </p14:nvContentPartPr>
              <p14:xfrm>
                <a:off x="7614672" y="6598560"/>
                <a:ext cx="88560" cy="12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AF053F-9E6E-4958-B5AA-65018FC455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97032" y="6580920"/>
                  <a:ext cx="124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C26993-6472-4B9F-965F-09EB3E6423C6}"/>
                    </a:ext>
                  </a:extLst>
                </p14:cNvPr>
                <p14:cNvContentPartPr/>
                <p14:nvPr/>
              </p14:nvContentPartPr>
              <p14:xfrm>
                <a:off x="7845792" y="6592440"/>
                <a:ext cx="36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C26993-6472-4B9F-965F-09EB3E6423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27792" y="6574800"/>
                  <a:ext cx="3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40B1659-3582-4FE7-BB45-BBBF32DCDABF}"/>
                    </a:ext>
                  </a:extLst>
                </p14:cNvPr>
                <p14:cNvContentPartPr/>
                <p14:nvPr/>
              </p14:nvContentPartPr>
              <p14:xfrm>
                <a:off x="7989072" y="6469680"/>
                <a:ext cx="216000" cy="23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40B1659-3582-4FE7-BB45-BBBF32DCDA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71072" y="6452040"/>
                  <a:ext cx="251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A9E838-107E-49C3-B00D-B1D72AA389BC}"/>
                    </a:ext>
                  </a:extLst>
                </p14:cNvPr>
                <p14:cNvContentPartPr/>
                <p14:nvPr/>
              </p14:nvContentPartPr>
              <p14:xfrm>
                <a:off x="7973592" y="6592440"/>
                <a:ext cx="20052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A9E838-107E-49C3-B00D-B1D72AA389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55592" y="6574800"/>
                  <a:ext cx="236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CD7237-4D62-4670-9A92-BDBDD667EC15}"/>
                    </a:ext>
                  </a:extLst>
                </p14:cNvPr>
                <p14:cNvContentPartPr/>
                <p14:nvPr/>
              </p14:nvContentPartPr>
              <p14:xfrm>
                <a:off x="8292192" y="6625560"/>
                <a:ext cx="62640" cy="8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CD7237-4D62-4670-9A92-BDBDD667EC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74552" y="6607920"/>
                  <a:ext cx="98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195C33-0BFD-42E7-B937-6E9237C8617A}"/>
                    </a:ext>
                  </a:extLst>
                </p14:cNvPr>
                <p14:cNvContentPartPr/>
                <p14:nvPr/>
              </p14:nvContentPartPr>
              <p14:xfrm>
                <a:off x="8483352" y="6526200"/>
                <a:ext cx="12960" cy="16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195C33-0BFD-42E7-B937-6E9237C861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65352" y="6508560"/>
                  <a:ext cx="48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E569212-2411-4D89-9340-14127A456934}"/>
                    </a:ext>
                  </a:extLst>
                </p14:cNvPr>
                <p14:cNvContentPartPr/>
                <p14:nvPr/>
              </p14:nvContentPartPr>
              <p14:xfrm>
                <a:off x="8419992" y="6603600"/>
                <a:ext cx="14652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E569212-2411-4D89-9340-14127A4569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02352" y="6585600"/>
                  <a:ext cx="18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DBBF33-D310-423F-9682-D28585FBE7A0}"/>
                    </a:ext>
                  </a:extLst>
                </p14:cNvPr>
                <p14:cNvContentPartPr/>
                <p14:nvPr/>
              </p14:nvContentPartPr>
              <p14:xfrm>
                <a:off x="8632752" y="6446640"/>
                <a:ext cx="295920" cy="34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DBBF33-D310-423F-9682-D28585FBE7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15112" y="6428640"/>
                  <a:ext cx="331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9FED08-221B-46AA-A780-E411590DEA7E}"/>
                    </a:ext>
                  </a:extLst>
                </p14:cNvPr>
                <p14:cNvContentPartPr/>
                <p14:nvPr/>
              </p14:nvContentPartPr>
              <p14:xfrm>
                <a:off x="8957112" y="6670200"/>
                <a:ext cx="116280" cy="114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9FED08-221B-46AA-A780-E411590DEA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39472" y="6652200"/>
                  <a:ext cx="151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1D2E761-9C4E-468C-9C42-071842C05034}"/>
                    </a:ext>
                  </a:extLst>
                </p14:cNvPr>
                <p14:cNvContentPartPr/>
                <p14:nvPr/>
              </p14:nvContentPartPr>
              <p14:xfrm>
                <a:off x="9254832" y="6605040"/>
                <a:ext cx="14400" cy="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1D2E761-9C4E-468C-9C42-071842C050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36832" y="6587040"/>
                  <a:ext cx="5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945106-586B-4518-ADFF-4D4BC666F042}"/>
                    </a:ext>
                  </a:extLst>
                </p14:cNvPr>
                <p14:cNvContentPartPr/>
                <p14:nvPr/>
              </p14:nvContentPartPr>
              <p14:xfrm>
                <a:off x="9439512" y="6462840"/>
                <a:ext cx="180360" cy="236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945106-586B-4518-ADFF-4D4BC666F04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21872" y="6444840"/>
                  <a:ext cx="2160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579ACB-B5F6-47D3-AEF2-BDAA6698F42A}"/>
                    </a:ext>
                  </a:extLst>
                </p14:cNvPr>
                <p14:cNvContentPartPr/>
                <p14:nvPr/>
              </p14:nvContentPartPr>
              <p14:xfrm>
                <a:off x="9408912" y="6566160"/>
                <a:ext cx="188280" cy="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579ACB-B5F6-47D3-AEF2-BDAA6698F4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90912" y="6548520"/>
                  <a:ext cx="223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F819F9-E43C-41B8-AA0B-E3FE8D24E440}"/>
                    </a:ext>
                  </a:extLst>
                </p14:cNvPr>
                <p14:cNvContentPartPr/>
                <p14:nvPr/>
              </p14:nvContentPartPr>
              <p14:xfrm>
                <a:off x="9702672" y="6666240"/>
                <a:ext cx="162000" cy="12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F819F9-E43C-41B8-AA0B-E3FE8D24E4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85032" y="6648240"/>
                  <a:ext cx="19764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1148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регресија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SPSS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1F87B-B3E2-4F75-8581-92B4D45DE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2" t="61702" r="55080" b="8533"/>
          <a:stretch/>
        </p:blipFill>
        <p:spPr>
          <a:xfrm>
            <a:off x="1024126" y="1819072"/>
            <a:ext cx="8971804" cy="4337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F9E6B71-FBC1-4728-8A09-A56F5184D2B9}"/>
                  </a:ext>
                </a:extLst>
              </p14:cNvPr>
              <p14:cNvContentPartPr/>
              <p14:nvPr/>
            </p14:nvContentPartPr>
            <p14:xfrm>
              <a:off x="1643544" y="3329760"/>
              <a:ext cx="1195560" cy="6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F9E6B71-FBC1-4728-8A09-A56F5184D2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5544" y="3311760"/>
                <a:ext cx="12312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1CE997-726F-4858-9610-B154498B5AB0}"/>
                  </a:ext>
                </a:extLst>
              </p14:cNvPr>
              <p14:cNvContentPartPr/>
              <p14:nvPr/>
            </p14:nvContentPartPr>
            <p14:xfrm>
              <a:off x="1598904" y="4191960"/>
              <a:ext cx="1620360" cy="62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1CE997-726F-4858-9610-B154498B5A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0904" y="4174320"/>
                <a:ext cx="1656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42ACB8-53E6-4ECA-AC68-F98CEB497CD5}"/>
                  </a:ext>
                </a:extLst>
              </p14:cNvPr>
              <p14:cNvContentPartPr/>
              <p14:nvPr/>
            </p14:nvContentPartPr>
            <p14:xfrm>
              <a:off x="1606464" y="4991880"/>
              <a:ext cx="1683360" cy="87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42ACB8-53E6-4ECA-AC68-F98CEB497C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8464" y="4973880"/>
                <a:ext cx="1719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F8EFAD4-D060-42D7-AC14-40B3CF4F29D4}"/>
                  </a:ext>
                </a:extLst>
              </p14:cNvPr>
              <p14:cNvContentPartPr/>
              <p14:nvPr/>
            </p14:nvContentPartPr>
            <p14:xfrm>
              <a:off x="2796984" y="7187160"/>
              <a:ext cx="792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F8EFAD4-D060-42D7-AC14-40B3CF4F29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7984" y="7178160"/>
                <a:ext cx="255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4A125AB-C8BA-4B8D-B864-DBE1852700DE}"/>
              </a:ext>
            </a:extLst>
          </p:cNvPr>
          <p:cNvGrpSpPr/>
          <p:nvPr/>
        </p:nvGrpSpPr>
        <p:grpSpPr>
          <a:xfrm>
            <a:off x="1590264" y="4116000"/>
            <a:ext cx="1591560" cy="30960"/>
            <a:chOff x="1590264" y="4116000"/>
            <a:chExt cx="1591560" cy="3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0E76CC-E249-4E95-968F-85D94063369C}"/>
                    </a:ext>
                  </a:extLst>
                </p14:cNvPr>
                <p14:cNvContentPartPr/>
                <p14:nvPr/>
              </p14:nvContentPartPr>
              <p14:xfrm>
                <a:off x="1595664" y="4146240"/>
                <a:ext cx="792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0E76CC-E249-4E95-968F-85D9406336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86664" y="4137600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EAB8DB-0086-4A07-B4A3-5AD88685F840}"/>
                    </a:ext>
                  </a:extLst>
                </p14:cNvPr>
                <p14:cNvContentPartPr/>
                <p14:nvPr/>
              </p14:nvContentPartPr>
              <p14:xfrm>
                <a:off x="1590264" y="4116000"/>
                <a:ext cx="1591560" cy="3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EAB8DB-0086-4A07-B4A3-5AD88685F8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81624" y="4107000"/>
                  <a:ext cx="16092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E8DC62-D569-4B4F-B227-519C3A96A770}"/>
                  </a:ext>
                </a:extLst>
              </p14:cNvPr>
              <p14:cNvContentPartPr/>
              <p14:nvPr/>
            </p14:nvContentPartPr>
            <p14:xfrm>
              <a:off x="1664784" y="2983080"/>
              <a:ext cx="1283400" cy="439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E8DC62-D569-4B4F-B227-519C3A96A7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56144" y="2974080"/>
                <a:ext cx="130104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901527E-B563-4EAC-BBA1-8A792256BA7E}"/>
                  </a:ext>
                </a:extLst>
              </p14:cNvPr>
              <p14:cNvContentPartPr/>
              <p14:nvPr/>
            </p14:nvContentPartPr>
            <p14:xfrm>
              <a:off x="1643544" y="4629360"/>
              <a:ext cx="1573920" cy="334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901527E-B563-4EAC-BBA1-8A792256BA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34904" y="4620720"/>
                <a:ext cx="15915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E687DD3-8E41-4CBC-A044-B6737E7417AE}"/>
                  </a:ext>
                </a:extLst>
              </p14:cNvPr>
              <p14:cNvContentPartPr/>
              <p14:nvPr/>
            </p14:nvContentPartPr>
            <p14:xfrm>
              <a:off x="7758504" y="3910800"/>
              <a:ext cx="1152360" cy="687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E687DD3-8E41-4CBC-A044-B6737E7417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04504" y="3802800"/>
                <a:ext cx="1260000" cy="9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DF8351E-D00F-4D98-A925-1D068D323377}"/>
                  </a:ext>
                </a:extLst>
              </p14:cNvPr>
              <p14:cNvContentPartPr/>
              <p14:nvPr/>
            </p14:nvContentPartPr>
            <p14:xfrm>
              <a:off x="6463224" y="4742760"/>
              <a:ext cx="1126080" cy="592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DF8351E-D00F-4D98-A925-1D068D3233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09584" y="4635120"/>
                <a:ext cx="1233720" cy="80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8BD61FA0-A093-48F4-A396-D4333231C371}"/>
              </a:ext>
            </a:extLst>
          </p:cNvPr>
          <p:cNvGrpSpPr/>
          <p:nvPr/>
        </p:nvGrpSpPr>
        <p:grpSpPr>
          <a:xfrm>
            <a:off x="8387064" y="3753120"/>
            <a:ext cx="2055960" cy="600120"/>
            <a:chOff x="8387064" y="3753120"/>
            <a:chExt cx="205596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700326-13DD-46D8-A3F8-651BA5EAAEE3}"/>
                    </a:ext>
                  </a:extLst>
                </p14:cNvPr>
                <p14:cNvContentPartPr/>
                <p14:nvPr/>
              </p14:nvContentPartPr>
              <p14:xfrm>
                <a:off x="9073584" y="4251720"/>
                <a:ext cx="610200" cy="23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700326-13DD-46D8-A3F8-651BA5EAAEE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55944" y="4234080"/>
                  <a:ext cx="645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43C009-2D63-4AA3-9356-3325B66EDF93}"/>
                    </a:ext>
                  </a:extLst>
                </p14:cNvPr>
                <p14:cNvContentPartPr/>
                <p14:nvPr/>
              </p14:nvContentPartPr>
              <p14:xfrm>
                <a:off x="8990424" y="4206000"/>
                <a:ext cx="191160" cy="10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43C009-2D63-4AA3-9356-3325B66EDF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72784" y="4188000"/>
                  <a:ext cx="226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0D630B-83A1-4A12-BF59-B8ECD3B538F3}"/>
                    </a:ext>
                  </a:extLst>
                </p14:cNvPr>
                <p14:cNvContentPartPr/>
                <p14:nvPr/>
              </p14:nvContentPartPr>
              <p14:xfrm>
                <a:off x="8503704" y="4346040"/>
                <a:ext cx="42084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0D630B-83A1-4A12-BF59-B8ECD3B538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86064" y="4328040"/>
                  <a:ext cx="456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82B270-D549-482C-BC75-6D4031D89F4F}"/>
                    </a:ext>
                  </a:extLst>
                </p14:cNvPr>
                <p14:cNvContentPartPr/>
                <p14:nvPr/>
              </p14:nvContentPartPr>
              <p14:xfrm>
                <a:off x="9327744" y="4053720"/>
                <a:ext cx="153720" cy="9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82B270-D549-482C-BC75-6D4031D89F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09744" y="4035720"/>
                  <a:ext cx="189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B4F781-DD07-4CB3-B87E-A92019FCBF1F}"/>
                    </a:ext>
                  </a:extLst>
                </p14:cNvPr>
                <p14:cNvContentPartPr/>
                <p14:nvPr/>
              </p14:nvContentPartPr>
              <p14:xfrm>
                <a:off x="9614304" y="4036080"/>
                <a:ext cx="9936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B4F781-DD07-4CB3-B87E-A92019FCBF1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96304" y="4018440"/>
                  <a:ext cx="135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F113225-3A63-4CE1-BB21-248F3E4BBD82}"/>
                    </a:ext>
                  </a:extLst>
                </p14:cNvPr>
                <p14:cNvContentPartPr/>
                <p14:nvPr/>
              </p14:nvContentPartPr>
              <p14:xfrm>
                <a:off x="9723384" y="4140840"/>
                <a:ext cx="38880" cy="73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F113225-3A63-4CE1-BB21-248F3E4BBD8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05744" y="4123200"/>
                  <a:ext cx="74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B40332-E516-4D66-8C55-B1587F5FA3B0}"/>
                    </a:ext>
                  </a:extLst>
                </p14:cNvPr>
                <p14:cNvContentPartPr/>
                <p14:nvPr/>
              </p14:nvContentPartPr>
              <p14:xfrm>
                <a:off x="9871704" y="4060200"/>
                <a:ext cx="92160" cy="9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B40332-E516-4D66-8C55-B1587F5FA3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53704" y="4042560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F3CB843-F055-4549-BA63-573D83F9A395}"/>
                    </a:ext>
                  </a:extLst>
                </p14:cNvPr>
                <p14:cNvContentPartPr/>
                <p14:nvPr/>
              </p14:nvContentPartPr>
              <p14:xfrm>
                <a:off x="10043064" y="4065600"/>
                <a:ext cx="106200" cy="9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F3CB843-F055-4549-BA63-573D83F9A3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25064" y="4047600"/>
                  <a:ext cx="14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94C854-7C0B-4E02-92D0-AFB910C3C46A}"/>
                    </a:ext>
                  </a:extLst>
                </p14:cNvPr>
                <p14:cNvContentPartPr/>
                <p14:nvPr/>
              </p14:nvContentPartPr>
              <p14:xfrm>
                <a:off x="10193184" y="4078560"/>
                <a:ext cx="123840" cy="12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94C854-7C0B-4E02-92D0-AFB910C3C4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75184" y="4060560"/>
                  <a:ext cx="159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AE9E47-01D7-4A2D-BE1D-90E490813C0F}"/>
                    </a:ext>
                  </a:extLst>
                </p14:cNvPr>
                <p14:cNvContentPartPr/>
                <p14:nvPr/>
              </p14:nvContentPartPr>
              <p14:xfrm>
                <a:off x="10231704" y="4054800"/>
                <a:ext cx="211320" cy="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AE9E47-01D7-4A2D-BE1D-90E490813C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13704" y="4037160"/>
                  <a:ext cx="24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CFBFCB-399B-4DB9-A3F4-8FCE3EDA2E52}"/>
                    </a:ext>
                  </a:extLst>
                </p14:cNvPr>
                <p14:cNvContentPartPr/>
                <p14:nvPr/>
              </p14:nvContentPartPr>
              <p14:xfrm>
                <a:off x="8387064" y="3753120"/>
                <a:ext cx="678960" cy="332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CFBFCB-399B-4DB9-A3F4-8FCE3EDA2E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69424" y="3735120"/>
                  <a:ext cx="7146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C2BE96-3A34-4F47-8F65-5ADA5405C8A3}"/>
                    </a:ext>
                  </a:extLst>
                </p14:cNvPr>
                <p14:cNvContentPartPr/>
                <p14:nvPr/>
              </p14:nvContentPartPr>
              <p14:xfrm>
                <a:off x="9175104" y="3775080"/>
                <a:ext cx="371520" cy="168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C2BE96-3A34-4F47-8F65-5ADA5405C8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57464" y="3757080"/>
                  <a:ext cx="4071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76CDCD1-CA1D-43C5-9520-22123DFB3CE8}"/>
              </a:ext>
            </a:extLst>
          </p:cNvPr>
          <p:cNvGrpSpPr/>
          <p:nvPr/>
        </p:nvGrpSpPr>
        <p:grpSpPr>
          <a:xfrm>
            <a:off x="10605384" y="3679320"/>
            <a:ext cx="1376640" cy="395280"/>
            <a:chOff x="10605384" y="3679320"/>
            <a:chExt cx="137664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A5798E-221C-4CFC-927C-900B31C24120}"/>
                    </a:ext>
                  </a:extLst>
                </p14:cNvPr>
                <p14:cNvContentPartPr/>
                <p14:nvPr/>
              </p14:nvContentPartPr>
              <p14:xfrm>
                <a:off x="10605384" y="3679320"/>
                <a:ext cx="159480" cy="17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A5798E-221C-4CFC-927C-900B31C241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87384" y="3661680"/>
                  <a:ext cx="19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EDF7165-E371-485C-AA17-0E6C98DDA3AD}"/>
                    </a:ext>
                  </a:extLst>
                </p14:cNvPr>
                <p14:cNvContentPartPr/>
                <p14:nvPr/>
              </p14:nvContentPartPr>
              <p14:xfrm>
                <a:off x="10724544" y="3853920"/>
                <a:ext cx="65160" cy="88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EDF7165-E371-485C-AA17-0E6C98DDA3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06544" y="3835920"/>
                  <a:ext cx="100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F87103-831B-45DC-B368-58DFB4AE8DB6}"/>
                    </a:ext>
                  </a:extLst>
                </p14:cNvPr>
                <p14:cNvContentPartPr/>
                <p14:nvPr/>
              </p14:nvContentPartPr>
              <p14:xfrm>
                <a:off x="10817064" y="3879120"/>
                <a:ext cx="146160" cy="9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F87103-831B-45DC-B368-58DFB4AE8D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99424" y="3861120"/>
                  <a:ext cx="181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E7D0AE5-7C5C-419B-9E34-E56D9274B5D8}"/>
                    </a:ext>
                  </a:extLst>
                </p14:cNvPr>
                <p14:cNvContentPartPr/>
                <p14:nvPr/>
              </p14:nvContentPartPr>
              <p14:xfrm>
                <a:off x="11004624" y="3797040"/>
                <a:ext cx="134280" cy="2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E7D0AE5-7C5C-419B-9E34-E56D9274B5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86984" y="3779400"/>
                  <a:ext cx="169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4543880-B6D0-4845-A447-EA7046B4129C}"/>
                    </a:ext>
                  </a:extLst>
                </p14:cNvPr>
                <p14:cNvContentPartPr/>
                <p14:nvPr/>
              </p14:nvContentPartPr>
              <p14:xfrm>
                <a:off x="10976904" y="3866520"/>
                <a:ext cx="106560" cy="1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4543880-B6D0-4845-A447-EA7046B412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59264" y="3848520"/>
                  <a:ext cx="142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8BC000-C744-4904-B5FD-A2CD2052E525}"/>
                    </a:ext>
                  </a:extLst>
                </p14:cNvPr>
                <p14:cNvContentPartPr/>
                <p14:nvPr/>
              </p14:nvContentPartPr>
              <p14:xfrm>
                <a:off x="11172384" y="3851040"/>
                <a:ext cx="142200" cy="7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8BC000-C744-4904-B5FD-A2CD2052E5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54744" y="3833400"/>
                  <a:ext cx="177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A22236-498B-41E4-A7FA-D548EE0D4EE2}"/>
                    </a:ext>
                  </a:extLst>
                </p14:cNvPr>
                <p14:cNvContentPartPr/>
                <p14:nvPr/>
              </p14:nvContentPartPr>
              <p14:xfrm>
                <a:off x="11389464" y="3778320"/>
                <a:ext cx="112680" cy="16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A22236-498B-41E4-A7FA-D548EE0D4EE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71824" y="3760680"/>
                  <a:ext cx="148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C6C30B-5472-4710-A6E5-AB6A76E865FD}"/>
                    </a:ext>
                  </a:extLst>
                </p14:cNvPr>
                <p14:cNvContentPartPr/>
                <p14:nvPr/>
              </p14:nvContentPartPr>
              <p14:xfrm>
                <a:off x="11508264" y="3937080"/>
                <a:ext cx="9720" cy="13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C6C30B-5472-4710-A6E5-AB6A76E865F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90264" y="3919440"/>
                  <a:ext cx="45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62BED6-E94B-426B-A18B-8017E5D55ECF}"/>
                    </a:ext>
                  </a:extLst>
                </p14:cNvPr>
                <p14:cNvContentPartPr/>
                <p14:nvPr/>
              </p14:nvContentPartPr>
              <p14:xfrm>
                <a:off x="11648304" y="3772200"/>
                <a:ext cx="83520" cy="212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62BED6-E94B-426B-A18B-8017E5D55EC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630664" y="3754560"/>
                  <a:ext cx="119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D5034C3-D6D9-4C56-B666-EC8DFB939EF6}"/>
                    </a:ext>
                  </a:extLst>
                </p14:cNvPr>
                <p14:cNvContentPartPr/>
                <p14:nvPr/>
              </p14:nvContentPartPr>
              <p14:xfrm>
                <a:off x="11730384" y="3816120"/>
                <a:ext cx="117000" cy="149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D5034C3-D6D9-4C56-B666-EC8DFB939E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12744" y="3798480"/>
                  <a:ext cx="15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558B56-A766-4FA9-AEB5-97AACE45A667}"/>
                    </a:ext>
                  </a:extLst>
                </p14:cNvPr>
                <p14:cNvContentPartPr/>
                <p14:nvPr/>
              </p14:nvContentPartPr>
              <p14:xfrm>
                <a:off x="11911104" y="3819720"/>
                <a:ext cx="70920" cy="20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558B56-A766-4FA9-AEB5-97AACE45A6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893104" y="3802080"/>
                  <a:ext cx="10656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22B652D-8CEB-4335-B0C8-799C3DC091AC}"/>
                  </a:ext>
                </a:extLst>
              </p14:cNvPr>
              <p14:cNvContentPartPr/>
              <p14:nvPr/>
            </p14:nvContentPartPr>
            <p14:xfrm>
              <a:off x="10903104" y="-386880"/>
              <a:ext cx="11160" cy="18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22B652D-8CEB-4335-B0C8-799C3DC091A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849104" y="-494520"/>
                <a:ext cx="1188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3A06C18-B8F4-4E19-9ED9-99CC3C8AEDF7}"/>
                  </a:ext>
                </a:extLst>
              </p14:cNvPr>
              <p14:cNvContentPartPr/>
              <p14:nvPr/>
            </p14:nvContentPartPr>
            <p14:xfrm>
              <a:off x="6461424" y="3109800"/>
              <a:ext cx="1146240" cy="654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3A06C18-B8F4-4E19-9ED9-99CC3C8AED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07784" y="3001800"/>
                <a:ext cx="1253880" cy="8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AEC8432-B425-459E-99DB-45105844858E}"/>
                  </a:ext>
                </a:extLst>
              </p14:cNvPr>
              <p14:cNvContentPartPr/>
              <p14:nvPr/>
            </p14:nvContentPartPr>
            <p14:xfrm>
              <a:off x="5092704" y="3912240"/>
              <a:ext cx="1306440" cy="618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AEC8432-B425-459E-99DB-45105844858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039064" y="3804240"/>
                <a:ext cx="141408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C9A2562-F8DE-4D2B-9932-C85F14F1C1AC}"/>
                  </a:ext>
                </a:extLst>
              </p14:cNvPr>
              <p14:cNvContentPartPr/>
              <p14:nvPr/>
            </p14:nvContentPartPr>
            <p14:xfrm>
              <a:off x="7153344" y="3510120"/>
              <a:ext cx="540720" cy="45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C9A2562-F8DE-4D2B-9932-C85F14F1C1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35344" y="3492480"/>
                <a:ext cx="5763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93A8E1B5-69A0-48D0-B83D-5068DF964F34}"/>
              </a:ext>
            </a:extLst>
          </p:cNvPr>
          <p:cNvGrpSpPr/>
          <p:nvPr/>
        </p:nvGrpSpPr>
        <p:grpSpPr>
          <a:xfrm>
            <a:off x="10633824" y="3211320"/>
            <a:ext cx="1206720" cy="368640"/>
            <a:chOff x="10633824" y="3211320"/>
            <a:chExt cx="120672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77DF0C93-62A9-415F-960D-E640A9F1B068}"/>
                    </a:ext>
                  </a:extLst>
                </p14:cNvPr>
                <p14:cNvContentPartPr/>
                <p14:nvPr/>
              </p14:nvContentPartPr>
              <p14:xfrm>
                <a:off x="10633824" y="3211320"/>
                <a:ext cx="241920" cy="20880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77DF0C93-62A9-415F-960D-E640A9F1B0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15824" y="3193320"/>
                  <a:ext cx="277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858B8E5A-E881-4211-A984-8590E9B42156}"/>
                    </a:ext>
                  </a:extLst>
                </p14:cNvPr>
                <p14:cNvContentPartPr/>
                <p14:nvPr/>
              </p14:nvContentPartPr>
              <p14:xfrm>
                <a:off x="10735704" y="3407880"/>
                <a:ext cx="77760" cy="9828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858B8E5A-E881-4211-A984-8590E9B4215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18064" y="3389880"/>
                  <a:ext cx="113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B97CF17C-94A3-4152-AA65-35958A7E0D78}"/>
                    </a:ext>
                  </a:extLst>
                </p14:cNvPr>
                <p14:cNvContentPartPr/>
                <p14:nvPr/>
              </p14:nvContentPartPr>
              <p14:xfrm>
                <a:off x="10878264" y="3404280"/>
                <a:ext cx="56880" cy="13824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B97CF17C-94A3-4152-AA65-35958A7E0D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60624" y="3386640"/>
                  <a:ext cx="92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42BEB1C8-771B-423E-B7F2-1E4348694FE3}"/>
                    </a:ext>
                  </a:extLst>
                </p14:cNvPr>
                <p14:cNvContentPartPr/>
                <p14:nvPr/>
              </p14:nvContentPartPr>
              <p14:xfrm>
                <a:off x="11035584" y="3327240"/>
                <a:ext cx="112680" cy="18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42BEB1C8-771B-423E-B7F2-1E4348694F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17584" y="3309600"/>
                  <a:ext cx="148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9776606D-5910-4549-927A-F5813F51BD43}"/>
                    </a:ext>
                  </a:extLst>
                </p14:cNvPr>
                <p14:cNvContentPartPr/>
                <p14:nvPr/>
              </p14:nvContentPartPr>
              <p14:xfrm>
                <a:off x="11001744" y="3375840"/>
                <a:ext cx="123480" cy="1692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9776606D-5910-4549-927A-F5813F51BD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83744" y="3358200"/>
                  <a:ext cx="159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C1149B2E-0A52-4B69-9982-9885D8727E92}"/>
                    </a:ext>
                  </a:extLst>
                </p14:cNvPr>
                <p14:cNvContentPartPr/>
                <p14:nvPr/>
              </p14:nvContentPartPr>
              <p14:xfrm>
                <a:off x="11244744" y="3249120"/>
                <a:ext cx="102240" cy="18288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C1149B2E-0A52-4B69-9982-9885D8727E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26744" y="3231120"/>
                  <a:ext cx="137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783DB3C9-D98F-4AB6-93DB-0BF54CC88C4A}"/>
                    </a:ext>
                  </a:extLst>
                </p14:cNvPr>
                <p14:cNvContentPartPr/>
                <p14:nvPr/>
              </p14:nvContentPartPr>
              <p14:xfrm>
                <a:off x="11292624" y="3464400"/>
                <a:ext cx="48240" cy="11556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783DB3C9-D98F-4AB6-93DB-0BF54CC88C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74984" y="3446760"/>
                  <a:ext cx="83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422A0FEA-E147-4AE6-848C-46BE7B44B2A2}"/>
                    </a:ext>
                  </a:extLst>
                </p14:cNvPr>
                <p14:cNvContentPartPr/>
                <p14:nvPr/>
              </p14:nvContentPartPr>
              <p14:xfrm>
                <a:off x="11460384" y="3240120"/>
                <a:ext cx="81360" cy="23868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422A0FEA-E147-4AE6-848C-46BE7B44B2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442744" y="3222120"/>
                  <a:ext cx="117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A47290F5-AF4C-4279-80F1-81455B10B6EE}"/>
                    </a:ext>
                  </a:extLst>
                </p14:cNvPr>
                <p14:cNvContentPartPr/>
                <p14:nvPr/>
              </p14:nvContentPartPr>
              <p14:xfrm>
                <a:off x="11547864" y="3289440"/>
                <a:ext cx="141120" cy="20016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A47290F5-AF4C-4279-80F1-81455B10B6E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529864" y="3271800"/>
                  <a:ext cx="176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C784BBCB-F130-4E4E-882D-96532B092467}"/>
                    </a:ext>
                  </a:extLst>
                </p14:cNvPr>
                <p14:cNvContentPartPr/>
                <p14:nvPr/>
              </p14:nvContentPartPr>
              <p14:xfrm>
                <a:off x="11703744" y="3343800"/>
                <a:ext cx="136800" cy="13248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C784BBCB-F130-4E4E-882D-96532B0924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86104" y="3326160"/>
                  <a:ext cx="1724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6BE20E13-9195-4D22-A83A-94C116F9E857}"/>
              </a:ext>
            </a:extLst>
          </p:cNvPr>
          <p:cNvGrpSpPr/>
          <p:nvPr/>
        </p:nvGrpSpPr>
        <p:grpSpPr>
          <a:xfrm>
            <a:off x="7087104" y="2898840"/>
            <a:ext cx="2105280" cy="667440"/>
            <a:chOff x="7087104" y="2898840"/>
            <a:chExt cx="210528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158711-17B6-4B49-9297-7F98A0AB0EDD}"/>
                    </a:ext>
                  </a:extLst>
                </p14:cNvPr>
                <p14:cNvContentPartPr/>
                <p14:nvPr/>
              </p14:nvContentPartPr>
              <p14:xfrm>
                <a:off x="7727184" y="3407880"/>
                <a:ext cx="168480" cy="114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158711-17B6-4B49-9297-7F98A0AB0E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709544" y="3389880"/>
                  <a:ext cx="204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1743EA8-6E76-4908-9750-3E0B191C7BDD}"/>
                    </a:ext>
                  </a:extLst>
                </p14:cNvPr>
                <p14:cNvContentPartPr/>
                <p14:nvPr/>
              </p14:nvContentPartPr>
              <p14:xfrm>
                <a:off x="7956504" y="3402120"/>
                <a:ext cx="73080" cy="99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1743EA8-6E76-4908-9750-3E0B191C7BD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38864" y="3384480"/>
                  <a:ext cx="108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3094F26-217C-4290-8FC8-E239304044DB}"/>
                    </a:ext>
                  </a:extLst>
                </p14:cNvPr>
                <p14:cNvContentPartPr/>
                <p14:nvPr/>
              </p14:nvContentPartPr>
              <p14:xfrm>
                <a:off x="8040384" y="3488160"/>
                <a:ext cx="20520" cy="78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3094F26-217C-4290-8FC8-E239304044D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22384" y="3470160"/>
                  <a:ext cx="56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88B096-1C75-4700-8E24-E27A3C5B80ED}"/>
                    </a:ext>
                  </a:extLst>
                </p14:cNvPr>
                <p14:cNvContentPartPr/>
                <p14:nvPr/>
              </p14:nvContentPartPr>
              <p14:xfrm>
                <a:off x="8060184" y="3488160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88B096-1C75-4700-8E24-E27A3C5B80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42544" y="3470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B66F2F5-E1A0-485C-95F9-DBE836D85F6D}"/>
                    </a:ext>
                  </a:extLst>
                </p14:cNvPr>
                <p14:cNvContentPartPr/>
                <p14:nvPr/>
              </p14:nvContentPartPr>
              <p14:xfrm>
                <a:off x="8060184" y="3407880"/>
                <a:ext cx="151560" cy="89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B66F2F5-E1A0-485C-95F9-DBE836D85F6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42544" y="3389880"/>
                  <a:ext cx="187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ECB3B8-B5A0-459B-A4DC-6439ABF81CD6}"/>
                    </a:ext>
                  </a:extLst>
                </p14:cNvPr>
                <p14:cNvContentPartPr/>
                <p14:nvPr/>
              </p14:nvContentPartPr>
              <p14:xfrm>
                <a:off x="8232624" y="3423000"/>
                <a:ext cx="99720" cy="10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ECB3B8-B5A0-459B-A4DC-6439ABF81C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14984" y="3405000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DB1A85-E019-45D2-BB95-D53071631F6A}"/>
                    </a:ext>
                  </a:extLst>
                </p14:cNvPr>
                <p14:cNvContentPartPr/>
                <p14:nvPr/>
              </p14:nvContentPartPr>
              <p14:xfrm>
                <a:off x="8352864" y="3438120"/>
                <a:ext cx="63720" cy="10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DB1A85-E019-45D2-BB95-D53071631F6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35224" y="3420480"/>
                  <a:ext cx="99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0BC161-112A-4BC1-B7D0-6BF21BFCCE21}"/>
                    </a:ext>
                  </a:extLst>
                </p14:cNvPr>
                <p14:cNvContentPartPr/>
                <p14:nvPr/>
              </p14:nvContentPartPr>
              <p14:xfrm>
                <a:off x="8412984" y="3417600"/>
                <a:ext cx="9432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0BC161-112A-4BC1-B7D0-6BF21BFCCE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94984" y="3399600"/>
                  <a:ext cx="129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8AFC654-C75D-478A-BB2A-EAB6D57EA875}"/>
                    </a:ext>
                  </a:extLst>
                </p14:cNvPr>
                <p14:cNvContentPartPr/>
                <p14:nvPr/>
              </p14:nvContentPartPr>
              <p14:xfrm>
                <a:off x="7087104" y="2929080"/>
                <a:ext cx="737280" cy="39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8AFC654-C75D-478A-BB2A-EAB6D57EA87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69104" y="2911080"/>
                  <a:ext cx="7729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40858C70-CB44-4ABE-A9E5-1213407CA577}"/>
                    </a:ext>
                  </a:extLst>
                </p14:cNvPr>
                <p14:cNvContentPartPr/>
                <p14:nvPr/>
              </p14:nvContentPartPr>
              <p14:xfrm>
                <a:off x="7824744" y="3086040"/>
                <a:ext cx="351360" cy="14544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40858C70-CB44-4ABE-A9E5-1213407CA57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806744" y="3068400"/>
                  <a:ext cx="387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516902C6-53BB-4114-AADE-5A00FAC0A26E}"/>
                    </a:ext>
                  </a:extLst>
                </p14:cNvPr>
                <p14:cNvContentPartPr/>
                <p14:nvPr/>
              </p14:nvContentPartPr>
              <p14:xfrm>
                <a:off x="8596224" y="3531000"/>
                <a:ext cx="411480" cy="864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516902C6-53BB-4114-AADE-5A00FAC0A2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78584" y="3513360"/>
                  <a:ext cx="447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0D7E8AF5-DB84-4659-B0BB-D74F8E40FEE5}"/>
                    </a:ext>
                  </a:extLst>
                </p14:cNvPr>
                <p14:cNvContentPartPr/>
                <p14:nvPr/>
              </p14:nvContentPartPr>
              <p14:xfrm>
                <a:off x="8432424" y="2898840"/>
                <a:ext cx="759960" cy="43884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0D7E8AF5-DB84-4659-B0BB-D74F8E40FE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14784" y="2881200"/>
                  <a:ext cx="795600" cy="47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2BE9CB2E-CC8F-46A8-9E82-5C6E92EDB30C}"/>
              </a:ext>
            </a:extLst>
          </p:cNvPr>
          <p:cNvGrpSpPr/>
          <p:nvPr/>
        </p:nvGrpSpPr>
        <p:grpSpPr>
          <a:xfrm>
            <a:off x="10602864" y="4282320"/>
            <a:ext cx="1401480" cy="342720"/>
            <a:chOff x="10602864" y="4282320"/>
            <a:chExt cx="14014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4AE92F86-3E44-446D-84FD-BCE0C64ECB5D}"/>
                    </a:ext>
                  </a:extLst>
                </p14:cNvPr>
                <p14:cNvContentPartPr/>
                <p14:nvPr/>
              </p14:nvContentPartPr>
              <p14:xfrm>
                <a:off x="10602864" y="4282320"/>
                <a:ext cx="146520" cy="16344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4AE92F86-3E44-446D-84FD-BCE0C64ECB5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84864" y="4264320"/>
                  <a:ext cx="18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615A1C7D-1866-439D-AD5D-DD2E9FB74120}"/>
                    </a:ext>
                  </a:extLst>
                </p14:cNvPr>
                <p14:cNvContentPartPr/>
                <p14:nvPr/>
              </p14:nvContentPartPr>
              <p14:xfrm>
                <a:off x="10682784" y="4450080"/>
                <a:ext cx="63360" cy="14184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615A1C7D-1866-439D-AD5D-DD2E9FB7412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665144" y="4432080"/>
                  <a:ext cx="99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040BDA49-FADA-4729-86D6-4F746A5276D4}"/>
                    </a:ext>
                  </a:extLst>
                </p14:cNvPr>
                <p14:cNvContentPartPr/>
                <p14:nvPr/>
              </p14:nvContentPartPr>
              <p14:xfrm>
                <a:off x="10765944" y="4480320"/>
                <a:ext cx="148320" cy="10332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040BDA49-FADA-4729-86D6-4F746A5276D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48304" y="4462320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A810C5CF-F27C-4056-9D21-3DBD7C547B4E}"/>
                    </a:ext>
                  </a:extLst>
                </p14:cNvPr>
                <p14:cNvContentPartPr/>
                <p14:nvPr/>
              </p14:nvContentPartPr>
              <p14:xfrm>
                <a:off x="10958544" y="4375200"/>
                <a:ext cx="137520" cy="1296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A810C5CF-F27C-4056-9D21-3DBD7C547B4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40544" y="4357200"/>
                  <a:ext cx="173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004088D7-C549-4C8E-A4E9-0330ECFB1003}"/>
                    </a:ext>
                  </a:extLst>
                </p14:cNvPr>
                <p14:cNvContentPartPr/>
                <p14:nvPr/>
              </p14:nvContentPartPr>
              <p14:xfrm>
                <a:off x="10930824" y="4445760"/>
                <a:ext cx="155880" cy="115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004088D7-C549-4C8E-A4E9-0330ECFB100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12824" y="4427760"/>
                  <a:ext cx="191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90672943-33CC-4D8C-B502-D5E8B8EA390D}"/>
                    </a:ext>
                  </a:extLst>
                </p14:cNvPr>
                <p14:cNvContentPartPr/>
                <p14:nvPr/>
              </p14:nvContentPartPr>
              <p14:xfrm>
                <a:off x="11198664" y="4394640"/>
                <a:ext cx="88200" cy="180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90672943-33CC-4D8C-B502-D5E8B8EA39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181024" y="4376640"/>
                  <a:ext cx="123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7A3776DF-6133-49ED-A3A8-B6A5D743D72D}"/>
                    </a:ext>
                  </a:extLst>
                </p14:cNvPr>
                <p14:cNvContentPartPr/>
                <p14:nvPr/>
              </p14:nvContentPartPr>
              <p14:xfrm>
                <a:off x="11389464" y="4339200"/>
                <a:ext cx="111600" cy="17316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7A3776DF-6133-49ED-A3A8-B6A5D743D72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71824" y="4321200"/>
                  <a:ext cx="147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A48296FE-CFBD-4FAB-88B5-B2491FA6572F}"/>
                    </a:ext>
                  </a:extLst>
                </p14:cNvPr>
                <p14:cNvContentPartPr/>
                <p14:nvPr/>
              </p14:nvContentPartPr>
              <p14:xfrm>
                <a:off x="11519064" y="4520640"/>
                <a:ext cx="46440" cy="10440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A48296FE-CFBD-4FAB-88B5-B2491FA657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01064" y="4502640"/>
                  <a:ext cx="82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13D20BC5-877C-41E0-88F4-A949CD1511C7}"/>
                    </a:ext>
                  </a:extLst>
                </p14:cNvPr>
                <p14:cNvContentPartPr/>
                <p14:nvPr/>
              </p14:nvContentPartPr>
              <p14:xfrm>
                <a:off x="11656224" y="4314000"/>
                <a:ext cx="83160" cy="23328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13D20BC5-877C-41E0-88F4-A949CD1511C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38224" y="4296360"/>
                  <a:ext cx="118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C448C44D-D1C7-4A98-91D0-C79F3F010250}"/>
                    </a:ext>
                  </a:extLst>
                </p14:cNvPr>
                <p14:cNvContentPartPr/>
                <p14:nvPr/>
              </p14:nvContentPartPr>
              <p14:xfrm>
                <a:off x="11728584" y="4367280"/>
                <a:ext cx="143640" cy="17604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C448C44D-D1C7-4A98-91D0-C79F3F01025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710584" y="4349640"/>
                  <a:ext cx="179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C9CE7CFF-CD57-4D0F-A834-77A99CF76D02}"/>
                    </a:ext>
                  </a:extLst>
                </p14:cNvPr>
                <p14:cNvContentPartPr/>
                <p14:nvPr/>
              </p14:nvContentPartPr>
              <p14:xfrm>
                <a:off x="11820744" y="4372320"/>
                <a:ext cx="183600" cy="1990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C9CE7CFF-CD57-4D0F-A834-77A99CF76D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03104" y="4354320"/>
                  <a:ext cx="219240" cy="23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467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B738-C284-4D9D-9BD4-C7425DA57F40}"/>
              </a:ext>
            </a:extLst>
          </p:cNvPr>
          <p:cNvSpPr txBox="1"/>
          <p:nvPr/>
        </p:nvSpPr>
        <p:spPr>
          <a:xfrm>
            <a:off x="1024128" y="1865376"/>
            <a:ext cx="6505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Уколико постоји функционална зависност између обележја, једно обележје можемо израчунати преко другог без прављења грешке.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/>
              <p:nvPr/>
            </p:nvSpPr>
            <p:spPr>
              <a:xfrm>
                <a:off x="1024127" y="3429000"/>
                <a:ext cx="5532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Једначина праве: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3429000"/>
                <a:ext cx="5532121" cy="461665"/>
              </a:xfrm>
              <a:prstGeom prst="rect">
                <a:avLst/>
              </a:prstGeom>
              <a:blipFill>
                <a:blip r:embed="rId2"/>
                <a:stretch>
                  <a:fillRect l="-1432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7858A51-F3FB-4F05-9A6E-2589A8F73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655" y="1865376"/>
            <a:ext cx="4549698" cy="357954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179C77-0C29-40B7-B092-9D068FCB1ADD}"/>
              </a:ext>
            </a:extLst>
          </p:cNvPr>
          <p:cNvGrpSpPr/>
          <p:nvPr/>
        </p:nvGrpSpPr>
        <p:grpSpPr>
          <a:xfrm>
            <a:off x="10757176" y="4564751"/>
            <a:ext cx="210600" cy="140760"/>
            <a:chOff x="10757176" y="4564751"/>
            <a:chExt cx="21060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4AE9D4-5B94-4D3C-8AD8-109C98FDBDFB}"/>
                    </a:ext>
                  </a:extLst>
                </p14:cNvPr>
                <p14:cNvContentPartPr/>
                <p14:nvPr/>
              </p14:nvContentPartPr>
              <p14:xfrm>
                <a:off x="10757176" y="4564751"/>
                <a:ext cx="94320" cy="118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4AE9D4-5B94-4D3C-8AD8-109C98FDBD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48536" y="4556111"/>
                  <a:ext cx="111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9FE212-45BA-4FA5-A0B8-83D6A8521D62}"/>
                    </a:ext>
                  </a:extLst>
                </p14:cNvPr>
                <p14:cNvContentPartPr/>
                <p14:nvPr/>
              </p14:nvContentPartPr>
              <p14:xfrm>
                <a:off x="10832776" y="4599671"/>
                <a:ext cx="13500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9FE212-45BA-4FA5-A0B8-83D6A8521D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23776" y="4591031"/>
                  <a:ext cx="15264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EA39A8-D95C-484B-A8FC-877E88A900A5}"/>
                  </a:ext>
                </a:extLst>
              </p14:cNvPr>
              <p14:cNvContentPartPr/>
              <p14:nvPr/>
            </p14:nvContentPartPr>
            <p14:xfrm>
              <a:off x="9085696" y="4566191"/>
              <a:ext cx="158400" cy="176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EA39A8-D95C-484B-A8FC-877E88A900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77056" y="4557551"/>
                <a:ext cx="176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ECF134-1BC9-4540-BDBB-E12207618A4B}"/>
                  </a:ext>
                </a:extLst>
              </p14:cNvPr>
              <p14:cNvContentPartPr/>
              <p14:nvPr/>
            </p14:nvContentPartPr>
            <p14:xfrm>
              <a:off x="8969776" y="2108471"/>
              <a:ext cx="245880" cy="31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ECF134-1BC9-4540-BDBB-E12207618A4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0776" y="2099831"/>
                <a:ext cx="2635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3CF01AA-4873-4ABB-A81A-6B22E55F8CCC}"/>
                  </a:ext>
                </a:extLst>
              </p14:cNvPr>
              <p14:cNvContentPartPr/>
              <p14:nvPr/>
            </p14:nvContentPartPr>
            <p14:xfrm>
              <a:off x="8699056" y="3433631"/>
              <a:ext cx="252360" cy="36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3CF01AA-4873-4ABB-A81A-6B22E55F8C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90056" y="3424631"/>
                <a:ext cx="2700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29F174-0130-4B0A-9F78-FFE529C51B03}"/>
                  </a:ext>
                </a:extLst>
              </p14:cNvPr>
              <p14:cNvContentPartPr/>
              <p14:nvPr/>
            </p14:nvContentPartPr>
            <p14:xfrm>
              <a:off x="8159776" y="3978311"/>
              <a:ext cx="369720" cy="475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29F174-0130-4B0A-9F78-FFE529C51B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50776" y="3969311"/>
                <a:ext cx="38736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7C82BA-C43D-43B3-8B06-DBC33B46E2A4}"/>
                  </a:ext>
                </a:extLst>
              </p14:cNvPr>
              <p14:cNvContentPartPr/>
              <p14:nvPr/>
            </p14:nvContentPartPr>
            <p14:xfrm>
              <a:off x="9903616" y="4351271"/>
              <a:ext cx="91800" cy="71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7C82BA-C43D-43B3-8B06-DBC33B46E2A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94976" y="4342631"/>
                <a:ext cx="109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3BEE47-E49F-4680-9E0D-FFE577FD4E36}"/>
                  </a:ext>
                </a:extLst>
              </p14:cNvPr>
              <p14:cNvContentPartPr/>
              <p14:nvPr/>
            </p14:nvContentPartPr>
            <p14:xfrm>
              <a:off x="9334456" y="2950511"/>
              <a:ext cx="72000" cy="7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3BEE47-E49F-4680-9E0D-FFE577FD4E3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25816" y="2941511"/>
                <a:ext cx="89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71AEA1-0CE2-406B-9AFC-09CE38AE54CE}"/>
                  </a:ext>
                </a:extLst>
              </p14:cNvPr>
              <p14:cNvContentPartPr/>
              <p14:nvPr/>
            </p14:nvContentPartPr>
            <p14:xfrm>
              <a:off x="10392856" y="3370631"/>
              <a:ext cx="140040" cy="47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71AEA1-0CE2-406B-9AFC-09CE38AE54C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84216" y="3361631"/>
                <a:ext cx="1576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2C788E-4FF8-4860-9B00-D77B33614230}"/>
                  </a:ext>
                </a:extLst>
              </p14:cNvPr>
              <p14:cNvContentPartPr/>
              <p14:nvPr/>
            </p14:nvContentPartPr>
            <p14:xfrm>
              <a:off x="10711456" y="3352271"/>
              <a:ext cx="80676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2C788E-4FF8-4860-9B00-D77B3361423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702456" y="3343271"/>
                <a:ext cx="8244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1CA942-A02A-4C9F-823B-F71F87A4B3C7}"/>
                  </a:ext>
                </a:extLst>
              </p14:cNvPr>
              <p14:cNvContentPartPr/>
              <p14:nvPr/>
            </p14:nvContentPartPr>
            <p14:xfrm>
              <a:off x="4298776" y="3493031"/>
              <a:ext cx="262800" cy="357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1CA942-A02A-4C9F-823B-F71F87A4B3C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89776" y="3484031"/>
                <a:ext cx="280440" cy="37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5B2A149-9062-4DCB-84ED-5D89AA3CAE72}"/>
              </a:ext>
            </a:extLst>
          </p:cNvPr>
          <p:cNvGrpSpPr/>
          <p:nvPr/>
        </p:nvGrpSpPr>
        <p:grpSpPr>
          <a:xfrm>
            <a:off x="4029496" y="3862391"/>
            <a:ext cx="1545120" cy="814320"/>
            <a:chOff x="4029496" y="3862391"/>
            <a:chExt cx="154512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49366D-E7A3-4C32-9164-3A555340BC53}"/>
                    </a:ext>
                  </a:extLst>
                </p14:cNvPr>
                <p14:cNvContentPartPr/>
                <p14:nvPr/>
              </p14:nvContentPartPr>
              <p14:xfrm>
                <a:off x="4392016" y="3862391"/>
                <a:ext cx="414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49366D-E7A3-4C32-9164-3A555340BC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83016" y="3853391"/>
                  <a:ext cx="59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D1C9A06-B7B4-4CED-9C87-04D30F16C83A}"/>
                    </a:ext>
                  </a:extLst>
                </p14:cNvPr>
                <p14:cNvContentPartPr/>
                <p14:nvPr/>
              </p14:nvContentPartPr>
              <p14:xfrm>
                <a:off x="4029496" y="4240031"/>
                <a:ext cx="22680" cy="155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D1C9A06-B7B4-4CED-9C87-04D30F16C8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20856" y="4231031"/>
                  <a:ext cx="4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EDD010-A073-4913-8D51-07E6F11C7563}"/>
                    </a:ext>
                  </a:extLst>
                </p14:cNvPr>
                <p14:cNvContentPartPr/>
                <p14:nvPr/>
              </p14:nvContentPartPr>
              <p14:xfrm>
                <a:off x="4032016" y="4286471"/>
                <a:ext cx="84600" cy="12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EDD010-A073-4913-8D51-07E6F11C75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23016" y="4277471"/>
                  <a:ext cx="102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839C152-F221-4C57-A36A-B3179FBD94BC}"/>
                    </a:ext>
                  </a:extLst>
                </p14:cNvPr>
                <p14:cNvContentPartPr/>
                <p14:nvPr/>
              </p14:nvContentPartPr>
              <p14:xfrm>
                <a:off x="4100416" y="4322831"/>
                <a:ext cx="191880" cy="11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839C152-F221-4C57-A36A-B3179FBD94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1776" y="4314191"/>
                  <a:ext cx="209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7B9FFF-F718-49D7-BD45-E4F49F4CA223}"/>
                    </a:ext>
                  </a:extLst>
                </p14:cNvPr>
                <p14:cNvContentPartPr/>
                <p14:nvPr/>
              </p14:nvContentPartPr>
              <p14:xfrm>
                <a:off x="4305256" y="4346591"/>
                <a:ext cx="136080" cy="11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7B9FFF-F718-49D7-BD45-E4F49F4CA2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6616" y="4337591"/>
                  <a:ext cx="153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C12AF2-9E34-4D96-AF70-E0D00A32F8E8}"/>
                    </a:ext>
                  </a:extLst>
                </p14:cNvPr>
                <p14:cNvContentPartPr/>
                <p14:nvPr/>
              </p14:nvContentPartPr>
              <p14:xfrm>
                <a:off x="4340536" y="4234271"/>
                <a:ext cx="21600" cy="39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C12AF2-9E34-4D96-AF70-E0D00A32F8E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31536" y="4225631"/>
                  <a:ext cx="392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FAE283-EBC2-44D7-B737-FE4D830204DF}"/>
                    </a:ext>
                  </a:extLst>
                </p14:cNvPr>
                <p14:cNvContentPartPr/>
                <p14:nvPr/>
              </p14:nvContentPartPr>
              <p14:xfrm>
                <a:off x="4515136" y="4416431"/>
                <a:ext cx="12240" cy="1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FAE283-EBC2-44D7-B737-FE4D830204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06496" y="4407431"/>
                  <a:ext cx="2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68B262-AB80-4C99-804A-9314E1BD167A}"/>
                    </a:ext>
                  </a:extLst>
                </p14:cNvPr>
                <p14:cNvContentPartPr/>
                <p14:nvPr/>
              </p14:nvContentPartPr>
              <p14:xfrm>
                <a:off x="4278976" y="4344431"/>
                <a:ext cx="11052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68B262-AB80-4C99-804A-9314E1BD16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70336" y="4335431"/>
                  <a:ext cx="128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E546E3-0BDB-4451-AA84-E448A95DBDEC}"/>
                    </a:ext>
                  </a:extLst>
                </p14:cNvPr>
                <p14:cNvContentPartPr/>
                <p14:nvPr/>
              </p14:nvContentPartPr>
              <p14:xfrm>
                <a:off x="4700176" y="4362071"/>
                <a:ext cx="118440" cy="77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E546E3-0BDB-4451-AA84-E448A95DBDE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91536" y="4353431"/>
                  <a:ext cx="136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08CAC9-08B0-4661-8C17-F6725DE97904}"/>
                    </a:ext>
                  </a:extLst>
                </p14:cNvPr>
                <p14:cNvContentPartPr/>
                <p14:nvPr/>
              </p14:nvContentPartPr>
              <p14:xfrm>
                <a:off x="4719976" y="4286831"/>
                <a:ext cx="189360" cy="330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08CAC9-08B0-4661-8C17-F6725DE979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11336" y="4278191"/>
                  <a:ext cx="207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0290D4-B09E-4CF6-933E-FD8244581D9A}"/>
                    </a:ext>
                  </a:extLst>
                </p14:cNvPr>
                <p14:cNvContentPartPr/>
                <p14:nvPr/>
              </p14:nvContentPartPr>
              <p14:xfrm>
                <a:off x="4928776" y="4180631"/>
                <a:ext cx="246240" cy="31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0290D4-B09E-4CF6-933E-FD8244581D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19776" y="4171991"/>
                  <a:ext cx="263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D16885-DD76-48F2-95A2-99901B088EEB}"/>
                    </a:ext>
                  </a:extLst>
                </p14:cNvPr>
                <p14:cNvContentPartPr/>
                <p14:nvPr/>
              </p14:nvContentPartPr>
              <p14:xfrm>
                <a:off x="5191216" y="4376111"/>
                <a:ext cx="383400" cy="300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D16885-DD76-48F2-95A2-99901B088E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82576" y="4367471"/>
                  <a:ext cx="40104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CB1701-6D5B-43F0-9E7D-B904B0B10F08}"/>
              </a:ext>
            </a:extLst>
          </p:cNvPr>
          <p:cNvGrpSpPr/>
          <p:nvPr/>
        </p:nvGrpSpPr>
        <p:grpSpPr>
          <a:xfrm>
            <a:off x="5238016" y="3387911"/>
            <a:ext cx="1401120" cy="478800"/>
            <a:chOff x="5238016" y="3387911"/>
            <a:chExt cx="140112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79315E-FE45-41AF-9E62-E8166CA85EE6}"/>
                    </a:ext>
                  </a:extLst>
                </p14:cNvPr>
                <p14:cNvContentPartPr/>
                <p14:nvPr/>
              </p14:nvContentPartPr>
              <p14:xfrm>
                <a:off x="5238016" y="3538751"/>
                <a:ext cx="256680" cy="327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79315E-FE45-41AF-9E62-E8166CA85E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29376" y="3529751"/>
                  <a:ext cx="2743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283BA7-5C25-4B7F-9E2F-C88BD63AC3F8}"/>
                    </a:ext>
                  </a:extLst>
                </p14:cNvPr>
                <p14:cNvContentPartPr/>
                <p14:nvPr/>
              </p14:nvContentPartPr>
              <p14:xfrm>
                <a:off x="5541496" y="3581231"/>
                <a:ext cx="101520" cy="37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283BA7-5C25-4B7F-9E2F-C88BD63AC3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32856" y="3572591"/>
                  <a:ext cx="119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F061CA-9255-4658-822B-E55AF20B7670}"/>
                    </a:ext>
                  </a:extLst>
                </p14:cNvPr>
                <p14:cNvContentPartPr/>
                <p14:nvPr/>
              </p14:nvContentPartPr>
              <p14:xfrm>
                <a:off x="5734096" y="3483671"/>
                <a:ext cx="165960" cy="127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F061CA-9255-4658-822B-E55AF20B767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25456" y="3474671"/>
                  <a:ext cx="1836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25EFF24-FAAC-466D-91FC-1B625B0D54C6}"/>
                    </a:ext>
                  </a:extLst>
                </p14:cNvPr>
                <p14:cNvContentPartPr/>
                <p14:nvPr/>
              </p14:nvContentPartPr>
              <p14:xfrm>
                <a:off x="5956216" y="3576551"/>
                <a:ext cx="1800" cy="6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25EFF24-FAAC-466D-91FC-1B625B0D54C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47576" y="3567551"/>
                  <a:ext cx="19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28D370-2187-4037-8698-FD99529D6215}"/>
                    </a:ext>
                  </a:extLst>
                </p14:cNvPr>
                <p14:cNvContentPartPr/>
                <p14:nvPr/>
              </p14:nvContentPartPr>
              <p14:xfrm>
                <a:off x="6049456" y="3449471"/>
                <a:ext cx="281160" cy="12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28D370-2187-4037-8698-FD99529D62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40816" y="3440471"/>
                  <a:ext cx="298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1D98DA-330F-41C2-B579-A5D68A02AC82}"/>
                    </a:ext>
                  </a:extLst>
                </p14:cNvPr>
                <p14:cNvContentPartPr/>
                <p14:nvPr/>
              </p14:nvContentPartPr>
              <p14:xfrm>
                <a:off x="6312976" y="3387911"/>
                <a:ext cx="176400" cy="15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1D98DA-330F-41C2-B579-A5D68A02AC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04336" y="3379271"/>
                  <a:ext cx="194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8809FEF-7F44-4938-81F9-A7539F808110}"/>
                    </a:ext>
                  </a:extLst>
                </p14:cNvPr>
                <p14:cNvContentPartPr/>
                <p14:nvPr/>
              </p14:nvContentPartPr>
              <p14:xfrm>
                <a:off x="6500896" y="3407711"/>
                <a:ext cx="21240" cy="137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8809FEF-7F44-4938-81F9-A7539F8081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92256" y="3398711"/>
                  <a:ext cx="38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9B9590-B787-424A-B335-EAE1C542D5EF}"/>
                    </a:ext>
                  </a:extLst>
                </p14:cNvPr>
                <p14:cNvContentPartPr/>
                <p14:nvPr/>
              </p14:nvContentPartPr>
              <p14:xfrm>
                <a:off x="6472096" y="3457391"/>
                <a:ext cx="167040" cy="3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9B9590-B787-424A-B335-EAE1C542D5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63456" y="3448391"/>
                  <a:ext cx="1846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569161C-1CFE-49DB-90B2-4A4941ADA874}"/>
                  </a:ext>
                </a:extLst>
              </p14:cNvPr>
              <p14:cNvContentPartPr/>
              <p14:nvPr/>
            </p14:nvContentPartPr>
            <p14:xfrm>
              <a:off x="9327976" y="3572951"/>
              <a:ext cx="99000" cy="7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569161C-1CFE-49DB-90B2-4A4941ADA87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318976" y="3563951"/>
                <a:ext cx="1166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F941C90-432D-414F-A36B-0DDB16FE4140}"/>
                  </a:ext>
                </a:extLst>
              </p14:cNvPr>
              <p14:cNvContentPartPr/>
              <p14:nvPr/>
            </p14:nvContentPartPr>
            <p14:xfrm>
              <a:off x="9511576" y="3572951"/>
              <a:ext cx="206280" cy="10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F941C90-432D-414F-A36B-0DDB16FE41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502936" y="3563951"/>
                <a:ext cx="223920" cy="1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815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регресија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SPSS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F082C-5426-4662-BBAA-437B974DE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3" r="54042" b="38723"/>
          <a:stretch/>
        </p:blipFill>
        <p:spPr>
          <a:xfrm>
            <a:off x="1024127" y="1572379"/>
            <a:ext cx="5162794" cy="4978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D3AD79-6CEE-4992-A87E-3A016F1F7E90}"/>
                  </a:ext>
                </a:extLst>
              </p14:cNvPr>
              <p14:cNvContentPartPr/>
              <p14:nvPr/>
            </p14:nvContentPartPr>
            <p14:xfrm>
              <a:off x="2687933" y="1726138"/>
              <a:ext cx="187200" cy="262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D3AD79-6CEE-4992-A87E-3A016F1F7E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8933" y="1717138"/>
                <a:ext cx="2048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DC5C3B-6856-4A04-9F13-4CE3EEDA541B}"/>
                  </a:ext>
                </a:extLst>
              </p14:cNvPr>
              <p14:cNvContentPartPr/>
              <p14:nvPr/>
            </p14:nvContentPartPr>
            <p14:xfrm>
              <a:off x="3213893" y="3439018"/>
              <a:ext cx="255600" cy="241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DC5C3B-6856-4A04-9F13-4CE3EEDA54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5253" y="3430378"/>
                <a:ext cx="273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8CEEC9A-D185-4236-BCCD-48BE439B8869}"/>
                  </a:ext>
                </a:extLst>
              </p14:cNvPr>
              <p14:cNvContentPartPr/>
              <p14:nvPr/>
            </p14:nvContentPartPr>
            <p14:xfrm>
              <a:off x="4689893" y="3693178"/>
              <a:ext cx="227160" cy="21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8CEEC9A-D185-4236-BCCD-48BE439B88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80893" y="3684538"/>
                <a:ext cx="24480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054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регресија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SPSS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4B053-C0CE-4319-B1ED-D7988A5EC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5" t="24255" r="13111" b="20000"/>
          <a:stretch/>
        </p:blipFill>
        <p:spPr>
          <a:xfrm>
            <a:off x="1024127" y="1728671"/>
            <a:ext cx="9213131" cy="4906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72B25D-1CCC-43D8-BB88-F02B979F038E}"/>
              </a:ext>
            </a:extLst>
          </p:cNvPr>
          <p:cNvGrpSpPr/>
          <p:nvPr/>
        </p:nvGrpSpPr>
        <p:grpSpPr>
          <a:xfrm>
            <a:off x="3700613" y="2285218"/>
            <a:ext cx="941040" cy="254520"/>
            <a:chOff x="3700613" y="2285218"/>
            <a:chExt cx="94104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D82B7B3-339E-46E3-9565-7B5831A673D4}"/>
                    </a:ext>
                  </a:extLst>
                </p14:cNvPr>
                <p14:cNvContentPartPr/>
                <p14:nvPr/>
              </p14:nvContentPartPr>
              <p14:xfrm>
                <a:off x="3700613" y="2285218"/>
                <a:ext cx="276840" cy="254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D82B7B3-339E-46E3-9565-7B5831A673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91973" y="2276578"/>
                  <a:ext cx="2944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1DBFB12-2D95-4047-96FF-894DF89C5869}"/>
                    </a:ext>
                  </a:extLst>
                </p14:cNvPr>
                <p14:cNvContentPartPr/>
                <p14:nvPr/>
              </p14:nvContentPartPr>
              <p14:xfrm>
                <a:off x="4045853" y="2313658"/>
                <a:ext cx="595800" cy="2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1DBFB12-2D95-4047-96FF-894DF89C58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36853" y="2305018"/>
                  <a:ext cx="6134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5A00EE-8F97-49D7-8A2D-7D4C8B97F4DD}"/>
              </a:ext>
            </a:extLst>
          </p:cNvPr>
          <p:cNvGrpSpPr/>
          <p:nvPr/>
        </p:nvGrpSpPr>
        <p:grpSpPr>
          <a:xfrm>
            <a:off x="3668933" y="3245338"/>
            <a:ext cx="1287360" cy="464040"/>
            <a:chOff x="3668933" y="3245338"/>
            <a:chExt cx="128736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BC80F35-50A1-4728-BD3D-3BEBCB961DBE}"/>
                    </a:ext>
                  </a:extLst>
                </p14:cNvPr>
                <p14:cNvContentPartPr/>
                <p14:nvPr/>
              </p14:nvContentPartPr>
              <p14:xfrm>
                <a:off x="3668933" y="3355138"/>
                <a:ext cx="290160" cy="35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BC80F35-50A1-4728-BD3D-3BEBCB961D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59933" y="3346498"/>
                  <a:ext cx="3078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D2A06C-F2C3-41BA-BBDE-0B7DB3769B5A}"/>
                    </a:ext>
                  </a:extLst>
                </p14:cNvPr>
                <p14:cNvContentPartPr/>
                <p14:nvPr/>
              </p14:nvContentPartPr>
              <p14:xfrm>
                <a:off x="4075013" y="3245338"/>
                <a:ext cx="881280" cy="18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D2A06C-F2C3-41BA-BBDE-0B7DB3769B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66013" y="3236698"/>
                  <a:ext cx="8989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6FB609-7E05-4A3A-A4C2-686E22ECCE0F}"/>
              </a:ext>
            </a:extLst>
          </p:cNvPr>
          <p:cNvGrpSpPr/>
          <p:nvPr/>
        </p:nvGrpSpPr>
        <p:grpSpPr>
          <a:xfrm>
            <a:off x="8387813" y="3906298"/>
            <a:ext cx="262080" cy="457920"/>
            <a:chOff x="8387813" y="3906298"/>
            <a:chExt cx="26208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875F3C-3BF8-44B0-AFF7-A111C5023869}"/>
                    </a:ext>
                  </a:extLst>
                </p14:cNvPr>
                <p14:cNvContentPartPr/>
                <p14:nvPr/>
              </p14:nvContentPartPr>
              <p14:xfrm>
                <a:off x="8458373" y="3906298"/>
                <a:ext cx="191520" cy="18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875F3C-3BF8-44B0-AFF7-A111C502386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49733" y="3897298"/>
                  <a:ext cx="209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8CC50EE-CDCA-4999-9AC2-2FCA9128C42D}"/>
                    </a:ext>
                  </a:extLst>
                </p14:cNvPr>
                <p14:cNvContentPartPr/>
                <p14:nvPr/>
              </p14:nvContentPartPr>
              <p14:xfrm>
                <a:off x="8387813" y="4192858"/>
                <a:ext cx="219240" cy="171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8CC50EE-CDCA-4999-9AC2-2FCA9128C4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79173" y="4183858"/>
                  <a:ext cx="2368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3A61CC-85CF-4F94-A977-8786ADBAC7F9}"/>
              </a:ext>
            </a:extLst>
          </p:cNvPr>
          <p:cNvGrpSpPr/>
          <p:nvPr/>
        </p:nvGrpSpPr>
        <p:grpSpPr>
          <a:xfrm>
            <a:off x="7073453" y="4120498"/>
            <a:ext cx="192240" cy="428040"/>
            <a:chOff x="7073453" y="4120498"/>
            <a:chExt cx="19224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1D86258-E0DC-4107-B05E-4D5AB583873D}"/>
                    </a:ext>
                  </a:extLst>
                </p14:cNvPr>
                <p14:cNvContentPartPr/>
                <p14:nvPr/>
              </p14:nvContentPartPr>
              <p14:xfrm>
                <a:off x="7073453" y="4120498"/>
                <a:ext cx="192240" cy="21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1D86258-E0DC-4107-B05E-4D5AB58387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64453" y="4111498"/>
                  <a:ext cx="209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557153-95F8-4C0F-8D4A-65AB169FB5CD}"/>
                    </a:ext>
                  </a:extLst>
                </p14:cNvPr>
                <p14:cNvContentPartPr/>
                <p14:nvPr/>
              </p14:nvContentPartPr>
              <p14:xfrm>
                <a:off x="7099013" y="4324618"/>
                <a:ext cx="158040" cy="22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557153-95F8-4C0F-8D4A-65AB169FB5C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90013" y="4315978"/>
                  <a:ext cx="175680" cy="24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154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регресија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SPSS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C4B39A-D8B2-4D33-9ACA-A59A3A9CF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3" t="22270" r="45709" b="9929"/>
          <a:stretch/>
        </p:blipFill>
        <p:spPr>
          <a:xfrm>
            <a:off x="832103" y="1603631"/>
            <a:ext cx="5806441" cy="50239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68033F-ED2D-41B7-A988-B21F24E7566F}"/>
              </a:ext>
            </a:extLst>
          </p:cNvPr>
          <p:cNvGrpSpPr/>
          <p:nvPr/>
        </p:nvGrpSpPr>
        <p:grpSpPr>
          <a:xfrm>
            <a:off x="6001733" y="3544138"/>
            <a:ext cx="860040" cy="259920"/>
            <a:chOff x="6001733" y="3544138"/>
            <a:chExt cx="8600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4E4DD8-4A2F-451A-9964-188E74D3C5A7}"/>
                    </a:ext>
                  </a:extLst>
                </p14:cNvPr>
                <p14:cNvContentPartPr/>
                <p14:nvPr/>
              </p14:nvContentPartPr>
              <p14:xfrm>
                <a:off x="6001733" y="3544138"/>
                <a:ext cx="460440" cy="244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4E4DD8-4A2F-451A-9964-188E74D3C5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92733" y="3535498"/>
                  <a:ext cx="478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A6238D-A124-40D3-8E57-03728A2A0692}"/>
                    </a:ext>
                  </a:extLst>
                </p14:cNvPr>
                <p14:cNvContentPartPr/>
                <p14:nvPr/>
              </p14:nvContentPartPr>
              <p14:xfrm>
                <a:off x="6546413" y="3550978"/>
                <a:ext cx="315360" cy="253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A6238D-A124-40D3-8E57-03728A2A06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7413" y="3541978"/>
                  <a:ext cx="33300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1BC94D-D299-4A09-8518-B879D57DB02C}"/>
              </a:ext>
            </a:extLst>
          </p:cNvPr>
          <p:cNvGrpSpPr/>
          <p:nvPr/>
        </p:nvGrpSpPr>
        <p:grpSpPr>
          <a:xfrm>
            <a:off x="4279853" y="4448818"/>
            <a:ext cx="828360" cy="277200"/>
            <a:chOff x="4279853" y="4448818"/>
            <a:chExt cx="8283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A30243-4364-4B5B-A971-146AADB40D0B}"/>
                    </a:ext>
                  </a:extLst>
                </p14:cNvPr>
                <p14:cNvContentPartPr/>
                <p14:nvPr/>
              </p14:nvContentPartPr>
              <p14:xfrm>
                <a:off x="4279853" y="4448818"/>
                <a:ext cx="444960" cy="252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A30243-4364-4B5B-A971-146AADB40D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71213" y="4439818"/>
                  <a:ext cx="462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6DA9EB-DBAA-4CFD-99A7-1141790D6FC0}"/>
                    </a:ext>
                  </a:extLst>
                </p14:cNvPr>
                <p14:cNvContentPartPr/>
                <p14:nvPr/>
              </p14:nvContentPartPr>
              <p14:xfrm>
                <a:off x="4823813" y="4456738"/>
                <a:ext cx="284400" cy="269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6DA9EB-DBAA-4CFD-99A7-1141790D6F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4813" y="4448098"/>
                  <a:ext cx="302040" cy="28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F2E027-A07E-4364-93A5-4B23B89FE9F9}"/>
                  </a:ext>
                </a:extLst>
              </p14:cNvPr>
              <p14:cNvContentPartPr/>
              <p14:nvPr/>
            </p14:nvContentPartPr>
            <p14:xfrm>
              <a:off x="1899533" y="3383938"/>
              <a:ext cx="465120" cy="41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F2E027-A07E-4364-93A5-4B23B89FE9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90533" y="3375298"/>
                <a:ext cx="4827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B96F66-F40C-4F36-8261-7CBAF6673965}"/>
                  </a:ext>
                </a:extLst>
              </p14:cNvPr>
              <p14:cNvContentPartPr/>
              <p14:nvPr/>
            </p14:nvContentPartPr>
            <p14:xfrm>
              <a:off x="4889333" y="6050458"/>
              <a:ext cx="205560" cy="1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B96F66-F40C-4F36-8261-7CBAF66739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80693" y="6041818"/>
                <a:ext cx="2232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1CB0C0F-43E8-45D2-B602-47103CC74142}"/>
                  </a:ext>
                </a:extLst>
              </p14:cNvPr>
              <p14:cNvContentPartPr/>
              <p14:nvPr/>
            </p14:nvContentPartPr>
            <p14:xfrm>
              <a:off x="4873853" y="6194098"/>
              <a:ext cx="185760" cy="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1CB0C0F-43E8-45D2-B602-47103CC7414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64853" y="6185458"/>
                <a:ext cx="2034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71048F-A863-4D89-B606-4188C2C91004}"/>
                  </a:ext>
                </a:extLst>
              </p14:cNvPr>
              <p14:cNvContentPartPr/>
              <p14:nvPr/>
            </p14:nvContentPartPr>
            <p14:xfrm>
              <a:off x="4858013" y="6359698"/>
              <a:ext cx="299880" cy="21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71048F-A863-4D89-B606-4188C2C910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49373" y="6351058"/>
                <a:ext cx="31752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15895-1EF9-42DF-8573-644E9D180AF6}"/>
              </a:ext>
            </a:extLst>
          </p:cNvPr>
          <p:cNvGrpSpPr/>
          <p:nvPr/>
        </p:nvGrpSpPr>
        <p:grpSpPr>
          <a:xfrm>
            <a:off x="2419733" y="5916898"/>
            <a:ext cx="617760" cy="494280"/>
            <a:chOff x="2419733" y="5916898"/>
            <a:chExt cx="6177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CD64584-1C99-4467-8A13-E786038E88C9}"/>
                    </a:ext>
                  </a:extLst>
                </p14:cNvPr>
                <p14:cNvContentPartPr/>
                <p14:nvPr/>
              </p14:nvContentPartPr>
              <p14:xfrm>
                <a:off x="2432333" y="5916898"/>
                <a:ext cx="16200" cy="49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CD64584-1C99-4467-8A13-E786038E88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23693" y="5907898"/>
                  <a:ext cx="338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080326C-70CC-48E6-A4DF-4A9A3997F2C3}"/>
                    </a:ext>
                  </a:extLst>
                </p14:cNvPr>
                <p14:cNvContentPartPr/>
                <p14:nvPr/>
              </p14:nvContentPartPr>
              <p14:xfrm>
                <a:off x="2419733" y="5920858"/>
                <a:ext cx="617760" cy="47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080326C-70CC-48E6-A4DF-4A9A3997F2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11093" y="5912218"/>
                  <a:ext cx="635400" cy="48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715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регресија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en-US" sz="4000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SPSS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C4B39A-D8B2-4D33-9ACA-A59A3A9CF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3" t="40858" r="45709" b="45938"/>
          <a:stretch/>
        </p:blipFill>
        <p:spPr>
          <a:xfrm>
            <a:off x="944805" y="1607675"/>
            <a:ext cx="8290635" cy="1397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AC4BA4-601C-45F4-A12D-70C5AA3EE984}"/>
                  </a:ext>
                </a:extLst>
              </p:cNvPr>
              <p:cNvSpPr txBox="1"/>
              <p:nvPr/>
            </p:nvSpPr>
            <p:spPr>
              <a:xfrm>
                <a:off x="1024127" y="5894411"/>
                <a:ext cx="4241776" cy="378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𝑇𝐿𝑆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=21,905+0,497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𝑇𝑂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−0,394∙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𝑇𝑃𝑆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AC4BA4-601C-45F4-A12D-70C5AA3E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5894411"/>
                <a:ext cx="4241776" cy="378373"/>
              </a:xfrm>
              <a:prstGeom prst="rect">
                <a:avLst/>
              </a:prstGeom>
              <a:blipFill>
                <a:blip r:embed="rId3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9A312D0-CB6E-43F5-B22E-2153FDE3C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3" t="71822" r="55855" b="9929"/>
          <a:stretch/>
        </p:blipFill>
        <p:spPr>
          <a:xfrm>
            <a:off x="944805" y="3291840"/>
            <a:ext cx="7293939" cy="2206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2A55ED-7B3F-4089-BDB5-5DE5F816C7FE}"/>
                  </a:ext>
                </a:extLst>
              </p14:cNvPr>
              <p14:cNvContentPartPr/>
              <p14:nvPr/>
            </p14:nvContentPartPr>
            <p14:xfrm>
              <a:off x="8194464" y="2566560"/>
              <a:ext cx="660960" cy="47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2A55ED-7B3F-4089-BDB5-5DE5F816C7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0464" y="2458560"/>
                <a:ext cx="7686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235A90-34B4-4A1F-A960-D6FA1862E782}"/>
                  </a:ext>
                </a:extLst>
              </p14:cNvPr>
              <p14:cNvContentPartPr/>
              <p14:nvPr/>
            </p14:nvContentPartPr>
            <p14:xfrm>
              <a:off x="9029304" y="2519400"/>
              <a:ext cx="209520" cy="15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235A90-34B4-4A1F-A960-D6FA1862E7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11304" y="2501400"/>
                <a:ext cx="24516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0798D-60D7-49AE-90F9-F39682B4A47C}"/>
              </a:ext>
            </a:extLst>
          </p:cNvPr>
          <p:cNvGrpSpPr/>
          <p:nvPr/>
        </p:nvGrpSpPr>
        <p:grpSpPr>
          <a:xfrm>
            <a:off x="9432144" y="2502480"/>
            <a:ext cx="658080" cy="257040"/>
            <a:chOff x="9432144" y="2502480"/>
            <a:chExt cx="65808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C29A6C-8179-4E9B-8010-EB5CB6715884}"/>
                    </a:ext>
                  </a:extLst>
                </p14:cNvPr>
                <p14:cNvContentPartPr/>
                <p14:nvPr/>
              </p14:nvContentPartPr>
              <p14:xfrm>
                <a:off x="9432144" y="2502480"/>
                <a:ext cx="122400" cy="168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C29A6C-8179-4E9B-8010-EB5CB67158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14144" y="2484840"/>
                  <a:ext cx="158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377A5E-A604-44CC-B531-C4154A6D9D2F}"/>
                    </a:ext>
                  </a:extLst>
                </p14:cNvPr>
                <p14:cNvContentPartPr/>
                <p14:nvPr/>
              </p14:nvContentPartPr>
              <p14:xfrm>
                <a:off x="9571104" y="2658000"/>
                <a:ext cx="54360" cy="10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377A5E-A604-44CC-B531-C4154A6D9D2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53104" y="2640000"/>
                  <a:ext cx="90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D8B0C6F-63E2-41C1-84D8-745EE51AF15A}"/>
                    </a:ext>
                  </a:extLst>
                </p14:cNvPr>
                <p14:cNvContentPartPr/>
                <p14:nvPr/>
              </p14:nvContentPartPr>
              <p14:xfrm>
                <a:off x="9747864" y="2527320"/>
                <a:ext cx="79920" cy="149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D8B0C6F-63E2-41C1-84D8-745EE51AF1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30224" y="2509680"/>
                  <a:ext cx="115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B942BB-8D18-4280-9A70-969F097D3E48}"/>
                    </a:ext>
                  </a:extLst>
                </p14:cNvPr>
                <p14:cNvContentPartPr/>
                <p14:nvPr/>
              </p14:nvContentPartPr>
              <p14:xfrm>
                <a:off x="9819504" y="2553240"/>
                <a:ext cx="152280" cy="163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B942BB-8D18-4280-9A70-969F097D3E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01864" y="2535600"/>
                  <a:ext cx="187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5D0EBA-059E-4CB0-9D04-130AD6E2A4A4}"/>
                    </a:ext>
                  </a:extLst>
                </p14:cNvPr>
                <p14:cNvContentPartPr/>
                <p14:nvPr/>
              </p14:nvContentPartPr>
              <p14:xfrm>
                <a:off x="9945144" y="2574840"/>
                <a:ext cx="145080" cy="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5D0EBA-059E-4CB0-9D04-130AD6E2A4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27504" y="2556840"/>
                  <a:ext cx="18072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C58AF5-694D-462E-899A-DB6C8F009794}"/>
                  </a:ext>
                </a:extLst>
              </p14:cNvPr>
              <p14:cNvContentPartPr/>
              <p14:nvPr/>
            </p14:nvContentPartPr>
            <p14:xfrm>
              <a:off x="1430784" y="2429400"/>
              <a:ext cx="457920" cy="411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C58AF5-694D-462E-899A-DB6C8F0097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12784" y="2411400"/>
                <a:ext cx="493560" cy="44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6CD5A6E-D04D-47AA-A3CE-2C751A1420A1}"/>
              </a:ext>
            </a:extLst>
          </p:cNvPr>
          <p:cNvGrpSpPr/>
          <p:nvPr/>
        </p:nvGrpSpPr>
        <p:grpSpPr>
          <a:xfrm>
            <a:off x="1924704" y="2199360"/>
            <a:ext cx="997920" cy="939960"/>
            <a:chOff x="1924704" y="2199360"/>
            <a:chExt cx="997920" cy="9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C3801F-60E5-4FB0-952B-545859BB6B4C}"/>
                    </a:ext>
                  </a:extLst>
                </p14:cNvPr>
                <p14:cNvContentPartPr/>
                <p14:nvPr/>
              </p14:nvContentPartPr>
              <p14:xfrm>
                <a:off x="1924704" y="2199360"/>
                <a:ext cx="488880" cy="674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C3801F-60E5-4FB0-952B-545859BB6B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7064" y="2181360"/>
                  <a:ext cx="52452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7C6ECB-DE2A-41C9-8BD0-9C1B24E1513F}"/>
                    </a:ext>
                  </a:extLst>
                </p14:cNvPr>
                <p14:cNvContentPartPr/>
                <p14:nvPr/>
              </p14:nvContentPartPr>
              <p14:xfrm>
                <a:off x="2256264" y="2933760"/>
                <a:ext cx="37440" cy="16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7C6ECB-DE2A-41C9-8BD0-9C1B24E151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38624" y="2915760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0136CC5-1293-44C8-A1DE-A58B5DA50C91}"/>
                    </a:ext>
                  </a:extLst>
                </p14:cNvPr>
                <p14:cNvContentPartPr/>
                <p14:nvPr/>
              </p14:nvContentPartPr>
              <p14:xfrm>
                <a:off x="2281104" y="2901720"/>
                <a:ext cx="151200" cy="164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0136CC5-1293-44C8-A1DE-A58B5DA50C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63104" y="2884080"/>
                  <a:ext cx="186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B5DA7B4-CF50-4D75-B153-69DD965CE4C6}"/>
                    </a:ext>
                  </a:extLst>
                </p14:cNvPr>
                <p14:cNvContentPartPr/>
                <p14:nvPr/>
              </p14:nvContentPartPr>
              <p14:xfrm>
                <a:off x="2473344" y="3034560"/>
                <a:ext cx="88200" cy="91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B5DA7B4-CF50-4D75-B153-69DD965CE4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55704" y="3016560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BAF3D7-0BD7-4336-BF27-F140EEE9C6AB}"/>
                    </a:ext>
                  </a:extLst>
                </p14:cNvPr>
                <p14:cNvContentPartPr/>
                <p14:nvPr/>
              </p14:nvContentPartPr>
              <p14:xfrm>
                <a:off x="2573424" y="3090360"/>
                <a:ext cx="10800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BAF3D7-0BD7-4336-BF27-F140EEE9C6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5784" y="3072360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B40F275-864E-4DCA-9795-83F236EFF2DE}"/>
                    </a:ext>
                  </a:extLst>
                </p14:cNvPr>
                <p14:cNvContentPartPr/>
                <p14:nvPr/>
              </p14:nvContentPartPr>
              <p14:xfrm>
                <a:off x="2688984" y="3040680"/>
                <a:ext cx="71640" cy="9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B40F275-864E-4DCA-9795-83F236EFF2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1344" y="3023040"/>
                  <a:ext cx="107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985285-E53F-453F-AF04-BB334B7BD206}"/>
                    </a:ext>
                  </a:extLst>
                </p14:cNvPr>
                <p14:cNvContentPartPr/>
                <p14:nvPr/>
              </p14:nvContentPartPr>
              <p14:xfrm>
                <a:off x="2799144" y="3050040"/>
                <a:ext cx="123480" cy="8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985285-E53F-453F-AF04-BB334B7BD2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81504" y="3032400"/>
                  <a:ext cx="159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F688B50-1218-4EE3-BBBE-3AE30F01863E}"/>
                    </a:ext>
                  </a:extLst>
                </p14:cNvPr>
                <p14:cNvContentPartPr/>
                <p14:nvPr/>
              </p14:nvContentPartPr>
              <p14:xfrm>
                <a:off x="2302344" y="2900640"/>
                <a:ext cx="88200" cy="22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F688B50-1218-4EE3-BBBE-3AE30F0186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84704" y="2882640"/>
                  <a:ext cx="1238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E6D92B2-8E88-4B0C-A3D0-33F951574A05}"/>
                  </a:ext>
                </a:extLst>
              </p14:cNvPr>
              <p14:cNvContentPartPr/>
              <p14:nvPr/>
            </p14:nvContentPartPr>
            <p14:xfrm>
              <a:off x="2772144" y="2630280"/>
              <a:ext cx="318960" cy="14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E6D92B2-8E88-4B0C-A3D0-33F951574A0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54504" y="2612280"/>
                <a:ext cx="3546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0E3F374-069B-4EDB-BA49-D2C7D3088186}"/>
                  </a:ext>
                </a:extLst>
              </p14:cNvPr>
              <p14:cNvContentPartPr/>
              <p14:nvPr/>
            </p14:nvContentPartPr>
            <p14:xfrm>
              <a:off x="7436664" y="4517760"/>
              <a:ext cx="431280" cy="7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0E3F374-069B-4EDB-BA49-D2C7D308818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82664" y="4410120"/>
                <a:ext cx="5389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C77AEE5-F32F-45AD-A057-40D21F1DF44D}"/>
                  </a:ext>
                </a:extLst>
              </p14:cNvPr>
              <p14:cNvContentPartPr/>
              <p14:nvPr/>
            </p14:nvContentPartPr>
            <p14:xfrm>
              <a:off x="7442784" y="4747800"/>
              <a:ext cx="411120" cy="29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C77AEE5-F32F-45AD-A057-40D21F1DF4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89144" y="4640160"/>
                <a:ext cx="5187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12E84F6-4E23-4FD4-AA5E-0188E86CD666}"/>
                  </a:ext>
                </a:extLst>
              </p14:cNvPr>
              <p14:cNvContentPartPr/>
              <p14:nvPr/>
            </p14:nvContentPartPr>
            <p14:xfrm>
              <a:off x="7421184" y="4944720"/>
              <a:ext cx="402120" cy="50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12E84F6-4E23-4FD4-AA5E-0188E86CD66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67544" y="4836720"/>
                <a:ext cx="50976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85F2B76-B733-45C3-A52B-DD872AF56872}"/>
              </a:ext>
            </a:extLst>
          </p:cNvPr>
          <p:cNvGrpSpPr/>
          <p:nvPr/>
        </p:nvGrpSpPr>
        <p:grpSpPr>
          <a:xfrm>
            <a:off x="8308224" y="4581480"/>
            <a:ext cx="1156680" cy="361080"/>
            <a:chOff x="8308224" y="4581480"/>
            <a:chExt cx="11566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1996A0-5DF9-459A-8607-DCB685B9B9A0}"/>
                    </a:ext>
                  </a:extLst>
                </p14:cNvPr>
                <p14:cNvContentPartPr/>
                <p14:nvPr/>
              </p14:nvContentPartPr>
              <p14:xfrm>
                <a:off x="8308224" y="4670040"/>
                <a:ext cx="188280" cy="117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1996A0-5DF9-459A-8607-DCB685B9B9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90584" y="4652040"/>
                  <a:ext cx="223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8BA91C-26D3-47DA-93A6-31D410643257}"/>
                    </a:ext>
                  </a:extLst>
                </p14:cNvPr>
                <p14:cNvContentPartPr/>
                <p14:nvPr/>
              </p14:nvContentPartPr>
              <p14:xfrm>
                <a:off x="8607024" y="4638000"/>
                <a:ext cx="139680" cy="18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8BA91C-26D3-47DA-93A6-31D4106432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89024" y="4620000"/>
                  <a:ext cx="175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20F255-F498-45AF-A5A7-89EF397B9542}"/>
                    </a:ext>
                  </a:extLst>
                </p14:cNvPr>
                <p14:cNvContentPartPr/>
                <p14:nvPr/>
              </p14:nvContentPartPr>
              <p14:xfrm>
                <a:off x="8765784" y="4847160"/>
                <a:ext cx="78840" cy="9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20F255-F498-45AF-A5A7-89EF397B954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47784" y="4829160"/>
                  <a:ext cx="114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AA8217-6FF0-4903-85F9-DD31121D9F4D}"/>
                    </a:ext>
                  </a:extLst>
                </p14:cNvPr>
                <p14:cNvContentPartPr/>
                <p14:nvPr/>
              </p14:nvContentPartPr>
              <p14:xfrm>
                <a:off x="8952624" y="4621800"/>
                <a:ext cx="114840" cy="178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AA8217-6FF0-4903-85F9-DD31121D9F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34984" y="4603800"/>
                  <a:ext cx="150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7FE1E54-DA55-4147-AFD9-F1570882D740}"/>
                    </a:ext>
                  </a:extLst>
                </p14:cNvPr>
                <p14:cNvContentPartPr/>
                <p14:nvPr/>
              </p14:nvContentPartPr>
              <p14:xfrm>
                <a:off x="9091944" y="4677240"/>
                <a:ext cx="155880" cy="168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7FE1E54-DA55-4147-AFD9-F1570882D7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74304" y="4659240"/>
                  <a:ext cx="191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A9AE1B-229F-4933-8188-FB63B0839A48}"/>
                    </a:ext>
                  </a:extLst>
                </p14:cNvPr>
                <p14:cNvContentPartPr/>
                <p14:nvPr/>
              </p14:nvContentPartPr>
              <p14:xfrm>
                <a:off x="9196704" y="4581480"/>
                <a:ext cx="268200" cy="3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A9AE1B-229F-4933-8188-FB63B0839A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79064" y="4563840"/>
                  <a:ext cx="30384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DF5FF4-22C0-47D2-A898-177E995996E2}"/>
              </a:ext>
            </a:extLst>
          </p:cNvPr>
          <p:cNvGrpSpPr/>
          <p:nvPr/>
        </p:nvGrpSpPr>
        <p:grpSpPr>
          <a:xfrm>
            <a:off x="5665464" y="4592640"/>
            <a:ext cx="837000" cy="597960"/>
            <a:chOff x="5665464" y="4592640"/>
            <a:chExt cx="8370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7539B24-0D24-4CD5-A4AF-742F4E45E03B}"/>
                    </a:ext>
                  </a:extLst>
                </p14:cNvPr>
                <p14:cNvContentPartPr/>
                <p14:nvPr/>
              </p14:nvContentPartPr>
              <p14:xfrm>
                <a:off x="5950584" y="4592640"/>
                <a:ext cx="551880" cy="597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7539B24-0D24-4CD5-A4AF-742F4E45E0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32944" y="4575000"/>
                  <a:ext cx="58752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7A1407F-B586-47B9-A08A-E051ECD8F57F}"/>
                    </a:ext>
                  </a:extLst>
                </p14:cNvPr>
                <p14:cNvContentPartPr/>
                <p14:nvPr/>
              </p14:nvContentPartPr>
              <p14:xfrm>
                <a:off x="5665464" y="4646640"/>
                <a:ext cx="162720" cy="204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7A1407F-B586-47B9-A08A-E051ECD8F5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47464" y="4629000"/>
                  <a:ext cx="198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03BABA-7898-4AAF-9FE1-D60BB3087F51}"/>
                    </a:ext>
                  </a:extLst>
                </p14:cNvPr>
                <p14:cNvContentPartPr/>
                <p14:nvPr/>
              </p14:nvContentPartPr>
              <p14:xfrm>
                <a:off x="5860224" y="4729800"/>
                <a:ext cx="52200" cy="90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03BABA-7898-4AAF-9FE1-D60BB3087F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42584" y="4712160"/>
                  <a:ext cx="87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FFAC09-D9E3-4120-9401-A904CE60CF57}"/>
                    </a:ext>
                  </a:extLst>
                </p14:cNvPr>
                <p14:cNvContentPartPr/>
                <p14:nvPr/>
              </p14:nvContentPartPr>
              <p14:xfrm>
                <a:off x="5973624" y="4695240"/>
                <a:ext cx="71280" cy="3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FFAC09-D9E3-4120-9401-A904CE60CF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55984" y="4677240"/>
                  <a:ext cx="106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D879B3-33C0-4BC3-8678-419A1457BA67}"/>
                    </a:ext>
                  </a:extLst>
                </p14:cNvPr>
                <p14:cNvContentPartPr/>
                <p14:nvPr/>
              </p14:nvContentPartPr>
              <p14:xfrm>
                <a:off x="5967504" y="4695240"/>
                <a:ext cx="86760" cy="4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D879B3-33C0-4BC3-8678-419A1457BA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49864" y="4677240"/>
                  <a:ext cx="1224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F761C3-7FD3-4A93-84AA-51E1C972235E}"/>
              </a:ext>
            </a:extLst>
          </p:cNvPr>
          <p:cNvGrpSpPr/>
          <p:nvPr/>
        </p:nvGrpSpPr>
        <p:grpSpPr>
          <a:xfrm>
            <a:off x="5634864" y="4944000"/>
            <a:ext cx="356040" cy="249120"/>
            <a:chOff x="5634864" y="4944000"/>
            <a:chExt cx="35604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525F94-364A-4163-8FE8-024E83D0F71D}"/>
                    </a:ext>
                  </a:extLst>
                </p14:cNvPr>
                <p14:cNvContentPartPr/>
                <p14:nvPr/>
              </p14:nvContentPartPr>
              <p14:xfrm>
                <a:off x="5634864" y="4944000"/>
                <a:ext cx="186480" cy="24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525F94-364A-4163-8FE8-024E83D0F7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17224" y="4926360"/>
                  <a:ext cx="222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6CEF39F-897A-4F4E-BBA3-270FF69D3EA0}"/>
                    </a:ext>
                  </a:extLst>
                </p14:cNvPr>
                <p14:cNvContentPartPr/>
                <p14:nvPr/>
              </p14:nvContentPartPr>
              <p14:xfrm>
                <a:off x="5802264" y="5043000"/>
                <a:ext cx="91800" cy="76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6CEF39F-897A-4F4E-BBA3-270FF69D3E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84624" y="5025360"/>
                  <a:ext cx="127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C44E88-F67C-4375-B611-7232DE1CA0FA}"/>
                    </a:ext>
                  </a:extLst>
                </p14:cNvPr>
                <p14:cNvContentPartPr/>
                <p14:nvPr/>
              </p14:nvContentPartPr>
              <p14:xfrm>
                <a:off x="5895144" y="4956600"/>
                <a:ext cx="92160" cy="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C44E88-F67C-4375-B611-7232DE1CA0F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77504" y="4938960"/>
                  <a:ext cx="12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1667C3-9574-46D0-B2E4-B8280CE4F824}"/>
                    </a:ext>
                  </a:extLst>
                </p14:cNvPr>
                <p14:cNvContentPartPr/>
                <p14:nvPr/>
              </p14:nvContentPartPr>
              <p14:xfrm>
                <a:off x="5895144" y="4957320"/>
                <a:ext cx="95760" cy="41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1667C3-9574-46D0-B2E4-B8280CE4F8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7504" y="4939320"/>
                  <a:ext cx="1314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030D74E-CFAB-4722-8CC7-A578142D322D}"/>
              </a:ext>
            </a:extLst>
          </p:cNvPr>
          <p:cNvGrpSpPr/>
          <p:nvPr/>
        </p:nvGrpSpPr>
        <p:grpSpPr>
          <a:xfrm>
            <a:off x="3605184" y="4526040"/>
            <a:ext cx="267120" cy="111240"/>
            <a:chOff x="3605184" y="4526040"/>
            <a:chExt cx="26712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312F7B-8E69-4647-AA1E-645D34792FA4}"/>
                    </a:ext>
                  </a:extLst>
                </p14:cNvPr>
                <p14:cNvContentPartPr/>
                <p14:nvPr/>
              </p14:nvContentPartPr>
              <p14:xfrm>
                <a:off x="3605184" y="4526040"/>
                <a:ext cx="129600" cy="111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312F7B-8E69-4647-AA1E-645D34792F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7544" y="4508400"/>
                  <a:ext cx="165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577D09-84F7-4FB5-85AB-39B0C73BAF19}"/>
                    </a:ext>
                  </a:extLst>
                </p14:cNvPr>
                <p14:cNvContentPartPr/>
                <p14:nvPr/>
              </p14:nvContentPartPr>
              <p14:xfrm>
                <a:off x="3768624" y="4531800"/>
                <a:ext cx="9828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577D09-84F7-4FB5-85AB-39B0C73BAF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50624" y="4513800"/>
                  <a:ext cx="133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11A007-92ED-488D-AD8E-2FEAF9B01CC3}"/>
                    </a:ext>
                  </a:extLst>
                </p14:cNvPr>
                <p14:cNvContentPartPr/>
                <p14:nvPr/>
              </p14:nvContentPartPr>
              <p14:xfrm>
                <a:off x="3768624" y="4531800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11A007-92ED-488D-AD8E-2FEAF9B01C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50624" y="4513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E770FD-BC34-4781-80C3-7B60E0988327}"/>
                    </a:ext>
                  </a:extLst>
                </p14:cNvPr>
                <p14:cNvContentPartPr/>
                <p14:nvPr/>
              </p14:nvContentPartPr>
              <p14:xfrm>
                <a:off x="3768624" y="4531800"/>
                <a:ext cx="103680" cy="41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E770FD-BC34-4781-80C3-7B60E09883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50624" y="4513800"/>
                  <a:ext cx="13932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3D6659A-EC78-43B4-B55C-D15367C5CDE3}"/>
              </a:ext>
            </a:extLst>
          </p:cNvPr>
          <p:cNvGrpSpPr/>
          <p:nvPr/>
        </p:nvGrpSpPr>
        <p:grpSpPr>
          <a:xfrm>
            <a:off x="3561984" y="4690920"/>
            <a:ext cx="394200" cy="451080"/>
            <a:chOff x="3561984" y="4690920"/>
            <a:chExt cx="3942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F3DF4F-4F19-4326-8177-A9D8688BD6F9}"/>
                    </a:ext>
                  </a:extLst>
                </p14:cNvPr>
                <p14:cNvContentPartPr/>
                <p14:nvPr/>
              </p14:nvContentPartPr>
              <p14:xfrm>
                <a:off x="3603744" y="4690920"/>
                <a:ext cx="105480" cy="155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F3DF4F-4F19-4326-8177-A9D8688BD6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85744" y="4672920"/>
                  <a:ext cx="14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A7501F-01C5-40D4-B8AB-047DE743452C}"/>
                    </a:ext>
                  </a:extLst>
                </p14:cNvPr>
                <p14:cNvContentPartPr/>
                <p14:nvPr/>
              </p14:nvContentPartPr>
              <p14:xfrm>
                <a:off x="3726864" y="4833480"/>
                <a:ext cx="29880" cy="65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A7501F-01C5-40D4-B8AB-047DE743452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09224" y="4815840"/>
                  <a:ext cx="65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9EC600F-AB2F-4AD4-8016-3807E189A1EC}"/>
                    </a:ext>
                  </a:extLst>
                </p14:cNvPr>
                <p14:cNvContentPartPr/>
                <p14:nvPr/>
              </p14:nvContentPartPr>
              <p14:xfrm>
                <a:off x="3837384" y="4762920"/>
                <a:ext cx="118800" cy="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9EC600F-AB2F-4AD4-8016-3807E189A1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9744" y="4745280"/>
                  <a:ext cx="15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4482A8-C764-4DBA-91F0-579190928701}"/>
                    </a:ext>
                  </a:extLst>
                </p14:cNvPr>
                <p14:cNvContentPartPr/>
                <p14:nvPr/>
              </p14:nvContentPartPr>
              <p14:xfrm>
                <a:off x="3854664" y="4807560"/>
                <a:ext cx="75960" cy="4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4482A8-C764-4DBA-91F0-5791909287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37024" y="4789560"/>
                  <a:ext cx="111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FD2A04-3710-425B-885C-D9D2D9E459BC}"/>
                    </a:ext>
                  </a:extLst>
                </p14:cNvPr>
                <p14:cNvContentPartPr/>
                <p14:nvPr/>
              </p14:nvContentPartPr>
              <p14:xfrm>
                <a:off x="3561984" y="4960560"/>
                <a:ext cx="174960" cy="152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FD2A04-3710-425B-885C-D9D2D9E459B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44344" y="4942920"/>
                  <a:ext cx="210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D8C33C-5B81-4E4A-8A4A-1F7C77EFDA5C}"/>
                    </a:ext>
                  </a:extLst>
                </p14:cNvPr>
                <p14:cNvContentPartPr/>
                <p14:nvPr/>
              </p14:nvContentPartPr>
              <p14:xfrm>
                <a:off x="3745584" y="5057040"/>
                <a:ext cx="83520" cy="84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D8C33C-5B81-4E4A-8A4A-1F7C77EFDA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27584" y="5039040"/>
                  <a:ext cx="119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9811252-37EF-4978-B89C-C48F195E83E7}"/>
                    </a:ext>
                  </a:extLst>
                </p14:cNvPr>
                <p14:cNvContentPartPr/>
                <p14:nvPr/>
              </p14:nvContentPartPr>
              <p14:xfrm>
                <a:off x="3847104" y="4976400"/>
                <a:ext cx="8820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9811252-37EF-4978-B89C-C48F195E83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29104" y="4958760"/>
                  <a:ext cx="123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C76B7C-0207-4DA7-91B8-64CCC1BEC546}"/>
                    </a:ext>
                  </a:extLst>
                </p14:cNvPr>
                <p14:cNvContentPartPr/>
                <p14:nvPr/>
              </p14:nvContentPartPr>
              <p14:xfrm>
                <a:off x="3847104" y="4976400"/>
                <a:ext cx="78840" cy="41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C76B7C-0207-4DA7-91B8-64CCC1BEC5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29104" y="4958760"/>
                  <a:ext cx="11448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2523AAE-7D46-4619-8F4E-CB6DDF2A3DAB}"/>
                  </a:ext>
                </a:extLst>
              </p14:cNvPr>
              <p14:cNvContentPartPr/>
              <p14:nvPr/>
            </p14:nvContentPartPr>
            <p14:xfrm>
              <a:off x="2505744" y="2578800"/>
              <a:ext cx="581040" cy="25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2523AAE-7D46-4619-8F4E-CB6DDF2A3DA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452104" y="2471160"/>
                <a:ext cx="68868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9432080-CF18-42E4-A589-D23904539E6D}"/>
              </a:ext>
            </a:extLst>
          </p:cNvPr>
          <p:cNvGrpSpPr/>
          <p:nvPr/>
        </p:nvGrpSpPr>
        <p:grpSpPr>
          <a:xfrm>
            <a:off x="9925272" y="4071168"/>
            <a:ext cx="828000" cy="324720"/>
            <a:chOff x="9925272" y="4071168"/>
            <a:chExt cx="82800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CCBEE8-D18A-497E-8A41-21836563BEC7}"/>
                    </a:ext>
                  </a:extLst>
                </p14:cNvPr>
                <p14:cNvContentPartPr/>
                <p14:nvPr/>
              </p14:nvContentPartPr>
              <p14:xfrm>
                <a:off x="9927792" y="4071168"/>
                <a:ext cx="10800" cy="25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CCBEE8-D18A-497E-8A41-21836563BEC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18792" y="4062528"/>
                  <a:ext cx="28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28E56D9-5C92-4F21-98B1-8966B1D6687D}"/>
                    </a:ext>
                  </a:extLst>
                </p14:cNvPr>
                <p14:cNvContentPartPr/>
                <p14:nvPr/>
              </p14:nvContentPartPr>
              <p14:xfrm>
                <a:off x="9988992" y="4114008"/>
                <a:ext cx="8280" cy="219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28E56D9-5C92-4F21-98B1-8966B1D668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79992" y="4105008"/>
                  <a:ext cx="25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C483BD-967A-470A-B487-831D9E32825F}"/>
                    </a:ext>
                  </a:extLst>
                </p14:cNvPr>
                <p14:cNvContentPartPr/>
                <p14:nvPr/>
              </p14:nvContentPartPr>
              <p14:xfrm>
                <a:off x="9925272" y="4226328"/>
                <a:ext cx="6732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C483BD-967A-470A-B487-831D9E3282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16632" y="4217328"/>
                  <a:ext cx="84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F72809C-BB40-4F7B-9463-4676EE94699D}"/>
                    </a:ext>
                  </a:extLst>
                </p14:cNvPr>
                <p14:cNvContentPartPr/>
                <p14:nvPr/>
              </p14:nvContentPartPr>
              <p14:xfrm>
                <a:off x="10031832" y="4286448"/>
                <a:ext cx="68040" cy="87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F72809C-BB40-4F7B-9463-4676EE94699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22832" y="4277448"/>
                  <a:ext cx="85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58F0F6-C28F-4619-8818-72242C10BF81}"/>
                    </a:ext>
                  </a:extLst>
                </p14:cNvPr>
                <p14:cNvContentPartPr/>
                <p14:nvPr/>
              </p14:nvContentPartPr>
              <p14:xfrm>
                <a:off x="10134072" y="4117968"/>
                <a:ext cx="56160" cy="277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58F0F6-C28F-4619-8818-72242C10BF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25432" y="4109328"/>
                  <a:ext cx="73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B48796B-338D-4BC6-8C8B-2188903090B7}"/>
                    </a:ext>
                  </a:extLst>
                </p14:cNvPr>
                <p14:cNvContentPartPr/>
                <p14:nvPr/>
              </p14:nvContentPartPr>
              <p14:xfrm>
                <a:off x="10235952" y="4212648"/>
                <a:ext cx="132120" cy="11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B48796B-338D-4BC6-8C8B-2188903090B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27312" y="4203648"/>
                  <a:ext cx="149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781FF3-ACA4-455E-B12E-55EA63096202}"/>
                    </a:ext>
                  </a:extLst>
                </p14:cNvPr>
                <p14:cNvContentPartPr/>
                <p14:nvPr/>
              </p14:nvContentPartPr>
              <p14:xfrm>
                <a:off x="10426752" y="4230288"/>
                <a:ext cx="54720" cy="12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781FF3-ACA4-455E-B12E-55EA6309620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417752" y="4221648"/>
                  <a:ext cx="72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CC9215E-891E-447B-A7BF-3BB340BA100D}"/>
                    </a:ext>
                  </a:extLst>
                </p14:cNvPr>
                <p14:cNvContentPartPr/>
                <p14:nvPr/>
              </p14:nvContentPartPr>
              <p14:xfrm>
                <a:off x="10414152" y="4230288"/>
                <a:ext cx="97200" cy="50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CC9215E-891E-447B-A7BF-3BB340BA100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05152" y="4221648"/>
                  <a:ext cx="114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4B796C-DCEF-4654-A495-5543DBCA2AB9}"/>
                    </a:ext>
                  </a:extLst>
                </p14:cNvPr>
                <p14:cNvContentPartPr/>
                <p14:nvPr/>
              </p14:nvContentPartPr>
              <p14:xfrm>
                <a:off x="10565352" y="4184208"/>
                <a:ext cx="95400" cy="108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4B796C-DCEF-4654-A495-5543DBCA2A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556352" y="4175208"/>
                  <a:ext cx="113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A34788-1604-43F5-B5F6-F8E76184416A}"/>
                    </a:ext>
                  </a:extLst>
                </p14:cNvPr>
                <p14:cNvContentPartPr/>
                <p14:nvPr/>
              </p14:nvContentPartPr>
              <p14:xfrm>
                <a:off x="10698192" y="4098168"/>
                <a:ext cx="55080" cy="287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A34788-1604-43F5-B5F6-F8E76184416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89192" y="4089528"/>
                  <a:ext cx="727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45E318A-6494-47C5-95CF-39B2A68A3333}"/>
              </a:ext>
            </a:extLst>
          </p:cNvPr>
          <p:cNvGrpSpPr/>
          <p:nvPr/>
        </p:nvGrpSpPr>
        <p:grpSpPr>
          <a:xfrm>
            <a:off x="9937152" y="4511448"/>
            <a:ext cx="1196640" cy="729720"/>
            <a:chOff x="9937152" y="4511448"/>
            <a:chExt cx="119664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C914CD-D92E-41E1-B823-0B9399F38B46}"/>
                    </a:ext>
                  </a:extLst>
                </p14:cNvPr>
                <p14:cNvContentPartPr/>
                <p14:nvPr/>
              </p14:nvContentPartPr>
              <p14:xfrm>
                <a:off x="9937152" y="4537368"/>
                <a:ext cx="17640" cy="237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C914CD-D92E-41E1-B823-0B9399F38B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8152" y="4528368"/>
                  <a:ext cx="35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EF39FD-94A7-4936-B7A5-A0AA1D173E21}"/>
                    </a:ext>
                  </a:extLst>
                </p14:cNvPr>
                <p14:cNvContentPartPr/>
                <p14:nvPr/>
              </p14:nvContentPartPr>
              <p14:xfrm>
                <a:off x="9986472" y="4566168"/>
                <a:ext cx="28080" cy="222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EF39FD-94A7-4936-B7A5-A0AA1D173E2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77832" y="4557168"/>
                  <a:ext cx="45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937F70-F401-41EF-ACA4-EE84761CCE6B}"/>
                    </a:ext>
                  </a:extLst>
                </p14:cNvPr>
                <p14:cNvContentPartPr/>
                <p14:nvPr/>
              </p14:nvContentPartPr>
              <p14:xfrm>
                <a:off x="9939312" y="4675248"/>
                <a:ext cx="126360" cy="2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937F70-F401-41EF-ACA4-EE84761CCE6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30312" y="4666248"/>
                  <a:ext cx="144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635F55D-6882-4CC1-A8E9-187E0BC3E779}"/>
                    </a:ext>
                  </a:extLst>
                </p14:cNvPr>
                <p14:cNvContentPartPr/>
                <p14:nvPr/>
              </p14:nvContentPartPr>
              <p14:xfrm>
                <a:off x="10078992" y="4687488"/>
                <a:ext cx="78480" cy="96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635F55D-6882-4CC1-A8E9-187E0BC3E77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70352" y="4678848"/>
                  <a:ext cx="96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258FF7-C813-47A0-B04F-10291318C2E9}"/>
                    </a:ext>
                  </a:extLst>
                </p14:cNvPr>
                <p14:cNvContentPartPr/>
                <p14:nvPr/>
              </p14:nvContentPartPr>
              <p14:xfrm>
                <a:off x="10256832" y="4545288"/>
                <a:ext cx="58320" cy="254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258FF7-C813-47A0-B04F-10291318C2E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47832" y="4536288"/>
                  <a:ext cx="7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AFE3CB3-7089-4B3B-B3F7-76E8FCA52165}"/>
                    </a:ext>
                  </a:extLst>
                </p14:cNvPr>
                <p14:cNvContentPartPr/>
                <p14:nvPr/>
              </p14:nvContentPartPr>
              <p14:xfrm>
                <a:off x="10323792" y="4511448"/>
                <a:ext cx="132120" cy="212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AFE3CB3-7089-4B3B-B3F7-76E8FCA521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15152" y="4502808"/>
                  <a:ext cx="149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504A94-EC81-40DA-990B-96C7E9A6F5B9}"/>
                    </a:ext>
                  </a:extLst>
                </p14:cNvPr>
                <p14:cNvContentPartPr/>
                <p14:nvPr/>
              </p14:nvContentPartPr>
              <p14:xfrm>
                <a:off x="10503072" y="4668048"/>
                <a:ext cx="20160" cy="84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504A94-EC81-40DA-990B-96C7E9A6F5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94072" y="4659048"/>
                  <a:ext cx="37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3F9C569-A24E-4921-9886-A52C96601686}"/>
                    </a:ext>
                  </a:extLst>
                </p14:cNvPr>
                <p14:cNvContentPartPr/>
                <p14:nvPr/>
              </p14:nvContentPartPr>
              <p14:xfrm>
                <a:off x="10572192" y="4634568"/>
                <a:ext cx="61560" cy="2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3F9C569-A24E-4921-9886-A52C966016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63552" y="4625928"/>
                  <a:ext cx="79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E4BB24-634B-45B6-A2FB-F5CACF6D0026}"/>
                    </a:ext>
                  </a:extLst>
                </p14:cNvPr>
                <p14:cNvContentPartPr/>
                <p14:nvPr/>
              </p14:nvContentPartPr>
              <p14:xfrm>
                <a:off x="10566432" y="4636728"/>
                <a:ext cx="66240" cy="46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E4BB24-634B-45B6-A2FB-F5CACF6D00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57792" y="4628088"/>
                  <a:ext cx="83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648D4A9-8DDE-453F-BB8E-67525CAA4F20}"/>
                    </a:ext>
                  </a:extLst>
                </p14:cNvPr>
                <p14:cNvContentPartPr/>
                <p14:nvPr/>
              </p14:nvContentPartPr>
              <p14:xfrm>
                <a:off x="10693152" y="4585608"/>
                <a:ext cx="123120" cy="144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648D4A9-8DDE-453F-BB8E-67525CAA4F2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4512" y="4576608"/>
                  <a:ext cx="140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744672B-B650-47D1-B4C7-DADA42E42785}"/>
                    </a:ext>
                  </a:extLst>
                </p14:cNvPr>
                <p14:cNvContentPartPr/>
                <p14:nvPr/>
              </p14:nvContentPartPr>
              <p14:xfrm>
                <a:off x="10803312" y="4552488"/>
                <a:ext cx="79560" cy="30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744672B-B650-47D1-B4C7-DADA42E427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94312" y="4543848"/>
                  <a:ext cx="972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C339B29-F0D4-4620-888D-24362346695A}"/>
                    </a:ext>
                  </a:extLst>
                </p14:cNvPr>
                <p14:cNvContentPartPr/>
                <p14:nvPr/>
              </p14:nvContentPartPr>
              <p14:xfrm>
                <a:off x="9961272" y="5015088"/>
                <a:ext cx="13320" cy="18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C339B29-F0D4-4620-888D-2436234669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52272" y="5006088"/>
                  <a:ext cx="30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6211372-012C-4C10-8FEF-38026D17BC55}"/>
                    </a:ext>
                  </a:extLst>
                </p14:cNvPr>
                <p14:cNvContentPartPr/>
                <p14:nvPr/>
              </p14:nvContentPartPr>
              <p14:xfrm>
                <a:off x="10043352" y="4979808"/>
                <a:ext cx="23400" cy="245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6211372-012C-4C10-8FEF-38026D17BC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34352" y="4970808"/>
                  <a:ext cx="41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6CE5484-B14E-49C8-9278-3FB3E5CD2F69}"/>
                    </a:ext>
                  </a:extLst>
                </p14:cNvPr>
                <p14:cNvContentPartPr/>
                <p14:nvPr/>
              </p14:nvContentPartPr>
              <p14:xfrm>
                <a:off x="9983232" y="5129568"/>
                <a:ext cx="170280" cy="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6CE5484-B14E-49C8-9278-3FB3E5CD2F6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74232" y="5120568"/>
                  <a:ext cx="187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82AFBC4-B799-4208-9F4E-6B0D414F9E84}"/>
                    </a:ext>
                  </a:extLst>
                </p14:cNvPr>
                <p14:cNvContentPartPr/>
                <p14:nvPr/>
              </p14:nvContentPartPr>
              <p14:xfrm>
                <a:off x="10156392" y="5122008"/>
                <a:ext cx="61920" cy="74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82AFBC4-B799-4208-9F4E-6B0D414F9E8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47752" y="5113368"/>
                  <a:ext cx="79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03430A-765D-44BC-87E2-7AFF65526BDB}"/>
                    </a:ext>
                  </a:extLst>
                </p14:cNvPr>
                <p14:cNvContentPartPr/>
                <p14:nvPr/>
              </p14:nvContentPartPr>
              <p14:xfrm>
                <a:off x="10365552" y="4949568"/>
                <a:ext cx="63720" cy="27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03430A-765D-44BC-87E2-7AFF65526BD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56552" y="4940928"/>
                  <a:ext cx="81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BB58B3F-668E-493D-BC06-A3B477370E45}"/>
                    </a:ext>
                  </a:extLst>
                </p14:cNvPr>
                <p14:cNvContentPartPr/>
                <p14:nvPr/>
              </p14:nvContentPartPr>
              <p14:xfrm>
                <a:off x="10476432" y="4953168"/>
                <a:ext cx="101520" cy="208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BB58B3F-668E-493D-BC06-A3B477370E4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67432" y="4944168"/>
                  <a:ext cx="119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CB7A63B-DF0C-4368-ADAC-E88A811568DD}"/>
                    </a:ext>
                  </a:extLst>
                </p14:cNvPr>
                <p14:cNvContentPartPr/>
                <p14:nvPr/>
              </p14:nvContentPartPr>
              <p14:xfrm>
                <a:off x="10607112" y="5111568"/>
                <a:ext cx="84600" cy="90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CB7A63B-DF0C-4368-ADAC-E88A811568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98112" y="5102928"/>
                  <a:ext cx="102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794935-96F0-4104-ADC6-CADB6BE6D895}"/>
                    </a:ext>
                  </a:extLst>
                </p14:cNvPr>
                <p14:cNvContentPartPr/>
                <p14:nvPr/>
              </p14:nvContentPartPr>
              <p14:xfrm>
                <a:off x="10743192" y="5058648"/>
                <a:ext cx="69480" cy="3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794935-96F0-4104-ADC6-CADB6BE6D8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34192" y="5050008"/>
                  <a:ext cx="8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6C0DA8-1158-4EDF-BE96-EC3EDB34D231}"/>
                    </a:ext>
                  </a:extLst>
                </p14:cNvPr>
                <p14:cNvContentPartPr/>
                <p14:nvPr/>
              </p14:nvContentPartPr>
              <p14:xfrm>
                <a:off x="10737432" y="5061888"/>
                <a:ext cx="85680" cy="4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6C0DA8-1158-4EDF-BE96-EC3EDB34D2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28432" y="5052888"/>
                  <a:ext cx="103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67F9E0F-5770-4202-893B-CAF27D843747}"/>
                    </a:ext>
                  </a:extLst>
                </p14:cNvPr>
                <p14:cNvContentPartPr/>
                <p14:nvPr/>
              </p14:nvContentPartPr>
              <p14:xfrm>
                <a:off x="10891872" y="5037768"/>
                <a:ext cx="114480" cy="82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67F9E0F-5770-4202-893B-CAF27D84374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83232" y="5029128"/>
                  <a:ext cx="132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28529E2-9EA2-4162-94E3-999A18450C48}"/>
                    </a:ext>
                  </a:extLst>
                </p14:cNvPr>
                <p14:cNvContentPartPr/>
                <p14:nvPr/>
              </p14:nvContentPartPr>
              <p14:xfrm>
                <a:off x="11032992" y="4936248"/>
                <a:ext cx="100800" cy="304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28529E2-9EA2-4162-94E3-999A18450C4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24352" y="4927248"/>
                  <a:ext cx="11844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570762C-129A-4612-947B-323C5475F1B7}"/>
              </a:ext>
            </a:extLst>
          </p:cNvPr>
          <p:cNvGrpSpPr/>
          <p:nvPr/>
        </p:nvGrpSpPr>
        <p:grpSpPr>
          <a:xfrm>
            <a:off x="10017792" y="3916368"/>
            <a:ext cx="813600" cy="1454760"/>
            <a:chOff x="10017792" y="3916368"/>
            <a:chExt cx="813600" cy="14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88E92E3-0933-4A56-AD88-31E36CF2F56A}"/>
                    </a:ext>
                  </a:extLst>
                </p14:cNvPr>
                <p14:cNvContentPartPr/>
                <p14:nvPr/>
              </p14:nvContentPartPr>
              <p14:xfrm>
                <a:off x="10017792" y="3916368"/>
                <a:ext cx="813600" cy="55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88E92E3-0933-4A56-AD88-31E36CF2F56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00152" y="3898728"/>
                  <a:ext cx="84924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AF63948-C505-4A9A-8CAF-623BF87B474B}"/>
                    </a:ext>
                  </a:extLst>
                </p14:cNvPr>
                <p14:cNvContentPartPr/>
                <p14:nvPr/>
              </p14:nvContentPartPr>
              <p14:xfrm>
                <a:off x="10131192" y="4104648"/>
                <a:ext cx="611280" cy="355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AF63948-C505-4A9A-8CAF-623BF87B47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13192" y="4086648"/>
                  <a:ext cx="646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D4736C-46A3-4453-AF93-AE325E2B20BC}"/>
                    </a:ext>
                  </a:extLst>
                </p14:cNvPr>
                <p14:cNvContentPartPr/>
                <p14:nvPr/>
              </p14:nvContentPartPr>
              <p14:xfrm>
                <a:off x="10102032" y="4556808"/>
                <a:ext cx="626400" cy="27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D4736C-46A3-4453-AF93-AE325E2B20B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84392" y="4538808"/>
                  <a:ext cx="662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FD9671-DFBF-45A5-9C43-9E7E49C89CAE}"/>
                    </a:ext>
                  </a:extLst>
                </p14:cNvPr>
                <p14:cNvContentPartPr/>
                <p14:nvPr/>
              </p14:nvContentPartPr>
              <p14:xfrm>
                <a:off x="10282392" y="4525488"/>
                <a:ext cx="405720" cy="250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FD9671-DFBF-45A5-9C43-9E7E49C89CA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64392" y="4507848"/>
                  <a:ext cx="441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3F79B03-F1C8-4D36-A6C3-696185E30B0A}"/>
                    </a:ext>
                  </a:extLst>
                </p14:cNvPr>
                <p14:cNvContentPartPr/>
                <p14:nvPr/>
              </p14:nvContentPartPr>
              <p14:xfrm>
                <a:off x="10204992" y="4944528"/>
                <a:ext cx="592920" cy="361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3F79B03-F1C8-4D36-A6C3-696185E30B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86992" y="4926528"/>
                  <a:ext cx="6285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83A8362-3C57-475C-882A-A020CBD0A1D2}"/>
                    </a:ext>
                  </a:extLst>
                </p14:cNvPr>
                <p14:cNvContentPartPr/>
                <p14:nvPr/>
              </p14:nvContentPartPr>
              <p14:xfrm>
                <a:off x="10323792" y="4991328"/>
                <a:ext cx="437040" cy="379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83A8362-3C57-475C-882A-A020CBD0A1D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06152" y="4973328"/>
                  <a:ext cx="47268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64B45C5-2E66-4ADE-B826-0DB4A8E210DC}"/>
              </a:ext>
            </a:extLst>
          </p:cNvPr>
          <p:cNvGrpSpPr/>
          <p:nvPr/>
        </p:nvGrpSpPr>
        <p:grpSpPr>
          <a:xfrm>
            <a:off x="1235592" y="5470848"/>
            <a:ext cx="115920" cy="441720"/>
            <a:chOff x="1235592" y="5470848"/>
            <a:chExt cx="1159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8151A19-5CA1-4F19-8319-F60EEF4085D4}"/>
                    </a:ext>
                  </a:extLst>
                </p14:cNvPr>
                <p14:cNvContentPartPr/>
                <p14:nvPr/>
              </p14:nvContentPartPr>
              <p14:xfrm>
                <a:off x="1286352" y="5824368"/>
                <a:ext cx="360" cy="88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8151A19-5CA1-4F19-8319-F60EEF4085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77712" y="5815368"/>
                  <a:ext cx="18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1E0DEE7-8BD2-41DB-9A21-A654C6EFE30A}"/>
                    </a:ext>
                  </a:extLst>
                </p14:cNvPr>
                <p14:cNvContentPartPr/>
                <p14:nvPr/>
              </p14:nvContentPartPr>
              <p14:xfrm>
                <a:off x="1323432" y="5817528"/>
                <a:ext cx="5760" cy="86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1E0DEE7-8BD2-41DB-9A21-A654C6EFE3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314792" y="5808528"/>
                  <a:ext cx="23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50642B5-8E67-4269-B7B7-0BDAC880B82B}"/>
                    </a:ext>
                  </a:extLst>
                </p14:cNvPr>
                <p14:cNvContentPartPr/>
                <p14:nvPr/>
              </p14:nvContentPartPr>
              <p14:xfrm>
                <a:off x="1238832" y="5611608"/>
                <a:ext cx="55800" cy="8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50642B5-8E67-4269-B7B7-0BDAC880B8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30192" y="5602968"/>
                  <a:ext cx="73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C6E0A9-39C4-47FB-AA5E-F754E7419524}"/>
                    </a:ext>
                  </a:extLst>
                </p14:cNvPr>
                <p14:cNvContentPartPr/>
                <p14:nvPr/>
              </p14:nvContentPartPr>
              <p14:xfrm>
                <a:off x="1280592" y="5579568"/>
                <a:ext cx="70920" cy="204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C6E0A9-39C4-47FB-AA5E-F754E741952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71592" y="5570568"/>
                  <a:ext cx="88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184AB91-1451-4A7C-B21C-38449F61ACE1}"/>
                    </a:ext>
                  </a:extLst>
                </p14:cNvPr>
                <p14:cNvContentPartPr/>
                <p14:nvPr/>
              </p14:nvContentPartPr>
              <p14:xfrm>
                <a:off x="1235592" y="5470848"/>
                <a:ext cx="85680" cy="88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184AB91-1451-4A7C-B21C-38449F61ACE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26952" y="5462208"/>
                  <a:ext cx="1033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2264842-225E-4C71-B3ED-829617287DAC}"/>
              </a:ext>
            </a:extLst>
          </p:cNvPr>
          <p:cNvGrpSpPr/>
          <p:nvPr/>
        </p:nvGrpSpPr>
        <p:grpSpPr>
          <a:xfrm>
            <a:off x="2059992" y="5586408"/>
            <a:ext cx="160200" cy="325800"/>
            <a:chOff x="2059992" y="5586408"/>
            <a:chExt cx="1602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0256436-C2F0-4C89-887C-B9C656D07AFE}"/>
                    </a:ext>
                  </a:extLst>
                </p14:cNvPr>
                <p14:cNvContentPartPr/>
                <p14:nvPr/>
              </p14:nvContentPartPr>
              <p14:xfrm>
                <a:off x="2059992" y="5586408"/>
                <a:ext cx="160200" cy="118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0256436-C2F0-4C89-887C-B9C656D07A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050992" y="5577408"/>
                  <a:ext cx="177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CF58BC8-9359-4EEC-975C-A042D18B8F21}"/>
                    </a:ext>
                  </a:extLst>
                </p14:cNvPr>
                <p14:cNvContentPartPr/>
                <p14:nvPr/>
              </p14:nvContentPartPr>
              <p14:xfrm>
                <a:off x="2068272" y="5788368"/>
                <a:ext cx="7560" cy="108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CF58BC8-9359-4EEC-975C-A042D18B8F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059272" y="5779728"/>
                  <a:ext cx="25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9C4548B-CE7F-45B1-901D-AC71C5165F1D}"/>
                    </a:ext>
                  </a:extLst>
                </p14:cNvPr>
                <p14:cNvContentPartPr/>
                <p14:nvPr/>
              </p14:nvContentPartPr>
              <p14:xfrm>
                <a:off x="2103912" y="5791248"/>
                <a:ext cx="1440" cy="120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9C4548B-CE7F-45B1-901D-AC71C5165F1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95272" y="5782608"/>
                  <a:ext cx="190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2FB5B2E-CF86-4632-AEDD-A15205130D3E}"/>
              </a:ext>
            </a:extLst>
          </p:cNvPr>
          <p:cNvGrpSpPr/>
          <p:nvPr/>
        </p:nvGrpSpPr>
        <p:grpSpPr>
          <a:xfrm>
            <a:off x="3037392" y="5489928"/>
            <a:ext cx="192600" cy="446400"/>
            <a:chOff x="3037392" y="5489928"/>
            <a:chExt cx="19260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C5769B-10E3-4404-BD36-4B7F57EA96E8}"/>
                    </a:ext>
                  </a:extLst>
                </p14:cNvPr>
                <p14:cNvContentPartPr/>
                <p14:nvPr/>
              </p14:nvContentPartPr>
              <p14:xfrm>
                <a:off x="3037392" y="5489928"/>
                <a:ext cx="108000" cy="214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C5769B-10E3-4404-BD36-4B7F57EA96E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28392" y="5481288"/>
                  <a:ext cx="125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F75F58E-C701-4A49-AFE6-FCF2431D2172}"/>
                    </a:ext>
                  </a:extLst>
                </p14:cNvPr>
                <p14:cNvContentPartPr/>
                <p14:nvPr/>
              </p14:nvContentPartPr>
              <p14:xfrm>
                <a:off x="3210552" y="5639328"/>
                <a:ext cx="19440" cy="119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F75F58E-C701-4A49-AFE6-FCF2431D21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01912" y="5630688"/>
                  <a:ext cx="37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7F0CA97-29A7-4B49-BCE6-4EC001E7F0AB}"/>
                    </a:ext>
                  </a:extLst>
                </p14:cNvPr>
                <p14:cNvContentPartPr/>
                <p14:nvPr/>
              </p14:nvContentPartPr>
              <p14:xfrm>
                <a:off x="3076632" y="5802768"/>
                <a:ext cx="2880" cy="129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7F0CA97-29A7-4B49-BCE6-4EC001E7F0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67632" y="5794128"/>
                  <a:ext cx="2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872D88-B4A0-4037-A39E-E2CE11708C70}"/>
                    </a:ext>
                  </a:extLst>
                </p14:cNvPr>
                <p14:cNvContentPartPr/>
                <p14:nvPr/>
              </p14:nvContentPartPr>
              <p14:xfrm>
                <a:off x="3134232" y="5792688"/>
                <a:ext cx="2880" cy="143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872D88-B4A0-4037-A39E-E2CE11708C7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25232" y="5783688"/>
                  <a:ext cx="205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161C4D3-7AF4-4C18-87A6-465CB17D5A3A}"/>
              </a:ext>
            </a:extLst>
          </p:cNvPr>
          <p:cNvGrpSpPr/>
          <p:nvPr/>
        </p:nvGrpSpPr>
        <p:grpSpPr>
          <a:xfrm>
            <a:off x="3561912" y="5574168"/>
            <a:ext cx="192960" cy="350640"/>
            <a:chOff x="3561912" y="5574168"/>
            <a:chExt cx="1929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B37079-C1B4-4738-A496-78AC5453291F}"/>
                    </a:ext>
                  </a:extLst>
                </p14:cNvPr>
                <p14:cNvContentPartPr/>
                <p14:nvPr/>
              </p14:nvContentPartPr>
              <p14:xfrm>
                <a:off x="3600792" y="5838408"/>
                <a:ext cx="16560" cy="77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B37079-C1B4-4738-A496-78AC5453291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92152" y="5829408"/>
                  <a:ext cx="34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4C99D46-69F7-48D3-AE8F-C09597F12098}"/>
                    </a:ext>
                  </a:extLst>
                </p14:cNvPr>
                <p14:cNvContentPartPr/>
                <p14:nvPr/>
              </p14:nvContentPartPr>
              <p14:xfrm>
                <a:off x="3642552" y="5836248"/>
                <a:ext cx="7200" cy="88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4C99D46-69F7-48D3-AE8F-C09597F1209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33552" y="5827248"/>
                  <a:ext cx="2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2A4C5E3-E5AC-4F4A-A17A-E56C9B344D1D}"/>
                    </a:ext>
                  </a:extLst>
                </p14:cNvPr>
                <p14:cNvContentPartPr/>
                <p14:nvPr/>
              </p14:nvContentPartPr>
              <p14:xfrm>
                <a:off x="3561912" y="5579208"/>
                <a:ext cx="144360" cy="19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2A4C5E3-E5AC-4F4A-A17A-E56C9B344D1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52912" y="5570568"/>
                  <a:ext cx="162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B8654D-DB4A-47BE-AEE8-79F0B12006DF}"/>
                    </a:ext>
                  </a:extLst>
                </p14:cNvPr>
                <p14:cNvContentPartPr/>
                <p14:nvPr/>
              </p14:nvContentPartPr>
              <p14:xfrm>
                <a:off x="3599712" y="5574168"/>
                <a:ext cx="87120" cy="185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B8654D-DB4A-47BE-AEE8-79F0B12006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91072" y="5565528"/>
                  <a:ext cx="104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73235CC-6C15-4732-B19C-AAFF16166878}"/>
                    </a:ext>
                  </a:extLst>
                </p14:cNvPr>
                <p14:cNvContentPartPr/>
                <p14:nvPr/>
              </p14:nvContentPartPr>
              <p14:xfrm>
                <a:off x="3716352" y="5701608"/>
                <a:ext cx="38520" cy="100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73235CC-6C15-4732-B19C-AAFF1616687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7712" y="5692608"/>
                  <a:ext cx="561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FE5CA25-35D1-46C5-A8EE-6986FAB981E7}"/>
              </a:ext>
            </a:extLst>
          </p:cNvPr>
          <p:cNvGrpSpPr/>
          <p:nvPr/>
        </p:nvGrpSpPr>
        <p:grpSpPr>
          <a:xfrm>
            <a:off x="4180752" y="5491008"/>
            <a:ext cx="254160" cy="457560"/>
            <a:chOff x="4180752" y="5491008"/>
            <a:chExt cx="25416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3EE3DCA-BA9F-433B-95B2-D2EA093C7CA9}"/>
                    </a:ext>
                  </a:extLst>
                </p14:cNvPr>
                <p14:cNvContentPartPr/>
                <p14:nvPr/>
              </p14:nvContentPartPr>
              <p14:xfrm>
                <a:off x="4218912" y="5837328"/>
                <a:ext cx="12960" cy="111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3EE3DCA-BA9F-433B-95B2-D2EA093C7C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09912" y="5828688"/>
                  <a:ext cx="30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542016A-B18E-4C81-86B1-A91EEF808D75}"/>
                    </a:ext>
                  </a:extLst>
                </p14:cNvPr>
                <p14:cNvContentPartPr/>
                <p14:nvPr/>
              </p14:nvContentPartPr>
              <p14:xfrm>
                <a:off x="4279032" y="5820048"/>
                <a:ext cx="15480" cy="118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542016A-B18E-4C81-86B1-A91EEF808D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70032" y="5811408"/>
                  <a:ext cx="3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BB56EBE-A840-464A-8F34-5A588A4EFC03}"/>
                    </a:ext>
                  </a:extLst>
                </p14:cNvPr>
                <p14:cNvContentPartPr/>
                <p14:nvPr/>
              </p14:nvContentPartPr>
              <p14:xfrm>
                <a:off x="4180752" y="5491008"/>
                <a:ext cx="158760" cy="198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BB56EBE-A840-464A-8F34-5A588A4EFC0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71752" y="5482008"/>
                  <a:ext cx="176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E282DB1-297D-4B09-8CDD-46E25F1043CD}"/>
                    </a:ext>
                  </a:extLst>
                </p14:cNvPr>
                <p14:cNvContentPartPr/>
                <p14:nvPr/>
              </p14:nvContentPartPr>
              <p14:xfrm>
                <a:off x="4356072" y="5664528"/>
                <a:ext cx="78840" cy="75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E282DB1-297D-4B09-8CDD-46E25F1043C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47432" y="5655528"/>
                  <a:ext cx="964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B7124D2-5C8C-4D6E-9FF9-45BE53DA5772}"/>
              </a:ext>
            </a:extLst>
          </p:cNvPr>
          <p:cNvGrpSpPr/>
          <p:nvPr/>
        </p:nvGrpSpPr>
        <p:grpSpPr>
          <a:xfrm>
            <a:off x="4831992" y="5502168"/>
            <a:ext cx="291240" cy="435960"/>
            <a:chOff x="4831992" y="5502168"/>
            <a:chExt cx="2912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8BB9BA1-3C1E-4F70-A08A-276183A5F788}"/>
                    </a:ext>
                  </a:extLst>
                </p14:cNvPr>
                <p14:cNvContentPartPr/>
                <p14:nvPr/>
              </p14:nvContentPartPr>
              <p14:xfrm>
                <a:off x="4889952" y="5800968"/>
                <a:ext cx="15480" cy="132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8BB9BA1-3C1E-4F70-A08A-276183A5F78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80952" y="5791968"/>
                  <a:ext cx="33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622C25-F9C3-4B2F-B92C-24BA2447AFB8}"/>
                    </a:ext>
                  </a:extLst>
                </p14:cNvPr>
                <p14:cNvContentPartPr/>
                <p14:nvPr/>
              </p14:nvContentPartPr>
              <p14:xfrm>
                <a:off x="4947552" y="5817168"/>
                <a:ext cx="29160" cy="120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622C25-F9C3-4B2F-B92C-24BA2447AF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938912" y="5808528"/>
                  <a:ext cx="46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E99568A-7066-4E9E-A118-8D8946D69EA2}"/>
                    </a:ext>
                  </a:extLst>
                </p14:cNvPr>
                <p14:cNvContentPartPr/>
                <p14:nvPr/>
              </p14:nvContentPartPr>
              <p14:xfrm>
                <a:off x="4831992" y="5502168"/>
                <a:ext cx="172440" cy="266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E99568A-7066-4E9E-A118-8D8946D69EA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23352" y="5493168"/>
                  <a:ext cx="190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D12B99C-F882-4E18-9852-6A26A9E775B0}"/>
                    </a:ext>
                  </a:extLst>
                </p14:cNvPr>
                <p14:cNvContentPartPr/>
                <p14:nvPr/>
              </p14:nvContentPartPr>
              <p14:xfrm>
                <a:off x="4872672" y="5545008"/>
                <a:ext cx="123840" cy="191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D12B99C-F882-4E18-9852-6A26A9E775B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63672" y="5536008"/>
                  <a:ext cx="141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1DFD93-6B9D-4D56-AF62-4A9FF99F123D}"/>
                    </a:ext>
                  </a:extLst>
                </p14:cNvPr>
                <p14:cNvContentPartPr/>
                <p14:nvPr/>
              </p14:nvContentPartPr>
              <p14:xfrm>
                <a:off x="5026392" y="5703768"/>
                <a:ext cx="96840" cy="80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1DFD93-6B9D-4D56-AF62-4A9FF99F123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17752" y="5695128"/>
                  <a:ext cx="114480" cy="9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8627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Вишеструка линеарна</a:t>
            </a:r>
            <a:r>
              <a:rPr lang="en-US" sz="4000" dirty="0">
                <a:solidFill>
                  <a:srgbClr val="663300"/>
                </a:solidFill>
                <a:latin typeface="+mn-lt"/>
              </a:rPr>
              <a:t> </a:t>
            </a:r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регресија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AC4BA4-601C-45F4-A12D-70C5AA3EE984}"/>
                  </a:ext>
                </a:extLst>
              </p:cNvPr>
              <p:cNvSpPr txBox="1"/>
              <p:nvPr/>
            </p:nvSpPr>
            <p:spPr>
              <a:xfrm>
                <a:off x="374902" y="2200235"/>
                <a:ext cx="6665977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𝑇𝐿𝑆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=21,905+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</a:rPr>
                        <m:t>0,497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𝑇𝑂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highlight>
                            <a:srgbClr val="FF66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0,394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𝑇𝑃𝑆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EAC4BA4-601C-45F4-A12D-70C5AA3E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2" y="2200235"/>
                <a:ext cx="6665977" cy="473719"/>
              </a:xfrm>
              <a:prstGeom prst="rect">
                <a:avLst/>
              </a:prstGeom>
              <a:blipFill>
                <a:blip r:embed="rId2"/>
                <a:stretch>
                  <a:fillRect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E59EB-0664-405F-AA0E-DC343A42D762}"/>
                  </a:ext>
                </a:extLst>
              </p:cNvPr>
              <p:cNvSpPr txBox="1"/>
              <p:nvPr/>
            </p:nvSpPr>
            <p:spPr>
              <a:xfrm>
                <a:off x="923542" y="3105491"/>
                <a:ext cx="9685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1. </a:t>
                </a:r>
                <a:r>
                  <a:rPr lang="sr-Cyrl-R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Процењујемо да особа која има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𝑇𝑂</m:t>
                    </m:r>
                  </m:oMath>
                </a14:m>
                <a:r>
                  <a:rPr lang="sr-Cyrl-RS" sz="24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400" dirty="0">
                    <a:solidFill>
                      <a:srgbClr val="FF0000"/>
                    </a:solidFill>
                  </a:rPr>
                  <a:t>за 1 веће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 од друге особе, а имају исте вредности за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𝑇𝑃𝑆</m:t>
                    </m:r>
                  </m:oMath>
                </a14:m>
                <a:r>
                  <a:rPr lang="sr-Cyrl-RS" sz="2400" dirty="0">
                    <a:solidFill>
                      <a:schemeClr val="tx1"/>
                    </a:solidFill>
                  </a:rPr>
                  <a:t> има за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0000"/>
                        </a:highlight>
                        <a:latin typeface="Cambria Math" panose="02040503050406030204" pitchFamily="18" charset="0"/>
                      </a:rPr>
                      <m:t>0,497</m:t>
                    </m:r>
                  </m:oMath>
                </a14:m>
                <a:r>
                  <a:rPr lang="sr-Cyrl-RS" sz="24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400" dirty="0">
                    <a:solidFill>
                      <a:srgbClr val="0070C0"/>
                    </a:solidFill>
                  </a:rPr>
                  <a:t>веће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𝑇𝐿𝑆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AE59EB-0664-405F-AA0E-DC343A42D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42" y="3105491"/>
                <a:ext cx="9685282" cy="830997"/>
              </a:xfrm>
              <a:prstGeom prst="rect">
                <a:avLst/>
              </a:prstGeom>
              <a:blipFill>
                <a:blip r:embed="rId3"/>
                <a:stretch>
                  <a:fillRect l="-944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27B7C4-D6C2-4B27-B7E0-B1DDD17D16FE}"/>
                  </a:ext>
                </a:extLst>
              </p:cNvPr>
              <p:cNvSpPr txBox="1"/>
              <p:nvPr/>
            </p:nvSpPr>
            <p:spPr>
              <a:xfrm>
                <a:off x="923542" y="4275579"/>
                <a:ext cx="9685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2. </a:t>
                </a:r>
                <a:r>
                  <a:rPr lang="sr-Cyrl-R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Процењујемо да особа која има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𝑇𝑃𝑆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400" dirty="0">
                    <a:solidFill>
                      <a:srgbClr val="FFC000"/>
                    </a:solidFill>
                  </a:rPr>
                  <a:t>за 1 веће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од друге особе, а имају исте вредности за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400" dirty="0">
                    <a:solidFill>
                      <a:schemeClr val="tx1"/>
                    </a:solidFill>
                  </a:rPr>
                  <a:t>има за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66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0,394</m:t>
                    </m:r>
                  </m:oMath>
                </a14:m>
                <a:r>
                  <a:rPr lang="sr-Cyrl-RS" sz="2400" dirty="0">
                    <a:solidFill>
                      <a:schemeClr val="tx1"/>
                    </a:solidFill>
                  </a:rPr>
                  <a:t> </a:t>
                </a:r>
                <a:r>
                  <a:rPr lang="sr-Cyrl-RS" sz="2400" dirty="0">
                    <a:solidFill>
                      <a:srgbClr val="0070C0"/>
                    </a:solidFill>
                  </a:rPr>
                  <a:t>мање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𝑇𝐿𝑆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27B7C4-D6C2-4B27-B7E0-B1DDD17D1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42" y="4275579"/>
                <a:ext cx="9685282" cy="830997"/>
              </a:xfrm>
              <a:prstGeom prst="rect">
                <a:avLst/>
              </a:prstGeom>
              <a:blipFill>
                <a:blip r:embed="rId4"/>
                <a:stretch>
                  <a:fillRect l="-944" t="-5839" r="-18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07C93D5-3C64-437A-9711-81E609BCC7BE}"/>
              </a:ext>
            </a:extLst>
          </p:cNvPr>
          <p:cNvGrpSpPr/>
          <p:nvPr/>
        </p:nvGrpSpPr>
        <p:grpSpPr>
          <a:xfrm>
            <a:off x="4091904" y="2031240"/>
            <a:ext cx="389880" cy="144720"/>
            <a:chOff x="4091904" y="2031240"/>
            <a:chExt cx="38988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EDD0F6-C5E1-4BF4-9223-FA57AB532654}"/>
                    </a:ext>
                  </a:extLst>
                </p14:cNvPr>
                <p14:cNvContentPartPr/>
                <p14:nvPr/>
              </p14:nvContentPartPr>
              <p14:xfrm>
                <a:off x="4091904" y="2032320"/>
                <a:ext cx="91440" cy="9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EDD0F6-C5E1-4BF4-9223-FA57AB5326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73904" y="2014680"/>
                  <a:ext cx="127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6B05E0D-A15A-456B-847D-7D2D11CB0B89}"/>
                    </a:ext>
                  </a:extLst>
                </p14:cNvPr>
                <p14:cNvContentPartPr/>
                <p14:nvPr/>
              </p14:nvContentPartPr>
              <p14:xfrm>
                <a:off x="4171464" y="2031600"/>
                <a:ext cx="85680" cy="90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6B05E0D-A15A-456B-847D-7D2D11CB0B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53824" y="2013600"/>
                  <a:ext cx="121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8311CD-B4BA-4E02-9E05-F56DE1112FB0}"/>
                    </a:ext>
                  </a:extLst>
                </p14:cNvPr>
                <p14:cNvContentPartPr/>
                <p14:nvPr/>
              </p14:nvContentPartPr>
              <p14:xfrm>
                <a:off x="4321224" y="2035560"/>
                <a:ext cx="9720" cy="11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8311CD-B4BA-4E02-9E05-F56DE1112F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03584" y="2017920"/>
                  <a:ext cx="4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D41539-F561-40C3-83F6-46C3180D8933}"/>
                    </a:ext>
                  </a:extLst>
                </p14:cNvPr>
                <p14:cNvContentPartPr/>
                <p14:nvPr/>
              </p14:nvContentPartPr>
              <p14:xfrm>
                <a:off x="4273704" y="2073000"/>
                <a:ext cx="97200" cy="11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D41539-F561-40C3-83F6-46C3180D89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55704" y="2055360"/>
                  <a:ext cx="13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DA9F63-28D1-4984-ADA7-DC36C2B2ECFA}"/>
                    </a:ext>
                  </a:extLst>
                </p14:cNvPr>
                <p14:cNvContentPartPr/>
                <p14:nvPr/>
              </p14:nvContentPartPr>
              <p14:xfrm>
                <a:off x="4440024" y="2031240"/>
                <a:ext cx="41760" cy="14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DA9F63-28D1-4984-ADA7-DC36C2B2EC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22024" y="2013600"/>
                  <a:ext cx="774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6931B7-F5F7-4F5A-A6C2-5A6A2CA3804F}"/>
              </a:ext>
            </a:extLst>
          </p:cNvPr>
          <p:cNvGrpSpPr/>
          <p:nvPr/>
        </p:nvGrpSpPr>
        <p:grpSpPr>
          <a:xfrm>
            <a:off x="5889024" y="2035920"/>
            <a:ext cx="484920" cy="160920"/>
            <a:chOff x="5889024" y="2035920"/>
            <a:chExt cx="4849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60410B6-9261-4B74-86D0-BD0216678EE7}"/>
                    </a:ext>
                  </a:extLst>
                </p14:cNvPr>
                <p14:cNvContentPartPr/>
                <p14:nvPr/>
              </p14:nvContentPartPr>
              <p14:xfrm>
                <a:off x="5889024" y="2043840"/>
                <a:ext cx="99000" cy="90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60410B6-9261-4B74-86D0-BD0216678E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71024" y="2025840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C2B4A9-14A4-4755-B77E-C4F5899594D2}"/>
                    </a:ext>
                  </a:extLst>
                </p14:cNvPr>
                <p14:cNvContentPartPr/>
                <p14:nvPr/>
              </p14:nvContentPartPr>
              <p14:xfrm>
                <a:off x="6006024" y="2041320"/>
                <a:ext cx="120600" cy="10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C2B4A9-14A4-4755-B77E-C4F5899594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88384" y="2023320"/>
                  <a:ext cx="156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CDDCDE-1ADC-4D1E-B7DC-BD658D0AE539}"/>
                    </a:ext>
                  </a:extLst>
                </p14:cNvPr>
                <p14:cNvContentPartPr/>
                <p14:nvPr/>
              </p14:nvContentPartPr>
              <p14:xfrm>
                <a:off x="6170904" y="2056440"/>
                <a:ext cx="21960" cy="111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CDDCDE-1ADC-4D1E-B7DC-BD658D0AE5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52904" y="2038800"/>
                  <a:ext cx="57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7A50B2-6714-45D8-B3E9-5DBABD7FEA6E}"/>
                    </a:ext>
                  </a:extLst>
                </p14:cNvPr>
                <p14:cNvContentPartPr/>
                <p14:nvPr/>
              </p14:nvContentPartPr>
              <p14:xfrm>
                <a:off x="6132384" y="2106480"/>
                <a:ext cx="11448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7A50B2-6714-45D8-B3E9-5DBABD7FEA6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14384" y="2088480"/>
                  <a:ext cx="150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5DD94B-43B4-4C47-B392-1ED8A4D9B204}"/>
                    </a:ext>
                  </a:extLst>
                </p14:cNvPr>
                <p14:cNvContentPartPr/>
                <p14:nvPr/>
              </p14:nvContentPartPr>
              <p14:xfrm>
                <a:off x="6287904" y="2035920"/>
                <a:ext cx="86040" cy="16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5DD94B-43B4-4C47-B392-1ED8A4D9B2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9904" y="2017920"/>
                  <a:ext cx="1216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9755D2-8FAD-4712-9DF4-FBCBF7B37F32}"/>
              </a:ext>
            </a:extLst>
          </p:cNvPr>
          <p:cNvGrpSpPr/>
          <p:nvPr/>
        </p:nvGrpSpPr>
        <p:grpSpPr>
          <a:xfrm>
            <a:off x="274464" y="3287280"/>
            <a:ext cx="438840" cy="126360"/>
            <a:chOff x="274464" y="3287280"/>
            <a:chExt cx="438840" cy="1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EB48F02-7557-4D79-8D5E-3151E1A5E6C9}"/>
                    </a:ext>
                  </a:extLst>
                </p14:cNvPr>
                <p14:cNvContentPartPr/>
                <p14:nvPr/>
              </p14:nvContentPartPr>
              <p14:xfrm>
                <a:off x="274464" y="3338400"/>
                <a:ext cx="438840" cy="10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EB48F02-7557-4D79-8D5E-3151E1A5E6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6464" y="3320760"/>
                  <a:ext cx="474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7BC7E87-A580-47A4-8F9B-E867615A3A87}"/>
                    </a:ext>
                  </a:extLst>
                </p14:cNvPr>
                <p14:cNvContentPartPr/>
                <p14:nvPr/>
              </p14:nvContentPartPr>
              <p14:xfrm>
                <a:off x="560664" y="3287280"/>
                <a:ext cx="12492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7BC7E87-A580-47A4-8F9B-E867615A3A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3024" y="3269280"/>
                  <a:ext cx="160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D97E2E2-DB56-4448-BCA5-449AAFF345F4}"/>
              </a:ext>
            </a:extLst>
          </p:cNvPr>
          <p:cNvGrpSpPr/>
          <p:nvPr/>
        </p:nvGrpSpPr>
        <p:grpSpPr>
          <a:xfrm>
            <a:off x="334584" y="4488600"/>
            <a:ext cx="437760" cy="183240"/>
            <a:chOff x="334584" y="4488600"/>
            <a:chExt cx="43776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4108DFD-35A4-425A-A466-1492AC1BB1AD}"/>
                    </a:ext>
                  </a:extLst>
                </p14:cNvPr>
                <p14:cNvContentPartPr/>
                <p14:nvPr/>
              </p14:nvContentPartPr>
              <p14:xfrm>
                <a:off x="334584" y="4563480"/>
                <a:ext cx="38520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4108DFD-35A4-425A-A466-1492AC1BB1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6584" y="4545840"/>
                  <a:ext cx="420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67E6FD7-8500-436B-BDC7-DE6D2707F464}"/>
                    </a:ext>
                  </a:extLst>
                </p14:cNvPr>
                <p14:cNvContentPartPr/>
                <p14:nvPr/>
              </p14:nvContentPartPr>
              <p14:xfrm>
                <a:off x="643824" y="4488600"/>
                <a:ext cx="128520" cy="18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67E6FD7-8500-436B-BDC7-DE6D2707F4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6184" y="4470960"/>
                  <a:ext cx="1641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0015A-AE75-48E6-859B-D0E9DC058911}"/>
              </a:ext>
            </a:extLst>
          </p:cNvPr>
          <p:cNvGrpSpPr/>
          <p:nvPr/>
        </p:nvGrpSpPr>
        <p:grpSpPr>
          <a:xfrm>
            <a:off x="206784" y="2327160"/>
            <a:ext cx="599760" cy="236880"/>
            <a:chOff x="206784" y="2327160"/>
            <a:chExt cx="5997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78A84F-D909-4D39-8D9F-BBB252D3D4AC}"/>
                    </a:ext>
                  </a:extLst>
                </p14:cNvPr>
                <p14:cNvContentPartPr/>
                <p14:nvPr/>
              </p14:nvContentPartPr>
              <p14:xfrm>
                <a:off x="206784" y="2353080"/>
                <a:ext cx="562320" cy="18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78A84F-D909-4D39-8D9F-BBB252D3D4A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88784" y="2335080"/>
                  <a:ext cx="597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462141-BAC5-4867-8D68-AFE091FC7F48}"/>
                    </a:ext>
                  </a:extLst>
                </p14:cNvPr>
                <p14:cNvContentPartPr/>
                <p14:nvPr/>
              </p14:nvContentPartPr>
              <p14:xfrm>
                <a:off x="693504" y="2327160"/>
                <a:ext cx="113040" cy="236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462141-BAC5-4867-8D68-AFE091FC7F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5864" y="2309520"/>
                  <a:ext cx="14868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798329-63A3-4080-AC3F-61E39D4D329C}"/>
              </a:ext>
            </a:extLst>
          </p:cNvPr>
          <p:cNvGrpSpPr/>
          <p:nvPr/>
        </p:nvGrpSpPr>
        <p:grpSpPr>
          <a:xfrm>
            <a:off x="4142664" y="2232480"/>
            <a:ext cx="415440" cy="544320"/>
            <a:chOff x="4142664" y="2232480"/>
            <a:chExt cx="41544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7C267A-9492-4C31-A63B-A12AC49DE38A}"/>
                    </a:ext>
                  </a:extLst>
                </p14:cNvPr>
                <p14:cNvContentPartPr/>
                <p14:nvPr/>
              </p14:nvContentPartPr>
              <p14:xfrm>
                <a:off x="4220064" y="2687880"/>
                <a:ext cx="105480" cy="88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7C267A-9492-4C31-A63B-A12AC49DE3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02064" y="2670240"/>
                  <a:ext cx="141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6BC833-8771-423E-888E-7CD565293AA5}"/>
                    </a:ext>
                  </a:extLst>
                </p14:cNvPr>
                <p14:cNvContentPartPr/>
                <p14:nvPr/>
              </p14:nvContentPartPr>
              <p14:xfrm>
                <a:off x="4324464" y="2692200"/>
                <a:ext cx="94320" cy="71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6BC833-8771-423E-888E-7CD565293A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06464" y="2674200"/>
                  <a:ext cx="129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CF519C-0E79-47E4-A106-340B3F7E1337}"/>
                    </a:ext>
                  </a:extLst>
                </p14:cNvPr>
                <p14:cNvContentPartPr/>
                <p14:nvPr/>
              </p14:nvContentPartPr>
              <p14:xfrm>
                <a:off x="4142664" y="2232480"/>
                <a:ext cx="415440" cy="429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CF519C-0E79-47E4-A106-340B3F7E13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25024" y="2214840"/>
                  <a:ext cx="451080" cy="46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B840A7-D6D9-4133-BD70-79810A7A3BFB}"/>
              </a:ext>
            </a:extLst>
          </p:cNvPr>
          <p:cNvGrpSpPr/>
          <p:nvPr/>
        </p:nvGrpSpPr>
        <p:grpSpPr>
          <a:xfrm>
            <a:off x="5836464" y="2269560"/>
            <a:ext cx="650520" cy="471960"/>
            <a:chOff x="5836464" y="2269560"/>
            <a:chExt cx="65052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F99DE5-AD9C-4E9E-A4C7-527DC72DC9E0}"/>
                    </a:ext>
                  </a:extLst>
                </p14:cNvPr>
                <p14:cNvContentPartPr/>
                <p14:nvPr/>
              </p14:nvContentPartPr>
              <p14:xfrm>
                <a:off x="6007464" y="2644680"/>
                <a:ext cx="148680" cy="5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5F99DE5-AD9C-4E9E-A4C7-527DC72DC9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89824" y="2627040"/>
                  <a:ext cx="184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F97C31-7A9A-49A6-9CF2-01C79C9A38D1}"/>
                    </a:ext>
                  </a:extLst>
                </p14:cNvPr>
                <p14:cNvContentPartPr/>
                <p14:nvPr/>
              </p14:nvContentPartPr>
              <p14:xfrm>
                <a:off x="5956344" y="2658720"/>
                <a:ext cx="145080" cy="8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F97C31-7A9A-49A6-9CF2-01C79C9A38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38704" y="2640720"/>
                  <a:ext cx="180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8B5247-F58D-4FF4-B082-A7C9E7AC47FF}"/>
                    </a:ext>
                  </a:extLst>
                </p14:cNvPr>
                <p14:cNvContentPartPr/>
                <p14:nvPr/>
              </p14:nvContentPartPr>
              <p14:xfrm>
                <a:off x="6106104" y="2647200"/>
                <a:ext cx="113040" cy="9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8B5247-F58D-4FF4-B082-A7C9E7AC47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88104" y="2629560"/>
                  <a:ext cx="148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BC8BE3-AEDF-4B14-BE04-071F11333B51}"/>
                    </a:ext>
                  </a:extLst>
                </p14:cNvPr>
                <p14:cNvContentPartPr/>
                <p14:nvPr/>
              </p14:nvContentPartPr>
              <p14:xfrm>
                <a:off x="5836464" y="2269560"/>
                <a:ext cx="650520" cy="365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BC8BE3-AEDF-4B14-BE04-071F11333B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18464" y="2251560"/>
                  <a:ext cx="686160" cy="40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043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B738-C284-4D9D-9BD4-C7425DA57F40}"/>
              </a:ext>
            </a:extLst>
          </p:cNvPr>
          <p:cNvSpPr txBox="1"/>
          <p:nvPr/>
        </p:nvSpPr>
        <p:spPr>
          <a:xfrm>
            <a:off x="1024128" y="1865376"/>
            <a:ext cx="6505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Уколико постоји функционална зависност између обележја, једно обележје можемо израчунати преко другог без прављења грешке.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/>
              <p:nvPr/>
            </p:nvSpPr>
            <p:spPr>
              <a:xfrm>
                <a:off x="1024127" y="3429000"/>
                <a:ext cx="5532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Једначина праве: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3429000"/>
                <a:ext cx="5532121" cy="461665"/>
              </a:xfrm>
              <a:prstGeom prst="rect">
                <a:avLst/>
              </a:prstGeom>
              <a:blipFill>
                <a:blip r:embed="rId2"/>
                <a:stretch>
                  <a:fillRect l="-1432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1024127" y="3947046"/>
                <a:ext cx="5404105" cy="1593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Линеарна функција: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sr-Cyrl-RS" sz="2400" b="0" dirty="0"/>
              </a:p>
              <a:p>
                <a:pPr marL="347663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347663">
                  <a:buClr>
                    <a:srgbClr val="FF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3947046"/>
                <a:ext cx="5404105" cy="1593578"/>
              </a:xfrm>
              <a:prstGeom prst="rect">
                <a:avLst/>
              </a:prstGeom>
              <a:blipFill>
                <a:blip r:embed="rId3"/>
                <a:stretch>
                  <a:fillRect l="-1466" t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1259AD6-E07C-4FFF-AE37-AD51CC895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315" y="0"/>
            <a:ext cx="4192859" cy="60885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58A5AE-1B0B-4496-8EFD-AAB6940F81BC}"/>
                  </a:ext>
                </a:extLst>
              </p14:cNvPr>
              <p14:cNvContentPartPr/>
              <p14:nvPr/>
            </p14:nvContentPartPr>
            <p14:xfrm>
              <a:off x="4136056" y="4355231"/>
              <a:ext cx="556920" cy="2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58A5AE-1B0B-4496-8EFD-AAB6940F81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27056" y="4346591"/>
                <a:ext cx="5745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98A7F9-9BA0-4108-8BAB-B669BB0A843F}"/>
                  </a:ext>
                </a:extLst>
              </p14:cNvPr>
              <p14:cNvContentPartPr/>
              <p14:nvPr/>
            </p14:nvContentPartPr>
            <p14:xfrm>
              <a:off x="5533576" y="4372511"/>
              <a:ext cx="21636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98A7F9-9BA0-4108-8BAB-B669BB0A84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4936" y="4363871"/>
                <a:ext cx="234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4FAC0ED-7A3E-42E4-8572-43AA2FF7045A}"/>
                  </a:ext>
                </a:extLst>
              </p14:cNvPr>
              <p14:cNvContentPartPr/>
              <p14:nvPr/>
            </p14:nvContentPartPr>
            <p14:xfrm>
              <a:off x="9658816" y="1026311"/>
              <a:ext cx="807480" cy="4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4FAC0ED-7A3E-42E4-8572-43AA2FF704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49816" y="1017311"/>
                <a:ext cx="825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A1F370-614A-4B98-9207-792865579377}"/>
                  </a:ext>
                </a:extLst>
              </p14:cNvPr>
              <p14:cNvContentPartPr/>
              <p14:nvPr/>
            </p14:nvContentPartPr>
            <p14:xfrm>
              <a:off x="9623176" y="3655751"/>
              <a:ext cx="820080" cy="1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A1F370-614A-4B98-9207-7928655793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14536" y="3646751"/>
                <a:ext cx="837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5E9B78-DB06-45AA-8F8D-90AC6F0B3860}"/>
                  </a:ext>
                </a:extLst>
              </p14:cNvPr>
              <p14:cNvContentPartPr/>
              <p14:nvPr/>
            </p14:nvContentPartPr>
            <p14:xfrm>
              <a:off x="9388456" y="1899671"/>
              <a:ext cx="78120" cy="64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5E9B78-DB06-45AA-8F8D-90AC6F0B38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79456" y="1891031"/>
                <a:ext cx="95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D43F73-BCEF-4AD4-9683-2BA839C39B16}"/>
                  </a:ext>
                </a:extLst>
              </p14:cNvPr>
              <p14:cNvContentPartPr/>
              <p14:nvPr/>
            </p14:nvContentPartPr>
            <p14:xfrm>
              <a:off x="9379816" y="3856631"/>
              <a:ext cx="87480" cy="7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D43F73-BCEF-4AD4-9683-2BA839C39B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70816" y="3847631"/>
                <a:ext cx="10512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84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/>
              <p:nvPr/>
            </p:nvSpPr>
            <p:spPr>
              <a:xfrm>
                <a:off x="1024128" y="4184340"/>
                <a:ext cx="5532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=3+12∙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F16B0C-BA6B-4514-B4F2-55FDAEDBB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4184340"/>
                <a:ext cx="5532121" cy="461665"/>
              </a:xfrm>
              <a:prstGeom prst="rect">
                <a:avLst/>
              </a:prstGeom>
              <a:blipFill>
                <a:blip r:embed="rId2"/>
                <a:stretch>
                  <a:fillRect l="-1432" t="-657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1024127" y="2031393"/>
                <a:ext cx="540410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sr-Cyrl-RS" sz="2400" u="sng" dirty="0"/>
                  <a:t>Пример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месечна зарада запосленог,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годишња зарада. Годишња зарада се састоји од 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sr-Cyrl-RS" sz="2400" dirty="0"/>
                  <a:t> плата и регреса од </a:t>
                </a:r>
                <a14:m>
                  <m:oMath xmlns:m="http://schemas.openxmlformats.org/officeDocument/2006/math">
                    <m:r>
                      <a:rPr lang="sr-Cyrl-RS" sz="2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sr-Cyrl-RS" sz="2400" dirty="0"/>
                  <a:t> одговарајуће јединице у којима је изражена месечна плата.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2031393"/>
                <a:ext cx="5404105" cy="1938992"/>
              </a:xfrm>
              <a:prstGeom prst="rect">
                <a:avLst/>
              </a:prstGeom>
              <a:blipFill>
                <a:blip r:embed="rId3"/>
                <a:stretch>
                  <a:fillRect l="-1691" t="-2516" r="-101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F974457-5E6C-4409-A92F-9E6730CCD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49" y="1093791"/>
            <a:ext cx="5635752" cy="18752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34509-A4D8-4C6E-8D79-0DD5F1F1F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422" y="3315255"/>
            <a:ext cx="4861578" cy="35427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B0ABB1-BC50-4DD6-ACB9-6668D06EA687}"/>
                  </a:ext>
                </a:extLst>
              </p14:cNvPr>
              <p14:cNvContentPartPr/>
              <p14:nvPr/>
            </p14:nvContentPartPr>
            <p14:xfrm>
              <a:off x="1352176" y="4507151"/>
              <a:ext cx="293040" cy="140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B0ABB1-BC50-4DD6-ACB9-6668D06EA6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3536" y="4498511"/>
                <a:ext cx="3106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96984F-1812-4CE2-8DDD-7A07438D539B}"/>
                  </a:ext>
                </a:extLst>
              </p14:cNvPr>
              <p14:cNvContentPartPr/>
              <p14:nvPr/>
            </p14:nvContentPartPr>
            <p14:xfrm>
              <a:off x="1980376" y="4515431"/>
              <a:ext cx="255240" cy="154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96984F-1812-4CE2-8DDD-7A07438D53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1736" y="4506791"/>
                <a:ext cx="27288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B20D520-53B4-48F4-BAC0-C0E4F42B3DB6}"/>
              </a:ext>
            </a:extLst>
          </p:cNvPr>
          <p:cNvGrpSpPr/>
          <p:nvPr/>
        </p:nvGrpSpPr>
        <p:grpSpPr>
          <a:xfrm>
            <a:off x="2577976" y="4542071"/>
            <a:ext cx="845280" cy="188280"/>
            <a:chOff x="2577976" y="4542071"/>
            <a:chExt cx="8452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2EF5E4-9AEE-4A77-82EF-61F850E5D082}"/>
                    </a:ext>
                  </a:extLst>
                </p14:cNvPr>
                <p14:cNvContentPartPr/>
                <p14:nvPr/>
              </p14:nvContentPartPr>
              <p14:xfrm>
                <a:off x="2577976" y="4542071"/>
                <a:ext cx="350640" cy="14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2EF5E4-9AEE-4A77-82EF-61F850E5D0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9336" y="4533071"/>
                  <a:ext cx="368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C56FFE-4F05-49EC-9D38-22BD58422980}"/>
                    </a:ext>
                  </a:extLst>
                </p14:cNvPr>
                <p14:cNvContentPartPr/>
                <p14:nvPr/>
              </p14:nvContentPartPr>
              <p14:xfrm>
                <a:off x="3101416" y="4590671"/>
                <a:ext cx="321840" cy="139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C56FFE-4F05-49EC-9D38-22BD584229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92776" y="4581671"/>
                  <a:ext cx="33948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523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u="sng" dirty="0"/>
                  <a:t>Мотивациони пример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представља резултате на једном тесту знања,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на другом. Десно су дати подаци за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sr-Cyrl-RS" sz="2400" dirty="0"/>
                  <a:t> испитаника. Да ли се на основу резултата једног теста могу предвидети резултати на другом?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blipFill>
                <a:blip r:embed="rId2"/>
                <a:stretch>
                  <a:fillRect l="-2240" t="-1288" r="-128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9CDA9E-A584-4840-BE0D-772E383C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81" y="2084832"/>
            <a:ext cx="2542616" cy="27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1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u="sng" dirty="0"/>
                  <a:t>Мотивациони пример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представља резултате на једном тесту знања,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на другом. Десно су дати подаци за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sr-Cyrl-RS" sz="2400" dirty="0"/>
                  <a:t> испитаника. Да ли се на основу резултата једног теста могу предвидети резултати на другом?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blipFill>
                <a:blip r:embed="rId2"/>
                <a:stretch>
                  <a:fillRect l="-2240" t="-1288" r="-128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9CDA9E-A584-4840-BE0D-772E383C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81" y="2084832"/>
            <a:ext cx="2542616" cy="2739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2D2D63-C0D7-4C4F-B016-47506C725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383" y="2089696"/>
            <a:ext cx="4683512" cy="43489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4B2558-1D4D-4F61-91C1-07B20C98DEBF}"/>
                  </a:ext>
                </a:extLst>
              </p14:cNvPr>
              <p14:cNvContentPartPr/>
              <p14:nvPr/>
            </p14:nvContentPartPr>
            <p14:xfrm>
              <a:off x="7815256" y="2931791"/>
              <a:ext cx="2903040" cy="2993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4B2558-1D4D-4F61-91C1-07B20C98DE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6256" y="2922791"/>
                <a:ext cx="2920680" cy="30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2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u="sng" dirty="0"/>
                  <a:t>Мотивациони пример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представља резултате на једном тесту знања,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на другом. Десно су дати подаци за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sr-Cyrl-RS" sz="2400" dirty="0"/>
                  <a:t> испитаника. Да ли се на основу резултата једног теста могу предвидети резултати на другом?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blipFill>
                <a:blip r:embed="rId2"/>
                <a:stretch>
                  <a:fillRect l="-2240" t="-1288" r="-128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9CDA9E-A584-4840-BE0D-772E383C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81" y="2084832"/>
            <a:ext cx="2542616" cy="2739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819FE-499C-4DD6-84D4-A91E6F9EE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39" y="1938916"/>
            <a:ext cx="4917633" cy="4520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B3241-A0C2-4E1C-82D0-FBBB7F289990}"/>
              </a:ext>
            </a:extLst>
          </p:cNvPr>
          <p:cNvSpPr txBox="1"/>
          <p:nvPr/>
        </p:nvSpPr>
        <p:spPr>
          <a:xfrm rot="19303285">
            <a:off x="9209757" y="2591447"/>
            <a:ext cx="1777386" cy="408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83DFC8-96AF-4913-97B3-88D1E485D127}"/>
                  </a:ext>
                </a:extLst>
              </p14:cNvPr>
              <p14:cNvContentPartPr/>
              <p14:nvPr/>
            </p14:nvContentPartPr>
            <p14:xfrm>
              <a:off x="10995350" y="2284644"/>
              <a:ext cx="251280" cy="447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83DFC8-96AF-4913-97B3-88D1E485D1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59350" y="2248644"/>
                <a:ext cx="32292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D6E8A-B5D9-4B80-88BE-033DE8CD5CDB}"/>
                  </a:ext>
                </a:extLst>
              </p14:cNvPr>
              <p14:cNvContentPartPr/>
              <p14:nvPr/>
            </p14:nvContentPartPr>
            <p14:xfrm>
              <a:off x="11104430" y="2989164"/>
              <a:ext cx="2520" cy="33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D6E8A-B5D9-4B80-88BE-033DE8CD5C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68790" y="2953524"/>
                <a:ext cx="7416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DD1E86-6CE9-4B01-821B-37766A7E3E42}"/>
              </a:ext>
            </a:extLst>
          </p:cNvPr>
          <p:cNvGrpSpPr/>
          <p:nvPr/>
        </p:nvGrpSpPr>
        <p:grpSpPr>
          <a:xfrm>
            <a:off x="8886256" y="5967311"/>
            <a:ext cx="146520" cy="434880"/>
            <a:chOff x="8886256" y="5967311"/>
            <a:chExt cx="1465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9D600D-D85B-40E1-8AC4-F0277763948E}"/>
                    </a:ext>
                  </a:extLst>
                </p14:cNvPr>
                <p14:cNvContentPartPr/>
                <p14:nvPr/>
              </p14:nvContentPartPr>
              <p14:xfrm>
                <a:off x="8943496" y="5967311"/>
                <a:ext cx="16560" cy="13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9D600D-D85B-40E1-8AC4-F0277763948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34496" y="5958311"/>
                  <a:ext cx="34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6BB2B8-6D04-48E7-8186-AA5E96D72A75}"/>
                    </a:ext>
                  </a:extLst>
                </p14:cNvPr>
                <p14:cNvContentPartPr/>
                <p14:nvPr/>
              </p14:nvContentPartPr>
              <p14:xfrm>
                <a:off x="8886256" y="6146591"/>
                <a:ext cx="101880" cy="25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6BB2B8-6D04-48E7-8186-AA5E96D72A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77256" y="6137951"/>
                  <a:ext cx="119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74EAB1-A837-425B-8037-CCA9C45F6C13}"/>
                    </a:ext>
                  </a:extLst>
                </p14:cNvPr>
                <p14:cNvContentPartPr/>
                <p14:nvPr/>
              </p14:nvContentPartPr>
              <p14:xfrm>
                <a:off x="8922616" y="6175391"/>
                <a:ext cx="11016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74EAB1-A837-425B-8037-CCA9C45F6C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13616" y="6166751"/>
                  <a:ext cx="127800" cy="2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7AB2DA4-CD02-44DF-B442-993D98875915}"/>
                  </a:ext>
                </a:extLst>
              </p14:cNvPr>
              <p14:cNvContentPartPr/>
              <p14:nvPr/>
            </p14:nvContentPartPr>
            <p14:xfrm>
              <a:off x="8918656" y="5746271"/>
              <a:ext cx="4320" cy="11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7AB2DA4-CD02-44DF-B442-993D988759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09656" y="5737631"/>
                <a:ext cx="219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9F5ED0-8D52-4C06-9AA9-4659ED8F6317}"/>
                  </a:ext>
                </a:extLst>
              </p14:cNvPr>
              <p14:cNvContentPartPr/>
              <p14:nvPr/>
            </p14:nvContentPartPr>
            <p14:xfrm>
              <a:off x="8896696" y="5471231"/>
              <a:ext cx="1296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9F5ED0-8D52-4C06-9AA9-4659ED8F63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87696" y="5462231"/>
                <a:ext cx="306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7E420F7-9984-4092-BE1A-0CB95DF7B462}"/>
                  </a:ext>
                </a:extLst>
              </p14:cNvPr>
              <p14:cNvContentPartPr/>
              <p14:nvPr/>
            </p14:nvContentPartPr>
            <p14:xfrm>
              <a:off x="8872576" y="5162711"/>
              <a:ext cx="16560" cy="159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7E420F7-9984-4092-BE1A-0CB95DF7B4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3936" y="5154071"/>
                <a:ext cx="34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ACC2C22-6C55-442E-8E5A-01BC70CEC63A}"/>
                  </a:ext>
                </a:extLst>
              </p14:cNvPr>
              <p14:cNvContentPartPr/>
              <p14:nvPr/>
            </p14:nvContentPartPr>
            <p14:xfrm>
              <a:off x="8872936" y="4871111"/>
              <a:ext cx="10800" cy="172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ACC2C22-6C55-442E-8E5A-01BC70CEC63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63936" y="4862111"/>
                <a:ext cx="2844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9885BF5-C4DB-478A-920B-0F9454E35BC9}"/>
              </a:ext>
            </a:extLst>
          </p:cNvPr>
          <p:cNvGrpSpPr/>
          <p:nvPr/>
        </p:nvGrpSpPr>
        <p:grpSpPr>
          <a:xfrm>
            <a:off x="8826496" y="4330031"/>
            <a:ext cx="33480" cy="387720"/>
            <a:chOff x="8826496" y="4330031"/>
            <a:chExt cx="334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44FA6AF-0DEE-4173-AF2A-C2E2BD5FFEF8}"/>
                    </a:ext>
                  </a:extLst>
                </p14:cNvPr>
                <p14:cNvContentPartPr/>
                <p14:nvPr/>
              </p14:nvContentPartPr>
              <p14:xfrm>
                <a:off x="8851696" y="4547471"/>
                <a:ext cx="8280" cy="170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44FA6AF-0DEE-4173-AF2A-C2E2BD5FFE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42696" y="4538471"/>
                  <a:ext cx="25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06FA50-866E-40C9-A475-B557021460E7}"/>
                    </a:ext>
                  </a:extLst>
                </p14:cNvPr>
                <p14:cNvContentPartPr/>
                <p14:nvPr/>
              </p14:nvContentPartPr>
              <p14:xfrm>
                <a:off x="8826496" y="4330031"/>
                <a:ext cx="8280" cy="147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06FA50-866E-40C9-A475-B557021460E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17496" y="4321391"/>
                  <a:ext cx="259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92D2199-E285-46F0-A666-F912731616F1}"/>
                  </a:ext>
                </a:extLst>
              </p14:cNvPr>
              <p14:cNvContentPartPr/>
              <p14:nvPr/>
            </p14:nvContentPartPr>
            <p14:xfrm>
              <a:off x="8619136" y="4276031"/>
              <a:ext cx="171000" cy="14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92D2199-E285-46F0-A666-F912731616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10496" y="4267391"/>
                <a:ext cx="188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BAD842-3E21-4541-BF3B-38B3AE01421B}"/>
                  </a:ext>
                </a:extLst>
              </p14:cNvPr>
              <p14:cNvContentPartPr/>
              <p14:nvPr/>
            </p14:nvContentPartPr>
            <p14:xfrm>
              <a:off x="8355616" y="4270991"/>
              <a:ext cx="101520" cy="7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BAD842-3E21-4541-BF3B-38B3AE01421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46616" y="4262351"/>
                <a:ext cx="119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1B8DE8-7356-47D1-A20F-29F1BC0530E3}"/>
                  </a:ext>
                </a:extLst>
              </p14:cNvPr>
              <p14:cNvContentPartPr/>
              <p14:nvPr/>
            </p14:nvContentPartPr>
            <p14:xfrm>
              <a:off x="8031256" y="4259831"/>
              <a:ext cx="156600" cy="4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1B8DE8-7356-47D1-A20F-29F1BC0530E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22616" y="4251191"/>
                <a:ext cx="17424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609FD03-2331-4265-BE57-BE241C5510C3}"/>
              </a:ext>
            </a:extLst>
          </p:cNvPr>
          <p:cNvGrpSpPr/>
          <p:nvPr/>
        </p:nvGrpSpPr>
        <p:grpSpPr>
          <a:xfrm>
            <a:off x="7518256" y="4229591"/>
            <a:ext cx="372960" cy="53640"/>
            <a:chOff x="7518256" y="4229591"/>
            <a:chExt cx="372960" cy="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36F2AC9-F04D-4F0A-A46A-05BCC74B1900}"/>
                    </a:ext>
                  </a:extLst>
                </p14:cNvPr>
                <p14:cNvContentPartPr/>
                <p14:nvPr/>
              </p14:nvContentPartPr>
              <p14:xfrm>
                <a:off x="7770256" y="4279271"/>
                <a:ext cx="12096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36F2AC9-F04D-4F0A-A46A-05BCC74B190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61256" y="4270631"/>
                  <a:ext cx="138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14BB5B-9300-4DB0-BA6E-68D6AB3EAC73}"/>
                    </a:ext>
                  </a:extLst>
                </p14:cNvPr>
                <p14:cNvContentPartPr/>
                <p14:nvPr/>
              </p14:nvContentPartPr>
              <p14:xfrm>
                <a:off x="7518256" y="4229591"/>
                <a:ext cx="142200" cy="21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14BB5B-9300-4DB0-BA6E-68D6AB3EAC7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09256" y="4220951"/>
                  <a:ext cx="1598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FCC4B96-84B1-493D-839B-3BBB6066C5D1}"/>
                  </a:ext>
                </a:extLst>
              </p14:cNvPr>
              <p14:cNvContentPartPr/>
              <p14:nvPr/>
            </p14:nvContentPartPr>
            <p14:xfrm>
              <a:off x="7535896" y="4201511"/>
              <a:ext cx="83520" cy="84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FCC4B96-84B1-493D-839B-3BBB6066C5D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26896" y="4192511"/>
                <a:ext cx="101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A142328-692F-48AB-8D0D-6053830A5130}"/>
                  </a:ext>
                </a:extLst>
              </p14:cNvPr>
              <p14:cNvContentPartPr/>
              <p14:nvPr/>
            </p14:nvContentPartPr>
            <p14:xfrm>
              <a:off x="7628416" y="2769791"/>
              <a:ext cx="3130560" cy="2359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A142328-692F-48AB-8D0D-6053830A513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19416" y="2761151"/>
                <a:ext cx="3148200" cy="23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188EA-5578-4AEE-97F6-7E29F526A463}"/>
                  </a:ext>
                </a:extLst>
              </p14:cNvPr>
              <p14:cNvContentPartPr/>
              <p14:nvPr/>
            </p14:nvContentPartPr>
            <p14:xfrm>
              <a:off x="7662616" y="2882111"/>
              <a:ext cx="3130560" cy="2675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188EA-5578-4AEE-97F6-7E29F526A46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53616" y="2873111"/>
                <a:ext cx="3148200" cy="26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25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E85C6-B03B-40AB-AC9E-BB65E944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3743" cy="1499616"/>
          </a:xfrm>
        </p:spPr>
        <p:txBody>
          <a:bodyPr>
            <a:noAutofit/>
          </a:bodyPr>
          <a:lstStyle/>
          <a:p>
            <a:r>
              <a:rPr lang="sr-Cyrl-RS" sz="4000" dirty="0">
                <a:solidFill>
                  <a:srgbClr val="663300"/>
                </a:solidFill>
                <a:latin typeface="+mn-lt"/>
              </a:rPr>
              <a:t>Регресиона права</a:t>
            </a:r>
            <a:br>
              <a:rPr lang="en-US" sz="4000" dirty="0">
                <a:solidFill>
                  <a:srgbClr val="663300"/>
                </a:solidFill>
              </a:rPr>
            </a:br>
            <a:endParaRPr lang="en-US" sz="4000" dirty="0">
              <a:solidFill>
                <a:srgbClr val="66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/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C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400" u="sng" dirty="0"/>
                  <a:t>Мотивациони пример</a:t>
                </a:r>
                <a:r>
                  <a:rPr lang="sr-Cyrl-RS" sz="2400" dirty="0"/>
                  <a:t>. Нека је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sr-Cyrl-RS" sz="2400" dirty="0"/>
                  <a:t> представља резултате на једном тесту знања, 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r-Cyrl-RS" sz="2400" dirty="0"/>
                  <a:t> на другом. Десно су дати подаци за </a:t>
                </a:r>
                <a14:m>
                  <m:oMath xmlns:m="http://schemas.openxmlformats.org/officeDocument/2006/math"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sr-Cyrl-RS" sz="2400" dirty="0"/>
                  <a:t> испитаника. Да ли се на основу резултата једног теста могу предвидети резултати на другом?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FC4F0E-8F2F-4DB3-95F3-CCDCC1CBC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3" y="2084832"/>
                <a:ext cx="3813242" cy="3785652"/>
              </a:xfrm>
              <a:prstGeom prst="rect">
                <a:avLst/>
              </a:prstGeom>
              <a:blipFill>
                <a:blip r:embed="rId2"/>
                <a:stretch>
                  <a:fillRect l="-2240" t="-1288" r="-1280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9CDA9E-A584-4840-BE0D-772E383C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881" y="2084832"/>
            <a:ext cx="2542616" cy="2739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819FE-499C-4DD6-84D4-A91E6F9EE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39" y="1938916"/>
            <a:ext cx="4917633" cy="4520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B3241-A0C2-4E1C-82D0-FBBB7F289990}"/>
              </a:ext>
            </a:extLst>
          </p:cNvPr>
          <p:cNvSpPr txBox="1"/>
          <p:nvPr/>
        </p:nvSpPr>
        <p:spPr>
          <a:xfrm rot="19303285">
            <a:off x="9209757" y="2591447"/>
            <a:ext cx="1777386" cy="408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F9EC31-9BAF-4EF6-A857-C8C9725D917C}"/>
                  </a:ext>
                </a:extLst>
              </p14:cNvPr>
              <p14:cNvContentPartPr/>
              <p14:nvPr/>
            </p14:nvContentPartPr>
            <p14:xfrm>
              <a:off x="9208670" y="3969084"/>
              <a:ext cx="383400" cy="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F9EC31-9BAF-4EF6-A857-C8C9725D91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91030" y="3951444"/>
                <a:ext cx="419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22080E-6688-4DE1-B7BC-CFEEF83B98C8}"/>
                  </a:ext>
                </a:extLst>
              </p14:cNvPr>
              <p14:cNvContentPartPr/>
              <p14:nvPr/>
            </p14:nvContentPartPr>
            <p14:xfrm>
              <a:off x="9222350" y="4379484"/>
              <a:ext cx="38736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22080E-6688-4DE1-B7BC-CFEEF83B98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04350" y="4361484"/>
                <a:ext cx="423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A38E3D-7076-475B-9683-BE3B1D7E8098}"/>
                  </a:ext>
                </a:extLst>
              </p14:cNvPr>
              <p14:cNvContentPartPr/>
              <p14:nvPr/>
            </p14:nvContentPartPr>
            <p14:xfrm>
              <a:off x="9583430" y="3995004"/>
              <a:ext cx="11520" cy="374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A38E3D-7076-475B-9683-BE3B1D7E80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65790" y="3977364"/>
                <a:ext cx="471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634F92-6692-47E1-B55A-4654629887E5}"/>
                  </a:ext>
                </a:extLst>
              </p14:cNvPr>
              <p14:cNvContentPartPr/>
              <p14:nvPr/>
            </p14:nvContentPartPr>
            <p14:xfrm>
              <a:off x="9300830" y="3550044"/>
              <a:ext cx="181080" cy="158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634F92-6692-47E1-B55A-4654629887E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3190" y="3532404"/>
                <a:ext cx="216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688F75-36AB-419D-856E-5F6B65D343FB}"/>
                  </a:ext>
                </a:extLst>
              </p14:cNvPr>
              <p14:cNvContentPartPr/>
              <p14:nvPr/>
            </p14:nvContentPartPr>
            <p14:xfrm>
              <a:off x="9719870" y="3494964"/>
              <a:ext cx="65520" cy="70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688F75-36AB-419D-856E-5F6B65D343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02230" y="3476964"/>
                <a:ext cx="1011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4C90A8-BE90-4A55-9BDB-9C54249DC73F}"/>
                  </a:ext>
                </a:extLst>
              </p14:cNvPr>
              <p14:cNvContentPartPr/>
              <p14:nvPr/>
            </p14:nvContentPartPr>
            <p14:xfrm>
              <a:off x="9303350" y="3561924"/>
              <a:ext cx="133200" cy="11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4C90A8-BE90-4A55-9BDB-9C54249DC7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85710" y="3544284"/>
                <a:ext cx="16884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D6CAE-4534-47C8-9E0B-62151CC14079}"/>
              </a:ext>
            </a:extLst>
          </p:cNvPr>
          <p:cNvGrpSpPr/>
          <p:nvPr/>
        </p:nvGrpSpPr>
        <p:grpSpPr>
          <a:xfrm>
            <a:off x="9719870" y="3509364"/>
            <a:ext cx="43560" cy="35640"/>
            <a:chOff x="9719870" y="3509364"/>
            <a:chExt cx="43560" cy="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1C6EB5-08F7-4FFF-8CBC-627C9A8AC8B8}"/>
                    </a:ext>
                  </a:extLst>
                </p14:cNvPr>
                <p14:cNvContentPartPr/>
                <p14:nvPr/>
              </p14:nvContentPartPr>
              <p14:xfrm>
                <a:off x="9719870" y="3515844"/>
                <a:ext cx="36000" cy="2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1C6EB5-08F7-4FFF-8CBC-627C9A8AC8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02230" y="3498204"/>
                  <a:ext cx="71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21CB87-C3A7-4085-BFA7-843FC3369A68}"/>
                    </a:ext>
                  </a:extLst>
                </p14:cNvPr>
                <p14:cNvContentPartPr/>
                <p14:nvPr/>
              </p14:nvContentPartPr>
              <p14:xfrm>
                <a:off x="9750110" y="3509364"/>
                <a:ext cx="13320" cy="3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21CB87-C3A7-4085-BFA7-843FC3369A6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32110" y="3491364"/>
                  <a:ext cx="489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20F9C7-A765-4F07-88B6-AAC99A2977E0}"/>
              </a:ext>
            </a:extLst>
          </p:cNvPr>
          <p:cNvGrpSpPr/>
          <p:nvPr/>
        </p:nvGrpSpPr>
        <p:grpSpPr>
          <a:xfrm>
            <a:off x="9206150" y="3992484"/>
            <a:ext cx="371520" cy="369720"/>
            <a:chOff x="9206150" y="3992484"/>
            <a:chExt cx="37152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937747-F92F-493A-A46E-EC6FC155F86F}"/>
                    </a:ext>
                  </a:extLst>
                </p14:cNvPr>
                <p14:cNvContentPartPr/>
                <p14:nvPr/>
              </p14:nvContentPartPr>
              <p14:xfrm>
                <a:off x="9206150" y="3992484"/>
                <a:ext cx="361440" cy="339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937747-F92F-493A-A46E-EC6FC155F8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88510" y="3974484"/>
                  <a:ext cx="397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014319-4730-4E29-ABA6-A1E4DCD5443F}"/>
                    </a:ext>
                  </a:extLst>
                </p14:cNvPr>
                <p14:cNvContentPartPr/>
                <p14:nvPr/>
              </p14:nvContentPartPr>
              <p14:xfrm>
                <a:off x="9269510" y="4341684"/>
                <a:ext cx="308160" cy="2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014319-4730-4E29-ABA6-A1E4DCD544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51510" y="4324044"/>
                  <a:ext cx="3438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E708FD2-60AC-458C-B6D7-2B61D1C01B6D}"/>
                  </a:ext>
                </a:extLst>
              </p14:cNvPr>
              <p14:cNvContentPartPr/>
              <p14:nvPr/>
            </p14:nvContentPartPr>
            <p14:xfrm>
              <a:off x="8453030" y="4183644"/>
              <a:ext cx="455040" cy="1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E708FD2-60AC-458C-B6D7-2B61D1C01B6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35390" y="4166004"/>
                <a:ext cx="4906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DD4F8E4-5EF3-4884-A7FF-FEC1CE7174AF}"/>
              </a:ext>
            </a:extLst>
          </p:cNvPr>
          <p:cNvGrpSpPr/>
          <p:nvPr/>
        </p:nvGrpSpPr>
        <p:grpSpPr>
          <a:xfrm>
            <a:off x="8313350" y="3589284"/>
            <a:ext cx="607680" cy="592560"/>
            <a:chOff x="8313350" y="3589284"/>
            <a:chExt cx="60768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C41A58-5F9A-45C5-A355-C7685E0938B6}"/>
                    </a:ext>
                  </a:extLst>
                </p14:cNvPr>
                <p14:cNvContentPartPr/>
                <p14:nvPr/>
              </p14:nvContentPartPr>
              <p14:xfrm>
                <a:off x="8329550" y="3599724"/>
                <a:ext cx="169560" cy="582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C41A58-5F9A-45C5-A355-C7685E0938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11550" y="3582084"/>
                  <a:ext cx="20520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60ACDB-F177-42B3-A59C-C5EC7BE008AD}"/>
                    </a:ext>
                  </a:extLst>
                </p14:cNvPr>
                <p14:cNvContentPartPr/>
                <p14:nvPr/>
              </p14:nvContentPartPr>
              <p14:xfrm>
                <a:off x="8335310" y="3589284"/>
                <a:ext cx="585720" cy="19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60ACDB-F177-42B3-A59C-C5EC7BE008A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17310" y="3571284"/>
                  <a:ext cx="621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8EA8D9-D77E-4076-AAE7-8FD82BD51CF3}"/>
                    </a:ext>
                  </a:extLst>
                </p14:cNvPr>
                <p14:cNvContentPartPr/>
                <p14:nvPr/>
              </p14:nvContentPartPr>
              <p14:xfrm>
                <a:off x="8313350" y="3625644"/>
                <a:ext cx="545400" cy="54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8EA8D9-D77E-4076-AAE7-8FD82BD51C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95350" y="3607644"/>
                  <a:ext cx="581040" cy="58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06A0E2-EE23-4116-A8E9-0F2E3E40860E}"/>
              </a:ext>
            </a:extLst>
          </p:cNvPr>
          <p:cNvGrpSpPr/>
          <p:nvPr/>
        </p:nvGrpSpPr>
        <p:grpSpPr>
          <a:xfrm>
            <a:off x="7891790" y="4445364"/>
            <a:ext cx="968400" cy="493560"/>
            <a:chOff x="7891790" y="4445364"/>
            <a:chExt cx="96840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15BE77-5EF2-444C-A17D-9BCA0A611505}"/>
                    </a:ext>
                  </a:extLst>
                </p14:cNvPr>
                <p14:cNvContentPartPr/>
                <p14:nvPr/>
              </p14:nvContentPartPr>
              <p14:xfrm>
                <a:off x="8643470" y="4445364"/>
                <a:ext cx="216720" cy="239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15BE77-5EF2-444C-A17D-9BCA0A61150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25830" y="4427724"/>
                  <a:ext cx="252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9D7F4C-D5FE-4315-A1A2-6FEBFA7571CF}"/>
                    </a:ext>
                  </a:extLst>
                </p14:cNvPr>
                <p14:cNvContentPartPr/>
                <p14:nvPr/>
              </p14:nvContentPartPr>
              <p14:xfrm>
                <a:off x="8651030" y="4456884"/>
                <a:ext cx="178920" cy="19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9D7F4C-D5FE-4315-A1A2-6FEBFA7571C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33030" y="4438884"/>
                  <a:ext cx="214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EE5B53-C9E4-4947-951A-E4E176DB9881}"/>
                    </a:ext>
                  </a:extLst>
                </p14:cNvPr>
                <p14:cNvContentPartPr/>
                <p14:nvPr/>
              </p14:nvContentPartPr>
              <p14:xfrm>
                <a:off x="8393990" y="4698084"/>
                <a:ext cx="205560" cy="240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EE5B53-C9E4-4947-951A-E4E176DB98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76350" y="4680084"/>
                  <a:ext cx="241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EA8A9C-8B61-49F2-96AB-A3E090604B50}"/>
                    </a:ext>
                  </a:extLst>
                </p14:cNvPr>
                <p14:cNvContentPartPr/>
                <p14:nvPr/>
              </p14:nvContentPartPr>
              <p14:xfrm>
                <a:off x="8396150" y="4713564"/>
                <a:ext cx="192600" cy="21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EA8A9C-8B61-49F2-96AB-A3E090604B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78150" y="4695564"/>
                  <a:ext cx="228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58E52D-DFB8-45F2-9BA5-861201DF19AC}"/>
                    </a:ext>
                  </a:extLst>
                </p14:cNvPr>
                <p14:cNvContentPartPr/>
                <p14:nvPr/>
              </p14:nvContentPartPr>
              <p14:xfrm>
                <a:off x="7891790" y="4653804"/>
                <a:ext cx="19332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58E52D-DFB8-45F2-9BA5-861201DF19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73790" y="4635804"/>
                  <a:ext cx="228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0B1578-6EFF-4B00-ABB3-930E3BC1EDB6}"/>
                    </a:ext>
                  </a:extLst>
                </p14:cNvPr>
                <p14:cNvContentPartPr/>
                <p14:nvPr/>
              </p14:nvContentPartPr>
              <p14:xfrm>
                <a:off x="7919870" y="4654524"/>
                <a:ext cx="204480" cy="215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0B1578-6EFF-4B00-ABB3-930E3BC1EDB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02230" y="4636524"/>
                  <a:ext cx="240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0133EA-0F37-4F8E-9415-5DA3597D414A}"/>
                    </a:ext>
                  </a:extLst>
                </p14:cNvPr>
                <p14:cNvContentPartPr/>
                <p14:nvPr/>
              </p14:nvContentPartPr>
              <p14:xfrm>
                <a:off x="7939670" y="4648764"/>
                <a:ext cx="163800" cy="197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0133EA-0F37-4F8E-9415-5DA3597D41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21670" y="4631124"/>
                  <a:ext cx="1994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A266B5-E190-419A-9463-EF692D2B5B88}"/>
              </a:ext>
            </a:extLst>
          </p:cNvPr>
          <p:cNvGrpSpPr/>
          <p:nvPr/>
        </p:nvGrpSpPr>
        <p:grpSpPr>
          <a:xfrm>
            <a:off x="7870910" y="5117124"/>
            <a:ext cx="108720" cy="114840"/>
            <a:chOff x="7870910" y="5117124"/>
            <a:chExt cx="10872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E2FC62-0E79-49C6-A6D0-A8C0AEA3E6BD}"/>
                    </a:ext>
                  </a:extLst>
                </p14:cNvPr>
                <p14:cNvContentPartPr/>
                <p14:nvPr/>
              </p14:nvContentPartPr>
              <p14:xfrm>
                <a:off x="7870910" y="5117124"/>
                <a:ext cx="108720" cy="11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E2FC62-0E79-49C6-A6D0-A8C0AEA3E6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53270" y="5099124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456985-43A6-4ED6-A710-C3B493586767}"/>
                    </a:ext>
                  </a:extLst>
                </p14:cNvPr>
                <p14:cNvContentPartPr/>
                <p14:nvPr/>
              </p14:nvContentPartPr>
              <p14:xfrm>
                <a:off x="7892150" y="5140164"/>
                <a:ext cx="77400" cy="71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456985-43A6-4ED6-A710-C3B4935867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74150" y="5122524"/>
                  <a:ext cx="1130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34FA4B-DACF-4ECD-A01F-F8708499B7F4}"/>
              </a:ext>
            </a:extLst>
          </p:cNvPr>
          <p:cNvGrpSpPr/>
          <p:nvPr/>
        </p:nvGrpSpPr>
        <p:grpSpPr>
          <a:xfrm>
            <a:off x="10205150" y="4034244"/>
            <a:ext cx="1289520" cy="667440"/>
            <a:chOff x="10205150" y="4034244"/>
            <a:chExt cx="128952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1A7285-DBDE-4B04-8732-246DF418DD15}"/>
                    </a:ext>
                  </a:extLst>
                </p14:cNvPr>
                <p14:cNvContentPartPr/>
                <p14:nvPr/>
              </p14:nvContentPartPr>
              <p14:xfrm>
                <a:off x="10251950" y="4135044"/>
                <a:ext cx="360" cy="393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1A7285-DBDE-4B04-8732-246DF418DD1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33950" y="4117404"/>
                  <a:ext cx="360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B79CC7-A5A1-4F38-883E-B5BCA0F84CAD}"/>
                    </a:ext>
                  </a:extLst>
                </p14:cNvPr>
                <p14:cNvContentPartPr/>
                <p14:nvPr/>
              </p14:nvContentPartPr>
              <p14:xfrm>
                <a:off x="10205150" y="4108404"/>
                <a:ext cx="221400" cy="22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B79CC7-A5A1-4F38-883E-B5BCA0F84C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87510" y="4090764"/>
                  <a:ext cx="257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E94F205-8313-48FF-A5C1-6058ED54C8EB}"/>
                    </a:ext>
                  </a:extLst>
                </p14:cNvPr>
                <p14:cNvContentPartPr/>
                <p14:nvPr/>
              </p14:nvContentPartPr>
              <p14:xfrm>
                <a:off x="10373630" y="4475604"/>
                <a:ext cx="360" cy="160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E94F205-8313-48FF-A5C1-6058ED54C8E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55630" y="4457964"/>
                  <a:ext cx="36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7D0779-415D-42B8-B226-1DCE886D968C}"/>
                    </a:ext>
                  </a:extLst>
                </p14:cNvPr>
                <p14:cNvContentPartPr/>
                <p14:nvPr/>
              </p14:nvContentPartPr>
              <p14:xfrm>
                <a:off x="10382270" y="4475604"/>
                <a:ext cx="122040" cy="171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7D0779-415D-42B8-B226-1DCE886D96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64270" y="4457964"/>
                  <a:ext cx="157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A98008-28D0-44A3-81C9-87F6B4A32C46}"/>
                    </a:ext>
                  </a:extLst>
                </p14:cNvPr>
                <p14:cNvContentPartPr/>
                <p14:nvPr/>
              </p14:nvContentPartPr>
              <p14:xfrm>
                <a:off x="10629230" y="4307484"/>
                <a:ext cx="12312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A98008-28D0-44A3-81C9-87F6B4A32C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11230" y="4289844"/>
                  <a:ext cx="15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6CFCA2-A866-4DDB-B672-CCFD97C11572}"/>
                    </a:ext>
                  </a:extLst>
                </p14:cNvPr>
                <p14:cNvContentPartPr/>
                <p14:nvPr/>
              </p14:nvContentPartPr>
              <p14:xfrm>
                <a:off x="10598270" y="4370484"/>
                <a:ext cx="130680" cy="2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6CFCA2-A866-4DDB-B672-CCFD97C115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80630" y="4352844"/>
                  <a:ext cx="166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B90E01-3EBC-4FAA-B4F3-D5E1BF05C6D7}"/>
                    </a:ext>
                  </a:extLst>
                </p14:cNvPr>
                <p14:cNvContentPartPr/>
                <p14:nvPr/>
              </p14:nvContentPartPr>
              <p14:xfrm>
                <a:off x="10804550" y="4267884"/>
                <a:ext cx="253800" cy="157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B90E01-3EBC-4FAA-B4F3-D5E1BF05C6D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86910" y="4250244"/>
                  <a:ext cx="289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11D1B9-14E3-4A1F-842F-296BA00E7386}"/>
                    </a:ext>
                  </a:extLst>
                </p14:cNvPr>
                <p14:cNvContentPartPr/>
                <p14:nvPr/>
              </p14:nvContentPartPr>
              <p14:xfrm>
                <a:off x="10987790" y="4189404"/>
                <a:ext cx="12600" cy="1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11D1B9-14E3-4A1F-842F-296BA00E738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70150" y="4171404"/>
                  <a:ext cx="48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58D7BA-3673-40E1-B9D1-6204225DF776}"/>
                    </a:ext>
                  </a:extLst>
                </p14:cNvPr>
                <p14:cNvContentPartPr/>
                <p14:nvPr/>
              </p14:nvContentPartPr>
              <p14:xfrm>
                <a:off x="11097230" y="4286604"/>
                <a:ext cx="158760" cy="122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58D7BA-3673-40E1-B9D1-6204225DF77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79590" y="4268604"/>
                  <a:ext cx="19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3008C20-0FCF-4678-8BDD-F94A5F223E18}"/>
                    </a:ext>
                  </a:extLst>
                </p14:cNvPr>
                <p14:cNvContentPartPr/>
                <p14:nvPr/>
              </p14:nvContentPartPr>
              <p14:xfrm>
                <a:off x="11489270" y="4034244"/>
                <a:ext cx="5400" cy="37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008C20-0FCF-4678-8BDD-F94A5F223E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71270" y="4016604"/>
                  <a:ext cx="410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A804E0-21C3-4E22-888E-CBE868959D9E}"/>
                    </a:ext>
                  </a:extLst>
                </p14:cNvPr>
                <p14:cNvContentPartPr/>
                <p14:nvPr/>
              </p14:nvContentPartPr>
              <p14:xfrm>
                <a:off x="11493950" y="4695924"/>
                <a:ext cx="360" cy="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A804E0-21C3-4E22-888E-CBE868959D9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76310" y="4677924"/>
                  <a:ext cx="360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66ECA3B-926D-4F7C-8646-2E3CDC32086C}"/>
                  </a:ext>
                </a:extLst>
              </p14:cNvPr>
              <p14:cNvContentPartPr/>
              <p14:nvPr/>
            </p14:nvContentPartPr>
            <p14:xfrm>
              <a:off x="10162310" y="4934604"/>
              <a:ext cx="1190520" cy="74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66ECA3B-926D-4F7C-8646-2E3CDC32086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144310" y="4916604"/>
                <a:ext cx="12261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69D6B8A-4A73-4DEA-8F0D-C1543E1A8310}"/>
                  </a:ext>
                </a:extLst>
              </p14:cNvPr>
              <p14:cNvContentPartPr/>
              <p14:nvPr/>
            </p14:nvContentPartPr>
            <p14:xfrm>
              <a:off x="8116576" y="4710551"/>
              <a:ext cx="9720" cy="162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69D6B8A-4A73-4DEA-8F0D-C1543E1A83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07936" y="4701911"/>
                <a:ext cx="273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4AF08C4-7AE5-4BFF-951C-A1AD8F9E8AEA}"/>
                  </a:ext>
                </a:extLst>
              </p14:cNvPr>
              <p14:cNvContentPartPr/>
              <p14:nvPr/>
            </p14:nvContentPartPr>
            <p14:xfrm>
              <a:off x="7855576" y="5124191"/>
              <a:ext cx="25200" cy="97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4AF08C4-7AE5-4BFF-951C-A1AD8F9E8AE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846576" y="5115551"/>
                <a:ext cx="42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C3240F-DDA7-4CBF-A206-C37C68377352}"/>
                  </a:ext>
                </a:extLst>
              </p14:cNvPr>
              <p14:cNvContentPartPr/>
              <p14:nvPr/>
            </p14:nvContentPartPr>
            <p14:xfrm>
              <a:off x="8355616" y="4698671"/>
              <a:ext cx="22680" cy="218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C3240F-DDA7-4CBF-A206-C37C6837735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346616" y="4689671"/>
                <a:ext cx="403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CCB613-91F8-4AD1-91C9-4AC83E1F5E7B}"/>
                  </a:ext>
                </a:extLst>
              </p14:cNvPr>
              <p14:cNvContentPartPr/>
              <p14:nvPr/>
            </p14:nvContentPartPr>
            <p14:xfrm>
              <a:off x="8346616" y="4902431"/>
              <a:ext cx="80280" cy="74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CCB613-91F8-4AD1-91C9-4AC83E1F5E7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337976" y="4893791"/>
                <a:ext cx="979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3F09FC2-7279-4559-B032-0C21F16C73A1}"/>
                  </a:ext>
                </a:extLst>
              </p14:cNvPr>
              <p14:cNvContentPartPr/>
              <p14:nvPr/>
            </p14:nvContentPartPr>
            <p14:xfrm>
              <a:off x="8373976" y="5071631"/>
              <a:ext cx="20160" cy="120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3F09FC2-7279-4559-B032-0C21F16C73A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364976" y="5062631"/>
                <a:ext cx="37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C9EA935-31D1-4C4D-ABC6-FBA257A3FFB5}"/>
                  </a:ext>
                </a:extLst>
              </p14:cNvPr>
              <p14:cNvContentPartPr/>
              <p14:nvPr/>
            </p14:nvContentPartPr>
            <p14:xfrm>
              <a:off x="8389456" y="5312831"/>
              <a:ext cx="1800" cy="108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C9EA935-31D1-4C4D-ABC6-FBA257A3FFB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380456" y="5304191"/>
                <a:ext cx="19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8AEF792-00BA-4606-B73E-DB8848A16AF8}"/>
                  </a:ext>
                </a:extLst>
              </p14:cNvPr>
              <p14:cNvContentPartPr/>
              <p14:nvPr/>
            </p14:nvContentPartPr>
            <p14:xfrm>
              <a:off x="8401336" y="5540711"/>
              <a:ext cx="9720" cy="132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8AEF792-00BA-4606-B73E-DB8848A16AF8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92696" y="5532071"/>
                <a:ext cx="273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B5B6FAC2-DFAA-4A13-8825-348A82F5F459}"/>
              </a:ext>
            </a:extLst>
          </p:cNvPr>
          <p:cNvGrpSpPr/>
          <p:nvPr/>
        </p:nvGrpSpPr>
        <p:grpSpPr>
          <a:xfrm>
            <a:off x="8409256" y="5787671"/>
            <a:ext cx="17640" cy="169200"/>
            <a:chOff x="8409256" y="5787671"/>
            <a:chExt cx="176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527FC3-FEAA-4D38-89F9-3F3CDEB62F77}"/>
                    </a:ext>
                  </a:extLst>
                </p14:cNvPr>
                <p14:cNvContentPartPr/>
                <p14:nvPr/>
              </p14:nvContentPartPr>
              <p14:xfrm>
                <a:off x="8409256" y="5787671"/>
                <a:ext cx="10800" cy="117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527FC3-FEAA-4D38-89F9-3F3CDEB62F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00616" y="5778671"/>
                  <a:ext cx="28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034800-D849-4A7A-92F0-23138E563163}"/>
                    </a:ext>
                  </a:extLst>
                </p14:cNvPr>
                <p14:cNvContentPartPr/>
                <p14:nvPr/>
              </p14:nvContentPartPr>
              <p14:xfrm>
                <a:off x="8426536" y="5956511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034800-D849-4A7A-92F0-23138E56316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17536" y="59478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A3BE549-2404-4A6F-985E-B892E7214E32}"/>
                  </a:ext>
                </a:extLst>
              </p14:cNvPr>
              <p14:cNvContentPartPr/>
              <p14:nvPr/>
            </p14:nvContentPartPr>
            <p14:xfrm>
              <a:off x="8284696" y="4976231"/>
              <a:ext cx="52920" cy="1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A3BE549-2404-4A6F-985E-B892E7214E3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75696" y="4967231"/>
                <a:ext cx="705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B65A499-3190-474E-9CE4-27E22AF5B684}"/>
                  </a:ext>
                </a:extLst>
              </p14:cNvPr>
              <p14:cNvContentPartPr/>
              <p14:nvPr/>
            </p14:nvContentPartPr>
            <p14:xfrm>
              <a:off x="8083816" y="4967951"/>
              <a:ext cx="50400" cy="50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B65A499-3190-474E-9CE4-27E22AF5B68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074816" y="4958951"/>
                <a:ext cx="6804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F24DF37F-24DA-4343-AB08-2A2B1A4DD1BC}"/>
              </a:ext>
            </a:extLst>
          </p:cNvPr>
          <p:cNvGrpSpPr/>
          <p:nvPr/>
        </p:nvGrpSpPr>
        <p:grpSpPr>
          <a:xfrm>
            <a:off x="7689976" y="4965431"/>
            <a:ext cx="284040" cy="19080"/>
            <a:chOff x="7689976" y="4965431"/>
            <a:chExt cx="284040" cy="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9C8418-F04C-44C8-A84A-CAC55CEA2216}"/>
                    </a:ext>
                  </a:extLst>
                </p14:cNvPr>
                <p14:cNvContentPartPr/>
                <p14:nvPr/>
              </p14:nvContentPartPr>
              <p14:xfrm>
                <a:off x="7945936" y="4975151"/>
                <a:ext cx="2808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9C8418-F04C-44C8-A84A-CAC55CEA221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37296" y="4966151"/>
                  <a:ext cx="4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2F60FD9-CC16-4BD9-AEB1-F54CAF9C7D8C}"/>
                    </a:ext>
                  </a:extLst>
                </p14:cNvPr>
                <p14:cNvContentPartPr/>
                <p14:nvPr/>
              </p14:nvContentPartPr>
              <p14:xfrm>
                <a:off x="7819216" y="4975151"/>
                <a:ext cx="60120" cy="3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2F60FD9-CC16-4BD9-AEB1-F54CAF9C7D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10216" y="4966151"/>
                  <a:ext cx="77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BDB89A-C928-4936-A285-F37A8D92D58A}"/>
                    </a:ext>
                  </a:extLst>
                </p14:cNvPr>
                <p14:cNvContentPartPr/>
                <p14:nvPr/>
              </p14:nvContentPartPr>
              <p14:xfrm>
                <a:off x="7689976" y="4965431"/>
                <a:ext cx="73800" cy="19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BDB89A-C928-4936-A285-F37A8D92D5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81336" y="4956791"/>
                  <a:ext cx="914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5DAEF51-DCE8-4426-B1B1-612EBF268DEA}"/>
                  </a:ext>
                </a:extLst>
              </p14:cNvPr>
              <p14:cNvContentPartPr/>
              <p14:nvPr/>
            </p14:nvContentPartPr>
            <p14:xfrm>
              <a:off x="8318896" y="4691471"/>
              <a:ext cx="1800" cy="2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5DAEF51-DCE8-4426-B1B1-612EBF268DE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309896" y="4682831"/>
                <a:ext cx="1944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91922AC-5D0A-4430-8D2E-AEA208FB8AB3}"/>
              </a:ext>
            </a:extLst>
          </p:cNvPr>
          <p:cNvGrpSpPr/>
          <p:nvPr/>
        </p:nvGrpSpPr>
        <p:grpSpPr>
          <a:xfrm>
            <a:off x="7560016" y="4642511"/>
            <a:ext cx="806400" cy="82080"/>
            <a:chOff x="7560016" y="4642511"/>
            <a:chExt cx="80640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653786C-B5C3-4403-BE77-515DFFA150FF}"/>
                    </a:ext>
                  </a:extLst>
                </p14:cNvPr>
                <p14:cNvContentPartPr/>
                <p14:nvPr/>
              </p14:nvContentPartPr>
              <p14:xfrm>
                <a:off x="7616536" y="4682111"/>
                <a:ext cx="91080" cy="1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653786C-B5C3-4403-BE77-515DFFA150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07896" y="4673111"/>
                  <a:ext cx="10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4C7D0A-B5B9-4D31-9297-CD75A90B942E}"/>
                    </a:ext>
                  </a:extLst>
                </p14:cNvPr>
                <p14:cNvContentPartPr/>
                <p14:nvPr/>
              </p14:nvContentPartPr>
              <p14:xfrm>
                <a:off x="7776736" y="4691471"/>
                <a:ext cx="128880" cy="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4C7D0A-B5B9-4D31-9297-CD75A90B942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67736" y="4682831"/>
                  <a:ext cx="146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11CA20-62B0-4BF1-8087-4C6EDF376017}"/>
                    </a:ext>
                  </a:extLst>
                </p14:cNvPr>
                <p14:cNvContentPartPr/>
                <p14:nvPr/>
              </p14:nvContentPartPr>
              <p14:xfrm>
                <a:off x="8019376" y="4715231"/>
                <a:ext cx="143280" cy="9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11CA20-62B0-4BF1-8087-4C6EDF37601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010736" y="4706231"/>
                  <a:ext cx="160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CDE330-0680-47E3-8C32-A8C39E6837AC}"/>
                    </a:ext>
                  </a:extLst>
                </p14:cNvPr>
                <p14:cNvContentPartPr/>
                <p14:nvPr/>
              </p14:nvContentPartPr>
              <p14:xfrm>
                <a:off x="8217736" y="4699751"/>
                <a:ext cx="148680" cy="16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CDE330-0680-47E3-8C32-A8C39E6837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08736" y="4691111"/>
                  <a:ext cx="166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A3508B4-F124-4C2F-8439-8C0275E213CA}"/>
                    </a:ext>
                  </a:extLst>
                </p14:cNvPr>
                <p14:cNvContentPartPr/>
                <p14:nvPr/>
              </p14:nvContentPartPr>
              <p14:xfrm>
                <a:off x="7560016" y="4642511"/>
                <a:ext cx="98280" cy="79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A3508B4-F124-4C2F-8439-8C0275E213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51016" y="4633871"/>
                  <a:ext cx="11592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0BBBB19-D2D1-4325-BF0E-83BDE712090E}"/>
                  </a:ext>
                </a:extLst>
              </p14:cNvPr>
              <p14:cNvContentPartPr/>
              <p14:nvPr/>
            </p14:nvContentPartPr>
            <p14:xfrm>
              <a:off x="7543096" y="4947071"/>
              <a:ext cx="86040" cy="741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0BBBB19-D2D1-4325-BF0E-83BDE712090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34096" y="4938431"/>
                <a:ext cx="1036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4A8E6A3-B6A2-43F3-9867-1C2A9EEDD8AC}"/>
                  </a:ext>
                </a:extLst>
              </p14:cNvPr>
              <p14:cNvContentPartPr/>
              <p14:nvPr/>
            </p14:nvContentPartPr>
            <p14:xfrm>
              <a:off x="8625976" y="4438751"/>
              <a:ext cx="43560" cy="213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4A8E6A3-B6A2-43F3-9867-1C2A9EEDD8A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616976" y="4430111"/>
                <a:ext cx="61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4E0176E-CF04-410C-A7B8-C4276ED4F595}"/>
                  </a:ext>
                </a:extLst>
              </p14:cNvPr>
              <p14:cNvContentPartPr/>
              <p14:nvPr/>
            </p14:nvContentPartPr>
            <p14:xfrm>
              <a:off x="8879056" y="3641351"/>
              <a:ext cx="17280" cy="536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4E0176E-CF04-410C-A7B8-C4276ED4F59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870416" y="3632711"/>
                <a:ext cx="3492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03A166-F75B-48DF-AA4C-E2CB7011218C}"/>
                  </a:ext>
                </a:extLst>
              </p14:cNvPr>
              <p14:cNvContentPartPr/>
              <p14:nvPr/>
            </p14:nvContentPartPr>
            <p14:xfrm>
              <a:off x="9217816" y="4009271"/>
              <a:ext cx="34560" cy="365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03A166-F75B-48DF-AA4C-E2CB7011218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208816" y="4000271"/>
                <a:ext cx="522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87C446-0074-4117-920D-D6EABBDCAB1F}"/>
                  </a:ext>
                </a:extLst>
              </p14:cNvPr>
              <p14:cNvContentPartPr/>
              <p14:nvPr/>
            </p14:nvContentPartPr>
            <p14:xfrm>
              <a:off x="9439576" y="3549551"/>
              <a:ext cx="20160" cy="118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87C446-0074-4117-920D-D6EABBDCAB1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430576" y="3540911"/>
                <a:ext cx="37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B706886-9C6D-4BA4-8249-63433FD20034}"/>
                  </a:ext>
                </a:extLst>
              </p14:cNvPr>
              <p14:cNvContentPartPr/>
              <p14:nvPr/>
            </p14:nvContentPartPr>
            <p14:xfrm>
              <a:off x="9712816" y="3452711"/>
              <a:ext cx="23400" cy="957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B706886-9C6D-4BA4-8249-63433FD2003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704176" y="3444071"/>
                <a:ext cx="4104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ECEE2B4A-4E3B-4DA9-858B-E1D1E4FBB356}"/>
              </a:ext>
            </a:extLst>
          </p:cNvPr>
          <p:cNvGrpSpPr/>
          <p:nvPr/>
        </p:nvGrpSpPr>
        <p:grpSpPr>
          <a:xfrm>
            <a:off x="8389973" y="6102298"/>
            <a:ext cx="62280" cy="160200"/>
            <a:chOff x="8389973" y="6102298"/>
            <a:chExt cx="6228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CC5AF5-EB8B-43F3-9B11-287D45D2E7E9}"/>
                    </a:ext>
                  </a:extLst>
                </p14:cNvPr>
                <p14:cNvContentPartPr/>
                <p14:nvPr/>
              </p14:nvContentPartPr>
              <p14:xfrm>
                <a:off x="8412653" y="6180058"/>
                <a:ext cx="756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CC5AF5-EB8B-43F3-9B11-287D45D2E7E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04013" y="6171418"/>
                  <a:ext cx="2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83A1217-0ECC-4BD8-839E-62054BA26C79}"/>
                    </a:ext>
                  </a:extLst>
                </p14:cNvPr>
                <p14:cNvContentPartPr/>
                <p14:nvPr/>
              </p14:nvContentPartPr>
              <p14:xfrm>
                <a:off x="8416973" y="6191578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83A1217-0ECC-4BD8-839E-62054BA26C7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08333" y="61829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E823E1-7641-442F-A2CE-B075C69A03A4}"/>
                    </a:ext>
                  </a:extLst>
                </p14:cNvPr>
                <p14:cNvContentPartPr/>
                <p14:nvPr/>
              </p14:nvContentPartPr>
              <p14:xfrm>
                <a:off x="8389973" y="6102298"/>
                <a:ext cx="62280" cy="160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E823E1-7641-442F-A2CE-B075C69A03A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80973" y="6093658"/>
                  <a:ext cx="799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FFE05F-B0AF-49BF-8BA8-F298F925D9E4}"/>
              </a:ext>
            </a:extLst>
          </p:cNvPr>
          <p:cNvGrpSpPr/>
          <p:nvPr/>
        </p:nvGrpSpPr>
        <p:grpSpPr>
          <a:xfrm>
            <a:off x="7309973" y="4592458"/>
            <a:ext cx="120240" cy="155880"/>
            <a:chOff x="7309973" y="4592458"/>
            <a:chExt cx="12024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B21F08-3A4A-4B6F-8792-E6D6B6ACB5F3}"/>
                    </a:ext>
                  </a:extLst>
                </p14:cNvPr>
                <p14:cNvContentPartPr/>
                <p14:nvPr/>
              </p14:nvContentPartPr>
              <p14:xfrm>
                <a:off x="7309973" y="4602898"/>
                <a:ext cx="101880" cy="145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B21F08-3A4A-4B6F-8792-E6D6B6ACB5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01333" y="4594258"/>
                  <a:ext cx="119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CBBB440-D422-40B4-824F-A3C9AA36C9AC}"/>
                    </a:ext>
                  </a:extLst>
                </p14:cNvPr>
                <p14:cNvContentPartPr/>
                <p14:nvPr/>
              </p14:nvContentPartPr>
              <p14:xfrm>
                <a:off x="7350653" y="4592458"/>
                <a:ext cx="79560" cy="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CBBB440-D422-40B4-824F-A3C9AA36C9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41653" y="4583818"/>
                  <a:ext cx="9720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3320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1062</Words>
  <Application>Microsoft Office PowerPoint</Application>
  <PresentationFormat>Widescreen</PresentationFormat>
  <Paragraphs>143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Биостатистика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Регресиона права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Регресиона права - SPSS</vt:lpstr>
      <vt:lpstr>Регресиона права - SPSS</vt:lpstr>
      <vt:lpstr>PowerPoint Presentation</vt:lpstr>
      <vt:lpstr>PowerPoint Presentation</vt:lpstr>
      <vt:lpstr>Вишеструка линеарна регресија </vt:lpstr>
      <vt:lpstr>Вишеструка линеарна регресија </vt:lpstr>
      <vt:lpstr>Вишеструка  линеарна  регресија </vt:lpstr>
      <vt:lpstr>Коефицијент вишеструке корелације   </vt:lpstr>
      <vt:lpstr>Коефицијент вишеструке корелације   </vt:lpstr>
      <vt:lpstr>Коефицијент вишеструке корелације   </vt:lpstr>
      <vt:lpstr>Вишеструка линеарна регресија - SPSS </vt:lpstr>
      <vt:lpstr>Вишеструка линеарна регресија - SPSS </vt:lpstr>
      <vt:lpstr>Вишеструка линеарна регресија - SPSS </vt:lpstr>
      <vt:lpstr>Вишеструка линеарна регресија - SPSS </vt:lpstr>
      <vt:lpstr>Вишеструка линеарна регресија - SPSS </vt:lpstr>
      <vt:lpstr>Вишеструка линеарна регресија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у психологији 2</dc:title>
  <dc:creator>Slađana Dimitrijević</dc:creator>
  <cp:lastModifiedBy>Slađana Dimitrijević</cp:lastModifiedBy>
  <cp:revision>80</cp:revision>
  <dcterms:created xsi:type="dcterms:W3CDTF">2020-10-27T23:42:09Z</dcterms:created>
  <dcterms:modified xsi:type="dcterms:W3CDTF">2021-05-20T21:43:30Z</dcterms:modified>
</cp:coreProperties>
</file>