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8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6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4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0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5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1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7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7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03B6A-410C-4674-9E67-0BDD91E804B5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2FD72-B08D-42B9-B4DE-FE668BEE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67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060575"/>
            <a:ext cx="6581775" cy="2016125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Савремене тенденције </a:t>
            </a:r>
            <a:b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и циљеви у реформисању школе и школских система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1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692150"/>
            <a:ext cx="8229600" cy="543401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sr-Cyrl-RS" dirty="0" smtClean="0"/>
              <a:t>  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Промене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школи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образовним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школским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системима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неопходне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због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крупних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промена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непрекидног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брзог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науке,технике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технологије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...</a:t>
            </a:r>
          </a:p>
          <a:p>
            <a:pPr marL="0" indent="0">
              <a:buNone/>
            </a:pP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сматра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главним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чиниоцем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појединца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sr-Cyrl-R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Интензивне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промене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остварују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концепцији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општег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стручног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образовања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Чине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напори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побољша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друштвени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статус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наставника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“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7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04056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Задаци школе: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Усвајање општеобразовних </a:t>
            </a:r>
            <a:r>
              <a:rPr lang="sr-Cyrl-RS" smtClean="0">
                <a:solidFill>
                  <a:schemeClr val="tx2">
                    <a:lumMod val="75000"/>
                  </a:schemeClr>
                </a:solidFill>
              </a:rPr>
              <a:t>и професионалних знања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Подстицање и развој самосталности и креативности ученика 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Оспособљавање ученика да самостално и критички користе различите изворе сазнања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Развијање способности потребних за успешну сарадњу са другим људима и активно учешће у друштву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Оспособљавање за доношење независних и објективних судова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Неговање и развој националног и културног идентитета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Оспособљавање и мотивисање за даље образовање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Прилагођавање на нове услове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Здравствена и еколошка култура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Развијање моралности и грађанско веспитање</a:t>
            </a:r>
          </a:p>
          <a:p>
            <a:pPr marL="514350" indent="-514350">
              <a:buFont typeface="+mj-lt"/>
              <a:buAutoNum type="arabicPeriod"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Васпитање за међународно разумевање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0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Промене у наставним плановима и програмима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dirty="0" smtClean="0"/>
              <a:t>   </a:t>
            </a:r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-разлог: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расцепканост наставних садржаја на велики број наставних предмета</a:t>
            </a:r>
          </a:p>
          <a:p>
            <a:pPr marL="0" indent="0">
              <a:buNone/>
            </a:pPr>
            <a:endParaRPr lang="sr-Cyrl-R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  -циљ: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интегрисање, функционално повезивање, иновирање и интердисциплинарни карактер наставних садржаја</a:t>
            </a:r>
          </a:p>
          <a:p>
            <a:pPr marL="0" indent="0">
              <a:buNone/>
            </a:pPr>
            <a:endParaRPr lang="sr-Cyrl-R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   -начин: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наставни садржаји се мењају и обогаћују у складу са развојем друштва</a:t>
            </a:r>
            <a:endParaRPr lang="sr-Cyrl-R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81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Практични значај: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 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-посебни планови и програми рада</a:t>
            </a:r>
          </a:p>
          <a:p>
            <a:pPr marL="0" indent="0">
              <a:buNone/>
            </a:pPr>
            <a:endParaRPr lang="sr-Cyrl-R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-разноврсни облици факултативних и изборних програма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Опште образовање: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 smtClean="0"/>
              <a:t>  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-информатичка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-историјска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-културна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-економска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-радно-механичка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-еколошка писменост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51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Општеобразовне и средње школе: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 smtClean="0"/>
              <a:t>  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-информатика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-технологија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-екологија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-економија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-аутоматика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-други страни језик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-грађанско и религијско васпитање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80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sr-Cyrl-RS" b="1" dirty="0" smtClean="0">
                <a:solidFill>
                  <a:schemeClr val="tx2">
                    <a:lumMod val="75000"/>
                  </a:schemeClr>
                </a:solidFill>
              </a:rPr>
              <a:t>Стручне школе: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4281339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-заштита животне средине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-борба против наркоманије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-интеркултурално образовање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-правилна исхрана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43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028343"/>
            <a:ext cx="842493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Правилник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општим стандардима постигнућа за крај општег средњег образовања и средњег стручног образовања у делу општеобразовних предмета (2013) у Србији до сада су дефинисали образовне циљеве и исходе за појединачне наставне предмете, као и наставни програми. </a:t>
            </a:r>
            <a:endParaRPr lang="sr-Latn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sr-Latn-R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Поред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тога, 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Закону о основама система образовања и васпитања (2017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и документу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Стандарди општих међупредметних компетенција за крај средњег образовања (2013)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дефинисане су и међупредметне компетенције као исход учења, коме би требало да доприносе сви ученици и наставнци у оквиру свих  предмета и међупредметне повезаности кроз наставу и ваннаставне активности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RS" dirty="0"/>
          </a:p>
          <a:p>
            <a:pPr algn="ctr"/>
            <a:endParaRPr lang="sr-Latn-R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86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345525"/>
              </p:ext>
            </p:extLst>
          </p:nvPr>
        </p:nvGraphicFramePr>
        <p:xfrm>
          <a:off x="179509" y="260647"/>
          <a:ext cx="8784978" cy="6061081"/>
        </p:xfrm>
        <a:graphic>
          <a:graphicData uri="http://schemas.openxmlformats.org/drawingml/2006/table">
            <a:tbl>
              <a:tblPr/>
              <a:tblGrid>
                <a:gridCol w="4392489"/>
                <a:gridCol w="4392489"/>
              </a:tblGrid>
              <a:tr h="11521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Опште међупредметне компетенције за крај основног образовања и васпитања</a:t>
                      </a:r>
                      <a:r>
                        <a:rPr lang="sr-Cyrl-RS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r-Cyrl-RS" sz="1800" i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Опште међупредметне компетенције за крај </a:t>
                      </a:r>
                      <a:r>
                        <a:rPr lang="sr-Cyrl-RS" sz="18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средњег</a:t>
                      </a:r>
                      <a:r>
                        <a:rPr lang="ru-RU" sz="18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образовања и васпитања</a:t>
                      </a:r>
                      <a:r>
                        <a:rPr lang="sr-Cyrl-RS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Компетенција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за учење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Компетенција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за целоживотно учење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Oдговорно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учешће у демократском друштву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Комуникација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Естетичка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компетенција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Рад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са подацима и информацијама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Комуникација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Дигитална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компетенција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Одговоран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однос према околини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Решавање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проблема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Одоворан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однос према здрављу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Сарадња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Предузимљивост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предузетничке компетенције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Oдговорно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учешће у демократском друштву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Рад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са подацима и информацијама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Одоворан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однос према здрављу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Решавање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проблема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Одговоран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однос према околини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Сарадња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Естетичка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компетенција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1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Дигитална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компетенција</a:t>
                      </a:r>
                      <a:endParaRPr lang="en-US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Предузимљивост</a:t>
                      </a:r>
                      <a:r>
                        <a:rPr lang="sr-Cyrl-RS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предузетничке компетенције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631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404813"/>
            <a:ext cx="8229600" cy="5832475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Главне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карактеристике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проблеми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противуречности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експертима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):</a:t>
            </a: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глобализација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света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све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бржи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трансфер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знања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технологија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пораст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улоге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знања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као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ресурса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универзализација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знања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вредности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образовања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тежње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остваривању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демократских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идеала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друштва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проналасци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напредак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науци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техници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технологији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производњи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93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688013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делатност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треба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допринесе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разрешењу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бројних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проблема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противуречних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тенденција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супротности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као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што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су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супротности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између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традиције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савремених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технологија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разлике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између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глобалних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локалних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проблема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супротности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између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дугорочних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краткорочних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циљева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појединца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супротности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између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духовног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материјалног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света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потреба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такмичењем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стварањем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једнаких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шанси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све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1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688013"/>
          </a:xfrm>
        </p:spPr>
        <p:txBody>
          <a:bodyPr/>
          <a:lstStyle/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Упоредо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брзим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развојем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савремено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сусреће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бројним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проблемима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који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угрожавају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саме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темеље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његовог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постојања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даљег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развоја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развојем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културе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хуманизма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знања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демократије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јављају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антикултура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насиље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,...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05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576888"/>
          </a:xfrm>
        </p:spPr>
        <p:txBody>
          <a:bodyPr/>
          <a:lstStyle/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Свој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смисао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васпитање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налази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функцији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развијања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човека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као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појединца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функцији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развијања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друштвене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заједнице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Рубцов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заступа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становиште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је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савременим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условима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главна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једина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друштвена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институција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преко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које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могу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остварити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базичне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вредности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циљеви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друштва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38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57688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образовним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стратегијама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почетку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21.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века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окосницу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васпитања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младих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представљају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широко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опште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образовање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развој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индивидуалних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особености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способности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личности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савремено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стручно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професионално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образовање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усвајање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друштвених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културних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моралних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вредности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9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576888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Према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резолуцији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„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Европска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димензија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пракса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садржаји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програма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“,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циљеви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будућег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Европи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треба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обезбеде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припрему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младих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која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ће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омогућити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стицање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позитивне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реалистичке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слике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о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себи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припрему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живот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демократском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друштву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припрему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рад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припрему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културни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живот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23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57688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sr-Cyrl-RS" dirty="0" smtClean="0"/>
              <a:t>  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Заједнички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циљ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Европи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је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усмерен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потребу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међусобног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зближавања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европских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народа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држава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као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повезивање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нових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основама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sr-Cyrl-R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Путем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чувају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преносе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даље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развијају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знања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искуства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вредности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културни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национални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идентитет</a:t>
            </a: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Cyrl-R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Циљеви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садржаји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организација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рада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савременој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школи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мења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се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складу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са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променама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научном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техничко-технолошком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економском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политичком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културном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развоју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друштва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Cyrl-R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Школа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институција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од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државног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значаја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4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68825"/>
          </a:xfrm>
        </p:spPr>
        <p:txBody>
          <a:bodyPr/>
          <a:lstStyle/>
          <a:p>
            <a:pPr marL="0" lv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 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свеобухватност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доступност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обавезност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бесплатност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   -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опште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</a:rPr>
              <a:t>образовни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карактер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5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869</Words>
  <Application>Microsoft Office PowerPoint</Application>
  <PresentationFormat>On-screen Show (4:3)</PresentationFormat>
  <Paragraphs>124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Савремене тенденције  и циљеви у реформисању школе и школских система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Задаци школе:</vt:lpstr>
      <vt:lpstr>Промене у наставним плановима и програмима</vt:lpstr>
      <vt:lpstr>Практични значај:</vt:lpstr>
      <vt:lpstr>Опште образовање:</vt:lpstr>
      <vt:lpstr>Општеобразовне и средње школе:</vt:lpstr>
      <vt:lpstr>Стручне школе: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Windows7</dc:creator>
  <cp:lastModifiedBy>asus</cp:lastModifiedBy>
  <cp:revision>19</cp:revision>
  <dcterms:created xsi:type="dcterms:W3CDTF">2018-12-24T17:31:52Z</dcterms:created>
  <dcterms:modified xsi:type="dcterms:W3CDTF">2020-03-30T22:21:00Z</dcterms:modified>
</cp:coreProperties>
</file>