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notesSlides/notesSlide1.xml" ContentType="application/vnd.openxmlformats-officedocument.presentationml.notesSlide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notesSlides/notesSlide2.xml" ContentType="application/vnd.openxmlformats-officedocument.presentationml.notesSlide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notesSlides/notesSlide3.xml" ContentType="application/vnd.openxmlformats-officedocument.presentationml.notesSlide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notesSlides/notesSlide4.xml" ContentType="application/vnd.openxmlformats-officedocument.presentationml.notesSlide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notesSlides/notesSlide5.xml" ContentType="application/vnd.openxmlformats-officedocument.presentationml.notesSlide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notesSlides/notesSlide6.xml" ContentType="application/vnd.openxmlformats-officedocument.presentationml.notesSlide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notesSlides/notesSlide7.xml" ContentType="application/vnd.openxmlformats-officedocument.presentationml.notesSlide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notesSlides/notesSlide8.xml" ContentType="application/vnd.openxmlformats-officedocument.presentationml.notesSlide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notesSlides/notesSlide9.xml" ContentType="application/vnd.openxmlformats-officedocument.presentationml.notesSlide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69" r:id="rId4"/>
    <p:sldId id="274" r:id="rId5"/>
    <p:sldId id="275" r:id="rId6"/>
    <p:sldId id="308" r:id="rId7"/>
    <p:sldId id="293" r:id="rId8"/>
    <p:sldId id="295" r:id="rId9"/>
    <p:sldId id="297" r:id="rId10"/>
    <p:sldId id="278" r:id="rId11"/>
    <p:sldId id="279" r:id="rId12"/>
    <p:sldId id="280" r:id="rId13"/>
    <p:sldId id="281" r:id="rId14"/>
    <p:sldId id="284" r:id="rId15"/>
    <p:sldId id="287" r:id="rId16"/>
    <p:sldId id="286" r:id="rId17"/>
    <p:sldId id="288" r:id="rId18"/>
    <p:sldId id="289" r:id="rId19"/>
    <p:sldId id="291" r:id="rId20"/>
    <p:sldId id="292" r:id="rId21"/>
    <p:sldId id="298" r:id="rId22"/>
    <p:sldId id="686" r:id="rId23"/>
    <p:sldId id="299" r:id="rId24"/>
    <p:sldId id="310" r:id="rId25"/>
    <p:sldId id="301" r:id="rId26"/>
    <p:sldId id="300" r:id="rId27"/>
    <p:sldId id="302" r:id="rId28"/>
    <p:sldId id="303" r:id="rId29"/>
    <p:sldId id="304" r:id="rId30"/>
    <p:sldId id="305" r:id="rId31"/>
    <p:sldId id="306" r:id="rId32"/>
    <p:sldId id="307" r:id="rId33"/>
    <p:sldId id="312" r:id="rId34"/>
    <p:sldId id="675" r:id="rId35"/>
    <p:sldId id="676" r:id="rId36"/>
    <p:sldId id="678" r:id="rId37"/>
    <p:sldId id="679" r:id="rId38"/>
    <p:sldId id="677" r:id="rId39"/>
    <p:sldId id="680" r:id="rId40"/>
    <p:sldId id="681" r:id="rId41"/>
    <p:sldId id="683" r:id="rId42"/>
    <p:sldId id="684" r:id="rId43"/>
    <p:sldId id="313" r:id="rId44"/>
    <p:sldId id="314" r:id="rId45"/>
    <p:sldId id="316" r:id="rId46"/>
    <p:sldId id="688" r:id="rId47"/>
    <p:sldId id="692" r:id="rId48"/>
    <p:sldId id="690" r:id="rId49"/>
    <p:sldId id="691" r:id="rId50"/>
    <p:sldId id="68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5615" autoAdjust="0"/>
  </p:normalViewPr>
  <p:slideViewPr>
    <p:cSldViewPr>
      <p:cViewPr varScale="1">
        <p:scale>
          <a:sx n="89" d="100"/>
          <a:sy n="89" d="100"/>
        </p:scale>
        <p:origin x="806" y="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28:05.1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55 600,'0'0'2241,"-14"-7"2122,14 7-4301,0 1 0,-1-1 1,1 0-1,0 0 0,-1 0 0,1 0 0,-1 0 0,1 1 0,-1-1 0,1 0 0,0 0 1,-1 0-1,1 0 0,-1 0 0,1 0 0,-1 0 0,1-1 0,-1 1 0,1 0 1,0 0-1,-1 0 0,1 0 0,-1 0 0,1-1 0,0 1 0,-1 0 0,1 0 0,0-1 1,-1 1-1,1 0 0,0-1 0,-1 1 0,1 0 0,0-1 0,0 1 0,-1 0 1,1-1-1,0 1 0,0 0 0,0-1 0,-1 1 0,1-1 0,0 1 0,0-1 0,0 1 1,0 0-1,0-1 0,0 1 0,0-1 0,0 1 0,0-1 0,0 1 0,0-1 0,0 1 1,1-1-1,-1-2-120,0 2 154,-2 5-300,1 0 94,0 1 0,1-1 0,-1 0 0,1 1-1,0-1 1,0 1 0,1 5 0,-1-3 107,0 162 399,0-169-411,-2-25-436,0 0 370,4-47-1,0 8 20,-1 55 84,-1-19 109,0 27-125,0 0 0,0 0 0,0 0 0,0 0 0,0 0 0,0 0 0,0 0 0,-1 0 0,1 0 0,0 0 0,-1 0 0,1 0 0,-1 0 0,1 1 0,-1-1 0,1 0 0,-1 0 0,0 0 0,1 1 0,-2-2 0,1 2-12,1 0 0,0 0 0,-1 0 0,1 0 0,-1 0 0,1 0 0,-1 0 0,1 0 0,-1 1 0,1-1 0,0 0 0,-1 0 0,1 0 0,-1 1 0,1-1 0,0 0 0,-1 0 0,1 1 0,0-1 0,-1 0 0,1 1 0,0-1 0,-1 0 0,1 1 0,0-1 0,0 0 0,-1 1 0,1-1 0,0 1 0,0-1 0,0 1 0,0-1 0,0 0 0,-1 1 0,1-1 0,0 1 0,0-1 0,0 1 0,0-1 0,0 1 0,0-1 0,1 1 0,-1-1 0,0 1 0,0 28 53,0-24-58,11 222 271,-16-161-191,1-41 70,3-22 114,0-10 183,0-84-518,3-103 9,12 117-86,-13 68-65,2 14-896,3 16-1370,-6-20 2361,4 13-2773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3.9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131 1 3753,'0'0'4565,"0"11"-4387,0 8-101,1 25-9,-2 1 0,-2 0 0,-1 0 0,-17 69 0,14-90-40,-2 8 12,-14 34 1,19-56-6,-1-1-1,0 0 1,0 0-1,-1-1 0,0 1 1,0-1-1,-15 14 1,15-15 1134,8-24-682,-2-9-439,0 5-48,3-38 0,-1 51-12,-1 1 0,1-1 0,0 1 0,1 0 0,0 0-1,0 0 1,0 0 0,9-11 0,2-3-60,2 2-1,0 0 1,1 1-1,32-26 1,-41 37-19,1 1 0,0 0 0,0 0 0,0 1 0,1 0 0,0 0 0,0 1 0,0 1 0,1 0 1,-1 0-1,1 1 0,-1 0 0,14 0 0,-24 2-86,-1 30-43,-2-23 223,0 1 1,0-1 0,-1 0-1,0 0 1,-1 0 0,0 0 0,0-1-1,0 1 1,0-1 0,-1-1 0,0 1-1,-1-1 1,1 0 0,-11 6 0,14-10 2,0 1 0,0-1 1,0-1-1,0 1 0,0 0 1,0-1-1,-1 1 1,-3-1-1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39.0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3569,'0'0'8634,"160"3"-8450,-117-3-104,3 0-80,8 4-72,42 2-432,-14 0-1009,-7 1-4272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0.2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0 126 3881,'0'0'4625,"9"-11"-4585,-6 7-32,6-8 93,1 0-1,0 1 1,1 0 0,0 0 0,1 2 0,16-12-1,-22 18-29,-2 0-25,0 1-1,0-1 0,1 1 0,-1 0 0,1 0 1,-1 1-1,1-1 0,0 1 0,0 0 0,9 0 0,-13 4-32,0 0-1,-1 1 0,1-1 0,0 1 1,-1-1-1,0 1 0,0-1 0,0 1 0,-1 5 1,1-5-18,1 17-42,-1-15 46,1-1 1,-1 1-1,0-1 0,-1 1 1,1-1-1,-1 1 1,0-1-1,0 1 0,-1-1 1,0 0-1,0 1 1,-5 8-1,-7 6 23,10-16-10,0 0 1,0 1-1,1 0 0,-1 0 1,1 0-1,0 0 1,1 0-1,-1 1 1,1-1-1,0 1 1,1 0-1,-1 0 1,0 6-1,14-21 164,-12 9-175,36-37 37,-2 0 0,30-45 0,-64 81-56,1 0 1,-1 0-1,1 1 0,-1-1 1,1 0-1,0 0 0,-1 0 1,1 0-1,0 1 1,0-1-1,-1 0 0,1 1 1,0-1-1,0 0 0,0 1 1,0-1-1,0 1 1,0 0-1,0-1 0,0 1 1,0 0-1,0-1 0,0 1 1,1 0-1,-1 0 10,0 1 0,0-1 0,0 1 1,0-1-1,0 1 0,0 0 0,0-1 0,-1 1 0,1 0 0,0 0 1,0-1-1,-1 1 0,1 0 0,-1 0 0,1 0 0,-1 0 0,1 0 1,0 2-1,2 6 29,1 1-1,-2-1 1,3 16 0,-5-23-16,3 29 44,3 23 84,-6-51-131,1-1 0,-1 1 0,1-1 0,0 1 0,-1-1 0,1 0 0,0 1 0,1-1 1,-1 0-1,0 1 0,1-1 0,-1 0 0,1 0 0,0 0 0,3 2 0,1-2-174,1 0 0,0 0 0,0-1 0,0 1-1,0-2 1,0 1 0,0-1 0,0 0 0,0-1 0,1 1 0,-1-1-1,8-3 1,28-9-2631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1.3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656 1 3937,'0'0'6535,"-7"0"-6215,-8 0-218,-18-1-39,-1 2 0,-39 7-1,-402 73-30,462-76-96,18 1-87,26 6-153,-25-10 273,23 8-9,41 8 0,15 4-106,-56-13 106,-18-7-14,-1 1 0,0 1 1,0 0-1,0 0 1,0 0-1,-1 1 0,15 11 1,-22-15 10,-1 0 0,0 0 0,0 0 0,0 0 0,0 0 0,0 0 0,0 0 0,-1 0 0,1 1 0,0-1 0,-1 0 0,1 1 0,0-1 0,-1 0 0,0 1 0,1-1 0,-1 1 0,0-1 0,0 1 0,0-1 0,0 1 0,0-1 0,0 0 0,0 1 0,0-1 0,0 1 0,-1-1 0,1 1 0,-1-1 0,1 0 0,-1 1 0,0-1 0,1 0 0,-1 1 0,0-1 0,0 0 0,-1 2 0,-3 2 20,1-1 0,-1 0 0,0 1 0,0-2 0,0 1 0,-1 0 0,-6 2 0,-92 40 113,70-32 60,1 1 0,0 1 1,-46 31-1,77-46-128,0 1-1,0-1 1,0 1 0,0 0-1,0-1 1,0 1 0,0 0-1,1 0 1,-1 0 0,1 1-1,-1-1 1,1 0 0,0 1-1,0-1 1,0 0 0,0 1-1,0-1 1,1 1 0,-1 0-1,1-1 1,-1 1 0,1-1-1,0 4 1,0-5-4,1-1 0,-1 1 0,0-1 0,1 1 0,-1-1 0,0 1 0,1-1 0,-1 1 0,1-1 0,-1 1 0,1-1 0,-1 1 0,1-1 0,-1 0 0,1 1 0,-1-1 0,1 0 0,0 1 0,-1-1 0,1 0 0,0 0 0,-1 0 0,1 0 0,0 0 0,-1 0 0,2 1 0,24 1 130,-19-1-85,419 7 542,-252-10-1160,-58 2-3185,-74 0-521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1.8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0 3025,'0'0'6348,"0"13"-5975,1 20-217,1-4 17,-1 0 0,-7 52 0,5-76-132,-1 0 0,0 0 0,0-1 0,0 1 0,-1-1 0,-3 6 0,-9 17-986,11-8-3081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2.3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200 1 1880,'0'0'5270,"-23"15"-5120,-12 8-106,-67 45 46,101-67-82,-1 0 0,0 0 0,0-1 0,0 1 1,0 0-1,0-1 0,0 1 0,0-1 0,0 0 1,0 1-1,-1-1 0,1 0 0,-4-1 0,-1 1 46,19 17 244,6-1-172,0 2-1,-1 0 1,-1 1-1,20 29 1,-21-28-115,-14-18-135,1 0 1,-1 1-1,1-1 0,0 0 1,0 0-1,0 0 0,1-1 0,-1 1 1,0 0-1,1-1 0,-1 1 1,1-1-1,-1 0 0,1 0 1,-1 0-1,1 0 0,0-1 0,0 1 1,-1 0-1,5-1 0,12 0-1568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2.7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4305,'0'0'6777,"39"0"-6649,-10 0-8,-1 0-120,4 0-80,-7 0-232,-3 0-336,-4 0-416,-8 0-960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3.0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0 3121,'-93'71'2432,"93"-68"-1216,0 3 113,0 1-369,15-4-440,6 0-112,8 3-200,10-6-208,18 0-424,-7 0-1912,-4 0-4306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3.4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81 832,'0'0'8855,"7"-13"-8716,20-36-43,-27 48-91,1 0 0,-1 0-1,0 0 1,1 0 0,-1 0 0,1 0 0,-1 0-1,1 0 1,0 1 0,-1-1 0,1 0-1,0 0 1,0 0 0,-1 1 0,1-1 0,0 0-1,0 1 1,0-1 0,0 1 0,0-1-1,0 1 1,0 0 0,0-1 0,0 1 0,0 0-1,0 0 1,0-1 0,0 1 0,0 0-1,2 0 1,-2 0-1,-2 9 399,-2 5-362,0-1-1,-1 0 1,-1 0 0,0-1 0,-9 17 0,-15 37-229,4 15-2920,18-52 107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4.1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 3873,'0'0'6093,"8"-4"-5883,-3 2-189,1-1 3,1 0 0,0 1-1,0 0 1,0 0 0,0 0 0,13-1 0,-19 12 142,-1 158-311,22-169-129,-16-2 286,0 0-1,-1-1 1,1 1-1,-1-1 1,0-1-1,-1 1 1,1-1-1,-1 0 0,0 0 1,-1 0-1,1 0 1,4-13-1,-3 7 5,1 1-1,1 0 1,10-14-1,-9 18-123,-8 15-87,-2 9 106,2-15 80,0 0-1,0 0 1,1 0-1,-1 0 1,0 0-1,1 0 1,-1 0-1,1 0 1,0-1-1,0 1 1,-1 0-1,1 0 1,0-1-1,1 1 1,-1-1-1,0 1 1,0-1-1,1 1 1,-1-1-1,1 0 1,-1 1-1,1-1 0,-1 0 1,1 0-1,0 0 1,-1 0-1,1-1 1,3 2-1,5 1-239,1-1-1,-1 0 0,0 0 0,16-1 1,-7 1-478,37-1-1791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5.2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168 0 4585,'0'0'6303,"-13"12"-5995,-1 0-243,0 1 0,0 1 1,2 0-1,0 1 0,0 0 1,2 1-1,0 1 1,-14 30-1,16-23-52,2 0 0,0 1 0,2 0 0,-1 26 0,1 103-1080,5-111 162,-2-35 247,1-1 0,1 1 0,-1 0 0,1-1 0,1 1 0,2 10-1,6 0-3243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4.5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135 46 496,'0'0'5419,"-19"0"-5317,-62 6-108,80-6 3,-1 0 1,0 0-1,1 1 1,-1-1 0,1 1-1,-1 0 1,1-1-1,-1 1 1,1 0 0,-1 0-1,1 0 1,0 0 0,0 0-1,-1 0 1,1 0-1,0 0 1,0 1 0,0-1-1,0 0 1,0 1-1,0-1 1,1 1 0,-1-1-1,0 1 1,1-1-1,-1 4 1,0 0-8,0 1-1,1 0 1,0-1 0,0 1 0,1 9-1,0-2-16,0-11 0,-1 0 0,1-1 0,-1 1-1,1 0 1,-1-1 0,1 1 0,0-1-1,0 1 1,0-1 0,0 1 0,0-1-1,0 0 1,1 1 0,-1-1 0,0 0-1,1 0 1,-1 0 0,0 0 0,1 0-1,0 0 1,-1 0 0,1-1 0,-1 1-1,1-1 1,0 1 0,2 0 0,-2-1 13,0 1 1,0 0 0,0-1 0,0 0 0,0 1 0,0-1 0,0 0-1,0 0 1,0 0 0,0 0 0,0-1 0,0 1 0,0 0 0,0-1 0,0 1-1,0-1 1,0 0 0,0 0 0,0 0 0,-1 0 0,1 0 0,0 0-1,1-2 1,2-3 151,-1-1-1,0 0 0,-1 0 0,0 0 0,0-1 0,0 1 0,1-11 1,-2 12-27,-1 0 0,1-1 0,0 1 0,0 1 0,0-1 0,1 0 0,0 0 0,0 1 0,1 0 0,0-1 0,-1 1 0,2 1 0,6-8 0,-6 10-160,0 1 0,1-1 1,-1 1-1,1 0 0,-1 0 1,1 0-1,-1 1 0,1 0 1,0 0-1,-1 0 1,1 1-1,-1 0 0,1 0 1,-1 0-1,1 1 0,-1 0 1,0 0-1,9 4 0,-11-2 11,-1-1 1,1 0-1,-1 1 0,0-1 0,1 1 0,-2 0 0,1-1 0,0 1 0,-1 0 0,0 0 0,0 0 0,1 7 0,0 53-124,-3-38 181,1-17-17,-1 1-1,-1-1 1,0 1-1,0-1 1,0 0-1,-1 0 1,-8 16-1,-37 60 20,27-50-19,3-1 78,10-19 247,1 0 0,-2-1-1,0 0 1,0-1 0,-17 18 1530,26-34-1470,1-1-410,1 0 1,-1 1-1,1-1 1,-1 1-1,1-1 0,0 1 1,0-1-1,1 1 0,-1 0 1,0 0-1,7-5 0,4-7-249,23-30-1170,-4 3-749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5.6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449 1 2865,'0'0'7513,"-110"93"-7209,81-64-104,-3 0-88,0 6-96,0-3-8,0 0 0,0 0 0,0-3-8,-15 6-176,8-9-952,7-3-2041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6.3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3369,'0'0'6340,"5"10"-5821,13 23-371,-1 1 0,-2 1 1,-1 0-1,-2 1 1,-1 1-1,7 47 0,-16-72-132,-1 0 0,2-1-1,-1 1 1,2-1 0,4 12-1,-7-20-28,0-1-1,1 1 1,-1-1-1,1 1 1,-1-1-1,1 0 1,0 1-1,0-1 1,0 0-1,0 0 1,0 0-1,1-1 1,-1 1-1,0-1 1,1 1-1,0-1 1,-1 0-1,1 0 1,0 0-1,-1 0 1,1 0-1,0 0 1,0-1-1,0 0 1,5 1-1,-3-1 6,0 0 0,0 0 1,0-1-1,0 1 0,0-1 0,0 0 0,0-1 0,0 1 1,0-1-1,5-3 0,-3 1 10,0-1 1,-1-1-1,1 1 0,-1-1 1,7-10-1,-8 11 5,0 0-1,-1 0 1,0 0 0,0-1-1,0 1 1,-1-1 0,0 0-1,0-1 1,0 1 0,2-8-1,-5 19-50,0 20 19,0 1-1,-2-1 0,-7 35 1,6-47-257,0-1 1,1 2-1,0 20 1,23-34-3197,0 0 1067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6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 1 4017,'0'0'5140,"-14"3"-4903,-38 13-25,50-15-192,1-1 0,0 1 0,0-1-1,0 1 1,0 0 0,0-1 0,0 1 0,0 0 0,1 0-1,-1 0 1,0-1 0,0 1 0,0 0 0,1 0 0,-1 0 0,1 0-1,-1 0 1,0 0 0,1 1 0,0-1 0,-1 0 0,1 0-1,0 0 1,-1 2 0,3 26 613,-1-22-438,-2-5-196,1 0 0,0 0 0,0 0-1,0 0 1,0-1 0,1 1 0,-1 0-1,0 0 1,1 0 0,-1-1 0,1 1 0,1 2-1,-1-2-69,1-1 0,0 0 0,-1 0 0,1 0 0,0 0 1,0-1-1,-1 1 0,1 0 0,0-1 0,0 1 0,0-1 0,0 0 0,3 1 0,74 5-2640,-37-6 494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7.0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3881,'0'0'6985,"171"7"-7113,-139-1-984,-7 1-1833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7.6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517 1 4233,'0'0'6051,"-14"15"-5614,-94 96-29,-114 94-323,132-125-697,48-46-683,13-15-2702,18-15-449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8.4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3185,'0'0'6184,"6"11"-5516,6 12-421,-1 0 0,-2 0 0,13 44 0,43 253-28,-65-318-221,13 46-54,-12-46 38,0 1-1,0 0 1,0-1-1,0 1 1,0-1-1,1 1 1,-1-1-1,1 0 1,0 0-1,-1 0 1,1 0-1,0 0 1,0 0-1,4 2 1,-5-3 10,1 0-1,0-1 1,0 1-1,0-1 1,-1 0 0,1 1-1,0-1 1,0 0-1,0 0 1,0 0 0,-1 0-1,1-1 1,0 1-1,0 0 1,0-1 0,-1 1-1,1-1 1,0 0-1,-1 0 1,1 1 0,0-1-1,-1 0 1,1-1-1,-1 1 1,1 0 0,-1 0-1,0 0 1,0-1-1,1 1 1,-1-1 0,0 1-1,1-4 1,5-5 33,-2-1 0,1 0 1,6-21-1,-6 18-50,2-5 30,-5 13 8,1-1-1,-2 0 1,1-1-1,-1 1 1,0 0-1,1-8 1,-3 14-20,1 23-361,-2-19 360,-2 126-105,25-129-213,-18-1 332,0 0-1,0 0 1,0 0-1,0-1 0,0 0 1,0 0-1,-1 0 1,1 0-1,-1 0 0,1-1 1,-1 0-1,3-2 1,41-41-17,-44 43 10,-2 1-1,0 1 0,0 0-1,0 0 1,0 0 0,0 0-1,0 0 1,1 0 0,-1 0 0,0 0-1,0 0 1,1 0 0,-1 1-1,3-2 1,-3 3 5,-1-1 0,1 1 1,0 0-1,-1-1 0,1 1 0,-1 0 0,1 0 0,-1 0 0,0-1 0,1 1 0,-1 0 1,0 0-1,0 0 0,1 0 0,-1 0 0,0-1 0,0 3 0,4 11 9,-3-7-49,1 0 0,1 0 0,-1 0-1,1 0 1,1 0 0,-1-1 0,8 10 0,-9-13-100,0-1 0,0 0 1,1 0-1,-1 0 0,1 0 0,0 0 1,-1-1-1,1 1 0,0-1 1,0 1-1,0-1 0,0 0 1,0 0-1,0-1 0,0 1 1,0 0-1,1-1 0,-1 0 1,4 0-1,22 0-2260,-1 0-1745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9.0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4337,'0'0'7610,"86"0"-7386,-40 0-120,11 10-32,7 6-72,4-3-8,3 3-304,22 3-609,-15-6-1623,-17-3-2793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9.6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189 1 3081,'0'0'7768,"-1"2"-7531,0 2-210,1-1-1,-1 0 1,0 1-1,1-1 0,0 0 1,0 1-1,0-1 1,0 0-1,0 1 0,1-1 1,-1 0-1,1 1 0,1 2 1,20 52 183,-8-25-132,-1 10-35,-2 1 1,-2 1 0,-1-1-1,-3 1 1,-2 1 0,-3 67-1,-1-98-86,0 1-1,-2 0 0,0-1 1,-1 0-1,0 1 0,-1-1 1,-1-1-1,-1 1 0,0-1 1,0 0-1,-12 15 0,-11 11-1010,-2-2-1,-41 39 1,63-66 594,-51 49-3641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52.0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 3849,'0'0'6489,"23"-4"-5146,-12 4-1332,-1 1 0,1 0 0,-1 0 0,1 1-1,-1 0 1,0 0 0,11 5 0,-18-5-24,1-1 1,-1 0-1,-1 1 0,1 0 0,0 0 1,0 0-1,-1 0 0,1 0 0,-1 0 1,1 1-1,-1-1 0,0 1 0,0-1 1,0 1-1,-1 0 0,1 0 0,0 0 1,-1 0-1,0 0 0,0 0 0,0 1 1,0-1-1,-1 0 0,1 0 0,-1 1 1,1 4-1,-2-5 4,1-1 0,-1 0 1,0 0-1,0 0 1,0 1-1,0-1 0,0 0 1,0 0-1,0 0 0,-1-1 1,1 1-1,-1 0 0,1 0 1,-1-1-1,0 1 0,0-1 1,1 1-1,-5 1 0,-43 25 28,34-20-23,6-3 12,0 0 0,0 1 0,-13 11-1,19-15-7,1 0 0,0 1-1,0-1 1,1 0 0,-1 1 0,0-1-1,1 1 1,0-1 0,-1 1-1,1-1 1,0 1 0,0 0-1,1 0 1,-1 0 0,0-1-1,1 1 1,0 3 0,10-1 54,15-2-86,-1-1-1,41-1 0,-27-1-134,41 0-1240,-3 0-2834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53.1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535 0 6481,'0'0'6159,"-1"0"-6067,1 0-88,-1 1 0,1-1 0,-1 0 0,1 1-1,0-1 1,-1 0 0,1 1 0,0-1 0,-1 1 0,1-1 0,0 0 0,-1 1-1,1-1 1,0 1 0,0-1 0,-1 1 0,1-1 0,0 1 0,0-1 0,0 1-1,0-1 1,0 1 0,0-1 0,0 1 0,0-1 0,0 1 0,0-1 0,0 2-1,0 18 92,0-18-65,4 370 242,-4-365-326,0 1 0,-1-1-1,0 1 1,0-1-1,-1 1 1,-3 10-1,4-17 20,-17-1 141,-350-7-310,358 8 75,-1 0 1,1 1-1,0 0 1,-10 3-1,-34 6-3344,35-10-1945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4.8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4889,'0'0'4545,"28"29"-6697,-13-7-65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4.8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3121,'0'0'9855,"0"16"-10074,2 22 31,10 59 0,0-7 51,-2 104-1550,-10-193 1101,14 6-4649,-7-7 3428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5.6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1712,'0'0'4545,"20"-1"-4359,2-1-120,-7 0 15,0 1 1,0 0 0,0 1-1,0 1 1,0 1 0,28 5-1,0 8 100,-1 1 0,-1 2 0,53 32 0,-90-48-170,0 0 0,-1 0 0,1 1 0,-1-1 0,1 1 0,-1 0-1,0 0 1,0 0 0,0 0 0,0 1 0,0-1 0,-1 1 0,0 0-1,0-1 1,0 1 0,0 0 0,0 0 0,-1 1 0,0-1 0,0 0 0,0 0-1,0 1 1,-1-1 0,1 0 0,-1 1 0,-1 4 0,1-2-2,-1 0 1,-1 0-1,1 0 0,-1 0 1,0 0-1,-1 0 1,1-1-1,-2 1 0,1-1 1,-1 0-1,1 0 1,-2 0-1,1 0 1,-1-1-1,-5 6 0,-4 3 23,-1 0 0,-1-1 0,0-1-1,-22 13 1,28-20-7,0 0 0,-1-1 0,0 0 0,0 0 1,0-1-1,0-1 0,-19 2 0,-84 0-602,89-4-10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6.2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396 1 2593,'0'0'8676,"-10"2"-8431,-3 10-182,2 1-1,-14 19 1,-17 18-36,-55 43 64,-68 74-1683,163-165 1313,0 0-67,1 0 0,-1 0-1,1 0 1,-1-1 0,0 1-1,1-1 1,-1 1 0,0-1-1,0 0 1,0 0 0,-3 2-1,-1-3-1797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6.7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1088,'0'0'5755,"2"7"-5084,3 8-385,2 0 0,0 0 1,1 0-1,0-1 1,1 0-1,22 24 1,-17-20-120,-1-1 0,-1 2 0,0 0 0,13 29 0,15 73 103,13 30-1399,-43-122-2058,-6-16 1008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7.2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4577,'0'0'6439,"2"3"-6051,0-2-325,0 1 0,0-1 0,1 1 1,-1-1-1,1 0 0,-1 1 0,1-1 0,0-1 0,-1 1 1,1 0-1,0-1 0,5 1 0,47 3 124,-22-2-158,-15 0-68,31 4-173,-46-5 63,0-1 0,0 1 0,0 0 0,0 0 0,0 0 0,0 0 0,-1 1 0,1-1 0,0 1 0,-1 0 0,5 3 0,-5 10-3721,-2-11 2219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7.6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0 2761,'-71'170'4801,"71"-166"-3825,3 2-280,22-3 88,4 4-224,6-4-344,5 3-216,2-6-184,22 0-568,-14 0-1480,-3 0-2497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8.4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2969,'0'0'8401,"0"8"-8105,2 22-41,10 59-1,-6-59-254,-2 1 0,1 31 1,-5 101-1680,0-161 1455,0-1 0,0 0 0,0 0 0,0 0 0,1 0 0,-1 0 0,0 0 0,1 0-1,-1 0 1,1 0 0,-1 0 0,1 0 0,-1 0 0,1 0 0,0 0 0,0-1 0,-1 1 0,1 0 0,0 0 0,0-1 0,0 1 0,0 0 0,1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8.9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 3017,'0'0'4895,"16"0"-4292,292 0 1294,-295 0-2242,-10-1 26,0 1 0,1 0 0,-1 0 0,0 0 0,1 0-1,-1 1 1,0-1 0,0 1 0,0 0 0,1 0 0,-1 0 0,0 0 0,5 3 0,0 3-2816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9.3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2921,'0'0'6289,"150"3"-6209,-125 3-80,0 1-64,0 2-624,0 1-688,-4-1-401,-6 8-511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9.6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3489,'0'0'6793,"89"19"-6489,-57-15-152,7-4-144,0 3 40,1 0-48,2 3-120,-2-6-512,9 0-664,-9 0-993,-12 0-639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5.6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261 31 5393,'0'0'3266,"-24"-6"-3172,-73-17-141,94 22 42,0 1 0,0 0 0,0 0 0,0 0 0,0 0 0,0 0 0,0 1 0,0-1 1,0 1-1,1 0 0,-1 0 0,0 0 0,0 0 0,1 0 0,-1 1 0,0-1 0,1 1 0,-5 3 0,3-1-4,0 1 0,0 0-1,0 0 1,1 0-1,0 0 1,-4 7-1,1-1-6,-2 4 8,1 0-1,0 0 1,1 1 0,-4 17 0,7-24-52,1-1 1,1 1 0,0-1-1,0 1 1,0 0-1,1-1 1,1 1 0,-1 0-1,4 14 1,-3-22 24,0 0 1,0 0-1,0 0 0,0 0 1,1 0-1,-1 0 0,0 0 1,0 0-1,1 0 0,-1-1 1,1 1-1,-1-1 0,0 1 1,1-1-1,-1 1 0,1-1 1,-1 0-1,1 1 0,0-1 1,-1 0-1,1 0 0,-1 0 0,1 0 1,-1-1-1,1 1 0,-1 0 1,3-1-1,2 0 44,-1 0 0,1 0 0,0 0 0,0-1 0,0 0 0,7-4 0,1-5 95,0 0 0,-1-1 0,0 0 0,-1-1 0,-1-1 1,0 0-1,-1 0 0,0-1 0,-1 0 0,-1-1 0,12-29 0,-17 36-389,-2 14 111,-5 28 52,-3 23 83,7 43-67,0-99 75,0 1 1,0-1 0,0 1-1,0-1 1,0 1 0,1-1 0,-1 1-1,0-1 1,0 1 0,0-1-1,0 0 1,1 1 0,-1-1 0,0 1-1,1-1 1,-1 0 0,0 1-1,1-1 1,-1 0 0,0 1-1,1-1 1,-1 0 0,0 1 0,1-1-1,-1 0 1,1 0 0,-1 1-1,1-1 1,-1 0 0,1 0 0,20 0-239,-17-1 255,0 1 1,-1-1-1,1 0 1,0-1-1,-1 1 1,1-1-1,-1 0 1,6-3-1,-1-4-97,0-1 0,0-1 1,-1 1-1,-1-1 0,1 0 0,-2-1 0,0 0 1,6-19-1,9-20 168,-18 47-39,-1 2-14,-1 0 0,1 0 0,-1 0 0,1 0 0,0 0 0,0 0 0,0 1 0,0-1 0,0 0 0,1 1 0,-1-1-1,0 1 1,1-1 0,-1 1 0,1-1 0,0 1 0,-1 0 0,1 0 0,0 0 0,0 0 0,2-1 0,-3 24 44,-3 2 54,-1 1-1,0-1 1,-2 0 0,-14 42-1,1-1-141,15-50-367,0-1-1,0 1 1,2 0 0,0 0-1,2 27 1,1-26-1898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0.1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 0 5473,'0'0'4398,"-9"13"-4013,-5 5-259,1 1 0,2 1 0,0-1 0,-9 24 0,3 6-74,3 1-1,1 0 0,3 1 0,2 0 1,3 1-1,0 58 0,5-106-126,0 1-1,1 0 1,-1 0-1,1 0 1,0 0-1,0-1 1,0 1-1,1 0 1,0-1-1,0 1 1,0-1-1,0 0 1,1 0-1,-1 0 1,1 0-1,0 0 0,1 0 1,4 4-1,-2-3-384,1-1 0,0 1 0,0-1 0,0 0 0,1-1 0,-1 0 0,1 0 0,0-1 0,-1 0 0,12 2 0,16-2-3202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0.6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329 0 5089,'0'0'5261,"-4"4"-5174,-10 11 50,2 0 1,0 0-1,-19 33 1,-14 19-28,25-41-359,-83 100 661,84-107-1839,1-1 0,-24 17 0,34-28-1047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1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0 928,'0'0'7082,"0"7"-6629,-2 11-243,2 0 0,0 0 0,1 0 0,1 0 0,1 0 0,8 31 0,1-15-414,5 15 552,30 61 1,-41-98-834,1 1 1,0-1-1,1-1 1,0 1-1,1-1 1,1-1 0,-1 0-1,2 0 1,19 15-1,-12-17-1903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1.4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4953,'0'0'6305,"50"23"-6033,-25-20-31,0-3-121,0 3-120,-4-3-176,-3 0-601,-7 0-2039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1.7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3993,'0'0'6221,"0"9"-5947,0 207 468,0-66-5333,0-130 2337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2.1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3289,'0'0'6025,"124"16"-5809,-84-13-120,-1 7-56,4-7-40,-8 0-240,1 7-920,-15-3-953,-10-1-351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2.4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1856,'0'0'5850,"192"9"-5690,-160-6-88,0-3-64,-10 4-8,-5-1-344,-6 3-921,-7 1-615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2.8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3929,'0'0'6817,"182"6"-6385,-154-6-248,-10 0-112,-7 0-72,-8 0-112,-28 10-9834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3.2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328 1 4049,'0'0'6116,"0"10"-5689,0 34-103,-1-39-285,0 0 0,-1 0 0,1 0 0,-1 0 0,0-1 0,0 1 0,-1 0 0,1-1 0,-1 1 0,0-1 0,0 0 0,0 0 0,-1 0 0,1-1 0,-1 1 0,0-1 0,0 0 0,-5 3 0,-7 8 31,-79 66 85,-47 44-2775,131-112 592,3-7-509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3.5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4385,'0'0'6715,"7"14"-6359,100 209 301,-79-154-802,-15-34 58,22 40 0,-30-67-445,0 0 0,0 0 0,0 0 0,1-1-1,0 0 1,0 0 0,1 0 0,0-1-1,15 10 1,-1-7-2419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6.0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79 0 1512,'0'0'4249,"-25"190"-4153,14-152-32,1-2-48,2-1-16,1-6-224,0 0-608,4-10-368,-4-6-1145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3.9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0 200,'0'0'9841,"8"16"-9174,12 23-198,23 67 0,-36-83-449,-2 0-1,0 1 1,-2-1 0,-1 1-1,0 0 1,-2-1-1,-3 30 1,1-44-108,0-1 0,0 1 1,-1-1-1,0 1 1,0-1-1,-1 0 1,0-1-1,-5 9 1,-46 59-1920,26-36 537,10-13-2603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4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 4913,'0'0'5673,"9"-1"-5405,4 0-183,11-1 76,47 2 1,-66 0-160,-1 1-1,0-1 1,1 0-1,-1 1 1,0 0 0,1 0-1,-1 0 1,0 1 0,0-1-1,0 1 1,0 0-1,0 0 1,0 1 0,-1-1-1,1 1 1,-1 0 0,0 0-1,1 0 1,2 4-1,-5-5-33,0-1-1,0 1 0,0 0 1,-1 0-1,1 0 0,0 0 1,-1 0-1,0 0 0,1 0 1,-1 0-1,0 0 0,0 0 1,0 0-1,0 0 0,0 0 1,-1 0-1,1 0 0,0 0 1,-1 0-1,0 0 0,1-1 0,-1 1 1,0 0-1,0 0 0,0 0 1,-2 2-1,-3 2 37,0 0 0,0 0 0,0 0-1,-1-1 1,-7 5 0,-15 13 27,20-14-20,7-7-9,0 0-1,0-1 1,0 1-1,0 0 0,1 0 1,-1 0-1,1 0 0,-1 0 1,1 0-1,0 0 0,0 1 1,0-1-1,0 0 1,0 1-1,1-1 0,-1 1 1,1-1-1,-1 1 0,1-1 1,0 1-1,0 3 1,1-4 21,-1-1 1,1 0 0,0 0 0,0 0-1,0 0 1,0 1 0,0-1 0,0-1-1,0 1 1,0 0 0,0 0 0,1 0-1,-1 0 1,0-1 0,0 1 0,1-1 0,-1 1-1,0-1 1,1 1 0,-1-1 0,1 0-1,-1 0 1,0 0 0,3 1 0,45 4 179,-43-4-187,114 1-732,-68-3-1711,-21 1-1750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54.2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 4177,'0'0'7766,"12"0"-7445,350 0 244,-122 0-3009,-204-1-389,-13-1-1726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55.0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129 1 1872,'0'0'7294,"0"10"-4415,0 44-2905,-1 9-46,-4-1 0,-2 0 0,-3-1 0,-2 0-1,-3 0 1,-27 69 0,10-51-4211,28-65-219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27.9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0 1296,'-3'2'10836,"-8"8"-10511,-21 186-330,17-92 4,7-22-2,3 0 1,6 89 0,1-54 1,10 34 5,1 3 8,-15 25-13,4 189 18,1-345-33,0 0 1,2 0 0,9 29 0,-8-33 8,-1 0 0,0 1 0,-2 0 1,2 29-1,-5-49 2,1-7-893,9-46-3192,-3 27-2161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28.9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46 1736,'-3'3'10522,"3"-3"-10472,0 5-19,1 0 1,0 1 0,1-1-1,0 0 1,-1 1-1,1-1 1,1 0-1,-1 0 1,1-1-1,0 1 1,0 0-1,0-1 1,5 4-1,12 15-42,26 22 0,-22-22 53,-21-20-40,3 4-1,1-1-1,0 1 1,0-1 0,1 0 0,0-1-1,0 0 1,0 0 0,12 5-1,-19-10 10,0 0 0,0 0-1,0 0 1,0 0-1,0 0 1,0 0-1,0 0 1,0 0 0,0 0-1,0-1 1,0 1-1,0 0 1,0-1 0,0 1-1,0-1 1,0 1-1,-1-1 1,1 1-1,0-1 1,0 0 0,0 1-1,-1-1 1,1 0-1,0 0 1,-1 1 0,1-2-1,17-28 45,-13 19-45,10-11-81,0 1 0,2 0 0,0 1-1,1 0 1,21-16 0,-20 20-1253,1 2 0,41-24 0,-36 26-4501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29.7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441 0 232,'0'0'11992,"-5"11"-11529,-105 141-85,34-56-677,4 3-1,-96 178 1,161-268-1665,4-15 469,5-26-690,-1 19 1261,2-28-1106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30.1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3169,'0'0'6741,"0"8"-5687,1 13-702,2 0 0,0-1 0,8 29 0,3 15-155,4 60-244,16 84-165,-25-169-2353,22 57 0,-20-66-4199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30.7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114 0 4689,'0'0'5032,"-4"5"-4778,-7 7-124,1 0-1,1 1 0,0 1 0,1-1 1,0 2-1,1-1 0,0 1 0,1 0 0,1 0 1,-4 19-1,2 3-118,1-1 0,2 1 0,0 55 0,4-90-17,0-1 0,0 1 0,1 0-1,-1-1 1,0 1 0,1 0 0,-1-1 0,1 1 0,0-1-1,-1 1 1,1-1 0,0 1 0,0-1 0,0 1 0,0-1-1,0 0 1,0 1 0,0-1 0,0 0 0,1 0 0,2 2 0,-1-1-21,1-1 0,-1 1 0,1 0 1,0-1-1,0 0 0,-1 0 1,1 0-1,0 0 0,5-1 0,-2 1-243,0-1-1,0 0 1,-1 0-1,1-1 0,0 0 1,-1 0-1,1-1 0,-1 1 1,0-2-1,1 1 1,8-5-1,6-9-1524,-5 3-224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31.0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4217,'0'0'4097,"111"23"-4049,-68-23-48,7 0-432,7 0-561,-11 0-727,-10 0-368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6.8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36 1880,'0'0'4385,"29"-5"-4169,130-24-30,-158 28-245,1 1 0,-1 0 0,1 0 1,-1-1-1,0 1 0,1 1 0,-1-1 0,1 0 1,-1 0-1,1 0 0,-1 1 0,1-1 0,-1 1 1,1-1-1,-1 1 0,0 0 0,0-1 0,1 1 1,-1 0-1,0 0 0,0 0 0,0 0 1,1 0-1,-1 0 0,-1 0 0,1 0 0,0 0 1,0 1-1,0-1 0,0 0 0,-1 1 0,1-1 1,0 2-1,1 6 113,0 0 0,0 0 0,-1 0 0,1 17 0,-2-19-13,0-1 0,0 1-1,1-1 1,0 1 0,0-1 0,1 0 0,0 1 0,2 5 0,-2-10-34,-1 0-1,0-1 1,0 1-1,1-1 1,-1 0-1,1 1 0,-1-1 1,1 0-1,0 0 1,-1 0-1,1 0 0,0 0 1,0 0-1,0 0 1,-1-1-1,1 1 0,0-1 1,0 1-1,0-1 1,0 0-1,0 0 1,0 0-1,0 0 0,0 0 1,0 0-1,0-1 1,0 1-1,0 0 0,0-1 1,0 0-1,0 1 1,2-3-1,3 0 79,-1 0-1,0 0 1,0-1-1,0 0 1,-1 0-1,0 0 1,1-1-1,3-5 1,1 0 356,-1-1 1,-1 0-1,0-1 0,7-13 1,-17 113-341,1-25-112,2-62 20,-1-1 0,0 0 0,0 1 0,0-1 0,0 0 0,0 1-1,1-1 1,-1 0 0,0 0 0,0 1 0,1-1 0,-1 0-1,0 0 1,0 1 0,1-1 0,-1 0 0,0 0 0,1 0 0,-1 0-1,0 0 1,0 1 0,1-1 0,-1 0 0,0 0 0,1 0-1,-1 0 1,0 0 0,1 0 0,-1 0 0,1 0 0,-1 0 0,0 0-1,1 0 1,-1 0 0,0 0 0,1 0 0,-1-1 0,0 1-1,0 0 1,1 0 0,-1 0 0,0 0 0,1-1 0,-1 1 0,0 0-1,0 0 1,1-1 0,-1 1 0,16-9 383,86-105 47,-102 114-461,0 0 1,0 0-1,0 0 0,0-1 1,0 1-1,1 0 0,-1 0 1,0 0-1,0 0 1,0 0-1,0 0 0,1 0 1,-1 0-1,0-1 1,0 1-1,0 0 0,1 0 1,-1 0-1,0 0 1,0 0-1,0 0 0,1 0 1,-1 0-1,0 0 0,0 0 1,0 0-1,0 0 1,1 0-1,-1 0 0,0 1 1,0-1-1,0 0 1,1 0-1,-1 0 0,0 0 1,0 0-1,0 0 0,0 0 1,1 0-1,-1 1 1,0-1-1,0 0 0,0 0 1,0 0-1,0 1 1,5 13-478,-2 27 233,-3-30 150,1-5 137,-1-1-37,0-1 0,1 1 0,0 0 0,0 0 0,0-1 0,3 9 1,-3-12 17,0 0 1,-1 0 0,1 0-1,0 0 1,-1 0 0,1-1 0,0 1-1,0 0 1,0 0 0,0-1 0,0 1-1,0-1 1,0 1 0,0-1-1,0 1 1,0-1 0,0 0 0,0 1-1,0-1 1,0 0 0,0 0 0,1 0-1,-1 0 1,0 0 0,0 0-1,0 0 1,0 0 0,0 0 0,0-1-1,1 1 1,-1 0 0,0-1 0,0 1-1,0-1 1,1 0 0,2-1 34,0-1 1,-1 1 0,1-1 0,-1 1-1,0-1 1,0 0 0,0 0-1,0 0 1,0-1 0,3-5-1,24-42 117,-22 36-109,-7 11-42,-1 4-106,0 7-54,1 0 0,-1 0 0,1 0 0,0 0-1,1-1 1,0 1 0,0 0 0,0-1 0,1 1 0,0-1 0,0 1-1,8 10 1,-8-13-36,1 0 0,-1 0 0,1 0 0,1-1 0,-1 1-1,0-1 1,1 0 0,-1 0 0,1 0 0,0-1 0,0 0-1,0 0 1,0 0 0,0-1 0,1 1 0,8 0 0,12-1-2728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31.8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6 624,'0'0'7255,"0"0"-7185,0 0 1,0-1-1,0 1 1,0 0-1,0 0 0,0-1 1,0 1-1,-1 0 1,1 0-1,0-1 0,0 1 1,0 0-1,0 0 1,-1 0-1,1-1 0,0 1 1,0 0-1,0 0 1,-1 0-1,1 0 0,0-1 1,0 1-1,-1 0 1,1 0-1,0 0 0,-1 0 1,1 0-1,0 0 1,0 0-1,-1 0 0,1 0 1,-1 0-1,-2 2-5,1-1-1,-1 1 0,0 0 1,1 1-1,0-1 0,-1 0 1,1 1-1,0-1 0,0 1 1,0 0-1,-2 5 0,-17 37-14,16-32-24,1-2-108,1 1 0,1-1-1,0 1 1,0-1-1,1 1 1,1 0 0,2 22-1,-1-1-587,-1-32 643,0-1 0,1 1 1,-1 0-1,0-1 1,1 1-1,-1 0 0,1-1 1,0 1-1,-1-1 0,1 1 1,-1-1-1,1 1 1,0-1-1,-1 1 0,1-1 1,0 0-1,0 1 0,-1-1 1,1 0-1,0 1 1,0-1-1,-1 0 0,1 0 1,0 0-1,0 0 0,0 0 1,-1 0-1,1 0 0,1 0 1,36-1 131,-25 1-91,-11-1 1,0 1 0,0-1 1,0 0-1,-1 0 0,1 0 1,0 0-1,0 0 1,-1-1-1,1 1 0,-1 0 1,1-1-1,-1 0 0,1 1 1,-1-1-1,0 0 1,0 1-1,0-1 0,0 0 1,0 0-1,0 0 0,0 0 1,-1 0-1,1 0 0,-1 0 1,0 0-1,1-2 1,2-7 121,-1 0 0,-1-1 1,2-16-1,-3-94-1053,0 121 1149,73 1-4611,-68 0 2403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32.4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0 3473,'0'0'6310,"-1"9"-5743,-1 331 724,2-326-1326,2-1-1,-1 1 0,2-1 1,0 0-1,0 0 1,2 0-1,-1 0 0,1-1 1,8 13-1,-11-23-54,0-1 0,0 1 0,0-1 0,0 0 0,0 0 0,0 0 0,0 0 0,0 0 0,0 0 0,1 0 0,-1-1 0,0 1 0,1-1 0,-1 0 1,1 0-1,-1 1 0,3-2 0,41-3-1180,-35 0 997,0-1-1,-1-1 1,0 0-1,0 0 1,0-1-1,-1 0 0,0-1 1,10-10-1,-8 8-399,15-14-987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32.8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65 5665,'0'0'5137,"61"0"-4913,-18-13-224,31-3-248,-9-3-952,-12 3-3745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33.6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 4625,'0'0'6049,"196"3"-5761,-135-3-200,6 0-88,8 0-120,46-3-472,-17-3-1168,-15-4-3033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18.8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0 2801,'-7'6'9643,"7"-5"-9414,0 102-128,2 19-51,-22 182 1,7-165-44,7 224 0,7-221-13,8-7 6,0-3 0,-9-65-10,0-66 4,1-1-56,-1-1 31,1 1 0,0 0 0,-1 0 0,1-1-1,0 1 1,0 0 0,-1-1 0,1 1 0,-1-1 0,1 1 0,0-1 0,-1 1 0,1-1 0,-1 1 0,1-1-1,-1 0 1,1 1 0,-1-1 0,0 0 0,1 1 0,-1-1 0,0 0 0,0 0 0,1 0 0,5-24-583,-4 17 149,7-23-2604,-1-4-2827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19.5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58 776,'0'0'7006,"7"17"-4478,28 45-1833,65 86 0,-92-138-696,0-1 1,0 0-1,1 0 0,14 11 1,-19-17 20,1 0 1,-1-1 0,1 1-1,0-1 1,0 0 0,0 0-1,0 0 1,0-1 0,0 0-1,0 0 1,0 0 0,9 0-1,-12-1 27,0-1 1,0 1-1,0 0 0,0-1 0,0 0 0,0 1 0,0-1 1,0 0-1,0 0 0,0 0 0,0 0 0,-1 0 0,1-1 1,0 1-1,-1-1 0,3-2 0,24-34 176,-10 13-220,19-15-484,2 2-1,2 1 1,58-39-1,-33 25-2117,-14 8-2388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20.5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496 1 3329,'0'0'7068,"-2"10"-6267,-3 6-582,0-1-1,-2 0 0,0 0 0,-1-1 0,-15 21 0,-57 67-156,34-47-12,23-25-64,-65 80-110,-91 153 0,175-257-44,1 1 0,-1-1 0,1 1 0,1 0 0,-4 11 0,6-18 15,1 1-1,-1-1 1,1 0 0,-1 1-1,0-1 1,1 0 0,-1 0 0,1 0-1,-1 1 1,1-1 0,-1 0-1,1 0 1,0 0 0,-1 0-1,1 0 1,-1 0 0,1 0-1,-1 0 1,1 0 0,-1 0-1,1 0 1,-1 0 0,1-1-1,-1 1 1,1 0 0,-1 0-1,1 0 1,-1-1 0,1 1-1,22-14-4283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20.9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0 3809,'0'0'7187,"-3"1"-6915,2 0-258,-1 0 0,1-1 0,0 1 0,0 0 0,0 0 0,0 0 0,0 0-1,0 1 1,0-1 0,0 0 0,0 0 0,0 0 0,1 1 0,-1-1 0,1 0 0,-1 1 0,1-1 0,-1 1 0,1-1 0,0 1 0,0-1 0,-1 0 0,1 1 0,0-1 0,0 1 0,1-1 0,-1 4 0,1 4 59,-1 1 0,2-1 0,4 19 0,9 15 87,2-1-1,2-1 1,25 41 0,35 76-90,-71-139-229,-2-1-1,0 1 1,-1 1 0,-1-1 0,-1 1-1,1 35 1,-4-21-1848,0-12-2442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21.4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4 165 2657,'0'0'9535,"-1"-5"-9386,0-1-150,0 0 0,1 0 0,-1 0 0,1 0 1,0 0-1,1 0 0,0 0 0,0 0 0,0 0 0,0 0 0,1 0 0,0 0 0,3-6 0,2 2-41,0 0 1,0 0-1,0 0 1,2 1-1,10-10 1,-17 18-67,-2 40-590,-6 133 591,5-171-32,-1 32-105,2-32 56,0 0 1,0 0-1,0 0 0,-1 0 0,2 0 0,-1 0 0,0 0 1,0 0-1,0 0 0,0-1 0,0 1 0,1 0 0,-1 0 1,0 0-1,1 0 0,-1 0 0,1-1 0,-1 1 0,1 0 1,-1 0-1,1-1 0,0 1 0,-1 0 0,1-1 0,0 1 1,-1 0-1,2 0 0,14-1-3904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22.1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 6009,'0'0'5866,"239"0"-5786,-150 0-72,7 0-8,47 0-144,-26-3-777,-24-6-3704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7.4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1744,'0'0'3709,"30"2"-3091,98 8-237,-117-9-327,15 0 205,0 2 0,-1 0 1,46 13-1,-66-15-276,0 1 0,-1 0 1,1 0-1,0 0 0,0 0 0,-1 1 0,0-1 1,1 1-1,-1 0 0,0 1 0,0-1 1,-1 1-1,1-1 0,5 9 0,-6-6-63,0 0-1,0 0 0,-1 0 0,0 1 1,0-1-1,-1 0 0,1 1 1,-2 0-1,1-1 0,-1 1 0,0 6 1,0 41 69,3-53 128,0 0 0,0 0 0,0-1-1,0 1 1,0-1 0,1 1 0,-1-1 0,0 0 0,0-1-1,0 1 1,0 0 0,4-2 0,5-2 91,0-1 1,22-13-1,-27 14-222,1-1 0,-1 2-1,1-1 1,0 1-1,0 0 1,0 0-1,1 1 1,-1 0 0,1 1-1,8-1 1,-16 3-49,-1 1 0,1 0 0,0-1 0,0 1 0,-1 0 0,1-1 0,-1 1 1,0 0-1,1 0 0,-1 0 0,0-1 0,0 1 0,0 0 0,0 0 0,-1 0 0,1 2 0,-1 0-14,1 11 6,0-10-27,-1 0-1,1 0 1,0 1-1,0-1 1,1 0-1,-1 1 1,1-1 0,0 0-1,1 0 1,-1 0-1,1 0 1,0 0-1,0 0 1,1-1 0,2 6-1,12 4-2285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30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 2 1632,'-11'-2'10297,"9"8"-10297,-1-1-1,1 0 0,0 0 1,1 1-1,-1-1 0,1 1 1,0-1-1,0 7 0,-2 7 3,-21 122 19,6 0-1,0 179 1,19-268-17,15 95 0,-10-87-52,-2 1 1,-5 65 0,0-57-1843,1-84-726,0-4-1434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31.4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0 151 2665,'0'0'5992,"21"17"-4125,26 44-1517,42 72 1,-84-125-331,0 0-1,0-1 0,1 1 1,6 6-1,-11-13-18,0 0 0,0 0 0,0 0 0,0 0 1,0 0-1,1 0 0,-1 0 0,0 0 0,0 0 0,1-1 0,-1 1 0,0 0 0,1-1 0,-1 1 0,1-1 0,-1 1 0,1-1 0,-1 0 0,0 0 0,1 0 0,-1 1 0,1-1 0,-1-1 0,1 1 0,-1 0 0,1 0 0,-1-1 0,1 1 0,-1 0 1,1-1-1,-1 0 0,0 1 0,1-1 0,-1 0 0,2-1 0,9-12 55,0-1 0,-2 0 1,0 0-1,0-1 0,-2-1 1,0 1-1,9-27 0,6-11-23,-14 37-397,1 1 1,1 0 0,0 0 0,1 1 0,1 1 0,0 0 0,1 1 0,0 0 0,1 1 0,1 1 0,0 0 0,17-8 0,8-3-4888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32.0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429 1 7666,'0'0'3614,"-17"22"-3522,-57 75 4,-22 46 108,51-71-169,-142 232-50,184-298-145,-3 5 152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32.3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4153,'0'0'6033,"1"8"-5594,6 21-235,0 1 0,2-1 0,1-1-1,1 0 1,1 0 0,18 27 0,108 155-140,11-20-135,-116-155-834,1 0 0,72 54 0,-54-55-3712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33.0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 4 4217,'0'0'1266,"18"0"-1129,6-2-99,-10 1-19,-1 1 0,1 0 0,24 3 1,-37-3 19,0 1 1,1-1-1,-1 1 1,0-1-1,0 1 1,0 0-1,1-1 1,-1 1-1,0 0 1,0 0 0,0 0-1,0 0 1,0 0-1,-1 0 1,1 0-1,0 0 1,0 0-1,-1 0 1,1 0-1,0 0 1,-1 1 0,1-1-1,-1 0 1,0 0-1,1 1 1,-1-1-1,0 0 1,0 1-1,0-1 1,0 0 0,0 1-1,0-1 1,0 0-1,0 1 1,-1-1-1,1 0 1,0 1-1,-1-1 1,1 0-1,-1 0 1,0 0 0,1 1-1,-1-1 1,0 0-1,0 0 1,1 0-1,-1 0 1,0 0-1,0 0 1,0 0-1,-2 1 1,-55 44 413,-124 108-343,180-152-132,-1 1 0,1-1 0,-1 1-1,1 0 1,0-1 0,0 1 0,0 0 0,0 0 0,1 0 0,-1 1 0,1-1 0,0 0 0,0 0 0,0 1-1,0-1 1,0 1 0,1-1 0,0 1 0,0-1 0,0 1 0,0-1 0,1 6 0,-1-8 38,1-1 0,-1 1 0,1 0 0,0 0 0,-1 0 1,1-1-1,0 1 0,-1 0 0,1-1 0,0 1 0,0 0 0,0-1 0,-1 1 1,1-1-1,0 1 0,0-1 0,0 0 0,0 1 0,0-1 0,0 0 1,0 0-1,2 0 0,25 4 408,-26-4-394,44 1 216,82-6 1,-54-7-2910,-59 9 107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33.7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1688,'0'0'8194,"139"0"-7570,-85 7-88,14-7-240,10 0-120,11 0-120,11 0-56,46 0-304,-25 0-984,-21-7-3665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9:37.5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1 464,'0'0'2089,"-34"0"9477,1315 45-11962,-1231-40 396,60 3-8,-179-6-6097,47-4-961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1:26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1 151 2737,'0'0'9739,"2"0"-9787,110 1 251,244-10-49,-8-21-130,-8 13-26,-123 9 7,379-44 8,-488 42-15,33-6-26,-70 7-452,-70 9 356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1:28.2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2881,'0'0'7395,"-3"0"-6975,199 0 1581,512 17-1940,-2-1-159,1137-23 271,-1842 7-199,-24 0-949,8-1 157,0 0 1,0-1-1,-17-5 1,15 3-413,-12 0-1421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2:02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0 760,'0'0'875,"-10"0"-1327,-27 0 9212,27 2-6968,22 0-926,8 4-866,-6-1 2,1 0 0,-1-1 0,17 2 0,29 9 0,-37-9 5,0-2 1,0 0 0,0-2 0,0 0 0,0-2-1,33-3 1,7 1-1,394 2-99,-126 3 84,11 13-368,1273-16-183,-1448-6 268,-2-4 293,947 10-93,-893 15-27,1-1 53,218-7 1,-398-5 51,74 13 0,-74-8 11,77 4 0,744-11 50,-860 0-34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8.3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36 4033,'0'0'4297,"0"-6"-4048,-3-23 111,4 29-410,-1 0 0,1-1 0,0 1 0,0 0 0,-1 0 0,1 0 0,0 0 0,-1 1 0,1-1 0,0 0 0,0 0 0,-1 0 0,1 0 0,0 1 0,-1-1 0,1 0 0,0 1 0,-1-1 1,1 1-1,-1-1 0,1 0 0,0 1 0,-1-1 0,1 1 0,-1 0 0,1 0 0,2 8-63,0-1 1,-1 1 0,-1 0 0,1-1-1,-1 1 1,-1 0 0,0 0 0,0 0-1,-1 9 1,1 39 164,0-56-16,0 0 0,0 0 0,0 0 0,0 0 0,0-1 0,0 1 0,0 0 0,0 0 0,1 0 0,-1-1 0,0 1 0,0 0 0,1 0 0,-1 0 1,1-1-1,-1 1 0,1 0 0,-1-1 0,1 1 0,-1 0 0,1-1 0,-1 1 0,1-1 0,0 1 0,0-1 0,-1 1 0,1-1 0,0 1 0,-1-1 0,1 0 0,0 1 0,0-1 0,0 0 0,0 0 1,-1 0-1,1 0 0,0 0 0,0 0 0,0 0 0,0 0 0,-1 0 0,1 0 0,0 0 0,0 0 0,1-1 0,1 0 116,-1 0 1,1 0-1,-1 0 0,1-1 1,-1 1-1,0-1 0,0 0 1,0 1-1,0-1 0,0 0 1,3-4-1,34-55 13,-40 70-490,0 0-1,1 1 0,0-1 1,1 0-1,0 0 1,4 19-1,-3-26 323,0 0 0,0 1 0,0-1 0,0 0 0,0 0 0,0 0 0,1 0 0,-1-1 0,0 1 0,1 0 0,0-1 0,-1 0 0,1 0 1,0 0-1,0 0 0,-1 0 0,1 0 0,0-1 0,0 1 0,0-1 0,0 0 0,0 0 0,0 0 0,0 0 0,4-1 0,0 0-37,-1 0-1,0 0 1,0 0-1,0-1 1,0 0 0,0 0-1,0 0 1,-1-1 0,1 0-1,-1 0 1,7-5 0,-11 7 38,3-2 12,-1 1 0,0-1 0,0 0 0,0 0-1,0 0 1,0 0 0,-1 0 0,0-1 0,1 1 0,-1-1 0,0 0 0,-1 0-1,1 0 1,1-6 0,-3 9 137,-10 19-999,8-4 804,0 0 0,0 0 0,2 1 0,0-1 0,2 22 0,-1-35 12,-1 0 0,0 0 0,0 0 0,0 0 0,0 0 0,1 0 0,-1 0 0,0 1 0,1-2 0,-1 1 0,1 0 0,-1 0 0,1 0 0,0 0 0,-1 0 0,1 0 0,0 0 0,-1-1 0,1 1 0,0 0 0,0-1 0,0 1 0,0 0 0,0-1 0,1 1 0,29 2-1912,-25-3 1235,9 0-1989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2:15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0 312,'-1'0'12119,"38"2"-13384,49 10 1435,-20-3-129,91 17-17,312-14-320,-414-12 288,125-6-520,-173 6 531,27 0 3,0-1 0,0-1 1,34-8-1,-52 8-41,-1 0 1,26 1-1,6-1-8,41-4 69,-88 6-2,39 0-36,46 0 56,-84 0-92,-32 0-2653,23 0 215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3:10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61 222 1824,'0'0'3888,"-3"-19"-1377,-54 19-808,90 0-1642,820-32 689,-678 19-746,179-16 25,-343 28-29,473-34 16,-162 38-17,342-6-4,-46-9-411,-74-11 390,-167-13 18,-158 18-8,-161 14-2,-58 4-64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3:16.5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 1072,'0'0'8190,"14"4"-8495,80 8 649,106 1 1,100-14-116,-116-1-51,147-19 73,5 0-239,924 9-366,-643 12-849,-515 3 1038,636 10 3,22 22 318,-605-25-142,405 50-3188,-527-56 1828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3:20.8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9 206 1824,'-9'3'10249,"1184"-3"-10110,-1124-3-96,99-17-1,-58 5-16,144-8-23,36-5 2,-25 6 4,-93 11-2,175-14-14,287 5-10,-532 20 10,173-12-66,441 9-78,-358 5 102,148 3 51,387-6 4,-730-1 3,101-6 6,134-5 2,-380 13-5,-18-4-1804,1-1-1671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3:33.0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 80 1016,'-4'-13'10106,"3"17"-10147,0 0-1,0-1 0,0 1 0,1 0 1,-1-1-1,1 1 0,0 0 0,0 0 1,1 4-1,-1-1 42,0 332 289,4 249 484,50-591-645,56-9 81,-57 5-180,57 0 1,1464 7-150,-1381 14 105,-49-2 6,338-6 83,-343-6-60,202-13 28,-100 3-12,-213 10-28,420-6 10,355-10 1690,-803 7-1627,0-52-182,3 0 1,14-87 0,-9 93 33,-3 0-1,-2 0 1,-6-61 0,6-91-113,9 153 182,-9 44 3,0-1 0,-1 1 0,0-1 0,0-14 0,2-87-9,-4 111 4,-1 1-152,-2 0 124,0 0 24,3 0 2,-19 0-117,-204 9-222,-56 1-169,-92-8 487,189-4 32,-412 18-829,-488 23-1033,1033-39 1673,0 2 0,-59 11 1,-228 25-2091,277-33 2050,-459 11 2041,301-4-3756,75-2 1833,48-5 389,-354 9 2172,410-14-1595,-37-6-713,74 6-136,1-1-47,1 1-1,-1-1 0,0 1 0,0-1 0,1 0 0,-1 1 0,0-1 1,1 1-1,-1-1 0,1 1 0,-1-1 0,1 1 0,-1 0 0,1-1 0,-1 1 1,1-1-1,-1 1 0,1 0 0,0 0 0,-1-1 0,1 1 0,0 0 1,-1 0-1,1 0 0,0 0 0,-1-1 0,1 1 0,-1 0 0,1 0 1,0 0-1,0 1 0,28-1-302,-22 0-42,21 0-2127,-6 0-2704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7:55.2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248 145 1720,'3'-3'9761,"-17"218"-9543,6-20-233,-47 284 0,5-79-1,31-24 47,12-267-24,-14 119-8,-4-68-1,6 2-1,2 178 0,3-45 3,14-244 2,-1 23 4,16 140 1,-7-162-9,0-7-2,-2 1 0,1 64 0,18-106-229,-18 1 230,1 0-1,1-1 0,-1 0 1,0 0-1,1-1 0,0 0 1,-1-1-1,1 0 0,11 1 0,12-1-24,41-3 0,-24 0 17,-9-2 10,1-2 0,64-16 0,-27 5-4,29-9 30,-69 15-20,0 1 1,0 2-1,55-2 1,665 6-223,-729 5 210,0 1 0,0 2 1,37 11-1,17 3 70,12-4-27,167 1 0,-152-5-30,353-30 130,-301 10-126,221-21-3,116-5-38,286 7 21,27 25 4,-420 5 4,-96-3 4,315 3 4,-202 29-20,-102-4 4,-47-11 14,435 20 15,130-33-25,-423-6-107,631 3 81,-1016 0 27,0 0-1,0-2 1,0 0-1,0-1 1,0-1 0,0-1-1,-1 0 1,17-8-1,16-4-29,9-4 13,-54 20 25,-1-1 0,0 0-1,1 1 1,-1-1 0,0-1 0,0 1 0,-1 0 0,1-1 0,0 0-1,-1 0 1,1 0 0,2-5 0,-2 1 18,-2-1-1,1 1 1,-1 0 0,0-1-1,-1 1 1,1-1 0,-1 0-1,-1 1 1,-1-10 0,1-10-16,15-477 107,-8 426-125,31-357 10,8 163-103,13-111-25,-15-245-316,-41 221-216,-4 215 266,1 156 213,-1 0 0,-2 0 1,-17-68-1,20 94 96,0 1 0,0 0 0,0-1 0,1 1 1,2-19-1,-1 19 70,0 0 0,-1-1 1,0 1-1,0 0 0,-1 0 1,-2-13-1,-1 8 59,-1 0 0,0 0 0,0 1 0,-1-1 0,-1 2 1,0-1-1,-1 1 0,0 0 0,-15-17 0,-15 14 277,22 10-333,-21-8-34,-1 2 0,0 2 1,0 2-1,-57-3 0,-162 9 61,126 3 17,-764-2-60,737 13-315,41-2 343,-977 7 480,841-18-463,-306 7 183,437-8-180,-18-1 45,-176 22 0,133 1-184,-365-8 0,330-33 333,-20-1 72,101 15-275,-128-2-22,-345 8-339,-649 4 261,802-8 55,420 7-110,0 1 0,-65 17 0,-20 3-37,-335 7 158,-2-30-8,252-2-236,-798 1-965,994 0 1198,0 0 0,0 1 0,1 0 1,-1 0-1,0 2 0,-17 5 0,17-5 50,0 1 1,0-2-1,-1 0 0,-22 1 1455,49-7-3849,-5-6-207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06.8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4601,'0'0'7003,"0"1"-7285,0 103-4521,0-55 2333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07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 3081,'0'0'1200,"-64"189"-1208,57-147 8,7 3-584,0-10-192,0-9-801</inkml:trace>
  <inkml:trace contextRef="#ctx0" brushRef="#br0" timeOffset="1">65 617 1688,'0'0'889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07.5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1 1032,'0'0'168</inkml:trace>
  <inkml:trace contextRef="#ctx0" brushRef="#br0" timeOffset="1">0 581 544,'0'0'776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08.5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4601,'0'0'7234,"0"-3"-6938,0 6-496,0 16-209,0 10 41,0 35-288,0-9-1520,0-4-2217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9.3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3689,'0'0'3873,"15"4"-3552,-8-2-281,15 4 44,0 1 0,-1 1 1,24 13-1,2 5-136,0-3-1,2-1 1,0-3-1,81 21 1,-113-38-110,0 0 0,29-1 1,-29-1 71,-16-1 94,0 1 0,0-1 0,0 1 0,-1-1 0,1 0 0,0 1 0,0-1 0,-1 0 0,1 1 0,0-1 0,-1 0 0,1 0 0,0 0 0,-1 1 0,1-1 0,-1 0 0,0 0 0,1 0 0,-1 0 0,0 0 0,1 0 0,-1 0 0,0 0 0,0 0 0,0 0 0,0 0 0,0 0 0,0 0 0,-1-2 0,2 1 37,-1-1 0,0 0-1,0 1 1,-1-1 0,1 0 0,-1 1 0,1-1-1,-1 0 1,0 1 0,0-1 0,-1-3-1,-1 4-22,0-1-1,0 1 0,0 0 0,0 0 1,0 0-1,0 0 0,0 1 0,-1-1 1,1 1-1,0 0 0,-1 0 0,1 0 1,-1 0-1,0 1 0,-6-1 1,8 1-35,-1-1 1,1 1-1,-1 0 1,1 0-1,-1 1 1,1-1-1,-1 0 1,1 1 0,-1 0-1,1-1 1,-1 1-1,1 0 1,0 0-1,0 0 1,-1 1 0,1-1-1,0 0 1,0 1-1,0 0 1,1-1-1,-1 1 1,0 0 0,0 0-1,-1 2 1,0 4-11,0 0 1,1 0-1,0 0 1,0 1-1,1-1 1,0 1-1,0-1 1,1 0-1,0 12 1,0-9-1,1-9 12,-1-1 1,0 1-1,1-1 1,-1 1-1,1 0 1,-1-1-1,1 1 1,0-1-1,0 0 1,0 1-1,-1-1 1,1 1-1,1-1 1,-1 0-1,0 0 1,0 0-1,0 0 1,1 0-1,-1 0 1,0 0-1,1 0 1,-1 0-1,1 0 1,-1-1-1,1 1 1,-1-1-1,1 1 1,0-1-1,-1 0 1,1 1-1,3-1 1,8 1-60,0 1 1,1-2-1,13-1 1,-11 1-58,-5-1 78,1 1-1,0-2 1,0 0-1,-1 0 1,1-1-1,-1 0 1,0-1-1,0-1 1,0 1 0,0-2-1,-1 1 1,0-2-1,0 1 1,-1-1-1,0-1 1,0 0-1,14-15 1,-21 21 137,0-1 0,1 1 1,-1-1-1,0 0 0,0 0 1,0 1-1,-1-1 0,1-1 1,-1 1-1,0 0 0,2-5 328,-7 37-1337,-1-13 950,-1-1 1,0 0-1,-1 0 0,0-1 0,-1 1 0,-1-2 0,0 1 0,-1-1 1,0-1-1,-1 0 0,0 0 0,-15 10 0,25-21-5,-1 0 0,1 0 0,-1 0-1,1 0 1,-1 0 0,0 0 0,0 0 0,1-1 0,-1 1 0,0-1 0,0 1-1,0-1 1,0 0 0,0 0 0,-2 0 0,3 0-11,1 0 1,-1-1-1,0 1 0,0-1 1,1 1-1,-1-1 0,0 1 1,1-1-1,-1 1 0,0-1 1,1 1-1,-1-1 1,1 0-1,-1 1 0,1-1 1,0 0-1,-1 0 0,1 1 1,-1-1-1,1 0 0,0 0 1,0 0-1,0 1 1,-1-1-1,1 0 0,0 0 1,0 0-1,0 0 0,0 1 1,0-1-1,1-1 1,-1-4-24,1 0 1,1 0 0,-1 0 0,1 0 0,0 0 0,0 0 0,0 1 0,1-1 0,0 1 0,0 0 0,1 0 0,-1 0 0,1 0 0,0 1 0,8-7 0,-2 1-24,1 1 0,0 0 0,0 1 0,1 0 0,24-11 0,-35 29-40,1 0 1,-2 0 0,0 14-1,0-13 98,0 0 0,0-1 0,1 1-1,1 0 1,0-1 0,3 13-1,-3-20-114,-1 1 0,1-1-1,0 0 1,0 0 0,0 0-1,0 0 1,1 0-1,-1 0 1,1 0 0,0-1-1,0 1 1,0-1 0,0 0-1,0 0 1,0 0 0,0-1-1,1 1 1,-1-1-1,1 1 1,-1-1 0,6 1-1,16 2-1134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08.9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1 5873,'0'0'3817,"-11"86"-3817,8-41-176,-5 13-448,-2 0-168,3 22-1041,-1-16-159,1-12-241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09.2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133 0 1632,'0'0'1649,"32"148"-2561,-18-123 671,-3-5 177,-4-1-128</inkml:trace>
  <inkml:trace contextRef="#ctx0" brushRef="#br0" timeOffset="1">200 546 1256,'0'0'2177,"-10"186"-2177,10-145-144,0-2-672</inkml:trace>
  <inkml:trace contextRef="#ctx0" brushRef="#br0" timeOffset="2">108 1235 2577,'0'0'3424,"-47"190"-2856,26-110-568,3-13-232,-3-6-1520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10.1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1 6585,'0'0'2865,"-7"86"-2865,3-34-256,0 9-344,-3 16-1113,4-13-335,-4-16-881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10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 1 4849,'0'0'2569,"-3"157"-3882,3-109-783</inkml:trace>
  <inkml:trace contextRef="#ctx0" brushRef="#br0" timeOffset="1">1 857 1800,'0'0'1033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10.9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 3065,'0'0'2168,"-47"192"-2168,44-147-1104,-1-6-600</inkml:trace>
  <inkml:trace contextRef="#ctx0" brushRef="#br0" timeOffset="1">1 678 3913,'0'0'5161,"14"112"-4929,-7-93-152,-7 17-80,0-8-1560,0 1-1281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12.0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4609,'0'0'5865,"4"0"-5617,-4 6-616,0 20-80,0-4-944,0-6-2577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12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8586,'0'0'2104,"36"6"-5712,-22 7-457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21.1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3041,'0'0'4525,"11"3"-188,186-4-3926,223 2-385,-15 24-79,83 5 32,197 5-16,21-16-8,-85 16 103,-491-25 0,344 3-58,-473-13-88,-12 0-623,-71 0-1489,40 0-1364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30.3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1280,'1'0'11070,"24"0"-11039,400 2 532,-2-1-4384,-399-1-701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31.5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 3017,'0'0'8429,"2"0"-8237,476-4 490,-15 1-3333,-354 3-985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9.7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139 35 4545,'0'0'4806,"-14"-6"-4627,-45-17-163,57 22-19,0 0 0,1 1 1,-1-1-1,1 1 0,-1-1 0,0 1 1,1-1-1,-1 1 0,0 0 0,0 0 1,1 0-1,-1 0 0,0 0 0,0 0 0,1 1 1,-1-1-1,0 0 0,1 1 0,-1 0 1,1-1-1,-1 1 0,0 0 0,1 0 0,-1-1 1,1 1-1,0 0 0,-1 1 0,1-1 1,0 0-1,0 0 0,0 1 0,-1-1 0,1 0 1,1 1-1,-1-1 0,0 1 0,0-1 1,0 1-1,0 2 0,-1 4-137,0 1 0,0-1 0,1 0 0,0 0 1,1 16-1,0-20-81,0-3 166,1 0-1,-1-1 1,0 1-1,0-1 1,1 1-1,-1 0 0,0-1 1,1 1-1,-1-1 1,0 1-1,1-1 1,-1 0-1,1 1 1,-1-1-1,1 1 1,-1-1-1,1 0 1,-1 1-1,1-1 1,-1 0-1,1 0 1,-1 1-1,1-1 1,0 0-1,-1 0 1,2 0-1,27 4-359,-22-3 443,0-1 0,-1-1 0,1 1-1,0-1 1,-1 0 0,11-4 0,-10 1 96,-1 0 0,1 0-1,-1-1 1,-1 0 0,1 0 0,5-7-1,10-8 1902,-21 94-3320,0-73 1254,0 0 0,0 0 0,0 0 0,0 0 0,1 0 0,-1 1 0,0-1 0,1 0 0,-1 0 0,1 0 0,-1 0 0,1-1 0,-1 1 0,1 0 0,0 0 0,-1 0 0,1 0 0,0-1-1,0 1 1,0 0 0,-1 0 0,1-1 0,0 1 0,0-1 0,0 1 0,2 0 0,29 6-1691,-6-6-135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32.5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4521,'0'0'6681,"43"0"-6505,-4 0 8,15 0-80,24 0-88,18-4-16,22 4-8,14 0-216,68 0-368,-33 0-1096,-28 0-2641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33.7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 5641,'0'0'6578,"3"-13"-6426,29 13-56,25 0-96,25-3 48,32 3-48,50 0 0,72 0-240,-30 0-633,-31 0-4056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9:32.9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62 3393,'3'0'7885,"-5"-1"-7833,-1 1 0,1 0-1,0-1 1,0 1-1,0-1 1,-1 0 0,1 1-1,0-1 1,0 0-1,0 0 1,0-1 0,1 1-1,-1 0 1,0 0-1,-2-3 1,4 3 133,0 1-177,0-2-18,0 1-40,4 0 26,0 0 19,0 0 0,0 0 0,0 0 0,1 1 1,-1-1-1,8 1 0,5 0 5,1240-36-907,-1063 37-3513,-142-1-144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9:33.9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75 3225,'0'0'6794,"0"-1"-6762,0 1-1,0-1 1,0 1-1,-1-1 1,1 1-1,0-1 1,0 1-1,0-1 0,0 1 1,0-1-1,0 0 1,1 1-1,-1-1 1,0 1-1,0-1 1,0 1-1,0-1 0,1 1 1,-1-1-1,0 1 1,0 0-1,1-1 1,-1 1-1,0-1 1,1 0-1,85-9 175,0 3-1,111 6 1,-12 1-187,-145-2-131,250-10 176,-102-6-2946,-126 8-1644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23.1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0 256,'0'0'3177,"-39"0"4428,232 18-6050,-77-4-4337,-91-14-678,-20 0 1390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23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1736,'0'0'7706,"32"10"-6746,-14-10-336,3 3-288,4-3-168,4 0-88,3 0-80,21 0-432,-6 0-832,-8 0-3585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24.1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 1 5145,'0'0'5507,"-5"1"-5385,0 1-108,-1 1 0,0 0 0,0 1 0,1-1 0,0 1 0,0 0 0,0 1 0,0-1 0,1 1 0,-1 0-1,1 0 1,-5 9 0,-10 14 25,-16 33 0,23-37-117,1 0 0,0 1 0,2 0-1,1 1 1,1 0 0,-3 27 0,7-24-1962,-1 36-1,4-42-427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24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3745,'0'0'4818,"14"-1"-4422,5-2-252,-1 0 97,1 2 0,22 0 0,-40 1-221,0 0 0,-1 0 0,1 0 0,0 0 0,0 0 0,0 0 1,0 1-1,0-1 0,-1 0 0,1 1 0,0-1 0,0 1 0,-1-1 0,1 1 0,0-1 0,-1 1 0,1-1 0,0 1 0,-1 0 0,1-1 0,-1 1 0,1 0 1,-1 0-1,1-1 0,-1 1 0,1 1 0,0 2-38,0-1 1,0 0-1,-1 0 1,1 1 0,-1-1-1,0 0 1,0 7-1,0-5-33,0 0 0,-1 0 0,0 0 0,0 0 0,0 0 0,0-1 0,-1 1-1,0 0 1,0-1 0,-4 7 0,-4-1 29,0-1-1,-2 0 1,-19 13-1,-19 14 218,50-34-180,0 0-17,-1 1 0,1 0 0,1 0 0,-1 0 0,0 0 0,1 0 0,-1 0-1,1 0 1,0 0 0,0 0 0,0-1 0,0 1 0,1 0 0,1 2 0,0-2 41,1 0 0,-1 0 0,1-1 0,0 1 0,0-1 1,0 0-1,8 3 0,-8-3-50,4 2-551,-1-1-1,1-1 1,0 1 0,-1-1-1,1 0 1,0-1 0,13 1 0,-7-2-1916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25.2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3897,'0'0'6897,"4"0"-6841,14 0-56,7 0-336,14 0-336,-7 0-1256,0 3-1265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25.7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0 3265,'0'0'4498,"-4"9"-3983,-2 5-469,0 0 1,1 1 0,1-1-1,1 1 1,0 0 0,-2 29 0,5-32-136,3 10-38,-2-21 129,0-1 0,0 1 0,0 0 1,0-1-1,0 1 0,0-1 0,0 1 1,0-1-1,0 1 0,0-1 0,0 0 1,1 0-1,-1 0 0,0 1 0,0-1 0,0 0 1,1-1-1,1 1 0,5 0 101,1-1 0,-1 0 0,0-1 0,1 0 0,-1 0 0,0 0 0,0-1 0,0-1 0,0 1 0,-1-1 0,0 0 0,1-1 0,-1 0 0,-1 0 0,10-10 0,-22 22-114,0 1 0,0 0-1,0 0 1,1 0 0,1 0 0,-1 1-1,1 0 1,0 0 0,1 0-1,0 0 1,1 0 0,-2 13-1,-1 12-1280,1-1-1,1 46 1,3-62-1194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28:07.6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 94 312,'0'0'2751,"-1"0"-2380,0 0 0,0 0 0,0 0-1,0 0 1,0 0 0,0 0 0,0 0-1,0 0 1,0 0 0,0 0 0,0 0-1,0 1 1,0-1 0,0 0 0,1 1-1,-3 0 1,-1 11-315,0 1 0,1 0 0,0 0 0,-1 22 0,3-19-49,-2 0 0,-7 30 0,4-30 0,3-9-3,0 1 0,1 0 1,0 0-1,0 0 0,1 0 0,-1 12 0,2-19-29,3-22-170,0-19 311,-2-65 0,-1 52-126,1 41 5,1 1 1,1-1-1,0 0 1,9-21-1,-11 31 5,1-2-1,-1 4-13,-1 26-868,0-17 929,-1 8-18,1-1 0,1 1 0,0 0 0,2 0 0,0 0 0,7 23 0,-5-25-14,8 17 17,-13-31 152,0-27-224,-2-1 0,-9-42 0,6 45 96,2-1-1,1 1 1,0-27 0,-1 38-3,3 13-62,0 0-1,0-1 1,0 1 0,0 0 0,0 0 0,-1-1-1,1 1 1,0 0 0,0 0 0,0 0 0,0-1-1,0 1 1,-1 0 0,1 0 0,0 0 0,0-1-1,0 1 1,-1 0 0,1 0 0,0 0 0,0 0-1,-1 0 1,1-1 0,0 1 0,0 0 0,-1 0 0,1 0-1,0 0 1,0 0 0,-1 0 0,1 0 0,0 0-1,0 0 1,-1 0 0,1 0 0,0 0 0,0 0-1,-1 0 1,1 0 0,0 1 0,0-1 0,-1 0-1,1 0 1,0 0 0,0 0 0,-1 0 0,1 0-1,0 1 1,-1 3-84,0 0 0,1 0 0,-1 0 0,1 1 1,0-1-1,0 0 0,2 5 0,-2 0 32,0 125-3684,0-117 2036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0.0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133 1 1560,'0'0'9122,"92"148"-8834,-92-97-48,0 7-120,0 12-120,-28 10 0,-44 42-192,8-16-1168,4-16-3897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26.2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150 1 3881,'0'0'5225,"18"77"-5217,-18-45-8,0 0 160,-7 6-160,-14 1 0,-1-1-80,1 1-168,-15 9-648,4-10-1049,4-9-951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26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2 1792,'0'0'7151,"3"0"-6777,5 0-228,-8 0-138,1 0 0,0-1-1,0 1 1,0 0 0,0 0 0,0 0-1,0 0 1,0 0 0,0 0-1,0 0 1,0 0 0,0 0-1,0 0 1,0 1 0,-1-1 0,1 0-1,0 1 1,0-1 0,0 0-1,0 1 1,0-1 0,-1 1 0,1 0-1,0-1 1,0 1 0,-1 0-1,1-1 1,-1 1 0,1 0-1,0 0 1,-1-1 0,1 1 0,-1 0-1,0 0 1,1 0 0,-1 0-1,0 0 1,1-1 0,-1 1-1,0 0 1,0 0 0,0 0 0,0 0-1,0 0 1,0 0 0,0 0-1,0 0 1,-1 2 0,2 1-38,-1 1 0,-1 0 0,1 0 0,-1 0 1,0 0-1,0 0 0,0 0 0,0-1 0,-1 1 0,0 0 1,0-1-1,0 0 0,-1 1 0,0-1 0,1 0 0,-1 0 1,-1 0-1,-3 3 0,7-6 26,-1 0 0,0-1 0,0 1 1,1 0-1,-1 0 0,1 0 0,-1 0 0,1 0 0,-1 1 0,1-1 1,-1 0-1,1 0 0,0 0 0,0 0 0,0 0 0,0 0 0,-1 1 0,2 1 1,12 0-240,17 1-15,0-1 0,38-3 0,-39 0-444,15 0-1235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33.4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0 3105,'0'0'7055,"-8"0"-3963,300 7-5447,-260-1-1442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33.8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1 536,'0'0'9122,"0"3"-8122,15-3-784,3 0-112,6 0-104,9 6-128,20-3-184,-7 1-1192,-3-1-2889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34.3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 1 4017,'0'0'6311,"-1"0"-6280,0 0 1,0 1-1,0-1 1,0 0 0,0 1-1,0 0 1,0-1-1,1 1 1,-1-1 0,0 1-1,0 0 1,0 0 0,1-1-1,-1 1 1,0 0-1,0 1 1,-14 24-123,1 0 0,1 1 0,1 1 0,2 0 0,1 1 0,1-1 0,1 2 0,1-1 0,2 1-1,-1 50 1,5-78 27,0 2-263,0 0 0,0 0-1,0 0 1,0 0 0,1 0 0,0 0-1,0 0 1,0 0 0,0 0 0,0 0 0,1 0-1,3 6 1,15 10-3418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35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3625,'0'0'6030,"6"-1"-5687,4-2-270,0 1 1,0 0-1,0 1 1,0 0-1,0 1 0,15 1 1,-24 0-96,0-1 0,-1 1 0,1 0 1,0-1-1,-1 1 0,1 0 1,0 0-1,-1 0 0,1-1 0,-1 1 1,0 0-1,1 0 0,-1 0 0,1 0 1,-1 0-1,0 0 0,0 0 1,0 0-1,0 0 0,0 0 0,0 0 1,0 0-1,0 1 0,0 29-946,-1-24 767,1-3 184,1-2 26,-1-1 1,0 0-1,0 1 1,0-1-1,0 1 1,0-1-1,0 1 1,0-1-1,-1 1 1,1-1-1,-1 0 1,1 1-1,-1-1 1,1 0-1,-1 1 1,0-1-1,1 0 1,-1 1-1,0-1 1,0 0-1,-2 2 1,4-1-84,-1-1 1,1 1 0,0 0 0,0 0 0,0-1 0,0 1 0,1-1 0,-1 1 0,0-1 0,1 0 0,-1 1-1,1-1 1,-1 0 0,1 0 0,0 0 0,1 1 0,2 2-23,10 8 82,-12-10 13,0 0 0,0 1 1,0-1-1,0 1 0,0-1 1,-1 1-1,1 0 0,-1 0 0,0 0 1,0 0-1,0 1 0,0-1 1,0 1-1,-1-1 0,1 1 1,-1-1-1,0 1 0,0 0 0,-1 0 1,1-1-1,-1 6 0,0-7 13,-1-1-1,1 0 1,-1 0 0,0 0-1,1 0 1,-1 0-1,0 0 1,0-1-1,0 1 1,0 0 0,0 0-1,0 0 1,0-1-1,0 1 1,0-1-1,0 1 1,0-1 0,0 1-1,0-1 1,0 1-1,-1-1 1,1 0-1,-1 0 1,-36 8 211,33-7-206,-13 2-308,0-1-1,-26-1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35.6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 3529,'0'0'6289,"-7"0"-6113,25 0-176,0 0-368,7 3 8,7 0-752,-4-3-969,-3 0-503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36.2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1 3209,'0'0'5797,"-2"4"-5729,-3 11-67,0 0 0,1 0 0,1 1 1,0-1-1,2 1 0,-1 25 0,2-40-11,1 0 1,-1-1-1,0 1 1,1-1-1,-1 1 0,1 0 1,-1-1-1,1 1 1,-1-1-1,1 1 0,-1-1 1,1 1-1,0-1 1,-1 1-1,1-1 0,0 0 1,-1 1-1,1-1 1,0 0-1,-1 0 0,1 1 1,0-1-1,0 0 1,-1 0-1,1 0 0,0 0 1,0 0-1,-1 0 1,2 0-1,31 0-190,-25-1 207,5 2 29,24-3 305,-35 2-286,0 0-1,-1-1 0,1 1 0,-1 0 0,1-1 0,-1 0 1,1 1-1,-1-1 0,1 0 0,-1 0 0,1 0 0,-1 1 1,0-2-1,0 1 0,0 0 0,1 0 0,-1 0 0,2-4 775,-4 9-914,0 0 0,-1 0 0,1 0 0,-1 0 0,0-1 0,0 1 0,0 0 0,-1-1 0,-2 4 0,-6 10-72,5-5-409,0 1 0,1 0 0,1 1 0,0-1 0,0 1 0,2-1 1,0 1-1,0 0 0,1 15 0,1-18-1270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36.6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1 3441,'0'0'5577,"25"102"-5353,-18-70-80,-3 1-80,-4-1-64,0-4 8,0 1-8,-22 3-8,-10 1-144,-21 11-624,6-11-1065,4-5-1359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37.3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1 2921,'0'0'4655,"8"3"-4511,26 11-78,-33-13-65,0 0 0,0 0 0,0 0 0,0 0 1,0 0-1,0 0 0,0 0 0,0 0 0,0 0 0,0 0 1,-1 0-1,1 1 0,-1-1 0,1 0 0,-1 0 0,1 1 1,-1-1-1,0 0 0,1 1 0,-1-1 0,0 0 0,0 1 1,0-1-1,0 0 0,0 1 0,-1-1 0,1 1 0,0-1 1,-1 3-1,0-1-26,0 0 1,0 1 0,-1-1-1,1 0 1,-1 0 0,0 1-1,0-1 1,-3 4 0,-5 2-20,-1 0 0,-22 13 1,-15 12 68,77-27 1926,108 4-1239,-81-9-3931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1.6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257 1 4865,'0'0'2689,"-8"1"-2651,2 1-13,-1 0 0,1 0-1,-1 1 1,1 0-1,0 0 1,0 0 0,0 1-1,1 0 1,-1 0 0,1 1-1,0-1 1,0 1-1,1 0 1,-7 10 0,-9 11-28,2 1 1,1 1 0,1 0 0,1 1-1,2 1 1,1 0 0,2 1 0,0 1-1,2-1 1,2 1 0,1 0-1,1 1 1,2-1 0,1 1 0,1-1-1,6 34 1,-3-46-318,0 0 1,2-1-1,0 0 0,2 0 1,0 0-1,10 19 0,18 22-2460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1.9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1 1008,'0'0'2625,"-21"0"-2625,14 0-224,-1 0-480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2.3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172 30 2561,'-142'-24'1452,"113"19"4860,56 14-5779,22-5-754,96 10 628,-115-9-2782,35 11 1,-57-13 280,0-3-851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2.7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1776,'0'0'7882,"132"0"-7882,-93 0-88,-3 0-1360,-4 3-2457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3.3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0 4185,'0'0'5902,"-4"6"-5499,-8 10-329,0 1 0,2 0 0,0 0 1,1 1-1,0 1 0,2-1 0,0 1 0,-5 26 0,5-11-625,2 0 0,1 0 1,2 1-1,2 41 0,5-40-1448,8-9-476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3.9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0 126 3425,'0'0'6141,"8"-12"-6014,-6 9-119,5-8 47,0 0 0,0 1 0,1 0-1,0 0 1,1 0 0,0 2 0,15-12-1,-15 13 27,-8 6-81,1 0 0,-1-1 0,1 1 0,-1 0 0,1 0 1,0 0-1,0 0 0,0 0 0,-1 1 0,1-1 0,0 0 1,0 1-1,0 0 0,0-1 0,3 1 0,-4 1-1,0 1 0,0-1 1,0 0-1,0 1 0,-1-1 0,1 1 0,-1 0 0,1-1 0,-1 1 0,0-1 1,1 1-1,-1 0 0,0-1 0,0 1 0,0-1 0,0 1 0,-1 3 0,1-3-3,1 25-798,-2 1-1,-1 0 0,0-1 1,-11 43-1,5-43-761,1-4 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4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2985,'3'0'3488,"4"0"-2847,0 0 439,4 0-80,7 0-224,3 0-392,1 0-240,6 0-144,1 0-64,6 0-944,-3 0-1553,-10 0-1711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4.8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0 3273,'0'0'7201,"0"12"-7174,0-4-13,-2 0 0,1 0 1,-1 0-1,0-1 0,-1 1 0,-4 8 1,3-6-106,0 0 0,1 0 1,-4 19-1,7-28-9,0 0 0,-1 1-1,1-1 1,0 0 0,0 0-1,0 0 1,0 1 0,0-1-1,0 0 1,0 0 0,0 1-1,0-1 1,1 0 0,-1 0-1,0 0 1,1 0 0,-1 0 0,1 1-1,0-1 1,-1 0 0,1 0-1,0 0 1,-1 0 0,1-1-1,0 1 1,0 0 0,0 0-1,1 1 1,1-2 2,0 1 0,0-1-1,0 1 1,0-1 0,0 0-1,0 0 1,0 0 0,0 0 0,0-1-1,6-1 1,-3 0 255,0-1 0,1-1-1,-1 1 1,-1-1 0,1 0 0,0 0 0,-1-1-1,0 1 1,0-1 0,0 0 0,-1-1 0,0 1-1,8-13 760,-12 19-910,0 1 1,0 0-1,0 0 0,0-1 1,-1 1-1,1 0 0,0 0 0,-1-1 1,1 1-1,-1 0 0,0-1 1,0 1-1,1-1 0,-1 1 1,0-1-1,-2 3 0,1-1 6,-7 13-81,-41 83 312,46-88-591,0 1 1,0 0-1,1 0 0,1 0 1,0 0-1,-1 24 1,3-10-1547,0-6-481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5.2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1 3569,'0'0'6809,"43"86"-6625,-39-60-88,-4 3-88,0 3-8,0 3 8,-4 0-8,-21 4-136,-7 3-352,-14 9-432,3-9-1152,7-10-657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5.8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2777,'0'0'5585,"9"11"-4757,-5-8-767,-1 0-1,1 0 1,0-1 0,1 0-1,-1 0 1,9 3-1,-10-4-66,0 0-1,0 1 0,0-1 0,0 0 1,0 1-1,0 0 0,0 0 0,0-1 0,0 2 1,-1-1-1,1 0 0,-1 1 0,0-1 1,0 1-1,4 5 0,-4-3-16,0-1 1,0 1-1,-1 0 1,1 0-1,-1 0 1,0 0-1,-1 0 1,1 0-1,-1 0 0,0 0 1,0 0-1,-1 0 1,0 0-1,1 0 1,-2 0-1,1-1 1,0 1-1,-1 0 0,0 0 1,0-1-1,-1 1 1,-4 6-1,6-10 29,1 0 0,-1 0-1,0 0 1,1 0 0,-1 0 0,1 0-1,-1 0 1,1 0 0,-1 0 0,1 0-1,0 1 1,0-1 0,-1 0-1,1 0 1,0 0 0,0 0 0,0 2-1,1-2-8,-1-1 0,0 1 0,1 0 0,-1-1 0,1 1 0,-1-1 0,0 1 0,1-1-1,-1 1 1,1-1 0,-1 0 0,1 1 0,-1-1 0,1 1 0,0-1 0,-1 0 0,1 1 0,-1-1-1,1 0 1,0 0 0,-1 0 0,2 1 0,5 0-204,1-1-1,-1 0 1,1 0-1,11-1 1,1 0-838,26 1-2003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37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0 1528,'0'0'2359,"-22"0"5915,196 10-8220,4-1-6060,-169-9 3934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4.6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204 32 2985,'0'0'5958,"0"-5"-5614,0-22 244,-39 27-856,32 1 229,0 0 0,1 0 0,-1 0 0,0 1 0,1-1 0,0 2 0,-1-1 0,1 1 0,0 0 0,0 0 0,0 1 0,1-1 0,-1 1 0,1 1 0,0-1 0,0 1 0,-8 10 0,7-9-3,1 1 0,0 0-1,1 1 1,-1-1 0,1 1 0,1 0 0,0 0 0,0 0 0,0 0 0,1 1-1,0-1 1,1 1 0,-1 12 0,1-17 25,1 0 0,0 0-1,0-1 1,0 1 0,1 0-1,-1 0 1,1-1 0,0 1-1,0 0 1,0-1 0,1 1 0,-1-1-1,1 1 1,0-1 0,0 0-1,0 0 1,0 0 0,1 0-1,-1 0 1,1 0 0,-1-1 0,1 1-1,0-1 1,0 1 0,0-1-1,1 0 1,-1-1 0,0 1 0,1 0-1,-1-1 1,6 1 0,8 3 46,0-1 0,0 0 0,1-2 0,-1 0 0,1-1 0,-1-1 0,1-1 0,19-2 0,-33 2-3,-1 0-1,1 0 1,-1 0-1,1-1 1,-1 1-1,0-1 1,0 0-1,1 0 1,-1 0-1,0 0 1,-1-1-1,1 1 1,0-1-1,-1 1 1,1-1 0,-1 0-1,0 0 1,0 0-1,0 0 1,0-1-1,-1 1 1,1 0-1,1-7 1,2-6 35,0 0 0,-1 0-1,3-27 1,-4 27-1,-3 15-182,1 4-236,-1 0 290,0 0-1,0 0 1,-1 0 0,1 0-1,-1 0 1,1 0 0,-1 0-1,0 0 1,0-1 0,-1 4-1,1-5 28,-4 15-14,1-1 1,0 1 0,1 0 0,1 0-1,-1 29 1,35-44-84,-28-2 143,-1 1 0,1-1 0,-1 0 1,1-1-1,-1 1 0,0 0 0,1-1 1,-1 0-1,0 0 0,0 0 1,-1 0-1,1 0 0,0-1 0,-1 1 1,5-6-1,26-36-160,-31 41-152,-2 101 284,0-98 23,0 0-1,0 1 0,0-1 1,0 0-1,0 1 0,0-1 1,0 0-1,0 1 0,0-1 1,0 0-1,1 1 0,-1-1 1,0 0-1,0 1 0,0-1 0,0 0 1,1 1-1,-1-1 0,0 0 1,0 0-1,1 1 0,-1-1 1,0 0-1,1 0 0,-1 0 1,0 1-1,0-1 0,1 0 1,-1 0-1,0 0 0,1 0 1,-1 0-1,0 1 0,1-1 0,-1 0 1,1 0-1,17-4 765,12-14 342,-25 13-1030,-1 0 0,0 0 0,-1-1 0,1 0 0,-1 0 0,0 0 0,-1 0 0,1 0 0,-1-1 0,2-8 0,-4 15-19,0 5-140,1 1 0,0-1 0,0 1 0,0-1 0,1 1 0,0-1 0,0 0 0,0 0 0,1 1 0,-1-2 0,1 1 0,0 0 0,1-1 0,-1 1 0,1-1 0,0 0 0,6 5 0,-5-5-85,0 1-1,1-1 1,0-1-1,-1 1 1,1-1-1,0 0 1,1 0 0,-1-1-1,0 0 1,1 0-1,-1 0 1,1-1-1,12 1 1,3-2-1150,-4 0-618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38.1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1712,'0'0'8354,"0"3"-8354,0 4 56,10-1 48,12-3-104,3 4-440,28-1-520,-3-2-1121,-7-4-1071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39.6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65 1616,'-6'-3'9518,"6"2"-9423,4-4-83,1 0 0,-1 0 0,1 0 0,0 1 0,0 0 0,1 0 0,-1 0 0,1 1-1,0-1 1,0 1 0,0 1 0,0-1 0,0 1 0,1 0 0,-1 1 0,1-1 0,-1 1 0,1 0 0,13 1 0,-19 0-38,0 1 0,0-1 1,0 1-1,0-1 0,0 1 1,0 0-1,0-1 0,0 1 0,0 0 1,0 0-1,0 0 0,0 0 1,-1 0-1,1 0 0,0 0 1,-1 0-1,1 0 0,-1 0 0,1 1 1,13 29-561,-10-21 360,2 5 11,-1 1-1,0-1 1,-1 1-1,-1 0 1,-1 0-1,0 0 1,-1 0 0,0 18-1,-2-30 178,-1 1 0,1-1 1,0 0-1,-1 1 0,0-1 0,0 0 0,0 0 0,0-1 1,-1 1-1,0 0 0,0-1 0,0 1 0,0-1 0,0 0 1,0 0-1,-1 0 0,0-1 0,1 1 0,-6 1 0,-6 6 65,-1-1-1,0-1 0,-27 10 0,-8-5-17,28-8 307,18-4 176,9 0 325,139 1 322,-3-1-5704,-121-1 1831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0.1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3145,'0'0'7257,"35"0"-6977,-20 0-176,6 3-64,22 0-40,-4 3-1080,-3-2-1857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1.1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76 1480,'0'0'7771,"-1"-4"-7395,0 3-349,0-1 0,1 1 0,-1-1 0,0 1 0,1-1 0,0 0 0,-1 1 0,1-1 0,0 1 0,0-1 0,0 0 0,0 1 0,0-1 0,0 0 0,0 1 0,1-1 0,-1 1 0,1-1 0,-1 1-1,1-1 1,-1 1 0,1-1 0,0 1 0,0-1 0,0 1 0,0 0 0,0-1 0,0 1 0,0 0 0,0 0 0,0 0 0,0 0 0,1 0 0,-1 0 0,0 0 0,1 0 0,2-1 0,5-1-11,0 0 0,1 0 0,-1 1 1,1 0-1,-1 0 0,1 1 0,-1 0 1,1 1-1,14 1 0,-2-1-102,-21 1 48,0 0-1,-1 0 1,1-1 0,0 1 0,0 0 0,-1 0 0,1 0 0,-1 0 0,1 0 0,-1-1-1,1 1 1,-1 0 0,0 0 0,1 0 0,-1 1 0,0-1 0,0 0 0,0 0 0,1 0 0,-1 0-1,0 0 1,-1 0 0,1 0 0,0 2 0,-2 33-886,1-32 903,0 0 1,0 0-1,-1 0 0,1 0 0,-1 0 0,0 0 1,-1-1-1,1 1 0,0-1 0,-1 1 0,0-1 1,-5 6-1,-47 37 62,35-31-62,10-7-1,1-1 26,1 0 0,-1 1 1,-11 14-1,18-19-28,-1 1 0,1-1 0,0 1 1,0 0-1,1-1 0,-1 1 0,1 0 0,0 0 0,0 0 0,0 0 0,1 1 1,-1-1-1,1 6 0,0-9 14,1 0 0,0 0-1,-1 0 1,1 0 0,0 0 0,0 0 0,0 0 0,0 0 0,0 0 0,0 0 0,0-1-1,0 1 1,0 0 0,0-1 0,0 1 0,0 0 0,0-1 0,1 0 0,-1 1 0,0-1-1,0 0 1,1 1 0,-1-1 0,3 0 0,36 5 917,-37-5-788,149 2 241,-84-3-3252,-45 1 518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1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0 4537,'0'0'4533,"9"21"-4085,56 129-116,-49-109-184,14 52 0,-27-80-172,0 0-1,-1 0 1,-1 1 0,0-1 0,0 0-1,-1 1 1,-1-1 0,-4 21-1,5-31 2,-1-1-1,0 1 0,0 0 0,0-1 1,-1 1-1,1-1 0,-1 0 0,1 1 1,-1-1-1,0 0 0,0 0 0,1 0 1,-2 0-1,1 0 0,-3 2 0,-20 12-492,-2-1 0,0-1 0,-57 21 0,-4-5-2238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2.3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162 1 1040,'0'0'4105,"-17"26"-3430,-55 84 2,64-98-518,0-1 1,1 2-1,0-1 0,1 1 0,1 0 0,0 0 0,0 1 0,1-1 0,-2 20 0,3-17-63,-1 16-15,1 0-1,1 1 0,4 39 1,-1-65-169,0 0-1,0 1 1,0-1 0,1 0-1,0 0 1,1-1 0,-1 1-1,1 0 1,1-1 0,-1 0 0,1 1-1,6 7 1,2 0-436,1-1 1,0 0-1,26 19 1,0-4-1548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4.3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4 440,'0'0'7666,"6"0"-7254,19-3-233,1 2 1,34 3 0,-59-2-208,1 1 0,-1 0 1,0 0-1,1 0 1,-1 0-1,0 0 0,1 0 1,-1 0-1,0 0 1,0 0-1,0 1 0,0-1 1,0 0-1,0 1 1,0-1-1,-1 1 0,1-1 1,-1 1-1,1 0 1,-1-1-1,1 1 0,-1-1 1,0 1-1,0 0 1,1 1-1,2 45-588,-3-48 616,3 92 592,-4-90-509,-1 1 0,0-1 0,0 1 0,0-1 0,0 0 0,0 0 0,0 0 0,-1 0 0,-4 2 0,1 1 85,5-5-158,4 1-207,27 3-107,0-1 1,0-1-1,55-4 0,-18 1-583,2 1-984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5.3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3393,'0'0'7976,"8"0"-7673,44-1-228,63 2-683,-99 1-1736,-1 0-1,27 7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5.7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1 0 2537</inkml:trace>
  <inkml:trace contextRef="#ctx0" brushRef="#br0" timeOffset="1">1 0 2537,'7'77'2112,"-7"-74"-1480,0 1 240,14 2 305,11 4-321,4-1-312,10-2-328,4 2-216,28-2-264,-11-1-1505,-10-3-1455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9.1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 1320,'0'0'10476,"6"0"-10572,150 0 295,-155 0-247,1 0 0,-1-1 0,0 1 1,0 0-1,0 0 0,0 0 0,0 0 0,0 0 1,0 0-1,1 0 0,-1 1 0,0-1 1,0 0-1,0 1 0,0-1 0,0 0 1,0 1-1,0-1 0,0 1 0,0 0 1,0-1-1,0 1 0,-1 0 0,1 0 1,0-1-1,0 1 0,-1 0 0,1 0 1,0 0-1,-1 0 0,1 0 0,-1 0 1,1 0-1,-1 0 0,1 0 0,-1 0 1,0 0-1,0 0 0,0 0 0,1 1 1,-1 1-1,-3-1-24,0 0 0,0 0 0,0 0 0,0-1 0,0 1 1,0-1-1,0 1 0,-1-1 0,-6 1 0,4 0 32,-117 40 148,124-41-140,-1-1 1,1 1-1,-1 0 1,1-1-1,-1 1 1,1 0-1,-1-1 1,1 1-1,0 0 1,-1-1-1,1 1 1,0-1-1,-1 1 1,1-1-1,0 0 1,0 1-1,0-1 0,-1 0 1,1 1-1,0-1 1,0 0-1,0 0 1,0 0-1,1 0 1,32 11-741,-22-8 790,-1 0 0,1 1 1,-1 1-1,0 0 0,0 0 1,12 8-1,-20-10-45,0 0 1,1 0-1,-1 0 1,0 0-1,-1 0 1,1 0-1,-1 1 0,1-1 1,-1 1-1,0 0 1,0-1-1,0 1 1,-1 0-1,0 0 1,1 1-1,-2-1 0,1 0 1,0 0-1,-1 0 1,0 8-1,1-10 21,-1-1-1,0 1 1,0-1-1,0 0 1,0 1-1,-1-1 1,1 1-1,0-1 1,-1 1-1,1-1 1,-1 0-1,1 1 1,-1-1-1,0 0 1,1 1-1,-1-1 1,0 0-1,0 0 1,0 0-1,0 0 1,0 0-1,0 0 1,-2 2-1,-1-2 60,0 1 0,0-1 0,0 0 0,0 0 0,0 0 0,0 0 0,-7-1 0,-21 3 333,-1-2-1,-51-5 1,66 0-732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4.9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4673,'0'0'3761,"103"9"-3753,-42 17-8,-11-7-1160,-8 4-1425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9.5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3169,'0'0'6185,"-3"0"-6177,10 0 8,14 0 216,8 7 40,-1-1-272,5 0-176,6-2-848,-11 2-1537,-3-6-1960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50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0 960,'0'0'5757,"18"2"-5202,59 9-57,-72-10-439,0 0 0,0 1 0,0-1 1,0 1-1,0 0 0,-1 1 0,1-1 0,-1 1 1,1 0-1,-1 0 0,5 4 0,-8-6-101,0 1-1,1-1 0,-1 0 1,0 1-1,0-1 1,0 1-1,0 0 0,0-1 1,0 1-1,0 0 0,0 0 1,-1-1-1,1 1 1,-1 0-1,1 0 0,-1 0 1,0 0-1,0 0 1,0 0-1,0-1 0,0 1 1,0 0-1,0 0 0,-1 0 1,0 2-1,-1-2 1,0 1 0,0-1 0,-1 0 1,0 0-1,1 0 0,-1 0 0,0-1 0,0 1 0,0-1 0,0 0 0,0 0 0,0 0 0,0 0 0,0 0 0,-6 0 0,-4 3-64,-28 6-62,29-7 163,-1 0-1,1 0 1,0 1-1,-22 11 1,34-15 18,0 0 1,-1 1-1,1-1 0,0 0 1,-1 0-1,1 0 0,0 0 0,-1 1 1,1-1-1,0 0 0,0 0 1,-1 1-1,1-1 0,0 0 0,0 0 1,-1 1-1,1-1 0,0 0 1,0 1-1,0-1 0,-1 0 1,1 1-1,0-1 0,0 0 0,0 1 1,0-1-1,0 1 0,0-1 1,0 0-1,0 1 0,0-1 1,0 0-1,0 1 0,0-1 0,0 0 1,0 1-1,13 9 344,20 1 320,-33-11-673,21 4-124,0 0 0,30 0 0,11-3-3433,-43-1-224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50.4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 1 3609,'0'0'4203,"3"7"-3875,5 18-285,0 0 1,-2 1-1,-1 0 0,-1 0 0,-1 0 0,-1 1 0,-2-1 0,0 1 0,-5 27 0,3-46-122,0 0 1,0 1-1,0-1 0,-1 0 0,0 0 0,-1 0 0,0-1 1,0 1-1,-1-1 0,-9 12 0,3-7-431,-1 0 0,0-1 0,0 0 0,-23 14 0,0-2-1171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51.0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168 0 1464,'0'0'5931,"-6"0"-5639,3 0-249,1 1 0,-1-1 1,0 1-1,0-1 0,0 1 0,1 0 1,-1 0-1,0 0 0,1 1 0,-1-1 1,1 1-1,0-1 0,-1 1 0,-3 3 1,0 2 48,0-1 1,0 1-1,0 0 1,-7 14 0,-1 5 81,1 0 0,-10 31 0,15-30-156,1-1 0,1 1 0,2 0 0,0 0 0,2 0 0,1 41 0,1-61-77,1 1-1,0 0 0,0-1 1,0 1-1,1-1 0,0 0 1,1 0-1,0 0 0,0 0 1,0 0-1,1 0 0,0-1 1,0 1-1,1-1 0,0 0 0,0-1 1,0 1-1,0-1 0,1 0 1,0 0-1,0-1 0,1 0 1,12 7-1,6 1-803,0-2-1,34 11 1,-9-10-1081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51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 5025,'0'0'4390,"6"0"-3994,2 0-365,-5-1-32,1 1 0,-1 0 0,1 0 0,-1 0 0,1 0 0,-1 1 0,1-1 0,-1 1 0,0 0 0,1 0 0,-1 0 0,0 0 0,0 1 0,1 0 0,-1-1 0,0 1 0,-1 0 0,1 0 0,0 1 0,4 3 0,-5-2-20,0-1-1,1 1 1,-2-1 0,1 1-1,0 0 1,-1-1 0,1 1 0,-1 0-1,0 0 1,-1 0 0,1 0 0,-1 0-1,1 0 1,-1 0 0,0 0 0,-1 6-1,1 2-203,-1-10 231,0 0 0,1 0 0,-1 0 0,0 0 1,0 0-1,0 0 0,0 0 0,0-1 0,-1 1 0,1 0 0,0-1 0,-1 1 1,1-1-1,-1 1 0,0-1 0,1 0 0,-1 0 0,0 0 0,0 0 0,0 0 1,0 0-1,0 0 0,0-1 0,0 1 0,-2 0 0,1-1-2,1 1 0,-1 0 0,0 0 0,1 1 0,0-1-1,-1 0 1,1 1 0,0-1 0,-1 1 0,1 0 0,0 0 0,0 0 0,1 0 0,-1 0-1,-2 3 1,4-4-21,-1 0-1,1-1 0,0 1 1,0 0-1,0 0 0,0-1 1,0 1-1,0 0 0,0 0 1,0-1-1,0 1 0,0 0 1,0 0-1,0-1 0,0 1 0,1 0 1,-1-1-1,0 1 0,1 0 1,-1-1-1,0 1 0,1 0 1,-1-1-1,1 1 0,-1-1 1,1 1-1,-1-1 0,1 1 1,0-1-1,-1 1 0,1-1 1,-1 1-1,1-1 0,0 0 1,-1 1-1,1-1 0,0 0 0,0 0 1,35 8 104,-24-6-58,5 1-150,0-1 0,0 0 1,30-2-1,-18-1-939,8 1-1838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5.2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4849,'6'5'9315,"-1"-3"-9703,195-2 123,-67 0-4519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5.5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3065,'0'0'6893,"-3"0"-6225,7 1 211,201 10-1212,-67-10-3505,-87-1-31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6.1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1 4561,'0'0'6941,"-12"2"-6495,5 6-444,0-1 0,1 1 0,0 1 0,0-1 0,1 1 0,0 0 0,-5 15-1,3-7-10,0 1-1,2 1 1,-4 23-1,6-25-46,1 1-1,0-1 0,2 23 1,0-35-41,1 0 0,-1-1 0,1 1 0,0 0 1,0 0-1,1-1 0,-1 1 0,1-1 0,0 1 0,0-1 1,1 0-1,-1 1 0,1-1 0,0-1 0,0 1 1,6 5-1,42 26-2902,-32-24 586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6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1 170 3593,'0'0'7801,"2"-8"-7603,1 0-181,-1 0 0,1 0 0,0 1 0,1-1 0,0 1 0,0 0 0,1 0 0,0 0 0,6-7 1,60-66-13,-70 79-69,-1 4-599,-1 44 55,3 63 613,-1-96-419,1-1-1,0 0 1,1 0-1,1 0 0,0 0 1,7 14-1,-4-8-2460,-7-12 422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6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4529,'0'0'5209,"71"0"-5161,-35 0-48,-1 0 0,12 0-592,-12 0-2265,-6 0-1648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5.9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145 231 7058,'0'0'4010,"-13"-7"-3881,-41-23-160,53 29 17,-1 0 0,0 0 1,1 1-1,-1-1 0,1 1 0,-1-1 0,0 1 0,1-1 0,-1 1 0,0 0 0,0 0 0,1 0 0,-1 0 0,0 0 0,1 0 0,-1 1 0,0-1 0,1 1 0,-1-1 0,0 1 0,1-1 0,-1 1 0,1 0 0,-1 0 1,1 0-1,-1 0 0,1 0 0,0 0 0,-1 0 0,1 0 0,0 0 0,0 1 0,0-1 0,0 0 0,-1 3 0,-2 1-74,1 1 0,1 0 0,-1 0 0,1 0 0,0 0 0,-2 10-1,4-15 42,0-1-1,-1 1 0,1-1 0,0 1 1,-1-1-1,1 1 0,0 0 0,0-1 0,0 1 1,0-1-1,0 1 0,0 0 0,0-1 0,0 1 1,0 0-1,0-1 0,0 1 0,0-1 0,0 1 1,0 0-1,0-1 0,1 1 0,-1-1 0,0 1 1,0-1-1,1 1 0,-1 0 0,1-1 0,-1 1 1,0-1-1,1 0 0,-1 1 0,1-1 0,-1 1 1,1-1-1,0 1 0,0-2 32,1 1-1,0-1 1,-1 1-1,1-1 1,-1 1-1,1-1 0,-1 0 1,1 0-1,-1 0 1,0 0-1,1 0 1,1-2-1,38-40 259,-28 32-287,-7 12-621,-2 23-877,-1 0 1750,-2-16-212,13 49-11,-13-53 18,1-1 0,-1 1 0,1 0 0,0-1 0,0 1 0,0-1 0,0 0 0,0 0 0,1 0 0,-1 0 0,1 0 0,4 3 0,-6-5 25,0 0 0,1-1 0,-1 1-1,1-1 1,-1 1 0,1-1 0,-1 1 0,1-1 0,-1 0 0,1 0-1,-1 0 1,1 0 0,0 0 0,-1 0 0,1 0 0,-1 0 0,1-1-1,-1 1 1,1 0 0,-1-1 0,1 1 0,-1-1 0,0 0 0,1 0-1,-1 1 1,0-1 0,1 0 0,-1 0 0,0 0 0,0 0 0,0-1-1,1 0 1,5-5 117,-1-1 0,0 0 0,9-16 0,-11 19-186,21-44 503,-1-1-1,21-65 0,-43 110-427,0 4-473,0 7 195,1 23 160,1 40 308,-4-34-151,1-5-18,-1 1 0,-1-1 0,-2 0-1,-1 0 1,-10 39 0,12-64-51,-14 44 16,-16 85 0,37-158 762,22-144-722,-24 60-248,-3 64 151,2 0 1,8-45-1,-9 83 23,1 0 1,0 0 0,0 0 0,1 0 0,-1 1-1,1-1 1,0 1 0,1 0 0,-1 0-1,1 0 1,0 0 0,1 1 0,-1-1-1,1 1 1,0 0 0,0 0 0,7-3-1,9-5-61,0 1-1,1 2 0,27-9 1,-33 12 92,-9 3-47,1 1 1,0-1 0,0 1-1,0 1 1,16-2-1,-22 3-71,-2 7-24,-2 6 158,-1 0 0,0-1 0,-1 1 0,0-1 0,-1 1 0,0-1 0,-9 14 0,-7 16 32,16-31-85,0 1 0,1-1-1,0 1 1,1 0 0,1 0-1,-3 21 1,5-49-3340,0-3-1360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7.5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3713,'0'0'6122,"12"-1"-6026,-2 0-88,65-3 48,-69 4-54,0 0 0,0 1 0,0 0 0,0 0-1,-1 0 1,1 1 0,0 0 0,-1 0-1,1 0 1,-1 1 0,8 4 0,-12-6-25,0 0 0,0-1 1,0 1-1,0 0 0,0 0 0,-1 0 1,1 0-1,0 0 0,-1 0 0,1 1 1,0-1-1,-1 0 0,0 0 0,1 0 1,-1 1-1,0-1 0,1 0 0,-1 0 1,0 1-1,0-1 0,0 0 0,0 0 1,0 1-1,0-1 0,-1 0 1,1 0-1,0 1 0,-1-1 0,1 0 1,-1 0-1,1 0 0,-1 1 0,1-1 1,-1 0-1,-1 1 0,-2 4-58,0-1-1,0 0 1,-1 0 0,1 0-1,-7 4 1,-27 18-5,26-19 68,1 0 1,1 0 0,-1 1 0,-9 11 0,19-19 32,0 0 1,0 0-1,0 0 1,0 0-1,0 0 1,1 0-1,-1 0 1,0 1 0,1-1-1,-1 0 1,1 0-1,-1 1 1,1-1-1,0 0 1,-1 1-1,1-1 1,0 0-1,0 1 1,0-1-1,0 0 1,0 1-1,0-1 1,1 0-1,-1 1 1,0-1-1,1 0 1,-1 0-1,2 3 1,-1-3 10,0 1 0,1 0 0,-1-1-1,1 1 1,0-1 0,0 1 0,0-1 0,-1 0 0,1 0 0,0 0 0,0 0-1,1 0 1,-1 0 0,0-1 0,3 1 0,19 3-747,0-1 1,1-2-1,-1 0 0,27-3 1,-22-1-2158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7.8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100 1 864,'0'0'7578,"28"93"-7122,-17-71-112,-4 1-144,0 6-120,-7-1-32,0 4-40,0 7-8,-17-1-112,-33 20-280,7-13-1584,0-6-745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8.5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3449,'0'0'6692,"7"0"-6560,18-1-56,-8-1 96,-1 1 0,1 1 0,-1 1 0,20 3 0,-35-3-187,0 0 1,1 0-1,-1 0 0,0 0 1,0 0-1,0 0 0,0 0 1,0 0-1,-1 0 0,1 1 1,0-1-1,0 0 0,-1 1 0,1-1 1,-1 1-1,1-1 0,-1 1 1,0-1-1,0 0 0,1 1 1,-1-1-1,0 1 0,0-1 1,0 1-1,-1-1 0,1 1 1,0-1-1,-1 1 0,0 2 0,0 2-55,0 0 0,-1-1-1,1 1 1,-1 0-1,-1-1 1,-2 8 0,-9 4-37,11-13 96,-1 0 0,1 1 0,0 0 0,0-1 0,0 1 0,-3 8-1,5-7 10,5-2-13,112-1-1605,-87-3-514,8 0-3090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9.8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5265,'0'0'3337,"4"0"-3473,3 0 232,7 0-96,-3 0-16,-4 0-1937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10.2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3209,'0'0'1424,"0"10"-4153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10.6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7210,'0'0'5897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33.7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491 1 2801,'0'0'3264,"-11"0"1291,-11 0-2539,-9 0-1801,3-1-189,0 2 0,-39 5 0,57-4-65,0 0-1,0 1 0,0 1 1,0-1-1,0 2 0,1-1 1,0 1-1,0 1 1,0-1-1,-8 8 0,11-8-13,-50 47-30,53-49 49,0 0-1,0 1 1,0-1-1,1 1 1,0 0-1,-1 0 1,1 0-1,0 0 1,1 1-1,-1-1 1,1 0-1,0 1 1,0-1-1,0 6 1,1-9 37,0 0 0,1 0 0,-1-1 0,1 1 0,-1 0-1,1 0 1,0 0 0,-1 0 0,1 0 0,0-1 0,0 1 0,0 0 0,0 0 0,-1-1 0,1 1 0,0-1 0,0 1 0,0-1 0,0 1 0,2-1 0,30 12 157,-19-7-95,292 133 145,-304-138-222,0 1 0,0 0-1,0 0 1,0 0 0,0 0-1,0 1 1,0-1 0,0 1 0,0-1-1,0 1 1,-1-1 0,1 1-1,-1 0 1,1 0 0,-1 0-1,0 0 1,0 0 0,0 0-1,0 0 1,0 0 0,0 0 0,0 1-1,-1-1 1,1 4 0,-1-4 14,-1 1 0,0-1 0,1 0 0,-1 1 0,0-1 0,-1 0 0,1 1 0,0-1 0,-1 0 0,1 0 0,-1 0 0,1 0 1,-1 0-1,0 0 0,0-1 0,0 1 0,0-1 0,0 1 0,0-1 0,-1 0 0,1 0 0,-3 1 0,-51 26 58,-1-3 0,-1-3 0,-111 29 0,156-49-56,1 1 0,0-2-1,-1 0 1,1 0 0,-1-1-1,1 0 1,-14-3 0,24 2-22,1 0 0,0 0 1,0 0-1,0-1 0,0 1 0,0 0 1,0-1-1,0 1 0,0 0 1,1-1-1,-1 1 0,0-1 0,1 1 1,-1-1-1,1 1 0,0-1 1,-1 0-1,1 1 0,0-1 0,0 1 1,0-1-1,1-2 0,2-36-560,-1 37 475,0 1-1,0-1 1,1 0-1,-1 1 1,1 0 0,-1 0-1,1 0 1,0 0-1,-1 0 1,1 0 0,0 1-1,1-1 1,-1 1-1,3-1 1,6-3-1138,6-5-2279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34.5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265 8 2537,'0'0'8365,"-9"-2"-8029,0 0-304,0 1-1,-1 0 1,1 0 0,0 0-1,-1 1 1,1 1-1,-1 0 1,1 0-1,0 1 1,0 0-1,-1 0 1,2 1-1,-13 6 1,17-7-39,-10 5 18,1 1 0,-1 1 0,-20 17 1,31-22-36,-1-1 0,1 0 1,0 1-1,1 0 1,-1-1-1,1 1 0,-1 0 1,1 1-1,0-1 1,1 0-1,-1 0 1,1 1-1,0-1 0,0 1 1,0-1-1,0 1 1,1 6-1,0-10 21,0 1 0,1-1 0,-1 1 0,1-1 0,-1 1 0,1-1 0,0 0 0,0 1 1,0-1-1,-1 0 0,1 0 0,0 0 0,0 1 0,1-1 0,-1 0 0,0 0 0,0 0 0,0-1 0,1 1 0,-1 0 0,0 0 0,3 0 0,40 16 48,-25-10-2,-7-1-48,-1 0 0,0 1 0,0 0 0,0 1 0,-1 0-1,0 1 1,0 0 0,-1 1 0,-1-1 0,1 2 0,-2-1 0,1 1 0,-1 0 0,-1 1-1,0 0 1,-1 0 0,0 0 0,-1 0 0,0 1 0,-1 0 0,-1 0 0,0 0 0,1 19-1,-3-28 21,1 1-1,-1-1 0,-1 0 0,1 1 0,-1-1 0,1 1 0,-1-1 1,-1 0-1,1 0 0,0 0 0,-1 1 0,0-1 0,0-1 1,0 1-1,-1 0 0,1 0 0,-1-1 0,0 0 0,0 1 0,0-1 1,0 0-1,0 0 0,-1-1 0,0 1 0,1-1 0,-1 0 1,0 0-1,0 0 0,0 0 0,-7 1 0,1 0 37,0-1 1,0 0-1,0-1 0,-1 0 1,1-1-1,-19-1 0,2 0-18,24 1-56,0 0 0,0 0 0,0-1 1,0 0-1,0 1 0,0-1 0,0 0 0,0 0 0,1-1 0,-1 1 0,0-1 0,1 1 0,-1-1 0,1 0 0,-1 0 1,1 0-1,0 0 0,0 0 0,0 0 0,0-1 0,0 1 0,1-1 0,-1 0 0,1 1 0,-1-1 0,1 0 0,0 0 1,0 0-1,0 0 0,1 0 0,-1 0 0,1 0 0,-1 0 0,1 0 0,0 0 0,0 0 0,1-6 0,5-1-1262,13 1-1194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35.7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 2713,'0'0'5137,"0"-1"-5104,0 1 1,0 0-1,-1 0 1,1 0-1,0 0 1,0 0 0,0 0-1,0 0 1,-1 0-1,1-1 1,0 1-1,0 0 1,0 0-1,-1 0 1,1 0 0,0 0-1,0 0 1,0 0-1,0 0 1,-1 0-1,1 0 1,0 0-1,0 0 1,0 0-1,-1 1 1,1-1 0,0 0-1,0 0 1,0 0-1,0 0 1,-1 0-1,1 0 1,0 0-1,0 0 1,0 1 0,0-1-1,0 0 1,-1 0-1,1 0 1,0 0-1,0 1 1,0-1-1,0 0 1,0 248 1058,0-246-1083,-1 0-1,1 0 1,0 1 0,0-1-1,1 0 1,-1 0-1,0 0 1,1 0-1,-1 0 1,1 0 0,0 0-1,-1 0 1,1 0-1,0 0 1,0-1-1,1 1 1,-1 0 0,0-1-1,0 1 1,1 0-1,-1-1 1,1 1 0,-1-1-1,1 0 1,0 0-1,0 0 1,-1 0-1,1 0 1,0 0 0,0 0-1,0 0 1,0-1-1,0 1 1,0-1-1,0 1 1,4-1 0,-5 0 18,0 0 0,0-1 0,0 1 0,0-1 1,0 1-1,0-1 0,0 1 0,-1-1 0,1 1 1,0-1-1,0 0 0,-1 1 0,1-1 1,0 0-1,-1 0 0,1 0 0,-1 1 0,1-1 1,-1 0-1,1 0 0,-1 0 0,1-2 0,9-27 137,-8 22-105,4-18 78,-1 0 1,-2 0 0,0 0-1,-2-49 1,-1 72-141,0 3-49,2 3-24,1 1-1,0-1 1,-1 1-1,0-1 1,0 1-1,0 0 1,0 0-1,0 0 1,-1 0-1,0 0 1,1 5-1,5 54-151,-6-48 147,0-1-1,5 22 0,-6-36 91,1 0-1,-1 0 0,0 0 0,0-1 1,0 1-1,0 0 0,0 0 0,0 0 1,1-1-1,-1 1 0,0 0 1,0 0-1,0 0 0,0 0 0,1-1 1,-1 1-1,0 0 0,0 0 0,1 0 1,-1 0-1,0 0 0,0 0 1,0 0-1,1 0 0,-1 0 0,0 0 1,0 0-1,1 0 0,-1 0 0,0 0 1,0 0-1,1 0 0,-1 0 0,0 0 1,0 0-1,0 0 0,1 0 1,-1 0-1,0 0 0,0 0 0,1 0 1,-1 1-1,0-1 0,0 0 0,0 0 1,0 0-1,1 0 0,-1 1 1,0-1-1,0 0 0,0 0 0,0 0 1,0 1-1,1-1 0,-1 0 0,0 0 1,0 0-1,0 1 0,0-1 1,0 0-1,0 0 0,0 1 0,0-1 1,10-22 149,-9 17-172,69-134 156,-69 138-285,0 1 0,0-1 0,0 0 0,0 1 0,0 0 0,0-1 0,0 1 0,0 0 0,0-1-1,0 1 1,0 0 0,0 0 0,0 0 0,0 0 0,0 0 0,0 0 0,0 0 0,0 0 0,0 0-1,0 0 1,0 1 0,2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36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160 13 1664,'0'0'8498,"-4"-2"-7951,-5-1-479,-1 1-1,1 0 1,-1 0-1,0 1 1,0 1 0,0-1-1,0 1 1,1 1-1,-14 2 1,20-2-72,1 0 1,-1 0-1,1 1 1,0-1-1,0 0 0,-1 1 1,1 0-1,0-1 1,0 1-1,0 0 0,1 0 1,-1 0-1,0 0 1,1 0-1,-1 1 0,1-1 1,0 0-1,0 1 1,0-1-1,-1 4 0,1-3-12,0 1 0,0-1 0,0 1 0,0 0-1,0 0 1,1-1 0,0 1 0,0 0-1,0 0 1,0-1 0,1 1 0,-1 0 0,3 7-1,-2-10 10,0 1 0,0 0-1,1-1 1,-1 1-1,0-1 1,1 0-1,-1 1 1,1-1 0,0 0-1,-1 0 1,1 0-1,0 0 1,0 0 0,0 0-1,-1-1 1,1 1-1,3 0 1,38 7-98,-37-7 71,1 0 9,2 0-11,1 0 0,-1 0 0,1-1 0,-1 0 0,12-1 0,-19 0 44,0 1-1,-1-1 1,1 1-1,0-1 1,-1 1-1,1-1 1,0 0 0,-1 0-1,1 1 1,-1-1-1,1 0 1,-1-1-1,0 1 1,1 0 0,-1 0-1,0-1 1,0 1-1,0 0 1,0-1-1,0 1 1,0-1 0,0 0-1,0 1 1,-1-1-1,1 1 1,-1-1-1,1 0 1,-1 0-1,0 1 1,1-1 0,-1 0-1,0 0 1,-1-2-1,-16 219 761,17-162-768,1-37 0,-1 0 0,-1-1 0,0 1 0,-1 0 0,0 0 0,-1-1 0,-7 20 0,8-33 27,1-1-1,0 0 0,-1 0 0,0 0 0,1 0 0,-1 0 0,0 0 0,1 0 0,-1 0 0,0-1 0,0 1 0,0 0 0,0-1 0,0 0 0,1 1 0,-1-1 0,0 0 0,0 0 0,0 0 0,0 0 0,0-1 0,-2 0 0,-2 1 74,1-1-1,-1 1 1,1-1-1,0-1 1,0 1-1,0-1 1,-7-3-1,7 2-15,1 0-1,0 0 1,1 0 0,-1-1-1,0 1 1,1-1-1,0 0 1,-6-9-1,8 11-82,0 0 0,0-1 0,0 1 1,0-1-1,0 1 0,0-1 0,1 1 0,-1-1 0,1 1 0,0-1 0,0 1 0,0-1 0,0 0 1,0 1-1,0-1 0,1 1 0,-1-1 0,1 1 0,0-1 0,1-3 0,1 2-42,1 1 0,0-1 0,-1 1 0,1 0 0,0 0 0,0 1 0,1-1 0,-1 1 0,1 0 0,-1 0 0,1 0 0,8-1 0,11-7-154,43-20-454,133-69-3844,-141 66-1641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6.3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8058,'0'0'3248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37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6009,'0'0'5620,"47"4"-4196,63 16-2332,-39-6-3474,-45-10-188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38.1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5209,'0'0'5793,"182"0"-6921,-150 0-3993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43.5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68 5657,'0'0'4721,"36"0"-2506,41 8-2085,146-5 1,-119-5-112,753-42-848,-461 16-434,-143 23-1563,-177 5 368,9 0-1967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45.0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 3777,'0'0'7513,"-12"0"-5555,29 1-1914,0 1 0,0 1-1,-1 1 1,30 10 0,11 3-27,446 69-1088,-491-85-1161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4:16.7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 3345,'0'0'6766,"-20"3"-3157,472 19-3331,309-7-1249,-501-17 499,-209 2-518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4:20.5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 4913,'0'0'4301,"-1"1"-4067,1 0 0,0 0 0,0 0 0,0 0 0,0 1-1,0-1 1,0 0 0,0 0 0,0 0 0,1 0 0,-1 1 0,0-1 0,1 0 0,0 1 0,40 5-48,0-3 1,0-2-1,61-3 1,-25 0-160,60 1-279,240-1-142,-134-2-4340,-178 0-2870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4:46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5417,'0'0'6057,"26"4"-5234,-2 4-588,2 0 0,-1-2-1,1-1 1,43 3 0,108-5-160,-113-3-22,782 25-13,-186-2-36,580 5-3,161-43-18,-697 11-355,-135 4-150,-160-26-383,-213 11 902,-9 6 585,-108 8-5971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09.6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0 398 3577,'0'0'6992,"1"12"-3081,13-33-3897,0 1 0,1 1-1,30-28 1,-23 23-66,212-222-525,-204 213-210,-30 49 31,-2 53 632,-17 128 1,15-176 77,-7 45-355,-7 129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0.3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0 290 5065,'0'0'6807,"0"-6"-6703,1-5-95,1 0 0,0 0 0,1 0 0,0 1 0,1-1 0,0 1 0,1 0 0,-1 0 0,2 0 0,9-13 0,10-13-17,40-43 0,-23 40-2,-41 38-12,-1 7-685,0-3 699,0 31 28,-1 0 0,-8 50 0,-5-11-579,4 0 0,-2 126 0,12-198 506,0-1 1,0 1-1,0 0 0,0-1 0,0 1 0,0-1 0,0 1 0,1-1 0,-1 1 0,0-1 0,0 1 0,1-1 0,-1 1 0,0-1 0,1 1 0,-1-1 1,0 1-1,1-1 0,-1 1 0,1-1 0,-1 0 0,1 1 0,-1-1 0,1 0 0,-1 0 0,1 1 0,-1-1 0,1 0 0,-1 0 0,1 0 1,-1 1-1,1-1 0,0 0 0,25 0-1717,-14 0 701,13 0-1668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0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268 1 6209,'0'0'4881,"-22"7"-4855,-69 28-4,86-32-17,0-1-1,0 1 0,0 1 1,1-1-1,0 0 0,0 1 0,0 0 1,0 0-1,0 0 0,1 1 1,0-1-1,-1 1 0,2 0 0,-1-1 1,1 1-1,-1 1 0,-2 9 1,-1 2-1,-1-1-1,2 1 0,0 0 0,0 0 0,2 1 0,-2 23 0,2 90-30,3-85-7,0-42 1,1 1 1,0 0-1,0-1 0,0 1 0,0-1 0,1 1 1,0-1-1,0 0 0,0 1 0,0-1 1,0 0-1,1-1 0,0 1 0,0 0 1,0-1-1,0 1 0,1-1 0,-1 0 1,1 0-1,0-1 0,0 1 0,0-1 1,0 1-1,0-1 0,0-1 0,1 1 0,7 1 1,-6-1 6,0 0 0,0 0 0,1-1 1,-1 0-1,0 0 0,1-1 0,-1 0 1,0 0-1,1 0 0,-1-1 0,0 0 1,1 0-1,-1-1 0,0 0 0,0 0 1,0 0-1,0-1 0,0 0 0,10-6 1,-10 4 37,-1-1 0,1 1 0,-1-1 0,7-9 0,-11 13-4,1 0 0,-1 1 1,0-1-1,0 0 0,-1 1 0,1-1 1,0 0-1,0 0 0,-1 0 0,1 0 0,-1 0 1,0 0-1,0 0 0,1 0 0,-1 0 0,0 0 1,-1 0-1,1 0 0,0 0 0,0 0 1,-1 1-1,0-1 0,0-3 0,-1 3 8,1 1-1,-1 0 1,0-1-1,1 1 1,-1 0 0,0 0-1,0 1 1,0-1-1,1 0 1,-1 1 0,0-1-1,0 1 1,0-1-1,0 1 1,0 0-1,0 0 1,0 0 0,-4 0-1,-1 0 36,-26-3 24,-49 3 0,72 0-98,1 1 0,-1 1 0,0 0 0,0 0 0,1 1 0,-1 0 0,1 0 0,0 1 0,-12 7 0,18-9-90,0 0-1,0 0 1,1 0 0,-1 0-1,1 0 1,0 1 0,-1-1-1,1 1 1,0 0 0,1 0 0,-1 0-1,0-1 1,1 1 0,0 1-1,-1-1 1,1 0 0,0 0-1,1 0 1,-1 1 0,1-1-1,-1 0 1,1 1 0,0-1 0,1 5-1,-1 13-2393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7.2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172 55 3881,'0'0'5793,"-5"-8"-5497,-16-27-191,19 34-108,0 0 0,1 0-1,-1 0 1,0 0 0,0 0-1,0 0 1,0 0 0,0 0-1,0 1 1,0-1-1,0 1 1,-1-1 0,1 1-1,0 0 1,0 0 0,0 0-1,0 0 1,-1 0 0,1 1-1,-3 0 1,-6 0-37,8-1 26,0 0 1,-1 1 0,1-1-1,0 1 1,0 0-1,-1 0 1,1 0 0,0 0-1,0 0 1,0 1-1,0 0 1,0-1 0,1 1-1,-1 0 1,0 0-1,1 0 1,-1 1-1,1-1 1,0 1 0,0-1-1,0 1 1,0 0-1,0 0 1,1 0 0,-1 0-1,-1 5 1,-1 3-36,1 0 0,0 0 0,1 0 0,0 1 0,1-1 1,0 19-1,1-29 35,0 0 1,0 1 0,0-1 0,1 0-1,-1 0 1,0 0 0,1 0 0,-1 0-1,1 0 1,-1 0 0,1 0 0,0 0-1,-1 0 1,1 0 0,0 0 0,0 0-1,-1 0 1,1-1 0,0 1 0,0 0-1,0-1 1,0 1 0,0 0 0,0-1-1,0 1 1,0-1 0,0 0 0,0 1-1,1-1 1,-1 0 0,0 0 0,0 1-1,0-1 1,0 0 0,0 0-1,1 0 1,-1-1 0,0 1 0,2 0-1,1-1 75,0 1 0,1-1 0,-1 0 0,0 0 0,0 0 0,1-1 0,-1 1 0,0-1-1,6-4 1,-1-1 17,-1 0 0,1-1 0,-1 0-1,11-14 1,-16 18 23,0 0-1,-1 0 1,1-1 0,-1 1-1,0-1 1,0 0 0,0 0 0,0 0-1,-1 0 1,0 0 0,0 0-1,0-7 1,-1 11 22,4 34-1444,0 15 1280,-3 95 0,-3-66 30,2-64-8,-1-1 0,0 0 0,-1 0 0,0 0 0,-1 0 0,0-1 0,-9 22 0,10-29 27,0 0 0,0 0 0,0-1 1,0 1-1,-1 0 0,1-1 1,-1 0-1,0 1 0,0-1 0,0 0 1,0-1-1,-1 1 0,1 0 1,-1-1-1,0 0 0,0 0 0,0 0 1,1 0-1,-2-1 0,1 1 1,0-1-1,0 0 0,0-1 0,-9 2 1,6-2 61,5 0-32,-1 0 1,0 0-1,1 0 1,-1 0 0,0 0-1,1-1 1,-1 1 0,1-1-1,-1 1 1,1-1-1,-3-1 1,3 1-26,1-1 0,0 1-1,0-1 1,1 1 0,-1-1 0,0 1-1,0-1 1,1 0 0,-1 1 0,1-1 0,-1 0-1,1 0 1,0 1 0,0-1 0,0 0 0,0 0-1,0 1 1,0-4 0,0-6-12,0 4-38,-1 1 0,1 0-1,1-1 1,-1 1 0,1 0 0,0 0 0,0-1 0,1 1 0,0 0 0,0 0 0,0 1 0,6-10-1,2-2-218,1 1-1,1 0 1,0 1-1,1 0 1,1 1-1,0 0 1,1 2-1,0-1 1,1 2-1,0 0 1,1 1-1,0 0 1,32-12-1,-39 19 142,38-16-836,-45 18 823,-1-1 0,0 1 0,1 0 0,-1-1 0,0 0 0,1 0 0,-1 0 0,0 0 0,-1 0 0,1 0 0,0 0 0,0 0 0,-1-1 0,1 1 0,0-4 0,0-4-1942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1.3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 5529,'0'0'5479,"33"0"-4395,73-1-736,-1-1-4842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1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0 16,'-7'138'8938,"7"-134"-7738,10-1-432,12 0-256,10 0-207,4-3-305,28 0-153,-7 0-1127,-4-16-5409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6.0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168 0 2713,'0'0'7721,"-10"3"-7587,1 6-58,1 0 1,0 1 0,1-1-1,0 2 1,-10 18 0,2-2-31,12-22-41,-53 92 164,52-87-174,-1 0-1,1 0 0,1 0 0,0 1 0,0 0 0,1 0 0,-1 21 0,4-32-13,1 1 1,-1 0-1,0-1 0,1 1 0,-1 0 1,1-1-1,-1 0 0,1 1 0,-1-1 0,1 0 1,-1 0-1,1 0 0,-1 0 0,1 0 1,0 0-1,-1 0 0,2-1 0,2 1 2,6-1 28,-1-1 0,0 1 0,1-2 0,-1 0 0,0 0 0,0 0-1,0-2 1,-1 1 0,1-1 0,9-7 0,2-2 44,-2 0 0,0-1 0,24-24 0,-31 25 61,-12 14-137,-9 12-99,-9 15 116,1 1 0,2 1 1,0 0-1,2 1 0,2 1 0,0-1 1,2 2-1,1-1 0,2 1 0,1 1 0,0 35 1,5-67-4,4 47-1173,-4-46 1023,1-1 1,0 1-1,-1 0 1,1 0-1,0 0 1,0 0 0,1 0-1,-1-1 1,0 1-1,1-1 1,-1 1 0,0-1-1,1 1 1,0-1-1,-1 0 1,1 0-1,0 0 1,0 0 0,2 1-1,21 6-2498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6.6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329 1 6129,'0'0'4212,"-12"3"-4135,1-1-49,6-1-11,0 0 1,0 0-1,0 1 0,0-1 0,1 1 0,-1 0 0,0 0 0,1 1 1,-1-1-1,1 1 0,0 0 0,0 0 0,-5 5 0,-23 26 108,1 2 0,3 1 0,-44 71 0,61-88-131,1 1-1,0 0 1,2 1-1,0-1 1,1 2-1,2-1 1,0 1-1,1-1 1,-1 38-1,5-53-36,0 0 0,0 1-1,1-1 1,0 0 0,0 0-1,0 1 1,1-1 0,3 7 0,-3-11 0,0 0 1,0 0 0,0 0 0,0-1 0,0 1-1,1-1 1,-1 1 0,1-1 0,0 0 0,0 0-1,-1 0 1,1 0 0,1-1 0,-1 1 0,0-1-1,0 0 1,1 0 0,-1 0 0,4 1-1,10 1-60,-1 0-1,0-1 0,1 0 0,29-2 0,-38 0 91,-1-1-1,1 0 1,-1 0 0,0 0 0,1-1-1,-1 0 1,0-1 0,0 0-1,-1 0 1,1 0 0,0-1 0,10-7-1,-14 8 29,0 0-1,0 0 1,-1-1-1,0 1 1,0 0-1,0-1 1,0 1-1,0-1 1,0 0-1,-1 0 1,0 0 0,0 1-1,0-1 1,0 0-1,0-7 1,-1 8 23,0 0 0,0 1 0,0-1 0,0 0 0,-1 1 1,1-1-1,-1 1 0,0-1 0,1 0 0,-1 1 0,0 0 1,0-1-1,-1 1 0,1-1 0,0 1 0,-1 0 0,0 0 1,1 0-1,-1 0 0,0 0 0,0 0 0,0 1 0,-4-3 1,-8-3 17,0 2 0,0 0 0,-1 1 0,0 0 0,0 1 0,0 1 1,0 0-1,0 1 0,-29 2 0,42-2-63,0 1-1,-1 0 1,1 0-1,-1 1 1,1-1-1,-1 0 1,1 1-1,-1 0 1,1-1-1,0 1 1,-1 0 0,1 0-1,0 0 1,0 1-1,0-1 1,0 0-1,0 1 1,0 0-1,0-1 1,0 1 0,1 0-1,-1 0 1,0 0-1,1 0 1,0 0-1,-1 0 1,1 0-1,0 1 1,-1 3-1,0 3-340,0 0 0,1 0 0,0 0 0,1 0 0,0-1 0,0 1-1,2 9 1,4 16-2635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7.0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1 4905,'0'0'6585,"0"64"-6304,0-29-41,0 10-80,-4 3-72,-14 7-80,4-1-8,-4 4-72,4-7-176,7-3-273,7-6-1183,0-10-2513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7.4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6281,'0'0'4129,"189"0"-4121,-96 0-8,-15 0-600,-7 0-3745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8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 3625,'0'0'6745,"6"-11"-6193,-3 10-506,1 0 0,0 0 0,-1 1 0,1-1 0,0 1 0,-1 0 0,1 0 0,0 0 0,0 0 0,3 1 0,8 0 39,-12-1-80,0-1-1,0 1 1,1 0-1,-1 1 1,0-1-1,0 0 1,0 1-1,1 0 1,-1 0-1,0 0 1,0 0-1,0 0 1,0 0-1,0 1 1,-1 0-1,1-1 0,0 1 1,-1 0-1,1 0 1,-1 1-1,0-1 1,1 0-1,-1 1 1,0 0-1,-1-1 1,1 1-1,0 0 1,-1 0-1,1 0 1,-1 0-1,0 0 1,0 0-1,0 0 1,-1 0-1,1 0 1,-1 1-1,1 3 1,1 18 3,0 0 0,-1-1 0,-1 1 0,-1 0 0,-2-1 0,0 1 0,-2-1 0,-1 0 0,0 0 0,-15 32 0,16-41-168,-43 123 532,42-115-1355,1 0 0,1 0 0,1 0 0,0 30 1,4-47-1112,5-5-17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8.4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5521,'0'0'5601,"207"3"-5481,-143-3-120,22 0-328,-22 0-944,-11 0-2705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20.5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4 3673,'0'0'5641,"-21"-4"-3098,18 4-2549,-6 5-85,7 12 88,2-16 229,2 0-1103,1-1 431,0 1-1,-1-1 1,1 0 0,0 0 0,0 0 0,-1 0 0,6-1 0,9-2 2648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22.1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219 25 1120,'0'0'5946,"-1"-10"-2527,-119-3-1429,107 13-1984,12 0-6,-1-1 0,0 1 0,0 0-1,0 0 1,0 0 0,0 0 0,0 0-1,0 0 1,0 1 0,0-1-1,0 0 1,0 1 0,1 0 0,-1-1-1,0 1 1,0 0 0,1 0 0,-1 0-1,0 0 1,1 0 0,-1 0-1,1 1 1,-1-1 0,1 1 0,0-1-1,-1 1 1,1-1 0,0 1 0,-1 2-1,-4 8-7,1 1-1,0 0 1,1 0-1,0 0 1,1 0 0,0 0-1,-1 24 1,4 102-52,2-69 45,-2-67 8,0 0 0,1 0 0,-1 1 0,1-1 0,0 0 0,-1 0 0,2 0 0,-1 0 0,0 0 0,1 0 0,-1 0 0,1 0 0,0-1-1,0 1 1,0-1 0,3 4 0,0-1-7,1-1 0,-1 1 0,1-1 0,0 0 0,1-1 0,-1 0 0,9 4 0,0-2-1,1 0 0,-1-1 0,1-1 0,1 0 0,-1-1-1,17 0 1,-26-2 5,-2 1 5,-1-1-1,1 0 0,0 0 1,0 0-1,0-1 1,0 1-1,0-1 0,-1 0 1,1 0-1,0-1 1,-1 0-1,1 0 1,-1 0-1,1 0 0,-1 0 1,0-1-1,6-5 1,2-2 5,-1 0 0,-1-1 1,0 0-1,-1-1 1,0 0-1,0 0 0,-1-1 1,-1 0-1,0 0 1,-1-1-1,-1 0 1,0 0-1,-1-1 0,0 1 1,-1-1-1,-1 1 1,0-1-1,0-16 1,-2 25 30,0-1 0,0 0 0,-1 0 0,0 1 0,0-1 0,0 0 0,-1 1 0,0-1 0,-4-8 0,3 11-25,0-1-1,0 1 0,-1 0 0,0 0 0,1 0 0,-1 1 0,0-1 0,-1 1 1,1 0-1,-1 0 0,1 0 0,-8-2 0,-1-1-26,-1 1 0,1 1 1,-1 0-1,0 1 0,-1 1 1,1 0-1,0 1 0,-1 0 0,-18 3 1,25-2-1,3 0-9,-1 0-1,1 1 1,0 0 0,0 0-1,0 0 1,0 1 0,0-1-1,1 1 1,-1 0 0,0 1-1,1-1 1,-1 1 0,1 0 0,0 0-1,-4 4 1,-5 6-340,0 1 1,2 0-1,-11 15 0,15-19-16,-22 32-2503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7.7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138 1 928,'0'0'6111,"-6"0"-5847,5 0-249,-4-1-20,1 1 0,-1 0 1,1 0-1,-1 0 0,1 1 0,0 0 1,-1 0-1,1 0 0,0 0 0,0 0 1,-1 1-1,1 0 0,0 0 0,0 0 0,1 0 1,-1 1-1,-6 5 0,5-2-35,0 1 0,0 0 0,0 0 0,1 0 0,0 1-1,0 0 1,1 0 0,0 0 0,1 0 0,-1 0 0,1 0 0,1 1-1,0-1 1,0 1 0,1-1 0,0 1 0,0-1 0,1 1 0,2 9-1,-2-15 0,-1-2 0,1 1 0,1 0 0,-1 0 0,0 0 0,0 0-1,1-1 1,-1 1 0,1-1 0,-1 1 0,1-1 0,-1 1 0,1-1-1,0 0 1,0 0 0,0 0 0,0 0 0,0 0 0,0 0 0,0-1-1,0 1 1,0-1 0,0 1 0,0-1 0,0 0 0,1 1 0,-1-1-1,0-1 1,2 1 0,-1 0 47,-1 0-1,1 0 1,0 0-1,-1-1 1,1 1 0,-1-1-1,1 0 1,-1 1-1,0-1 1,1 0 0,-1-1-1,0 1 1,1 0-1,-1-1 1,0 1-1,0-1 1,0 1 0,0-1-1,-1 0 1,1 0-1,0 0 1,-1 0 0,3-4-1,0-8 122,-1-1-1,0 1 0,-1-1 1,-1 0-1,0 1 1,-1-1-1,0 0 0,-3-14 1,-11 0-9,22 32-2659,1 1 2177,1-1 0,-1 0 1,1 0-1,11 2 1,-3-4-1407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6:52.8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32 784,'0'0'932,"1"-28"4108,1067 24-3170,-791 14-1863,723-10-25,-645 18 2,2-1 3,40 3 9,0-1 0,-118 0-391,-102-3 148,686-4-28,-541-14-311,120 2 482,-335-10 400,-68 8-41,71-11 1,-84 5 5,12-1-1077,-60 9-1477,-9 0-2637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7:03.2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10 208,'0'0'2677,"-25"-6"2701,25 6-5402,11-2-205,0 1 250,0 0-1,0 1 0,21 2 1,2 0 17,113 8 116,149 8-444,91-7 133,-282-12 138,34 3-1,223-9-64,-152 4 64,-109 5 22,69-13 0,3 0-2,322 11-168,-314 9-3,296-6-616,-518-6-969,26 0 261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7:41.9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1272,'6'0'11070,"39"0"-11227,90 0 172,256 4 4,-157 22-88,-122-11-64,136-4 26,-54-6-11,78-3-131,-140-4 22,429 1-46,3-1-3007,-577 8-881,-9-2 559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7:45.1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1776,'0'0'6458,"27"3"-3354,905 3-3080,-205 17-190,-108-2-196,-272-16 122,-84 13-390,-56-2 344,427-10 22,-362-8 196,317 2 85,-321-14-24,2-1 12,314 12-13,-306-10 256,2 7-411,-357 6-2935,24 0 487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8:11.5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0 125 3017,'3'-10'7139,"1"3"-6595,18-10-465,0 0 1,1 2 0,26-13 0,-5 3-65,-43 25-77,-1 1 0,1-1-1,-1 0 1,0 0 0,1 1 0,-1-1-1,1 1 1,-1-1 0,1 0-1,-1 1 1,0-1 0,1 1 0,-1-1-1,0 1 1,1-1 0,-1 1-1,0-1 1,0 1 0,0-1-1,1 1 1,-1 0 0,0-1 0,0 1-1,0-1 1,0 1 0,0-1-1,0 1 1,0 0 0,0-1-1,0 1 1,0-1 0,-1 1 0,1 0-1,1 37 93,-1-22-147,1-9 105,0 1 0,0-1 0,0 1 0,1-1 0,0 1 0,1-1 1,6 13-1,-8-18 12,0 1 1,1-1-1,0 1 0,-1-1 1,1 0-1,0 0 1,0 0-1,0 0 0,0 0 1,1 0-1,-1 0 0,1-1 1,-1 1-1,1-1 1,-1 0-1,1 0 0,0 0 1,-1 0-1,1 0 1,0-1-1,0 1 0,0-1 1,4 1-1,6-1 16,-3 0 29,0 1 0,1-1 0,-1-1-1,0 0 1,0-1 0,0 0 0,0 0 0,0-1-1,17-7 1,5-9 16,-2 0 0,0-2-1,44-41 1,-72 59-62,-2 2-113,0 15-2210,0-8 2313,0-1 0,0 1 0,1-1 0,0 1 0,0-1 0,0 1 0,1-1 0,0 0 0,0 0 0,0 1 0,1-1 0,3 5 0,-4-8 3,0 1 0,1 0 0,-1-1-1,1 1 1,-1-1 0,1 0 0,0 0 0,0 0-1,0 0 1,0 0 0,0-1 0,1 1 0,-1-1-1,0 0 1,1 0 0,-1 0 0,1-1 0,-1 1-1,1-1 1,5 0 0,2 0 42,0 0 1,0-1-1,0-1 0,0 0 1,0 0-1,-1-1 0,1-1 1,-1 1-1,1-2 0,-1 0 1,-1 0-1,1 0 0,-1-1 1,15-12-1,93-84 978,-117 114-1928,0 14 891,-1-11-92,1 1 0,1 0-1,0-1 1,1 1 0,5 19-1,-6-31 96,0-1-1,0 1 0,1 0 1,0 0-1,0-1 0,0 1 0,0-1 1,1 0-1,-1 0 0,1 0 1,0 0-1,0 0 0,0 0 1,0-1-1,0 1 0,1-1 0,-1 0 1,1 0-1,-1 0 0,1 0 1,0-1-1,0 0 0,0 1 0,-1-1 1,9 0-1,4 1 108,0-1 1,1-1-1,-1 0 1,1-1-1,-1-1 0,0-1 1,0 0-1,0-1 1,0 0-1,0-2 1,-1 0-1,0 0 0,0-2 1,-1 0-1,0 0 1,0-1-1,-1-1 0,0 0 1,-1-1-1,13-15 1,-22 111-596,-3-84 498,1 0 0,-1 0 0,1 0 0,0 0 0,-1 0 0,1 0 0,0 0 0,0 0 0,0 0 0,0 0 0,0 0 0,0-1 0,0 1 0,0 0 0,0-1 0,0 1 0,0-1 0,0 1 0,0-1 0,1 1 0,-1-1 0,0 0 0,0 0 0,0 1 0,3-1 0,38 2 63,-36-2-67,14-1 128,-1-1 0,0-1 1,1 0-1,-1-2 0,-1 0 0,1-1 1,-1-1-1,0 0 0,0-2 0,26-17 1,-34 22 315,-10 10 16,1 15-545,0-19 42,1 1 0,0-1 0,-1 0 0,1 0 0,0 0 0,0 0 0,0 0 0,0 0 0,0 0 0,0-1 0,1 1 0,-1-1 0,1 1 0,-1-1 0,1 0 0,-1 0 0,1 0 0,3 0 0,52 11-2133,-19-8-383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8:51.6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8 2905,'0'0'4649,"-18"-4"60,20 3-4686,0 0 1,0 1 0,0-1 0,1 1 0,-1 0 0,0-1 0,0 1 0,0 0-1,1 0 1,3 1 0,-1-1 4,413 0-144,-139 0-4003,-237 0 2815,13 0-1509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8:52.5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0 3809,'0'0'7153,"0"9"-6995,-53 296-528,32-190-1270,10-50-1061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8:56.3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1 270 2833,'0'0'6640,"18"-20"-5215,-1-12-1409,2 1 0,1 2 0,1 0 0,2 1 0,40-40 0,-51 56-21,-11 11-53,1-1 0,-1 0 0,1 1 0,0-1 0,-1 1 0,1-1 0,0 1 0,0 0 0,0 0 0,-1 0 0,1 0 1,1 0-1,-1 0 0,0 1 0,0-1 0,0 1 0,0-1 0,0 1 0,5 0 0,-7 0 25,1 0 0,-1 0 0,1 1-1,0-1 1,-1 1 0,1-1 0,-1 1 0,1-1 0,-1 1-1,1-1 1,-1 1 0,1-1 0,-1 1 0,0-1-1,1 1 1,-1 0 0,0-1 0,1 1 0,-1 0 0,0-1-1,0 1 1,0 0 0,0-1 0,1 1 0,-1 0 0,0 0-1,-1 0 1,3 23-532,-2-23 505,0 11-53,1 1 69,-1 1-1,-1-1 0,1 0 1,-2 0-1,0 0 1,-1 0-1,0 0 0,-9 21 1,-13 11 13,17-32 24,1-1 1,0 1-1,-7 27 977,14-40-942,0 0 1,0 0 0,0 0 0,0 0-1,0 0 1,10-13 255,10-19-270,-4 5-185,2 2 0,0 1-1,2 0 1,0 1 0,2 1 0,27-22-1,-34 34-102,-7 13-552,-6 26-350,-2-20 1367,1 21-229,0-14 54,-1-1-1,-1 0 1,0 0-1,0 0 0,-2 0 1,-6 25-1,3-25 16,1 0-1,1 0 1,0 1-1,1-1 1,-1 30-1,6-44-11,0 0 0,1-1 0,-1 1-1,0 0 1,0-1 0,1 0 0,-1 0 0,0 1 0,1-1 0,-1-1-1,0 1 1,3 0 0,4-1-48,11 1-237,-1-1 1,0 0-1,31-8 0,1-9-2094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8:57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386 39 656,'0'0'9728,"-10"-6"-9486,-33-18-96,40 23-138,-1-1 1,1 1-1,-1 0 1,1 0 0,-1 0-1,1 0 1,-1 1-1,0 0 1,1-1 0,-1 1-1,0 1 1,-6 0-1,-6 0-2,-3 0-6,0 0-1,0 1 1,0 0 0,-29 10 0,37-9-2,1 1 0,-1 0 0,1 0 1,0 1-1,1 0 0,-1 1 1,1 0-1,0 1 0,-12 11 0,18-13-59,-1 0-1,1 0 1,0 0-1,0 0 1,1 0-1,0 1 1,0-1-1,0 1 1,0-1-1,1 1 1,0 0-1,0-1 1,1 1-1,-1 0 1,1 0-1,1 7 1,0-12 37,-1 0 1,1 1-1,0-1 1,-1 0-1,1 0 1,0 0-1,0 0 1,0 0-1,0 0 1,0 0-1,0 0 1,0 0-1,0 0 1,0-1-1,1 1 1,-1 0-1,0-1 1,0 1-1,3 0 1,32 12-167,-29-10 139,11 3 23,27 9 49,78 39-1,-112-49-62,0 1 0,-1 1 0,0 0-1,0 0 1,0 1 0,-1 0 0,0 1 0,-1 0 0,0 1 0,0-1-1,-1 1 1,8 15 0,-14-24 50,-1 0-1,1 0 1,-1 1-1,1-1 1,-1 0-1,0 0 1,0 0-1,1 0 1,-1 0-1,0 0 1,0 1-1,0-1 1,0 0-1,-1 0 1,1 0-1,0 0 1,0 0-1,-1 0 1,1 1 0,0-1-1,-1 0 1,1 0-1,-1 0 1,0 0-1,1 0 1,-1-1-1,0 1 1,1 0-1,-1 0 1,0 0-1,0 0 1,0-1-1,0 1 1,0 0-1,0-1 1,0 1-1,0-1 1,0 1-1,0-1 1,-2 1-1,-6 2 73,0 0-1,-1 0 1,-19 1-1,14-1-65,-37 7 26,-1-3 0,-87 2 0,145-31-1552,7 3-19,-1 2-772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8:58.7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1 112 2897,'0'0'8771,"7"-17"-8446,-2 8-378,1 0-1,0 0 1,1 0-1,0 1 1,0 0-1,1 0 1,0 1 0,0 0-1,1 0 1,11-6-1,-19 12 17,-1 1-1,0 0 1,1 0-1,-1 0 1,1 0-1,-1 0 1,1 0-1,-1 0 1,1 0-1,-1 1 1,0-1-1,1 0 1,-1 0-1,1 0 1,-1 0-1,1 1 1,-1-1 0,0 0-1,1 0 1,-1 1-1,0-1 1,1 0-1,-1 1 1,0-1-1,1 0 1,-1 1-1,0-1 1,0 0-1,1 1 1,-1-1-1,0 1 1,0-1-1,0 0 1,1 1-1,-1-1 1,0 1-1,0-1 1,0 1-1,0-1 1,0 0 0,0 1-1,0-1 1,0 1-1,0-1 1,0 1-1,-1 0 1,1 31-189,0-23 91,0 99-246,19-110 117,-6-5 317,1-1 1,-2-1-1,1 0 0,-2-1 1,1 0-1,-1-1 0,15-19 1,-5 13-614,-20 17 516,-1 0 0,1-1-1,0 1 1,0 0 0,0-1-1,0 1 1,0 0 0,0 0 0,-1 0-1,1 0 1,0 0 0,0 0-1,0 0 1,0 0 0,0 0-1,0 0 1,0 1 0,0-1 0,0 0-1,-1 1 1,1-1 0,0 0-1,0 1 1,0-1 0,-1 1-1,1-1 1,0 1 0,-1 0-1,2 1 1,1 2-12,0 1-1,-1 0 0,1 0 1,-1 0-1,0 0 1,-1 0-1,1 0 0,-1 0 1,1 11-1,2 50-592,-4-47-995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8.1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0 1 3753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8:59.7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1856,'0'0'9054,"6"0"-8859,380 20-314,-161-5-3780,-168-14 1365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00.7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0 2921,'0'0'4166,"15"0"-3929,73 0-293,-87 2 35,0 0 0,0 1-1,-1-1 1,1 0 0,-1 0-1,1 0 1,-1 0 0,0 0-1,0 1 1,0-1 0,0 0-1,-1 3 1,1-3-11,1 10-72,-1-10 107,0 0 1,1 0 0,-1 0 0,0 0-1,0 1 1,0-1 0,0 0 0,-1 0-1,1 0 1,0 1 0,-1-1 0,0 0-1,1 0 1,-1 0 0,0 0-1,0 0 1,0 0 0,0 0 0,-1-1-1,1 1 1,-1 0 0,1-1 0,-1 1-1,-2 2 1,-27 14 130,23-14-125,1-1-1,-1 2 1,0-1-1,1 1 1,0 1-1,0-1 1,1 1-1,0 0 1,0 1-1,0-1 1,-6 11-1,11-16-10,1-1 0,0 1 0,-1-1 0,1 1 0,0 0 0,0-1 0,-1 1 0,1-1 0,0 1 0,0 0 0,0-1 0,0 1 0,0-1 0,0 1 0,0 0 0,0-1 0,0 1 0,0 0 0,0-1 0,1 1 0,-1-1 0,0 1 0,0-1 0,1 1 0,-1 0 0,0-1 0,1 1 0,-1-1 0,0 1 0,1-1 0,-1 1 0,1-1 0,-1 0 0,1 1 0,-1-1 0,1 0 0,-1 1 0,1-1 0,-1 0 0,1 1 0,-1-1 0,1 0 0,0 0 0,0 1 0,34 2 322,-25-3-188,224 4-211,-196-4-1883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02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2633,'0'0'6756,"3"0"-6416,373 16 1237,404 32-2765,-449-48-628,-109 0-3419,-198 0 2712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04.4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110 206 4841,'0'0'4929,"3"-2"-4730,2 0-150,0-1 0,1 1 1,-1 0-1,1 1 0,0-1 1,0 1-1,0 0 0,0 1 0,-1 0 1,8 0-1,69 3 93,-72-2-170,-7-1-2,1 1 0,0 0 0,0 0 1,-1 0-1,1 0 0,0 1 0,-1 0 0,1-1 1,-1 1-1,0 0 0,0 1 0,1-1 0,-1 0 0,-1 1 1,1 0-1,0 0 0,-1 0 0,1 0 0,-1 0 1,0 0-1,0 1 0,0-1 0,-1 0 0,1 1 0,-1 0 1,0-1-1,0 1 0,1 5 0,2 12-265,-1-1 1,-1 1-1,0 40 0,-2-49 333,-1-10-40,1-1 0,0 1-1,-1 0 1,0 0 0,1 0-1,-1 0 1,0-1 0,0 1-1,0 0 1,0-1 0,0 1-1,0-1 1,-1 1 0,1-1 0,0 1-1,-1-1 1,1 0 0,-1 0-1,0 0 1,1 0 0,-1 0-1,0 0 1,1 0 0,-1 0 0,0-1-1,0 1 1,0-1 0,0 1-1,0-1 1,0 0 0,-2 0-1,-12 3 10,-1-2 0,-28-1 0,29 0-73,10 0 41,0 0-1,1-1 1,-1 1-1,0-1 1,1-1-1,-1 1 0,1-1 1,-1 1-1,1-2 1,0 1-1,0-1 0,0 1 1,0-1-1,0-1 1,1 1-1,-1-1 0,1 0 1,0 0-1,0 0 1,-5-7-1,-2 0 74,0-2 1,1 1-1,0-1 1,1-1-1,0 0 0,2 0 1,-1 0-1,2-1 1,0 0-1,0-1 0,2 1 1,0-1-1,1 0 1,0 0-1,1-1 0,1-27 1,0 23 99,0 17-161,1-1 0,-1 0 1,2 0-1,-1 1 0,2-10 0,-2 12-2,1 1 0,-1 0 0,1-1 0,0 1-1,-1 0 1,1 0 0,0 0 0,0-1 0,0 1 0,0 0 0,0 0 0,0 0 0,0 0 0,0 1 0,0-1 0,0 0 0,1 0 0,-1 1-1,0-1 1,1 1 0,-1-1 0,0 1 0,3-1 0,41-7-712,-1 3-1,78-1 1,-26 3-520,-15-4-348,-11 1-780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05.1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1608,'0'0'6748,"10"0"-6447,-4 0-281,1 0 49,1 0 0,-1 0-1,1 1 1,-1 0-1,1 0 1,9 4 0,-15-4-72,0-1 1,1 2-1,-1-1 0,0 0 1,0 0-1,0 1 1,0-1-1,-1 1 1,1-1-1,0 1 0,-1 0 1,1 0-1,-1-1 1,1 1-1,-1 0 1,0 1-1,0-1 1,0 0-1,0 0 0,0 0 1,0 1-1,-1-1 1,1 0-1,-1 1 1,0-1-1,1 0 0,-1 1 1,0 2-1,0-1 11,1-1-1,-1 1 1,0 0-1,0-1 1,0 1 0,-1-1-1,1 1 1,-1-1-1,0 1 1,0-1-1,0 1 1,0-1-1,-1 0 1,1 1-1,-1-1 1,0 0-1,0 0 1,0 0 0,0-1-1,0 1 1,-1 0-1,1-1 1,-1 1-1,0-1 1,-6 4-1,-14 8 56,18-11-61,-1 1 1,1-1 0,0 1 0,0 0-1,0 0 1,-7 8 0,12-11-17,-1-1 0,1 0 0,0 1 1,0-1-1,0 0 0,0 1 0,0-1 1,-1 0-1,1 1 0,0-1 0,0 0 0,0 1 1,0-1-1,0 1 0,0-1 0,0 0 1,0 1-1,0-1 0,0 0 0,1 1 1,-1-1-1,0 0 0,0 1 0,0-1 0,0 0 1,0 1-1,1-1 0,-1 0 0,0 1 1,0-1-1,1 0 0,-1 0 0,0 1 1,0-1-1,1 0 0,-1 0 0,0 1 0,1-1 1,-1 0-1,0 0 0,1 0 0,-1 0 1,0 0-1,1 0 0,-1 1 0,0-1 1,1 0-1,-1 0 0,0 0 0,1 0 0,-1 0 1,1 0-1,23 3-75,-21-3 74,165 4-307,-107-5-1046,-2 1-2084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07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1 145 3145,'0'0'8244,"1"-26"-7244,3 21-995,0 0 0,0 1-1,0-1 1,1 1 0,-1 0-1,1 0 1,0 0 0,0 1-1,1-1 1,-1 1 0,1 1-1,6-3 1,4-4-28,-7 4-35,1 0 0,0 1 1,0 0-1,0 1 0,0 0 1,1 0-1,-1 1 0,1 1 1,0-1-1,-1 2 0,1 0 1,12 1-1,-22-1 17,1 1 0,-1 0-1,1-1 1,-1 1 0,0 0 0,0 0-1,1 0 1,-1 0 0,0 0-1,0 0 1,0 0 0,0 0 0,0 1-1,0-1 1,-1 0 0,2 2-1,14 31-489,-3-7 433,-10-21 94,1 0-1,-1-1 1,1 0-1,0 0 1,1 0-1,-1 0 0,1 0 1,0-1-1,0 0 1,0 0-1,0-1 1,1 1-1,0-1 1,-1 0-1,1 0 1,0-1-1,1 0 1,-1 0-1,0-1 1,1 1-1,-1-1 0,0-1 1,1 1-1,11-1 1,-9 0 29,-1 0 1,1-1-1,0 0 1,-1 0-1,1 0 1,-1-1-1,0-1 1,1 1 0,-1-1-1,0-1 1,0 1-1,-1-2 1,1 1-1,-1-1 1,0 0-1,0 0 1,-1-1-1,1 0 1,-1 0-1,-1 0 1,6-8-1,-7 9-80,-1 1-1,-1-1 0,1 0 1,-1 0-1,1 0 0,-2 0 1,1-1-1,1-7 1,1-24-3982,-4 24-348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07.9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992 0 6081,'0'0'4155,"-3"0"-4005,-1 0-119,1 1 0,-1 0 0,0 0 0,0 0 0,1 0 0,-1 0 0,1 1 0,-1 0 0,1-1 0,-5 4 0,-37 29 109,18-13-58,-671 532-1313,566-435-2510,90-80 1325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08.3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4825,'0'0'3367,"9"19"-2745,-1-5-469,1 2 24,-1 0 0,0 1 1,-1 0-1,-1 1 0,7 29 0,-1 33 125,4 118 1,-15 82-319,-2-138-21,1-136-148,-1-1 0,2 1-1,-1-1 1,0 1-1,1-1 1,0 0 0,1 1-1,-1-1 1,1 0 0,0 0-1,0 0 1,0 0-1,1 0 1,0 0 0,0-1-1,0 1 1,0-1 0,5 4-1,10 7-2169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08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4385,'0'0'4110,"11"-1"-3702,5-1-281,0 0 75,1 0-1,0 1 0,0 0 1,0 1-1,21 4 0,-37-3-214,0-1 0,1 1 0,-1 0 0,0 0 0,0 0 0,0 0 0,0 0 0,0 0 0,0 1-1,0-1 1,0 0 0,0 0 0,-1 1 0,1-1 0,0 1 0,-1-1 0,1 0 0,-1 1 0,0-1 0,1 1 0,-1-1 0,0 1 0,0-1-1,0 3 1,1 45-405,-2-35 246,1-9 153,0 0 1,-1 1-1,0-1 1,0 0 0,0 0-1,0 1 1,-1-1-1,0 0 1,0-1-1,-1 1 1,-3 6 0,-3 2-41,0-2 0,-18 19 0,-14 15 2,34-32 45,7-13 14,0 0 1,0 1-1,0-1 1,0 0-1,0 1 1,1-1-1,-1 0 0,0 0 1,0 1-1,0-1 1,0 0-1,1 0 1,-1 1-1,0-1 0,0 0 1,1 0-1,-1 1 1,0-1-1,1 0 1,-1 0-1,0 0 0,0 0 1,1 0-1,-1 1 1,0-1-1,1 0 1,-1 0-1,0 0 1,1 0-1,-1 0 0,0 0 1,1 0-1,-1 0 1,0 0-1,1 0 1,0 0-1,-1 0 1,245 2-1041,-168-4-1104,4-1-2025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10.1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158 0 2473,'0'0'7540,"-25"4"-7297,8 7-212,1 0 0,0 0 0,1 2 0,0 0 0,1 0 0,-21 28 0,35-41-180,-1 1-1,1 0 1,-1 0 0,1 0 0,-1 0-1,1 0 1,0 0 0,0-1 0,-1 1-1,1 0 1,0 0 0,0 0-1,0 0 1,0 0 0,0 0 0,0 0-1,0 0 1,0 0 0,0 0 0,1 0-1,-1 0 1,0 0 0,1 0 0,-1 0-1,1 1 1,14 1-2018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8.5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0 527 3753,'164'43'1265,"-132"-36"-138,-32-8-976,0-1 0,0 1 1,0-1-1,-1 1 0,1 0 0,0-1 0,-1 1 0,1 0 0,-1-1 0,0 1 0,1 0 0,-1 0 0,0-1 1,0 1-1,0 0 0,-1-1 0,1 1-169,0 0 1,0 0 0,0 1-1,0-1 1,0 0 0,0 1-1,0-1 1,0 1 0,-1-1-1,1 1 1,0-1 0,0 1-1,-1 0 1,1-1 0,0 1-1,0 0 1,-1 0 0,1 0-1,0 0 1,0 0 0,-1 1-1,1-1 1,0 0 0,0 1-1,-1-1 1,1 0 0,0 1-1,0-1 1,0 1 0,0 0-1,0-1 1,-1 2 0,-1 1-1,1-1 0,0 1 1,0 0-1,0 0 1,0 0-1,0 0 0,1 0 1,-1 0-1,1 1 0,0-1 1,0 0-1,0 1 0,0-1 1,1 1-1,-1 4 0,-1 63-61,3-53 59,-1-16-22,0 0 0,0 1 0,0-1 0,0 0-1,1 0 1,-1 1 0,1-1 0,-1 0 0,1 0-1,0 0 1,0 0 0,0 0 0,0 0 0,0 0 0,1 0-1,-1 0 1,0 0 0,1-1 0,0 1 0,-1-1-1,1 1 1,0-1 0,0 0 0,0 1 0,3 1 0,0-2 12,0 1 1,0 0-1,0-1 1,0 0-1,0-1 1,0 1 0,0-1-1,0 0 1,1 0-1,5-1 1,-8 0 76,-1 0 0,0 0 0,0 0 0,0 0 0,0 0 0,0 0 0,0-1 0,0 1 0,0-1 0,-1 1 0,1-1 0,-1 0 0,1 0 0,-1 0 0,1 0 0,-1 0 0,0 0 0,0 0 0,0 0 0,1-5 0,15-48 786,-11 25-566,-1 0-1,3-56 1,-8 72-169,0-1 1,-1 1 0,-1-1 0,0 1 0,-1 0 0,-1 0 0,0 0 0,-6-14 0,-26-39 396,-10-19-229,42 76-239,1 1 0,0-1 1,0 0-1,0 1 0,1-1 0,1 0 1,-1-13-1,2 22-30,1-1 1,-1 1-1,0-1 1,0 1-1,1 0 0,-1-1 1,1 1-1,-1 0 0,1-1 1,0 1-1,0 0 1,-1 0-1,1-1 0,0 1 1,0 0-1,0 0 1,0 0-1,0 0 0,0 0 1,1 0-1,-1 1 1,0-1-1,0 0 0,3 0 1,37-13-187,-30 12 131,223-52-1463,-79 28-2461,-126 23 384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11.3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1192,'0'0'3278,"0"35"263,0-30-3501,0 0 0,1 1 1,0-1-1,0 0 0,0 0 0,0 0 0,1 0 0,0 0 0,3 6 1,-4-9-14,0 0 1,1 0 0,-1 0 0,0-1 0,1 1-1,-1 0 1,1 0 0,0-1 0,0 1-1,-1-1 1,1 0 0,0 1 0,0-1 0,0 0-1,0 0 1,1 0 0,-1 0 0,0-1-1,0 1 1,1 0 0,-1-1 0,0 0 0,3 1-1,-5-1-27,10 0 74,-1 1 0,1-1 0,-1-1 0,1 0 0,-1 0 0,1-1 0,-1 0 0,0 0 0,1-1 0,-1-1 0,15-7 0,33-28-638,-23 11-3140,-25 18-315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13.2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0 199 2737,'0'0'7701,"0"-3"-7089,1-7-558,-1 1-1,2 0 0,-1-1 0,1 1 0,0 0 0,1 0 0,0 0 1,1 0-1,0 1 0,0-1 0,1 1 0,0 0 0,6-7 1,-10 13-66,5-8 18,1 1 0,1 0 0,8-9 0,-15 17-24,0-1 1,1 1 0,-1 0-1,0 0 1,1 0-1,-1-1 1,0 1 0,1 1-1,-1-1 1,1 0-1,0 0 1,-1 0 0,1 1-1,0-1 1,-1 1 0,1-1-1,0 1 1,0 0-1,-1 0 1,1 0 0,0 0-1,0 0 1,-1 0-1,1 0 1,0 0 0,0 1-1,-1-1 1,1 1-1,3 1 1,-4-1-18,1 1-1,-1-1 1,1 1-1,-1 0 1,0 0 0,0-1-1,0 1 1,0 0-1,0 0 1,0 0-1,-1 0 1,1 0 0,0 0-1,-1 0 1,0 0-1,1 0 1,-1 4 0,-1 44-707,0-30 718,1-11-15,0 0-1,-1 0 1,-1 0 0,1-1-1,-1 1 1,-1-1-1,1 1 1,-1-1 0,-1 0-1,0 0 1,0 0-1,-8 12 1,12-20 25,0 0-1,0-1 1,1 1-1,-1 0 1,0 0-1,0 0 1,1 0-1,-1 0 1,0 0-1,0 0 1,1 0-1,-1 1 1,0-1 0,0 0-1,1 0 1,-1 0-1,0 0 1,0 0-1,1 0 1,-1 0-1,0 1 1,0-1-1,0 0 1,1 0 0,-1 0-1,0 0 1,0 1-1,0-1 1,0 0-1,1 0 1,-1 0-1,0 1 1,0-1-1,0 0 1,0 0-1,0 1 1,0-1 0,0 0-1,0 0 1,0 1-1,0-1 1,0 0-1,0 0 1,0 1-1,0-1 1,0 0-1,0 0 1,0 1-1,0-1 1,0 0 0,0 1-1,0-1 1,0 0-1,0 0 1,0 0-1,-1 1 1,1-1-1,0 0 1,0 1-1,22-12-244,1-9 413,-2-1 0,35-45-1,-32 37-20,-20 29-564,-1 8 320,-3 15 168,0-21-86,-2 52 19,1-31-172,0 1 0,1-1 0,6 34-1,-6-56 65,0 1 1,1-1-1,-1 0 0,1 1 0,0-1 0,-1 0 0,1 1 1,0-1-1,0 0 0,0 0 0,0 0 0,0 0 0,0 0 0,0 0 1,0 0-1,0 0 0,1 0 0,-1 0 0,0 0 0,1-1 1,2 2-1,11 2-1649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13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1608,'0'0'7690,"65"10"-7570,-33-7 32,7-3-152,14 0-208,-10 0-1840,-7-3-1937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13.9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68 4913,'0'0'6193,"10"-11"-5943,28-34-100,-29 34-96,-9 14-414,0 15 277,1 11-79,-1 1 0,-1-1 0,-2-1 0,-1 1 0,-13 50 0,-2-30-1349,2-3-994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17.5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1 116 4097,'0'0'6034,"8"-22"-4471,7 10-1441,1 1-1,29-16 0,-5 3-111,-15 11-13,-24 13-47,2 8-604,3 18 532,-1 0 0,-1 1 1,-1-1-1,-2 1 0,-2 36 0,1-20 73,0-42 54,1-1-5,-1 1-1,1-1 1,-1 0 0,1 0-1,0 1 1,-1-1-1,1 0 1,0 0 0,0 0-1,-1 0 1,1 0-1,0 0 1,-1 0 0,1 0-1,0 0 1,-1 0-1,1 0 1,0 0 0,-1-1-1,1 1 1,0 0-1,-1 0 1,1-1 0,0 1-1,-1 0 1,1-1-1,-1 1 1,1-1 0,-1 1-1,1-1 1,-1 1-1,1-1 1,-1 1 0,1-1-1,-1 1 1,1-2-1,19-25-62,-16 21 64,49-78 42,-35 54 22,1 0 0,29-35-1,-42 61-58,-5 3-44,-1 8-1203,-2 33 836,-12 70 1,5-59 335,6 16-1729,14-66-895,3-1 173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18.9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370 16 3369,'0'0'2972,"-28"-3"-2876,-9-1-43,4-1 159,-65 1-1,88 5-77,-1 1-1,0 0 0,1 0 0,-1 2 0,1-1 0,0 1 0,0 0 0,0 1 0,1 0 0,-1 1 1,1 0-1,0 0 0,1 1 0,-13 13 0,19-19-130,1 0 0,0 0 0,0 1 0,0-1 0,0 0 1,0 1-1,0-1 0,0 1 0,0-1 0,0 1 0,1-1 0,-1 1 0,1-1 0,-1 1 0,1-1 1,0 1-1,-1 0 0,1-1 0,0 1 0,0 0 0,0-1 0,0 1 0,1 0 0,-1-1 1,0 1-1,1 0 0,-1-1 0,1 1 0,1 2 0,0-1-29,0-1-1,0 1 1,0-1 0,1 0-1,-1 1 1,1-1-1,-1 0 1,1-1 0,0 1-1,0 0 1,0-1 0,0 1-1,6 1 1,85 21-184,20 6 634,-101-26-436,-2 1 1,1 1-1,0-1 1,-1 2-1,0 0 1,20 16-1,-29-21 1,0 0-1,0 0 0,0 0 1,0 0-1,0 1 0,0-1 1,-1 1-1,1-1 0,-1 1 1,0-1-1,1 1 0,-1 0 1,0 0-1,-1 0 0,1 0 1,0-1-1,-1 1 0,0 0 1,0 0-1,0 0 0,0 0 1,-1 5-1,-1-6 57,-1 0-1,0 0 1,0 0 0,0 0-1,-1 0 1,1-1 0,0 1-1,-1-1 1,1 0 0,-1 0-1,1 0 1,-7 0-1,-8 4 82,-10 4-74,27-8-154,22-2-782,-12-1 748,-1-1 0,1 0 0,-1 0 0,0-1 0,0-1 0,0 1-1,10-9 1,9-4 276,62-31 1070,-88 45-1135,-1 3-128,1 4-386,-1 1 334,1-1 0,0 0 0,-1 1 0,0-1 0,0 1 0,-2 8 0,1 4 79,1 34-148,1-50 132,-1-1 0,1 1 0,0-1 0,0 1 0,0-1 0,0 1 1,0-1-1,0 0 0,0 1 0,0-1 0,0 0 0,0 0 0,0 0 0,0 0 0,0 0 0,0 0 0,0 0 0,0 0 0,0 0 0,0-1 0,1 1 0,26-8 732,-24 6-555,-1-2 1,0 1-1,0 0 0,0-1 1,0 1-1,0-1 1,-1 0-1,1 0 1,-1 0-1,0 0 0,-1-1 1,2-3-1,-3 6-3,0 19-635,0-14 504,0 0-1,0 1 0,0-1 1,0 0-1,0 0 0,1 0 1,0 0-1,-1 0 0,1 1 1,0-1-1,3 4 0,-3-5-68,1-1 0,0 1-1,0-1 1,-1 0-1,1 0 1,0 0-1,0 0 1,0 0-1,0 0 1,0 0-1,1 0 1,-1-1-1,0 0 1,0 1 0,0-1-1,0 0 1,4 0-1,26 3-1544,0-3-241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19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 7 3577,'0'0'1353,"-17"7"-1306,-56 22-15,67-26-12,0-1 0,0 1-1,0 0 1,1 1 0,-1-1 0,1 1 0,-1 0-1,1 0 1,0 1 0,1 0 0,-1-1-1,1 1 1,0 1 0,0-1 0,1 1 0,0 0-1,-5 10 1,8-16-5,0 1-1,0-1 0,0 0 1,0 0-1,0 1 1,0-1-1,0 0 1,0 0-1,0 1 1,0-1-1,0 0 0,0 0 1,0 1-1,0-1 1,0 0-1,0 0 1,0 1-1,0-1 0,0 0 1,0 0-1,1 1 1,-1-1-1,0 0 1,0 0-1,0 0 1,0 1-1,1-1 0,-1 0 1,0 0-1,0 0 1,1 0-1,-1 0 1,0 1-1,0-1 0,0 0 1,1 0-1,-1 0 1,0 0-1,1 0 1,-1 0-1,0 0 1,0 0-1,1 0 0,-1 0 1,0 0-1,0 0 1,1 0-1,-1 0 1,0 0-1,0 0 0,1-1 1,12-1-7,4-5-4,-1-1-1,0-1 1,-1-1-1,0 0 1,-1-1-1,0-1 1,15-16 0,-13 13 98,-2 2-95,-14 12-14,1 0-1,0 0 1,0 0-1,0 0 0,-1 0 1,1 1-1,0-1 1,0 0-1,0 0 1,0 1-1,1-1 1,-1 1-1,0-1 1,0 1-1,0-1 1,2 1-1,-2 0 2,1 1-1,0 0 1,-1-1 0,1 1 0,-1 0-1,1 0 1,-1 0 0,1 1-1,-1-1 1,0 0 0,1 0-1,-1 1 1,0-1 0,0 1 0,1 1-1,20 24-473,0-2-1,2 0 0,28 21 0,-30-28-1517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0.3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 4049,'0'0'4694,"14"0"-4587,42-1-34,-55 1-75,0 0-1,0 0 0,1 0 1,-1 0-1,0 0 1,0 1-1,0-1 1,1 0-1,-1 1 0,0-1 1,0 1-1,0-1 1,0 1-1,0 0 0,0-1 1,0 1-1,0 0 1,0 0-1,0 0 0,0 0 1,-1-1-1,1 1 1,0 0-1,-1 0 0,1 1 1,0-1-1,-1 0 1,1 2-1,1 29-307,-2-25 254,0-6 56,1 3-3,-1-1 0,0 1-1,0 0 1,0-1 0,-1 1 0,1-1 0,-1 1-1,0-1 1,1 0 0,-2 1 0,1-1 0,0 0-1,-1 1 1,1-1 0,-1 0 0,0 0 0,-3 3-1,5-6-9,0 1-1,-1-1 0,1 0 1,0 1-1,-1-1 0,1 1 1,0-1-1,0 1 0,0-1 1,-1 0-1,1 1 0,0-1 1,0 1-1,0-1 0,0 1 0,0-1 1,0 1-1,0-1 0,0 1 1,0-1-1,0 1 0,0-1 1,0 1-1,0-1 0,0 1 1,0-1-1,1 1 0,-1-1 1,0 1-1,0-1 0,1 0 0,-1 1 1,0-1-1,1 1 0,-1 0 1,23 9-264,33-3-102,-55-7 370,118 3-1342,-65-2-524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1.2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3577,'0'0'6365,"9"0"-5885,460 48 1080,-240-22-1561,553 25-3219,-677-51 1318,-20 0-356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3.5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127 103 1384,'0'0'4848,"17"1"-4492,55 5-20,-68-5-322,0-1 0,-1 1 0,1 0 0,-1 0 0,1 1 0,-1-1 1,1 1-1,-1 0 0,0-1 0,0 2 0,0-1 0,0 0 0,0 0 0,0 1 0,0 0 0,-1-1 0,0 1 0,1 0 0,-1 0 0,0 1 0,0-1 0,-1 0 0,3 7 0,-1 0 88,0 0 0,-1 0-1,-1 0 1,1 1-1,-2-1 1,0 11-1,0-19-107,0 0-1,0 0 0,0-1 0,-1 1 1,1 0-1,0 0 0,-1-1 0,0 1 1,1 0-1,-1-1 0,0 1 1,0 0-1,0-1 0,0 1 0,0-1 1,0 0-1,0 1 0,-1-1 0,-2 2 1,0 0-22,1-1 1,-1 1-1,0-1 1,-1-1-1,1 1 1,0-1-1,-9 3 1,-7-1-390,0-1-1,-37-1 1,45-1 31,9 0 362,-1 1 0,1-1 0,0 0 1,0-1-1,-1 1 0,1 0 0,0-1 0,0 0 0,0 0 1,0 0-1,0 0 0,0 0 0,0-1 0,0 1 0,0-1 1,0 0-1,1 1 0,-1-2 0,1 1 0,-1 0 0,1 0 0,0-1 1,0 1-1,0-1 0,0 1 0,1-1 0,-1 0 0,1 0 1,-1 0-1,1 0 0,-1-4 0,-10-22 1100,2-1 0,-13-60-1,22 88-1014,0-1 0,1 1 0,-1 0 0,1 0 0,0 0-1,-1-1 1,1 1 0,0 0 0,0 0 0,1 0 0,-1-1-1,0 1 1,1 0 0,0 0 0,-1 0 0,1 0 0,0-1-1,0 1 1,0 0 0,0 1 0,0-1 0,1 0-1,-1 0 1,0 0 0,1 1 0,1-2 0,3 0-82,0 0 1,0 1-1,0-1 1,0 2-1,0-1 1,0 1-1,12-2 0,-15 3 12,183-19-3283,-139 15 1947,9-2-802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28:09.8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85 126 880,'0'0'4418,"-8"-45"13,6 45-4431,1 0-7,0 5-94,0 0 25,0-1-1,0 1 1,0 0-1,1 0 1,0 0-1,1 9 0,-1-7 18,1 43 85,0-14-77,-1-1 0,-8 54 0,7-72 50,1-17 210,-3-5-187,-11-31-51,5 17-1,2 0 0,0 0 0,2-1 0,0 1 0,1-1 0,-2-32 0,5 17-40,-1 19 87,2 0 0,3-31 0,2 27 108,-4 20-241,0 10-41,0 6 178,0-1 0,2 0 1,4 18-1,-3-18-1,-1 0 0,0 1 0,0 18 1,0 31 49,-3-65 153,0-36-930,0-171-461,0 207 1120,0-1 1,0 1 0,0 0-1,0-1 1,0 1-1,0-1 1,0 1 0,0 0-1,0-1 1,1 1-1,-1 0 1,0-1 0,0 1-1,0 0 1,0 0-1,0-1 1,1 1 0,-1 0-1,0-1 1,0 1-1,0 0 1,1 0 0,-1-1-1,0 1 1,1 0-1,-1 0 1,0 0-1,0-1 1,1 1 0,0 0-1,11-1-1636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8.8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200 1 4977,'0'0'4441,"79"182"-4113,-76-137-96,-3 7-80,0 2-48,-14 10-104,-25 10 0,-43 29-152,7-13-520,4-17-1777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4.0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4353,'0'0'3689,"26"9"-3503,81 32-238,-102-39-53,0-1 0,-1 1 0,1 1 0,-1-1 1,1 1-1,-1-1 0,0 1 0,0 0 0,3 4 0,-6-5 2,0-1 1,0 0-1,0 1 1,-1-1 0,1 1-1,-1-1 1,1 1 0,-1-1-1,0 1 1,0-1-1,1 1 1,-1 0 0,0-1-1,0 1 1,-1 2-1,1 7-120,-2-10 279,1 1 1,0-1-1,-1 0 1,1 1-1,-1-1 0,1 0 1,-1 0-1,1 0 0,-1 0 1,0 0-1,1-1 1,-1 1-1,0 0 0,0-1 1,0 1-1,0-1 0,1 0 1,-4 1-1,-4 1 155,-20 6 138,19-6-317,0 1 0,1 0 0,-1 0 1,1 1-1,-1 0 0,1 1 0,-15 10 1,24-15-52,0 0 0,0 0 1,-1 1-1,1-1 0,0 0 1,0 0-1,-1 0 1,1 1-1,0-1 0,0 0 1,0 0-1,-1 1 0,1-1 1,0 0-1,0 0 1,0 1-1,0-1 0,0 0 1,-1 0-1,1 1 0,0-1 1,0 0-1,0 1 1,0-1-1,0 0 0,0 1 1,0-1-1,0 0 0,0 0 1,0 1-1,0-1 1,0 0-1,1 1 0,-1-1 1,0 1-1,11 4-242,17-3 126,-27-2 117,167 0-1958,-107 0-2117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4.7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63 4201,'0'0'4318,"26"-10"-4099,81-31-51,-103 39-161,0 0 0,0 1 0,0-1-1,0 1 1,0 0 0,0 0 0,0 0 0,1 1 0,-1-1 0,0 1-1,8 1 1,0 0-66,-9-1 34,-1 0 0,0 1 1,0 0-1,0-1 0,0 1 1,0 0-1,0 0 0,0 0 1,0 0-1,-1 0 0,1 0 1,0 0-1,-1 1 0,1-1 1,-1 1-1,1-1 0,-1 1 1,2 2-1,25 41-60,-13-19-66,-11-20 117,0-1 0,1 0-1,0 0 1,0 0 0,0 0-1,0-1 1,1 0-1,0 0 1,0 0 0,0-1-1,0 0 1,1 0 0,-1 0-1,14 3 1,0-3-8,1 0 1,0-1-1,34-1 1,-42-1 97,-6-1-65,0 1 0,0-1 0,0-1 0,1 1 0,-1-1 0,0 0 0,-1-1 0,1 1 1,8-6-1,55-39-1799,-42 26 262,-5 5-1298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5.3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735 1 6865,'0'0'4705,"-8"4"-4613,-10 8-77,0 2-1,1 0 0,0 1 0,-19 24 0,-4 1 0,-209 180 242,197-180-957,-2-3 0,-1-1 0,-64 28 0,87-49-2209,12-10-1067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5.7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5801,'0'0'4971,"4"7"-4918,12 24 74,-1 1-1,-1 0 1,-2 1 0,15 67 0,12 149-70,-36-154-304,-3-68-198,0 1 0,7 36 0,-6-59 161,0 0 0,1 0 0,-1 0 0,1 0 0,0-1 0,0 1 0,1-1 0,0 0 0,0 0 0,0 0-1,0 0 1,0 0 0,1 0 0,-1-1 0,1 0 0,0 0 0,0 0 0,0 0 0,8 3 0,19 6-3769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6.8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0 616,'0'0'6635,"-19"14"-5016,11-3-1539,-3 6 68,0 0 0,-8 19 0,17-32-214,0 0 0,1 0 0,-1 0-1,1 1 1,0-1 0,0 1 0,0-1 0,0 1 0,1-1 0,0 1-1,0-1 1,0 1 0,1-1 0,1 9 0,9 0-1933,8-6-987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7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 1144,'0'0'5799,"36"0"-2737,-31 1-2977,65 6 773,-66-7-1066,1 0 0,0-1 0,-1 1-1,1-1 1,-1 0 0,1 0 0,-1 0 0,0-1-1,1 1 1,-1-1 0,0 0 0,7-5 0,3-5-2537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9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0 175 4689,'0'0'6279,"1"-6"-6134,1-1-126,-1 0 0,2 0 0,-1 1 0,1-1 0,0 1 0,1-1 0,-1 1 0,1 0 1,0 0-1,1 1 0,-1-1 0,1 1 0,6-5 0,-4 3-18,0 0 0,0 0 1,1 1-1,0 0 0,0 0 0,0 1 1,1 0-1,-1 1 0,1-1 0,1 2 1,-1-1-1,0 1 0,1 1 0,0 0 1,-1 0-1,17 0 0,-26 2-12,1-1-1,-1 1 1,1 0-1,0 0 1,-1 0-1,1 0 1,0 0-1,-1 0 1,1 0-1,0 0 1,-1 0-1,1 0 1,0 0-1,-1 0 1,1 1-1,0-1 1,-1 0-1,1 0 1,-1 1-1,1-1 1,-1 0-1,1 1 1,0-1-1,-1 1 1,1-1-1,-1 0 1,0 1-1,1-1 1,-1 1-1,1 0 1,-1-1-1,0 1 1,1-1-1,-1 1 1,0-1-1,0 1 1,1 0-1,-1-1 1,0 1-1,0 0 1,0-1-1,0 1 1,0 0-1,0-1 1,0 1-1,0 0 1,0-1-1,0 1 1,0 0-1,0-1 1,-1 1-1,1 0 1,0 8 69,0 12-62,-1 0 0,0 0 0,-2 0-1,-6 28 1,1-9 192,27-44-69,-7-4-85,-1-1 0,0 0-1,0 0 1,-1-1 0,12-14 0,3-3-19,40-36 145,-65 63-168,0 0-1,1-1 0,-1 1 0,0 0 0,0 0 0,0 0 0,0 0 0,0 0 0,1 0 0,-1 0 0,0-1 0,0 1 1,0 0-1,0 0 0,1 0 0,-1 0 0,0 0 0,0 0 0,0 0 0,1 0 0,-1 0 0,0 0 0,0 0 0,0 0 1,1 0-1,-1 0 0,0 0 0,0 0 0,0 0 0,0 1 0,1-1 0,-1 0 0,0 0 0,0 0 0,0 0 0,0 0 1,0 0-1,1 0 0,-1 1 0,0-1 0,0 0 0,0 0 0,0 0 0,0 0 0,0 0 0,0 1 0,1-1 0,-1 0 1,4 15-200,-2 17-73,-4 12 167,1-29 115,0 0-1,1 0 0,0 0 1,6 30-1,-5-43-33,0 0 0,0-1-1,0 1 1,0-1 0,0 1 0,1-1 0,-1 1 0,1-1-1,-1 0 1,1 1 0,0-1 0,-1 0 0,1 0 0,0 0-1,0-1 1,0 1 0,0 0 0,0-1 0,-1 1 0,1-1-1,0 1 1,0-1 0,0 0 0,3 0 0,3 1-250,32 5-1874,-1-5-914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30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889 0 6513,'0'0'4925,"-11"36"-4240,-24 96-736,-19 59-174,45-162 117,0-1 0,2 1 1,0 1-1,3-1 0,0 1 1,1 39-1,-30-69 942,26-1-820,-1 0 0,0-1 0,1 0 1,-1-1-1,1 0 0,0 0 0,0 0 0,0-1 1,-7-5-1,-33-14-7,13 13-22,-1 1 0,0 2 0,0 1 0,-44-2 0,-144 7-1150,110 3-1225,82-2-335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51.2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1592,'0'0'9893,"19"0"-9809,0 0-43,-11-1-67,0 1 1,1 0-1,-1 1 0,0 0 0,0 0 0,10 3 0,-16-3-8,1 0 1,-1 0 0,0 0-1,0 1 1,0-1 0,1 1-1,-1-1 1,-1 1-1,1 0 1,0-1 0,0 1-1,-1 0 1,1 1-1,-1-1 1,1 0 0,-1 0-1,0 0 1,0 1 0,0-1-1,0 1 1,0-1-1,-1 1 1,1-1 0,-1 5-1,1-3-55,0 1 0,0 0 0,-1 0 0,0 0 0,0 0-1,0 0 1,-2 9 0,1-11 88,0 0-1,0-1 1,0 1-1,-1-1 1,0 0 0,1 1-1,-1-1 1,0 0-1,0 0 1,0 0-1,0 0 1,0 0-1,-1 0 1,-3 2-1,-36 18 114,34-18-106,0-1 0,0 2-1,1-1 1,0 1 0,-1 0 0,1 0 0,-8 9 0,15-13 4,-1 0 1,0-1-1,0 1 1,1 0-1,-1 0 0,1 0 1,-1 0-1,1 0 0,-1 0 1,1 1-1,-1-1 0,1 0 1,0 0-1,0 0 0,0 0 1,0 0-1,-1 0 0,2 1 1,-1-1-1,0 0 0,0 0 1,0 0-1,0 0 0,1 0 1,-1 0-1,0 1 0,1-1 1,-1 0-1,2 1 1,0 0 28,-1 0 1,1 0 0,0 0 0,0 0 0,0-1 0,0 1-1,0-1 1,0 1 0,0-1 0,0 0 0,1 0-1,2 1 1,39 10-398,0-2 0,0-2 0,1-3 0,69 1-1,-112-5 281,32-1-2842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0:08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288 1 3209,'10'6'7893,"-10"-5"-7706,-6 43-107,1 0 0,2 1 0,5 66 1,0-25-98,-1-60-18,-1 1-1,-2 0 1,-1-1 0,0 1-1,-11 35 1,-2-3 153,-11 71 0,21-96-111,-5 34-34,-26 84 0,-40 114 202,57-204-113,3 0 0,-15 122 0,23-139-46,7-33-14,-1 0 1,2 0-1,-1 13 0,-1-16 5,3-7-9,-1-1 1,0 1-1,1 0 1,-1-1-1,1 1 1,0 0-1,0-1 1,-1 1-1,1 0 1,0 0-1,0-1 1,1 1-1,-1 0 1,0-1-1,1 1 1,-1 0-1,2 2 1,2-1-8,0-1-1,1 1 1,-1-1-1,1 0 1,0 0 0,0 0-1,0-1 1,0 0 0,0 0-1,0 0 1,6 0 0,-3 0 32,71 9 82,0-4 0,119-7 0,-78-1-80,-6 5-25,187 29 0,-226-24 10,123-2 0,41 3 3,-71 2-14,-75-7-9,749 9-279,-533-15 210,-49 2 97,-259 0-2,3 0-14,0 1 0,0-1 0,0 1 0,0-1 0,0 0 0,8-2 0,-2 2-10,26 1-4,-25 0 18,0 0-1,0-1 1,1 0-1,-1-1 1,0 0-1,0-1 1,1 0-1,-2-1 0,13-4 1,-22 7 13,-4 0-787,0 0 440,0 0-1,0 0 0,0 0 1,0 0-1,0-1 1,0 1-1,0-1 0,-5-1 1,-14-7-3817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36.3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222 0 760,'0'0'8895,"-14"10"-8069,-24 51-804,2 2 0,-35 88 0,58-117-28,1 0-1,2 0 1,2 1-1,1 0 1,2 1 0,-2 58-1,11 31-938,-1-108 192,-1 0 1,2 0-1,0 0 0,14 32 0,0-8-2880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0:11.9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4 784,'0'0'6686,"-12"-4"-2056,791 20-4598,319 2-75,-778-20 37,-55-6-62,-242 7 62,504-4-477,-315 7 231,-148-6 1277,-65 4-1341,0 0 296,1 0 0,0 0-1,0 0 1,-1 0 0,1 0-1,0 1 1,0-1 0,-1 0 0,1 0-1,0 0 1,0 0 0,-1 0 0,1 0-1,0 1 1,0-1 0,-1 0-1,1 0 1,0 0 0,0 0 0,0 1-1,0-1 1,-1 0 0,1 0 0,0 1-1,0-1 1,0 0 0,0 0 0,0 1-1,0-1 1,-1 0 0,1 0-1,0 1 1,0-1 0,0 0 0,0 1-1,0-1 1,-2 46 62,-2-1 0,-2 0 0,-3 0 0,-20 66-1,-17 3-50,29-75 19,-13 39-1,-16 92 45,32-107-47,-24 130 26,21-87-30,8-57 0,-5 98-1,13-131-2,-1 1 0,-1-1 0,0 0 0,-11 32 0,8-27 0,0 0 0,-3 23 0,6-19 1,-11 146 6,0-57 9,14-56 187,0-57-132,-2-10-2317,-10-8-4559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0:59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8 312 3001,'-7'-1'9931,"66"-12"-9994,0 2 1,104-4-1,128 14-84,8 0 137,-184-5 8,710-43-276,-408 42 153,-271 8-78,-146-3 108,1 1 0,-1-1 1,-1 0-1,1 0 1,0 1-1,0-1 0,-1 0 1,1 1-1,-1-1 1,1 1-1,-1-1 0,0 0 1,1 1-1,-1-1 1,-2-1-1,-89-60-215,52 37 361,-58-49 1,97 75-32,1 0-1,-1-1 0,1 1 0,-1 0 1,0-1-1,1 1 0,-1-1 1,1 1-1,-1 0 0,1-1 1,-1 1-1,1-1 0,-1 0 1,1 1-1,-1-1 0,1 1 1,0-1-1,-1 0 0,1 1 0,0-1 1,0 0-1,-1 1 0,1-1 1,0 0-1,0 1 0,0-1 1,0 0-1,0 0 0,22 0 287,-14 2-405,0 0 124,0 1 0,0 0 0,0 0 0,-1 1 1,1 0-1,0 0 0,12 8 0,50 36 17,-54-35-30,-7-7 0,-1 2 0,0-1 0,0 1 0,-1 0 0,8 9-1,-13-13-5,0 1 0,0-1 0,0 0 0,0 1 0,-1-1-1,1 1 1,-1-1 0,0 1 0,0 0 0,0-1 0,-1 1-1,1 0 1,-1 0 0,0 0 0,0-1 0,-1 8-1,0-9 0,0 0 0,0 0-1,0 1 1,0-1 0,0 0-1,-1 0 1,1 0 0,-1 0-1,1 0 1,-1-1 0,0 1-1,0 0 1,0-1 0,0 1-1,0-1 1,0 0 0,-4 2-1,-46 20 89,43-20-68,-63 22-243,39-15 425,0 2 0,-32 16 0,56-23-577,1 0 1,-1 0 0,1 1-1,0 0 1,0 1-1,0-1 1,1 2-1,0-1 1,1 1-1,0 0 1,-8 12 0,6-3-4989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14.1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11 225 1720,'0'0'7255,"-10"4"-5476,10-1-1781,1-1 1,0 1-1,0-1 0,0 1 0,0-1 0,1 1 1,-1-1-1,0 0 0,1 0 0,0 0 0,0 0 1,0 0-1,-1 0 0,2 0 0,-1 0 0,0-1 1,0 1-1,0-1 0,1 1 0,-1-1 0,1 0 1,3 1-1,1 1-24,0 0 0,1 0 0,-1-1 0,1 0-1,0 0 1,14 0 0,-20-2 28,1 0-1,-1-1 1,0 1-1,0-1 0,1 0 1,-1 0-1,0 0 1,0 0-1,0 0 0,0 0 1,0-1-1,-1 1 1,1-1-1,2-1 1,26-30-1,-11 11-14,15-12-73,59-52-785,-80 75 464,1 1 0,0 1 1,1 0-1,0 1 1,24-10-1,51-10-2747,-57 21 949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15.2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77 1376,'0'0'6032,"4"-15"-2838,-3 20-3197,0-1-1,0 0 0,0 0 0,0 0 1,1 0-1,0 0 0,0 0 0,0-1 1,0 1-1,0-1 0,1 1 0,5 5 1,39 37-21,-44-43 24,1 1-5,1 0-1,0 0 1,0 0-1,0 0 1,0-1-1,1 0 1,8 4-1,-12-6 4,0-1 1,0 0-1,1 1 0,-1-1 0,0 0 1,0 0-1,0 0 0,1-1 0,-1 1 1,0 0-1,0-1 0,0 0 0,0 1 1,0-1-1,0 0 0,0 0 0,0 0 1,0 0-1,0 0 0,0-1 0,-1 1 1,1 0-1,-1-1 0,3-2 0,23-21-538,0 1 0,1 2 0,2 0 0,0 2 0,55-26 0,-35 22-1869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16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52 1800,'0'0'5244,"7"10"-2455,-9 22-2857,1-23 90,0-1-1,1 1 1,0 0-1,0 0 0,1 0 1,0 0-1,5 15 1,-6-23-17,1 1 0,0-1 0,0 0 0,1 0 1,-1 0-1,0 0 0,0 0 0,1 0 0,-1 0 0,0 0 0,1 0 1,-1-1-1,1 1 0,-1 0 0,1-1 0,-1 1 0,1-1 0,-1 0 1,1 1-1,0-1 0,-1 0 0,1 0 0,-1 0 0,1 0 0,0-1 1,-1 1-1,1 0 0,-1-1 0,1 1 0,2-1 0,5-2 48,0 0 0,0 0 0,16-9 0,198-99-1134,-176 88-31,30-15-1642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26.95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2 472,'6'0'10329,"0"0"-10800,117-2 436,89 2-703,-162 2-944,0 3-1,58 13 1,-83-12 150,-6 0-1006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27.74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3001,'5'0'5363,"71"3"-4535,134 22-1,-21 11-5389,-152-29 2122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29.10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2713,'7'0'7587,"31"0"-7265,96 7-1581,253 46 0,-252-30-2900,-87-16 1486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40.08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0 96,'12'0'9103,"44"0"-9084,-24 2-161,0 1 0,-1 2 1,38 10-1,53 8-2157,97-13-3166,-196-10 4578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44.74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0 40,'3'2'7812,"16"6"-7546,240 14 428,-67-9-4068,-131 0 1450,-32-6 730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37.4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0 180 3041,'0'0'3436,"21"-28"-3096,63-84 82,-67 89-231,-4 8 338,-10 14-406,-2 1-50,-1 6-789,2 56 312,-1-30 414,0 0 0,-2 0 0,-8 49 0,5-42 29,4-38 101,2-3-69,1 1 0,-1-1 0,1 0 0,-1 0 0,1-1 0,-1 1 0,0 0 1,0-1-1,0 1 0,2-5 0,2-1-59,15-17-27,-1-1-1,0-1 1,-3-1 0,17-31-1,-31 51-256,-6 15 94,-24 70 41,23-55 116,2-1 0,0 28-1,2-49 31,1 1-1,-1-1 1,1 1-1,-1-1 1,1 1-1,-1-1 1,1 0-1,-1 1 1,1-1-1,-1 0 1,1 1-1,-1-1 1,1 0-1,-1 0 1,1 0-1,0 1 1,-1-1-1,1 0 1,-1 0 0,1 0-1,0 0 1,-1 0-1,1 0 1,0 0-1,-1 0 1,1 0-1,-1-1 1,1 1-1,0 0 1,-1 0-1,2-1 1,18-5 440,-11 0-336,-1-1 0,0 0 0,-1-1 0,0 0-1,0 0 1,0-1 0,-1 0 0,-1 0 0,1 0 0,-2 0 0,1-1 0,5-18 0,-11 36-101,0 0 0,1 0 1,0 0-1,1 0 0,-1 0 0,2 0 1,-1 0-1,1 0 0,0-1 0,1 1 1,-1-1-1,9 15 0,-8-16-259,0 0 0,0-1 0,1 1 0,0-1 0,0 0 0,0 0 0,1 0 0,0 0 1,0-1-1,0 0 0,0 0 0,1 0 0,-1-1 0,1 1 0,0-1 0,0-1 0,0 1 0,8 1 0,8-2-1905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47.71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1 656,'0'0'9665,"16"4"-9393,21 3-188,0 0 1,0-2-1,0-2 1,39-2-1,-26 0-79,148 0-194,-109-1-5293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5:08.6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10 2681,'0'0'3460,"-1"-1"-3416,-2-6-29,0 6-4,120 2 4670,18 4-3839,-57 1-1569,119 23 1,-168-23 170,-16-4-342,-1 0 0,0 1 0,1 1 0,-1 0 0,21 11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5:10.5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3105,'0'0'8524,"15"0"-8350,437 39-563,-350-27-432,-66-7-1956,35 10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5:27.57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 1672,'0'0'9054,"39"12"-7185,353 37-2059,-225-21 46,-5-1 70,-102-20 15,82 4-106,194-4 29,283-7-55,-365 6 189,24 7-15,-12-7-86,-101 1 63,291-1 136,-442-7-96,-10 1 0,-1-1 0,1 1 0,-1 0 0,1 0 0,0 0 0,-1 0 0,1 0 0,0 1 0,-1 0 0,1-1 0,-1 1 0,0 1 0,1-1 0,3 2 0,-7-2-8,-1-1 0,1 1 0,0-1 0,-1 0 0,1 1 0,-1-1 0,1 0 0,-1 1 0,1-1 0,0 0 0,-1 1 0,1-1 0,-1 0 0,1 0 0,-1 1 0,1-1 0,-1 0 0,0 0 0,1 0 0,-1 0 0,1 0-1,-1 0 1,1 0 0,-1 0 0,1 0 0,-1 0 0,1 0 0,-1 0 0,0-1 0,-23 2-1666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5:37.76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1489 428 3489,'0'0'5578,"-5"-6"-4831,-7-5-128,-1 0 1,-21-13-1,25 16-560,0 0 0,1-1 0,0 0 0,0 0 0,1-1 0,1 0 0,-1 0 0,-6-15 1,-16-24 1,14 27-45,-6-9 2,-1 1 0,-27-28-1,42 50-28,-1 1 0,0 0 0,0 0 1,-1 1-1,0 0 0,0 0 0,-1 1 0,1 0 0,-1 1 0,0 0 0,-19-5 0,-20 3-193,-1 1 1,0 3-1,-88 7 1,106-2 126,0 2 0,0 2 0,1 0 0,-1 3 0,2 0 0,0 2 0,0 1 0,-32 20 0,20-8-27,2 2 0,0 1 0,2 2 0,-60 63 0,70-62 74,2 0 1,2 2 0,0 1 0,-36 71 0,48-80 15,2 1 1,0 0-1,1 0 1,2 1 0,1 0-1,1 1 1,1-1-1,-1 34 1,5-36-6,-1-4-22,1-1 0,1 0 0,0 0 0,1 0 0,2-1 0,0 1 0,11 32 0,-5-31 20,0-1 0,1 0-1,2-1 1,0 0 0,1-1 0,0 0-1,2-1 1,21 18 0,-14-16-10,1-1 1,1-1-1,1-2 0,0 0 1,47 18-1,-21-15-3,1-2 0,1-3 0,0-2 1,1-2-1,-1-3 0,85 0 0,-112-6 5,19 1 27,0-1-1,0-3 0,0-1 1,-1-3-1,50-13 1,-56 7 18,-1-2 0,0-1 0,-1-2 0,-1-2 0,-1-1-1,0-2 1,-2-1 0,-1-2 0,-1-1 0,-1-1 0,-1-2 0,-2-1 0,-1-1 0,-1-1 0,-2-1 0,26-52 0,-33 53-36,-2 0 1,-1 0 0,-1-1-1,-2-1 1,-1 0 0,-2 0-1,-2-1 1,-1 0 0,-1-45-1,-3 69-15,0 1-1,-1-1 0,0 1 0,-1-1 1,-1 1-1,0 0 0,0 0 1,-1 0-1,0 0 0,-1 1 0,0-1 1,-1 1-1,0 1 0,-1-1 1,1 1-1,-2 0 0,-13-13 0,-2 0-360,-1 1-1,0 1 0,-54-32 0,-81-29-1132,21 21 498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46.4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168 109 808,'0'0'2033,"10"0"2121,-28 0-1167,-21 0-3079,36-1 213,-1 1 0,1-2 1,-1 1-1,1 0 0,0-1 0,-1 1 0,1-1 0,0 0 0,0 0 0,0 0 1,-3-4-1,6 6-127,0-1-2,0-1 3,0 1-3,0 1 0,1-1-1,-1 1 1,1-1 0,-1 1-1,1-1 1,-1 1 0,1-1 0,0 1-1,-1-1 1,1 1 0,0 0-1,-1-1 1,1 1 0,0 0 0,-1 0-1,1-1 1,0 1 0,0 0-1,-1 0 1,1 0 0,0 0 0,0 0-1,-1 0 1,1 0 0,1 0-1,27 1 80,-23-1-35,393 19 300,-300-13-325,105-6 1,-76-2 14,-84 2-74,0 3 0,53 9 0,-55-7 49,-1-1 1,51-3-1,-71-1 3,-20 0-28,-26 0 55,-103-11 62,-1 0-88,-51 0-164,54 2-31,-277-44 11,228 24 203,97 28 158,93 1-237,0 1 1,0 1-1,0 0 1,0 1-1,17 5 1,33 10 102,0-3 0,89 10 0,136-3 72,-104-18-87,-96-4 48,122 15 0,-163-11-49,-45-2-30,-4-1-16,0-1 13,0 1 0,0-1 1,0 0-1,1 0 1,-1 0-1,0 0 0,0 0 1,0 0-1,0 1 0,0-1 1,0 0-1,0 0 1,0 0-1,0 0 0,0 1 1,0-1-1,0 0 0,0 0 1,0 0-1,0 0 1,0 0-1,0 1 0,0-1 1,0 0-1,0 0 0,0 0 1,0 0-1,0 0 1,0 1-1,0-1 0,0 0 1,-1 0-1,1 0 0,0 0 1,0 0-1,0 0 1,0 1-1,0-1 0,0 0 1,0 0-1,-1 0 0,1 0 1,0 0-1,0 0 1,0 0-1,0 0 0,0 0 1,-1 0-1,-279-9 412,-8-1-983,105-3 471,42 1-121,68 9 143,-141-4 582,210 7-444,0-1 0,0 1 0,0-1 0,0 0 0,1 0 0,-1 0 0,0-1 0,0 0 0,0 1 1,-5-5 389,11-3-395,7 7-102,0 1 0,1 0 0,-1 1-1,0 0 1,15 2 0,8-1 83,398 15 43,1-9 1,-291-7-69,-79 7-34,-46-4 15,1 0-1,23 0 1,-38-3-3,-1 2-9,-32-1 102,-517 21-1268,76-8 897,340-15 472,743-21 195,-269-10-201,-235 25-273,-353 9-29,-267-4-251,338-14 399,-36 0 6,1283 16 1043,-2192 3-1753,1120-3 821,4 0-160,1-1 1,-1 0 0,1 1 0,-1 0-1,1 0 1,-1 0 0,1 0-1,4 1 1,8 0 24,66-1 111,493 10 444,-136-5-318,-258-7-108,-180 2-157,-16 0 204,-133 0-95,-558 16-626,335-9 134,311-7 63,622 0 974,-321 0-4735,-201 0-3434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47.9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6 3081,'0'0'5741,"-22"-5"-1380,23 12-4370,0 1-1,0-1 1,1 1 0,-1-1 0,2 1 0,-1-1-1,1 0 1,7 12 0,38 57 1,-37-61-1,8 13 5,16 24-130,2-2 1,46 49-1,-70-86 93,1 0 1,0 0-1,1-2 1,0 1-1,1-2 0,0 0 1,1-1-1,-1-1 0,2 0 1,-1-2-1,26 7 1,8-2 68,54 4 1,-37-12-4713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48.5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155 5 3729,'0'0'7093,"-1"0"-7076,1-1-1,-1 1 1,1-1-1,-1 1 0,1 0 1,-1-1-1,0 1 1,1 0-1,-1 0 1,1-1-1,-1 1 0,0 0 1,1 0-1,-1 0 1,0 0-1,1 0 1,-1 0-1,1 0 0,-1 0 1,0 0-1,-1 0 1,3 5-15,0 0 0,0 0 0,0 0 1,1-1-1,-1 1 0,1-1 0,0 1 1,1-1-1,-1 1 0,1-1 0,3 5 1,42 48 16,-34-42-8,-4-3-16,-6-9 12,0 1-1,0 0 1,-1 0 0,1 0 0,-1 1 0,0-1 0,0 1 0,0-1-1,-1 1 1,0 0 0,0 0 0,0 0 0,2 10 0,-5-14-1,1-1 1,0 1-1,0 0 0,-1 0 1,1-1-1,0 1 1,-1 0-1,1-1 0,-1 1 1,1 0-1,-1-1 1,1 1-1,-1 0 0,0-1 1,1 1-1,-1-1 1,0 1-1,1-1 0,-1 0 1,0 1-1,1-1 1,-1 0-1,0 1 0,-1-1 1,-23 7 102,20-6-92,-70 12 136,43-9-129,0 2 0,-39 13 0,69-19-75,1 1 1,0-1-1,-1 1 0,1-1 1,0 1-1,0 0 1,-1-1-1,1 1 1,0 0-1,0 0 1,0 0-1,0 0 1,0 0-1,0 0 1,0 0-1,1 0 1,-1 1-1,0-1 1,0 0-1,1 0 1,-1 1-1,1-1 1,-1 0-1,1 1 1,0-1-1,0 0 1,-1 1-1,1-1 1,0 1-1,0-1 1,0 0-1,0 1 1,1-1-1,-1 3 1,0 3-554,0 7-3578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49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 3 4601,'0'0'6173,"-1"-1"-6163,0 1-1,1 0 0,-1-1 1,0 1-1,0 0 0,0 0 1,1 0-1,-1-1 0,0 1 1,0 0-1,0 0 0,0 0 1,1 0-1,-1 1 0,0-1 1,0 0-1,0 0 0,0 0 1,1 1-1,-1-1 0,0 0 1,0 1-1,1-1 0,-1 1 1,0-1-1,0 1 0,-33 124 193,11-32-62,16-71-256,0 0-163,0 1-1,1 0 1,2 1 0,-4 45-1,8-67-4,0-2 225,0 0 1,0 1 0,0-1 0,0 0 0,0 0 0,0 0-1,0 0 1,0 1 0,0-1 0,0 0 0,0 0-1,0 0 1,0 0 0,0 1 0,0-1 0,0 0-1,0 0 1,0 0 0,0 0 0,0 1 0,1-1-1,-1 0 1,0 0 0,1 1-699,0-1 699,-1 0 0,0 0 0,0 0 0,0 0-1,0 0 1,1 0 0,-1 0 0,0 0 0,0 0 0,0 0-1,0 0 1,1 0 0,-1 0 0,10 0-2728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49.8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278 1 3849,'0'0'4501,"-7"14"-4188,-1-1-283,1-1-1,-2 0 1,1 0-1,-2 0 1,1-1-1,-2-1 1,1 0-1,-22 15 1,11-11-256,-37 17 0,49-27 65,0 0-1,0-1 1,0 0-1,0 0 1,0-1 0,-1-1-1,-14 2 1158,36-3-579,-11-1-400,-1 1 1,1 0-1,-1 0 0,1 0 1,0 0-1,-1-1 0,1 1 1,0 0-1,-1 0 0,1 0 1,-1 0-1,1 1 0,0-1 1,-1 0-1,1 0 1,0 0-1,-1 0 0,1 1 1,-1-1-1,1 0 0,0 1 1,-1-1-1,1 0 0,-1 1 1,1-1-1,-1 0 0,1 1 1,-1-1-1,0 1 0,1-1 1,-1 1-1,1-1 1,-1 1-1,0 0 0,0-1 1,1 1-1,-1-1 0,0 2 1,6 10-211,0 0 1,1 0-1,1-1 0,-1 0 1,2 0-1,-1-1 1,2 0-1,-1 0 1,1-1-1,1 0 1,0-1-1,22 13 0,-7-7-1787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37.8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5553,'0'0'3889,"232"54"-3889,-164-18-1136,-15-4-2769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50.1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5297,'0'0'4433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50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304 17 5625,'0'0'6478,"-6"-3"-6246,-2 0-229,0 0 1,0 1-1,0 0 0,0 1 1,-1 0-1,1 0 1,-1 0-1,1 1 1,-1 1-1,1-1 1,0 1-1,-1 1 0,1-1 1,0 2-1,-12 3 1,6 0-56,0 0-1,1 0 1,0 1 0,1 1 0,0 0-1,0 1 1,0 0 0,-16 18 0,26-25 0,-1 1 0,1 0 0,0 0 0,0 0 1,0 1-1,0-1 0,1 0 0,-1 1 0,1-1 0,0 1 0,0-1 1,0 1-1,1 0 0,-1-1 0,1 1 0,0 0 0,0 6 0,0-9 16,1 0-1,-1 0 1,0 0 0,1 0-1,-1 0 1,0 0-1,1 0 1,-1 0-1,1 0 1,0 0 0,-1 0-1,1-1 1,0 1-1,-1 0 1,1 0-1,0-1 1,0 1 0,0 0-1,-1-1 1,1 1-1,0-1 1,0 1-1,0-1 1,0 0-1,0 1 1,0-1 0,0 0-1,0 0 1,0 1-1,2-1 1,38 2-130,-35-2 186,7 0 79,-4 0 21,0 0 0,-1 0 0,1-1 0,14-3 0,-20 3-96,0 1 1,-1-1-1,1-1 0,-1 1 1,1 0-1,-1-1 1,0 1-1,0-1 1,1 0-1,-1 1 0,0-1 1,0 0-1,-1 0 1,1-1-1,0 1 1,-1 0-1,1-1 0,-1 1 1,1-3-1,2-6 65,-1 0 0,0 0 0,-1 0 0,0 0 0,-1 0 0,0 0 0,-1-21 0,0 24-61,0 7-62,1 0-1,-1 0 1,1 0-1,-1 0 1,1 1-1,0-1 1,0 0-1,-1 0 1,1 1-1,0-1 1,0 1-1,0-1 1,-1 1-1,1-1 1,0 1-1,0-1 1,0 1-1,0 0 1,0-1-1,0 1 1,0 0-1,0 0 1,0 0-1,0 0 1,0 0-1,0 0 1,0 0-1,0 0 1,2 1-1,41 1-1580,-43-1 1566,28 3-1922,44 15 0,-26-6-706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51.1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236 482 4425,'0'0'5050,"-24"-8"-5028,-78-24-21,99 31-5,1 0 1,-1 0-1,0 0 0,0 0 1,0 1-1,0-1 1,0 1-1,-1 0 0,1 0 1,0 0-1,0 0 0,0 1 1,0-1-1,0 1 0,0 0 1,0 0-1,0 0 0,1 0 1,-1 0-1,0 1 1,0-1-1,1 1 0,-1-1 1,1 1-1,0 0 0,-1 0 1,1 1-1,0-1 0,0 0 1,0 1-1,0-1 0,1 1 1,-1-1-1,1 1 1,-3 5-1,1 3-37,0 1 0,0-1 0,1 0 0,0 1-1,1-1 1,1 19 0,0-27 2,0 0 0,0 1-1,0-1 1,1 0-1,-1 0 1,1 0 0,0 0-1,0 0 1,0 0-1,0 0 1,1 0 0,-1 0-1,1 0 1,0-1 0,0 1-1,0-1 1,0 1-1,4 3 1,-1-3 4,-1 0 0,0 0 0,1-1 0,0 1 0,-1-1 0,1-1 0,0 1 0,0-1 0,0 1 0,0-1 0,7 0 0,-7 0 75,1-1 0,-1 1 0,1-1 0,-1 0 0,0 0 0,1-1 0,-1 1 0,0-1 0,1-1 0,-1 1 0,0-1 0,0 0 0,0 0 0,0 0 0,6-4 0,-6 2 18,-1 0-1,0 0 1,-1 0-1,1-1 1,-1 1-1,0-1 1,0 0-1,0 0 1,-1 0-1,0 0 1,0-1-1,0 1 1,0-1 0,1-10-1,1-5-11,-2 0 0,0 0-1,-1 0 1,-1 0 0,-1 0 0,-1 0 0,-7-35-1,-2 15 192,-1 1 0,-32-70 1,38 98-123,0 0 1,1-1 0,1 0-1,0 1 1,0-1 0,2-1 0,-1 1-1,1-15 1,2 27-116,0 0-1,0 0 0,1 0 1,-1 0-1,1-1 1,-1 1-1,1 0 0,-1 0 1,1 0-1,0 0 1,0 0-1,-1 0 0,1 0 1,0 1-1,0-1 1,0 0-1,0 0 0,0 1 1,0-1-1,0 0 1,0 1-1,0-1 0,0 1 1,0-1-1,1 1 1,-1 0-1,0 0 1,3-1-1,42-5-27,-33 5 32,283-8-1631,-235 9 441,60 0-2964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51.8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185 1 3265,'0'0'2728,"-22"12"-2526,-66 39 72,84-49-225,0 1-1,0 0 0,0 0 0,1 0 1,-1 0-1,1 1 0,0-1 1,-1 1-1,2 0 0,-1 0 0,0 0 1,1 0-1,0 1 0,0-1 1,0 1-1,-1 5 0,-2 3 68,-1 2 228,-6 15 1448,12-30-1776,0 0 1,0 0-1,0 0 0,0 0 0,0 0 1,0 0-1,1 0 0,-1 0 1,0 0-1,0 0 0,0 0 1,0 0-1,0 0 0,0 0 0,0 0 1,0 0-1,0 0 0,0 0 1,0 0-1,0 0 0,0 0 1,0 0-1,0 0 0,1 0 0,-1 0 1,0 1-1,0-1 0,0 0 1,0 0-1,0 0 0,0 0 0,0 0 1,0 0-1,0 0 0,0 0 1,0 0-1,0 0 0,0 0 1,0 0-1,0 0 0,0 0 0,0 0 1,0 0-1,0 0 0,0 1 1,0-1-1,0 0 0,0 0 1,0 0-1,12-15 325,-2 0-334,5-10 58,2 1 0,1 1 0,1 1 0,37-35 0,-56 57-70,0-1-1,0 1 0,1 0 0,-1-1 0,1 1 0,-1-1 1,0 1-1,1 0 0,-1-1 0,1 1 0,-1 0 0,1-1 1,-1 1-1,1 0 0,-1 0 0,1-1 0,-1 1 1,1 0-1,-1 0 0,1 0 0,-1 0 0,1 0 0,-1 0 1,1 0-1,0 0 0,-1 0 0,1 0 0,-1 0 1,1 0-1,-1 0 0,1 0 0,0 1 0,1 18-279,-2-10 254,0 6 13,-1-7-80,1 0 0,0 0 0,0 1 1,0-1-1,1 0 0,1 0 0,0 0 1,0 0-1,0 0 0,1 0 0,0-1 1,0 1-1,6 7 0,-1-5-498,1 0 0,0 0 1,1-1-1,1 0 0,12 8 0,13 4-1731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52.2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243 77 1224,'0'0'9797,"-23"-13"-9617,-72-38-109,91 49-70,0 0 1,0 0-1,-1 1 1,1-1-1,0 1 1,-1 0-1,1 1 0,-1-1 1,1 1-1,-1 0 1,-5 0-1,7 1-1,0-1 0,1 1 0,-1 0 0,0 0 0,1 0 0,-1 0 0,1 0 0,-1 0 1,1 1-1,-1-1 0,1 1 0,0 0 0,-4 3 0,3-1-3,0 1 0,0-1 0,0 0 0,1 1 0,-1 0 0,1-1 0,1 1 1,-1 0-1,0 0 0,1 0 0,0 0 0,0 0 0,1 0 0,-1 7 0,2-10-8,-1 0-1,0 1 0,1-1 1,0 0-1,-1-1 0,1 1 0,0 0 1,0 0-1,0 0 0,0 0 1,1-1-1,-1 1 0,0 0 1,1-1-1,-1 1 0,1-1 1,-1 0-1,1 1 0,0-1 0,-1 0 1,1 0-1,0 0 0,0 0 1,0-1-1,0 1 0,0 0 1,0-1-1,0 1 0,0-1 0,3 0 1,9 3 1,0-1 0,0-1 1,16-1-1,-9 1 128,-5 0-30,0-2 0,1 1 0,25-6-1,-39 6-74,0-1 0,1 1 0,-1-1 0,0 0-1,0-1 1,0 1 0,0 0 0,0-1-1,0 0 1,-1 1 0,1-1 0,0 0 0,-1-1-1,0 1 1,1 0 0,-1-1 0,0 1-1,0-1 1,0 0 0,-1 1 0,1-1 0,0 0-1,1-6 1,-5 45-267,2-33 199,0 0 0,0 0-1,1 0 1,-1 0 0,1 0 0,-1 0-1,1 0 1,0 0 0,0 0 0,0 0-1,1 0 1,2 4 0,4-1-436,1 0-1,-1-1 1,1 0 0,0-1-1,0 0 1,11 3 0,16 4-2422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53.1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136 7 7274,'0'0'5415,"-9"-1"-5365,-26-5-54,34 6 1,0 0 1,-1 1 0,1-1 0,-1 0 0,1 0-1,0 1 1,-1-1 0,1 0 0,0 1-1,-1 0 1,1-1 0,0 1 0,0 0 0,0-1-1,-1 1 1,1 0 0,0 0 0,0 0-1,0 0 1,0 0 0,0 0 0,1 0 0,-1 1-1,0-1 1,0 0 0,0 2 0,-3 3-1,-3 3-72,1 1 0,0-1 1,0 1-1,1 1 0,0-1 0,1 1 1,0 0-1,0 0 0,1 0 0,1 0 1,0 0-1,1 1 0,0-1 0,0 13 0,1-22 34,0 0-1,1 0 0,-1 0 0,0-1 0,1 1 0,-1 0 1,1 0-1,-1-1 0,1 1 0,0 0 0,0-1 1,0 1-1,0-1 0,0 1 0,0-1 0,0 1 0,0-1 1,0 0-1,3 2 0,-1-1-65,1 1 0,0-1 0,-1 0 1,1 0-1,0-1 0,0 1 0,9 1 0,4 0-134,0-1 0,0 0 0,19-1 0,-22-1 243,1 0 0,-1-1 0,1-1-1,-1 0 1,0-1 0,17-5 0,-24 5 73,0 0 0,1-1 0,-2 0 0,1 0 0,0-1-1,-1 0 1,0 0 0,0-1 0,0 1 0,-1-1 0,1 0 0,6-12 0,-7 10 76,-1 0-1,0 0 1,-1-1-1,0 1 1,0-1-1,-1 0 1,0 0-1,0 0 1,-1 0-1,0 0 1,-1 0-1,-1-12 1,1 21 9,-1 0-174,0 0 1,0 1 0,0-1 0,0 1 0,1 0 0,-1-1 0,0 1 0,0 0 0,0-1-1,1 1 1,-1 0 0,0 0 0,1 0 0,-1-1 0,1 1 0,-1 0 0,0 2 0,-6 15 23,1-1 0,-4 22 1,9-32-86,-1 1 1,1-1 0,1 1 0,-1-1 0,1 1 0,1-1 0,-1 1 0,3 9-1,-2-15 21,0-1-1,0 1 0,0-1 0,0 1 0,0-1 0,0 0 1,0 0-1,0 1 0,1-1 0,-1 0 0,1 0 0,-1 0 0,0 0 1,1-1-1,0 1 0,-1 0 0,1-1 0,-1 1 0,1-1 1,0 1-1,-1-1 0,1 0 0,0 0 0,-1 0 0,4 0 1,44-3-513,-42 1 614,-1 0 0,1 0 0,-1-1-1,0 0 1,0 0 0,0-1 0,0 0 0,0 0 0,-1 0 0,0-1-1,8-7 1,-3 0 288,1 0 1,-2 0-1,16-27 0,-37 112-199,9-55-176,1-1 0,-1 31 0,3-47 8,0 0 1,0-1-1,1 1 1,-1 0-1,0-1 1,0 1-1,1-1 0,-1 1 1,0 0-1,0-1 1,1 1-1,-1-1 1,1 1-1,-1-1 1,1 1-1,-1-1 0,1 1 1,-1-1-1,1 1 1,-1-1-1,1 0 1,-1 1-1,1-1 0,0 0 1,-1 0-1,2 1 1,24 4-484,-19-5 513,1 0 1,-1-1-1,0 1 0,0-1 0,8-2 0,-9 0 58,0-1-1,0 1 0,0-1 0,0 0 0,0-1 0,-1 1 0,0-1 0,8-9 0,-2 2 178,-2-1 0,16-24 0,-25 35-220,2 0 48,0-1-1,-1 0 1,1 0-1,-1 0 0,0 0 1,0 0-1,0 0 0,0-1 1,0 1-1,-1 0 0,1-5 1,-1 8 0,-2 3-49,1 0-1,-1 0 1,1 0 0,0 0 0,0 0-1,0 1 1,-1 3 0,1 0-16,-1-1 0,2 1 0,-1 0 0,1 0 1,0-1-1,0 1 0,0 0 0,3 8 0,-3-12-27,1 0-1,1 0 0,-1 0 0,0 0 0,1 0 0,0 0 1,0 0-1,0-1 0,0 1 0,0 0 0,0-1 0,1 0 1,-1 1-1,1-1 0,-1 0 0,1 0 0,0-1 1,3 2-1,4 2-417,1-1 1,0 0 0,0-1 0,0 0-1,0-1 1,0 0 0,0 0 0,22-1 0,3-1-2601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53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 9690,'0'0'3001,"206"-7"-2601,-109 7-176,59 23-224,-27 3-80,-22-1-1280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55.1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1334 430 3473,'0'0'6548,"-1"-7"-6105,-6-18-305,0 1 1,-1 0 0,-2 0-1,0 1 1,-2 0 0,0 1-1,-2 0 1,0 1 0,-1 0 0,-1 2-1,-1 0 1,-24-21 0,24 26-131,-1 1 0,0 1 0,-1 1 1,0 0-1,0 2 0,-1 0 0,-1 1 1,1 1-1,-1 1 0,0 1 1,-1 1-1,1 1 0,-1 0 0,-41 2 1,40 1-21,-141 5-244,139-2 193,0 1-1,0 1 1,0 1 0,-35 13 0,26-4 27,1 2 1,0 0 0,2 3 0,0 0 0,1 2 0,2 1-1,0 2 1,1 0 0,2 2 0,1 1 0,1 1 0,1 1 0,-22 40-1,35-53 16,2 1 0,0 0-1,1 0 1,1 1-1,0-1 1,2 1 0,0 0-1,1 0 1,1 0-1,0 0 1,2 1-1,4 27 1,-4-40-13,1 0-1,0 0 1,1 0 0,0 0 0,0 0-1,0-1 1,1 0 0,0 1-1,0-1 1,0 0 0,1-1 0,0 1-1,0-1 1,9 7 0,5 4-38,1-2 0,43 25 0,-31-23 70,2-1 0,-1-2 0,2-2 0,-1 0 0,2-3-1,67 8 1,221-3 149,-303-13-167,18 0 19,172-5-8,-171 1 10,0-1 0,-1-2 0,50-15 0,-67 15 13,1-1-1,-2-1 1,1-1 0,-1-1-1,0-1 1,-1 0-1,-1-2 1,0 0 0,18-19-1,-27 22-2,0 0 0,0-1 0,-1 0-1,-1 0 1,0-1 0,0 0 0,-2-1 0,1 0-1,-2 0 1,0 0 0,-1-1 0,0 1 0,-1-1-1,0 0 1,0-18 0,-2 5-41,-1 1 0,-4-38 0,2 54-12,0 1 0,0-1 0,-1 0 0,-1 0 0,0 1 0,-1 0 0,1 0 0,-11-15 0,0 4-241,-1 2 0,0 0 0,-1 1 0,-1 0 0,-1 2 0,0 0 0,-1 1 0,-37-21 0,19 17-512,0 1 0,0 2 1,-2 2-1,-54-12 0,-1 7-956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3.9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 16 1328,'4'-16'11393,"-5"19"-11370,0 1-1,0-1 0,0 0 0,1 0 0,0 1 0,-1-1 0,1 0 0,0 1 0,0-1 1,1 4-1,-1 0 1,-2 32-14,-2 1 0,-2-1 0,-18 63 0,12-52-222,-10 75 1,21-96-229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4.3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0 488,'0'0'9888,"0"12"-9520,0-6-337,1 34 26,-1 0 1,-3 0-1,-1 0 0,-15 64 0,4-55-183,6-23-284,1 0 0,1 1 0,2 0 0,-4 45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38.2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0 143 4993,'0'0'2806,"14"3"-2499,104 29 309,-104-29-607,0-1 1,0-1-1,23 0 0,-31-1-21,-5-1 14,0 1 0,-1 0 0,1 0 0,0-1 0,0 1 0,-1 0-1,1-1 1,0 1 0,-1-1 0,1 1 0,-1-1 0,1 1 0,0-1 0,-1 0 0,1 1-1,-1-1 1,0 0 0,1 1 0,-1-1 0,1 0 0,-1 1 0,0-1 0,0 0 0,1 0-1,-1 0 1,0 1 0,0-1 0,0 0 0,0 0 0,0 0 0,0 0 0,1-33 70,-1 27-70,0 0 22,0 0-1,-1 0 1,0 1-1,0-1 1,0 0 0,-1 1-1,0-1 1,0 1 0,-6-11-1,6 14 8,0-1-1,0 1 1,0 0-1,-1 0 1,0 1-1,1-1 1,-1 0-1,0 1 0,0 0 1,0-1-1,-1 1 1,1 0-1,0 1 1,-1-1-1,1 1 1,-1-1-1,0 1 1,1 0-1,-6 0 0,6 0-33,0 0-1,0 1 0,0 0 1,0-1-1,0 1 0,0 0 0,0 0 1,0 1-1,0-1 0,0 1 0,0-1 1,0 1-1,0 0 0,1 0 1,-1 0-1,0 1 0,0-1 0,1 1 1,-1-1-1,1 1 0,-1 0 1,-3 3-1,2 1-13,0 0 1,1 0-1,0 0 0,0 1 1,0-1-1,0 1 0,1 0 1,0 0-1,0 7 0,-2 6-93,1 0 0,1 1 0,1 0 0,0-1 0,6 40 0,-5-56 28,1 0 0,0 0 0,0-1-1,1 1 1,-1 0 0,1 0 0,0-1-1,0 1 1,0-1 0,0 1 0,0-1-1,1 0 1,0 0 0,-1 0 0,1 0 0,0 0-1,1-1 1,-1 0 0,0 1 0,1-1-1,-1 0 1,7 2 0,1 0-281,1 0 0,0-1 0,0-1 0,-1 1 0,2-2 1,15 1-1,12-2-1108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4.7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5473,'0'0'5137,"160"-6"-5113,-114 6-24,15 10-672,-18 2-1912,-4 1-3218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5.2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40 4369,'0'0'4366,"-1"5"-4042,-2 20-70,1 1 0,2 0-1,3 37 1,-3-61-262,1 0 0,-1 0 0,1 0 0,0 0 0,0 0 0,0 0 0,0 0 0,0 0 0,0 0 0,0-1 0,0 1 0,1 0 0,-1-1 0,1 1 0,-1-1 0,1 1 0,0-1 0,0 0 0,0 0 0,-1 0 1,1 0-1,0 0 0,0 0 0,0 0 0,0-1 0,1 1 0,-1-1 0,0 1 0,0-1 0,0 0 0,0 0 0,0 0 0,1 0 0,1-1 0,0 1 17,1 0 0,-1-1 0,0 1 0,0-1 0,0 0 1,0 0-1,0-1 0,0 1 0,-1-1 0,1 0 0,0 0 0,-1 0 1,1 0-1,-1-1 0,0 1 0,6-7 0,-3 1 61,-1-1 0,0 1 0,0-1 0,-1 0 0,0-1 0,-1 1 0,0-1 0,0 0 0,-1 0-1,0 0 1,-1 0 0,0 0 0,-1 0 0,0 0 0,-1-11 0,0 20-72,1-1 0,-1 0 0,1 1 0,-1-1 1,0 1-1,0-1 0,0 1 0,1 0 0,-1-1 0,-1 1 0,1 0 0,0 0 0,0-1 0,0 1 1,-1 0-1,1 0 0,0 0 0,-1 1 0,1-1 0,-1 0 0,1 0 0,-1 1 0,1-1 0,-1 1 1,0-1-1,1 1 0,-1 0 0,0 0 0,1 0 0,-3 0 0,-8-1-346,0 0 1,-25 4-1,34-3 200,-2 0-38,1 1 0,-1 0 0,1 0-1,-1 0 1,1 0 0,-1 1 0,1 0-1,0 0 1,0 0 0,0 0 0,0 1-1,0-1 1,1 1 0,-7 5 0,-13 21-1935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5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0 5369,'0'0'5615,"-12"11"-5577,1-1-21,2-3 4,0 1-1,1 0 1,0 0 0,0 1 0,1 0 0,0 1-1,-6 11 1,0 4 39,2 0 0,1 1 0,1 0 0,1 0 0,1 1 0,-5 46 0,7-20-1025,3 1 1,5 76-1,3-83-2669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7.9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0 213 3265,'0'0'7439,"0"-24"-6447,1 15-957,0 1 1,0-1 0,1 1-1,0-1 1,0 1 0,1-1-1,0 1 1,0 0 0,7-10-1,6-9 2,24-30-1,-38 54-29,-2 3-20,0 0 0,0-1 1,0 1-1,1-1 0,-1 1 1,0 0-1,0-1 0,0 1 0,1 0 1,-1-1-1,0 1 0,0 0 0,1-1 1,-1 1-1,0 0 0,1-1 0,-1 1 1,0 0-1,1 0 0,-1 0 0,1-1 1,-1 1-1,0 0 0,1 0 1,-1 0-1,1 0 0,-1 0 0,0 0 1,1 0-1,-1 0 0,1 0 0,-1 0 1,1 0-1,-1 0 0,0 0 0,1 0 1,-1 0-1,1 0 0,-1 0 0,0 0 1,1 1-1,-1-1 0,1 0 1,-1 0-1,1 1 0,7 24-174,-4 35 140,-4 73-104,2-139 126,-1 1 1,1-1-1,0 0 0,1 1 1,-1 0-1,1-1 0,0 1 0,4-5 1,4-9-25,6-13 41,1 0-1,36-47 1,-54 79-8,0 0-1,0 0 1,0 0-1,0 0 1,0 0-1,0 0 1,0-1-1,0 1 1,0 0-1,1 0 1,-1 0-1,0 0 1,0 0-1,0 0 1,0 0-1,0 0 1,0 0-1,1 0 1,-1 0-1,0 0 1,0 0-1,0 0 1,0 0 0,0 0-1,0 0 1,1 0-1,-1 0 1,0 0-1,0 0 1,0 0-1,0 0 1,0 0-1,0 0 1,1 0-1,-1 0 1,0 0-1,0 0 1,0 0-1,0 0 1,0 0-1,0 0 1,0 1-1,0-1 1,1 0-1,-1 0 1,0 0 0,0 0-1,0 0 1,0 0-1,0 0 1,0 0-1,0 1 1,0-1-1,0 0 1,0 0-1,0 0 1,0 0-1,0 1 1,4 13-306,-2 18 248,-2 117 3,0-148 66,2-21 63,5 5-24,0 0-1,2 0 1,0 1-1,0 0 1,2 0 0,12-13-1,-15 18-16,-5 5 47,-2 37-66,-1-24-164,0 103 312,0-38-4845,0-65 1025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8.2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1 116 3425,'0'0'5768,"8"-16"-5652,1-6-78,-3 7-9,0 1 1,1 0 0,10-14 0,-9 21-707,-5 13 512,-3 8 150,-4 200-4173,4-198 2408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8.6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2961,'0'0'6657,"54"0"-6369,-37 4-152,1-1-96,4 0-40,-5 0-192,5 1-216,-4-1-416,3 0-784,-7-3-377,-3 0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9.0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0 1432,'-25'119'1537,"32"-112"-537,15-4 320,-1 3-40,8-3-223,-1 1-249,4-4-344,7 0-464,-7 0-272,-7 0-2097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9.7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58 4849,'0'0'4969,"12"-10"-4825,36-31-135,-36 34-77,-8 10 52,-5 5 14,1 20-15,1-14-38,0 0-1,-2 0 0,0 0 1,0 0-1,-1 0 1,-1 0-1,-5 16 0,-5 6-130,8-21 73,-1 1-1,-12 25 1,17-40 505,2-18 653,2 5-1003,0-1 0,2 1 0,0 0-1,0 1 1,1-1 0,0 1 0,1 0 0,0 1-1,10-11 1,10-19-5,-15 22 4,12-22 1,-24 37-60,0 2-90,0 22-1016,1-3 1117,1 1 0,4 18 0,3 37 8,-9-73-11,0-1 0,0 1 1,0-1-1,0 0 0,0 1 0,0-1 1,0 1-1,0-1 0,0 1 0,0-1 0,0 0 1,0 1-1,0-1 0,0 1 0,0-1 0,1 0 1,-1 1-1,0-1 0,0 1 0,0-1 0,1 0 1,-1 1-1,0-1 0,1 0 0,-1 0 1,0 1-1,1-1 0,-1 0 0,0 0 0,1 1 1,-1-1-1,0 0 0,1 0 0,-1 0 0,1 1 1,-1-1-1,0 0 0,1 0 0,-1 0 0,1 0 1,-1 0-1,1 0 0,-1 0 0,0 0 1,1 0-1,-1 0 0,1 0 0,-1 0 0,0 0 1,1-1-1,-1 1 0,1 0 0,-1 0 0,0 0 1,1-1-1,-1 1 0,1 0 0,19-17-536,57-102 1067,-74 112-383,-2 3 202,0 9-226,-3 33-30,-7 38 1,4-37-1523,-1 42-1,6-68-110,0-3 22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0.1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2721,'0'0'4847,"10"0"-4391,33-3-144,-42 3-304,0 0-1,0 0 0,0 0 0,0 0 0,0 0 0,0 0 1,1 0-1,-1 1 0,0-1 0,0 0 0,0 1 0,0-1 1,0 0-1,0 1 0,0-1 0,0 1 0,0 0 0,0-1 0,0 1 1,0 0-1,-1-1 0,1 1 0,0 0 0,0 0 0,-1 0 1,1 0-1,-1 0 0,1 0 0,-1 0 0,1 0 0,-1 0 1,1 1-1,0 2-50,0 1 0,-1-1 1,0 0-1,0 1 0,0-1 1,-1 6-1,0 2-171,1-9 161,0-1-1,-1 1 0,1-1 0,-1 1 1,0-1-1,1 1 0,-1-1 1,0 0-1,-1 1 0,1-1 0,0 0 1,-1 0-1,1 0 0,-4 4 0,-31 25-311,15-14 1119,21-16-719,0-1-1,0 1 1,0-1-1,0 1 1,0 0-1,0-1 1,1 1-1,-1-1 1,0 1 0,0-1-1,1 1 1,-1-1-1,1 1 1,-1-1-1,0 1 1,1-1 0,-1 1-1,1-1 1,-1 0-1,1 1 1,-1-1-1,1 0 1,-1 1 0,1-1-1,-1 0 1,1 0-1,-1 0 1,1 1-1,0-1 1,0 0 0,26 2-575,-19-2 473,97 1-2413,-54-1-99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0.8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3977,'0'0'5921,"114"0"-5817,-89 0-96,0 0-8,-4 3-336,-3 4-424,-7 5-1185,-4-5-343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39.0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132 23 3593,'0'0'3182,"-19"4"-3117,-59 15 7,76-18-67,-1 0 0,1 0 0,0 0 1,0 0-1,0 0 0,1 1 0,-1-1 0,0 1 0,0-1 0,1 1 0,-1 0 0,1 0 0,0 0 0,-1 0 1,1 0-1,0 0 0,0 0 0,0 0 0,0 0 0,1 0 0,-1 1 0,0-1 0,1 0 0,0 1 0,-1-1 1,1 0-1,0 0 0,0 1 0,1-1 0,-1 0 0,0 1 0,2 2 0,-2 7 2,0-7-3,0 1-1,0-1 1,1 1 0,-1-1-1,1 1 1,0-1 0,1 1 0,0-1-1,-1 0 1,2 0 0,-1 0-1,3 5 1,-2-6-26,0-1 1,0 0-1,0 0 0,0 0 1,1-1-1,-1 1 0,1-1 1,0 0-1,-1 0 0,1 0 1,0 0-1,0-1 0,0 1 1,1-1-1,-1 0 0,6 1 1,-2-1 21,-1 1 0,1-1 1,-1-1-1,1 1 0,-1-1 1,1-1-1,-1 1 0,0-1 0,1 0 1,-1-1-1,0 0 0,1 0 1,-1 0-1,0-1 0,0 0 1,-1-1-1,1 0 0,-1 0 0,0 0 1,0 0-1,0-1 0,0 0 1,-1 0-1,0-1 0,0 0 0,4-6 1,1-1 152,0 0 0,-1 0 0,-1-1 0,0 0 0,-1-1 0,8-20 0,-12 23 455,-3 16-528,-2 17-306,2 105 190,0-125 37,0 0 0,0 1 0,0-1 0,0 0 0,0 1 0,0-1 0,0 0-1,1 0 1,-1 1 0,0-1 0,1 0 0,-1 0 0,1 0 0,-1 0 0,1 0-1,0 1 1,0-1 0,-1 0 0,1-1 0,0 1 0,0 0 0,0 0 0,0 0 0,0 0-1,0-1 1,0 1 0,0 0 0,0-1 0,1 1 0,-1-1 0,0 1 0,0-1-1,0 0 1,1 1 0,-1-1 0,0 0 0,0 0 0,1 0 0,-1 0 0,2 0-1,1-1 44,-1 1 0,0-1 0,0 1 0,0-1 0,0 0 0,0 0 0,0 0 0,0-1 0,-1 1 0,1-1 0,0 1 0,-1-1-1,1 0 1,-1 0 0,3-3 0,9-14 167,-2 0 0,-1 0 0,0-2 0,-1 1 0,-1-1 0,6-25 0,-4 17-202,-10 28-182,-3 42-1368,0-30 1496,1 1 0,1-1-1,0 0 1,0 0 0,1 1-1,1-1 1,0 0-1,0 0 1,7 19 0,-7-28 7,-1 0 1,1 0 0,0 0-1,-1 0 1,1 0-1,0 0 1,0 0 0,0-1-1,0 1 1,0-1-1,1 1 1,-1-1 0,0 0-1,1 0 1,-1 0-1,1 0 1,-1-1 0,1 1-1,-1-1 1,1 1-1,-1-1 1,1 0 0,0 0-1,-1 0 1,1 0-1,3-1 1,-2 0 96,1 0 1,0 0-1,0 0 0,-1 0 1,1-1-1,-1 0 0,1 0 0,-1 0 1,0-1-1,0 1 0,0-1 1,7-6-1,-2-2 81,1 0 0,-2-1 0,0 0 0,14-25 0,-12 18-96,-10 18-133,0 199-2892,0-198 2938,0 1 1,0-1-1,0 1 0,0-1 0,0 1 0,0-1 1,0 0-1,0 1 0,0-1 0,0 1 1,0-1-1,0 0 0,1 1 0,-1-1 0,0 0 1,0 1-1,0-1 0,1 1 0,-1-1 0,0 0 1,0 0-1,1 1 0,-1-1 0,0 0 0,0 1 1,1-1-1,-1 0 0,0 0 0,1 1 0,-1-1 1,0 0-1,1 0 0,-1 0 0,1 0 1,-1 0-1,0 1 0,1-1 0,-1 0 0,1 0 1,-1 0-1,0 0 0,1 0 0,-1 0 0,1 0 1,-1 0-1,0 0 0,1-1 0,-1 1 0,1 0 1,4 0-554,2 0-474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1.2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1616,'14'128'1673,"-14"-124"-761,0-1-104,0 0 248,0 3 233,4 1-441,13-1-320,5-3-272,28 4-256,-4-7-192,0 0-2169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1.5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5337,'0'0'2321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1.9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4081,'221'25'2464,"-217"-25"-1679,3 0-657,14 0-128,-3 0-384,3 0-1449</inkml:trace>
  <inkml:trace contextRef="#ctx0" brushRef="#br0" timeOffset="1">449 58 6737,'0'0'5586,"39"-3"-7163,-24-3-2880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2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4721,'0'0'7514,"0"-10"-7394,14 10-40,11 0-72,7 0 0,-3 0-8,3 0-272,0 0-144,0 6-433,-7 1-1279,-11-4-2401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2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 3593,'-28'186'3072,"31"-186"-1671,19 0-337,10 0-240,10 0-256,5 0-416,13 0-152,-13 0-1104,-15 0-3217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3.9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1 218 6689,'0'0'4551,"32"-29"-4473,104-87-27,-122 103-48,1 1 0,31-21 0,-26 21-4,-20 12-14,0 0 0,1-1 0,-1 1 0,0 0 0,1 0 0,-1 0 0,1-1 0,-1 1-1,0 0 1,1 0 0,-1 0 0,0 0 0,1 0 0,-1 0 0,1 0 0,-1-1 0,0 1 0,1 0 0,-1 0 0,1 1 0,-1-1 0,0 0 0,1 0-1,-1 0 1,0 0 0,1 0 0,-1 0 0,1 0 0,-1 1 0,0-1 0,1 0 0,-1 0 0,0 1 0,1-1 0,-1 0 0,0 0 0,0 1 0,1-1-1,-1 0 1,0 1 0,6 22-176,-8 37 214,1-54-50,-3 16 10,-1 1 1,-1-1-1,-1 0 1,0-1 0,-19 35-1,-14 41-150,84-142-214,-1-9 657,-2-2 1,59-107-1,-98 159-356,8-14 291,-6 16-438,-2 12-653,-3 37 834,-2 0 1,-10 57-1,10-86 41,0 0 0,1 23 0,2-40-42,3-1 30,0-1-1,0 0 0,0 0 0,0 0 1,0 0-1,-1 0 0,1 0 0,0-1 1,-1 1-1,1-1 0,-1 0 0,1 0 1,2-3-1,32-33 96,-26 26-77,4-3 98,-1 0-1,-1-2 1,-1 1 0,0-1-1,-1-1 1,10-23 0,-21 42-21,-10 26 13,1 0 0,1 1 0,2-1-1,-5 44 1,10-70-125,1 0 0,0 1 0,0-1 0,0 0 0,0 0 0,0 1 0,1-1 0,-1 0 0,0 1 0,1-1 0,-1 0 0,0 0 0,1 1 0,0-1 0,-1 0 0,1 0 0,0 0 0,-1 0 0,1 0 0,0 0 0,0 0 0,0 0 0,1 1 0,0-1-89,1-1 0,-1 1-1,0 0 1,1-1 0,-1 0 0,1 1-1,-1-1 1,1 0 0,3-1 0,3 1-4,32-1-1301,2-4-569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4.3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109 8 3569,'0'0'5357,"0"-8"-5297,0 23 126,0-1 1,-2 1-1,0-1 1,-1 0-1,0 0 1,-1 0-1,0 0 1,-1 0-1,-1-1 1,-12 21-1,-44 76-766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4.6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 2801,'0'0'3238,"-6"6"-2608,-21 18-152,27-24-417,-1 1 0,1-1 0,-1 1 0,0-1 0,1 1 0,-1-1 0,1 1 0,-1 0 1,1-1-1,0 1 0,-1 0 0,1 0 0,0-1 0,-1 1 0,1 0 0,0 0 0,0-1 0,0 1 0,0 0 0,-1 0 1,1 0-1,0-1 0,0 1 0,1 0 0,-1 0 0,0 0 0,0-1 0,0 1 0,0 0 0,1 0 0,-1 0 0,0-1 0,1 1 1,-1 0-1,1-1 0,-1 1 0,1 0 0,-1-1 0,2 2 0,23 14 700,-22-15-720,22 12-114,47 15 0,-59-24-892,0-1 0,0 0-1,17 1 1,-8-4-1955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5.4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186 1 1192,'-9'6'10551,"-37"27"-10325,30-23-320,0 0-1,1 2 0,0 0 0,1 1 1,0 0-1,-21 28 0,30-19-3744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5.9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1 3777,'0'0'7379,"9"8"-7029,7 8-292,-1 1-1,-1 0 1,0 0-1,-1 2 1,-1-1-1,-1 2 0,-1 0 1,0 0-1,-2 1 1,0 0-1,-1 0 1,-1 0-1,-1 1 0,-2 0 1,3 32-1,-5-34-52,0 5-27,-2 1 0,-2 25 1,1-41-6,0 1 1,0-1 0,-1 1-1,-1-1 1,0 0 0,0 0 0,-1-1-1,-7 12 1,-15 17-891,-2-2 1,-67 66-1,18-35-5516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39.4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55 5009,'0'0'4441,"189"-16"-4233,-57 4-128,-18-1-80,-7 0-3281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7.2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19 3633,'0'0'1528,"-4"-19"-4104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7.6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20 1136,'-29'-3'10812,"29"3"-10743,-2 0-18,1 0 1,3-16-2076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8.2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222 0 2617,'0'0'6670,"0"17"-6230,0-2-341,0 4-26,0 0 1,-2 1 0,-3 20 0,3-32-70,0 0 1,-1-1-1,0 1 1,0 0-1,-1-1 1,0 0-1,0 1 1,-1-2-1,0 1 1,-9 10-1,-9 6-390,-2-1 0,-38 28-1,9-16-3047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8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 5369,'0'0'7032,"0"-1"-6834,-4 53-307,-1-1 0,-3 0 0,-16 56 0,-3 20-3688,23-100-288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9.1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183 1 3137,'0'0'7537,"0"14"-7433,0-4-100,0 12 12,0 1-1,-2-1 1,0 0-1,-9 35 1,-52 111 258,21-87-1545,31-64-501,-1 1 0,-15 16-1,15-22-2773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9.4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5577,'0'0'6017,"135"-3"-5872,-78 3-145,4 6-225,10 7-535,-17-4-1624,-19 1-2857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9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1 110 3673,'0'0'7504,"4"-6"-7241,4-5-319,1 0 0,0 1 0,0 1 0,21-17 0,-24 21 13,0 1-1,-1 0 0,2 1 0,-1-1 0,0 1 0,1 1 0,-1-1 1,1 1-1,0 0 0,-1 1 0,1-1 0,11 1 0,-17 34 3,-1-18 79,0 4-22,0-1 0,-1 1 0,-1-1-1,-6 30 1,-26 92-2376,29-104-1601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3.2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235 1 4393,'0'0'8710,"-25"2"-8375,14 6-362,1 1 0,0 0 0,0 0 1,1 1-1,0 1 0,1 0 0,-9 15 0,9-15 12,-8 14-88,1 0-1,1 1 1,1 1-1,2 0 1,0 1-1,2 0 1,1 0-1,1 1 1,2 0-1,1 0 1,1 1-1,2 58 1,1-83 29,1 1 0,0 0 0,0-1 1,0 1-1,1-1 0,0 1 0,0-1 1,0 0-1,1 0 0,-1 0 0,1 0 1,1 0-1,-1-1 0,1 1 0,-1-1 1,7 5-1,5 4-522,0-2 1,1 1 0,24 12-1,4-1-1798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4.3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 5169,'0'0'5419,"1"0"-5403,-1-1 0,0 1 0,1-1 1,-1 1-1,1-1 0,-1 1 0,1 0 1,0-1-1,-1 1 0,1-1 0,-1 1 1,1 0-1,0 0 0,-1-1 1,1 1-1,0 0 0,-1 0 0,1 0 1,0 0-1,-1 0 0,1 0 0,0 0 1,0 0-1,-1 0 0,2 0 0,405 0-153,-406 59-675,0 12 561,-3 0 0,-19 128 1,21-198 249,-2 8-126,1-1 0,-2 1 0,1 0 0,-1 0 0,-1-1 0,-4 10 0,6-15 107,0-1 1,0 1 0,-1-1-1,1 0 1,0 0 0,-1 0-1,0 0 1,1 0 0,-1 0-1,0 0 1,0-1 0,0 0-1,0 1 1,0-1-1,0 0 1,0-1 0,-1 1-1,1 0 1,0-1 0,-6 0-1,-16 2 65,0-1 0,0-1 0,0-1 0,0-1 0,0-1 0,1-1 0,0-2 0,-46-16-1,56 11-668,14 11 540,-1-1 1,1 1-1,0-1 1,0 1-1,0-1 1,0 1-1,0-1 1,0 1-1,0 0 1,0-1-1,0 1 1,1-1-1,-1 1 1,0-1-1,0 1 1,0-1-1,0 1 1,1-1-1,-1 1 0,0 0 1,0-1-1,1 1 1,-1 0-1,0-1 1,1 1-1,-1 0 1,1-1-1,-1 1 1,0 0-1,1-1 1,-1 1-1,1 0 1,-1 0-1,0 0 1,2-1-1,17-6-2565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4.7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4281,'0'0'5121,"139"0"-5121,-57 0-120,-11 0-1336,-7 0-1257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39.8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97 0 4417,'0'0'6484,"-6"14"-6461,-52 142 11,50-128-117,1 0-1,1 1 0,1-1 0,-1 41 1,6 4-1094,0-71 1093,0-1 1,0 0-1,0 1 0,0-1 0,0 0 0,0 1 0,1-1 0,-1 0 0,0 1 0,1-1 0,-1 0 0,1 0 1,-1 0-1,1 1 0,0-1 0,0 0 0,-1 0 0,1 0 0,0 0 0,0 0 0,0 0 0,0 0 0,1 0 1,1 1-242,0-1 1,0 0 0,0 0 0,1 0 0,-1 0 0,0-1 0,0 0 0,6 1 0,15-1-2333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5.1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4977,'0'0'3661,"4"-1"-3618,92-1-121,-95 4 33,0 1-1,0 0 1,0 0-1,-1-1 1,1 1-1,-1 0 1,0 0 0,0 0-1,0 0 1,-1 5-1,1-3-11,-2 46 72,1-26-12,1-1 1,3 36-1,-2-59-81,0 0-1,-1 0 1,1 0-1,0 0 1,0 0-1,-1 0 1,1 0-1,0 0 1,0-1-1,0 1 1,0 0-1,0-1 1,0 1-1,0-1 1,0 1-1,0-1 1,1 1-1,-1-1 1,0 0-1,0 1 1,0-1-1,0 0 1,1 0-1,-1 0 1,0 0-1,0 0 1,0 0-1,1 0 1,-1-1-1,2 1 1,1-1-451,11 1-1219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5.4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8514,'0'0'3088,"49"48"-5736,-20-12-1705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5.8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0 2841,'0'0'8617,"-18"0"-8513,15 0-96,-1 0-8,-3 0-48,0 20 48,0 5 0,-4 7-88,4 4-200,3 5-552,4-5-1704,0-14-761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6.2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0 4993,'0'0'1867,"1"34"-1819,1 113-29,-2-96-29,-2 1 1,-3-1 0,-2 1 0,-2-2-1,-2 1 1,-21 56 0,27-91-10,5-13 58,-1 0 0,0 0 0,0 0 0,0-1 0,0 1-1,0 0 1,-1-1 0,0 1 0,1-1 0,-1 1 0,-3 2 0,3-4 175,0 0-1,0 1 1,0-1 0,0-1-1,-1 1 1,1 0-1,0-1 1,0 1 0,-1-1-1,1 1 1,-1-1 0,1 0-1,-5 0 1,7 0-202,0 0 0,0-1 0,0 1 0,0 0 0,-1 0 0,1 0-1,0 0 1,0 0 0,0 0 0,0 0 0,0 0 0,-1 0 0,1 0 0,0 0 0,0 0 0,0-1 0,0 1 0,0 0 0,0 0 0,0 0 0,0 0 0,-1 0 0,1 0 0,0 0-1,0-1 1,0 1 0,0 0 0,0 0 0,0 0 0,0 0 0,0 0 0,0-1 0,0 1 0,0 0 0,0 0 0,0 0 0,0 0 0,0-1 0,0 1 0,0 0 0,0 0 0,0 0-1,0 0 1,0 0 0,0-1 0,1 1 0,-1 0 0,0 0 0,0 0 0,0 0 0,0 0 0,0 0 0,0 0 0,0-1 0,1 1 0,9-14-106,15-14-625,-9 12-398,-1-1-1,-1-1 1,24-36 0,-19 18-2739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6.7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5905,'0'0'0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7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2 6369,'0'0'4673,"0"-2"-4557,7 5-104,3 7-12,1-1 0,-2 2 1,1-1-1,-1 2 0,-1-1 0,12 22 0,-8-11-1,-2-1 1,0 2-1,8 30 1,-12-32-66,-1 1 0,-1 0 0,-2 0 0,0 1 0,-1-1 0,-1 1 0,-4 30 0,2-44-8,0 0 0,0 0 1,-1-1-1,0 1 0,0-1 0,-1 0 0,0 0 1,-1 0-1,-8 12 0,-2-1-216,-2-1 1,-19 17-1,28-27 151,-89 75-2741,1-15-3135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8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199 1 3833,'0'0'3103,"-4"9"-2639,-40 76 1019,-51 110-440,85-169-1042,0 1 0,1 1 0,2-1 0,1 1 0,-4 44-1,9-53-22,0-10-40,0 0 0,0 0 0,1 0 0,1 0 0,-1 0 0,1 0 0,1 0 0,0-1 0,0 1 0,5 13 0,5-6-384,0 0-1,1-1 0,0 0 0,1-1 0,1 0 1,1-1-1,17 11 0,38 21-2293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9.6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3 238 4281,'0'0'7025,"-3"-13"-6446,3 7-578,0-1 0,1 1 0,0 0 0,0 0-1,0 0 1,1 0 0,0 0 0,0 0 0,0 0 0,1 1 0,0-1-1,0 1 1,0 0 0,1 0 0,-1 0 0,7-7 0,10-8-89,0 0 0,25-20 1,-44 39 84,3-3-176,0 0-1,0 1 0,1-1 0,-1 1 0,1 0 0,0 0 0,0 1 1,0-1-1,0 1 0,0 0 0,0 0 0,1 1 0,-1 0 0,7-1 1,-12 2 116,1 0 1,-1 0-1,1 0 1,-1 1-1,0-1 1,1 0-1,-1 1 1,1-1-1,-1 0 1,0 1-1,1-1 1,-1 0 0,0 1-1,1-1 1,-1 1-1,0-1 1,1 0-1,-1 1 1,0-1-1,0 1 1,0-1-1,1 1 1,-1-1-1,0 1 1,0-1 0,0 1-1,0-1 1,0 1-1,0-1 1,0 1-1,0 0 1,0 22-66,-1-17-53,2 17 190,-2-1-1,-1 1 1,-1-1-1,0 0 1,-9 28-1,10-45-9,-1 4 16,0 1 1,1-1-1,0 1 0,-1 15 1589,5-26-1458,0-1-1,0 0 1,0 0 0,0 1-1,0-2 1,0 1-1,0 0 1,2-4-1,-2 3-32,47-68 4,-35 48-169,2 0 0,0 1 0,37-36-1,-53 107-2492,1-24 2519,-2-5 15,0 26 0,1-44 11,0 0 0,0 1 0,1-1 0,-1 0 0,0 1 0,1-1 0,0 0 0,0 0 1,-1 0-1,1 1 0,1-1 0,-1 0 0,0 0 0,3 2 0,-3-3 13,1 0 0,0 0 0,-1 0 0,1 0 1,0-1-1,0 1 0,0-1 0,0 1 0,-1-1 0,1 0 0,0 0 0,0 0 1,0 0-1,0 0 0,0 0 0,0 0 0,3-1 0,30-12 480,-24 4-379,0-1 0,0 1 0,-1-2 0,0 0 0,-1 0 0,0-1 0,-1 0-1,0 0 1,7-17 0,-19 44-166,0 0 0,1-1 0,0 1 0,2 0 0,0 1 0,0-1 0,3 20 0,-2-33-4,1 0 0,0 1 0,-1-1 0,1 0 0,0 0 0,1 0-1,-1 0 1,0 0 0,0 0 0,1 0 0,-1 0 0,1 0 0,0-1 0,0 1 0,-1-1 0,1 1-1,0-1 1,0 0 0,0 0 0,1 1 0,-1-1 0,0-1 0,0 1 0,3 0 0,7 3-523,0-1 0,0-1 0,17 2 0,20-3-2966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0.2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48 5393,'0'0'5816,"18"-16"-5463,-8 8-608,-7 5 108,-1 1 0,0 0 0,1 0 0,-1 0 0,1 0 0,0 0 0,0 1 0,0-1 1,0 1-1,0 0 0,0 0 0,0 0 0,4-1 0,-6 2 110,0 1-1,-1-1 1,1 1 0,0-1-1,-1 1 1,1-1 0,0 1 0,-1 0-1,1-1 1,-1 1 0,1-1-1,-1 1 1,0 0 0,1 0-1,-1-1 1,0 1 0,1 0 0,-1 0-1,0-1 1,0 1 0,0 0-1,0 0 1,1 0 0,-1-1-1,0 1 1,-1 2 0,2 28-321,-1-27 328,0 172-1180,1-171-407,5-4-506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0.5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6665,'0'0'3001,"36"42"-6730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40.1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 4153,'0'0'6353,"0"99"-6281,-4-44-72,1 2 0,3-2-336,0 9-992,0-13-929,-4-15-367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0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6585,'0'0'4993,"21"-3"-5049,11 3 48,7 0 0,4 0-48,3 0 40,1 0-128,-8 0-368,-7 3-416,-14 10-512,-7-4-769,-11 1-375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1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2721,'0'0'4449,"114"26"-4137,-64-26-312,18 0-264,-15 0-1497,-10-10-1319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1.7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 0 968,'0'0'10290,"-11"20"-10498,-3 18 80,-4 17 120,0 12-432,0 13-80,0 32-16,8-22-1416,3-16-801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2.6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1 215 6905,'0'0'4072,"9"-16"-3928,9-13-160,2 1 0,39-46 0,-41 55-4,-11 11-27,0 0 1,1 0-1,-1 1 0,14-9 1,-21 15-14,1 1 1,-1 0 0,0 0 0,1 0 0,-1 0 0,0-1 0,1 1-1,-1 0 1,0 0 0,1 0 0,-1 0 0,1 0 0,-1 0 0,0 0-1,1 0 1,-1 0 0,1 0 0,-1 0 0,0 1 0,1-1 0,-1 0-1,0 0 1,1 0 0,-1 0 0,1 1 0,-1-1 0,0 0 0,0 0-1,1 0 1,-1 1 0,0-1 0,1 0 0,-1 1 0,0-1 0,0 0-1,1 1 1,-1-1 0,0 0 0,0 1 0,0-1 0,0 0-1,0 1 1,1-1 0,-1 1 0,0-1 0,0 1 0,4 23-45,-4-20-116,3 30-45,-2 39 1,-1-44 263,0 0 1,7 38 0,-7-66 7,0 1 0,0 0 1,1-1-1,-1 1 1,1-1-1,-1 1 1,1-1-1,-1 1 1,1-1-1,0 0 1,-1 1-1,1-1 1,0 0-1,0 1 1,0-1-1,0 0 1,0 0-1,3 2 1,-3-3 53,-1 0 0,1 0 1,0 1-1,0-1 0,0 0 1,1 0-1,-1 0 0,0 0 1,0 0-1,0 0 0,0 0 1,0 0-1,0-1 0,0 1 1,0 0-1,-1-1 0,1 1 1,0 0-1,0-1 0,2-1 1,3-2 163,1-1-1,-1-1 1,0 1 0,0-1 0,5-7 0,-11 12-244,24-26 92,-9 11-137,0-2 1,0 0 0,-2 0-1,21-40 1,-32 67-3308,-1 38 2438,1 30 1223,-2-75-282,0 0 1,0 0-1,1 0 1,-1 0-1,0 0 1,1 0-1,-1-1 1,1 1-1,0 0 1,0 0-1,0 0 0,0-1 1,0 1-1,0 0 1,0-1-1,0 1 1,0-1-1,1 0 1,-1 1-1,1-1 1,-1 0-1,1 0 1,0 0-1,-1 0 1,1 0-1,0 0 1,0 0-1,-1 0 0,1-1 1,0 1-1,0-1 1,0 1-1,0-1 1,0 0-1,3 0 1,-1 0 47,0 0-1,0-1 1,0 0 0,0 0 0,0 0 0,0 0-1,0 0 1,0-1 0,0 0 0,-1 0 0,1 0-1,-1 0 1,1 0 0,-1-1 0,0 0 0,4-4-1,53-64 268,-55 63-228,0 1-1,0-1 1,0 0-1,-1 0 1,-1-1-1,1 1 1,-1-1 0,2-9-1,-12 52-369,1-6 12,-4 57 1,9-78 128,1-1 0,0 1 0,0 0 0,1 0 0,0 0 0,0-1 0,1 1 0,0 0 0,0-1 0,0 1 0,1-1 0,0 0 0,0 0 0,6 8 0,19 14-1258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3.1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321 0 4049,'0'0'5093,"-4"8"-4912,-24 53-358,3 2 1,3 1-1,3 0 0,2 2 0,4 0 0,2 1 0,-4 134 0,15-201 215,0 1 0,0-1 0,-1 0 0,1 1 0,0-1-1,-1 0 1,1 1 0,-1-1 0,1 0 0,0 0 0,-1 1 0,1-1-1,-1 0 1,1 0 0,0 0 0,-1 1 0,1-1 0,-1 0-1,1 0 1,-1 0 0,1 0 0,-1 0 0,1 0 0,-1 0 0,1 0-1,-1 0 1,1 0 0,0 0 0,-1 0 0,1-1 0,-1 1-1,1 0 1,-1 0 0,0-1 0,0 1 88,-6-2 15,-1-1 0,1 0 0,0-1 0,0 1 0,0-2 0,1 1 0,-1 0 0,1-1 0,-7-8-1,-1 1 96,2-1 0,0-1 0,-11-15 0,21 27-233,1 0 0,-1-1 0,1 1-1,-1 0 1,1-1 0,0 1 0,0-1 0,0 0 0,0 1 0,1-1 0,-1 0 0,1 1-1,-1-1 1,1 0 0,0 0 0,0 0 0,0 1 0,1-1 0,-1 0 0,0 0 0,1 1 0,0-1-1,0 0 1,0 1 0,0-1 0,0 1 0,0-1 0,1 1 0,-1-1 0,1 1 0,0 0 0,0 0-1,-1 0 1,4-2 0,6-5-133,0 0-1,1 1 0,0 1 1,0 0-1,18-7 1,-11 5-42,67-35-1359,-6 0-1307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3.5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7258,'0'0'1928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3.9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299 1 6409,'0'0'3945,"61"183"-3617,-61-106-32,-25 12-296,-89 62-56,11-19-464,-15-17-2280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15.8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23 312,'0'0'4526,"14"6"-1150,-13 53-499,8 26-2740,-9-82-133,2 13 13,-2-16-18,0 1 1,0-1-1,0 0 1,0 1-1,1-1 1,-1 0-1,0 0 1,0 1-1,0-1 1,0 0-1,0 0 1,0 1-1,0-1 1,1 0-1,-1 0 1,0 1-1,0-1 1,0 0-1,1 0 1,-1 0-1,0 1 1,0-1-1,0 0 1,1 0-1,-1 0 1,0 0-1,1 0 1,-1 1-1,0-1 1,0 0-1,1 0 1,-1 0-1,0 0 1,0 0-1,1 0 0,-1 0 1,0 0-1,1 0 1,-1 0-1,0 0 1,0 0-1,1 0 1,-1 0-1,1-4 3,1 1-1,-2 0 0,1 0 0,0 0 1,-1-1-1,1 1 0,-1 0 0,0-1 0,0 1 1,0 0-1,-2-6 0,2-1 0,1-21 20,1 22-10,-2 0 0,1 0 1,-1 0-1,-1 0 0,1 0 1,-2 0-1,-3-15 0,4 22-6,0 1 0,0-1 0,-1 0-1,1 0 1,-1 1 0,0-1 0,1 0 0,-1 1 0,0 0-1,0-1 1,0 1 0,0 0 0,0 0 0,0 0-1,0 0 1,0 1 0,0-1 0,0 0 0,-1 1 0,1 0-1,0-1 1,0 1 0,-1 0 0,1 0 0,-3 1 0,1-1-5,0 0 0,0 0 0,0 1 1,-1 0-1,1 0 0,0 0 1,0 0-1,0 1 0,1 0 1,-1 0-1,0 0 0,-6 4 0,-4 8-9,1 0 0,1 0 0,0 1 0,1 1-1,1 0 1,-12 25 0,8-13 3,2 2 1,1-1-1,-7 36 1,11-27 6,2 0 1,2 0 0,2 65 0,2-55-3,-1-44 2,0 0 0,0 0 0,0 0 0,1 0 0,-1-1 0,1 1 0,0 0 0,0-1 0,1 1 0,-1 0 0,1-1 0,0 0 0,-1 1 0,2-1 0,-1 0 0,0 0 0,1 0 0,-1 0 0,1 0 0,0-1 0,0 1 0,0-1 0,0 0 0,0 0 0,0 0 0,1 0 0,-1-1 0,1 1 0,6 1 0,7 1-22,0-1 1,1 0-1,-1-1 0,1-1 0,20-1 0,-28 0-10,6-1-292,0-1 0,0 0 1,0-1-1,0 0 0,0-2 0,-1 0 1,1 0-1,17-11 0,9-3-3503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16.5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1456,'0'0'8998,"2"14"-8104,-1-13-842,0 0 0,1 0 1,-1 0-1,0 0 0,1 0 0,-1 0 1,1 0-1,-1-1 0,1 1 0,-1-1 1,1 1-1,0-1 0,-1 1 0,1-1 1,0 0-1,2 0 0,34 1 374,-30-1-324,274-9-1746,-257 8-718,-9 1-1795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16.8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4297,'0'0'6729,"92"42"-6473,-42-42-256,50 0-8,-11-17-1480,-3-5-5249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40.5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2937,'0'0'136,"186"16"-424,-122 0-1089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17.6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174 1 5217,'0'0'6287,"-6"12"-6135,-26 47 78,2 2 1,-29 89 0,48-114-358,1 0 1,2 2 0,1-1 0,2 1-1,1 0 1,2 42 0,3-76 54,-1-1 0,0 0 1,1 0-1,-1 1 1,1-1-1,0 0 0,0 0 1,1 0-1,-1 0 0,0 0 1,1 0-1,0 0 0,0-1 1,0 1-1,0 0 1,0-1-1,0 0 0,5 4 1,1 0-346,1-1 0,0 0 0,0 0 0,0-1 0,9 3 1,25 7-2049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18.5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391 39 3001,'0'0'8531,"-6"-3"-8080,-3-3-363,-1 2 0,1-1 0,-1 1 1,1 1-1,-1-1 0,0 2 0,-1-1 1,1 2-1,0-1 0,-12 1 0,4 1-83,-7-1-1,0 2 0,0 0 0,-29 7 0,47-7-6,1 1 0,-1 0-1,1 0 1,-1 0 0,1 1-1,0 0 1,0 0 0,1 0-1,-1 1 1,0 0 0,1 0-1,0 1 1,0-1 0,1 1-1,-1 0 1,-7 11 0,9-10-13,1 0 1,0 1-1,0-1 1,1 0-1,0 1 0,0-1 1,0 1-1,0-1 1,1 1-1,2 12 1,-2 0-53,0-16 52,0-1-1,1 0 1,-1 0 0,1 0-1,-1 0 1,1 0 0,-1 0 0,1 0-1,0 0 1,0-1 0,0 1-1,0 0 1,1 0 0,-1-1-1,0 1 1,1 0 0,1 1-1,1 0-21,1 1 0,0-1 0,-1 0 0,1 0 0,1 0 1,5 2-1,5 1-42,1-1 1,-1 0-1,24 2 1,-15-4-88,46-2-1,-39-1-10,-31 0 275,-4 0 32,-32-1-16,15 0-96,0 1 0,0 1 0,1 0 0,-39 8-1,53-7-13,0-1-1,1 1 0,-1-1 0,1 2 1,-1-1-1,1 0 0,0 1 0,0 0 0,0 0 1,0 0-1,1 0 0,-1 0 0,1 1 1,0 0-1,0 0 0,0 0 0,0 0 0,1 0 1,-1 0-1,1 1 0,0-1 0,0 1 1,1 0-1,0-1 0,-2 8 0,1 4 4,1 1-1,1 24 1,0-23-3,0-16-4,0 1-1,1-1 1,-1 0-1,1 0 1,-1 0-1,1 0 1,0 0-1,0 0 1,0 0 0,0 0-1,0 0 1,0-1-1,1 1 1,-1 0-1,1-1 1,-1 1-1,1-1 1,-1 1-1,1-1 1,0 0-1,0 0 1,0 0 0,0 0-1,-1 0 1,1 0-1,1 0 1,3 1-1,5 1-64,1 0-1,0-1 0,0 0 0,13-1 1,83 1-2602,-61-2-1453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18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 8010,'0'0'3152,"-58"205"-3152,55-147-232,3-7-2712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19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0 4841,'0'0'6545,"-4"80"-6345,-3-44-96,4-4-55,-1 6-49,4 1 0,0-1 0,0 1-113,0-4-287,-4 10-480,1-10-1504,-4-12-1577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19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5513,'0'0'5057,"278"0"-5073,-185 0-1272,-15 0-3249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20.4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1 3169,'0'0'3440,"35"19"-3329,112 61-84,-127-68-41,1-1 1,1 0 0,0-2 0,0-1-1,1 0 1,0-2 0,0-1 0,1 0-1,-1-2 1,1-1 0,0 0-1,32-4 1,-31 2 39,-17 0-9,0 0 0,0-1 0,0 0 0,0-1-1,0 0 1,0 0 0,0 0 0,-1-1 0,12-6 0,-16 7 96,0 0 0,0 0 0,0 0 1,0 0-1,0 0 0,0-1 0,-1 1 0,1-1 0,-1 0 0,0 0 1,0 0-1,0 0 0,0 0 0,0 0 0,-1 0 0,0-1 1,1 1-1,-1-1 0,0 1 0,-1-1 0,1 1 0,-1-1 1,1-3-1,-1 5-65,-1 1 0,1 0 1,-1 0-1,0 0 1,1 0-1,-1 0 0,0 0 1,1 0-1,-1 0 0,0 0 1,0 1-1,0-1 1,0 0-1,0 0 0,0 1 1,0-1-1,0 0 0,0 1 1,0-1-1,0 1 0,0 0 1,-1-1-1,1 1 1,0 0-1,-2-1 0,-37-5 234,34 5-229,-7-1-40,0 1 0,0 0 0,0 0-1,0 1 1,0 1 0,0 0 0,0 1 0,0 0 0,0 1 0,0 1-1,1 0 1,-1 0 0,-16 10 0,-5 9-71,0 1-1,2 2 1,-30 31-1,38-32-185,-2-2 0,-1 0 0,-1-2-1,-60 34 1,81-52 169,0 0-1,0-1 1,0 0-1,0-1 1,-1 1 0,1-1-1,0-1 1,-15 0-1,20 0 36,0-1 0,0 0 0,0 1 0,0-1 0,0 0 0,0 0 0,0-1 0,0 1 0,0 0 0,1 0 0,-1-1 0,1 1 0,-1-1 0,1 0 0,0 1 0,-1-1 0,1 0 0,0 0 0,0 0 1,0 0-1,0 0 0,0 0 0,1 0 0,-1 0 0,0-4 0,-2-5 78,0-1 0,1 1 0,-2-19 0,3 19 9,1 1-1,0-1 0,0 0 0,1 1 0,0-1 1,3-10-1,-2 16-48,-1 1 1,1 0-1,0 0 0,1 0 1,-1 0-1,1 1 1,-1-1-1,1 1 0,0-1 1,0 1-1,1 0 1,-1 0-1,1 0 0,-1 1 1,1-1-1,8-3 0,8-4-675,1 0-1,0 2 0,1 0 1,34-6-1,-29 9-1473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21.0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0 4673,'0'0'7354,"53"199"-6962,-42-125-120,0 6-160,-11 7-64,0-1-48,-4 4-216,-60 25-296,3-21-641,-10-14-3688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0:52:12.1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1 998 1904,'-1'-2'8643,"1"-11"-8749,6 2 91,0 1-1,0 0 1,1 0 0,0 1 0,1 0-1,9-9 1,11-14-35,127-199-341,-43 57-555,-84 135 626,1 2-1,49-47 1,-42 48 305,2 2 1,2 2-1,0 1 1,59-33 0,-94 62 9,13-6-69,-17 8 73,-1 0-1,0 0 1,1 0-1,-1 1 1,1-1 0,-1 0-1,0 0 1,1 0 0,-1 0-1,0 1 1,1-1 0,-1 0-1,0 0 1,1 0-1,-1 1 1,0-1 0,1 0-1,-1 1 1,0-1 0,0 0-1,1 1 1,-1-1 0,0 0-1,0 1 1,0-1-1,0 0 1,1 1 0,-1-1-1,0 1 1,0-1 0,0 0-1,0 1 1,0-1 0,0 1-1,0-1 1,0 0-1,0 1 1,0-1 0,0 0-1,0 1 1,-1 0 0,-2 38 2,-1 1 1,-3-1-1,-1 0 1,-20 57 0,-11 54-1,22-26 4,5 1 0,5 170 0,7-293-9,0 0 1,0 0 0,0 0 0,0 0-1,0 0 1,1 0 0,-1 0 0,1 0-1,0 0 1,-1 0 0,1 0 0,0 0-1,0-1 1,0 1 0,0 0 0,0-1 0,1 1-1,-1-1 1,0 1 0,1-1 0,-1 0-1,1 1 1,0-1 0,-1 0 0,1 0-1,0 0 1,0 0 0,0-1 0,-1 1-1,1 0 1,0-1 0,0 1 0,0-1-1,0 0 1,0 1 0,2-1 0,0 0-4,1 0 0,-1 0 1,0-1-1,0 1 0,0-1 1,0 0-1,-1 0 0,1 0 1,0-1-1,0 1 0,-1-1 1,1 0-1,0 0 0,-1 0 1,0-1-1,0 1 0,4-4 1,36-47-269,-4-2 0,-1-2 0,30-63 0,12-16-174,-38 66-98,96-138-28,-117 181 573,2 1 0,1 0 1,0 2-1,2 1 1,36-25-1,-29 24 24,1 3 1,1 0-1,0 2 1,45-16-1,-78 34-7,-1 0 0,1 0 0,0 0 0,0 1 1,0-1-1,0 1 0,0-1 0,1 1 0,-1 0 0,0-1 0,0 1 0,0 0 0,0 1 0,0-1 0,0 0 1,0 0-1,0 1 0,0-1 0,0 1 0,0 0 0,0 0 0,0 0 0,0 0 0,0 0 0,0 0 1,-1 0-1,1 0 0,0 1 0,-1-1 0,1 1 0,-1-1 0,0 1 0,1 0 0,-1-1 0,0 1 0,0 0 1,0 0-1,0 0 0,-1 0 0,1 0 0,0 0 0,-1 0 0,1 4 0,2 8-11,-1 1 0,-1-1-1,0 1 1,-1 0 0,0-1-1,-1 1 1,-6 24 0,-24 84 10,19-84 9,1 1 0,3 0 0,-6 66 0,14 146 184,4-222-195,2-1 0,1 1 1,1-1-1,2 0 0,16 37 0,-25-65-4,-1 0-1,0 0 1,1 0-1,-1 0 0,1 0 1,-1 0-1,1-1 1,0 1-1,-1 0 1,1 0-1,0 0 0,-1-1 1,1 1-1,0 0 1,0-1-1,0 1 1,-1-1-1,1 1 0,0-1 1,0 1-1,0-1 1,0 1-1,0-1 1,0 0-1,0 0 0,0 0 1,0 1-1,0-1 1,0 0-1,2 0 1,-1-1 10,-1 1-1,0-1 1,1 1 0,-1-1 0,1 0 0,-1 0 0,0 1 0,1-1 0,-1 0 0,0 0-1,0 0 1,0 0 0,0 0 0,0-1 0,0 1 0,0 0 0,0 0 0,0-1 0,1-2-1,72-174 219,38-79 21,-82 201-458,2 2 1,3 1 0,1 2 0,3 2 0,65-64 0,-48 64 186,3 4 0,85-52 0,-132 89 38,-6 3 4,1 0-1,0 1 1,1-1 0,-1 1 0,1 1 0,0 0 0,-1 0 0,2 0 0,-1 1-1,9-2 1,-16 9-25,0 0 0,0 0 1,-1 0-1,1 0 0,-1 1 0,-1 6 0,1-6-1,0 32 16,-2 0 0,-1 0 0,-1 0 0,-16 55 0,-3-3 46,4 0 0,3 1 0,5 1 0,0 119 0,10-159 33,3 62 59,-1-107-140,1 0 1,-1-1-1,1 1 0,1-1 0,-1 1 1,1-1-1,0 0 0,1 0 0,-1 0 1,1-1-1,0 1 0,1-1 0,-1 0 1,1 0-1,0-1 0,1 1 0,-1-1 1,7 4-1,-3-2 4,0-1-1,0 0 1,0 0 0,1-1 0,0 0-1,0-1 1,0 0 0,0 0-1,0-1 1,1-1 0,11 1 0,-16-2-10,0 0 0,0-1 1,0 1-1,1-1 1,-1-1-1,0 1 0,0-1 1,0 0-1,-1-1 1,1 1-1,-1-1 0,1 0 1,-1 0-1,0-1 1,0 0-1,0 0 0,0 0 1,-1 0-1,7-9 1,4-4 18,-1 0 0,-1-1 0,-1 0 0,19-37 0,30-86-24,-31 67 11,-5 15-86,3 2 0,2 1 0,2 1 0,3 2 0,3 2-1,1 1 1,3 2 0,2 1 0,63-51 0,-78 75 66,0 2-1,2 1 1,0 1 0,1 2 0,50-20 0,-81 37 3,0-1 0,0 1 1,-1-1-1,1 1 1,0 0-1,0-1 1,0 1-1,0 0 0,-1 0 1,1-1-1,0 1 1,0 0-1,0 0 1,0 0-1,0 0 1,0 0-1,0 1 0,0-1 1,0 0-1,-1 0 1,1 0-1,0 1 1,0-1-1,0 0 1,0 1-1,-1-1 0,1 1 1,0-1-1,0 1 1,-1 0-1,1-1 1,0 1-1,-1-1 0,1 1 1,0 1-1,0 2 2,0-1 0,-1 0 0,1 1-1,-1-1 1,0 1 0,0 0 0,-1 5-1,1 7 32,-4 35 38,-2-1 0,-2 1 1,-2-1-1,-22 64 0,-8 39-49,26-89-20,-1-3 5,2 2 0,4-1 0,-2 71 0,11-114-8,0-2-3,0-1 0,1 0 0,3 18-1,-2-27 6,0-1 0,0 0 0,0 0 0,1 0 0,0 0 0,0 0 0,0 0 1,1-1-1,0 1 0,8 8 0,-2-4 6,0-1 0,0 0 0,1-1 0,1 0 0,-1 0 1,1-1-1,0-1 0,1 0 0,-1-1 0,1 0 0,0-1 1,1 0-1,-1-1 0,0-1 0,1 0 0,0-1 0,-1 0 0,1-1 1,0-1-1,18-2 0,-22 0-14,0-1 1,0 0-1,0 0 1,-1-1-1,1 0 1,-1-1-1,0 0 1,-1 0-1,0-1 1,13-13-1,1-3-33,-1 0 0,24-39 1,3-16-450,66-145 0,-17 26 165,-73 155 332,1 1-1,49-59 1,-31 52-7,2 2-1,1 1 0,3 3 1,55-38-1,-66 55 126,1 1-1,2 1 1,0 3-1,1 1 1,1 2-1,61-15 1,-53 26 85,-50 7-205,0 1-1,-1-1 1,1 1-1,-1 0 1,0-1-1,1 1 1,-1 0-1,0-1 1,0 1-1,0 0 1,0 2-1,0-2 6,0 25 40,0 0 0,-2-1 0,-1 1-1,-1 0 1,-13 46 0,-49 101 0,-7 23 3,42-109-45,21-63-5,0 1-1,2 0 0,1 0 0,1 0 0,1 1 0,-2 36 1,7-44-3,1 0 0,0 0 0,1 0 0,1 0 0,10 33 0,-11-46 12,0 0-1,1-1 1,-1 1 0,1-1 0,0 0 0,1 0-1,-1 0 1,1 0 0,0 0 0,0-1-1,1 0 1,-1 0 0,1 0 0,0 0-1,0-1 1,0 0 0,0 0 0,1 0-1,-1 0 1,1-1 0,0 0 0,9 2-1,-6-2-34,0-1 0,-1 0 0,1 0 1,0-1-1,0 0 0,0-1 0,-1 0 0,1 0 0,0-1 0,-1 0 0,1 0 0,-1-1 0,0 0 0,0 0 0,0-1 0,0-1 0,9-5 0,-9 3-33,1 0-1,-1 0 1,0-1 0,-1 0-1,0-1 1,0 0 0,-1 0 0,0 0-1,-1-1 1,1 0 0,-2 0-1,0 0 1,5-15 0,-1-10 31,-2-1-1,4-55 1,-9 65 60,2 0 0,0 0 0,2 1 0,0-1 0,2 1 0,16-39 0,8 3 47,2 1-1,3 2 1,3 2 0,58-67-1,-95 120-79,0 0 1,1 1-1,-1-1 0,1 1 0,-1-1 0,1 1 1,0 0-1,0 0 0,0 0 0,0 0 0,1 0 0,-1 1 1,0 0-1,1-1 0,-1 1 0,1 1 0,-1-1 1,1 0-1,-1 1 0,1 0 0,5 0 0,-6 2-11,-1 1 0,0-1-1,1 1 1,-1 0 0,0 0-1,0 0 1,0 0 0,-1 0-1,1 0 1,-1 1 0,2 3 0,3 6 3,71 117-21,-74-120-131,0 0 0,-1 0-1,0 0 1,-1 0 0,0 0 0,-1 1-1,0-1 1,0 0 0,-3 11 0,2-3-3,-4 30-1111,-6-2-1361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18.8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0 600,'0'0'10134,"0"25"-10247,0-7 109,1 25 2,-2-1-1,-2 1 1,-10 46 0,6-45 1,5-29-477,-1 0 1,-8 25-1,11-25-1026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19.7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3273,'0'0'7141,"18"-3"-6159,166 3-1379,-63 0-4754,-103 0 2488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28:11.5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68 1736,'4'-6'8717,"-3"53"-8780,16 88 1,-14-78-192,-3-34 187,0-18 163,0-7 131,0-254-404,-3 185-2,-1 264-376,4-193 482,0 0-1,0 1 0,0-1 0,0 0 0,0 1 1,0-1-1,0 0 0,0 1 0,0-1 0,0 0 1,0 1-1,0-1 0,0 0 0,0 1 0,0-1 1,0 0-1,0 1 0,0-1 0,1 0 0,-1 1 1,0-1-1,0 0 0,0 0 0,1 1 1,-1-1-1,0 0 0,0 0 0,1 1 0,-1-1 1,0 0-1,0 0 0,1 0 0,-1 1 0,0-1 1,1 0-1,-1 0 0,0 0 0,1 0 0,-1 0 1,0 0-1,1 0 0,-1 0 0,0 0 0,1 0 1,-1 0-1,0 0 0,1 0 0,-1 0 0,0 0 1,1 0-1,-1 0 0,0 0 0,1-1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40.9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194 139 3065,'0'0'6221,"-14"-3"-6037,-45-10-156,56 13-33,0 0 1,-1 0-1,1 0 1,0 0-1,-1 0 0,1 1 1,0 0-1,0-1 1,-1 1-1,1 0 0,0 0 1,0 1-1,0-1 1,0 1-1,0 0 0,1-1 1,-1 1-1,0 0 1,-2 3-1,-1 2-84,-1 0 0,1 1 0,0-1 0,-6 13 0,9-15-209,0 1 0,0 0 1,1 0-1,0 0 0,0 0 1,1 1-1,0-1 1,0 0-1,0 1 0,1-1 1,0 12-1,0-17 245,0-1 0,1 1-1,-1-1 1,0 1 0,0-1 0,1 1-1,-1-1 1,0 0 0,1 1 0,-1-1-1,0 1 1,1-1 0,-1 0 0,0 1-1,1-1 1,-1 0 0,1 1 0,-1-1-1,1 0 1,-1 1 0,1-1 0,-1 0 0,1 0-1,-1 0 1,1 0 0,-1 0 0,2 1-1,25 1-516,-21-2 549,-1 0-1,1 0 1,0-1-1,0 0 1,0 0-1,9-4 1,-7-1 171,0 0-1,0-1 0,-1 0 1,0 0-1,0 0 1,-1-1-1,0-1 1,0 1-1,-1-1 1,0 1-1,6-17 1,-4 11 271,0 1 1,0 0-1,1 1 0,15-17 1,-20 26-438,0 0 0,0 1 0,0 0 0,0-1 0,0 1 0,1 1 0,-1-1 0,1 0 0,0 1 0,-1 0 0,1 0 0,0 0 0,5-1 1,2 1-271,0 0 0,0 1 1,17 2-1,-26-1 243,0-1-1,1 1 1,-1 0-1,0 0 1,0 0-1,0 0 1,1 0-1,-1 0 1,-1 1-1,1-1 1,0 1-1,0 0 1,0-1-1,-1 1 1,1 0-1,-1 0 1,1 0-1,-1 0 0,0 0 1,0 0-1,0 0 1,0 1-1,0-1 1,-1 0-1,2 5 1,1 6-27,-1-1 0,0 1 0,1 19 0,-1-7 178,-1-1 0,-2 1 0,0-1 0,-1 1 0,-2-1 0,0 1 0,-2-1 0,-8 23 0,-21 32 252,-4-3 0,-70 103-1,109-178-303,0-1 0,0 0 1,0 1-1,0-1 0,0 0 0,0 1 0,0-1 0,0 0 0,0 1 0,0-1 0,-1 0 0,1 1 0,0-1 0,0 0 0,0 0 0,0 1 0,-1-1 1,1 0-1,0 0 0,0 1 0,-1-1 0,1 0 0,0 0 0,0 0 0,-1 1 0,1-1 0,0 0 0,-1 0 0,1 0 0,0 0 0,-1 0 1,1 0-1,0 0 0,-1 0 0,1 0 0,0 0 0,-1 0 0,1 0 0,0 0 0,-1 0 0,1 0 0,0 0 0,-1 0 0,1 0 0,-1 0 0,0-19 529,10-34-657,9-3-76,3 1 1,2 1 0,2 1-1,3 2 1,62-88-1,-69 109 90,2 0 0,2 1 0,0 2-1,2 0 1,1 2 0,0 1 0,2 1-1,1 1 1,40-20 0,-68 41 38,0-1 1,0 1 0,0 0 0,1-1-1,-1 1 1,0 1 0,1-1 0,-1 1-1,0-1 1,1 1 0,-1 0 0,4 0-1,-5 1 11,-1-1 0,1 1 0,-1-1-1,0 1 1,1-1 0,-1 1 0,0 0 0,0 0-1,0 0 1,1 0 0,-1 0 0,0 0 0,0 0-1,0 0 1,0 0 0,-1 0 0,1 1-1,0-1 1,0 0 0,-1 0 0,1 1 0,-1-1-1,1 1 1,-1-1 0,0 0 0,1 1 0,-1-1-1,0 1 1,0 1 0,3 20-148,-1 0 1,0 0-1,-5 45 1,3-62 65,-1 0 1,0-1-1,0 1 1,0 0-1,-1-1 1,0 1-1,0-1 1,0 0-1,-1 1 0,0-1 1,0 0-1,0-1 1,0 1-1,-1-1 1,0 1-1,0-1 1,0 0-1,0 0 1,-1-1-1,1 1 1,-8 3-1,9-6 19,-1 1 0,0-1 0,0 1 0,0-1 0,0-1 0,0 1 0,-6 0 0,9-1 37,0 0 0,-1 0 1,1 0-1,0 0 1,0 0-1,-1 0 0,1 0 1,0-1-1,0 1 0,-1 0 1,1-1-1,0 1 1,0-1-1,0 1 0,0-1 1,0 0-1,0 0 1,0 1-1,0-1 0,0 0 1,0 0-1,0 0 0,0 0 1,1 0-1,-1 0 1,-1-2-1,-2-18-1111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20.2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3041,'0'0'6865,"4"0"-6449,4 0-144,4 0-80,4 0-88,4 0-96,0 0-8,3 0 0,5 4-344,8 3-504,-1-3-1400,-11-1-1641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24.5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19 720,'-7'-3'9714,"8"1"-9708,0 1-1,0 0 1,1 0-1,-1-1 1,0 1-1,1 0 1,-1 1-1,1-1 1,-1 0-1,1 0 0,0 0 1,-1 1-1,1-1 1,0 1-1,-1 0 1,1-1-1,0 1 1,3 0-1,38 0-51,-28 0-65,-15 0 2,1 17-845,0-14 952,-1 0 1,0 0 0,1 0 0,-1 0 0,0 0 0,0 0 0,-1 0 0,1 0 0,-1 0 0,1 0-1,-1 0 1,0 0 0,0 0 0,-1 0 0,1-1 0,0 1 0,-1 0 0,-2 2 0,-12 10 4,4-3 12,-2-1 0,-26 19 0,35-26-13,2-1 2,2-3-9,33 0-691,58 0-728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25.3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 1016,'0'0'10824,"-1"0"-10799,0 0-30,0 0 0,0 1 0,0-1 0,0 1 0,0 0 0,0-1 0,1 1 0,-1 0 0,0 0 0,0-1 0,0 1 0,1 0 0,-1 0 1,0 0-1,1 0 0,-1 0 0,1 0 0,-1 0 0,1 0 0,-1 0 0,1 0 0,0 0 0,0 0 0,0 1 0,-1-1 0,1 0 0,0 0 0,0 2 0,-2 38-475,2-38 363,0 10-293,1-6-541,-1 0-1,0 0 1,-1 0 0,0 0 0,-2 8-1,-1-3-2190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26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1 158 1504,'0'0'8672,"4"-19"-8224,86-119-943,-90 187-912,1-23 1375,-1 38-62,0 24 41,0-31-4825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27.8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56 104 1568,'0'0'8841,"9"-11"-8658,-5 9-259,-1 1 0,1-1 1,-1 0-1,0 0 0,1 0 0,-1 0 1,0-1-1,0 1 0,0-1 1,-1 0-1,1 0 0,-1 0 1,1 0-1,-1 0 0,0 0 1,0-1-1,-1 1 0,1-1 1,-1 0-1,1 1 0,-1-1 1,0 0-1,0 0 0,-1 1 1,1-1-1,-1 0 0,0-8 0,-39 12-524,34-1 589,0 1-1,0 0 0,1 1 0,-1-1 1,0 1-1,-8 2 0,12-2 11,0 0 0,0 0 0,-1-1 0,1 1 0,0 0 0,0 0 0,1 1 0,-1-1 1,0 0-1,0 0 0,0 0 0,1 0 0,-1 1 0,1-1 0,-1 2 0,-7 13-27,6-13 42,0 1 0,0-1 0,1 1 1,0-1-1,-1 1 0,1 0 0,1-1 0,-1 1 0,0 0 0,1 0 0,0 0 1,0-1-1,0 1 0,0 0 0,1 0 0,0 0 0,-1-1 0,1 1 1,1 0-1,-1-1 0,0 1 0,1-1 0,0 1 0,0-1 0,0 0 1,0 0-1,0 0 0,1 0 0,4 4 0,3 2-28,-1 0-1,0 1 0,0 0 1,0 0-1,-1 1 1,-1 0-1,0 0 1,-1 1-1,6 12 1,-12-22-29,1-1 0,-1 0 0,1 0 0,-1 0 0,0 0 0,0 0 0,1 1 0,-1-1 0,0 0 0,0 0 0,0 0 0,0 0 0,-1 1 0,1-1 0,0 0 0,0 0 0,-1 0 0,1 0 0,-1 0 0,1 0 0,-1 1 0,1-1 0,-2 1 0,0 0 45,0 0 0,0-1-1,0 1 1,0-1-1,0 0 1,0 0 0,0 0-1,0 0 1,0 0-1,-1 0 1,-2 0 0,-6 2 298,-1-1 0,0-1 0,-20 0 0,30-1-272,1-1 0,0 1 0,0-1 1,0 1-1,-1-1 0,1 1 0,0-1 0,0 1 1,0-1-1,0 0 0,0 0 0,0 0 0,0 0 1,1 0-1,-1 0 0,0 0 0,0 0 1,1 0-1,-1 0 0,0 0 0,1 0 0,-1 0 1,1 0-1,0-1 0,-1 1 0,1 0 0,0 0 1,0-1-1,0 1 0,-1 0 0,2-2 0,-3-50 244,3 41-357,-1 11 65,0-1 0,1 1 0,-1-1 0,0 0 0,1 1 0,0-1 0,-1 1 0,1 0 0,0-1 0,0 1 0,-1-1 0,1 1 0,0 0 0,0 0 0,1 0 0,-1-1 0,0 1 0,0 0 0,0 0 0,3-1 0,32-16-1361,-21 11 664,10-6-1323,-1 1-1833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29.7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0 1768,'0'0'6942,"-12"2"-4682,11 20-2230,2 29-649,-1-48 358,0 0 0,1 0 0,0 0 0,-1-1 0,1 1 0,0 0 0,0 0 0,1-1 0,-1 1 0,0-1 0,1 1 1,0-1-1,0 0 0,2 3 0,5 3-1781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30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0 3289,'0'0'7796,"-4"22"-7485,1-18-869,1 1 1,-1-1-1,1 0 1,0 0 0,0 1-1,0 0 1,-2 7-1,12-12-2817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31.6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17 4929,'0'0'4642,"0"6"-4558,-15 88-25,15-13-276,36-80-377,-34-1 596,0 0-1,0-1 1,0 1-1,0-1 0,-1 1 1,1-1-1,0 0 1,0 1-1,-1-1 1,1 0-1,0 0 0,-1 0 1,1-1-1,-1 1 1,1 0-1,-1-1 1,1 1-1,-1-1 0,0 1 1,0-1-1,0 1 1,0-1-1,0 0 1,0 0-1,0 1 0,-1-1 1,1 0-1,-1 0 1,1 0-1,0-3 1,1-8 31,-1 0 0,1 0 0,-2-20 0,0 24 1,0-50-13,-1 58-49,1 0-1,-1-1 0,0 1 1,0 0-1,0 0 1,1 0-1,-1 0 0,0 0 1,0 1-1,0-1 1,-1 0-1,1 0 0,0 1 1,0-1-1,0 0 1,0 1-1,-1 0 0,1-1 1,0 1-1,0-1 1,-1 1-1,1 0 0,0 0 1,-1 0-1,1 0 1,0 0-1,-1 0 0,-1 1 1,-1-2-216,-1 1 0,1 0 0,0 1 0,0-1 0,0 1 0,0 0 0,0 0 0,0 0 1,-4 2-1,-24 30-1750,16-15 538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32.1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 3297,'0'0'6121,"0"14"-5897,-8 4-120,1 0-48,3 3-40,0 0-16,0-3 0,4 4-464,0-1-648,0 0-1177,0-6-615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33.0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43 3545,'0'0'4327,"-8"21"-4147,7 6-124,0 30-12,1-54-39,0 0 1,0 0-1,0-1 1,1 1 0,-1 0-1,1 0 1,0-1-1,0 1 1,0 0-1,0-1 1,0 1-1,0-1 1,1 1 0,2 2-1,-1-3 26,-1 0 0,1-1 0,0 0 0,0 0 0,-1 1 0,1-2 0,0 1 0,0 0 0,0-1 0,0 1 0,0-1-1,0 0 1,0 0 0,0 0 0,0 0 0,0-1 0,0 1 0,0-1 0,0 1 0,0-1 0,0 0 0,0-1 0,-1 1 0,1 0 0,0-1 0,-1 1 0,1-1 0,-1 0 0,1 0 0,-1 0-1,0 0 1,0 0 0,2-4 0,1-6 76,0-1 0,-1 0 1,-1 0-1,0-1 0,-1 1 0,0 0 0,-1-1 0,-1 1 0,-1-16 0,1 24-112,0 3-31,-1 1 1,0 0-1,0-1 1,1 1-1,-1 0 1,0 0-1,0 0 0,0 0 1,0 0-1,0 0 1,-1 0-1,1 0 1,0 0-1,0 1 1,0-1-1,-1 0 0,1 1 1,0-1-1,-1 1 1,1-1-1,-1 1 1,1 0-1,-1-1 1,1 1-1,0 0 0,-1 0 1,-1 0-1,-1 0-229,0-1 0,0 1-1,-1 0 1,1 0 0,0 0-1,0 1 1,0 0 0,0-1-1,0 1 1,-5 3 0,-25 24-2591,21-17 713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41.6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220 30 1144,'0'0'3350,"-19"15"-3022,-60 49-106,62-50-141,0 2 1,2 0-1,0 1 0,-22 32 1,16-20-37,55-88 1214,35-85 1,-63 132-1133,-4 9-101,-1 0-1,1 0 1,-1 0 0,0 0 0,0 0 0,0-1 0,0 1 0,0-6 0,-1 9-254,0 6-1330,0 211 1074,2-217 524,0 0 0,0 0 0,0 0 0,0 0-1,0 0 1,0-1 0,0 1 0,0-1 0,0 0-1,0 1 1,0-1 0,-1 0 0,3-2 0,7-5 115,-1-2 0,-1 1 1,1-1-1,-2-1 1,0 1-1,0-1 0,0-1 1,-2 1-1,11-25 0,-19 41 15,-5 13-24,1-1 1,-6 32 0,11-48-148,0 12-534,-1-1 1,1 1 0,2 17 0,-1-27 370,1 1 0,-1-1 0,1 0 0,0 1 0,0-1 0,0 0 0,0 0 0,1 1 0,-1-1 0,1 0 0,0 0 0,0-1 0,0 1 0,0 0 0,1-1 0,4 5 0,10 6-1552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33.8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 3929,'0'0'4069,"0"15"-3963,-4 73-44,39-78-698,-33-9 643,0-1 1,0 0-1,0 1 1,0-1 0,0 1-1,0 0 1,0 0-1,-1-1 1,1 1-1,0 1 1,0-1 0,-1 0-1,1 0 1,0 0-1,-1 1 1,0-1 0,1 1-1,-1 0 1,0-1-1,1 1 1,-1 0 0,0-1-1,0 1 1,0 3-1,1 1 34,-1 1-1,0-1 0,0 1 1,-1-1-1,0 1 0,-1 7 0,1 5 1,0-17-32,-1 1 1,0-1 0,1 0-1,-1-1 1,0 1-1,0 0 1,0 0 0,0 0-1,0 0 1,0-1 0,0 1-1,-1 0 1,1-1-1,-1 1 1,1-1 0,-1 0-1,0 0 1,1 1 0,-1-1-1,0 0 1,0 0-1,0 0 1,0-1 0,0 1-1,0 0 1,-3 0 0,-9 3 50,0-1 0,-23 3 0,32-6-60,-55 1-816,59-1 752,0-1 1,1 1 0,-1 0 0,1-1 0,-1 1-1,1-1 1,-1 1 0,0-1 0,1 1 0,0-1 0,-1 1-1,1-1 1,-1 1 0,1-1 0,0 1 0,-1-1-1,1 0 1,0 1 0,0-1 0,-1 0 0,1 1-1,0-1 1,0 0 0,0 1 0,0-1 0,0 0-1,0 1 1,0-1 0,0 0 0,0 1 0,0-1-1,0 0 1,0 1 0,1-1 0,-1-1 0,1-4-700,-1-5-1440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34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1568,'0'0'7954,"0"-10"-6842,4 10-792,0 0-72,4 0-168,4 0-72,4 0-8,3 0-200,9 0-888,-4 0-1864,0 0-2986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35.3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3897,'0'0'5201,"87"0"-5185,-71 0 40,0 0-56,-4 0 0,4 0 0,0 0-136,11 3-848,-7-3-937,0 0-791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35.6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20 1 4489</inkml:trace>
  <inkml:trace contextRef="#ctx0" brushRef="#br0" timeOffset="1">20 1 4489,'-19'124'3617,"22"-124"-2721,9 0-584,0 0-160,8 0 32,4 0-96,31 0-88,-7 0-664,-1 0-2321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36.6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5 5169,'0'0'4922,"4"-1"-4899,7-1 16,1 1 1,-1 0-1,0 1 0,22 2 1,-32-2-90,1 0 0,0 0 1,-1 0-1,1 1 1,-1-1-1,1 0 1,-1 1-1,1-1 1,-1 1-1,1 0 1,-1-1-1,0 1 1,1 0-1,-1 0 0,0 0 1,1 0-1,-1 0 1,0 0-1,0 0 1,0 0-1,0 1 1,0-1-1,0 0 1,-1 0-1,1 1 0,0-1 1,-1 1-1,1-1 1,0 1-1,-1-1 1,0 1-1,1-1 1,-1 1-1,0-1 1,0 1-1,0 0 1,0-1-1,0 1 0,0-1 1,-1 1-1,1-1 1,0 1-1,-1-1 1,1 1-1,-1-1 1,1 1-1,-1-1 1,-1 2-1,-2 2-18,0 0 0,0 0 0,-1 0-1,1 0 1,-1-1 0,0 0 0,-1 0 0,1-1 0,-1 1 0,1-1-1,-1 0 1,-11 3 0,-19 13-134,-16 16-38,66-36 10,1 1 1,0 1 0,21 4-1,-19-2 313,38 8 286,-51-10-323,0 0-1,-1 0 0,1 0 1,0 1-1,-1 0 0,1 0 1,-1 0-1,1 0 0,-1 0 1,0 1-1,3 2 0,-5-3 0,0-1-1,0 0 0,-1 0 0,1 1 0,0-1 1,-1 1-1,1-1 0,0 0 0,-1 1 0,0-1 1,1 1-1,-1-1 0,0 1 0,0-1 1,0 1-1,0-1 0,0 1 0,0-1 0,0 1 1,-1-1-1,1 1 0,-1-1 0,1 1 0,-1-1 1,1 1-1,-1-1 0,0 0 0,1 1 0,-1-1 1,0 0-1,0 0 0,0 0 0,0 1 0,0-1 1,0 0-1,-1 0 0,1-1 0,-2 2 0,-6 5 39,-1 0 0,0-1-1,-20 10 1,21-12 20,-23 6 125,28-9-256,0 0 0,0 0 0,0 0 0,0 0-1,1 1 1,-1 0 0,0-1 0,-4 4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37.0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0 5065,'0'0'5249,"-35"82"-5241,27-60 48,4 3-56,0 0 8,0-4-8,4 0-88,0 1-304,0-8-200,0 0-392,0-3-857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37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1 4929,'0'0'1439,"0"17"-1356,0 115 1580,1-131-1660,-1 1 1,0 0-1,1 0 1,0-1-1,-1 1 1,1 0-1,0-1 1,0 1-1,-1-1 1,1 1-1,1-1 1,-1 1-1,0-1 1,0 0-1,0 1 1,1-1-1,-1 0 1,1 0-1,1 1 1,37 21 135,-18-12-60,-3 1 27,20 14 46,-38-25-144,1 0-1,0 1 0,-1 0 0,0-1 0,1 1 1,-1 0-1,0 0 0,0 0 0,0 0 0,0 0 1,0 0-1,0 0 0,-1 0 0,1 0 0,-1 0 0,0 0 1,1 4-1,-3-4 15,0-1 1,1 0 0,-1 0-1,0 0 1,0 0-1,0-1 1,0 1-1,0 0 1,0-1-1,0 1 1,0-1-1,0 0 1,0 0-1,-3 0 1,1 1 26,-23 2-198,1-2 1,-28-1 0,20 0-2313,21 0-1121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37.8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 3609,'0'0'8106,"0"-7"-7954,4 7-152,16 0-120,15 0-545,-3 0-1647,-4 0-2865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38.5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2985,'0'0'5213,"0"7"-5064,0 72-52,0-78-108,1-1-1,-1 1 0,1 0 0,-1 0 0,1-1 0,-1 1 0,1 0 0,-1-1 0,1 1 1,0-1-1,-1 1 0,1-1 0,0 1 0,0-1 0,-1 1 0,1-1 0,0 0 0,0 1 0,0-1 1,0 0-1,-1 0 0,1 0 0,0 1 0,0-1 0,0 0 0,0 0 0,0 0 0,1-1 0,37 1 112,-29 0 1,-7-1-96,1 1-1,-1 1 0,0-1 0,0 0 0,1 1 0,-1-1 1,0 1-1,0 0 0,0 0 0,0 1 0,0-1 0,0 0 0,0 1 1,-1 0-1,1 0 0,0 0 0,-1 0 0,1 0 0,3 4 1,-2 1-19,0 0 0,0 0 1,-1 0-1,1 0 1,-2 0-1,1 1 1,1 8-1,-2-7-104,-1-1-1,0 1 0,0-1 1,-2 11-1,1-8 81,0-11 158,-47 1 1430,-6 0-1596,3-3-3317,34-1 875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38.9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1856,'0'0'6978,"28"-4"-6930,-5 4-48,13-3-752,-8 3-1193,-4 0-487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41.9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1176,'0'0'9682,"4"0"-10714,10 0-1536,0 0-2722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39.4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1 3201,'0'0'3032,"-1"7"-3008,0 1-86,0 3 152,0 1 1,1-1-1,2 22 0,-2-30-64,0 0 0,1 0 0,0-1 0,-1 1 1,1 0-1,0 0 0,0 0 0,1-1 0,-1 1 0,1 0 0,-1-1 0,1 1 0,0-1 0,0 0 0,0 1 0,0-1 0,0 0 0,1 0 0,-1-1 0,1 1 0,4 2 1,28 13 196,49 30 0,-72-40-108,-10-6-81,-1 0 1,1-1-1,0 1 0,-1 0 0,0 0 0,1 0 0,-1 0 1,1 0-1,-1 0 0,0 0 0,0 0 0,0 1 0,0-1 0,0 0 1,0 1-1,0-1 0,0 1 0,0-1 0,-1 1 0,1 0 1,-1-1-1,1 1 0,-1-1 0,1 1 0,-1 0 0,0-1 1,0 1-1,0 3 0,-8-2 168,0-1 0,0 1 0,0-1-1,-15 1 1,-80 9-393,37-9-4776,56-3 2106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39.8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 1776,'0'0'6346,"182"-22"-6346,-146 19-256,-9 3-2489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0 600,'0'0'10134,"0"25"-10247,0-7 109,1 25 2,-2-1-1,-2 1 1,-10 46 0,6-45 1,5-29-477,-1 0 1,-8 25-1,11-25-1026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3273,'0'0'7141,"18"-3"-6159,166 3-1379,-63 0-4754,-103 0 2488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3041,'0'0'6865,"4"0"-6449,4 0-144,4 0-80,4 0-88,4 0-96,0 0-8,3 0 0,5 4-344,8 3-504,-1-3-1400,-11-1-1641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19 720,'-7'-3'9714,"8"1"-9708,0 1-1,0 0 1,1 0-1,-1-1 1,0 1-1,1 0 1,-1 1-1,1-1 1,-1 0-1,1 0 0,0 0 1,-1 1-1,1-1 1,0 1-1,-1 0 1,1-1-1,0 1 1,3 0-1,38 0-51,-28 0-65,-15 0 2,1 17-845,0-14 952,-1 0 1,0 0 0,1 0 0,-1 0 0,0 0 0,0 0 0,-1 0 0,1 0 0,-1 0 0,1 0-1,-1 0 1,0 0 0,0 0 0,-1 0 0,1-1 0,0 1 0,-1 0 0,-2 2 0,-12 10 4,4-3 12,-2-1 0,-26 19 0,35-26-13,2-1 2,2-3-9,33 0-691,58 0-728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 1016,'0'0'10824,"-1"0"-10799,0 0-30,0 0 0,0 1 0,0-1 0,0 1 0,0 0 0,0-1 0,1 1 0,-1 0 0,0 0 0,0-1 0,0 1 0,1 0 0,-1 0 1,0 0-1,1 0 0,-1 0 0,1 0 0,-1 0 0,1 0 0,-1 0 0,1 0 0,0 0 0,0 0 0,0 1 0,-1-1 0,1 0 0,0 0 0,0 2 0,-2 38-475,2-38 363,0 10-293,1-6-541,-1 0-1,0 0 1,-1 0 0,0 0 0,-2 8-1,-1-3-2190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1 158 1504,'0'0'8672,"4"-19"-8224,86-119-943,-90 187-912,1-23 1375,-1 38-62,0 24 41,0-31-4825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56 104 1568,'0'0'8841,"9"-11"-8658,-5 9-259,-1 1 0,1-1 1,-1 0-1,0 0 0,1 0 0,-1 0 1,0-1-1,0 1 0,0-1 1,-1 0-1,1 0 0,-1 0 1,1 0-1,-1 0 0,0 0 1,0-1-1,-1 1 0,1-1 1,-1 0-1,1 1 0,-1-1 1,0 0-1,0 0 0,-1 1 1,1-1-1,-1 0 0,0-8 0,-39 12-524,34-1 589,0 1-1,0 0 0,1 1 0,-1-1 1,0 1-1,-8 2 0,12-2 11,0 0 0,0 0 0,-1-1 0,1 1 0,0 0 0,0 0 0,1 1 0,-1-1 1,0 0-1,0 0 0,0 0 0,1 0 0,-1 1 0,1-1 0,-1 2 0,-7 13-27,6-13 42,0 1 0,0-1 0,1 1 1,0-1-1,-1 1 0,1 0 0,1-1 0,-1 1 0,0 0 0,1 0 0,0 0 1,0-1-1,0 1 0,0 0 0,1 0 0,0 0 0,-1-1 0,1 1 1,1 0-1,-1-1 0,0 1 0,1-1 0,0 1 0,0-1 0,0 0 1,0 0-1,0 0 0,1 0 0,4 4 0,3 2-28,-1 0-1,0 1 0,0 0 1,0 0-1,-1 1 1,-1 0-1,0 0 1,-1 1-1,6 12 1,-12-22-29,1-1 0,-1 0 0,1 0 0,-1 0 0,0 0 0,0 0 0,1 1 0,-1-1 0,0 0 0,0 0 0,0 0 0,0 0 0,-1 1 0,1-1 0,0 0 0,0 0 0,-1 0 0,1 0 0,-1 0 0,1 0 0,-1 1 0,1-1 0,-2 1 0,0 0 45,0 0 0,0-1-1,0 1 1,0-1-1,0 0 1,0 0 0,0 0-1,0 0 1,0 0-1,-1 0 1,-2 0 0,-6 2 298,-1-1 0,0-1 0,-20 0 0,30-1-272,1-1 0,0 1 0,0-1 1,0 1-1,-1-1 0,1 1 0,0-1 0,0 1 1,0-1-1,0 0 0,0 0 0,0 0 0,0 0 1,1 0-1,-1 0 0,0 0 0,0 0 1,1 0-1,-1 0 0,0 0 0,1 0 0,-1 0 1,1 0-1,0-1 0,-1 1 0,1 0 0,0 0 1,0-1-1,0 1 0,-1 0 0,2-2 0,-3-50 244,3 41-357,-1 11 65,0-1 0,1 1 0,-1-1 0,0 0 0,1 1 0,0-1 0,-1 1 0,1 0 0,0-1 0,0 1 0,-1-1 0,1 1 0,0 0 0,0 0 0,1 0 0,-1-1 0,0 1 0,0 0 0,0 0 0,3-1 0,32-16-1361,-21 11 664,10-6-1323,-1 1-1833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0 1768,'0'0'6942,"-12"2"-4682,11 20-2230,2 29-649,-1-48 358,0 0 0,1 0 0,0 0 0,-1-1 0,1 1 0,0 0 0,0 0 0,1-1 0,-1 1 0,0-1 0,1 1 1,0-1-1,0 0 0,2 3 0,5 3-1781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42.3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161 1 4441,'0'0'6281,"89"170"-6105,-78-103-168,-11 7 112,0 3-120,-4 9-88,-81 36-608,3-22-1912,-7-14-3698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0 3289,'0'0'7796,"-4"22"-7485,1-18-869,1 1 1,-1-1-1,1 0 1,0 0 0,0 1-1,0 0 1,-2 7-1,12-12-2817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17 4929,'0'0'4642,"0"6"-4558,-15 88-25,15-13-276,36-80-377,-34-1 596,0 0-1,0-1 1,0 1-1,0-1 0,-1 1 1,1-1-1,0 0 1,0 1-1,-1-1 1,1 0-1,0 0 0,-1 0 1,1-1-1,-1 1 1,1 0-1,-1-1 1,1 1-1,-1-1 0,0 1 1,0-1-1,0 1 1,0-1-1,0 0 1,0 0-1,0 1 0,-1-1 1,1 0-1,-1 0 1,1 0-1,0-3 1,1-8 31,-1 0 0,1 0 0,-2-20 0,0 24 1,0-50-13,-1 58-49,1 0-1,-1-1 0,0 1 1,0 0-1,0 0 1,1 0-1,-1 0 0,0 0 1,0 1-1,0-1 1,-1 0-1,1 0 0,0 1 1,0-1-1,0 0 1,0 1-1,-1 0 0,1-1 1,0 1-1,0-1 1,-1 1-1,1 0 0,0 0 1,-1 0-1,1 0 1,0 0-1,-1 0 0,-1 1 1,-1-2-216,-1 1 0,1 0 0,0 1 0,0-1 0,0 1 0,0 0 0,0 0 0,0 0 1,-4 2-1,-24 30-1750,16-15 538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 3297,'0'0'6121,"0"14"-5897,-8 4-120,1 0-48,3 3-40,0 0-16,0-3 0,4 4-464,0-1-648,0 0-1177,0-6-615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43 3545,'0'0'4327,"-8"21"-4147,7 6-124,0 30-12,1-54-39,0 0 1,0 0-1,0-1 1,1 1 0,-1 0-1,1 0 1,0-1-1,0 1 1,0 0-1,0-1 1,0 1-1,0-1 1,1 1 0,2 2-1,-1-3 26,-1 0 0,1-1 0,0 0 0,0 0 0,-1 1 0,1-2 0,0 1 0,0 0 0,0-1 0,0 1 0,0-1-1,0 0 1,0 0 0,0 0 0,0 0 0,0-1 0,0 1 0,0-1 0,0 1 0,0-1 0,0 0 0,0-1 0,-1 1 0,1 0 0,0-1 0,-1 1 0,1-1 0,-1 0 0,1 0 0,-1 0-1,0 0 1,0 0 0,2-4 0,1-6 76,0-1 0,-1 0 1,-1 0-1,0-1 0,-1 1 0,0 0 0,-1-1 0,-1 1 0,-1-16 0,1 24-112,0 3-31,-1 1 1,0 0-1,0-1 1,1 1-1,-1 0 1,0 0-1,0 0 0,0 0 1,0 0-1,0 0 1,-1 0-1,1 0 1,0 0-1,0 1 1,0-1-1,-1 0 0,1 1 1,0-1-1,-1 1 1,1-1-1,-1 1 1,1 0-1,-1-1 1,1 1-1,0 0 0,-1 0 1,-1 0-1,-1 0-229,0-1 0,0 1-1,-1 0 1,1 0 0,0 0-1,0 1 1,0 0 0,0-1-1,0 1 1,-5 3 0,-25 24-2591,21-17 713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 3929,'0'0'4069,"0"15"-3963,-4 73-44,39-78-698,-33-9 643,0-1 1,0 0-1,0 1 1,0-1 0,0 1-1,0 0 1,0 0-1,-1-1 1,1 1-1,0 1 1,0-1 0,-1 0-1,1 0 1,0 0-1,-1 1 1,0-1 0,1 1-1,-1 0 1,0-1-1,1 1 1,-1 0 0,0-1-1,0 1 1,0 3-1,1 1 34,-1 1-1,0-1 0,0 1 1,-1-1-1,0 1 0,-1 7 0,1 5 1,0-17-32,-1 1 1,0-1 0,1 0-1,-1-1 1,0 1-1,0 0 1,0 0 0,0 0-1,0 0 1,0-1 0,0 1-1,-1 0 1,1-1-1,-1 1 1,1-1 0,-1 0-1,0 0 1,1 1 0,-1-1-1,0 0 1,0 0-1,0 0 1,0-1 0,0 1-1,0 0 1,-3 0 0,-9 3 50,0-1 0,-23 3 0,32-6-60,-55 1-816,59-1 752,0-1 1,1 1 0,-1 0 0,1-1 0,-1 1-1,1-1 1,-1 1 0,0-1 0,1 1 0,0-1 0,-1 1-1,1-1 1,-1 1 0,1-1 0,0 1 0,-1-1-1,1 0 1,0 1 0,0-1 0,-1 0 0,1 1-1,0-1 1,0 0 0,0 1 0,0-1 0,0 0-1,0 1 1,0-1 0,0 0 0,0 1 0,0-1-1,0 0 1,0 1 0,1-1 0,-1-1 0,1-4-700,-1-5-1440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1568,'0'0'7954,"0"-10"-6842,4 10-792,0 0-72,4 0-168,4 0-72,4 0-8,3 0-200,9 0-888,-4 0-1864,0 0-2986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3897,'0'0'5201,"87"0"-5185,-71 0 40,0 0-56,-4 0 0,4 0 0,0 0-136,11 3-848,-7-3-937,0 0-791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20 1 4489</inkml:trace>
  <inkml:trace contextRef="#ctx0" brushRef="#br0" timeOffset="1">20 1 4489,'-19'124'3617,"22"-124"-2721,9 0-584,0 0-160,8 0 32,4 0-96,31 0-88,-7 0-664,-1 0-2321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5 5169,'0'0'4922,"4"-1"-4899,7-1 16,1 1 1,-1 0-1,0 1 0,22 2 1,-32-2-90,1 0 0,0 0 1,-1 0-1,1 1 1,-1-1-1,1 0 1,-1 1-1,1-1 1,-1 1-1,1 0 1,-1-1-1,0 1 1,1 0-1,-1 0 0,0 0 1,1 0-1,-1 0 1,0 0-1,0 0 1,0 0-1,0 1 1,0-1-1,0 0 1,-1 0-1,1 1 0,0-1 1,-1 1-1,1-1 1,0 1-1,-1-1 1,0 1-1,1-1 1,-1 1-1,0-1 1,0 1-1,0 0 1,0-1-1,0 1 0,0-1 1,-1 1-1,1-1 1,0 1-1,-1-1 1,1 1-1,-1-1 1,1 1-1,-1-1 1,-1 2-1,-2 2-18,0 0 0,0 0 0,-1 0-1,1 0 1,-1-1 0,0 0 0,-1 0 0,1-1 0,-1 1 0,1-1-1,-1 0 1,-11 3 0,-19 13-134,-16 16-38,66-36 10,1 1 1,0 1 0,21 4-1,-19-2 313,38 8 286,-51-10-323,0 0-1,-1 0 0,1 0 1,0 1-1,-1 0 0,1 0 1,-1 0-1,1 0 0,-1 0 1,0 1-1,3 2 0,-5-3 0,0-1-1,0 0 0,-1 0 0,1 1 0,0-1 1,-1 1-1,1-1 0,0 0 0,-1 1 0,0-1 1,1 1-1,-1-1 0,0 1 0,0-1 1,0 1-1,0-1 0,0 1 0,0-1 0,0 1 1,-1-1-1,1 1 0,-1-1 0,1 1 0,-1-1 1,1 1-1,-1-1 0,0 0 0,1 1 0,-1-1 1,0 0-1,0 0 0,0 0 0,0 1 0,0-1 1,0 0-1,-1 0 0,1-1 0,-2 2 0,-6 5 39,-1 0 0,0-1-1,-20 10 1,21-12 20,-23 6 125,28-9-256,0 0 0,0 0 0,0 0 0,0 0-1,1 1 1,-1 0 0,0-1 0,-4 4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0 5065,'0'0'5249,"-35"82"-5241,27-60 48,4 3-56,0 0 8,0-4-8,4 0-88,0 1-304,0-8-200,0 0-392,0-3-857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28.1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276 0 2905,'0'0'6545,"-43"17"-3403,31-10-3131,1 0 0,-1 0-1,1 1 1,1 0 0,0 1 0,0 0 0,0 0-1,-15 22 1,10-10-26,0 1 0,1 1-1,-16 37 1,21-37-4,0 0-1,2 1 1,1 1-1,0-1 1,2 1-1,1 0 1,0 50-1,3-70-15,0 1-1,0-1 1,0 1-1,1-1 1,-1 1 0,1-1-1,1 1 1,-1-1 0,1 0-1,0 0 1,0 1-1,0-1 1,1-1 0,0 1-1,0 0 1,0-1 0,1 1-1,4 4 1,15 13-627,1-1 1,1-1-1,40 25 1,4-5-2940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1 4929,'0'0'1439,"0"17"-1356,0 115 1580,1-131-1660,-1 1 1,0 0-1,1 0 1,0-1-1,-1 1 1,1 0-1,0-1 1,0 1-1,-1-1 1,1 1-1,1-1 1,-1 1-1,0-1 1,0 0-1,0 1 1,1-1-1,-1 0 1,1 0-1,1 1 1,37 21 135,-18-12-60,-3 1 27,20 14 46,-38-25-144,1 0-1,0 1 0,-1 0 0,0-1 0,1 1 1,-1 0-1,0 0 0,0 0 0,0 0 0,0 0 1,0 0-1,0 0 0,-1 0 0,1 0 0,-1 0 0,0 0 1,1 4-1,-3-4 15,0-1 1,1 0 0,-1 0-1,0 0 1,0 0-1,0-1 1,0 1-1,0 0 1,0-1-1,0 1 1,0-1-1,0 0 1,0 0-1,-3 0 1,1 1 26,-23 2-198,1-2 1,-28-1 0,20 0-2313,21 0-1121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 3609,'0'0'8106,"0"-7"-7954,4 7-152,16 0-120,15 0-545,-3 0-1647,-4 0-2865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2985,'0'0'5213,"0"7"-5064,0 72-52,0-78-108,1-1-1,-1 1 0,1 0 0,-1 0 0,1-1 0,-1 1 0,1 0 0,-1-1 0,1 1 1,0-1-1,-1 1 0,1-1 0,0 1 0,0-1 0,-1 1 0,1-1 0,0 0 0,0 1 0,0-1 1,0 0-1,-1 0 0,1 0 0,0 1 0,0-1 0,0 0 0,0 0 0,0 0 0,1-1 0,37 1 112,-29 0 1,-7-1-96,1 1-1,-1 1 0,0-1 0,0 0 0,1 1 0,-1-1 1,0 1-1,0 0 0,0 0 0,0 1 0,0-1 0,0 0 0,0 1 1,-1 0-1,1 0 0,0 0 0,-1 0 0,1 0 0,3 4 1,-2 1-19,0 0 0,0 0 1,-1 0-1,1 0 1,-2 0-1,1 1 1,1 8-1,-2-7-104,-1-1-1,0 1 0,0-1 1,-2 11-1,1-8 81,0-11 158,-47 1 1430,-6 0-1596,3-3-3317,34-1 875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1856,'0'0'6978,"28"-4"-6930,-5 4-48,13-3-752,-8 3-1193,-4 0-487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1 3201,'0'0'3032,"-1"7"-3008,0 1-86,0 3 152,0 1 1,1-1-1,2 22 0,-2-30-64,0 0 0,1 0 0,0-1 0,-1 1 1,1 0-1,0 0 0,0 0 0,1-1 0,-1 1 0,1 0 0,-1-1 0,1 1 0,0-1 0,0 0 0,0 1 0,0-1 0,0 0 0,1 0 0,-1-1 0,1 1 0,4 2 1,28 13 196,49 30 0,-72-40-108,-10-6-81,-1 0 1,1-1-1,0 1 0,-1 0 0,0 0 0,1 0 0,-1 0 1,1 0-1,-1 0 0,0 0 0,0 0 0,0 1 0,0-1 0,0 0 1,0 1-1,0-1 0,0 1 0,0-1 0,-1 1 0,1 0 1,-1-1-1,1 1 0,-1-1 0,1 1 0,-1 0 0,0-1 1,0 1-1,0 3 0,-8-2 168,0-1 0,0 1 0,0-1-1,-15 1 1,-80 9-393,37-9-4776,56-3 2106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49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 1776,'0'0'6346,"182"-22"-6346,-146 19-256,-9 3-2489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55.7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0 600,'0'0'10134,"0"25"-10247,0-7 109,1 25 2,-2-1-1,-2 1 1,-10 46 0,6-45 1,5-29-477,-1 0 1,-8 25-1,11-25-1026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55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3273,'0'0'7141,"18"-3"-6159,166 3-1379,-63 0-4754,-103 0 2488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55.7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3041,'0'0'6865,"4"0"-6449,4 0-144,4 0-80,4 0-88,4 0-96,0 0-8,3 0 0,5 4-344,8 3-504,-1-3-1400,-11-1-1641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55.7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 1016,'0'0'10824,"-1"0"-10799,0 0-30,0 0 0,0 1 0,0-1 0,0 1 0,0 0 0,0-1 0,1 1 0,-1 0 0,0 0 0,0-1 0,0 1 0,1 0 0,-1 0 1,0 0-1,1 0 0,-1 0 0,1 0 0,-1 0 0,1 0 0,-1 0 0,1 0 0,0 0 0,0 0 0,0 1 0,-1-1 0,1 0 0,0 0 0,0 2 0,-2 38-475,2-38 363,0 10-293,1-6-541,-1 0-1,0 0 1,-1 0 0,0 0 0,-2 8-1,-1-3-2190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28.8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105 0 5617,'0'0'2734,"-2"1"-2670,1 0 0,-1-1 0,1 1-1,-1 0 1,1 0 0,0-1 0,-1 1 0,1 0-1,0 0 1,0 1 0,0-1 0,-2 2 0,-16 45 969,-24 96-1,35-106-1452,2 0 0,1 1-1,1 43 1,4-78 99,0-3 156,0 0 1,0 0-1,-1 0 0,1 0 0,0 0 0,0 0 0,0 0 0,1 0 0,-1 0 1,0 0-1,0 0 0,1 0 0,-1 0 0,0 0 0,1 0 0,-1 0 0,1 0 1,-1 0-1,1 0 0,-1 0 0,1 0 0,0-1 0,0 1 0,0 1 0,13-1-2917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55.7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1 158 1504,'0'0'8672,"4"-19"-8224,86-119-943,-90 187-912,1-23 1375,-1 38-62,0 24 41,0-31-4825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55.7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56 104 1568,'0'0'8841,"9"-11"-8658,-5 9-259,-1 1 0,1-1 1,-1 0-1,0 0 0,1 0 0,-1 0 1,0-1-1,0 1 0,0-1 1,-1 0-1,1 0 0,-1 0 1,1 0-1,-1 0 0,0 0 1,0-1-1,-1 1 0,1-1 1,-1 0-1,1 1 0,-1-1 1,0 0-1,0 0 0,-1 1 1,1-1-1,-1 0 0,0-8 0,-39 12-524,34-1 589,0 1-1,0 0 0,1 1 0,-1-1 1,0 1-1,-8 2 0,12-2 11,0 0 0,0 0 0,-1-1 0,1 1 0,0 0 0,0 0 0,1 1 0,-1-1 1,0 0-1,0 0 0,0 0 0,1 0 0,-1 1 0,1-1 0,-1 2 0,-7 13-27,6-13 42,0 1 0,0-1 0,1 1 1,0-1-1,-1 1 0,1 0 0,1-1 0,-1 1 0,0 0 0,1 0 0,0 0 1,0-1-1,0 1 0,0 0 0,1 0 0,0 0 0,-1-1 0,1 1 1,1 0-1,-1-1 0,0 1 0,1-1 0,0 1 0,0-1 0,0 0 1,0 0-1,0 0 0,1 0 0,4 4 0,3 2-28,-1 0-1,0 1 0,0 0 1,0 0-1,-1 1 1,-1 0-1,0 0 1,-1 1-1,6 12 1,-12-22-29,1-1 0,-1 0 0,1 0 0,-1 0 0,0 0 0,0 0 0,1 1 0,-1-1 0,0 0 0,0 0 0,0 0 0,0 0 0,-1 1 0,1-1 0,0 0 0,0 0 0,-1 0 0,1 0 0,-1 0 0,1 0 0,-1 1 0,1-1 0,-2 1 0,0 0 45,0 0 0,0-1-1,0 1 1,0-1-1,0 0 1,0 0 0,0 0-1,0 0 1,0 0-1,-1 0 1,-2 0 0,-6 2 298,-1-1 0,0-1 0,-20 0 0,30-1-272,1-1 0,0 1 0,0-1 1,0 1-1,-1-1 0,1 1 0,0-1 0,0 1 1,0-1-1,0 0 0,0 0 0,0 0 0,0 0 1,1 0-1,-1 0 0,0 0 0,0 0 1,1 0-1,-1 0 0,0 0 0,1 0 0,-1 0 1,1 0-1,0-1 0,-1 1 0,1 0 0,0 0 1,0-1-1,0 1 0,-1 0 0,2-2 0,-3-50 244,3 41-357,-1 11 65,0-1 0,1 1 0,-1-1 0,0 0 0,1 1 0,0-1 0,-1 1 0,1 0 0,0-1 0,0 1 0,-1-1 0,1 1 0,0 0 0,0 0 0,1 0 0,-1-1 0,0 1 0,0 0 0,0 0 0,3-1 0,32-16-1361,-21 11 664,10-6-1323,-1 1-1833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55.7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0 1768,'0'0'6942,"-12"2"-4682,11 20-2230,2 29-649,-1-48 358,0 0 0,1 0 0,0 0 0,-1-1 0,1 1 0,0 0 0,0 0 0,1-1 0,-1 1 0,0-1 0,1 1 1,0-1-1,0 0 0,2 3 0,5 3-1781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55.7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0 3289,'0'0'7796,"-4"22"-7485,1-18-869,1 1 1,-1-1-1,1 0 1,0 0 0,0 1-1,0 0 1,-2 7-1,12-12-2817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55.7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17 4929,'0'0'4642,"0"6"-4558,-15 88-25,15-13-276,36-80-377,-34-1 596,0 0-1,0-1 1,0 1-1,0-1 0,-1 1 1,1-1-1,0 0 1,0 1-1,-1-1 1,1 0-1,0 0 0,-1 0 1,1-1-1,-1 1 1,1 0-1,-1-1 1,1 1-1,-1-1 0,0 1 1,0-1-1,0 1 1,0-1-1,0 0 1,0 0-1,0 1 0,-1-1 1,1 0-1,-1 0 1,1 0-1,0-3 1,1-8 31,-1 0 0,1 0 0,-2-20 0,0 24 1,0-50-13,-1 58-49,1 0-1,-1-1 0,0 1 1,0 0-1,0 0 1,1 0-1,-1 0 0,0 0 1,0 1-1,0-1 1,-1 0-1,1 0 0,0 1 1,0-1-1,0 0 1,0 1-1,-1 0 0,1-1 1,0 1-1,0-1 1,-1 1-1,1 0 0,0 0 1,-1 0-1,1 0 1,0 0-1,-1 0 0,-1 1 1,-1-2-216,-1 1 0,1 0 0,0 1 0,0-1 0,0 1 0,0 0 0,0 0 0,0 0 1,-4 2-1,-24 30-1750,16-15 538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55.7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 3297,'0'0'6121,"0"14"-5897,-8 4-120,1 0-48,3 3-40,0 0-16,0-3 0,4 4-464,0-1-648,0 0-1177,0-6-615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55.7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43 3545,'0'0'4327,"-8"21"-4147,7 6-124,0 30-12,1-54-39,0 0 1,0 0-1,0-1 1,1 1 0,-1 0-1,1 0 1,0-1-1,0 1 1,0 0-1,0-1 1,0 1-1,0-1 1,1 1 0,2 2-1,-1-3 26,-1 0 0,1-1 0,0 0 0,0 0 0,-1 1 0,1-2 0,0 1 0,0 0 0,0-1 0,0 1 0,0-1-1,0 0 1,0 0 0,0 0 0,0 0 0,0-1 0,0 1 0,0-1 0,0 1 0,0-1 0,0 0 0,0-1 0,-1 1 0,1 0 0,0-1 0,-1 1 0,1-1 0,-1 0 0,1 0 0,-1 0-1,0 0 1,0 0 0,2-4 0,1-6 76,0-1 0,-1 0 1,-1 0-1,0-1 0,-1 1 0,0 0 0,-1-1 0,-1 1 0,-1-16 0,1 24-112,0 3-31,-1 1 1,0 0-1,0-1 1,1 1-1,-1 0 1,0 0-1,0 0 0,0 0 1,0 0-1,0 0 1,-1 0-1,1 0 1,0 0-1,0 1 1,0-1-1,-1 0 0,1 1 1,0-1-1,-1 1 1,1-1-1,-1 1 1,1 0-1,-1-1 1,1 1-1,0 0 0,-1 0 1,-1 0-1,-1 0-229,0-1 0,0 1-1,-1 0 1,1 0 0,0 0-1,0 1 1,0 0 0,0-1-1,0 1 1,-5 3 0,-25 24-2591,21-17 713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55.7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 3929,'0'0'4069,"0"15"-3963,-4 73-44,39-78-698,-33-9 643,0-1 1,0 0-1,0 1 1,0-1 0,0 1-1,0 0 1,0 0-1,-1-1 1,1 1-1,0 1 1,0-1 0,-1 0-1,1 0 1,0 0-1,-1 1 1,0-1 0,1 1-1,-1 0 1,0-1-1,1 1 1,-1 0 0,0-1-1,0 1 1,0 3-1,1 1 34,-1 1-1,0-1 0,0 1 1,-1-1-1,0 1 0,-1 7 0,1 5 1,0-17-32,-1 1 1,0-1 0,1 0-1,-1-1 1,0 1-1,0 0 1,0 0 0,0 0-1,0 0 1,0-1 0,0 1-1,-1 0 1,1-1-1,-1 1 1,1-1 0,-1 0-1,0 0 1,1 1 0,-1-1-1,0 0 1,0 0-1,0 0 1,0-1 0,0 1-1,0 0 1,-3 0 0,-9 3 50,0-1 0,-23 3 0,32-6-60,-55 1-816,59-1 752,0-1 1,1 1 0,-1 0 0,1-1 0,-1 1-1,1-1 1,-1 1 0,0-1 0,1 1 0,0-1 0,-1 1-1,1-1 1,-1 1 0,1-1 0,0 1 0,-1-1-1,1 0 1,0 1 0,0-1 0,-1 0 0,1 1-1,0-1 1,0 0 0,0 1 0,0-1 0,0 0-1,0 1 1,0-1 0,0 0 0,0 1 0,0-1-1,0 0 1,0 1 0,1-1 0,-1-1 0,1-4-700,-1-5-1440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55.7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1568,'0'0'7954,"0"-10"-6842,4 10-792,0 0-72,4 0-168,4 0-72,4 0-8,3 0-200,9 0-888,-4 0-1864,0 0-2986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55.7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3897,'0'0'5201,"87"0"-5185,-71 0 40,0 0-56,-4 0 0,4 0 0,0 0-136,11 3-848,-7-3-937,0 0-791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29.1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172 0 5521,'0'0'4136,"-11"8"-4020,-7 4-71,1 2-1,0 0 1,2 1 0,-24 28 0,35-38-43,-2 1-13,1 0 1,1 0-1,-1 0 0,1 0 1,0 1-1,0 0 1,1 0-1,0 0 0,0 0 1,1 0-1,0 0 0,0 1 1,1-1-1,-1 12 0,2-17 6,0-1-1,1 0 0,-1 0 1,1 0-1,-1 0 0,1 0 1,0 0-1,-1 0 0,1 0 1,0 0-1,0 0 0,-1-1 1,1 1-1,0 0 0,0 0 1,0-1-1,0 1 0,0 0 1,0-1-1,0 1 0,0-1 0,0 0 1,1 1-1,-1-1 0,0 0 1,0 0-1,0 1 0,2-1 1,41 5 66,-35-4-115,117 2-1983,-94-3 919,16 0-1016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0:55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20 1 4489</inkml:trace>
  <inkml:trace contextRef="#ctx0" brushRef="#br0" timeOffset="1">20 1 4489,'-19'124'3617,"22"-124"-2721,9 0-584,0 0-160,8 0 32,4 0-96,31 0-88,-7 0-664,-1 0-2321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3:04.2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30 1672,'0'0'9617,"25"-4"-9556,-17 0-62,0 0 0,1 1 0,-1 0 0,1 0-1,0 1 1,0 0 0,0 0 0,0 1-1,0 0 1,0 1 0,13 1 0,-20-2-24,1 1 0,-1 0 1,1 0-1,-1 0 0,1 0 1,-1 1-1,1-1 0,-1 1 1,0-1-1,1 1 0,-1 0 1,0 0-1,1 0 0,-1 0 0,0 0 1,0 1-1,2 1 0,-2 0-27,0 0-1,0 1 1,-1-1-1,1 0 1,-1 1-1,0-1 1,0 1-1,0 0 0,0-1 1,-1 1-1,1 4 1,1 17-65,-1 1 1,-4 50-1,2-70 109,-1 0-1,0 1 0,0-1 1,0 0-1,-1 0 1,0 0-1,0 0 0,0 0 1,-1-1-1,1 1 0,-2-1 1,1 0-1,-9 8 0,0-1 20,-1-1 0,0 0 0,-29 16 0,30-19-6,6-4-4,0 0 0,0 0 0,0-1-1,-15 5 1,18-7-3,3-1 175,26 0 9,10 2-653,1 1 1,-1 2 0,62 17 0,-87-18-2268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3:04.7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1 4905,'0'0'6685,"-1"2"-6666,-7 37-433,-5 44 0,2-12-2893,4-38 226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3:06.0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206 45 2985,'0'0'5578,"-2"-4"-5203,-1 1-307,0 0 1,0 0 0,0 0-1,-1 0 1,1 1-1,-1-1 1,0 1-1,0 0 1,0 0-1,0 0 1,0 1-1,0-1 1,0 1-1,0 0 1,-1 0-1,1 1 1,-5-1 0,-8-1-79,0 0 0,0 1 1,-34 2-1,49 0 2,0 0 0,1-1 0,-1 1 0,1 0 0,-1 0 0,1 0 0,-1 0 0,1 0-1,-1 0 1,1 1 0,0-1 0,0 0 0,0 1 0,0-1 0,0 1 0,0-1 0,0 1 0,0-1 0,0 1 0,1 0 0,-1-1 0,1 1 0,-1 0 0,1-1 0,0 1 0,-1 0 0,1 0 0,0 2 0,1 54-511,0-54 475,0-1 0,0 1 0,1-1 0,-1 1 0,1-1 1,0 0-1,0 1 0,0-1 0,0 0 0,0 0 0,1-1 1,-1 1-1,1 0 0,0-1 0,0 0 0,0 0 0,0 1 1,0-2-1,1 1 0,-1 0 0,6 1 0,1 2-77,1-1-1,0-1 0,0 0 0,0 0 1,0-1-1,13 1 0,-7-2 167,3 0-51,0 0 1,-1-1-1,29-4 1,-44 3 47,1 0 1,-1 0 0,1 0-1,-1 0 1,0-1 0,0 1-1,0-1 1,0 0 0,0 0 0,0-1-1,0 1 1,0-1 0,-1 0-1,0 0 1,1 0 0,-1-1-1,0 1 1,-1-1 0,1 1-1,3-7 1,-5 6 63,0 1-1,0 0 1,0-1 0,0 1-1,-1-1 1,0 1-1,0-1 1,0-6 0,0 1 153,-2 9-273,0 0 1,0-1-1,0 1 0,0 0 1,0 0-1,0 0 1,1 1-1,-1-1 0,0 0 1,0 1-1,0-1 1,0 1-1,0 0 1,1-1-1,-3 2 0,1 10-102,0 0-1,1 0 1,0 0-1,1 0 1,0 0-1,1 1 1,0-1-1,1 0 1,4 20-1,1 35-261,-6-48 372,1-11 12,-1 0 0,0 0 0,-1 0-1,0-1 1,-3 14 0,3-17 5,-1-1 1,0 1 0,0-1-1,0 0 1,0 0-1,0 0 1,0 0 0,-1 0-1,0 0 1,1-1 0,-1 0-1,0 1 1,0-1-1,-7 3 1,3-1 45,-1-1 0,0 0-1,0-1 1,0 1 0,0-2 0,-1 1 0,1-1-1,0-1 1,-1 1 0,1-1 0,-10-1-1,-3 0 130,21 1-188,-1 0 0,0 0-1,1 0 1,-1 0 0,1 0 0,-1 0 0,1 0 0,-1 0-1,1 0 1,-1-1 0,1 1 0,-1 0 0,1 0 0,-1-1 0,1 1-1,-1 0 1,1-1 0,-1 1 0,1 0 0,-1-1 0,1 1-1,0-1 1,-1 1 0,1 0 0,0-1 0,-1 1 0,1-1-1,0 1 1,0-1 0,-1 0 0,0-19-1374,1 14 529,0-5-1344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3:07.1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1 128 3593,'0'0'4750,"7"-16"-4626,25-50-41,-30 64-79,-1-1 0,1 1 0,0-1 0,0 1 0,0 0 0,0 0 0,0 0 0,1 0 0,-1 0 0,0 1 0,1-1 1,-1 1-1,1-1 0,0 1 0,0 0 0,-1 0 0,1 0 0,0 0 0,0 1 0,0-1 0,4 1 0,3-2 11,1 0 57,32-5-83,-42 7 6,1 0-1,0 0 1,0 0 0,0 0-1,-1 0 1,1 1-1,0-1 1,0 1 0,-1-1-1,1 1 1,0 0-1,-1-1 1,1 1 0,-1 0-1,1 0 1,-1 0-1,1 0 1,-1 0 0,1 1-1,0 0 1,4 6-5,-1 0 1,0 0-1,0 0 0,-1 0 1,0 1-1,-1 0 1,1 0-1,-2 0 0,1 0 1,-1 0-1,-1 1 1,0-1-1,0 0 0,-1 13 1,1-15-41,-1-1 0,0 1-1,0-1 1,-1 0 0,0 1 0,0-1 0,0 1 0,-1-1 0,0 0-1,0 0 1,-1 0 0,0 0 0,0 0 0,0-1 0,-1 1 0,1-1 0,-1 0-1,-1 0 1,1 0 0,-1-1 0,-5 5 0,-9 7 129,-1 0-1,-1-2 1,-1 0 0,0-1-1,-36 14 1,58-27-64,-1 1 0,1-1 0,-1 0 0,1 0 0,-1 0 0,1 0 0,-1 0 1,1 0-1,-1 1 0,1-1 0,-1 0 0,1 1 0,0-1 0,-1 0 0,1 0 0,-1 1 0,1-1 0,0 1 0,-1-1 0,1 0 0,0 1 0,-1-1 1,1 1-1,0-1 0,0 1 0,-1-1 0,1 1 0,0-1 0,0 1 0,15 4-18,41-5-222,-44 0 398,27 0-109,-5 1-1719,50-6 0,-59 2-210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3:08.3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204 247 3017,'0'0'6401,"6"-7"-6136,12-9-177,-3 2 18,-1 1 0,16-22 0,-26 30-74,-1 0 0,1 0-1,-1 0 1,0 0 0,-1-1 0,1 1 0,-1-1 0,0 0 0,-1 0 0,1 0 0,-1 0 0,1-11 0,-2 8 20,0 8-30,1-1 1,-1 0-1,0 0 1,0 1-1,0-1 0,0 0 1,0 1-1,0-1 1,0 0-1,-1 0 1,1 1-1,0-1 1,-1 0-1,1 1 1,-1-1-1,0 1 1,0-1-1,0 1 1,1-1-1,-1 1 0,-1-1 1,1 1-1,0 0 1,0 0-1,0-1 1,-1 1-1,1 0 1,0 0-1,-1 0 1,1 1-1,-1-1 1,-2-1-1,-8-2-31,0 0 0,0 0 0,0 1 0,-19-2 0,27 5-3,0-1 1,0 1-1,0 0 0,0 0 1,0 0-1,0 1 0,0-1 0,0 1 1,0 0-1,0 0 0,0 1 0,0-1 1,0 1-1,1 0 0,-1 0 0,1 0 1,-6 4-1,4-1-23,0 0-1,1 0 0,0 1 1,0-1-1,0 1 1,1 0-1,-1 0 1,2 0-1,-1 0 1,-2 8-1,2-1-33,1 1-1,0-1 0,1 1 1,1 16-1,-1 3-154,2 37-132,0-64 328,0 0 1,0-1 0,0 1 0,1-1-1,0 1 1,0-1 0,0 0-1,1 0 1,6 10 0,43 47-280,-36-45 262,-1 0 1,-1 1-1,15 25 0,-28-42 35,0 0 0,0 0 0,0 0 0,-1 0 0,1 0 0,-1 0 0,1 0 0,-1 0 0,1 0 0,-1 1 0,1-1 0,-1 0 0,0 0 0,0 1 0,0-1 0,0 0 0,0 0 0,0 1 0,0-1 0,0 0 0,0 0 0,0 1 0,-1-1 0,1 0 0,-1 0 0,1 0 0,-1 1 0,1-1 0,-1 0-1,1 0 1,-1 0 0,0 0 0,0 0 0,0 0 0,1 0 0,-1-1 0,0 1 0,0 0 0,0 0 0,0-1 0,-1 1 0,1 0 0,0-1 0,0 1 0,0-1 0,0 0 0,-1 1 0,-1-1 0,-8 3-29,0-2-1,0 0 1,0 0-1,-17-1 0,15-1 81,3 2 1,-1-1 0,1-1-1,-1 0 1,1 0 0,0-1-1,-19-6 1,27 7 4,-1-1 0,0 1 0,0-1 0,1 0 0,-1 1 1,1-1-1,-1 0 0,1 0 0,0-1 0,0 1 0,0 0 0,0-1 0,0 0 0,0 1 0,1-1 0,0 0 0,-1 0 0,1 1 0,0-1 0,0 0 0,0 0 0,1-1 0,-1 1 1,1 0-1,0 0 0,-1 0 0,2-4 0,-2-14 186,1 15-215,-1-1-1,1 1 1,1 0-1,-1 0 1,3-9 0,-2 13-62,-1 0-1,1 0 1,0 0 0,0 0 0,1 0 0,-1 0 0,0 0 0,1 0 0,-1 0-1,1 1 1,-1-1 0,1 1 0,0-1 0,0 1 0,0-1 0,0 1 0,0 0-1,2-1 1,66-23-2895,-26 11 558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03:21.5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1 368,'0'0'3732,"-12"39"-1936,-9-5-1861,18-27 60,-1-1 0,1 1-1,-2-1 1,1 0-1,-1-1 1,-5 7-1,-26 26 13,83-34-132,-40-4 113,1 0 1,0 0 0,-1 0-1,1-1 1,-1 0 0,1-1 0,-1 0-1,0 0 1,1 0 0,-1-1-1,0 0 1,11-7 0,-11-20 1040,-10 18 2527,-1 51-4056,6 26 675,0 17-12,-6-26-3110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0:58:16.4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283 202 1360,'0'-3'8487,"1"-5"-6486,1-11-4388,-2 32 2566,-2-18 572,-4-16-541,5 20-201,-43-84 283,39 76-294,-1 1 0,0 0 0,0 1 0,-1-1 0,0 1 0,-1 0 0,-11-8 0,18 14-10,-1 1 1,1-1-1,0 1 0,0 0 0,0-1 0,-1 1 0,1 0 0,0 0 0,-1 0 0,1 0 0,0 0 0,0 0 1,-1 0-1,1 0 0,0 0 0,-1 1 0,1-1 0,0 1 0,0-1 0,0 1 0,-1-1 0,1 1 0,0-1 1,0 1-1,0 0 0,0 0 0,0 0 0,0-1 0,0 1 0,0 0 0,1 0 0,-1 0 0,0 1 0,1-1 1,-2 2-1,-25 45 29,25-43-32,-15 34-46,1 1 0,2 0 1,2 1-1,1 0 1,2 1-1,3 0 0,1 0 1,0 52-1,3-47 12,1-29-8,0 0 0,1 0 0,1-1 1,4 22-1,-5-37 32,0 0 0,1 0 0,0 0 0,-1 0 1,1 0-1,0 0 0,0 0 0,0-1 0,0 1 0,0 0 1,0-1-1,1 1 0,-1-1 0,1 1 0,-1-1 0,1 1 1,-1-1-1,1 0 0,0 0 0,-1 0 0,1 0 1,3 1-1,2 0-81,-1-1 0,0 0 0,1-1 0,-1 1 0,11-1 0,-5-1 58,-8 1-115,0-1 1,1 0 0,-1 0-1,0 0 1,0-1 0,0 0-1,0 0 1,0 0-1,0 0 1,-1 0 0,1-1-1,-1 0 1,0 1 0,1-1-1,-1 0 1,3-5 0,1 1-575,16-15-2124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0:58:17.1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6497,'0'0'2021,"25"0"-1754,82-3 45,-36-3-3864,-63 5 1617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0:58:17.4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 3801,'0'0'4161,"70"0"-4001,-48 0-160,12 0-832,-4 0-705,1-5-1327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0.3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191 83 4745,'0'0'4997,"-28"10"-4964,-86 33-33,110-41-7,2-1 0,-1 0 0,0 1 0,0 0-1,0 0 1,1 0 0,-1 0 0,1 0 0,-1 0-1,1 1 1,0-1 0,0 1 0,0 0-1,0-1 1,1 1 0,-1 0 0,1 0 0,0 0-1,0 0 1,0 0 0,0 0 0,0 1 0,0-1-1,1 0 1,0 0 0,0 1 0,0-1-1,0 0 1,0 1 0,0-1 0,1 0 0,1 4-1,-1 11-131,-1-16 106,0 0 0,0 0 1,1 0-1,-1 0 0,0-1 0,1 1 1,-1 0-1,1 0 0,0-1 0,0 1 1,-1 0-1,1-1 0,0 1 0,0 0 1,1-1-1,-1 0 0,0 1 0,0-1 1,1 0-1,-1 1 0,1-1 0,-1 0 1,1 0-1,-1 0 0,1-1 0,0 1 1,-1 0-1,1 0 0,0-1 0,2 1 1,5 1-135,1 0 0,-1-1 0,1 0 0,14-1-1,-22 0 133,0 0 42,0-1 0,-1 1 0,1 0 0,-1-1 0,1 0 0,-1 1 0,1-1 0,-1 0 0,0 0 0,1 0 0,-1 0 0,0 0 0,1 0 0,-1 0 0,0 0 0,0 0 0,0-1 0,0 1 0,0 0 0,-1-1 0,1 1 0,0-1 0,0 1 0,-1-1 0,1 1 0,-1-2 0,13-51 191,-10 38-167,3-11-32,11-44 515,-15 66-469,-1 0 0,1 1 0,0-1 0,1 1 0,-1 0 0,1-1 0,0 1 0,0 0 0,0 1 0,0-1 0,7-5 0,-8 7-57,0 1 0,0 0 0,0 0-1,0 0 1,1 1 0,-1-1 0,0 0 0,0 1-1,1-1 1,-1 1 0,0 0 0,0 0 0,1 0-1,-1 0 1,4 1 0,-5-1-2,1 0 0,-1 0 0,0 1 0,0-1 0,0 0-1,1 1 1,-1-1 0,0 1 0,0-1 0,0 1 0,0 0 0,0-1 0,0 1 0,0 0 0,0 0-1,-1 0 1,1 0 0,0 0 0,0 0 0,-1 0 0,1 0 0,0 0 0,-1 0 0,1 0 0,-1 0-1,0 1 1,1-1 0,-1 2 0,1 6 38,0 0-1,-1 0 0,0 0 1,-1 0-1,0-1 1,0 1-1,-1 0 1,0 0-1,0-1 1,-1 0-1,0 1 0,-1-1 1,0 0-1,0 0 1,-1-1-1,0 1 1,0-1-1,-10 10 1,14-14-1036,9-8 728,13-11 281,2-10 326,-1-1 1,-1-1 0,-1-1 0,28-55 0,-41 70 315,-9 25-494,-2 8-165,2-7 70,-2 8-76,1 1 1,1-1-1,0 0 1,2 1 0,3 39-1,-2-58-47,0 0 0,0 0 0,0 0 0,0 0 0,0 0-1,0 0 1,1 0 0,-1 0 0,1-1 0,-1 1 0,1 0 0,-1-1 0,1 0 0,0 1-1,0-1 1,0 0 0,0 0 0,0 0 0,0 0 0,0 0 0,0 0 0,0-1 0,0 1-1,0-1 1,1 1 0,-1-1 0,0 0 0,0 0 0,0 0 0,5-1 0,-2 1 15,1 0 0,-1-1 1,0 0-1,1 0 0,-1 0 1,0 0-1,0-1 1,0 0-1,0 0 0,0-1 1,8-4-1,-3-2 55,0 0 1,0-1-1,-1 0 1,0-1-1,8-12 0,-13 17 235,0 0 1,-1 0-1,0-1 0,0 0 0,-1 0 0,0 0 0,0 0 0,-1 0 1,1 0-1,-1 0 0,-1-9 0,0 15-226,-1 1 0,1 0 0,-1 0 0,0 0 0,1-1 0,-1 1 1,1 0-1,-1 0 0,0 0 0,1 0 0,-1 0 0,1 0 0,-1 0 0,0 0 0,1 1 0,-1-1 0,1 0 0,-1 0 0,0 0 0,1 1 0,-1-1 1,1 0-1,-1 1 0,1-1 0,-1 0 0,1 1 0,-1-1 0,1 1 0,0-1 0,-2 1 0,-3 19 0,1 1-1,1-1 1,0 1 0,1 35-1,2-56-30,0 1 0,1-1 0,-1 1-1,0-1 1,1 1 0,-1-1 0,1 1 0,-1-1 0,0 1-1,1-1 1,-1 1 0,1-1 0,0 0 0,-1 1-1,1-1 1,-1 0 0,1 0 0,-1 0 0,1 1 0,0-1-1,-1 0 1,1 0 0,-1 0 0,1 0 0,0 0 0,-1 0-1,1 0 1,1 0 0,27 0-178,-20-1 213,-3 0 15,1 0 0,0 0 0,-1-1 1,1 0-1,-1-1 0,0 1 0,0-1 0,0 0 0,0-1 0,0 0 0,-1 0 0,0 0 0,1 0 0,-1-1 1,-1 0-1,1 0 0,-1 0 0,0 0 0,0-1 0,5-10 0,-6 12-13,-2 3-213,-1 107-351,0-105 540,0 0 0,0 1 1,0-1-1,0 0 1,0 1-1,1-1 0,-1 0 1,0 1-1,1-1 1,-1 0-1,1 0 0,-1 0 1,1 1-1,0-1 1,-1 0-1,1 0 0,0 0 1,0 0-1,0 0 1,0 0-1,0 0 0,0 0 1,1 0-1,1 0-2,-1 0-1,0 0 1,0 0-1,1 0 1,-1-1-1,1 0 1,-1 1-1,1-1 1,-1 0-1,0 0 1,1 0-1,2 0 1,0-1 51,0 0 1,0 0-1,0 0 1,0-1-1,0 1 1,0-1-1,0 0 0,0-1 1,-1 1-1,0-1 1,9-6-1,3-10 82,-1-1 0,-1 0-1,-1-1 1,-1 0 0,11-26 0,9-15 406,-28 60-1176,-1 10 295,1 31 254,-6 50 453,-5-40-241,3-28-518,-1 38-1,5-58 311,0-1-1,1 1 0,-1-1 0,1 1 1,-1-1-1,1 1 0,-1-1 0,1 0 1,0 1-1,-1-1 0,1 0 0,-1 1 1,1-1-1,0 0 0,-1 0 0,1 0 0,0 1 1,-1-1-1,1 0 0,0 0 0,-1 0 1,1 0-1,0 0 0,-1 0 0,1 0 1,0-1-1,-1 1 0,1 0 0,0 0 1,2-1-403,18 1-1743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0:58:18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311 1 3577,'0'0'4038,"-8"0"-3842,-14 0-126,1 1 0,0 0 0,-1 2 0,-37 9-1,-72 31 30,130-40-153,0 0 0,0 0 1,1 0-1,-1 1 0,1-1 0,0 0 0,0 0 0,0 1 1,0-1-1,1 6 0,3 9 152,1 0-46,-1 1 0,-1 0 0,0 28-1,-11 252 72,6-233-103,1-35 1,0 11 25,-2 1 0,-1-1-1,-15 63 1,17-97 27,1 0 0,0-1 0,1 1 0,-1 0 0,2 8 0,0 3 1411,15-19-1678,-3-1 285,-1 0 0,0-1-1,0-1 1,20-6 0,-20 5-70,-1 0 0,1 2 0,0-1 0,21-1 0,35 4-1024,-41 0-2773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0:58:20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290 6 2841,'0'0'6645,"-7"-1"-6093,-6 0-383,-25-1 115,0 1-1,-38 4 1,69-1-352,1 0 0,-1 0 0,1 1 0,0 0 0,0 0 0,0 0 0,1 1 0,-1-1 0,1 2 0,0-1 0,0 0 0,0 1 0,1 0 0,0 0-1,-1 0 1,2 1 0,-1-1 0,1 1 0,0 0 0,0 0 0,0 0 0,1 1 0,0-1 0,0 0 0,1 1 0,0 0 0,0-1 0,0 14 0,1-19 57,1 1 1,0 0 0,0-1-1,0 1 1,0-1-1,0 1 1,0-1 0,0 0-1,0 0 1,0 1 0,1-1-1,-1 0 1,0 0 0,1 0-1,-1 0 1,1 0 0,-1 0-1,1-1 1,0 1 0,-1 0-1,1-1 1,0 1-1,-1-1 1,1 0 0,0 0-1,3 1 1,51 2-96,-54-3 81,33 0 168,-1-1-1,1-2 1,41-10 0,-96 17-570,8-3 326,1 2 1,-1-1-1,-13 6 0,11-3 109,1 1 0,-1 1 0,1 0 1,0 1-1,0 1 0,-16 14 0,24-19 10,0 1 0,1 0 0,0 0 0,0 0 0,0 1 0,1-1 0,0 1 0,0 0 0,0 0 0,1 0 0,0 0 0,0 1 0,0-1 0,1 0 0,0 1 0,0-1 1,0 10-1,1-12 22,0 0 0,0 0 1,0 0-1,1 0 1,-1 0-1,1 0 0,0 0 1,0 0-1,1 0 1,-1 0-1,1 0 1,4 7-1,-3-9-17,-1 1 0,1 0 1,0-1-1,0 0 0,0 1 0,1-1 0,-1 0 1,1-1-1,-1 1 0,1-1 0,-1 1 0,1-1 1,0 0-1,6 0 0,8 3-273,1-1 1,0-1-1,1 0 0,-1-2 1,0 0-1,0-1 0,0-1 1,0-1-1,32-9 1,-9-3-2012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0:58:21.0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 4929,'0'0'6641,"0"7"-6641,0 16 8,0 7-8,0 10-48,0 31-264,0-11-1080,-8-5-2729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0:58:21.5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 4305,'0'0'6925,"0"2"-6906,0 18-90,-1 29-412,2 0-1,3-1 1,12 65 0,-6-62-3222,-7-34 1542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0:58:21.8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6 496,'0'0'4329,"182"-5"-4377,-146 5-840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0:58:22.9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 61 3025,'0'0'4389,"4"-1"-4181,5-2-146,0 0 1,1 1 0,-1 0-1,1 1 1,-1 0 0,15 1-1,65 4-10,-76-1-47,1 0-1,-1 0 0,0 1 0,0 1 1,21 11-1,-20-9 1,1 0-1,0-1 1,0-1 0,15 3 0,-29-7 17,0-1 0,0 0 0,0 0 0,0 0 0,0 0 0,0 0 0,0 0 0,0 0 0,0 0 0,1 0 0,-1 0 0,0 0 0,0-1 0,-1 1 0,1 0 0,0-1 0,0 1 0,0-1 0,0 1 0,0-1 0,0 0 0,0 1 0,-1-1 0,1 0 0,0 1 0,-1-1 0,1 0 0,0 0 0,-1 0 0,1 0 0,-1 1 0,1-1 0,-1 0 0,1 0 0,-1 0 0,0 0 0,1-2 0,0-4 151,0-1 1,-1 1-1,0 0 1,-1-13-1,0 2 371,1 17-531,-1-1 0,0 1 0,0-1 0,0 1 0,0-1 0,0 1 0,0 0 0,0 0 0,0-1-1,0 1 1,-1 0 0,1 0 0,0 0 0,-1 0 0,1 1 0,-1-1 0,1 0 0,-1 0 0,0 1 0,1-1 0,-1 1 0,-3-1 0,-41-7-267,26 8-13,3-1-104,0 1 0,0 1-1,0 0 1,1 2-1,-21 4 1,32-5 249,1-1 0,-1 1-1,0 1 1,1-1 0,0 0 0,0 1 0,-1 0-1,1 0 1,1 0 0,-1 1 0,0-1 0,1 1 0,0 0-1,0 0 1,0 0 0,0 1 0,1-1 0,0 0-1,-1 1 1,2 0 0,-1-1 0,-1 7 0,0 2-149,1-1 0,-1 24 0,-1 7 206,4-41 84,-1-1 0,0 1 0,0-1 0,1 0 0,-1 0 0,0 1 0,0-1 0,0 0 0,-1 0 0,1 0 0,0 0 0,0 0 0,-1 0 0,1-1 0,0 1 0,-1 0 0,1-1 0,0 1 0,-1-1 0,1 1 0,-1-1 0,1 1 0,-1-1 0,0 0 0,1 0 0,-1 0 0,1 0 0,-1 0 0,1 0 0,-2-1 1,-2 1 28,-1 0 0,1-1 0,0 1 1,0-1-1,0-1 0,0 1 1,0-1-1,-5-2 0,5 1-22,0-1 0,0 0 0,1 0 0,0 0 0,0 0 0,0-1 0,0 1 0,1-1 0,-1 0-1,1 0 1,0 0 0,1-1 0,0 1 0,-1-1 0,2 1 0,-1-1 0,1 0 0,-1 0-1,2 0 1,-1 1 0,1-1 0,0 0 0,1-11 0,-1 16-32,1 0 0,-1-1 0,1 1 0,-1 0-1,1 0 1,-1 0 0,1 0 0,0 0 0,0 0 0,-1 0 0,1 1 0,0-1 0,0 0 0,0 0-1,0 1 1,0-1 0,0 0 0,0 1 0,0-1 0,0 1 0,0-1 0,1 1 0,-1 0-1,0 0 1,0-1 0,2 1 0,34-3-2040,-36 3 1898,8 0-2289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0:58:23.4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4001,'0'0'5858,"9"4"-5456,7 5-327,0 0-1,0 0 1,-1 2 0,0 0-1,0 0 1,-1 1 0,-1 1-1,0 1 1,-1 0 0,-1 0-1,0 1 1,-1 0 0,0 1-1,-1 0 1,-1 1 0,-1 0-1,0 0 1,7 30 0,-7-13-168,-2 1-1,-2-1 1,-1 1 0,-1 0 0,-2 0 0,-2-1-1,-1 1 1,-1-1 0,-17 55 0,-22 29-2135,-8-13-2443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3:18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1712,'0'0'6898,"0"1"-6676,0 1 0,0 0 0,0-1 0,0 1 0,0 0 0,0-1 0,1 1-1,-1-1 1,1 1 0,-1 0 0,1-1 0,-1 1 0,3 2 0,15 0-111,1 1 0,0-2 0,-1-1 0,29 1 0,17 1-70,407 27 116,4-32-24,-202 0-133,1131 1 88,-1090-11-65,4 0 3,510-25-18,763-31-25,-861 49 18,-392 11 50,-269 7 79,-29-10 98,-12 2-222,4 4-45,12-1 178,-37 2-564,-20 1-656,-36-2-1147,-16-3-4300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3:57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0 550 208,'0'-3'10690,"1"14"-10688,1 0-1,0 0 1,1 0 0,0 0-1,1 0 1,0-1-1,0 0 1,1 0-1,12 17 1,-11-15-2,-6-12 5,0 0 0,1 1-1,-1-1 1,0 1 0,0-1-1,1 0 1,-1 1 0,0-1-1,1 0 1,-1 0 0,1 1-1,-1-1 1,0 0 0,1 0-1,-1 1 1,1-1 0,-1 0-1,0 0 1,1 0 0,-1 0 0,1 0-1,-1 1 1,1-1 0,-1 0-1,1 0 1,-1 0 0,0 0-1,1 0 1,-1-1 0,1 1-1,-1 0 1,1 0 0,-1 0-1,1 0 1,-1 0 0,0-1-1,1 1 1,-1 0 0,1 0-1,-1-1 1,12-11 229,229-346-673,-64 104-5326,-139 194 629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4:03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1 382 1536,'0'0'6864,"1"18"-6824,4 5 71,2 0-1,0 0 1,16 32-1,-22-54-104,-1 0 1,1 1-1,-1-1 1,1 0 0,0 0-1,-1 0 1,1 0-1,0 0 1,0 0-1,-1 0 1,1 0-1,0 0 1,0 0-1,0 0 1,0 0-1,0-1 1,1 1-1,-1 0 1,0-1-1,0 1 1,0-1-1,1 1 1,-1-1-1,0 0 1,0 0-1,3 1 1068,-3-1-1051,0 0 0,0 0 0,0 0-1,0 0 1,0 0 0,0 0 0,0 0 0,0 0 0,0 0 0,0 0 0,0-1 0,-1 1 0,1 0-1,0-1 1,0 1 0,0-1 0,0 1 0,0-1 0,-1 1 0,1-1 0,0 1 0,0-2 0,33-37 20,31-48 1,-10 12-123,200-211-4322,-206 234 1983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0.7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140 0 4017,'0'0'4753,"-135"100"-4545,131-78-208,4-2-16,0-8-272,28-5-624,15-4-265,36-3-215,-8 0-56,-3-16-1417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4:06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1 289 600,'0'0'9178,"16"5"-9690,-6 10 460,0 0 0,-1 1-1,-1 0 1,11 32 0,7 11 122,10 31 48,-36-89-92,1 0 0,-1-1 0,1 1 0,-1 0 0,1-1 0,-1 1 0,1-1 0,0 1 0,-1 0 0,1-1 0,0 1 0,-1-1 0,1 0 0,0 1 0,0-1 1,-1 0-1,1 1 0,0-1 0,0 0 0,0 0 0,0 0 0,0 0 0,-1 1 0,1-1 0,0 0 0,0-1 0,0 1 0,0 0 0,-1 0 0,1 0 0,0 0 0,0-1 0,0 1 1,0 0-1,-1-1 0,1 1 0,0-1 0,0 1 0,-1-1 0,1 1 0,0-1 0,-1 1 0,1-1 0,-1 0 0,1 1 0,0-2 0,37-43 2,-26 28 24,100-103-1866,178-149 0,-247 232 506,30-28-2349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4:19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670 69 1328,'0'0'8781,"-31"-1"-7392,27 0-1386,1-1 0,-1 1-1,1-1 1,0 0-1,0 0 1,0 0 0,0 0-1,-5-5 1,-15-11-4,14 13-37,0 1-1,0 0 0,-1 1 1,1 0-1,-1 1 1,0-1-1,-14 0 1,-73 1-276,54 3 221,34 0 59,-1 1-1,1 1 1,0-1-1,0 1 1,1 1-1,-1 0 1,1 0 0,-1 1-1,-10 7 1,9-6 32,3 0-13,0-1 0,0 1 0,1 0 1,-11 13-1,-6 6-6,-15 7-2,24-22 11,1 1 0,-21 23 0,31-30 2,1 0 1,0 0-1,0 0 0,0 1 0,1-1 0,-1 1 0,1-1 1,0 1-1,0-1 0,0 8 0,-6 26-2,-7 7 75,3 0 0,2 1 0,1 0 0,3 0 0,1 1 1,4 49-1,1-87-43,0 1 0,0 0-1,2 0 1,-1-1 0,1 0 0,0 1 0,1-1 0,0 0 0,10 16 0,4 2 16,34 42-1,-46-62-31,1 1 0,0-1-1,0 0 1,1-1 0,0 0-1,0 0 1,0-1-1,1 1 1,0-2 0,12 6-1,-7-6 2,1 0-1,-1-1 1,1-1-1,0 0 0,0-1 1,17 0-1,-25-1-1,2 0 1,-1 1-1,0-1 1,1-1-1,-1 0 1,0 0-1,1 0 0,-1-1 1,0-1-1,0 1 1,10-6-1,-3 1-6,-1-1 0,0 0 0,-1-2 0,0 1 0,0-1 0,-1-1 0,0 0 0,-1-1 0,-1 0 0,0-1 0,0 0 0,-1-1 0,-1 1 0,0-2 0,9-23 0,-1-9-6,-3 0-1,-1-2 0,9-96 1,-11-150-2,-10 292-23,0-1-1,-1 1 1,1 0-1,-1-1 1,0 1-1,0 0 1,0 0 0,0 0-1,-1 0 1,1 0-1,-1 0 1,0 0-1,0 0 1,0 1 0,0-1-1,0 1 1,-1-1-1,1 1 1,-1 0 0,1 0-1,-1 0 1,0 0-1,0 1 1,-3-3-1,-9-2-678,1 0 0,-1 1 0,-29-6-1,35 9 226,-38-7-2342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4:31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7 264 936,'0'0'10046,"-4"26"-9864,3-4-175,0-15-3,1-1 0,0 1 0,0-1 0,0 1 0,1-1 0,0 1 0,0-1 0,1 0 0,0 1 0,0-1-1,3 7 1,-1-10-4,0-2 0,-1-2 52,0 1-1,1-1 0,-1 1 0,0-1 0,1 0 0,-1 0 1,0 0-1,0-1 0,0 1 0,0-1 0,0 1 0,0-1 1,3-3-1,33-32-45,-17 14 22,43-36-51,106-92-743,-108 96-307,-25 15-2753,-24 24-1199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4:34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8 624,'2'-6'11323,"2"5"-12002,1024 1 677,-698 7 17,-323-7-24,4-1-3,0 1 0,1 1 0,-1 0-1,0 0 1,1 1 0,11 4-1,-23-6-7,1 0-1,-1 0 1,0 0-1,1 0 1,-1 0-1,0 1 0,0-1 1,1 0-1,-1 0 1,0 0-1,1 0 1,-1 1-1,0-1 0,0 0 1,1 0-1,-1 0 1,0 1-1,0-1 1,0 0-1,1 0 0,-1 1 1,0-1-1,0 0 1,0 1-1,0-1 1,0 0-1,0 0 1,0 1-1,1-1 0,-1 0 1,0 1-1,0-1 1,0 0-1,0 1 1,-10 7-597,-21 2-670,-10-3-1059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7:19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11 832,'2'-10'10005,"17"17"-9958,1-2 1,0 0-1,0-1 1,22 2-1,74 0-69,-83-6 14,0 2 1,0 1 0,0 1 0,36 10 0,-47-9-25,-1-2 0,1-1 0,0 0 0,33-3 0,-26 1 28,23 2-20,63 11 1,-72-7 4,38 0-1,122-6-1,-84-2 30,336 2-26,-454 0 10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7:26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584 72 1320,'0'0'3836,"-20"-19"1226,-24-9-4868,34 23-210,0 1 1,-1 1 0,1 0 0,-1 0-1,0 1 1,1 0 0,-23 0 0,-78 6-352,106-3 353,0 0-1,-1 1 1,1 0-1,0 0 0,0 0 1,0 1-1,1-1 0,-1 1 1,0 1-1,1-1 1,0 0-1,-8 9 0,-44 53-139,52-59 144,-26 35-26,2 2 0,2 2 1,-40 91-1,61-119 46,0 0 0,1-1 1,1 2-1,0-1 0,2 0 0,0 0 1,2 25-1,-1-20-11,1-15 2,0-1 0,0 1-1,1-1 1,0 1 0,0-1-1,0 0 1,1 0-1,0 0 1,4 6 0,37 50 7,-36-52-35,1 0 0,0-1-1,1 0 1,0-1 0,0 0-1,1 0 1,0-1 0,1-1 0,-1 1-1,1-2 1,0 0 0,24 7 0,-4-6-66,1-1-1,0-1 1,64-1 0,-84-3 95,0 0 0,1 0 0,-1-1 0,0-1-1,0 0 1,0-1 0,0-1 0,0 0 0,0 0 0,-1-1-1,0-1 1,0 0 0,-1-1 0,1 0 0,11-11 0,-12 9 30,-2-1 0,1 0 0,-2 0 0,1-1 0,-1-1 0,-1 1 0,0-1 0,-1 0 1,0-1-1,-1 0 0,0 0 0,-1 0 0,-1 0 0,3-18 0,1-20 56,-3-1 0,-3-77-1,-2 70-158,1 40 67,1 5 19,-1-1-1,-5-26 1,4 35-23,0 0 0,-1 1 0,0-1 0,-1 1 0,1-1 0,-1 1 0,0 0 0,0 0 0,0 0 0,-6-5 0,2 1-118,0 1 0,-1 0 0,0 0 0,-1 1 1,1 0-1,-1 0 0,-1 1 0,1 1 0,-1-1 0,0 1 0,0 1 0,0 0 0,-1 0 1,-17-3-1,-27 6-1435,-1 1-271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7:40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1 133 304,'4'-4'8162,"-5"14"-8135,1-1-1,0 1 1,1 0 0,0-1 0,1 1 0,0-1 0,0 1-1,6 13 1,-1-6-3,-6-14-4,0 1-1,1 0 0,-1-1 1,1 1-1,0-1 1,0 1-1,0-1 0,6 6 1,-7-8 20,1 0 1,0-1-1,-1 1 0,1-1 1,0 1-1,0-1 0,0 1 0,0-1 1,0 0-1,0 0 0,-1 0 1,1 0-1,0 0 0,0 0 1,0-1-1,0 1 0,0-1 1,-1 1-1,1-1 0,0 0 1,0 1-1,2-3 0,40-22 182,55-55-104,-62 48-251,2 1 0,70-41 0,-95 65-843,0 1-1,0 0 0,26-6 1,-31 10 114,15-5-2136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7:48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0 225 2961,'0'0'4137,"1"-11"217,42 36-4381,-26-14 13,-11-7 13,0 0-1,0 0 0,0 0 1,0 0-1,-1 1 0,0 0 1,0 0-1,0 1 0,6 9 0,-10-14 2,-1 0-1,0 0 0,1-1 0,-1 1 0,1 0 0,0-1 0,-1 1 0,1 0 0,-1-1 1,1 1-1,0-1 0,-1 1 0,1-1 0,0 1 0,0-1 0,-1 0 0,1 1 0,0-1 1,0 0-1,0 1 0,0-1 0,-1 0 0,1 0 0,0 0 0,0 0 0,0 0 0,0 0 1,0 0-1,-1 0 0,1 0 0,0 0 0,1-1 0,8-3 19,-1-1 0,0 0 0,0 0 1,0-1-1,0 0 0,-1 0 0,11-12 0,19-14 2,47-28-220,75-58-1943,-127 89-60,-11 6-1412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8:21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1 364 1360,'0'0'10245,"12"22"-10336,8-2 92,23 29 0,-23-25-5,31 28 0,-51-51 12,1-1 1,-1 0-1,1 0 1,-1 1-1,1-1 1,-1 0 0,1 0-1,0 1 1,-1-1-1,1 0 1,0 0-1,-1 0 1,1 0-1,-1 0 1,1 0-1,0 0 1,-1 0-1,1 0 1,-1 0-1,1-1 1,0 1 0,-1 0-1,1 0 1,-1-1-1,1 1 1,0 0-1,-1-1 1,1 1-1,-1 0 1,1-1-1,-1 1 1,1-1-1,15-17 91,-14 16-108,36-48 139,9-12-238,63-63 0,98-57-2028,-174 154 1201,43-33-2866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8:30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363 129 176,'0'0'7048,"-1"-22"-4333,-3 17-2694,-1 0-1,0 1 0,1 0 0,-2 0 0,1 0 0,0 1 0,-1 0 0,0 0 0,1 0 0,-8-2 1,-64-19 5,74 24-27,-5-2 4,-1 0 0,1 1 0,0 0 0,0 1 0,-12 0 0,17 0-8,0 0 0,0 0 0,0 1 0,1-1 0,-1 1 0,0 0 0,0 0 0,1 0 0,-1 0 0,1 0 0,-1 1 0,1-1 0,-1 1 0,1 0 0,0-1 0,0 1 0,-4 4 0,-10 20-25,2 0 1,0 0-1,-11 34 0,-5 12 12,28-67 10,1-1 0,-1 1 0,1 0 0,0 0 0,1 0 0,-1-1 1,1 11-1,0-13 8,0 0 0,0 1 0,1-1 0,-1 1 1,0-1-1,1 1 0,0-1 0,-1 0 0,1 1 0,0-1 1,0 0-1,0 0 0,1 1 0,-1-1 0,0 0 1,4 3-1,39 31 50,-29-24-62,-1 0 0,24 13 0,-32-22 1,1 1-1,-1-2 1,1 1-1,0-1 1,0 0 0,0 0-1,0-1 1,0 0-1,15 1 1,7-2 2,-8 1-40,39-5-1,-53 3 47,0 0 1,-1-1-1,1 0 0,-1 0 0,1 0 0,-1-1 0,1 0 0,-1-1 1,9-6-1,-4 2 6,0 0 1,-1 0 0,0-2-1,-1 1 1,0-1-1,0 0 1,-1-1 0,0 0-1,-1 0 1,0-1-1,-1 0 1,-1 0 0,0 0-1,0-1 1,-1 1-1,-1-1 1,0 0 0,-1-1-1,2-23 1,-3 8-41,-1 17 32,1 0-1,-1-1 1,-1 1-1,0 0 0,-5-19 1,5 28-52,0-1 0,0 1 1,-1 0-1,1 0 1,-1 0-1,0 0 0,0 0 1,0 0-1,0 0 0,-1 0 1,1 1-1,-1 0 1,0-1-1,1 1 0,-1 0 1,0 0-1,0 0 0,0 1 1,-1-1-1,1 1 1,0-1-1,-1 1 0,1 0 1,-5 0-1,-14-2-794,-1 1 0,-27 1 1,3 1-1056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1.0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190 0 360,'0'0'8942,"-19"2"-8726,-64 7-67,78-8-149,1 0 0,0 0 0,-1 1 0,1-1 0,0 1 0,0 0 0,0 0 0,0 0 0,0 0 0,1 1 0,-1 0 0,1-1 0,0 1 0,-1 1 0,1-1 0,0 0 0,1 1 0,-1-1 0,1 1 0,0 0 0,0 0 0,0 0 0,0 0 0,0 0 0,1 0 0,0 1 0,0-1 0,0 0 0,1 1 0,-1-1 0,1 1 0,0 7 0,1-10-23,-1 0-1,0 0 0,1 0 1,0 0-1,-1 0 0,1 0 1,0 0-1,0 0 0,0 0 1,0 0-1,1 0 0,-1 0 1,0-1-1,1 1 0,-1 0 1,1-1-1,0 0 0,-1 1 1,1-1-1,0 0 0,0 0 1,0 0-1,0 0 0,0 0 1,0 0-1,0 0 0,0-1 1,0 1-1,3 0 0,10 2 1,0-1-1,0 0 0,17 0 0,-25-2-13,8 1 20,-2 0 22,0-1-1,0 0 0,17-2 1,-28 1 0,-1 0 1,0 0-1,1 1 0,-1-1 1,0 0-1,1 0 0,-1 0 1,0 0-1,0 0 0,0-1 1,0 1-1,0 0 1,0 0-1,0-1 0,-1 1 1,1-1-1,0 1 0,-1 0 1,1-1-1,-1 0 0,1 1 1,-1-1-1,0 1 0,0-1 1,1 1-1,-1-1 0,0 1 1,0-1-1,-1 0 1,1 1-1,0-1 0,-1-1 1,1-2 40,-1 1 1,0-1 0,0 0 0,0 1 0,0-1 0,-1 1 0,0-1 0,1 1-1,-6-8 1,-18-11 73,20 19-36,0 0 1,1 0-1,-1 0 0,1-1 1,-7-9-1,11 14-86,0 0 0,0 0 0,0 0 0,0 0 0,0 0 0,0 0 0,-1-1 0,1 1-1,0 0 1,0 0 0,0 0 0,0 0 0,0-1 0,0 1 0,0 0 0,0 0 0,0 0 0,0 0 0,0-1 0,0 1 0,0 0 0,0 0 0,0 0 0,0 0 0,0-1 0,0 1 0,0 0 0,0 0 0,0 0 0,0 0 0,0-1 0,0 1 0,0 0 0,1 0 0,-1 0-1,0 0 1,0 0 0,0-1 0,0 1 0,0 0 0,0 0 0,1 0 0,-1 0 0,0 0 0,0 0 0,13-1-636,-3 0 300,123-5-2425,-63 0 908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8:33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544 93 2537,'0'0'3154,"-17"-6"1262,6 1-4209,-5-4-199,0 1 0,0 1 0,0 0 0,-1 1 0,0 0 0,-31-5 0,-8 4-139,-51-10 128,95 16-24,-1 0 1,0 0-1,-26 3 1,6-1-53,31-1 71,0 1-1,0 0 1,0-1-1,0 1 1,0 0-1,0 0 1,0 0-1,0 0 0,0 0 1,0 1-1,1-1 1,-1 1-1,-2 2 1,-23 26-45,22-24 55,1 1-13,0-1 1,1 1 0,-1-1-1,1 1 1,1 0 0,-1 1-1,1-1 1,0 0 0,1 1-1,-1 10 1,-3 80-68,5-94 68,0-1-12,0 0 0,0 0-1,0 0 1,0 1 0,0-1-1,0 0 1,1 0-1,0 0 1,-1 0 0,1 0-1,0 0 1,1 0-1,-1 0 1,0 0 0,1 0-1,0-1 1,-1 1 0,1-1-1,0 1 1,1-1-1,-1 0 1,0 0 0,1 0-1,-1 0 1,1 0 0,-1 0-1,1 0 1,0-1-1,0 0 1,0 1 0,3 0-1,13 5-16,1 0-1,0-1 0,1-1 1,0 0-1,34 1 0,-13-3-139,76-7 0,-107 1 113,-1 0-1,1-1 1,-1-1-1,0 0 1,0 0-1,0-1 1,-1 0-1,0 0 1,0-1 0,-1-1-1,9-7 1,-14 11 58,0 0-1,1 0 1,-1 0 0,0 0 0,-1 0 0,1 0 0,-1-1 0,0 1 0,0-1-1,2-7 1,-2 1 21,-1 0 0,0-1 0,-1-16-1,0 18-12,0 5 1,-1 0 0,0 1 1,0-1-1,-1 1 0,1-1 0,-1 1 0,0 0 1,0-1-1,0 1 0,-4-4 0,-32-43-304,28 38 58,7 9 30,-1 0-1,0 0 1,0 1-1,0 0 1,0 0-1,0 0 1,-1 0-1,0 1 1,1-1-1,-1 1 1,0 0-1,0 1 1,0-1-1,0 1 1,0 0-1,-10-1 1,-9 2-2238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8:37.8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582 46 1408,'-8'-2'9939,"-28"-10"-9949,-14 1-14,0 3 0,0 1 0,-101 1 0,144 6 20,-1 1-1,1 0 0,-1 0 1,1 1-1,0 0 1,-1 0-1,1 1 1,0-1-1,0 2 0,1-1 1,-1 1-1,1 0 1,-1 0-1,1 1 1,0-1-1,1 2 1,-1-1-1,1 0 0,0 1 1,1 0-1,-1 0 1,-5 11-1,-5 12-13,1 1 0,1 0 0,-16 62 0,22-71 11,5-7-43,-1 0 0,2 0 0,0-1 0,0 1 0,3 24 0,0 1-38,-2-36 81,1-1 1,-1 1-1,1 0 1,0 0-1,0-1 1,1 1-1,-1-1 1,0 1-1,1-1 1,-1 0-1,1 1 1,0-1-1,0 0 1,0 0-1,0 0 1,0 0-1,0-1 1,1 1-1,-1 0 1,0-1-1,1 0 0,-1 0 1,1 1-1,3 0 1,10 4-41,0-1 0,28 7 0,-40-11 39,51 10-143,0-3 0,1-1 1,68-2-1,-115-5 143,0 0 1,1 0-1,-1-1 0,0 0 1,0-1-1,1 0 0,-1-1 1,-1 0-1,1 0 0,0-1 1,-1 0-1,1 0 0,-1-1 1,-1 0-1,1-1 0,-1 1 1,1-2-1,-2 1 0,1-1 1,-1 0-1,0 0 0,0 0 1,-1-1-1,0 0 0,0 0 1,-1-1-1,4-11 0,-1-2 57,-2 0-1,0 0 0,-1 0 0,-2-1 0,0 1 0,-1-1 1,-3-28-1,1 48-47,-1 0 1,1 0-1,0-1 1,-1 1-1,0 0 1,1 0 0,-1 1-1,-1-1 1,1 0-1,0 1 1,0-1-1,-1 1 1,0 0-1,1-1 1,-1 1-1,0 1 1,0-1-1,0 0 1,0 1-1,-6-3 1,-5-2-128,-1 1 0,0 0 1,-20-4-1,13 6-408,-1 0-1,0 1 1,-33 3-1,15-1-729,-18 0-979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05:09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31 415 472,'0'0'1898,"-30"4"5958,32 18-7805,0 1 1,2-1-1,1 0 0,1 0 0,1 0 0,0-1 0,22 41 1,-28-61-50,-1 1 7,1-1 0,-1 0-1,1 1 1,0-1-1,0 0 1,-1 0 0,1 0-1,0 1 1,0-1-1,0 0 1,0 0 0,1 0-1,-1-1 1,0 1-1,0 0 1,0 0 0,1-1-1,-1 1 1,3 0 357,-3-1-337,1 0 1,-1 0-1,1 0 0,-1 0 1,1 0-1,-1-1 1,1 1-1,-1-1 1,0 1-1,1-1 1,-1 1-1,3-2 0,14-20 19,31-47-1,-6 7-28,75-89-137,147-146 1,-258 291-21,1-3-407,2 0 1,-1 1-1,15-10 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9:27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400 29 280,'0'0'10336,"-24"0"-10086,16 0-245,2 0-3,0 1-1,0-1 1,1-1 0,-1 1-1,0-1 1,0 0-1,0-1 1,0 1 0,1-1-1,-1 0 1,-5-3-1,3 2 1,-1 0 0,1 1 0,-1 0 0,1 0 0,-1 1 0,0 0 0,0 1 0,1 0 0,-1 0 0,-9 2 0,-16-1 0,22-1-3,4 0-10,0 0 0,0 0 0,0 1 0,-15 3 0,20-3 8,-1 0-1,1 1 1,0 0 0,-1 0-1,1 0 1,0 0 0,0 0-1,0 1 1,0-1 0,1 1 0,-1 0-1,1-1 1,-3 5 0,0 0-9,1 1 0,-1 0 0,2-1 0,-1 1 0,1 1 0,0-1 0,0 0 0,1 1 0,1-1 0,-1 1 0,1 10 0,-7 180-64,8-160 54,1-36 22,-1-1 0,0 1 0,1 0-1,-1-1 1,1 1 0,0 0 0,0-1 0,0 1-1,0-1 1,0 1 0,1-1 0,-1 0 0,1 0-1,-1 1 1,5 2 0,-1 0-2,0 0-1,1-1 0,-1 0 1,1 0-1,0 0 1,7 2-1,3 1-16,1-1 0,0 0-1,0-1 1,20 3 0,-6-5-12,0-1 0,38-3 0,-22 0 9,-41 1 20,-1-1-1,0-1 1,0 1-1,0-1 1,0 1-1,0-2 1,0 1 0,0 0-1,0-1 1,-1 0-1,0 0 1,1 0-1,-1-1 1,0 0-1,-1 1 1,1-1-1,-1-1 1,1 1 0,3-6-1,-2 2-4,-1 1 0,1-1 0,-1 0 0,0 0 0,-1 0 0,0-1 1,0 1-1,-1-1 0,0 0 0,2-16 0,-4 4 4,1 11-6,-1 0 1,0 0-1,0-1 1,-1 1-1,-1 0 1,1 0-1,-2 0 1,1 1-1,-1-1 1,-1 0-1,-6-13 0,3 13-113,1 0-1,-2 0 0,1 0 1,-1 1-1,-1 0 0,0 1 1,0 0-1,0 0 0,-1 1 1,0 0-1,-1 1 0,1 0 0,-1 1 1,0 0-1,-1 1 0,-15-5 1,-91-12-3952,62 13 126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9:35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651 325 432,'6'-9'7609,"-5"4"-7683,-2 0 96,-1 1 0,0-1 0,0 1 1,0-1-1,-1 1 0,1 0 0,-1 0 0,0 0 0,0 0 1,-5-4-1,-7-12-1,-19-43 341,28 48-231,-1 1-1,-1 0 1,0 0 0,-1 0-1,-15-17 1,21 29-134,-6-9 38,-2 1 0,1 0 0,-16-10 0,22 17-55,-1 0 0,0 1 0,0-1 0,0 1 0,0 0 0,0 1-1,-1-1 1,1 1 0,-1 0 0,1 1 0,-11-1 0,15 1 8,-8-1-109,-1 1 0,0 0 0,0 1 0,0 0 0,0 0 0,0 1 0,1 0 0,-1 1 0,1 0 0,-12 6 0,-9 7-152,8-7 167,1 2 0,1 1 1,0 1-1,0 0 0,1 2 0,-25 24 0,38-32 96,1 0-1,1 0 0,-1 1 0,2-1 0,-1 1 1,1 0-1,-4 12 0,-12 61-65,17-72 74,-4 36-16,2 0-1,3 71 0,1-70 25,2-29 30,1-1 0,1 1 1,1 0-1,0-1 0,1 0 0,1 0 1,16 28-1,-14-26 15,4 6-14,1-1-1,1-1 0,0 0 1,2-1-1,1-1 0,0-1 1,38 31-1,-38-36-98,1-1 1,0 0-1,0-1 1,2-2 0,-1 0-1,1-1 1,1 0-1,0-2 1,30 6-1,-25-10-55,-1-1 0,34-2 0,-21-1 277,-36 0-137,0 0 0,1 0-1,-1 0 1,0 0 0,1 0-1,-1-1 1,0 0 0,0 0-1,0 0 1,-1 0 0,1 0-1,0 0 1,-1-1-1,1 1 1,-1-1 0,0 0-1,0 0 1,3-6 0,7-9 81,15-35 1,-25 48-87,13-32 1,-2 0 0,-1-1 0,-3 0 1,0-1-1,-3 0 0,-1-1 0,-2 1 1,-2-1-1,-8-78 0,5 103-105,-2 0-1,0 0 1,0 1 0,-2-1-1,0 1 1,0 1 0,-1-1-1,-1 1 1,0 0 0,-1 0-1,0 1 1,-1 1 0,-1-1-1,1 2 1,-2-1 0,1 2-1,-2-1 1,1 2 0,-1-1-1,0 2 1,-16-7 0,-12-1-613,-1 2-1,-45-8 1,7 9-1443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49:41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0 264 728,'0'0'8719,"1"25"-8877,2-16 158,0 1 0,0-1 0,1 1 1,1-1-1,-1 0 0,12 14 0,1 5 9,-17-26-4,1-1-1,0 0 1,0 0 0,0 0-1,0 0 1,0 0-1,0 1 1,0-2-1,0 1 1,0 0 0,0 0-1,0 0 1,1 0-1,-1-1 1,0 1-1,1-1 1,-1 1 0,0-1-1,1 1 1,-1-1-1,1 0 1,-1 0 0,0 0-1,3 0 1,-1 0 47,0 0 1,-1-1 0,1 1-1,0-1 1,0 0 0,-1 0-1,1 0 1,0 0 0,-1-1-1,1 1 1,-1-1-1,3-2 1,42-36 194,47-54 1,-9 8-289,-63 66-58,17-17-1215,38-45 1,-50 43-2424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05:09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31 415 472,'0'0'1898,"-30"4"5958,32 18-7805,0 1 1,2-1-1,1 0 0,1 0 0,1 0 0,0-1 0,22 41 1,-28-61-50,-1 1 7,1-1 0,-1 0-1,1 1 1,0-1-1,0 0 1,-1 0 0,1 0-1,0 1 1,0-1-1,0 0 1,0 0 0,1 0-1,-1-1 1,0 1-1,0 0 1,0 0 0,1-1-1,-1 1 1,3 0 357,-3-1-337,1 0 1,-1 0-1,1 0 0,-1 0 1,1 0-1,-1-1 1,1 1-1,-1-1 1,0 1-1,1-1 1,-1 1-1,3-2 0,14-20 19,31-47-1,-6 7-28,75-89-137,147-146 1,-258 291-21,1-3-407,2 0 1,-1 1-1,15-10 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07:09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1 581 464,'0'0'10098,"14"25"-10115,6 15 86,-17-32-60,1 0-1,0-1 1,0 1-1,0-1 1,1 0 0,8 9-1,-12-16 0,1 0 0,-1 0 10,-1 0 9,1 1 0,-1-1 1,0 0-1,1 0 0,-1 0 1,1 0-1,-1 0 0,1 0 1,-1 0-1,0 0 0,1 0 1,-1 0-1,1 0 0,-1-1 1,1 1-1,-1 0 0,0 0 1,1 0-1,-1 0 0,0-1 1,1 1-1,-1 0 0,1 0 1,-1-1-1,1 1 0,9-19 45,0-1 1,13-36-1,-2 2-66,59-109-1883,121-184 0,-172 302-753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07:15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0 277 696,'11'0'8059,"40"0"-8124,149 11 99,2 0-4,287-26-38,-416 10 8,130-12 1,71-12 6,42-7 0,-171 19-15,171 1 1,-208 10-23,111-18-1,-188 19 29,447-74 9,-460 76-15,-5 1 83,-27 1-533,-5 0-560,1-1-1,-1-1 1,1-1-1,-32-10 1,-10-2-814,46 13 889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07:16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2 600,'0'0'4250,"22"0"-2208,26 0-798,-16-2-991,-1 2 0,1 1 0,-1 2 0,62 13 0,-91-15-249,-1-1 1,1 1-1,-1-1 1,1 1 0,-1 0-1,1-1 1,-1 1-1,0 0 1,0 0 0,1 0-1,-1 0 1,0 0-1,2 2 1,-3-2 7,0 0 0,1-1 0,-1 1 0,0 0 0,0-1 0,0 1 0,0 0 0,0-1 0,0 1 0,0 0 0,0-1 0,0 1 0,0 0 0,0 0 1,0-1-1,0 1 0,-1 0 0,1-1 0,0 1 0,-1 0 0,1-1 0,0 1 0,-1-1 0,1 1 0,-1-1 0,1 1 0,0 0 0,-1-1 0,0 0 0,1 1 0,-1-1 0,0 1 0,-179 149 506,173-144-628,0 0 0,1 1 0,0-1 1,0 2-1,0-1 0,1 0 0,0 1 0,0 0 1,-4 13-1,-3-6-2748,8-9 467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28:13.5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 87 1696,'0'0'4691,"-3"-36"-2221,1 28-2245,0-1 1,0 0 0,0-15-1,-19 25 236,18 6-470,1-1 1,0 0 0,0 1 0,1-1-1,0 1 1,0 13 0,-2 0 15,-2 36 47,3 72 0,2-110 199,0-274-250,0 255 40,0 22-439,4 164 428,-2-165-68,-1-13 128,-1-17 442,0-5-549,1-14 1,-2 1 1,-1 0-1,-6-30 1,5 40-11,1-1 0,0-31 0,2 50 5,4 6-852,1 3 369,-1 0 0,0 0-1,-1 0 1,0 1-1,0-1 1,-1 1-1,1 10 1,-3-19 391,4 29-2873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1.5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0 5153,'0'0'2353,"0"65"-2009,0-27-88,0 4-80,0 0-96,-8-4-24,1-3-56,0-9-456,4-7-609,3-9-895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07:20.2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1 864,'0'0'7460,"21"0"-7151,29 1-173,1 3 1,-1 3-1,0 1 1,87 27-1,320 85-96,-226-57-48,-15-3-26,455 36 3,-591-87 31,456 75 6,-280-40-4,-124-19-5,81 11-2,-135-28 2,182 24-43,-11 5-24,-60-24 4,78 8-252,-247-20 253,0-1 0,0 0 0,-1-2 0,1 0-1,22-6 1,-36 7 56,3-1 260,-15 0-272,-17-4-178,10-2-22,0 0 0,-1 1 0,-1 1 0,1 0 0,-1 1 0,-17-4 0,-22-12 2889,67 20-2601,0 0 1,0 1-1,0 0 0,1 1 0,-1 1 0,0 0 0,0 1 0,-1 0 0,25 10 0,-21-7-58,-9-4-6,1 0 0,-1 1 1,0 1-1,0-1 0,0 1 1,11 8-1,-17-12-12,-1 1-4,3 1 6,-3-2 10,0 0 1,0 1-1,1-1 0,-1 0 1,0 1-1,0-1 1,0 0-1,1 0 0,-1 1 1,0-1-1,0 1 1,0-1-1,0 0 0,0 1 1,0-1-1,0 0 1,0 1-1,0-1 0,0 0 1,0 1-1,0-1 1,0 1-1,0-1 0,0 0 1,0 1-1,0-1 1,0 0-1,-1 1 0,1-1 1,0 0-1,0 1 1,0-1-1,0 0 0,-1 0 1,1 1-1,0-1 1,0 0-1,-1 0 0,1 1 1,0-1-1,-1 0 0,1 0 1,0 1-1,-1-1 1,1 0-1,0 0 0,-1 0 1,1 0-1,0 0 1,-1 0-1,1 0 0,0 0 1,-1 0-1,-29 10 291,18-6-224,-17 10-117,0 1 0,1 1 0,-32 24 0,-15 10 21,57-34-682,17-10-1396,12-7-200,-3-5 323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0:48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0 240 1216,'8'-5'5713,"-3"11"-3376,2 8-2649,0-4 289,-2 0 38,2 0-1,-1-1 1,15 16-1,-18-23-39,0 1 0,0-1 0,0 0 0,0 0 0,0 0 0,1 0 0,-1 0 0,0-1 0,1 0 0,-1 1 0,1-1 0,0-1 0,-1 1 0,1 0 0,0-1 0,4 0 0,-5 1 32,0-1 0,0 0-1,0 0 1,1 0-1,-1 0 1,0-1-1,0 1 1,1-1 0,-1 0-1,0 0 1,0 0-1,0 0 1,0-1-1,0 1 1,-1-1-1,1 0 1,0 1 0,-1-1-1,1-1 1,-1 1-1,1 0 1,-1 0-1,2-4 1,8-8-31,125-133 229,-115 126-737,1 2 0,1 0-1,0 2 1,44-24-1,-28 22-1036,-7 4-190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0:49.2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0 154 3041,'0'0'4770,"4"25"-2627,-2-12-2126,1 1 0,0-1 1,0 0-1,2 0 0,-1-1 0,10 18 0,-8-18-18,-5-10 0,0 0-1,0-1 1,0 1 0,0 0 0,1-1 0,-1 1-1,1-1 1,-1 1 0,1-1 0,-1 0 0,1 0-1,0 1 1,0-1 0,-1-1 0,1 1 0,0 0-1,0 0 1,0-1 0,0 1 0,0-1 0,3 1-1,51 0-145,-31-2 138,-20 0 18,0 1 1,0-1-1,0 0 0,0 0 0,0-1 1,0 1-1,0-1 0,-1 0 1,1 0-1,0-1 0,5-4 0,46-39 143,-33 26-127,216-182-4580,-194 168 1445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0:58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2479 457 1424,'0'0'3062,"1"-18"2921,-2 11-6474,-2-1 490,0 0 0,-1 0 0,1 0 0,-1 1 0,-1-1 0,0 1 0,0 0-1,0 0 1,-1 1 0,0 0 0,-10-8 0,-8-5-195,-49-30 0,53 37 65,-8-3-119,-44-19-1,43 22 210,-43-25-1,16 2-258,-88-39 1,122 64 143,-1 1-1,0 2 1,-1 0 0,0 2-1,0 0 1,0 2 0,-34-2-1,-336 5-1405,379 2 1495,-1 0 0,1 1 0,0 0 0,1 1 0,-1 1 0,-17 8 0,11-5-321,-259 83-523,-60 24 764,325-107 143,0 1 0,0 0 0,1 1 0,1 0 0,0 1 0,-23 24 0,-28 24-10,27-28 14,-41 44 0,4-3 1,53-52 52,1 1 0,1 0 0,1 2 0,-19 30 0,32-42 0,1 0-1,0 1 1,0-1-1,1 1 1,1 0-1,0 0 1,0 0-1,1 0 1,1 0-1,0 0 1,2 16-1,-1 8 7,0-20-7,1-1 0,0-1 0,1 1 1,0 0-1,1-1 0,12 27 1,-3-12 49,2 0 0,22 32 0,-20-36-120,1 0 1,1-2 0,1 0-1,1-1 1,44 35 0,-46-44-90,0 0 1,1-1-1,1-1 1,0-1-1,0-1 0,1-1 1,0-1-1,29 6 1,18-3 25,1-3-1,137-5 1,-113-3 121,1-2-3,102-16 1,95-29-104,-187 29-46,39-7-539,0-6 1,231-85-1,-342 103 589,0-1 1,-1-1-1,-1-2 1,-1-1-1,-1-1 1,52-47-1,-61 47 41,-1-1 0,0-1 1,-2-1-1,0 0 0,-2-1 0,-1-1 0,-1-1 1,0 0-1,8-30 0,-11 24 140,-2 0 1,-1 0-1,-2 0 0,-1-1 1,-1 0-1,-2 0 0,-6-64 1,3 82-61,-2 0 0,1 0 0,-2 0 0,0 0 0,-1 1 0,0 0 0,-2 0 0,1 1 0,-1 0 0,-15-18 0,6 10-16,-1 2-1,-1 0 1,0 1 0,-1 1 0,-31-20-1,30 26-82,0 0-1,0 1 1,-1 1 0,-1 1-1,0 1 1,0 1-1,-32-4 1,40 7-17,-115-20-738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09:57.8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1 680,'0'0'1119,"-10"0"-656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09:58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1 1 1304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09:59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35 1304,'-14'-34'8023,"14"34"-7968,0 0 0,0 0 0,-1 0-1,1 0 1,0-1 0,0 1-1,0 0 1,-1 0 0,1 0 0,0 0-1,0 0 1,-1 0 0,1 0 0,0 0-1,0 0 1,0 0 0,-1 1 0,1-1-1,0 0 1,0 0 0,0 0-1,-1 0 1,1 0 0,0 0 0,0 0-1,0 0 1,-1 1 0,1-1 0,0 0-1,0 0 1,0 0 0,0 0 0,0 1-1,-1-1 1,1 0 0,0 0-1,0 0 1,0 1 0,0-1 0,0 0-1,0 0 1,0 0 0,0 1 0,0-1-1,0 0 1,0 0 0,0 1 0,10 11 715,29 17-1354,-26-20 836,13 10-260,77 54-377,-88-65 193,1 2-166,-16-9 350,1 0-12,-1-1 16,0 1 0,0 0 0,1 0 0,-1 0 0,0 0 0,0-1-1,0 1 1,0 0 0,0 0 0,0 0 0,0 0 0,0-1 0,-1 1-1,1 0 1,0 0 0,0 0 0,-1-1 0,1 1 0,0 0 0,-1 0 0,1-1-1,-1 1 1,1 0 0,-1-1 0,1 1 0,-1 0 0,0-1 0,1 1 0,-1-1-1,0 1 1,1-1 0,-1 1 0,0-1 0,1 0 0,-3 1 0,1 1 14,-51 43 165,29-26-161,0 2-1,2 0 1,-28 34-1,33-40-4,14-14-8,1 1-1,0 0 1,-1-1 0,1 1 0,0 0 0,0 0 0,0 0 0,1 1 0,-4 3-1,5-3-12,0-1 201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09:59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11 164 2937,'0'0'5430,"-10"25"-4548,10 176-249,0-198-638,0 0 0,1 0 0,-1-1 0,1 1 0,0 0 1,0-1-1,0 1 0,0-1 0,1 1 0,-1-1 0,0 0 0,1 0 0,0 1 0,0-1 0,-1 0 0,1 0 0,0-1 0,0 1 0,1 0 0,-1-1 1,0 1-1,1-1 0,-1 1 0,1-1 0,-1 0 0,1 0 0,-1-1 0,1 1 0,3 0 0,-2 0 10,0 0 0,0 0 0,0 0 1,1-1-1,-1 0 0,0 0 0,1 0 0,-1 0 0,0-1 0,1 1 0,-1-1 0,0 0 1,0 0-1,0-1 0,0 1 0,0-1 0,7-5 0,-1-2 11,0 0-1,-1-1 1,-1 0 0,0-1-1,0 0 1,-1 0 0,0-1-1,7-18 1,-6 11 18,-1-1 0,0 1 0,-2-2 0,6-34 0,-10-22 31,-1 46-65,-1 28-6,1-1 0,0 1 0,-1 0-1,0 0 1,0 0 0,0 0 0,0 1-1,0-1 1,-1 0 0,1 0 0,-1 1 0,0-1-1,0 1 1,0-1 0,0 1 0,0 0-1,0-1 1,-1 1 0,1 1 0,-1-1 0,1 0-1,-1 1 1,0-1 0,0 1 0,0 0-1,1-1 1,-5 0 0,-5-1-282,1 0 1,-1 0-1,0 1 0,0 0 0,-20 1 1,30 1 200,1 0 1,0 0-1,-1 0 1,1 1-1,0-1 1,0 1-1,-1-1 1,1 1-1,0-1 1,0 1-1,0-1 1,-1 1-1,1 0 1,0 0-1,0 0 1,0 0-1,1 0 1,-1-1-1,0 2 1,0-1-1,0 0 1,1 0-1,-1 0 1,0 0-1,0 2 0,-10 37-1598,8-26 876,-4 13-741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10:00.5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0 3409,'0'0'6128,"0"13"-5664,-2 12-352,-1 0 1,-2 0 0,0-1-1,-17 45 1,8-23-241,1 4-1073,6-18-3045,6-24 1946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10:01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53 1856,'0'0'5107,"-1"8"-4604,-12 138 800,12-118-1283,1-17-47,-1-1-1,1 1 1,1 0 0,0-1 0,0 1 0,5 15 0,-4-23 9,-1 0 0,0 0-1,1 0 1,0-1 0,0 1 0,0 0 0,0-1 0,0 0-1,0 1 1,1-1 0,-1 0 0,1 0 0,-1 0 0,1 0-1,0-1 1,0 1 0,0-1 0,0 0 0,0 0 0,0 0-1,0 0 1,0 0 0,0-1 0,0 1 0,1-1 0,3 0-1,-1 1 30,1-1-1,-1 0 0,0 0 0,1 0 0,-1-1 0,0 0 0,0-1 0,0 1 1,0-1-1,0 0 0,0 0 0,0-1 0,7-4 0,-6 2 25,-1 0 1,0-1-1,0 1 0,0-1 0,-1 0 1,1-1-1,-2 1 0,1-1 0,-1 0 1,4-8-1,-3 3 17,-1 0 1,0 0 0,-1-1-1,0 1 1,-1-1 0,-1 0-1,0 0 1,0 0-1,-1 1 1,-4-22 0,3 27-20,-1 0 0,0 1 0,-1-1 1,1 1-1,-1 0 0,-1-1 1,1 1-1,-1 1 0,0-1 0,0 1 1,-1-1-1,0 1 0,0 0 0,0 1 1,0-1-1,-1 1 0,0 0 1,0 1-1,-10-6 0,13 8-126,0 0 0,-1 0 0,1 1-1,0-1 1,-1 1 0,1 0 0,0 0 0,-1 0-1,1 0 1,0 1 0,0-1 0,-1 1 0,1 0-1,0-1 1,0 2 0,0-1 0,0 0 0,0 1-1,0-1 1,0 1 0,0 0 0,1 0 0,-1 0-1,1 0 1,-1 1 0,-1 2 0,-2 2-359,0 1 0,1 1-1,0-1 1,1 1 0,-1 0 0,2 0 0,-5 14 0,1 2-1489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1.9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273 0 5265,'0'0'4848,"-28"15"-4641,-91 50-98,119-64-109,-75 45 63,70-42-61,0 0 1,0 1 0,1 0 0,-1-1 0,1 2 0,0-1-1,-4 8 1,7-11-10,-1-1 0,1 1 1,0 0-1,0 0 0,1 0 0,-1 0 0,0 0 0,1-1 0,-1 1 0,1 1 0,-1-1 0,1 0 0,0 0 1,0 0-1,0 0 0,0 0 0,1 3 0,-1-4-8,1 0 0,0 1 0,-1-1 0,1 0 0,0 0 0,0 0 0,0 0 0,0 0 0,0 0 0,0 0 0,0 0 0,0 0 0,0 0 0,1 0 0,-1-1 0,0 1 0,0 0 0,3 0 0,7 1-72,-1 1-1,0-2 1,0 0 0,1 0-1,13-1 1,-16 0 67,11 0-16,27 1-1038,0-2 0,0-2 0,85-17 0,-75 4-1170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10:02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1 2457,'0'0'4208,"0"10"-3679,-3 133 237,3-143-903,14 0-144,-5 0 325,-1-2 0,1 1 0,0-1 1,-1 0-1,10-4 0,-12 3-81,-1 1 0,1 0-1,0 0 1,0 1 0,0-1 0,0 1-1,1 1 1,-1-1 0,0 1 0,0 0-1,0 1 1,1-1 0,6 3 0,-10-2 18,-1 1 1,0 0-1,0 0 1,0 0 0,0 0-1,0 0 1,0 0-1,-1 0 1,1 0-1,-1 1 1,0-1 0,1 1-1,-1-1 1,0 1-1,1 5 1,10 44-97,-11 45 643,-2-93-478,0 0 0,0 1 0,0-1 0,0-1 0,-1 1 0,1 0 0,-1 0 0,0 0 0,0-1 0,0 1 0,-1-1 0,1 0 0,-1 0 0,0 0 0,0 0 0,0 0 0,-4 3 0,-4 2 81,0 0 0,0-1 0,0 0 0,-14 6 0,11-9-85,1 0 0,0 0-1,-1-1 1,1-1 0,-1 0 0,0-1-1,-27-2 1,30 1-170,10-2-165,0-1 0,1 0 0,-1 0 0,0 0 0,1 0 0,-1 1 0,1-1 1,0 0-1,0 0 0,0 0 0,1-4 0,-1 3-156,0-15-1195,0 3-409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10:02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0 111 3753,'0'0'6545,"35"-22"-6369,-15 16-112,4-6-56,7 2-8,10-2-88,3 0-352,24-3-592,-10 5-1489,-13-2-1952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1:40.5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1 208,'0'0'7520,"3"0"-7373,188 14 31,8 1-595,-81-17 305,128 4-205,-144 11-100,-63-6 215,66 1-1,0-10 187,114 5-24,-113 7 30,69 4-4,-138-13 14,1 1 0,62 13 0,-71-11-4,48 1-1,-50-4 0,1 1 1,34 7 0,381 58 2,6-37 2,-318-23 0,-61 4-7,-52-8 4,0 0 0,28 1 0,335-21 51,-9-13 209,97-9 110,-380 34-353,-52 5-9,47-9 0,190-29 60,527-6-1,519 44-42,-858-7-282,-453 8 118,0 0 0,0 0-1,0 1 1,0 0 0,13 5-1,-13-4 140,0 0-1,0 0 1,0-1-1,1-1 1,13 2-1,155-3 963,-166-4-2847,-29 4 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1:59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1 428 1424,'0'0'7629,"24"1"-7352,-18 4-241,-1-1-1,1 1 1,-1 0 0,0 1 0,0-1-1,0 1 1,4 8 0,-4-7 26,18 27-17,-18-25-41,0-1 0,0 0 0,1 0 0,0-1 0,1 1 0,-1-1 0,10 7 0,-11-11 6,0 0-1,0-1 1,0 1-1,0-1 1,1 0-1,-1 0 1,1-1-1,-1 1 1,1-1-1,0-1 1,0 1-1,-1-1 1,1 0-1,10-1 1,1 1 58,-8-1-48,0 0 0,0-1 0,1 0 0,-1 0 1,0-1-1,-1 0 0,1-1 0,0 0 0,-1 0 0,12-9 0,12-9 22,33-30-1,-54 43-31,60-54-249,99-113 0,-26 3-3272,-86 97-764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2:17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4 653 128,'-3'-1'6555,"66"126"-6485,-50-103-24,1-1 0,1 0 0,1-1 0,0 0 0,2-2 0,24 21 0,-41-38 18,0 0 0,0 0 0,0-1 0,0 1 0,0 0 0,0 0 0,0-1 0,0 1 0,1-1 0,-1 1 0,0-1 0,0 0 0,1 1 0,-1-1 0,0 0 0,1 0 0,-1 0 0,0 0 0,0 0 0,1 0 0,-1 0 0,0 0 0,1-1 0,-1 1 0,0 0 0,0-1 0,1 1 0,-1-1 0,2-1 0,3-2 170,0-1 0,0 1 0,-1-1 0,9-10 1,-11 11-332,10-10 145,500-496-243,-202 245-2447,-177 150-949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2:46.5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1 800,'5'0'11156,"19"0"-11255,53 14 90,-43-7 15,48 3 0,610-3-320,-397-10 26,-222 3 280,202 7-40,-195-4 47,-53-3 1,0 1 0,49 9 0,-48-6-14,0-1 1,0-1-1,52-5 0,-16 1-42,-46 2-104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2:51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0 652 3833,'0'0'8472,"9"8"-8469,42 40-4,-29-26 1,0 0 0,2-2 0,0-1 0,46 27 0,-62-42 4,1 0 1,0-1-1,1 0 1,-1-1 0,11 2-1,-16-3 4,1-1-1,-1 1 0,0-1 0,1 0 1,-1 0-1,1 0 0,-1-1 0,1 0 1,-1 0-1,0 0 0,0 0 0,1-1 1,5-2-1,4-7 59,-1-1 1,1 0-1,-2 0 0,0-2 1,16-22-1,-7 10-3,411-448-312,-376 425-963,1 2 0,107-66 1,-93 71-3273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2:52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1584,'0'0'7621,"0"2"-7488,0 1 0,-1-1 0,1 0 1,0 0-1,1 0 0,-1 1 1,0-1-1,1 0 0,-1 0 0,1 0 1,0 0-1,0 0 0,-1 0 0,3 3 1,16 30-58,1-1 0,3-1 1,36 44-1,89 82-69,-142-152 8,0-1 1,0 0 0,1 0-1,-1 0 1,1-1 0,1 0-1,-1-1 1,1 0 0,-1 0-1,1 0 1,1-1 0,-1 0-1,0 0 1,1-1 0,-1-1-1,1 1 1,0-1 0,12 0-1,-12-1-5,0 0-1,-1 0 1,1 0 0,0-1-1,0-1 1,-1 1 0,1-1-1,-1-1 1,0 0 0,1 0-1,-1 0 1,9-7 0,52-35-569,-1-2 1,103-98 0,-85 66-2266,-15 9-2336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12:15.6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66 496,'1'-19'8569,"6"17"-7907,0 2-630,24-1 27,-1 2 0,0 1-1,58 11 1,-62-8-79,-1-1 0,51 1 1,-1-1 78,-14 0-15,77-5-1,-43-1-35,748 2-103,-673-10 104,-88 4-10,35-2 7,296-11-12,20 13 6,28 24-480,-263-2 275,64 8-330,-65-11 464,-32-5 34,44 3 10,-80-7 14,63-2 4,67 6-70,14 3 105,-89-7-3,227-1 14,-211-6-43,1258 3-2,-1295-13 16,-48 1-1,559 0-45,-524 12 14,236-6-128,435 9 165,-767-5-5,60-11-1,-15 1 4,498-18 3,-125 11-19,-222 9 12,72-5-6,-192 7-89,147 10 0,-109 9 100,105 2 0,106-15 37,634 14-2,-21 30-204,-954-40 108,42 0-184,141 22 1,-161-16 235,0-2-1,1-3 0,61-6 0,-19 2 9,-50 0-11,221 11 154,169 1 131,-282-13-266,632 5 117,-90 3 30,-538-20 113,-37 1-117,281 1-1,-53 6-154,254-19-2232,-254 3 1618,62 19 1857,-237-8-1059,3 1 415,-196 10-1590,-12 0-1087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13:15.0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10 206 464,'-10'2'10453,"12"-7"-10450,0 1 1,0-1-1,0 1 0,1 0 1,0-1-1,-1 1 0,2 0 0,-1 1 1,0-1-1,1 0 0,6-5 1,11-12 43,-14 12-40,3-3-1,-1 0 0,-1 0 1,0-1-1,8-17 0,-1 2-70,-10 13-270,-6 30-486,0 9 943,1 323 628,0-347-741,0 0-154,1 0 2,-1-1-1,1 1 1,-1-1-1,1 1 1,-1-1 0,0 1-1,1-1 1,-1 1-1,1-1 1,-1 1 0,0-1-1,0 0 1,1 1 0,-1-1-1,0 0 1,0 1-1,0-1 1,0 0 0,0 0-1,0-11-2796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2.8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275 35 3001,'0'0'8179,"-11"-1"-8038,-69-2 5,70 3-144,1 0-1,-1 1 1,1 1 0,-1 0 0,1 0 0,-1 0-1,-13 7 1,15-5-55,0 0 0,0 1 0,0 0-1,1 0 1,0 1 0,-13 13 0,17-16-9,0 1 0,0 0 0,1 0 0,-1 0 0,1 0 0,0 0 0,0 0 0,1 1 0,-1-1 0,1 1 0,0-1 0,0 1 0,0 0 0,1 9 1,0-13 21,0 1 0,0-1 0,1 0 0,-1 1 0,0-1 0,1 1 0,0-1 0,-1 0 0,1 1 0,0-1 1,0 0-1,-1 0 0,1 0 0,0 0 0,0 0 0,0 1 0,0-2 0,1 1 0,-1 0 0,0 0 0,0 0 1,0 0-1,1-1 0,-1 1 0,1-1 0,-1 1 0,0-1 0,1 1 0,-1-1 0,1 0 0,2 0 0,7 2 2,1-1-1,-1-1 0,14 0 0,-10-1 53,-9 2-59,0-1 0,0-1 0,0 1 0,0-1 1,0 0-1,1 0 0,-1-1 0,-1 0 0,1 0 1,0 0-1,0-1 0,-1 1 0,0-1 0,1-1 1,-1 1-1,0-1 0,0 0 0,-1 0 1,0 0-1,1-1 0,-1 0 0,0 0 0,-1 0 1,0 0-1,1 0 0,-2-1 0,1 1 0,3-11 1,-1-5-29,-5 20 118,0 1 0,0-1 0,0 1 0,0-1 0,0 1 0,1 0 0,-1-1-1,0 1 1,0-1 0,0 1 0,-1-1 0,1 1 0,0-1 0,0 1 0,0 0 0,0-1 0,0 1 0,0-1 0,-1 1 0,1-1 0,0 1 0,0 0 0,-1-1 0,1 1 0,0 0 0,0-1 0,-1 1-1,1 0 1,-1-1 0,1 1 0,0 0 0,-1 0 0,1 0 0,0-1 0,-1 1 0,1 0 0,-1 0 0,0 0 0,0 4-26,0 1 1,0 0 0,0 0-1,1 0 1,-1 0-1,1 0 1,1 9-1,0-7-10,-1 2-31,-1-1 30,1 1 1,0 0-1,1-1 0,0 1 0,5 16 0,-5-23-40,-1 0-1,1 0 1,0 0-1,1 0 1,-1 0-1,0 0 1,0 0-1,1-1 1,-1 1-1,1 0 1,0-1-1,-1 0 0,1 1 1,0-1-1,0 0 1,0 0-1,0 0 1,0 0-1,0 0 1,0 0-1,0 0 1,0-1-1,1 1 1,-1-1-1,0 0 1,0 1-1,1-1 1,3-1-1,-1 2 25,1-1-1,-1 0 1,1 0 0,-1-1-1,1 0 1,-1 0 0,1 0-1,-1 0 1,0-1 0,1 0-1,-1 0 1,0-1 0,0 1-1,-1-1 1,1 0 0,0 0-1,-1-1 1,0 1 0,0-1-1,0 0 1,0 0 0,-1 0-1,5-7 1,4-7 237,0-1 0,-1 0 0,-1 0-1,-1-1 1,0 0 0,10-40 0,-24 107-159,3 58 1,2-103-122,1 0 1,-1 1-1,0-1 0,1 0 0,0 0 0,-1 0 1,1 0-1,0 0 0,0 0 0,0 0 0,0 0 1,1 0-1,-1 0 0,0-1 0,1 1 0,-1-1 1,1 1-1,0-1 0,-1 1 0,1-1 0,0 0 1,0 0-1,0 0 0,0 0 0,0 0 0,0 0 1,0 0-1,0-1 0,0 1 0,0-1 0,5 1 1,-4-1 32,1 1 0,0-1 0,-1 0 0,1 0 0,0 0 1,-1 0-1,1-1 0,0 1 0,-1-1 0,1 0 0,-1 0 1,1 0-1,-1-1 0,0 1 0,1-1 0,-1 0 0,0 0 1,6-5-1,-3 0 133,1-1 1,-2-1-1,1 0 1,-1 1-1,0-1 1,-1-1-1,0 1 1,0-1-1,-1 0 0,-1 1 1,0-1-1,0 0 1,0-1-1,-2 1 1,1 0-1,-2-11 1,1 20-315,-1 18-542,-5 23 791,-1 76 0,7-115-79,1 0 1,-1 1 0,1-1-1,-1 0 1,1 1 0,-1-1-1,1 0 1,0 0 0,0 0-1,-1 0 1,1 1 0,0-1-1,0 0 1,0 0 0,0 0-1,0-1 1,0 1 0,1 0-1,-1 0 1,0-1 0,0 1-1,1 0 1,-1-1-1,0 1 1,1-1 0,-1 0-1,0 1 1,1-1 0,-1 0-1,0 0 1,1 0 0,-1 0-1,1 0 1,-1 0 0,3-1-1,0 1 28,0 0-1,1-1 0,-1 1 0,0-1 0,0 0 0,0 0 0,0 0 1,0-1-1,0 1 0,-1-1 0,1 0 0,4-3 0,2-5 117,-1-1-1,0 1 1,-1-1-1,0-1 1,0 0 0,-2 0-1,11-23 1,-17 32-155,-1 58-528,0-14 602,4 44 1,-2-83-74,-1 1 0,1-1 1,0 1-1,0-1 0,-1 1 1,2-1-1,-1 0 0,0 1 0,0-1 1,1 0-1,-1 0 0,1 0 1,0 0-1,-1 0 0,1 0 0,0 0 1,0-1-1,0 1 0,3 1 1,4 2-367,0-1 1,0 0 0,16 5-1,-23-8 276,31 7-1599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13:15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 3137,'0'0'7480,"-1"0"-7469,0 0 1,1 0 0,-1 0-1,0 0 1,0 0-1,1-1 1,-1 1-1,0 0 1,1 0 0,-1-1-1,0 1 1,1-1-1,-1 1 1,0 0-1,1-1 1,-1 1-1,0-2 1,4-4-2026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13:17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56 808,'7'-4'9173,"24"-16"-8826,-13 13-403,-1 1 1,1 1-1,1 1 1,-1 0-1,0 1 1,1 1 0,0 1-1,29 2 1,-47-1 36,0 1 0,0-1 0,0 1 0,0 0-1,0-1 1,0 1 0,0 0 0,0-1 0,0 1 0,-1 0 0,1 0 0,0 0 0,-1 0 0,1 0 0,0 0 0,-1 0 0,1 0 0,-1 0 0,0 0 0,1 0 0,-1 0 0,0 0-1,1 0 1,-1 0 0,0 0 0,0 0 0,0 1 0,0-1 0,0 0 0,0 0 0,-1 2 0,1 3 60,-1 0 1,1 0-1,-1-1 1,0 1-1,-3 8 0,-5 3-32,-2 0 0,-1-1 0,0 0 0,0-1 0,-2-1 0,-17 15 0,24-21-30,-16 15-24,0-2 0,-1 0 1,-39 24-1,62-44 43,-3 2 1,1-1 0,-2 1 0,1-1 0,0 0-1,0 0 1,0-1 0,-1 1 0,1-1 0,-1 0-1,0 0 1,-4 0 0,-9 2 16,15-3-14,3 3-2,0-3-18,14 0 84,116-11 1156,-2 1-2159,-115 4-64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13:18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4561,'0'0'8458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13:20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56 864,'-2'-8'7567,"1"-9"-6607,4 14-935,0 1 0,0 0 0,0 1 0,-1-1 0,2 0 0,-1 1 0,0 0-1,0 0 1,0 0 0,7-2 0,37-5-34,-46 7 11,24-1-72,45 1-1,-39 1-548,-31 26 500,0-20 129,0 0-1,-1 1 1,0-1-1,0 0 1,-1 0-1,1 0 1,-1 0-1,-1-1 1,1 1 0,-1 0-1,-3 4 1,-4 5-14,-1-1 1,-20 21-1,-41 30-533,80-69 440,0 0 0,0 0 0,0 1 0,0 0 0,0 0 0,1 1 0,-1 0 1,1 1-1,0 0 0,0 0 0,-1 1 0,1 0 0,0 0 0,16 4 0,-24-4 98,1 1 0,-1 0 0,0-1 1,0 1-1,0 0 0,1 0 0,-1 0 0,0 0 0,0 0 0,0 0 0,-1 0 1,1 0-1,0 0 0,0 0 0,0 1 0,-1-1 0,1 0 0,-1 1 0,1-1 1,-1 0-1,1 1 0,-1-1 0,0 1 0,0-1 0,0 3 0,1 45 33,-2-35-10,1-10-16,-1 0 0,-1 0 0,1 0 0,0 0 0,-1 0 0,0-1 0,0 1 0,0-1 1,0 1-1,-1-1 0,1 0 0,-1 0 0,0 0 0,0 0 0,-5 3 0,-2 3-5,0-1 1,-1 0-1,-20 10 1,18-14 84,-1 1 1,1-2 0,-1 0 0,1-1 0,-1 0 0,0-1 0,0 0 0,-27-3 0,4 1 213,35 1-259,-1 0-1,0-1 1,0 1-1,1-1 1,-1 0-1,0 0 0,1 0 1,-1 0-1,1 0 1,-1-1-1,1 1 1,0-1-1,-4-3 1,5 5-128,1-1 0,-1 1 0,0-1 0,1 1 0,-1-1 0,1 0 0,-1 1 0,1-1 0,0 0 0,-1 1 0,1-1 0,0 0 0,-1 1 0,1-1 0,0 0 0,0 0 0,-1 1 0,1-1 0,0 0 0,0 0 0,0 0 0,0 1 0,0-1 0,0 0 0,0 0 0,1 0 0,-1 1 0,0-1 0,0 0 0,1 0 0,-1 1 0,0-1 0,1 0 0,-1 1 0,0-1 0,1 0 0,-1 1 0,1-1 0,-1 0 0,1 1 0,0-1 0,-1 1 0,1-1 0,0 1 0,-1 0 0,1-1 0,0 1 0,1-1 0,8-5-1584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00:13:21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5497,'0'0'6714,"-14"12"-6714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3:07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1 517 2817,'0'0'5705,"20"8"-3851,-4 8-1837,-1 0 0,-1 1 1,-1 1-1,21 36 1,20 27 41,-51-78-51,-2-2 7,25-2 590,-20-2-583,1 0 0,-1 0 0,0-1 0,0 0 0,0 0 0,0 0 0,-1-1 0,0 1 0,8-10 0,12-10 12,53-43-48,479-432-3994,-465 407 995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3:44.9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1229 186 264,'0'0'10284,"-17"-21"-10270,9 13-80,-1 1 0,0 0 0,0 0 0,0 1 0,-1 0 0,0 0-1,0 1 1,-1 1 0,1 0 0,-14-4 0,14 5 80,-45-15-329,-30-11-9,65 21 62,-1 1 1,-1 1-1,1 1 0,-40-5 1,36 7 409,-23-2-865,-87 2 1,77 4 160,31 1 403,1 0 0,-36 9 0,6 0 26,18-3 106,0 1 1,1 2-1,-68 31 1,49-12 28,50-27-7,1 0 0,1 0 0,-1 1-1,0 0 1,1 0 0,0 0-1,0 0 1,-6 9 0,8-8-17,0 1 0,0 0 0,1 0 0,-1 0 0,1 0 0,0 8 0,-7 29 41,2-22 290,1 1-1,2-1 1,0 1-1,1 0 1,1 0-1,3 39 1,0-2 134,-2-55-431,1 0 0,0 0 0,0 0 0,1 0 0,-1 0 0,1 0 0,0 0 0,0-1 0,0 1 0,1 0 0,4 5 0,13 24 130,-18-28-72,1 1-1,0 0 1,0-1-1,1 0 1,-1 0-1,1 0 1,0 0-1,1-1 1,8 8-1,50 31 607,-32-23-580,-20-14-99,1 0 0,-1 0-1,1-1 1,1-1-1,19 6 1,-8-4 5,11 6 11,-26-8-12,1 0-1,0-1 0,0 0 0,0-1 1,0 0-1,15 0 0,-10-1 13,-1 1 0,23 5 0,-13-2-12,20 3-19,1-2-1,58 1 1,-88-7 8,0 0 0,-1-1 1,1 0-1,28-8 0,49-19 19,-52 15-41,-27 10 12,-1 0 0,0-1 1,0-1-1,12-6 0,-6-2 33,-2 1 1,1-2-1,25-28 0,0 1 8,-37 34-16,0 1-1,0-1 1,-1-1 0,1 1 0,-2 0-1,1-1 1,-1 0 0,0 0-1,2-12 1,8-18 19,-6 19-12,8-38-1,4-10-19,-15 52-84,-1 0 1,0 0-1,-1 0 1,0-1-1,-1 1 1,-1-1-1,-1 1 1,-2-20-1,2 33-64,0 0 0,0 0 1,-1 0-1,1 0 0,0 0 0,-1 1 0,1-1 1,-1 0-1,0 1 0,0-1 0,1 1 0,-1-1 1,0 1-1,0 0 0,0 0 0,0 0 0,0 0 1,-1 0-1,1 1 0,-5-2 0,5 1-137,-18-6-1705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4:32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0 368,'0'0'9698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4:36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1204 221 1192,'0'0'7343,"-36"-2"-3327,-17-33-3949,35 22-74,-1 1 0,0 0-1,-27-11 1,-17-2-82,-1 3-1,-81-17 0,-76 10-138,160 24 171,31 2-26,-49 3 1,67 0 55,0 1 0,0 1 0,0 0 0,0 1 0,0 0 0,-20 9 0,12-2 0,-7 3-12,1 0 1,0 2-1,-36 27 1,55-36 22,0 0 1,1 0 0,0 0 0,0 1 0,1 0-1,0 0 1,0 0 0,1 1 0,-1 0 0,2 0-1,-1 0 1,1 0 0,0 0 0,1 1-1,0-1 1,-1 14 0,0 0 2,1-7-16,0 0 0,1 0 1,0 1-1,2-1 0,3 30 1,2-34 9,0 1 0,1-1-1,0 0 1,1-1 0,0 0 0,0 0 0,19 16 0,-21-20 21,5 4 5,2 0 0,-1 0 0,1-1 0,0-1 0,1 0 0,0 0 0,0-2 0,1 0 1,0 0-1,0-2 0,0 0 0,25 4 0,14-2 91,1-3 1,71-4 0,-39-1-6,-21 1-71,0-3 0,-1-3 0,76-17 0,-95 12-12,-1-1-1,0-2 1,-1-2 0,-1-2-1,49-29 1,-88 46-2,-1-1 1,1 1 0,-1-1-1,0 1 1,0-1 0,0 0-1,0 0 1,0-1-1,0 1 1,-1-1 0,0 1-1,1-1 1,-1 0 0,-1 1-1,1-1 1,1-6-1,-1-1 47,0-1 1,-1 1-1,0 0 0,-2-20 0,1 6 4,-1 20-57,0 1-1,0 0 0,0 0 1,0 0-1,-1 0 1,0 0-1,0 0 0,0 1 1,0-1-1,0 1 1,-1-1-1,0 1 1,1 0-1,-1 0 0,0 0 1,-1 0-1,1 0 1,-1 1-1,1 0 0,-1-1 1,-7-2-1,-8-5-11,0 2 0,-1 0 0,-21-6 0,-3 3-167,1 1 0,-2 2 0,-58-2 0,-135 11-3383,157 5-175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4:38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2841,'0'0'10358,"7"7"-10393,14 0 55,0-1 0,0-2 0,0 0-1,27 2 1,-1-1-9,502 41-19,3-44-12,-292-3 17,-116-10 9,-74 4-4,-38 7-12,-31 0-3,-1-1-508,0 1 497,0-1-1,1 1 1,-1 0 0,0 0-1,0-1 1,0 1 0,0 0-1,0-1 1,0 1 0,0 0-1,0-1 1,0 1 0,0 0-1,0-1 1,0 1 0,-1 0-1,1 0 1,0-1 0,0 1-1,0 0 1,0-1 0,0 1-1,-1 0 1,1 0 0,0-1-1,0 1 1,0 0 0,-1 0-1,1-1 1,0 1 0,0 0-1,-1 0 1,1 0 0,0 0-1,0-1 1,-1 1 0,-20-11-1952,-6 1-3406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3.4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27 1384,'0'0'4416,"34"10"-3821,112 31-119,-92-29-420,0-2 0,1-2 0,0-3 0,0-2-1,59-4 1,-31 0-294,-72 1 154,-7 1-8,1-1 0,-1 0 0,1 0 0,-1 0 0,1 0 0,0-1 0,-1 0 0,0 0 0,1 0 0,-1-1 0,1 1 0,-1-1 0,0 0 0,6-4 0,-9 6 84,-1 0 1,1-1-1,0 0 0,-1 1 1,1-1-1,-1 1 1,1-1-1,-1 0 0,1 1 1,-1-1-1,1 0 0,-1 1 1,0-1-1,1 0 1,-1 0-1,0 0 0,1 1 1,-1-1-1,0 0 1,0 0-1,0 0 0,0 0 1,0 1-1,0-1 0,0 0 1,0 0-1,0 0 1,0 0-1,-1 1 0,1-1 1,0 0-1,-1 0 1,1 1-1,0-1 0,-1 0 1,1 0-1,-1 1 0,1-1 1,-1 0-1,1 1 1,-1-1-1,1 1 0,-1-1 1,0 1-1,1-1 1,-1 1-1,0-1 0,0 1 1,1-1-1,-1 1 0,0 0 1,0 0-1,0-1 1,1 1-1,-2 0 0,-5-3 195,0 1-1,1 0 1,-1 0-1,-14-2 0,13 3-125,-1 1 0,1 0 0,-1 0 1,1 0-1,-16 4 0,21-3-37,-1 0 0,1 0 1,-1 1-1,1 0 0,0-1 0,0 1 1,0 0-1,0 1 0,0-1 0,0 0 1,0 1-1,1 0 0,-1 0 1,1 0-1,-4 6 0,1-1 54,1 1 0,0-1 0,1 1 0,0 0 0,0 0 0,1 1 0,0-1 0,1 1 0,0-1 0,0 1 0,1 16 0,0-25-90,0 1 0,1 0 0,-1-1 0,0 1 0,0 0 0,1-1 0,-1 1 0,1 0 0,0-1 0,-1 1 0,1-1 0,0 1 0,0-1 0,0 0 0,0 1 0,0-1 0,0 0 0,0 0 0,0 1 0,2 0-1,1 0-34,-1 0-1,0 0 1,1 0-1,0-1 1,-1 1-1,1-1 1,0 0-1,6 1 0,7 0-108,1-1-1,0 0 1,19-3-1,-25 1 168,-4 1-61,0-2 0,0 1 0,0-1 1,0-1-1,0 1 0,0-1 0,-1-1 0,0 1 0,0-1 1,0-1-1,9-6 0,8-8-49,35-36 1,-54 50 128,57-63 270,-55 59-13,-1 1 1,0-1-1,0 0 1,-1 0-1,0-1 1,5-15-1,-20 45 1064,-25 57-1292,29-55-122,0 0 0,2 0 1,0 1-1,-1 44 0,5-66 18,0 0 0,0 0 0,1 0 0,-1 0 0,0 0 0,1 0 0,-1 0 0,1 0 0,-1 0-1,1 0 1,-1 0 0,1 0 0,0 0 0,-1-1 0,1 1 0,0 0 0,0 0 0,0-1 0,0 1 0,-1-1 0,1 1-1,0-1 1,0 1 0,0-1 0,0 1 0,0-1 0,0 0 0,0 1 0,0-1 0,2 0 0,39 4-1216,-32-4 779,25 1-1280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4:42.95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1307 174 1736,'0'0'6804,"-7"-1"-6145,-12-2-11,-1-1 1,1-1-1,-26-10 0,-14-12-620,0 4 1,-1 2-1,-1 2 1,-1 4-1,-1 2 1,0 2-1,-125-3 1,124 13-13,12 0-16,-1 1 0,0 3 0,-55 11 0,95-12-2,0 1 0,0 0 1,0 1-1,1 0 0,-1 1 0,1 1 1,0 0-1,1 1 0,0 0 0,0 0 0,0 1 1,1 1-1,0 0 0,1 0 0,0 1 0,0 0 1,-10 16-1,12-13-16,2-1 1,-1 1 0,2 0-1,0 1 1,0-1-1,1 1 1,1-1 0,-1 18-1,1 2-80,2 0 0,5 42 0,-4-66 70,2 0 0,-1-1-1,1 1 1,0-1 0,1 0-1,0 0 1,0 0 0,1 0-1,0-1 1,0 0 0,0 0-1,1 0 1,0-1 0,13 11 0,3 1-30,1-1 1,1-1 0,33 17 0,-28-19 17,1-2 1,0 0 0,1-2-1,0-2 1,0 0 0,59 5-1,198-6-352,-196-8 397,-43 0-7,1-3 1,-2-1-1,1-3 0,-1-2 1,0-2-1,-1-2 0,0-3 1,62-30-1,-99 43 19,-1-1 0,1-1-1,-2 1 1,1-1 0,0-1 0,-1 0-1,0 0 1,-1 0 0,0-1 0,0 0-1,-1 0 1,1-1 0,-2 0 0,1 0-1,-1 0 1,-1-1 0,0 0-1,0 0 1,-1 0 0,0 0 0,-1 0-1,0-1 1,-1 1 0,0-1 0,0 1-1,-1-1 1,-1 1 0,-2-20 0,1 21-18,-1 1 1,0-1 0,0 1 0,-1 0 0,1 0 0,-2 0 0,1 1-1,-1-1 1,0 1 0,-1 0 0,0 0 0,0 1 0,0 0 0,-1 0-1,-10-7 1,-10-6-22,-1 1 0,-53-26-1,41 26-128,0 2 0,-1 1 1,-47-9-1,-57-2-3372,92 21-877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4:44.65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19 43 1776,'0'0'6244,"-18"0"147,799 0-6463,-514-14-192,-267-8-1832,0 15 543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5:41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2593,'0'0'5701,"-31"3"-184,1045-3-5319,-579 0-5404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2:12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1 576,'0'0'10184,"0"0"-10145,0-1 0,-1 1-1,1 0 1,0 0 0,0 0 0,-1 0 0,1 0 0,0 0 0,0 1 0,-1-1 0,1 0 0,0 0 0,0 0 0,0 0 0,-1 0 0,1 0 0,0 0 0,0 0 0,0 0-1,-1 1 1,1-1 0,0 0 0,0 0 0,0 0 0,-1 0 0,1 1 0,0-1 0,0 0 0,0 0 0,0 0 0,0 1 0,0-1 0,0 0 0,-1 1 0,6 4-63,0-1 0,0 0 1,1 1-1,-1-2 1,1 1-1,0 0 0,0-1 1,10 4-1,23 13-154,118 80-96,-127-87 259,-25-12 3,0 1-1,0 0 1,-1 0-1,1 0 1,-1 0 0,0 1-1,5 3 1,-9-6 12,1 0 0,-1 0 0,0 1 0,0-1 0,0 0 0,0 0 0,0 0 1,1 0-1,-1 0 0,0 0 0,0 1 0,0-1 0,0 0 0,0 0 0,0 0 0,0 0 0,0 0 0,1 1 1,-1-1-1,0 0 0,0 0 0,0 0 0,0 1 0,0-1 0,0 0 0,0 0 0,0 0 0,0 0 0,0 1 1,0-1-1,0 0 0,0 0 0,0 0 0,0 0 0,-1 1 0,1-1 0,0 0 0,0 0 0,0 0 0,0 0 1,0 1-1,0-1 0,0 0 0,0 0 0,-1 0 0,1 0 0,0 0 0,0 0 0,0 1 0,0-1 0,0 0 1,-1 0-1,1 0 0,0 0 0,0 0 0,0 0 0,0 0 0,-1 0 0,-12 3 21,11-2-23,-30 7-33,0 2 0,1 1 0,-31 16 0,40-17-48,0 1 0,-27 20 1,42-27 6,1 1 1,-1 0 0,1 0-1,0 1 1,1-1 0,0 1-1,0 1 1,0-1 0,0 1-1,1 0 1,-4 9-1,8-16 11,0 0 0,-1 0-1,1 0 1,0 1-1,0-1 1,0 0-1,0 0 1,0 0-1,0 1 1,0-1-1,0 0 1,0 0-1,0 0 1,0 1-1,0-1 1,0 0-1,0 0 1,0 1-1,0-1 1,0 0-1,0 0 1,0 0-1,0 1 1,0-1-1,0 0 1,0 0-1,0 0 1,0 1-1,1-1 1,-1 0-1,0 0 1,0 0-1,0 0 1,0 1-1,0-1 1,1 0-1,-1 0 1,0 0-1,0 0 1,0 0-1,1 0 1,-1 1-1,0-1 1,0 0 0,0 0-1,1 0 1,-1 0-1,0 0 1,0 0-1,0 0 1,1 0-1,-1 0 1,0 0-1,0 0 1,1 0-1,-1 0 1,0 0-1,0 0 1,0 0-1,1-1 1,0 1 24,7 0-1902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2:13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48 140 2921,'0'0'6106,"-1"0"-6081,1-1 1,0 1-1,-1 0 0,1 0 0,0 0 0,-1 0 1,1 0-1,0-1 0,-1 1 0,1 0 0,-1 0 1,1 0-1,0 0 0,-1 0 0,1 0 1,0 0-1,-1 0 0,1 0 0,0 0 0,-1 1 1,1-1-1,0 0 0,-1 0 0,1 0 0,0 0 1,-1 0-1,1 1 0,0-1 0,-1 0 0,1 0 1,0 0-1,-1 1 0,1-1 0,0 0 0,0 1 1,0-1-1,-1 0 0,1 1 0,-9 80-54,3 123 1,6-203 26,1 0 1,-1 0-1,1 0 0,-1 0 1,1 0-1,0 0 1,-1 0-1,1 0 0,0-1 1,0 1-1,-1 0 1,1 0-1,0-1 0,0 1 1,0-1-1,0 1 1,0-1-1,0 1 0,0-1 1,0 1-1,0-1 1,0 0-1,0 0 1,1 1-1,-1-1 0,0 0 1,0 0-1,0 0 1,0 0-1,2-1 0,45 0-38,-41 0 44,-1 0 1,0 0-1,0-1 0,0 0 1,-1-1-1,1 1 0,0-1 1,-1 0-1,0 0 0,1-1 1,-1 1-1,-1-1 0,1 0 1,0-1-1,-1 1 0,6-9 1,0 1 3,0-1 1,-1-1-1,-1 0 1,13-28-1,-15 26 1,-2 0 0,1-1-1,-2 1 1,0-1-1,-1 0 1,-1 1-1,-1-1 1,0 0-1,-5-29 1,4 41-28,0 1-1,0 0 1,-1 0 0,1 0 0,-1 0 0,0 0 0,-1 0-1,1 1 1,0-1 0,-1 1 0,0-1 0,0 1-1,0 0 1,0 0 0,-1 0 0,1 0 0,-1 1 0,0 0-1,1 0 1,-1 0 0,0 0 0,-5-2 0,-3 0-253,0 1 0,0-1 0,0 2 0,0 0 0,0 0 0,-21 1 0,30 1 166,0 0-1,0 0 1,0 1 0,0-1-1,0 1 1,0 0-1,0 0 1,1 0-1,-1 0 1,0 0 0,0 0-1,1 1 1,-1 0-1,1-1 1,-1 1-1,1 0 1,0 0-1,-4 4 1,1 1-231,0 1-1,1-1 0,-1 1 1,2-1-1,-5 12 1,-6 25-1656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2:14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0 2657,'0'0'6137,"-15"0"-6057,3 18-32,0 7-32,0 4-8,-4-1-8,4-3 0,-4 4-384,5-4-376,-5 0-689,0-4-303,8-10-849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2:14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25 125 1592,'0'0'5963,"0"10"-5802,-1 17-115,-10 49 0,6-47-34,-2 53 0,7-69-21,0-7 12,-1 1-1,2-1 0,-1 1 0,1-1 1,0 0-1,3 12 0,-3-16-9,0 0 0,0 0-1,1 0 1,-1 0-1,0 0 1,1-1 0,-1 1-1,1 0 1,0-1 0,-1 1-1,1-1 1,0 0 0,0 0-1,0 0 1,0 0 0,0 0-1,0 0 1,0 0 0,1 0-1,-1-1 1,0 1 0,0-1-1,4 0 1,5 2-29,1-1 1,-1 0 0,0-1-1,1 0 1,-1-1-1,14-3 1,-20 3 47,1 0 0,-1-1 0,0 0 0,1 0 0,-1-1 0,0 0 0,0 0 0,-1 0 1,1 0-1,-1 0 0,0-1 0,1 0 0,-1 0 0,4-7 0,2-3 22,-1-1-1,0 0 1,-1-1-1,-1 0 0,-1 0 1,0 0-1,-1-1 1,-1 0-1,3-19 1,-3 4-5,-1-1 1,-1 1-1,-6-64 0,3 95-37,0-1 0,1 1-1,-1-1 1,0 1-1,1-1 1,-1 1-1,0-1 1,0 1-1,0 0 1,0 0 0,-1 0-1,1-1 1,0 1-1,0 0 1,-1 0-1,1 1 1,0-1 0,-1 0-1,1 0 1,-1 1-1,1-1 1,-1 1-1,0-1 1,1 1-1,-1 0 1,1-1 0,-1 1-1,0 0 1,1 0-1,-1 0 1,0 0-1,1 1 1,-3 0 0,-1-1-106,-1 0 1,1 1 0,0 0 0,0 0 0,0 0 0,0 1 0,1 0 0,-1 0 0,0 0 0,1 0 0,-5 4 0,-10 12-596,1 2 0,-25 34 0,10-11-712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2:15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0 1824,'0'0'6326,"-9"6"-6261,-1 1-129,-1 1 0,1 0 0,1 1 0,-1 0 0,-10 14 0,15-18 9,1 1-1,0 0 1,0 0 0,0 1-1,1-1 1,0 1 0,1 0-1,-1-1 1,1 1 0,1 0-1,-1 1 1,1-1 0,0 9-1,0-14 35,1-1 1,0 0-1,0 1 0,0-1 1,0 0-1,0 1 0,0-1 1,1 0-1,-1 0 0,0 1 0,1-1 1,-1 0-1,1 1 0,-1-1 1,1 0-1,0 0 0,-1 0 0,2 2 1,0-3 10,0 1 0,-1 0 0,1-1 0,0 1 0,-1-1-1,1 0 1,0 0 0,0 0 0,-1 0 0,1 0 0,3 0 0,4 0 144,10-1 48,0-1 0,20-4 0,-20 2-171,0 2-1,21-1 1,-39 4-30,1-1 0,0 1 0,-1 0 0,1-1 1,-1 1-1,1 0 0,-1 0 0,0 0 0,1 1 1,-1-1-1,0 0 0,0 0 0,0 1 1,0-1-1,0 0 0,0 1 0,0-1 0,0 1 1,0 0-1,-1-1 0,1 1 0,-1-1 0,1 1 1,-1 0-1,0 0 0,1 1 0,7 51-571,-5 94 349,-3-147 265,0-1 1,0 1 0,0 0 0,-1 0 0,1 0 0,0 0 0,-1 0-1,1-1 1,-1 1 0,1 0 0,-1 0 0,1 0 0,-1-1 0,0 1-1,1 0 1,-1-1 0,0 1 0,1-1 0,-1 1 0,0-1-1,0 1 1,0-1 0,1 1 0,-1-1 0,0 0 0,0 1 0,0-1-1,0 0 1,0 0 0,0 0 0,0 0 0,-1 0 0,-37 1 1304,28-1-1137,-9 0-32,-1-1-1,1-1 1,0 0-1,-28-8 1,37 7-678,-1 1 1,0 0-1,0 0 0,-16 1 0,24 0-1217,3-5-234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2:15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3849,'0'0'5833,"71"0"-5809,-32 0-16,9 0-8,31-7-184,-11 3-808,-9 1-1729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2:17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1 6337,'0'0'5419,"0"19"-3613,-10 24-1978,-6 79 0,8-49 114,-27 199-73,-18 131-97,47-364 160,0-8-464,-2 57 0,21-89-1482,5-8-893,-2-2-1344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3.8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5153,'0'0'1096,"242"23"-1096,-160-1-440,-11-2-1360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2:17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44 2969,'0'0'4706,"-3"-2"-4434,3 2-268,0 0-1,0 0 1,0 0 0,0 0-1,0 1 1,0-1 0,0 0-1,0 0 1,0 0 0,0 0-1,0 0 1,0 0 0,0 0 0,0 1-1,0-1 1,0 0 0,0 0-1,0 0 1,0 0 0,0 0-1,0 0 1,0 0 0,0 0-1,0 1 1,0-1 0,-1 0-1,1 0 1,0 0 0,0 0-1,0 0 1,0 0 0,0 0-1,0 0 1,0 0 0,0 0-1,-1 0 1,1 0 0,0 0-1,0 0 1,0 0 0,0 0 0,0 0-1,0 0 1,-1 0 0,1 0-1,0 0 1,0 0 0,0 0-1,14 21 220,35 38 212,-34-42-315,22 26 185,57 50 0,-91-90-276,0-1-1,-1 0 0,1 1 0,1-1 1,-1-1-1,0 1 0,0 0 0,1-1 1,-1 0-1,1 1 0,-1-1 0,1-1 1,-1 1-1,1-1 0,0 1 0,-1-1 1,1 0-1,0 0 0,-1 0 0,1-1 1,0 1-1,-1-1 0,1 0 0,-1 0 1,1 0-1,-1-1 0,1 1 0,-1-1 1,0 0-1,0 0 0,0 0 0,0 0 1,0-1-1,2-2 0,12-10 109,-2 0 1,0-1-1,-1-1 0,18-28 0,-23 31-173,-6 10 16,10-16-122,1 1 0,0 1 0,2 0 0,0 0 0,34-27 0,-33 34-1730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2:18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0 5401,'0'0'3617,"-5"40"-3437,-16 133-60,-10 9-21,12-85-66,5-19-157,-9 53 223,17-44-3227,8-91 1344,4-17 144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2:18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4441,'0'0'4177,"0"189"-3777,0-100-208,0 14-120,0-6-72,0-5-112,4-17-304,8-7-544,0-11-601,-8-18-319,-4-7-865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2:19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1 178 4601,'0'0'4050,"16"-2"-3963,-14 1-85,20-2 3,0 0 0,0 2 0,0 0 0,1 2 0,28 3 0,27 14-196,-44-9-128,1-1 1,69 5-1,69-13-840,-169 0 1157,0 0 0,0 0 0,0-1 0,0 1 0,1-1-1,-1 0 1,0-1 0,-1 1 0,1-1 0,0 1 0,0-1 0,-1 0 0,1-1 0,-1 1 0,1 0-1,-1-1 1,0 0 0,0 0 0,3-4 0,-3 2 81,0 1 1,-1-1-1,0 0 1,0 0-1,0 0 1,0 0-1,-1-1 1,0 1-1,0 0 0,0-1 1,-1 1-1,0 0 1,0-1-1,-1-6 1,0 8-31,0 1 1,0 0-1,0 0 1,0 0 0,-1 1-1,1-1 1,-1 0 0,0 0-1,0 1 1,0-1-1,0 1 1,-1 0 0,1-1-1,0 1 1,-1 0-1,0 0 1,1 1 0,-1-1-1,0 0 1,0 1 0,0 0-1,0 0 1,-5-1-1,-3-2 37,1 1 0,-2 0 1,1 1-1,0 0 0,-20-1 0,18 3-56,0 0-15,-1 0 0,0 1 1,0 0-1,-21 5 1,30-4-21,1-1 0,-1 1 0,0 0 1,1 1-1,0-1 0,0 1 1,0-1-1,0 1 0,0 1 0,0-1 1,1 0-1,-1 1 0,1 0 1,0 0-1,0 0 0,-4 8 0,3-3-19,0 0 0,0 0-1,1 0 1,0 1 0,1 0 0,0-1-1,1 1 1,-1 0 0,2 0 0,0 0-1,0 0 1,2 13 0,-1-16-15,0 1 0,1-1 0,-1 0 0,2 0 0,-1 0 0,1 0 0,0 0 0,0 0 0,1-1 0,0 0 0,0 0 0,0 0 0,1 0 0,0 0-1,0-1 1,11 9 0,-6-8-27,1 0 0,-1-1-1,1 0 1,0 0-1,0-2 1,1 1-1,-1-1 1,1-1-1,22 2 1,-26-3 57,0-1-1,0 0 1,1 0-1,-1-1 1,0 0-1,0 0 1,-1-1-1,1 0 1,0 0-1,0-1 1,-1 0-1,0-1 1,1 1-1,-1-1 1,8-7-1,0-3-17,-1 0-1,-1-1 0,0-1 1,-1 0-1,-1-1 0,0 0 1,15-35-1,-15 25 206,0-1-1,-2 0 1,-1-1-1,8-52 1,-16 78-62,0 6 40,-2 16 207,-8 34 89,-21 37-436,-44 88 0,69-162-33,1-4-20,4-27 36,5-4 6,0-1 1,2 1-1,0 0 0,1 0 0,16-30 0,1-6 2,24-54 10,-43 118-36,-2 10-18,14 184-223,-17-196 255,1 1 1,0-1-1,0 0 1,4 12-1,-4-18-21,-1 1 0,1-1 0,-1 0 0,1 1-1,0-1 1,-1 0 0,1 1 0,0-1 0,0 0 0,0 0 0,0 0-1,0 0 1,0 0 0,0 0 0,0 0 0,0 0 0,0 0 0,1-1-1,-1 1 1,0 0 0,1-1 0,-1 1 0,0-1 0,1 1 0,-1-1-1,1 0 1,1 1 0,-1-2 35,0-1 1,0 1-1,0-1 1,0 1-1,0-1 0,0 1 1,-1-1-1,1 0 1,0 0-1,-1 0 0,0 0 1,1 0-1,-1 0 1,0 0-1,0-1 0,0 1 1,1-3-1,0-1 7,13-24 60,-2 0-1,-1-2 1,12-46-1,-17 56 460,-6 20-226,-1 7-129,0 280-1371,0-282 1085,0 1-1,0-1 0,1 0 1,-1 1-1,1-1 1,-1 1-1,1-1 1,0 0-1,0 0 1,1 1-1,-1-1 0,1 0 1,-1 0-1,1 0 1,0-1-1,0 1 1,0 0-1,1-1 1,-1 1-1,1-1 0,-1 0 1,1 0-1,0 0 1,4 2-1,1-1-203,0 0 0,1 0 0,0-1 1,-1-1-1,1 0 0,0 0 0,0 0 0,10-2 0,29 1-1728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2:19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333 1 968,'0'0'6102,"-36"24"-5636,-113 78-103,138-95-308,1 0-1,-1 1 1,2 1-1,-1-1 1,1 1-1,0 1 1,1 0-1,-8 12 1,7-8 2,3-7-35,1 1 1,0-1-1,1 1 0,-1 0 0,1 0 1,1 0-1,0 1 0,0-1 0,1 1 1,0 0-1,0 0 0,0 10 1,2-19-39,0 1 1,0-1-1,0 1 1,0 0-1,1-1 1,-1 1 0,0-1-1,0 1 1,0-1-1,1 1 1,-1-1-1,0 1 1,0-1 0,1 1-1,-1-1 1,1 1-1,-1-1 1,0 0-1,1 1 1,-1-1 0,1 0-1,-1 1 1,1-1-1,-1 0 1,1 0-1,-1 1 1,1-1-1,-1 0 1,1 0 0,-1 0-1,1 0 1,0 1-1,21-1-281,-16 0 214,0-1 51,0 1 0,1-1 0,-1-1 0,0 1 0,0-1 0,1 0 0,-2-1 0,1 1-1,0-1 1,0 0 0,-1-1 0,0 1 0,1-1 0,-1 0 0,-1 0 0,1-1 0,-1 0 0,6-7 0,5-8 52,-1-1 1,0 0 0,13-30-1,-23 42 208,1 0 0,-1 0 0,-1-1 0,0 1 0,0-1 1,-1 0-1,0 0 0,1-18 521,-4 44-438,-6 48-377,1-5 56,0 92 0,7-148-1,-1 0 0,0 0 0,1 0-1,-1-1 1,1 1 0,0 0 0,0 0-1,0 0 1,1-1 0,-1 1-1,1 0 1,-1-1 0,1 1 0,0-1-1,0 0 1,0 0 0,0 0-1,0 0 1,0 0 0,1 0 0,-1 0-1,1-1 1,-1 1 0,1-1 0,0 1-1,-1-1 1,1 0 0,5 1-1,5 1-201,1-1 0,0 0 0,0-1 0,23-1 0,-27 0 42,62-4-2400,-4-17-3214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2:21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0 117 4385,'0'0'5345,"24"-20"-5148,72-55-175,-77 67-59,-18 8 36,-1 0 0,1 0 0,-1 0 1,1 0-1,-1 1 0,1-1 0,-1 0 0,1 0 1,-1 0-1,1 0 0,-1 1 0,0-1 0,1 0 0,-1 1 1,1-1-1,-1 0 0,0 1 0,1-1 0,-1 0 0,0 1 1,1-1-1,-1 1 0,0-1 0,1 3 0,0 0 0,0-1 0,0 1-1,-1 0 1,0-1 0,1 1 0,-1 0 0,0 3 0,0 1 0,12 130-111,-11-92 98,3-1 0,2 1 0,16 61 0,-21-104 7,-1 1 0,1-1 0,0 0 0,0 0 0,0 1 0,0-1 1,1 0-1,-1 0 0,1 0 0,-1 0 0,1 0 0,0-1 0,0 1 0,-1 0 0,1-1 0,0 0 1,1 1-1,-1-1 0,0 0 0,0 0 0,0 0 0,1 0 0,-1 0 0,5 0 0,-3 0 2,0-1 0,0 0 0,0 0 0,0-1 0,-1 1 0,1-1-1,0 0 1,0 0 0,-1 0 0,1 0 0,0-1 0,-1 0-1,1 1 1,-1-1 0,6-5 0,10-8 39,-1-2-1,-1 0 1,0-1-1,-1 0 1,19-31-1,-15 17-22,-1 0-1,28-68 0,-45 95-7,2-4 2,-1 0 0,0 0-1,0 0 1,-1 0-1,2-18 1,-4 25 44,0 4 10,-1 77-79,2 96 70,-1-173-49,0 0 0,0 0 0,1 0-1,-1 0 1,0 0 0,1 0 0,-1 0-1,1 0 1,-1 0 0,1-1 0,0 1-1,0 0 1,0 0 0,0-1 0,0 1-1,0 0 1,0-1 0,1 1 0,-1-1-1,1 1 1,-1-1 0,1 0 0,-1 0-1,1 0 1,0 0 0,-1 0 0,1 0-1,0 0 1,0 0 0,0-1 0,0 1-1,0-1 1,0 1 0,0-1 0,0 0-1,0 0 1,0 0 0,0 0 0,0 0-1,0 0 1,0-1 0,0 1 0,0 0-1,-1-1 1,1 0 0,0 1 0,0-1-1,0 0 1,2-2 0,8-8 19,1-1 1,-2 0 0,0-1-1,0 0 1,-1-1-1,15-28 1,-2-1-13,-1-1 0,-3-1 1,24-80-1,-38 235-97,-5 156-166,0-264 89,0 0-1,0-1 1,1 1-1,-1 0 1,1 0-1,-1 0 1,1 0-1,0 0 1,-1 0 0,3 2-1,-3-4 84,0 1 1,1-1-1,-1 1 0,0-1 0,1 0 1,-1 1-1,1-1 0,-1 0 0,1 1 1,-1-1-1,0 0 0,1 0 0,-1 0 1,1 1-1,-1-1 0,1 0 0,0 0 1,-1 0-1,1 0 0,-1 0 0,1 0 1,-1 0-1,1 0 0,-1 0 1,1 0-1,-1 0 0,1 0 0,-1 0 1,1 0-1,-1-1 0,1 1 0,-1 0 1,1 0-1,-1-1 0,1 1 0,-1 0 1,0-1-1,1 1 0,-1 0 0,1-1 1,-1 1-1,0 0 0,1-1 0,-1 1 1,0-1-1,1 0 0,11-20-1695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2:21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0 3081,'0'0'7593,"-44"104"-7537,20-29-48,-3 17-8,7-3 0,4 4-280,12-11-576,4-4-936,0-24-681,0-22-151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2:21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3441,'0'0'3875,"39"9"-3580,126 27-79,-143-31-172,0-1 0,1-1 0,0-1 0,44-3-1,-20 0-97,-42 1 22,1 0-1,-1 0 0,0-1 1,1 0-1,-1 0 0,0 0 0,0-1 1,0 0-1,0 0 0,0 0 1,0 0-1,0-1 0,0 0 1,-1 0-1,0 0 0,1 0 0,-1-1 1,0 1-1,3-6 0,-4 6 67,-2 3 1,-1 0 0,0-1-1,1 1 1,-1-1 0,0 1 0,1 0-1,-1-1 1,1 1 0,-1 0-1,0 0 1,1-1 0,-1 1 0,1 0-1,-1 0 1,1 0 0,-1 0-1,1-1 1,-1 1 0,1 0 0,-1 0-1,1 0 1,-1 0 0,1 0-1,-1 0 1,1 0 0,-1 0 0,1 0-1,-1 1 1,1-1 0,-1 0-1,1 0 1,6 16 381,-5 33-360,-2-41 35,-2 42-32,1-34-56,0 0 0,1 1 1,0-1-1,1 0 1,1 1-1,4 15 1,-5-30-24,0 1 1,-1-1-1,1 0 1,0 0-1,0 0 1,0 0-1,1 0 1,-1-1-1,0 1 1,1 0-1,-1 0 1,1-1-1,-1 1 1,1-1-1,0 0 1,0 1 0,-1-1-1,1 0 1,0 0-1,0 0 1,0 0-1,1 0 1,-1-1-1,0 1 1,0-1-1,0 1 1,0-1-1,1 0 1,-1 0-1,0 0 1,0 0-1,1 0 1,-1 0-1,0-1 1,0 1-1,0-1 1,0 1-1,1-1 1,2-2 0,2 0-4,1 0 0,-1-1 1,0 0-1,0-1 0,0 1 1,0-1-1,-1-1 0,0 1 1,8-9-1,2-6 20,-1 0-1,0-1 1,-1-1-1,-2 0 1,0 0-1,16-48 1,-27 67 59,-4 9 65,-11 25 223,-14 43 142,21-56-490,1 1 1,1 0 0,0 0-1,2 1 1,0-1-1,1 1 1,2-1-1,-1 1 1,5 27-1,-4-46 1,1 0 0,0 0-1,-1 0 1,1-1-1,0 1 1,0 0 0,-1-1-1,1 1 1,0 0-1,0-1 1,0 1 0,0-1-1,0 0 1,0 1-1,0-1 1,0 0 0,0 1-1,0-1 1,0 0 0,0 0-1,0 0 1,0 0-1,0 0 1,0 0 0,0 0-1,0 0 1,0 0-1,2-1 1,0 1 2,-1-1-1,1 1 1,0-1 0,-1 1-1,1-1 1,0 0-1,-1 0 1,1 0 0,-1-1-1,0 1 1,1 0 0,1-3-1,10-12 32,-1-2-1,-1 1 0,0-1 1,13-32-1,33-84 188,-53 118-144,-4 12-18,0-1 0,0 1-1,1 0 1,-1 0 0,1 1 0,0-1-1,0 0 1,5-5 0,-7 8-57,0 1 1,0 0 0,0 0-1,1 0 1,-1 0 0,0 0-1,0-1 1,0 1 0,0 0-1,0 0 1,1 0-1,-1 0 1,0 0 0,0 0-1,0 0 1,0 0 0,1 0-1,-1 0 1,0 0 0,0 0-1,0-1 1,1 1-1,-1 0 1,0 0 0,0 1-1,0-1 1,0 0 0,1 0-1,-1 0 1,0 0 0,0 0-1,0 0 1,1 0-1,-1 0 1,0 0 0,0 0-1,0 0 1,0 0 0,0 1-1,1-1 1,-1 0 0,0 0-1,0 0 1,0 0-1,0 0 1,0 1 0,0-1-1,0 0 1,1 0 0,-1 0-1,0 0 1,0 1 0,0-1-1,0 0 1,0 0-6,5 17-26,0 0 0,-1 0-1,-1 0 1,-1 0 0,-1 0-1,0 24 1,2 19-20,23 112-2609,-25-158 699,-1-6-344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2:22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54 4545,'0'0'1406,"39"5"-732,128 20 135,-114-14-422,74 26 0,-103-29-432,1 0 0,0-1 0,0-2 1,0 0-1,46 1 0,-51-6-288,2 1-151,0-1-1,0-1 1,0-2-1,29-5 1,-46 6 426,1 0 1,0 0-1,-1 0 1,1 0-1,-1-1 1,0 0-1,0 0 1,0-1-1,0 1 1,0-1 0,-1 0-1,0 0 1,0-1-1,0 1 1,0-1-1,-1 0 1,1 0-1,-1 0 1,0 0-1,3-11 1,1-20 521,-6 35-378,-1 0 0,0 0 0,0-1 0,1 1 0,-1 0 0,0 0 0,0-1 0,0 1 0,-1 0 0,1 0 0,0-1 0,0 1 0,-1 0 0,1 0 0,-1-1 0,1 1 0,-1 0 0,1 0 0,-1 0 0,0 0 0,1 0 0,-1 0 0,0 0 0,-2-1 0,-1 0-30,-1 1-1,0 0 1,0 0 0,0 1 0,0-1-1,0 1 1,0 0 0,0 0 0,0 1 0,0 0-1,1 0 1,-1 0 0,0 0 0,0 1-1,1-1 1,-1 1 0,1 0 0,-1 1 0,1-1-1,0 1 1,0 0 0,0 0 0,0 0 0,1 1-1,-1-1 1,1 1 0,0 0 0,-5 6-1,-4 8 119,1 1 0,0 0-1,2 0 1,0 1-1,-8 27 1,10-24-222,2 0 0,0 0-1,1 0 1,2 0 0,0 1 0,3 42 0,-1-65-2,1 1 0,-1 0 0,0 0 0,1 0 0,-1 0 0,1 0 0,0-1 0,-1 1 1,1 0-1,0 0 0,0-1 0,0 1 0,0-1 0,0 1 0,1-1 0,-1 1 0,0-1 0,1 0 1,2 2-1,0-1-26,-1 0 1,1 0-1,0 0 0,0-1 1,0 1-1,0-1 1,0 0-1,8 0 1,-4 0 42,1-1 1,-1 0-1,0 0 1,1-1-1,-1 0 0,0 0 1,0-1-1,0 0 1,10-4-1,-3-3 73,1 0 0,-1-2 0,-1 1 0,0-2-1,-1 0 1,0 0 0,-1-1 0,17-22 0,-12 12 161,-1-1 1,-1-1 0,-1 0 0,18-45-1,-27 54 208,1-1-1,-2 1 1,-1-1 0,0 0-1,1-31 1,-4 46-77,0 21-168,-1 6-221,-2 1-1,0-1 1,-11 35 0,2-7 55,-116 764-153,111-696 161,6-57-10,7-43 29,0 0 1,-1 29-1,8-110 45,14-95 0,26-65-127,-26 138 31,129-512-215,-143 583 232,1-5 24,1 0 0,1 1-1,13-25 1,-17 37-14,-1-1 0,1 1 0,0 0-1,0 1 1,1-1 0,-1 0 0,1 1 0,-1-1-1,1 1 1,0 0 0,0 0 0,0 0 0,0 0 0,0 0-1,0 1 1,1-1 0,-1 1 0,0 0 0,1 0 0,-1 0-1,1 1 1,6-1 0,-7 1-6,0 0 0,0 0 0,0 1 1,1-1-1,-1 1 0,0 0 0,0 0 0,0 0 0,0 0 1,-1 1-1,1-1 0,0 1 0,0 0 0,-1 0 0,1 0 1,1 2-1,1 1 1,-1 0 1,0 0 0,0 1-1,0 0 1,-1-1 0,1 1-1,2 8 1,2 10 7,-1 1-1,0 0 1,2 27 0,-8-45-3,4 34 24,-1 82 0,-4-95 3,0-25-27,0 0 0,0 1-1,-1-1 1,1 0 0,-1 1 0,1-1-1,-1 0 1,0 0 0,0 1-1,-1-1 1,1 0 0,-1 0 0,1 0-1,-1-1 1,0 1 0,-3 3-1,1-3-18,0 1 0,0-1 0,0 0-1,-1 0 1,1-1 0,-1 1-1,0-1 1,0 0 0,-8 2 0,-60 11-2843,45-14-1213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2:23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8410,'0'0'2296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5.1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170 93 6105,'0'0'4533,"-23"9"-4411,-72 32-162,91-39-36,0 1 1,1-1 0,-1 1-1,1 0 1,0-1-1,0 1 1,0 1 0,0-1-1,1 0 1,-1 1 0,1-1-1,0 1 1,0 0-1,0 0 1,0 0 0,1 0-1,-1 0 1,1 0 0,0 0-1,1 0 1,-1 1 0,1-1-1,-1 0 1,1 1-1,1-1 1,0 8 0,-1-1-488,0-8 358,0-1 0,0 0 0,0 1 0,0-1 0,0 0 1,0 0-1,1 1 0,-1-1 0,1 0 0,0 0 0,0 1 0,-1-1 0,3 2 1,-2-3 78,1 0 0,-1 0 0,1 0 0,0 0 1,0 0-1,-1 0 0,1-1 0,0 1 1,0-1-1,0 1 0,0-1 0,-1 0 0,1 0 1,0 0-1,0 0 0,4 0 0,1-1 199,0 0 0,0 0-1,0 0 1,0-1 0,0 0-1,0 0 1,0 0 0,-1-1-1,1 0 1,-1-1 0,0 1-1,0-1 1,0-1 0,8-6-1,7-9 988,-1-1 1,24-33-1,-6 8 520,-23 29-987,-2 3-7,0-1 0,20-31 0,-32 42-605,0 21-2013,5 78 252,-8 129 1,-2-184 1788,-2-1 1,-2 0 0,-14 43 0,-47 110 156,63-176-149,3-8 32,-17 38-77,19-44 51,0-1-1,1 1 1,-1-1-1,0 1 1,0-1-1,0 1 1,-1-1-1,1 1 1,0-1-1,0 0 1,-1 0-1,1 0 1,-1 0-1,1 0 1,-1 0-1,1 0 1,-1 0-1,0 0 1,1-1-1,-4 2 1,4-2 24,0 0-1,1-1 1,-1 1 0,0 0 0,0 0 0,1-1 0,-1 1 0,0 0-1,1-1 1,-1 1 0,0-1 0,1 1 0,-1-1 0,1 1-1,-1-1 1,1 1 0,-1-1 0,1 1 0,-1-1 0,1 0 0,0 1-1,-1-1 1,1 0 0,0 1 0,-1-2 0,-5-21 98,5 17-19,-4-17 113,1-1 0,-2-38-1,6 53-184,0 0 1,0-1-1,1 1 0,0 0 0,1 0 0,0-1 0,0 1 1,1 0-1,7-14 0,17-20-139,62-76 0,2-1-34,-32 19 153,-41 67 53,1 2 0,2 0-1,34-41 1,-51 69-98,-2 1-8,0 0 1,1 0-1,-1 0 0,1 1 1,0-1-1,0 1 1,0 0-1,0 0 0,0 0 1,4-2-1,-6 16-451,-8 210 41,7-222 594,2 0 30,5-4-158,0 0 1,-1 0-1,1 0 0,-1-1 0,0 0 0,0 0 1,-1-1-1,0 1 0,5-8 0,5-2-151,80-84-76,-112 209-17,17-58 229,1-51-50,-1 0 1,1-1-1,-1 1 1,1 0-1,0-1 1,-1 1-1,1-1 1,0 1-1,0-1 1,-1 1-1,1-1 1,0 1-1,0-1 1,0 0-1,-1 0 1,1 1-1,0-1 1,0 0-1,0 0 1,0 0-1,0 0 1,0 0-1,-1 0 1,1 0-1,0 0 1,0 0-1,0 0 1,0-1-1,1 1 1,31-7-14,-24 2 146,0-1 0,-1 0 0,0 0 0,0-1-1,0 0 1,11-14 0,41-55 579,-48 60-484,-2 3-50,-7 10-64,0-1 0,0 1 0,0-1 0,-1 0-1,1 0 1,-1 0 0,0 0 0,0 0 0,0 0 0,-1-1 0,1 1 0,0-6 0,-10 18-50,0 3-20,0 1-1,1 0 1,1 1 0,-10 24-1,14-31-96,0 1 0,0-1-1,0 1 1,1 0 0,0-1-1,1 1 1,-1 0 0,1 0-1,1 0 1,-1 0 0,1-1-1,2 11 1,-2-16 25,-1 0 0,1 1 0,0-1 0,0 0 1,0 0-1,-1 0 0,1 0 0,0 0 0,0 0 0,0 0 0,0 0 0,1-1 0,-1 1 1,0 0-1,0-1 0,0 1 0,1 0 0,-1-1 0,0 0 0,1 1 0,-1-1 0,3 1 0,34 0-681,-29-1 554,2 1 204,0-1-1,0 0 1,0-1 0,-1 0-1,1-1 1,0 0 0,0-1-1,-1 0 1,0 0-1,1-1 1,-1-1 0,17-10-1,-19 10 219,1 0 0,-1 0-1,-1-1 1,1 0 0,-1-1 0,0 0-1,0 0 1,-1 0 0,0-1-1,0 0 1,5-10 0,-11 17 210,-1 12-539,-93 279-1686,-13 55-3531,74-184 4786,26-124 602,6-34 40,1 0 0,-1 0 1,0 0-1,1 0 1,-2 0-1,1 0 0,0 0 1,-1 0-1,1-1 1,-1 1-1,0 0 0,-3 3 1,4-5 21,0 0 0,-1-1 0,1 1 0,0-1 0,0 1 0,-1-1 0,1 1 0,-1-1 0,1 1 0,0-1 0,-1 0 0,1 0 0,-1 0 0,1 0 0,0 0 0,-1 0 0,1 0 0,-1-1 0,1 1 0,0 0-1,-1-1 1,1 1 0,0-1 0,-1 0 0,1 1 0,0-1 0,0 0 0,0 0 0,-1 1 0,0-3 0,-7-4 216,1 0 0,0-1-1,1 0 1,0-1-1,-10-14 1,-29-52 683,39 62-890,1 1 0,0-2 0,0 1 0,-3-17 0,8 26-177,0 0 0,0 0 1,0 1-1,1-1 0,-1 0 0,1 0 0,0 0 0,0 0 0,1 1 0,-1-1 0,1 0 0,0 0 0,0 1 0,0-1 0,0 0 0,1 1 0,-1-1 0,1 1 0,0 0 0,0-1 0,4-4 0,9-5-206,-1 1 0,24-14 0,1-1-227,148-112-4454,-103 72 91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6:34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1 1032,'0'0'5236,"-6"0"-1484,-20 0-2688,0 1-1114,0 2-1,0 1 1,0 2 0,0 0 0,1 1 0,0 2-1,-32 15 1,46-17 41,0 1-1,1 0 1,0 1-1,0 0 0,1 0 1,0 1-1,1 0 1,0 1-1,1 0 1,-7 12-1,9-11-2,1 0 0,1 0 0,0 0 0,1 1 0,0-1-1,0 1 1,2-1 0,-1 1 0,3 15 0,-2-1 16,1-21-8,0 0-1,0 1 1,1-1 0,-1-1 0,1 1 0,1 0 0,-1 0 0,1-1 0,0 1 0,0-1 0,8 9 0,47 52-110,-38-48 95,0-1-1,2-1 1,-1-1 0,2-1 0,0-1-1,47 19 1,-54-27-38,1-1 0,0-1 0,0-1 0,0 0 0,0-1 1,0-1-1,0 0 0,0-1 0,24-6 0,-30 5 84,-1-1 1,-1 0-1,1-1 1,0 0-1,-1 0 1,0-1-1,0 0 1,0-1-1,0 0 1,-1 0-1,0-1 1,-1 0-1,1-1 0,-1 1 1,-1-1-1,1-1 1,-1 1-1,-1-1 1,0 0-1,0-1 1,-1 1-1,0-1 1,0 1-1,-1-1 1,-1-1-1,1 1 1,0-20-1,-2 21-12,-1 1 1,0-1-1,0 1 0,-1-1 0,0 1 0,-1-1 0,0 1 1,0 0-1,-1-1 0,0 1 0,0 0 0,-9-14 1,-14-18 29,-48-55 0,60 80-57,0 0 1,-1 1-1,-1 0 0,0 1 0,-1 1 0,-20-11 1,30 20-215,0 1 0,0-1-1,0 1 1,0 1 0,0 0 0,0 0 0,-1 0 0,1 1 0,0 0 0,-15 1 0,-8 1-1944,-17-2-2461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6:42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1427 160 1528,'0'0'5471,"1"-6"-4471,0-2-610,1-4-29,-2-1 2657,-16 9-2762,-36-15-271,-10-4-120,-100-24 1,126 39 93,8 2-61,-44-4 1,-267 7-122,176 5 224,149-2-3,0 1 0,0 1 0,0 0 0,0 1 0,0 1 0,1 0 0,-1 0 0,1 1 0,0 1 0,1 1 0,-1-1 0,1 2 0,0 0-1,-17 15 1,2 3-10,1 1-1,1 1 1,2 1 0,-26 42-1,8-14 10,21-31 0,-22 37 0,37-54 7,1-3-5,1-1 1,0 1-1,0 0 1,1-1-1,-1 1 1,1 1-1,0-1 0,1 0 1,0 0-1,0 1 1,-1 10-1,2 4-7,0-11 0,0 1 0,0-1 0,1 0 0,3 14 0,-3-20 6,0 0 0,1 0 0,0 0 0,0 0 0,0-1-1,0 1 1,0-1 0,1 0 0,-1 1 0,1-1 0,0 0-1,0-1 1,0 1 0,5 3 0,20 12-13,0-2 0,1 0 1,1-2-1,0-1 0,1-2 0,0-1 0,1-1 0,0-2 0,34 4 1,43 0 8,147-5 0,-225-6-1,-24 0 7,26 1 4,0-2 0,0-1-1,48-10 1,-6-6-5,77-30 0,-122 36 12,0-1 0,-1-1 1,0-1-1,-1-2 0,32-25 0,-48 32-13,-1-1-1,-1 0 1,0 0-1,0-1 1,-1 0-1,-1-1 1,0 0-1,-1 0 0,0-1 1,-1 0-1,5-15 1,-5 11-115,-2 0-1,0 0 1,-1-1 0,-1 0 0,0 0-1,-1 1 1,-2-1 0,-3-29 0,3 43 5,-1 0 0,0-1 0,0 1 0,0 0 0,-1 0 0,1 0 0,-1 0 0,-1 1 0,1-1 0,-1 1 0,1 0 0,-1 0 0,-1 0 0,1 0 0,0 1 0,-1-1 0,0 1 0,1 0 0,-1 1 0,-8-4 0,-12-4-740,0 0 0,-49-11 0,67 19 697,-69-14-1450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6:43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1407 336 3625,'0'0'5966,"-12"-11"-5458,-41-33-55,48 40-326,-1 0 0,1 1 0,-1-1 0,0 1 0,0 0 0,0 0 0,-9-2 0,-8-4 177,-1-1-145,0 1 0,0 0 1,-1 2-1,-30-5 0,-106-9-40,129 18-97,-220-2-96,149 6 38,53 2 10,1 2 0,0 3 1,-49 13-1,78-17 14,1 2 1,0 0-1,0 1 0,0 1 1,1 1-1,-27 17 0,34-19 5,1 1 0,-1 1 0,1 0-1,1 0 1,0 1 0,0 0 0,1 1-1,0 0 1,1 0 0,-11 24 0,9-14-9,1 0-1,0 0 1,2 1 0,1 0 0,1 1 0,0-1 0,2 1-1,0 26 1,2-33-18,0 1-1,2 0 0,0-1 1,7 29-1,-6-36 12,0 0-1,1 0 1,0-1 0,0 1-1,1-1 1,1 0 0,-1 0-1,1-1 1,14 14 0,0-3 17,2 0 1,0-2 0,0 0 0,2-2 0,0-1-1,0 0 1,1-2 0,1-1 0,0-1 0,0-1-1,49 8 1,16-4-3,1-4 0,106-5 0,-173-3 8,26-3 2,0-2 1,-1-3-1,1-2 1,-2-1-1,89-35 1,-84 26-23,0-2 0,-2-3 0,-1-2 0,-1-2 0,83-64 0,-126 88 10,-1 0 1,0-1 0,0 0 0,0 0 0,0 0 0,-1-1 0,0 1 0,-1-1 0,1-1-1,-1 1 1,-1 0 0,1-1 0,-1 0 0,-1 0 0,1 0 0,-1 0 0,-1 0 0,0-1 0,0 1-1,0 0 1,-1-1 0,-1-9 0,0 13-1,0-1-1,0 1 1,0 0-1,-1 0 1,0 0-1,0-1 1,0 2-1,-1-1 0,0 0 1,0 0-1,0 1 1,-4-5-1,-8-8-124,-29-24 0,22 21 35,-56-51-1364,-3 3-1,-3 4 0,-174-101 1,206 139-459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6:59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1 888,'0'0'5405,"-20"3"-1161,14 2-3819,1-1-90,10-2 253,62 0-348,121 21-1,44 2-216,-108-14-89,396 10 60,-366-14-105,-100 0 44,-54-6 46,0-1 0,1 0 0,-1 0 0,0 0 0,0 0 0,0 1 0,0-1-1,0 0 1,0 0 0,0 0 0,0 0 0,1 1 0,-1-1 0,0 0 0,0 0 0,0 1-1,0-1 1,0 0 0,0 0 0,0 0 0,0 1 0,0-1 0,0 0 0,-1 0 0,1 0 0,0 1-1,0-1 1,0 0 0,0 0 0,0 0 0,0 0 0,0 1 0,0-1 0,0 0 0,-1 0-1,1 0 1,0 0 0,0 1 0,0-1 0,0 0 0,-1 0 0,1 0 0,0 0 0,0 0-1,0 0 1,-1 0 0,1 0 0,0 0 0,0 0 0,-1 1 0,-10 8-606,-19 1-1475,-12-2-2261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7:01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50 1528,'0'0'6967,"-14"-3"-2188,1160-1-4250,-1107 3-503,0-2-1,-1-1 1,1-2-1,60-18 1,-167 22-2808,30-1-61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7:39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1608,'0'0'7605,"-8"6"-5322,9-5-2283,-1 1 0,0-1 0,1 0-1,-1 1 1,1-1 0,0 1 0,-1-1 0,1 0 0,0 1 0,0-1 0,0 0 0,0 0 0,0 0-1,0 1 1,0-1 0,0 0 0,0-1 0,1 1 0,-1 0 0,2 1 0,33 15-3,-25-12 2,39 20 3,13 7 2,91 32 0,-116-51-23,1-1 1,1-1-1,0-3 1,0-1 0,63 2-1,-68-9-59,94-4-12,-113 2 91,-1-1 0,1 0-1,-1-1 1,0-1 0,-1 0 0,20-10-1,143-81-484,-61 25-3370,-76 44 111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7:40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1880,'1'-1'9098,"18"3"-9058,-4 1-21,0 2-1,0-1 0,-1 2 0,0 0 0,20 12 0,-7-4-7,8 6 0,41 29-1,-25-14-5,-5-6 6,79 38 1,-104-58-37,-1-1 0,2-1 0,-1-1 1,1-1-1,-1-1 0,44 2 0,-34-5-20,113 0-50,-124-2 90,0-1 1,-1-1 0,1-1-1,-1-1 1,23-8-1,51-29-966,128-80 1,-97 50-2243,-75 46 1234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7:41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2481,'0'0'7205,"0"0"-7171,0 0-1,0 0 1,0 0-1,0-1 1,0 1-1,0 0 1,0 0-1,0 0 1,0-1-1,0 1 1,0 0-1,0 0 0,0 0 1,0-1-1,0 1 1,1 0-1,-1 0 1,0 0-1,0-1 1,0 1-1,0 0 1,0 0-1,0 0 1,0 0-1,1-1 1,-1 1-1,0 0 1,0 0-1,0 0 1,0 0-1,1 0 1,-1 0-1,0-1 1,0 1-1,0 0 1,1 0-1,-1 0 1,0 0-1,0 0 1,0 0-1,1 0 1,-1 0-1,0 0 1,0 0-1,0 0 1,1 0-1,-1 0 1,0 0-1,0 0 1,0 0-1,1 0 1,16 7-34,-1 1-1,0 0 1,0 1 0,-1 1 0,0 0-1,14 13 1,-7-5 1,35 20 0,-20-18 4,-10-4-4,1-1-1,0-1 1,56 17 0,-39-20 2,1-2 0,78 6 0,96-10 1,-213-5-4,15-1-31,-1-1 0,1-1 0,-1 0 0,0-2 0,39-14 0,97-50-820,-111 47 488,208-107-3991,-185 89 2028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8:24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1372 264 2240,'0'0'4127,"-19"-7"-781,-55 14-1312,42-10-2098,0-1 0,1-2 1,-1-1-1,1-1 0,-40-17 1,36 13 32,-68-31-52,68 27 90,-64-20 0,-23-6-5,90 29 1,-1 1 1,0 2-1,-40-7 1,15 11-79,-79 2 0,134 4 66,-7 1-9,1 0 0,0 1 0,0 0 0,-1 0 0,2 1-1,-1 0 1,0 1 0,1 0 0,-1 0 0,1 1 0,0 0-1,0 0 1,-7 7 0,-11 11-24,1 1 0,-25 30 0,44-48 18,0 1 0,1 0-1,0 0 1,0 1 0,1-1-1,0 1 1,0 0 0,0 0 0,1 1-1,1-1 1,0 1 0,0-1-1,0 1 1,1 0 0,0 0-1,1 0 1,0 8 0,9 218 11,-7-222-16,1 0 0,0 0 1,0-1-1,2 1 1,-1-1-1,2 0 0,0 0 1,0-1-1,1 0 1,0 0-1,1 0 0,0-1 1,1 0-1,0-1 1,0 0-1,14 9 0,12 10 3,2-3-1,0-1 1,56 26-1,-37-25 85,0-2 0,2-4-1,0-1 1,62 9-1,-77-21 57,0-1-1,86-2 0,-93-3-110,-14-2 17,-1-1 1,1 0-1,40-13 0,-28 7-14,-5 1-5,-1 0 0,0-2 0,-1-1 0,0-1 0,0-2 0,-2 0 0,1-2 0,-2 0 0,0-2 0,28-28 0,-48 42 3,30-30 69,45-60 0,-71 83-61,-1 0 0,0 0 0,-1 0 0,0-1 1,-1 1-1,0-2 0,-1 1 0,0 0 0,-1-1 0,3-24 1,-5 17-11,1 10-17,-1 0 1,-1 0 0,1 0-1,-2 0 1,1 0-1,-1 0 1,-1 0-1,0 0 1,0 0 0,-1 1-1,0-1 1,-7-13-1,-1 8-125,-1 1-1,0 0 1,-1 1-1,0 0 1,-1 1-1,-1 1 1,0 0-1,-25-14 0,0 4-182,-1 2-1,-59-21 0,46 24-512,-2 2 0,0 2 0,-86-6 0,101 14 179,-64-8-1119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2:58:29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1494 204 3081,'0'0'7737,"-5"0"-7561,0 1 0,0-1 0,-1 0 0,1 0-1,-9-2 1,-49-24-241,17 6-38,-1 2 0,-69-17-1,-14 5 20,36 8 50,-134-15 0,-54 23 66,275 14-32,0 1-1,0 0 0,1 1 0,-1-1 0,1 1 0,0 1 1,-1-1-1,-10 7 0,-49 34-12,44-29 9,-128 96-20,136-98 14,0 1 0,1 0 0,0 1 0,1 1 0,1-1 0,0 2 0,-15 30 0,20-32-1,2 1-1,0-1 1,0 1 0,1 0-1,1 0 1,0 24-1,6 91-157,-4-127 160,1 5-1,1 0 1,0-1-1,0 0 1,0 1 0,1-1-1,0 0 1,0 0-1,1 0 1,0-1-1,0 1 1,1-1 0,-1 0-1,1 0 1,1 0-1,-1-1 1,1 0 0,0 0-1,0 0 1,0-1-1,10 5 1,4 2-12,0-1 0,1-1 0,0-1 0,1 0 0,36 6 0,31-1 18,1-3 1,179-7-1,-154-4-7,-76 0-3,0-3-1,0-1 1,-1-1-1,62-20 1,144-68-306,-216 81 260,0-1 1,-1-1 0,-1-2 0,0-1 0,30-27-1,-46 36 54,0 0 0,-1 0-1,-1-1 1,0 0-1,0-1 1,-1 0-1,0 0 1,-1 0 0,0-1-1,-1 0 1,0 0-1,-1-1 1,-1 1-1,0-1 1,2-16-1,-5 29 6,2-13-19,-2 0 0,0 1 0,-2-21 0,1 28-13,1 1 1,-2 0 0,1 0-1,0 0 1,-1 0-1,0 0 1,0 0-1,0 1 1,0-1-1,-1 1 1,1-1 0,-1 1-1,0 0 1,-5-5-1,-6-2-107,0 0 0,-1 1 0,0 1-1,-1 0 1,0 1 0,0 1 0,0 0 0,-1 1-1,-33-5 1,-8 2-412,-97-1 0,-33 8-2389,124 1 239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5.5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4809,'0'0'4281,"114"26"-4609,-86-3-1312,-6-7-2433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48.8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412 13 5049,'0'0'3007,"-32"-4"1380,-36 0-4260,43 1-210,-40 1 0,57 2 64,1 1 0,0 0 0,1 0 0,-1 1 0,0 0 0,0 0 0,0 0 0,1 1 0,0 0 0,-8 5 0,3-1-9,0 2 0,0-1 1,1 2-1,1-1 1,-1 1-1,2 0 1,-1 1-1,1 0 1,1 1-1,0 0 0,1 0 1,0 0-1,1 0 1,0 1-1,1 0 1,1 0-1,0 0 0,0 1 1,1-1-1,0 25 1,2-33 12,0 0-1,0 0 1,1 1 0,-1-1-1,1 0 1,1 0 0,-1 0-1,0 0 1,1 0 0,0 0 0,0 0-1,4 5 1,-3-7 4,-1 0 0,1 0-1,0 0 1,0 0 0,1-1 0,-1 0 0,0 1-1,1-1 1,-1 0 0,1-1 0,0 1-1,0-1 1,-1 1 0,1-1 0,0-1 0,7 2-1,-6-1 20,0 0-1,0 0 0,1 0 1,-1-1-1,0 0 0,1 0 1,-1 0-1,0-1 0,0 1 0,1-1 1,-1-1-1,0 1 0,0-1 1,0 0-1,0 0 0,-1 0 1,1-1-1,0 1 0,-1-1 1,0 0-1,0-1 0,0 1 0,0-1 1,6-7-1,9-13 18,-1-1 1,-1-1-1,-2-1 0,-1 0 1,0-1-1,11-39 0,-24 64-26,-1 2-6,0 31-5,1-17 33,0 1-1,1-1 0,1 0 0,0 0 0,1 0 0,0 0 0,11 22 0,51 82-856,-61-110 673,-4-4 5,1 0-200,-1-1 0,1 1 1,-1 0-1,1-1 0,0 1 0,0-1 0,0 0 0,0 0 0,0 0 0,1 0 0,-1 0 0,1 0 0,-1 0 1,1-1-1,4 2 0,1-2-2406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49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332 1 3329,'0'0'6529,"-19"0"-6226,-63 1-154,73 0-138,0 0-1,0 0 1,0 1 0,0 1-1,0-1 1,1 2 0,-1-1-1,1 1 1,-1 0 0,1 1-1,1 0 1,-9 6 0,0 2-9,1 1 0,0 1 0,-18 23 0,29-32-4,0 0 1,0 0 0,0 0-1,1 0 1,-5 14-1,7-17-1,0 0 0,0 0-1,0 0 1,0 0-1,1 0 1,0 0 0,-1 0-1,1 1 1,1-1 0,-1 0-1,0 0 1,1 0-1,-1 0 1,1 0 0,2 5-1,-2-7 6,0 1 0,0-1 1,0 0-1,0 1 0,0-1 0,1 0 0,-1 0 0,1 0 0,-1 0 0,1 0 0,-1 0 0,1-1 1,-1 1-1,1 0 0,0-1 0,-1 1 0,1-1 0,0 0 0,-1 1 0,4-1 0,40 1 6,-30-2 8,-9 1 1,0-1 0,1 0 0,-1-1 0,0 1-1,0-1 1,0-1 0,0 1 0,0-1 0,0 0 0,-1 0-1,1 0 1,-1-1 0,0 0 0,0 0 0,0-1 0,-1 1-1,0-1 1,1 0 0,-2 0 0,6-7 0,1-5 14,0 0-1,-1 0 1,-1-1 0,0 0 0,7-29 0,-15 46-41,0 1 0,0 0 1,0-1-1,0 1 0,0 0 0,0-1 1,0 1-1,1 0 0,-1-1 0,0 1 0,0 0 1,0-1-1,0 1 0,0 0 0,1-1 0,-1 1 1,0 0-1,0 0 0,1-1 0,-1 1 1,0 0-1,0 0 0,1 0 0,-1-1 0,0 1 1,0 0-1,1 0 0,-1 0 0,0 0 1,1 0-1,-1-1 0,0 1 0,1 0 0,-1 0 1,0 0-1,1 0 0,-1 0 0,11 10-152,6 22 31,-9-4 47,-2-1 0,-1 1 0,4 52 0,-8 89-328,-2-95 346,2 24 68,-4 162 12,-1-192-7,-21 119 1,24-184-3,0 1 0,0 0 0,0-1 1,-1 1-1,1-1 0,-1 1 0,0-1 0,-4 6 0,6-8 2,-1 0 0,0-1 0,0 1 0,1 0-1,-1-1 1,0 1 0,0 0 0,0-1-1,0 1 1,0-1 0,0 0 0,0 1 0,0-1-1,0 0 1,0 1 0,0-1 0,0 0-1,0 0 1,0 0 0,0 0 0,0 0-1,0 0 1,0 0 0,0 0 0,0-1 0,0 1-1,0 0 1,0-1 0,0 1 0,0 0-1,1-1 1,-1 1 0,0-1 0,0 1-1,0-1 1,0 0 0,-1-1 0,-1-1 8,-1-1 1,1 0-1,0 0 1,0-1-1,0 1 1,0 0-1,1-1 1,0 0-1,0 0 0,0 1 1,0-1-1,1 0 1,0-1-1,-1-4 1,-1-11-6,1 1 0,0-26 0,2 42-10,0-33-17,6-43 1,-4 66 13,1-1 0,0 0 0,1 1 0,1 0 0,13-26-1,-7 18-6,28-57 33,93-137-1,-116 195-50,1 0-1,1 0 0,0 2 0,2 0 1,0 2-1,1 0 0,0 1 0,2 1 1,-1 1-1,43-18 0,-6 10-135,-26 11 135,32-16 1,-56 22 30,0 1 0,-1-2 0,0 1 0,0-1-1,0 0 1,-1-1 0,1 0 0,7-9 0,-14 13 24,1 1 0,0-1-1,-1 1 1,1-1 0,-1 0 0,0 0 0,0 0 0,0 0-1,0-5 1,0 7-12,-1 0 1,0 0-1,0 0 0,0 1 0,0-1 1,0 0-1,0 0 0,0 0 0,-1 0 0,1 1 1,0-1-1,0 0 0,-1 0 0,1 0 1,0 1-1,-1-1 0,1 0 0,-1 1 1,1-1-1,-1 0 0,1 1 0,-1-1 0,1 0 1,-1 1-1,0-1 0,1 1 0,-1-1 1,0 1-1,0 0 0,1-1 0,-1 1 0,0 0 1,0-1-1,1 1 0,-1 0 0,0 0 1,0 0-1,0-1 0,0 1 0,0 0 1,-15-1 41,1 0 1,-1 1 0,0 1-1,1 0 1,-21 4 0,30-3-58,-1 0 0,0 1-1,0-1 1,1 1 0,0 1 0,0-1 0,0 1 0,0 0-1,0 1 1,1-1 0,-1 1 0,1 0 0,1 0-1,-6 7 1,4-3-4,1 0-1,-1 0 0,2 1 0,-1-1 0,1 1 1,1 0-1,0 0 0,0 0 0,1 1 1,1-1-1,-1 1 0,2-1 0,-1 1 0,3 16 1,-2-24 6,1 0 0,0 0 0,0 0 0,0 0 0,0 0 0,1 0 0,-1 0 0,1 0 1,0 0-1,0-1 0,0 1 0,0-1 0,0 1 0,1-1 0,-1 0 0,1 0 0,-1 0 1,1 0-1,0-1 0,0 1 0,0-1 0,0 1 0,0-1 0,4 1 0,5 2 0,0-1 0,1 0-1,-1 0 1,1-2 0,13 1 0,-9 0-209,1-1 1,-1-1 0,1-1 0,-1-1 0,1 0 0,-1-1 0,0-1-1,31-11 1,9-10-3459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50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384 1 3833,'0'0'7212,"-12"9"-6949,-38 34-91,-59 65 1,-52 76-646,158-179 330,1-3-18,1 1 0,-1-1-1,0 0 1,0 0 0,0 0-1,0 0 1,0 0 0,0 0 0,0 0-1,-1-1 1,1 1 0,-1-1-1,1 1 1,-1-1 0,1 0-1,-1 0 1,0-1 0,-5 2-1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50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4481,'0'0'6337,"8"8"-6241,8 13 144,3 8-80,9 3-144,4 3-8,4 4-8,7 1-80,24 13-624,-7-14-1568,-13-7-2585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52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6 5009,'0'0'6452,"-23"-1"-6295,-73-3-133,93 4-24,1 0-1,-1 0 0,0 0 0,0 0 0,1 0 0,-1 1 0,0-1 1,1 1-1,-1 0 0,0 0 0,1 0 0,-1 0 0,1 0 0,-1 1 0,1-1 1,0 1-1,0-1 0,-1 1 0,1 0 0,0 0 0,1 0 0,-1 0 1,0 0-1,-2 5 0,2-2-15,0 1 1,0 0-1,0 0 1,1 0-1,0 0 1,0 0 0,0 10-1,1-5-49,-1-4 6,0-2 13,0 0 0,1 0-1,-1 0 1,1 0 0,0 0-1,1 0 1,-1 1 0,1-1-1,0 0 1,3 8 0,3-9 36,1 0 1,0-1 0,0 1 0,0-2-1,1 1 1,-1-1 0,0-1 0,1 1-1,16-1 1,4 3 15,58 5 44,-58-7-43,-1 1 1,1 1 0,-1 2-1,31 10 1,-58-16-8,1 0 0,-1 1 0,1-1 0,-1 1 0,0-1 0,1 1 0,-1 0 0,1 0 0,-1-1-1,0 1 1,0 0 0,0 0 0,1 0 0,-1 0 0,0 1 0,0-1 0,0 0 0,-1 0 0,1 1 0,0-1 0,0 0 0,-1 1 0,1-1 0,-1 1 0,1-1 0,-1 0 0,1 1 0,-1 0-1,0-1 1,0 1 0,0-1 0,0 1 0,0 2 0,-1-1 2,0 0 1,-1 0-1,1 0 0,0-1 0,-1 1 0,0 0 1,0-1-1,1 1 0,-2-1 0,1 0 0,0 0 1,0 0-1,-1 0 0,1 0 0,-5 3 0,-118 62-144,70-39-314,17-11-879,10-12-3100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52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1 140 2761,'0'0'5121,"24"1"-4897,154 8-66,-168-8-128,5 0-189,-1 0-1,0-1 0,1 0 1,-1-1-1,17-4 0,-28 4 142,0 0-1,1 0 0,-1 0 1,0 0-1,0 0 0,-1-1 1,1 0-1,0 1 1,0-1-1,-1 0 0,1 0 1,-1 0-1,1-1 0,-1 1 1,0-1-1,0 1 1,0-1-1,-1 0 0,1 0 1,0 1-1,-1-1 0,0 0 1,0 0-1,0-1 1,0 1-1,0 0 0,-1 0 1,1-6-1,0 4 61,0 0 1,-1 0-1,0 0 0,0 1 1,0-1-1,-1 0 0,1 0 1,-1 0-1,-2-6 0,2 9-4,-1 0 0,1 1 0,0-1 0,-1 1 0,1 0 0,-1-1 0,0 1 0,1 0 0,-1 0-1,0 0 1,0 0 0,1 0 0,-1 0 0,0 1 0,0-1 0,0 1 0,0-1 0,0 1 0,0 0 0,0-1-1,0 1 1,0 0 0,0 1 0,-4-1 0,-7 0 41,2 0 2,-1 0 0,0 0 0,0 1 0,0 1 0,-14 3 0,22-3-65,0-1-1,0 1 1,1 0 0,-1 0-1,1 0 1,0 0 0,0 0-1,-1 1 1,1 0 0,1-1 0,-1 1-1,0 0 1,1 1 0,-1-1-1,1 0 1,0 1 0,0-1 0,1 1-1,-3 7 1,1-5 1,1 0-1,0 1 1,0-1 0,1 1 0,0-1 0,0 1-1,1 0 1,0-1 0,0 1 0,0 0-1,1-1 1,0 1 0,0 0 0,1-1-1,0 1 1,0-1 0,0 0 0,1 0-1,0 0 1,0 0 0,0 0 0,1 0 0,0-1-1,0 0 1,1 0 0,-1 0 0,6 5-1,0-3-36,0 1 0,0-1-1,0 0 1,1-1 0,0-1-1,0 0 1,22 7 0,-20-9-665,-1 0 1,0-1-1,1 0 1,17-1 0,-6-1-2310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52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408 1 5873,'0'0'4833,"-170"167"-4761,127-131-24,3-1-32,4 1-16,5-7-96,3-4-128,4-8-248,8-6-512,4-11-592,4 0-545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53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1 936,'0'0'10138,"0"118"-9938,12-58-112,23 1-88,17-1-120,43 15-240,-8-21-672,-8-8-2169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54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1 168 2801,'2'0'10087,"34"0"-10123,199 1 70,262-3-1583,-480 2 1328,-8 0-58,1 0 0,0-1 0,-1 0 0,1 0 0,-1-1 0,1 0 1,10-5-1,-19 7 178,0-1 0,0 0 0,0 1 0,0-1 0,0 0 1,0 0-1,0 0 0,0 0 0,0 0 0,0 0 0,-1 0 1,1 0-1,0 0 0,-1 0 0,1 0 0,-1 0 0,1-1 1,-1 1-1,1 0 0,-1 0 0,0-1 0,0 1 0,0 0 1,0 0-1,0-1 0,0 1 0,0 0 0,0-1 0,0 1 1,0 0-1,-1 0 0,1-1 0,0 1 0,-1 0 0,1 0 1,-1 0-1,-1-2 0,0-3-5,-1 1-1,0 0 1,0 0 0,-1 1-1,1-1 1,-8-7 0,7 9 140,-7-8 651,-1 1 0,0 0 0,0 1 0,0 1 0,-17-8-1,117 23 2173,-62 0-2776,0 1 0,0 2 0,-1 0-1,32 18 1,-54-25-87,0-1 0,0 1-1,0 0 1,0 0 0,0 0-1,0 0 1,-1 0 0,0 1 0,1-1-1,-1 1 1,0 0 0,-1-1-1,1 1 1,-1 0 0,0 0 0,0 0-1,0 0 1,0 0 0,-1 0-1,1 1 1,-1-1 0,0 0 0,-1 0-1,1 0 1,-1 0 0,1 0-1,-1 0 1,0 0 0,-1 0 0,1 0-1,-1 0 1,0 0 0,0-1-1,-4 7 1,-26 26-726,-1-2 1,-66 52-1,9-13-4037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54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378 1 6449,'0'0'2137,"-41"1"-1906,-130 11-47,162-12-165,1 1 0,0 1 0,-1-1 0,1 1 0,0 1 0,1 0 0,-1 0 0,0 0 1,1 1-1,-9 5 0,11-4-11,0 0 0,0 0 0,0 0 0,1 1 0,-1 0 0,1 0 0,-5 10 0,8-14-9,-3 7-7,0-1-1,0 1 1,1 0-1,0 1 1,1-1-1,0 0 1,0 1-1,1-1 1,0 1 0,1 0-1,1 18 1,0-25 10,0-1 1,-1 1 0,1-1-1,0 1 1,0-1 0,1 0-1,-1 1 1,0-1 0,1 0-1,-1 0 1,1 0 0,0 0-1,0 0 1,-1 0 0,1 0 0,1-1-1,-1 1 1,0-1 0,0 1-1,0-1 1,1 0 0,4 2-1,8 2 74,0 1 1,26 4-1,-22-6 2,118 22 322,-96-20-259,0 1-1,-1 3 1,50 17 0,-89-27-135,1 1 0,-1-1 1,0 1-1,1-1 1,-1 1-1,0 0 0,0-1 1,0 1-1,1 0 1,-1 0-1,0 0 0,0 0 1,0 0-1,0 0 1,-1 0-1,1 0 0,0 0 1,0 1-1,-1-1 1,1 0-1,-1 1 0,1-1 1,-1 0-1,1 1 1,-1-1-1,0 0 0,0 1 1,1-1-1,-1 0 1,0 1-1,0-1 0,-1 1 1,1-1-1,0 0 1,0 1-1,-1-1 0,1 1 1,-1-1-1,0 2 1,-1 1 13,0 0 0,-1 0 0,1 0 0,-1 0 0,0 0 0,0-1 0,0 1 0,-1-1 0,1 0 0,-5 4 0,-41 26 30,13-10-112,-42 36-1,78-58 49,0-1 0,0 0-1,0 0 1,0 0 0,-1 0 0,1 0 0,0 0-1,0 0 1,0 1 0,0-1 0,0 0 0,0 0-1,0 0 1,0 0 0,0 0 0,0 0 0,0 0-1,0 1 1,0-1 0,0 0 0,0 0 0,0 0-1,0 0 1,0 0 0,1 0 0,-1 0 0,0 0-1,0 1 1,0-1 0,0 0 0,0 0 0,0 0-1,0 0 1,0 0 0,0 0 0,0 0 0,0 0-1,1 0 1,-1 0 0,0 0 0,0 1 0,0-1-1,0 0 1,0 0 0,0 0 0,0 0 0,1 0 0,-1 0-1,0 0 1,0 0 0,0 0 0,0 0 0,0 0-1,0 0 1,0 0 0,1 0 0,-1 0 0,0 0-1,0 0 1,0 0 0,0-1 0,0 1 0,0 0-1,1 0 1,11 1-62,-11-1 20,9-1 26,0-1 0,1 1 0,-1-2 0,0 1 0,0-2 1,-1 1-1,1-1 0,11-7 0,78-49-17,-74 44 51,14-9 18,-22 12 150,1 1 0,1 1 1,0 0-1,36-13 0,-54 27-145,0-1 1,0 1-1,0 0 1,0 0-1,-1-1 1,0 1-1,1 0 1,-1 0-1,0 0 1,0 0-1,-1 5 1,1-4 11,-2 49-62,0-31-178,2 1 1,0-1-1,6 34 1,-6-53 38,1-1 0,0 1 0,0-1 0,0 0 0,0 1 0,0-1 0,1 0 0,-1 0 0,1 0 1,-1 0-1,1 0 0,0 0 0,0 0 0,0-1 0,0 1 0,0-1 0,0 1 0,5 1 0,13 8-2245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5.8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6241,'160'182'2061,"-132"-145"-745,-35-37-756,3-1-556,-1 1-1,1-1 1,0 1 0,-1 0 0,1 1-1,-1-1 1,1 1 0,0 0 0,0 0-1,-1 0 1,1 1 0,0-1 0,0 1 0,0 0-1,1 0 1,-1 1 0,0-1 0,1 1-1,-1 0 1,-2 3 0,1-2-121,0 1 1,1-1-1,0 1 0,0 0 1,0 0-1,1 1 1,0-1-1,0 1 0,0 0 1,1 0-1,0-1 0,0 2 1,0-1-1,1 0 1,-1 0-1,2 0 0,-1 12 1,26-17-983,-17-3 1236,1 0 1,-1 0-1,-1-1 1,1 0-1,0 0 1,-1-1-1,1 0 0,-1 0 1,0-1-1,0 0 1,-1 0-1,0-1 1,0 0-1,0 0 1,6-7-1,-12 14-87,0 1 1,0-1-1,0 1 0,0-1 0,0 1 1,1 0-1,-1-1 0,1 1 0,-1-1 1,1 1-1,-1-1 0,1 1 0,0-1 1,0 0-1,0 1 0,0-1 1,0 0-1,2 2 0,26 28-35,-22-27-213,-1-1 0,1 0 0,0 0 0,0 0 0,0-1 0,0 0 0,1 0 0,-1-1 0,1 0 0,-1 0 0,13-1 0,16 1-1949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55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6993,'0'0'3545,"55"50"-5345,-19-21-5522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55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346 0 7978,'0'0'1401,"0"5"-1367,0-2-31,1 0 27,-1-1-1,0 0 0,0 0 0,0 1 1,0-1-1,0 0 0,-1 1 0,1-1 1,0 0-1,-1 0 0,0 0 0,0 0 1,1 1-1,-1-1 0,-1 0 0,1 0 1,0-1-1,0 1 0,-1 0 0,1 0 1,-1-1-1,1 1 0,-1 0 0,0-1 1,0 0-1,1 1 0,-5 1 1,-21 12 88,2 2 0,-43 35 0,57-42-131,0 1 0,1 0 0,0 0 0,1 1-1,0 0 1,1 1 0,-11 21 0,17-28-42,0 1-1,0-1 1,0 1 0,1-1-1,0 1 1,0 0 0,1 0-1,1 10 1,-1-5-106,0-11 141,0 0-1,1 0 0,-1 1 1,1-1-1,0 0 1,-1 0-1,1 0 1,0 0-1,0 0 1,-1 0-1,1 0 1,0 0-1,0 0 1,0-1-1,0 1 1,0 0-1,1 0 0,-1-1 1,0 1-1,0-1 1,0 1-1,0-1 1,1 0-1,-1 1 1,0-1-1,0 0 1,1 0-1,-1 0 1,0 0-1,1 0 0,-1 0 1,0 0-1,2 0 1,49-5 7,-42 2 22,0-1-1,0 0 1,-1 0-1,1-1 0,-1-1 1,0 1-1,0-1 1,-1-1-1,1 1 0,11-15 1,-1 1 75,-2 0 0,0-2 0,14-23 1,-25 34 108,0 1 1,-1-1 0,0 0 0,0 0-1,-1 0 1,-1-1 0,0 1-1,0-1 1,-1 0 0,-1 0-1,0-18 469,-1 33-768,-1 146-247,14 331-329,7-38 595,-20-425 70,0 0 1,-2 1-1,0-2 0,0 1 0,-2 0 1,0 0-1,-7 15 0,7-23-12,1-1 0,-2 0 1,1-1-1,-1 1 0,-1-1 0,1 0 1,-1 0-1,0 0 0,-1-1 0,0 0 1,0 0-1,0-1 0,0 0 0,-16 8 1,9-8 36,1 0 0,-1-1 0,0-1 0,0 0 0,0-1 0,0 0 0,0-1 0,0-1 0,-19-1 0,6 1 53,20 0-13,-1-1 0,1 1 0,0-1 0,0-1 0,0 1 0,0-1 0,0 0 0,0-1 0,0 0 0,1 0 0,-12-7 0,14 7 0,0 0 0,0 0 0,0-1 0,1 1 0,-1-1 1,1 0-1,0 0 0,0-1 0,0 1 0,1 0 0,-1-1 0,1 0 0,0 1 0,1-1 0,-1 0 0,1 0 0,-1-8 1,0 7-11,1-1 1,1 0 0,0 0 0,0 1 0,0-1 0,0 0 0,1 0-1,0 1 1,1-1 0,0 0 0,4-12 0,-1 11-37,1 0 0,-1 0 1,2 0-1,-1 0 0,1 1 0,0 0 0,11-9 1,129-96-432,186-110 1,-203 139-144,56-40-1617,-32 14-3123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56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710 1 3833,'0'0'7593,"-10"3"-6899,-67 30-254,-83 48 0,31-14-439,70-39-12,17-10-33,1 2 1,2 2-1,0 1 1,-59 48-1,96-70 23,1 0-1,0 0 0,0 0 1,0 0-1,0 1 1,0-1-1,0 0 1,0 1-1,0-1 1,0 1-1,0-1 0,1 1 1,-1-1-1,1 1 1,-1 0-1,1-1 1,0 1-1,0-1 1,0 1-1,-1 0 0,2 3 1,-1-4 13,0 0 0,1 0 0,-1 1-1,1-1 1,0 0 0,-1 0 0,1 0 0,0 0 0,-1 0 0,1 0 0,0 0-1,0 0 1,0 0 0,0 0 0,0 0 0,0-1 0,0 1 0,0 0-1,1-1 1,-1 1 0,0-1 0,0 1 0,0-1 0,1 0 0,1 1 0,49 6 226,0-2 1,68-3-1,72 6-128,-171-5-167,1 1 1,-1 1-1,0 1 1,-1 0-1,1 2 1,36 18-1,-25-6-854,-2 1-1,35 30 1,-20-8-3610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57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0 1640,'0'0'9240,"-2"7"-8560,-3 10-608,-8 20-40,2 0 0,2 0 0,1 1 0,-3 50 0,9-66-34,2 1 0,0 0 1,1-1-1,8 39 0,-8-54-8,1-1 0,1 1-1,-1-1 1,1 0 0,0 0 0,0 0-1,1 0 1,0 0 0,0-1 0,0 1-1,0-1 1,1 0 0,0-1 0,0 1-1,1-1 1,-1 0 0,1 0 0,0-1-1,0 0 1,8 4 0,-8-5 1,0 1 1,1-1 0,-1-1-1,1 1 1,-1-1-1,1 0 1,0-1 0,-1 1-1,1-1 1,8-1-1,-11 0 8,0 1 1,-1-1-1,1 0 0,0-1 0,0 1 0,-1 0 1,1-1-1,-1 0 0,1 0 0,-1 0 0,0 0 0,0-1 1,0 1-1,0-1 0,0 0 0,0 0 0,-1 0 1,4-4-1,0-4 4,0 0 0,0-1-1,-1 0 1,-1 0 0,0 0 0,-1 0 0,4-24 0,-3-2-41,-2-51 1,-2 82 25,0-6-36,-1 0-1,0 0 1,-1 0 0,-1 0 0,0 1-1,0-1 1,-1 1 0,-7-14 0,7 18 8,0 1 1,0-1-1,-1 1 1,0 0-1,0 1 1,-1-1-1,1 1 1,-2 0-1,1 0 1,0 1-1,-1 0 1,0 0-1,-12-6 1,16 10-24,1 0 0,-1 0 0,0 0 0,0 0 0,0 0-1,1 0 1,-1 1 0,0 0 0,0-1 0,0 1 0,0 0 0,0 0 0,0 1 0,0-1 0,0 1 0,0-1 0,0 1 0,1 0 0,-1 0-1,0 0 1,0 1 0,1-1 0,-1 0 0,1 1 0,-1 0 0,-2 2 0,-4 5-387,1-1 0,0 2-1,0-1 1,1 1 0,-6 11 0,9-14 234,-32 49-1436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58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0 6529,'0'0'4833,"-28"171"-4833,12-89-440,4-14-1024,8-11-3409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58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 3609,'0'0'6792,"-1"10"-6616,-6 278 73,7-282-282,0 0-1,0 0 0,1 0 1,-1 0-1,2 0 1,-1-1-1,0 1 0,1 0 1,0-1-1,1 1 0,-1-1 1,1 0-1,0 0 0,0 0 1,5 6-1,-4-8 1,0 1 0,0-1 0,0 0-1,0 0 1,1 0 0,-1-1 0,1 0-1,0 0 1,0 0 0,0 0 0,0-1-1,0 1 1,0-1 0,0 0 0,1-1 0,-1 0-1,7 0 1,-6 0 26,-1 1-1,0-2 1,0 1-1,0-1 1,0 0 0,1 0-1,-1 0 1,0-1-1,-1 1 1,1-1 0,0-1-1,0 1 1,-1-1-1,0 1 1,1-1-1,-1 0 1,0-1 0,0 1-1,-1-1 1,1 0-1,-1 0 1,1 0 0,-1 0-1,2-6 1,1 1 5,0-1 1,-1 0 0,-1 0-1,0 0 1,0 0 0,-1-1-1,0 0 1,1-12-1,0-8-3,-2-49 0,-2 75 19,0 0 1,-1 0-1,0 0 0,1 0 1,-2 0-1,1 1 0,-1-1 1,1 0-1,-1 1 0,-1 0 1,1-1-1,-1 1 0,1 0 1,-1 0-1,0 0 0,-1 0 1,1 1-1,-1-1 0,1 1 1,-1 0-1,0 0 0,0 0 0,0 1 1,-1-1-1,1 1 0,-1 0 1,1 0-1,-8-1 0,-4-2 18,0 1 0,0 1 0,-1 1 0,1 0 0,-1 1 0,1 1 0,-25 3 0,37-3-56,1 0 0,-1 1 1,1-1-1,0 1 0,0 0 0,-1 0 1,1 1-1,0-1 0,0 0 0,0 1 1,0 0-1,1 0 0,-1 0 0,0 0 1,1 0-1,-1 1 0,1-1 0,0 1 1,0-1-1,0 1 0,0 0 0,0 0 1,0 0-1,1 0 0,-1 0 0,1 0 1,-1 4-1,-1 5-632,1 1 1,0-1-1,1 1 1,1-1-1,1 25 1,2-3-2459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59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 3185,'0'0'5801,"-11"24"-5596,-34 78-163,43-98-41,-1 0 1,2 0 0,-1 1-1,0-1 1,1 1 0,0 0-1,0-1 1,1 1 0,-1 0-1,1 0 1,0-1-1,0 1 1,2 9 0,-1-4 24,0-9-25,-1 0 0,0 0 0,1 0 0,-1 0 0,1 0 0,-1 0 0,1 0 0,0 0 0,-1 0 0,1-1 0,0 1 0,0 0 0,0 0 1,-1-1-1,1 1 0,0 0 0,0-1 0,0 1 0,0-1 0,0 1 0,0-1 0,0 0 0,1 1 0,-1-1 0,0 0 0,0 0 0,0 0 0,2 1 0,38-1 72,-29 0-20,32-1 99,-14 0 22,38 3 0,-65-1-168,-1 0 1,0 0-1,1 0 0,-1 0 0,0 0 0,0 0 1,0 1-1,0-1 0,0 1 0,0-1 1,0 1-1,0 0 0,-1 0 0,1 0 0,-1 0 1,1 0-1,-1 0 0,0 0 0,1 3 1,21 50 156,-21-48-153,3 10 20,0-1 0,-2 1 1,0 1-1,0-1 1,-2 0-1,0 19 1,-2-34-17,1-1-1,0 0 1,0 0 0,0 0 0,-1 1-1,1-1 1,-1 0 0,1 0 0,-1 0-1,1 0 1,-1 0 0,0 0 0,1 0-1,-1 0 1,0 0 0,0 0 0,0 0-1,0 0 1,0-1 0,-1 2 0,-31 12 148,17-10-120,1-2 1,-22 2 0,-53-4-195,88 0 64,0 0 0,1 0 1,-1 0-1,0 0 0,0 0 0,0-1 1,1 1-1,-1-1 0,0 1 1,1-1-1,-1 0 0,0 0 1,1 0-1,-1 0 0,1 0 1,-1 0-1,1 0 0,0 0 0,-1 0 1,1-1-1,0 1 0,0 0 1,0-1-1,0 1 0,0-1 1,0 0-1,0 1 0,1-1 0,-1 0 1,1 1-1,-1-1 0,0-2 1,0-14-3526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3:59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 1592,'0'0'9498,"254"0"-8962,-175 0-327,24 0-209,-20-8-729,-20-6-3928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17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0 1824,'0'0'11385,"0"12"-11353,-2 13-55,-1 1 0,-1-1-1,-15 47 1,2-4 14,5 1-132,3 1 0,0 101 1,8-37-2822,1-101 1571,0-22-1268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17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72,'0'0'7322,"7"11"-6714,11 16-40,40 49 0,-21-35-350,-21-21-192,2-1-1,31 28 1,-42-42 12,0 0 0,0-1 0,0 1 0,1-1 0,-1-1 0,1 1 0,0-1 0,0-1 0,0 1 0,1-1 0,16 1 0,-25-3-38,58 0 392,-54 0-387,0-1 1,-1 0-1,1 0 1,0 0 0,0 0-1,-1-1 1,1 1-1,-1-1 1,1 0-1,-1 0 1,0 0-1,4-4 1,9-11-550,0-1 0,-1 0 1,-1-2-1,-1 1 0,-1-2 0,19-42 1,-10 16-2571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6.2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203 0 7826,'0'0'4057,"4"177"-3745,-1-84-88,-3 10-224,0 9-48,-64 42-456,-3-32-633,-12-20-4128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18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87 2897,'0'0'6626,"9"-11"-6260,-8 9-350,4-4 4,-1 0-1,1 1 0,0-1 1,0 1-1,0 0 0,1 0 1,0 1-1,0 0 0,0 0 1,0 0-1,1 1 0,0 0 1,-1 0-1,1 0 1,0 1-1,13-2 0,-19 3-22,1 1 1,-1 0-1,0 0 0,0 0 1,1 0-1,-1 0 0,0 0 1,0 0-1,0 0 0,1 0 1,-1 1-1,0-1 0,0 0 0,0 1 1,1-1-1,-1 1 0,0-1 1,0 1-1,0 0 0,0-1 1,0 1-1,0 0 0,0 0 1,0 0-1,0 0 0,-1 0 0,1 0 1,0 0-1,-1 0 0,1 0 1,0 0-1,0 2 0,0 2-23,0 1 0,-1-1 0,1 1 0,-1-1 0,0 1 0,-1 7 0,0 9-54,0-10 21,0 0 0,0-1 0,-1 1-1,0-1 1,-1 0 0,0 1-1,-7 13 1,-5 6-115,-22 34 1,9-18 105,25-33-102,11-11 165,28-12 207,-1 0-176,-24 9-24,24 2-18,-34-1 16,0-1-1,1 1 0,-1-1 1,0 1-1,1 0 0,-1 0 1,0-1-1,0 1 0,0 0 1,1 0-1,-1 0 0,0 0 1,-1 1-1,1-1 0,0 0 1,0 0-1,0 0 0,-1 1 1,1-1-1,0 0 0,-1 1 1,1 1-1,2 6-1,-1 0 0,0 0 0,-1 1 0,0-1 0,0 1 0,-1-1 0,-1 0 0,1 1 0,-1-1 0,-1 1 1,0-1-1,0 0 0,-1 0 0,0 0 0,0 0 0,-1-1 0,0 1 0,-1-1 0,0 0 0,0 0 0,-1-1 0,0 1 0,-7 6 0,9-10 41,0-1 0,-1 1 0,1-1 0,-1 0 0,0 0 0,0 0 0,0 0 0,0-1 0,0 0 0,-1 0-1,-7 1 1,-3-1-1166,1 0-1,-30-1 1,33-1-1312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18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2513,'0'0'7338,"-3"15"-7064,-14 49-181,5-29-258,3 1-1,1 0 1,-6 67 0,14-95 57,0 0-49,0 0 0,0 0-1,1 0 1,0-1 0,3 14 0,-3-18-44,0-1-1,0 0 1,0 0 0,0 1-1,1-1 1,-1 0-1,1 0 1,-1-1 0,1 1-1,0 0 1,0 0-1,0-1 1,0 1 0,0-1-1,0 1 1,0-1-1,0 0 1,0 0 0,1 0-1,-1 0 1,0-1 0,5 2-1,9-1-3672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20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 3025,'0'0'4074,"39"-3"-3227,121-9-202,-143 10-516,-1 1 1,0 1-1,1 1 0,-1 0 0,1 1 1,-1 1-1,20 5 0,-28-4-102,1 0 0,0 0 0,-1 1 0,0 0 0,0 1-1,-1-1 1,0 1 0,0 1 0,0 0 0,7 9 0,-7-8-55,-1 0 0,-1 1 1,1 0-1,-2 0 1,1 0-1,-1 0 0,0 1 1,-1 0-1,0 0 0,-1 0 1,2 13-1,0 13-182,-3 68 0,-1-58 174,-2-17 13,0 1 1,-2-1-1,-15 57 1,-37 86-11,36-114 40,-75 188-39,84-219 34,5-14 399,6-21 409,1-8-894,-2-50 34,-1 24-2,2-1-1,2 0 0,2 1 0,18-84 1,15 21-44,84-168 1,-43 108 111,-72 155-15,-5 8 1,0 0 0,0 1 1,0-1-1,0 0 1,0 1-1,0-1 1,0 0-1,-1 0 0,1 0 1,-1 0-1,0 1 1,1-5-1,-1 6-135,0 13 45,1 3 136,0 0 1,1 1-1,1-1 1,1 0-1,8 22 1,-9-29-86,0 1 0,1-1 0,1 0 0,0 0 0,0 0 0,0-1 0,1 1 0,1-1 0,13 14 0,-18-21 5,0 1-1,0-1 1,0 0 0,0 1-1,0-1 1,0 0-1,0 0 1,0 0 0,0 0-1,1-1 1,-1 1 0,0-1-1,1 1 1,-1-1 0,0 0-1,1 0 1,-1 0-1,0 0 1,1 0 0,-1 0-1,0-1 1,1 1 0,-1-1-1,0 0 1,3 0 0,-2-1 27,1 0 1,-1-1 0,0 1 0,0-1 0,0 1-1,0-1 1,0 0 0,-1 0 0,1 0 0,-1 0-1,0-1 1,0 1 0,3-6 0,13-34 450,18-66 0,-38 131-449,2-1-1,0 1 1,4 26 0,-4-44-13,0 1 0,1-1-1,0 0 1,0 1 0,0-1 0,0 0 0,1 0 0,-1 0 0,1 1 0,0-2 0,1 1 0,-1 0 0,0 0 0,1-1 0,0 0 0,0 1-1,0-1 1,0 0 0,1 0 0,-1-1 0,1 1 0,0-1 0,-1 1 0,1-1 0,0-1 0,0 1 0,1 0 0,-1-1 0,0 0 0,0 0 0,1 0-1,-1-1 1,0 1 0,1-1 0,-1 0 0,1 0 0,-1-1 0,1 1 0,-1-1 0,8-2 0,-9 2 25,1-1-1,-1 1 1,0 0-1,0-1 1,0 0 0,0 0-1,-1 0 1,1 0 0,0 0-1,-1 0 1,0-1 0,1 1-1,-1-1 1,0 0 0,0 0-1,0 1 1,2-6 0,1-4 106,-1-1 0,0 0 0,4-17 0,-6 20-16,0 0 0,1 0 0,0 0 0,1 1 0,8-17-1,-12 25-110,1 0 0,0 0 1,-1 1-1,1-1 0,0 0 0,0 0 0,0 1 0,-1-1 0,1 0 0,0 1 0,0-1 0,0 1 0,0 0 0,0-1 0,0 1 0,0 0 0,0-1 0,0 1 0,0 0 0,0 0 0,0 0 0,0 0 0,0 0 0,0 0 0,0 0 0,0 0 0,0 0 0,0 1 0,0-1 0,0 0 0,2 1 0,-1 0-26,0 0 1,-1 0-1,1 0 0,-1 0 0,1 0 0,-1 0 0,1 0 1,-1 1-1,1-1 0,-1 0 0,0 1 0,0-1 1,0 1-1,0-1 0,2 4 0,1 14 35,0 1-1,0-1 1,-2 1-1,-1 0 1,0 0 0,-2 0-1,0-1 1,-1 1-1,-1 0 1,0-1-1,-13 35 1,-51 100-58,18-43 27,43-105 478,3-17-234,0-19-86,3 27-103,-1-205 74,2 201-95,0 0-1,0 0 1,1 0 0,0 0 0,0 0 0,0 1 0,1-1 0,0 1-1,1-1 1,-1 1 0,1 0 0,0 0 0,1 0 0,-1 1 0,1 0 0,9-8-1,10-7-3,1 0-1,37-22 1,-51 35 4,15-9-10,0 1 1,41-18 0,-53 28-9,0 0 0,1 1 1,-1 1-1,1 0 0,0 1 0,29-1 1452,-46 36-1370,-17 43 56,14-60-141,0 0 0,1 1 0,1-1 1,-3 34-1,6-50-95,2-16 162,5-6-22,2 1-1,0 0 1,1 0 0,1 1-1,1 0 1,0 1-1,2 0 1,0 1-1,1 1 1,1 0 0,26-21-1,-40 36-49,0 0 0,0 1 0,0 0 0,0-1 0,1 1 0,-1 0-1,0 0 1,0 0 0,1 0 0,-1 0 0,1 1 0,-1-1 0,1 1 0,-1 0 0,4-1 0,-5 5-53,-2 53-70,1 52-406,8-37-3206,-7-64 1498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21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 4137,'0'0'4513,"32"-5"-4309,105-17-115,-116 20-79,-1 1 0,1 1 1,-1 1-1,1 1 0,-1 0 0,1 2 0,-1 0 0,0 1 0,-1 1 0,1 1 0,26 14 0,-26-12-25,0-1-1,0 0 0,1-2 0,0 0 0,0-2 1,31 4-1,81-8 40,-132 0-1,0 0 0,0 0 0,0 0 0,0 0 0,1 0 0,-1 0 0,0 0 0,0 0 0,0 0 0,0 0 0,0-1 0,0 1 0,0 0 0,0-1 0,0 1 0,0-1 0,0 1 0,-1-1 0,1 1 0,0-1 0,0 0 0,0 1 0,-1-1 0,1 0 0,0 0 0,-1 0 0,1 1 0,0-1 0,-1 0 0,1 0 0,-1 0 0,0 0 0,1 0 0,-1 0 0,0 0 0,1 0 0,-1 0 0,0 0 0,0-2 0,-1 2-3,0 1-1,1-1 0,-1 0 1,0 1-1,0-1 1,0 0-1,0 1 0,0 0 1,0-1-1,0 1 1,0-1-1,0 1 1,0 0-1,0 0 0,0 0 1,0-1-1,0 1 1,0 0-1,0 0 0,0 1 1,-2-1-1,0 0 41,-96-1 436,97 1-492,0 0 0,0 0-1,0 0 1,1 0 0,-1 0 0,0 1 0,0-1-1,1 1 1,-1-1 0,0 1 0,1-1 0,-1 1 0,0 0-1,1 0 1,-1 0 0,1 0 0,-1 0 0,1 0-1,0 0 1,0 0 0,-1 1 0,1-1 0,0 1-1,0-1 1,0 1 0,0-1 0,0 1 0,-1 2-1,1 3-6,-1 0-1,1 0 0,0 1 0,0-1 0,2 14 0,-1-11 5,0-7-10,1 1 0,0 0 0,0-1 0,0 1 0,0-1 0,0 1 0,1-1 0,0 1 0,-1-1 0,1 0 0,1 0 0,-1 0 0,0 0 0,1 0 0,-1 0 0,1-1 0,0 1 0,0-1 0,0 0 0,0 0 0,0 0 0,8 3 0,6 3-463,1 0 0,0-2 0,19 6 0,-37-12 471,34 8-3591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21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 4641,'0'0'6660,"-1"20"-6176,-13 146-634,-3 46-603,13-70-4348,4-123 2601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22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90 3633,'0'0'5402,"11"6"-4907,11 8-345,-1 1 0,-1 0 1,-1 2-1,35 37 0,-43-40-110,-1-1-37,0-1 0,1 0 0,1-1 0,17 14 1,-27-23 8,1 0 1,0 0 0,0 0 0,0-1 0,0 1 0,0-1 0,0 1 0,1-1 0,-1 0 0,0-1-1,1 1 1,-1 0 0,0-1 0,1 0 0,-1 0 0,1 0 0,-1 0 0,0-1 0,1 1 0,-1-1 0,1 0-1,-1 0 1,0 0 0,0 0 0,0 0 0,6-4 0,2-4 26,0 0 1,-1 0-1,0-1 1,0 0-1,13-19 1,0 0-78,114-129-3354,-100 117-283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22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 50 4825,'0'0'5679,"27"-9"-5414,86-24-153,-106 31-113,0 0-1,0 1 1,1 0 0,-1 0-1,11 1 1,-16 0-2,-1 0 1,1 0-1,-1 0 0,1 1 1,0-1-1,-1 1 1,1-1-1,-1 1 0,1 0 1,-1-1-1,1 1 1,-1 0-1,1 0 1,-1 0-1,0 0 0,2 1 1,-1 2-11,-1-1-1,1 0 1,-1 0 0,0 1 0,0-1-1,0 1 1,0-1 0,-1 1 0,0 0-1,1-1 1,-1 1 0,0-1 0,-1 1-1,0 4 1,1 9-65,-1-6 20,0-1 0,-1 1 0,0-1 0,0 1 1,-1-1-1,-1 0 0,1 0 0,-2-1 0,1 1 0,-1-1 1,-1 0-1,-11 14 0,-9 9-332,-59 54 1,61-63 243,-107 88-416,89-77 556,38-30 33,3-4-12,0 1 0,-1 0-1,1 0 1,0 0 0,0 0 0,0 0 0,0 0-1,0 1 1,0-1 0,0 0 0,0 0 0,0 1 0,0-1-1,1 1 1,-1-1 0,0 3 0,1-3 241,91-3 549,-20 1-1627,83 8-1,-110-1-2082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23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1768,'0'0'6692,"6"-4"-6724,15-10-185,-20 14 214,-1 0 0,0 0-1,0 0 1,0-1 0,0 1-1,1 0 1,-1 0 0,0 0 0,0 0-1,0 0 1,1 0 0,-1 0-1,0 0 1,0 0 0,0 0 0,1 0-1,-1 0 1,0 0 0,0 0 0,0 0-1,1 0 1,-1 0 0,0 0-1,0 0 1,0 0 0,1 0 0,-1 0-1,0 0 1,0 0 0,0 0-1,1 0 1,-1 0 0,0 1 0,0-1-1,0 0 1,0 0 0,1 0-1,-1 0 1,0 0 0,0 1 0,0-1-1,0 0 1,0 0 0,0 0 0,1 1-1,-1-1 1,0 0 0,0 0-1,0 0 1,0 1 0,0-1 0,0 0-1,0 14 32,0-11-30,0 24 54,0 13 43,5 43-1,-4-71-153,1-1 0,0 1-1,1-1 1,1 1 0,0-1 0,0 0-1,1 0 1,8 12 0,-12-21 49,0-1 0,0 1 1,-1-1-1,2 0 0,-1 1 0,0-1 0,0 0 0,0 1 1,1-1-1,-1 0 0,0 0 0,1 0 0,-1 0 0,1-1 1,-1 1-1,1 0 0,0-1 0,-1 1 0,1-1 0,0 1 1,-1-1-1,1 0 0,0 1 0,-1-1 0,1 0 0,0 0 1,0 0-1,-1-1 0,4 1 0,-3-2 54,1 1 0,0 0 0,-1 0 0,1-1-1,-1 0 1,0 1 0,1-1 0,-1 0 0,0 0 0,0 0 0,0 0-1,0-1 1,-1 1 0,1 0 0,0-1 0,1-3 0,13-29 236,-2-1 1,-2-1 0,-1 0-1,6-40 1,-16 77-292,-1 0 0,0 0 1,0 0-1,0 1 0,0-1 1,0 0-1,0 0 0,0 0 1,1 0-1,-1 0 0,0 0 1,0 1-1,0-1 0,0 0 1,0 0-1,1 0 0,-1 0 1,0 0-1,0 0 0,0 0 1,0 0-1,1 0 0,-1 0 1,0 0-1,0 0 0,0 0 1,1 0-1,-1 0 0,0 0 1,0 0-1,0 0 0,1 0 1,-1 0-1,0 0 0,0 0 1,0 0-1,0 0 0,1 0 1,-1 0-1,0 0 0,0-1 1,0 1-1,0 0 0,0 0 1,1 0-1,-1 0 0,0 0 1,0 0-1,0-1 0,0 1 1,0 0-1,8 23 15,-6-19-8,4 12-147,0 0 0,2-1-1,0 0 1,1 0 0,0-1 0,1 0 0,1 0-1,0-2 1,1 1 0,20 16 0,-1-6-2239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24.0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4929,'0'0'6145,"28"0"-6161,8 0-416,23 0-728,-7 0-1537,-13 4-3632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25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73 1504,'0'0'6359,"0"0"-6233,-1 0-1,1 0 1,-1 0-1,1 0 1,-1 0 0,1 0-1,0 0 1,-1 0 0,1 0-1,-1 0 1,1 0-1,-1 0 1,1 1 0,0-1-1,-1 0 1,1 0 0,-1 0-1,1 1 1,0-1-1,-1 0 1,1 0 0,0 1-1,-1-1 1,1 0-1,0 1 1,-1-1 0,1 0-1,0 1 1,0-1 0,-1 1-1,1 15-25,-1-1-42,1 0 1,1 0-1,0 0 1,1 0-1,1 0 1,8 27 0,149 413-59,-156-445 9,-1 0 0,-1 0 1,0 0-1,0 1 0,-1-1 1,0 1-1,-1-1 0,0 1 1,-2 11-1,-6-41 2,4-14-112,2 0 1,3-66 0,0 29-122,0-26 81,4 0 1,17-96-1,-19 166 145,-3 18-2,1 1-1,0-1 1,1 0 0,-1 1 0,2 0 0,3-10-1,-6 17-9,0-1-1,1 1 1,-1 0-1,1 0 0,-1 0 1,0 0-1,1 0 1,-1 0-1,1 0 1,-1 0-1,0 0 0,1 0 1,-1 0-1,1 0 1,-1 0-1,1 0 0,-1 0 1,0 0-1,1 1 1,-1-1-1,0 0 0,1 0 1,-1 0-1,1 1 1,-1-1-1,0 0 1,0 0-1,1 1 0,-1-1 1,0 0-1,1 1 1,-1-1-1,0 0 0,0 1 1,0-1-1,1 0 1,-1 1-1,0-1 0,0 1 1,0-1-1,0 1 1,14 20 104,-13-18-109,18 27 89,-7-9-95,1 0-1,0-1 1,2-1-1,1 0 0,25 25 1,-39-43 1,-1 1 0,1-1 0,0 0 0,0 0 0,-1 1 0,1-1 0,0 0 0,0 0 0,0-1 0,0 1 0,0 0 0,0-1 0,0 1 0,0-1 0,0 0 0,0 0 0,0 1 1,0-1-1,0-1 0,1 1 0,-1 0 0,0 0 0,0-1 0,0 1 0,0-1 0,0 0 0,0 0 0,0 0 0,-1 1 0,1-2 0,0 1 0,0 0 0,-1 0 0,1-1 0,0 1 0,-1 0 0,0-1 0,1 0 0,-1 1 1,2-3-1,4-8 27,1 0 1,-2-1 0,0 0 0,9-25 0,-11 28-22,25-94 90,-16 53 80,-13 51-159,0-1-1,0 1 1,0 0 0,0 0-1,0-1 1,1 1-1,-1 0 1,0 0 0,0-1-1,0 1 1,0 0 0,0 0-1,0-1 1,0 1 0,0 0-1,0 0 1,1 0 0,-1-1-1,0 1 1,0 0 0,0 0-1,0 0 1,1 0-1,-1-1 1,0 1 0,0 0-1,0 0 1,1 0 0,-1 0-1,0 0 1,0 0 0,1 0-1,-1-1 1,0 1 0,0 0-1,1 0 1,-1 0 0,0 0-1,0 0 1,1 0-1,-1 0 1,0 0 0,1 1-1,8 9 30,10 27 79,-18-32-105,6 9 7,-1 1 0,2-1 0,18 26 0,-24-36-47,1-1-1,0 0 0,0 0 1,0 0-1,1 0 0,-1 0 1,1-1-1,0 0 0,-1 1 1,1-1-1,0-1 0,0 1 1,0 0-1,1-1 0,-1 0 1,0 0-1,0 0 0,1-1 0,5 1 1,-5-2 11,0 0 0,0 0-1,-1 0 1,1-1 0,0 1 0,-1-1 0,1 0 0,-1-1 0,0 1 0,1-1-1,-1 0 1,0 0 0,-1 0 0,1 0 0,-1-1 0,1 1 0,-1-1-1,5-8 1,6-8 56,-1 0-1,14-32 1,-26 50-35,0-3 45,3-4-78,-1 15-132,11 175 306,7 75-390,-13-75 191,-8-180 70,1 1 0,-1-1 0,0 0 0,-1 1 0,1-1-1,0 0 1,0 1 0,-1-1 0,1 0 0,0 1 0,-1-1 0,1 0 0,-1 0 0,0 1 0,1-1-1,-1 0 1,0 0 0,0 0 0,0 0 0,0 0 0,0 0 0,0 0 0,0 0 0,-2 1 0,0-1 91,0 0 0,0 0 0,-1 0-1,1 0 1,0-1 0,0 1 0,-1-1 0,-6 0 0,10-1-77,-1 0 0,1 0 0,-1 0-1,1 0 1,-1 1 0,1-1 0,-1 0 0,1 0 0,0 0-1,-1 0 1,1 0 0,0 0 0,0 0 0,0-1 0,0 1-1,0 0 1,0 0 0,0 0 0,0-2 0,1-25 258,0 27-277,0-7-7,1 0 0,0 0-1,0 0 1,1 0 0,0 1-1,0-1 1,1 1 0,9-14-1,5-10-36,3-12-13,-2-1-1,-1 0 1,-3-1-1,-2-1 1,-1 0-1,-3-1 1,7-92-1,-16 121 74,4-24 45,-1 41-94,0 0 1,1 1-1,-1-1 1,0 1-1,1 0 1,-1 0-1,0 0 1,5 1-1,-3-1-6,-2 0 36,1 1-1,-1 0 0,0 0 1,1 0-1,-1 1 0,0-1 1,0 1-1,0-1 0,0 1 1,0 0-1,0 0 0,-1 0 1,1 1-1,-1-1 0,1 1 1,-1-1-1,0 1 0,0 0 0,0 0 1,0 0-1,0 0 0,-1 0 1,2 4-1,4 9 25,0 1 1,-1 0-1,3 19 1,-3-3-33,-5-26-2,-1-1 0,1 1 0,1 0 0,-1-1 1,1 0-1,0 1 0,0-1 0,1 0 0,0 0 1,4 6-1,-7-11 13,1-1 0,-1 1 1,1-1-1,-1 1 0,0-1 1,1 1-1,-1-1 0,1 0 1,-1 1-1,1-1 0,-1 0 1,1 1-1,-1-1 0,1 0 0,0 1 1,-1-1-1,1 0 0,-1 0 1,1 0-1,0 0 0,-1 0 1,1 0-1,-1 0 0,1 0 1,0 0-1,-1 0 0,1 0 1,-1 0-1,1 0 0,0 0 0,-1 0 1,1-1-1,-1 1 0,1 0 1,-1 0-1,1-1 0,0 1 1,-1 0-1,1-1 0,-1 1 1,0-1-1,1 1 0,-1 0 1,1-1-1,-1 1 0,0-1 0,1 1 1,-1-1-1,1-1 0,12-27 295,-3-18-237,-9 38-61,1-1 0,0 1-1,0 0 1,1-1 0,0 1 0,0 1-1,1-1 1,1 0 0,4-7-1,-8 15-14,0 0 0,0 0 0,0 0 0,0 0 0,0 0 0,0 0 0,0 1 0,0-1 0,1 0 0,-1 1 0,0-1 0,0 1 0,1-1 0,-1 1 0,0 0 0,1-1 0,-1 1 0,0 0 0,1 0 0,-1 0 0,0 0 0,1 0 0,-1 0 0,0 1 0,1-1 0,-1 0 0,0 1 0,0-1 0,1 1 0,-1-1 0,0 1 0,0-1 0,0 1 0,1 0 0,-1 0 0,0-1 0,0 1 0,0 0 0,0 0 0,-1 0 0,1 0 0,0 0 0,0 1 0,0-1 0,-1 0 0,1 0 0,-1 0 0,1 3 0,16 58-61,-14-47 56,1 1 0,0-1-1,10 23 1,-12-34-164,-1-1 0,1 1-1,0-1 1,1 0 0,-1 0 0,0 0-1,1 0 1,0 0 0,-1-1 0,1 1-1,0-1 1,0 0 0,1 0 0,-1 0-1,0 0 1,1 0 0,-1-1 0,1 1-1,5 0 1,4 0-1594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9.1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157 1 2881,'-3'1'6132,"-13"9"-5730,1 7-267,0 1-1,1 1 0,2 1 0,-1 0 1,2 0-1,1 1 0,-12 34 0,16-37-133,1 1 0,0 0 0,2 0-1,0 0 1,1 0 0,1 1 0,1-1-1,0 0 1,5 29 0,-3-42-34,0 0 0,1 0 0,-1 0-1,1 0 1,1-1 0,-1 1 0,1-1 0,0 0 0,0 0 0,0 0 0,0 0 0,1-1-1,0 0 1,0 0 0,0 0 0,1 0 0,6 3 0,-4-2-69,55 33-1451,0-10-1060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26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5513,'0'0'4441,"234"39"-4185,-187-21-256,-3 7-408,-12-4-1648,-13 1-1945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26.5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76 2593,'0'0'5805,"6"1"-5508,-1 0-318,-2 0 57,0 0 0,0-1-1,1 1 1,-1 0 0,0-1 0,1 0-1,-1 0 1,0 0 0,1 0 0,-1 0-1,0-1 1,1 0 0,-1 1 0,0-1-1,0-1 1,0 1 0,0 0 0,0-1-1,0 1 1,0-1 0,5-4 0,2-5 44,-7 9-46,-1 0 1,1-1-1,0 0 1,-1 1-1,0-1 1,0 0-1,0 0 1,0 0-1,0-1 1,-1 1-1,0 0 1,1-1-1,-1 1 1,0-1-1,0-3 1,-21 7 413,15 0-442,0 0 0,0 1-1,0 0 1,0 0 0,0 0 0,0 1 0,1 0 0,-1-1-1,0 2 1,1-1 0,0 0 0,-9 7 0,5-2-6,1-1 1,0 1-1,0 1 1,0-1-1,1 1 1,-7 11 0,5-5 6,1-1 1,0 1-1,1 0 1,1 1 0,0 0-1,1-1 1,0 1-1,-2 26 1,5-38-8,1 1 1,0 0-1,0-1 1,0 1-1,0 0 1,1 0-1,-1-1 0,1 1 1,0 0-1,0-1 1,1 1-1,-1-1 1,1 1-1,-1-1 1,1 0-1,0 0 0,0 0 1,1 0-1,-1 0 1,4 3-1,1-1 6,0 0 0,0-1 0,1 0 0,-1-1 0,1 1 0,0-2 0,0 1 0,12 1 0,25 5-58,1-3 1,0-2 0,91-4-1,-102 0-68,89-6-916,-18-12-1361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09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0 4153,'0'0'7152,"-4"19"-6240,2-8-941,0 0 0,0 1 0,1-1 0,1 1 0,1 22 0,0 12 15,-6 211-45,-9 195-465,13-426 493,1-16 19,0 0 0,0 0 0,-2 0 0,1 1 0,-1-1 0,0-1 0,-1 1-1,-6 13 1,9-23 13,-1 1-1,1 0 1,-1-1-1,0 1 0,1-1 1,-1 1-1,0-1 1,1 1-1,-1-1 0,0 0 1,0 1-1,0-1 1,1 0-1,-1 0 0,0 0 1,0 1-1,0-1 1,0 0-1,1 0 0,-1 0 1,0 0-1,0 0 1,0 0-1,0-1 0,0 1 1,1 0-1,-1 0 1,-1-1-1,0 0 3,-1 0 0,1 1 0,0-1 0,0 0 0,1 0 0,-1 0 1,0-1-1,0 1 0,0 0 0,-1-3 0,-3-5-11,0 0 1,1 0-1,1-1 0,-1 0 1,2 0-1,-1 0 1,1 0-1,1 0 0,-3-20 1,2-12-32,0-46-1,3 81 29,0-4 7,0-2 2,-1 0 0,2 0 0,-1 0 0,2 0 0,0 0 0,0 0 0,2 1 0,-1-1 0,9-17 0,-3 12-4,1 1-1,0 0 0,2 1 1,0 0-1,1 1 0,0 0 0,1 1 1,28-22-1,-18 20-40,0 0 1,1 2-1,0 1 1,1 1-1,43-13 0,-2 5-110,-31 10 56,1-2-1,51-25 1,-85 36 101,0-1 0,-1 1 0,0-1-1,1 1 1,-1-1 0,0 0 0,0 0 0,1 0 0,-2-1 0,1 1 0,0 0 0,0-1 0,-1 1-1,1-1 1,-1 1 0,2-6 0,-1 0 13,-1 0 0,0 0 0,0 0 0,-1-15 0,0 22-12,0 0-1,0-1 0,0 1 0,0-1 0,-1 1 0,1-1 0,0 1 0,-1 0 0,1-1 0,-1 1 0,0-1 0,1 1 0,-1 0 0,0 0 0,0-1 0,0 1 1,0 0-1,0 0 0,0 0 0,0 0 0,-3-2 0,1 1 0,-1 0 1,0 0 0,0 0-1,-1 0 1,1 1 0,0 0-1,-6-1 1,-8-1-2,0 1 0,-30 1 0,44 1-1,2 0-1,0 0 0,-1 0 1,1 1-1,0-1 0,0 1 0,0 0 0,-1-1 0,1 1 0,0 0 0,0 0 0,0 1 1,0-1-1,1 0 0,-1 1 0,0-1 0,0 1 0,1 0 0,-1-1 0,1 1 0,-1 0 1,1 0-1,0 0 0,0 0 0,0 0 0,0 0 0,0 0 0,0 0 0,1 0 0,-2 5 1,-1 6-8,1 1 1,0 0 0,0 24 0,2-27 6,0-1-4,-2 5-18,2 0 0,0 1 0,5 29 0,-3-39-33,-1-1 1,1 0 0,-1 0 0,2 0-1,-1-1 1,0 1 0,1 0 0,0-1-1,0 0 1,0 0 0,1 0 0,-1 0-1,1 0 1,0 0 0,8 5 0,-4-4-264,0 0 1,0-1 0,1 0-1,-1 0 1,1-1-1,0 0 1,0-1 0,17 3-1,14-1-1647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10.2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5097,'0'0'2305,"229"82"-5034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10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1 7258,'0'0'2709,"-35"6"-2615,-111 24-90,141-29-5,-1 0-1,1 1 1,1-1 0,-1 1 0,0 0-1,0 1 1,1-1 0,-7 5 0,10-6 0,0 0 0,0 1 0,0-1 0,0 0 0,0 1 0,0-1 1,0 0-1,1 1 0,-1-1 0,0 1 0,1-1 0,0 1 0,-1 2 1,-2 6-8,-1 6 0,1 1 0,0-1-1,1 1 1,1 0 0,0 0 0,2 17-1,0-3 0,-1-30 7,1 0 0,-1 0 0,1-1 0,-1 1 0,1 0 0,-1-1 0,1 1 0,0-1 0,-1 1 0,1-1 0,0 1 0,-1-1 0,1 1 0,0-1 0,0 0 0,-1 1 0,1-1 0,0 0 0,0 0-1,0 1 1,0-1 0,-1 0 0,1 0 0,0 0 0,0 0 0,0 0 0,0 0 0,-1 0 0,1-1 0,0 1 0,1 0 0,2-1-2,1 1 15,0 0 0,0-1 0,0 0 0,0 0 0,0 0 0,0-1 0,0 1 0,0-1 0,-1-1 0,1 1 0,7-6 0,2-2 59,-1-1 0,15-15 0,-11 9-30,-7 8-6,8-7 56,-1 0 0,-1 0 0,0-2 0,-1 0 0,-1-1 0,17-30 0,-32 107 220,-59 267-719,44-160-117,8 198 0,8-358 512,-1-3 30,1-1 0,0 0-1,-1 1 1,1-1-1,-1 1 1,1-1-1,-1 0 1,0 0-1,1 1 1,-1-1 0,0 0-1,0 0 1,0 0-1,0 0 1,0 0-1,0 0 1,0 0 0,0 0-1,0 0 1,0-1-1,-1 1 1,1 0-1,0-1 1,-1 1-1,1-1 1,0 1 0,-1-1-1,1 0 1,0 1-1,-1-1 1,-2 0-1,-55 1 755,45-1-589,10 0-151,1 1 1,0-1-1,0 0 1,0-1-1,-1 1 1,1-1-1,0 1 1,0-1-1,0 0 1,0 0-1,0 0 1,0 0 0,0-1-1,0 1 1,0-1-1,1 0 1,-1 0-1,1 0 1,-1 0-1,1 0 1,0 0-1,0-1 1,0 1-1,0-1 1,0 0-1,0 1 1,1-1-1,-1 0 1,1 0-1,0 0 1,0 0-1,0 0 1,0 0-1,0-4 1,-1 1-51,1-1-1,0 1 1,0-1-1,0 0 1,1 0-1,0 0 1,0 1 0,0-1-1,1 0 1,0 0-1,1 1 1,-1-1-1,1 1 1,1-1 0,-1 1-1,1 0 1,0 0-1,7-10 1,3-1-156,2 1 1,0 0-1,1 1 0,28-21 1,-42 35 163,154-122-3396,-91 71-897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11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 5905,'0'0'5793,"28"-4"-7105,-4-3-1952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11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1 1016,'0'0'8985,"-9"8"-8772,0-1-204,0 1 0,0 0 0,1 1 0,0 0 1,1 0-1,0 0 0,1 1 0,0 0 0,-6 14 0,7-9 0,1 1 0,1-1-1,1 1 1,0 0 0,1 0 0,0 0 0,3 19 0,-2-31-8,0 0 0,1 0 1,0 0-1,0 0 1,0 0-1,0 0 1,1 0-1,-1-1 0,1 1 1,0 0-1,0-1 1,0 0-1,1 1 1,-1-1-1,5 5 0,-2-4 2,1 0 0,-1 0 0,1 0-1,-1-1 1,1 0 0,0 0-1,1 0 1,10 3 0,5-1 2,0-1 1,0 0-1,1-2 1,34 0-1,-49-2-4,-1 0-1,0-1 0,0 0 1,0 0-1,0 0 0,0-1 0,0 0 1,0 0-1,-1-1 0,1 1 1,-1-2-1,1 1 0,-1-1 1,0 0-1,-1 0 0,1 0 1,-1-1-1,1 0 0,-1 0 1,-1-1-1,1 1 0,-1-1 1,0 0-1,0 0 0,-1 0 1,0-1-1,0 1 0,2-8 1,-2 5 7,0 0 0,-1 0 0,0 0 0,0-1 0,-1 1 1,0-1-1,-1 1 0,0-1 0,-1 1 0,-2-15 0,2 20-2,0-1-1,0 1 1,-1 0-1,0 0 0,1-1 1,-1 1-1,-1 0 0,1 1 1,0-1-1,-1 0 0,0 1 1,0-1-1,0 1 1,0 0-1,-1 0 0,1 0 1,-1 0-1,0 1 0,1 0 1,-1 0-1,-1 0 1,1 0-1,-4-1 0,-2 0-13,0 0 0,0 1 0,0 0 0,0 1 0,0 0 1,0 0-1,0 1 0,0 1 0,0 0 0,0 0 0,0 1 0,0 0 0,0 1 0,0 0 0,1 0 0,-1 1 0,-10 6 0,7-1-209,0-1 1,1 2-1,0-1 0,1 2 0,0 0 1,0 0-1,1 1 0,1 0 1,0 0-1,-10 19 0,-9 22-2753,6-8-2003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11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0 3409,'0'0'6001,"-95"246"-5321,64-149-224,-1 13-224,4 15-72,0 7-40,9-8-64,7 1-56,4-14-80,4-19-192,4-13-192,0-15-400,0-14-680,0-14-1217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12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0 7138,'0'0'4937,"-36"7"-5506,36 0-695,16-7-3737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12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1488,'0'0'2577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3:59.6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484 0 1200,'0'0'8283,"-25"10"-6228,7-5-2050,0 1-1,0 0 0,1 2 0,0 0 0,1 1 0,0 0 1,-25 21-1,12-4-10,2 1 0,1 2 1,2 0-1,0 2 0,2 0 1,2 2-1,1 0 0,1 1 0,2 1 1,1 1-1,2 0 0,2 1 1,-8 43-1,13-41-4,1 0 1,3 0-1,0 1 0,6 45 1,-2-76-62,1 0 0,-1 0 1,1-1-1,1 1 0,0-1 0,0 0 1,1 0-1,-1 0 0,2-1 0,-1 0 1,11 10-1,10 17-3208,-18-23-1076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0.2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197 0 3473,'0'0'4626,"-6"6"-4425,-1 0-119,1 1-1,1 1 1,-1-1-1,1 1 1,1 0-1,-1 0 1,1 0-1,-3 9 0,-25 83 541,15-45-442,-48 166 326,56-178-569,2 0-1,1 1 1,1 53-1,6-82-2042,1-28 1214,2-27 66,-8-315 1343,4 346-397,1 0-1,0 1 0,0-1 1,1 0-1,0 1 0,0-1 1,1 1-1,0 0 1,0 0-1,1 0 0,0 0 1,1 0-1,0 1 0,0 0 1,0 0-1,1 0 1,0 1-1,0 0 0,1 0 1,0 0-1,0 1 1,0 0-1,13-6 0,-4 3-109,0 1 0,1 0 0,0 1-1,0 1 1,1 1 0,-1 0 0,1 2-1,0 0 1,0 1 0,28 1 0,-44 1-38,1-1 0,-1 1-1,0-1 1,1 1 0,-1 0 0,0 0 0,0 0 0,0 0 0,0 1 0,0-1 0,0 0 0,0 1 0,0 0-1,-1-1 1,1 1 0,0 0 0,-1 0 0,1 0 0,-1 0 0,0 0 0,0 0 0,0 0 0,0 0 0,0 0-1,0 1 1,-1-1 0,1 0 0,-1 1 0,1-1 0,-1 5 0,2 6-63,-1 0-1,-1 0 1,0 0 0,-3 18 0,2-26 103,-1-1 1,1 1 0,-1 0-1,0 0 1,0-1 0,0 1-1,-1-1 1,0 1-1,0-1 1,0 0 0,0 0-1,0 0 1,-1-1 0,0 1-1,0-1 1,0 0-1,0 0 1,0 0 0,-1-1-1,1 0 1,-1 1 0,1-1-1,-8 2 1,-4 1 80,-1-1 0,1 0-1,-1-1 1,1 0 0,-34 0 0,50-3-131,0 0 1,0 0-1,0 0 0,0 0 1,0 0-1,1 0 0,-1-1 1,0 1-1,0 0 0,0 0 1,0 0-1,0 0 1,1 0-1,-1 0 0,0 0 1,0 0-1,0-1 0,0 1 1,0 0-1,0 0 0,0 0 1,0 0-1,0 0 0,0-1 1,0 1-1,1 0 0,-1 0 1,0 0-1,0 0 1,0-1-1,0 1 0,0 0 1,0 0-1,0 0 0,0 0 1,0 0-1,-1-1 0,1 1 1,0 0-1,0 0 0,0 0 1,0 0-1,0-1 0,0 1 1,0 0-1,0 0 0,0 0 1,0 0-1,0 0 1,-1 0-1,1 0 0,0-1 1,0 1-1,0 0 0,0 0 1,0 0-1,0 0 0,-1 0 1,1 0-1,0 0 0,0 0 1,0 0-1,0 0 0,-1 0 1,1 0-1,0 0 0,13-9-1177,55-5-1151,-34 9 1067,1-2-584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13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202 0 440,'-168'33'4508,"134"-27"2233,70-7-6123,44-8 0,-46 4-673,45-1 0,-72 6 19,-1 0 0,0 0 0,1 1 0,-1 0 0,1 0 1,-1 1-1,0-1 0,0 1 0,0 1 0,0-1 0,9 6 0,-12-5 17,0-1 0,0 1 0,0 0 0,0 0 0,0 0-1,-1 0 1,1 0 0,-1 1 0,0-1 0,0 1 0,0 0 0,-1-1-1,1 1 1,-1 0 0,0 0 0,0 0 0,0 0 0,-1 0-1,1 7 1,0-5 12,-1 0-1,1 0 0,-1 1 1,-1-1-1,1 0 0,-1 0 1,0 1-1,0-1 0,-1 0 1,0 0-1,0 0 0,0-1 1,-1 1-1,0 0 0,0-1 1,0 0-1,-1 0 0,0 0 1,0 0-1,0 0 0,0-1 1,-6 5-1,-4 2 6,1 0-1,-2-1 1,1 0 0,-1-1-1,-1-1 1,1-1 0,-2 0-1,-31 9 1,42-15-2,6-1-44,1-2 25,1 0 1,-1 1-1,1-1 1,0 1-1,-1 0 1,1-1-1,0 1 1,0 0-1,0 0 1,0 0-1,3-1 1,0 0-7,6-4 8,0 0-1,1 1 1,0 1 0,0-1-1,0 2 1,1 0 0,-1 0-1,1 1 1,0 1 0,-1 0-1,1 1 1,25 2 0,-36-1 20,-1-1 0,1 1 0,0 0 0,-1 0 0,1 0 0,-1 0 1,1 0-1,-1 0 0,1 0 0,-1 0 0,0 1 0,1-1 0,-1 0 0,0 1 1,0-1-1,0 1 0,0-1 0,0 1 0,-1 0 0,1 0 0,0-1 0,-1 1 0,1 0 1,-1 0-1,1 3 0,2 51-9,-4-46 4,2 14 2,-1-15 1,1 1 1,-2 0-1,1-1 0,-1 1 0,-1-1 0,-4 18 0,5-24 10,-1 1-1,0-1 0,0 0 1,0 0-1,-1 0 1,1 0-1,-1-1 1,1 1-1,-1-1 0,0 1 1,0-1-1,0 0 1,0 0-1,-1 0 0,1 0 1,0-1-1,-1 0 1,1 1-1,-1-1 1,0 0-1,-5 0 0,-21 4-42,1-1-1,-1-2 1,0-1-1,-50-5 1,79 4-31,1 0 1,-1 0 0,1 0 0,-1 0-1,0 0 1,1 0 0,-1-1-1,1 1 1,-1 0 0,0 0-1,1 0 1,-1-1 0,1 1 0,-1 0-1,1-1 1,-1 1 0,1 0-1,-1-1 1,1 1 0,0-1-1,-1 1 1,1-1 0,-1 1 0,1-1-1,0 1 1,0-1 0,-1 1-1,1-1 1,0 0 0,0 1-1,0-1 1,-1 1 0,1-1 0,0 0-1,0 1 1,0-1 0,0 1-1,0-1 1,0 0 0,0 1-1,0-1 1,1 1 0,-1-2 0,0-3-1145,0-2-1660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13.8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1 3609,'0'0'7245,"-31"1"-6986,-98 7-166,124-8-91,0 0-1,0 0 0,0 1 0,0 0 1,1 0-1,-1 0 0,0 1 0,0 0 1,1-1-1,-1 2 0,1-1 0,0 0 1,-1 1-1,1 0 0,-4 4 0,-2 2 1,4-5-18,0 1 1,0 0-1,1 0 1,0 0-1,0 1 1,0 0-1,1 0 1,0 0 0,0 1-1,0-1 1,1 1-1,0 0 1,1 0-1,-1 0 1,1 0-1,0 0 1,1 1-1,0-1 1,0 12-1,1-18-1,0 0-1,0 0 1,1 0 0,-1 0-1,0 0 1,1 0-1,-1 0 1,1 0-1,0 0 1,-1-1-1,1 1 1,0 0-1,-1 0 1,1 0 0,0-1-1,0 1 1,-1 0-1,1-1 1,0 1-1,0-1 1,0 1-1,0-1 1,0 1 0,0-1-1,0 0 1,0 0-1,0 1 1,0-1-1,0 0 1,2 0-1,39 2-195,-36-2 166,-2 1 36,1-1 1,-1-1 0,1 1 0,-1-1-1,1 0 1,-1 0 0,1 0-1,-1 0 1,0-1 0,1 0-1,-1 0 1,6-4 0,-5 3 22,-1-2 1,1 1 0,-1 0 0,0-1-1,0 0 1,-1 0 0,1 0 0,-1-1-1,3-5 1,-1 1 70,-3 7-9,0-1 0,0 1 1,0-1-1,-1 0 0,1 1 0,-1-1 0,0 0 0,0 0 0,1-7 0,14 40 31,-11-22-74,7 8-177,0 0-1,0-1 0,2 0 1,-1-1-1,2 0 0,0-1 0,0-1 1,1-1-1,0 0 0,1-1 1,0 0-1,1-2 0,-1 0 1,29 7-1,2-2-3930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15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550 65 2905,'0'0'7323,"-13"-8"-6825,-5-3-358,7 3-1,-1 1 0,-25-12-1,27 16-104,-1 1 0,1-1 0,-1 2 0,0 0 0,0 0 0,0 1 0,0 0 0,1 1 0,-1 0 0,0 0 0,0 2 0,-15 4 0,11-1-39,0 1 1,1 1 0,0 0-1,0 1 1,1 1-1,0 0 1,1 1 0,0 0-1,1 0 1,0 2-1,1-1 1,-16 26-1,24-35-22,1 0-1,-1 0 0,1 1 0,0-1 0,0 0 0,0 1 0,0-1 0,1 1 0,-1-1 0,1 1 0,0-1 1,0 1-1,1-1 0,-1 1 0,2 6 0,-1-8 5,0 0 0,-1 0 0,2 0 0,-1 0 0,0 0 0,0 0 0,0-1 0,1 1 0,-1 0 0,1-1 0,0 1 0,-1-1 0,1 0 0,0 1 0,0-1 0,0 0 0,0 0 0,0 0 0,0 0 0,0-1 0,0 1 0,0 0 0,0-1 0,3 1 0,11 1-6,0-1 1,0 0-1,0-1 0,0-1 1,0 0-1,0-2 0,0 1 1,-1-2-1,25-8 1,-33 9 34,0 1 0,0-1 0,0-1 0,0 0 0,0 0 0,-1 0 0,1-1 0,-1 1 0,0-2 0,-1 1 0,1-1 0,-1 1 0,0-1 0,-1-1 0,1 1 0,-1-1 0,0 0 0,-1 0 0,0 0 0,0 0 1,3-12-1,-4-30 498,-3 29 464,1 43-1033,-8 154-35,-30 174 1,2-41-229,34-276 303,2-21 13,-1 0 1,0-1 0,0 1-1,-2 0 1,1-1-1,-2 0 1,-8 24 0,10-35 15,1 0 0,-1 1 0,1-1 1,-1 0-1,0 0 0,0 1 0,1-1 1,-1-1-1,0 1 0,0 0 0,0 0 0,0-1 1,0 1-1,0-1 0,0 0 0,-1 1 1,1-1-1,0 0 0,0 0 0,0-1 0,-4 0 1,-2 1 12,0-1 1,0-1 0,1 1-1,-14-6 1,5-1 1,1 0-1,0-1 0,1-1 1,0 0-1,1-1 1,-15-15-1,2 0 105,-41-56 0,60 71-77,-1 0 0,2-1 0,-1 0 0,-4-14 0,9 21-44,0 0 0,1 1 1,-1-1-1,1 0 0,1 0 0,-1 0 0,1 0 0,-1 0 1,1 0-1,1 0 0,-1 0 0,1 0 0,0 0 0,2-8 1,0 9-13,-1 1 1,1-1 0,-1 1-1,1-1 1,0 1 0,0 0 0,1 0-1,-1 1 1,1-1 0,-1 1-1,1-1 1,0 1 0,6-2 0,3-4-16,62-35-127,208-127-882,-180 97-275,-16 8-1395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15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14 5089,'0'0'5616,"-8"-2"-5467,-24-8-129,31 10-21,0 0-1,0-1 0,0 1 1,0 0-1,0 0 0,-1 0 1,1 0-1,0 0 0,0 0 1,0 0-1,0 0 0,0 0 1,0 1-1,0-1 0,0 0 1,0 1-1,0-1 1,0 1-1,0-1 0,0 1 1,0-1-1,0 1 0,0 0 1,1-1-1,-1 1 0,0 0 1,0 0-1,1 0 0,-1-1 1,0 1-1,1 0 0,-1 0 1,1 0-1,-1 0 0,1 0 1,0 0-1,-1 0 0,1 2 1,-3 5 3,-16 26 15,-22 57 1,35-75-89,1 1 0,1-1 1,0 1-1,1 0 0,1 0 0,0 18 1,2-34 42,0 0 0,0 0 1,0 0-1,0-1 1,0 1-1,1 0 1,-1 0-1,0 0 0,0-1 1,1 1-1,-1 0 1,1-1-1,-1 1 1,0 0-1,1-1 0,0 1 1,-1 0-1,1-1 1,-1 1-1,1-1 1,0 1-1,-1-1 0,1 0 1,0 1-1,1 0 1,25 3-178,-21-4 219,0 0-1,0-1 1,0 0 0,-1 0-1,1 0 1,0-1 0,9-4-1,-7 0 1,0 0-1,0-1 1,0 1-1,-1-2 1,0 1-1,0-1 0,-1 0 1,0 0-1,5-10 1,-4 5 2,0 0 0,-1-1 0,0 1 0,-1-1 0,6-25 0,-12 59-155,0 0 0,2 0 0,0 0 0,1 0 0,1 0 0,1 0 0,1 0 0,1-1 0,0 0 0,1 0 0,12 21 0,8 3-2100,-2-10-743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16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24 6969,'0'0'3276,"6"13"-3187,24 40-70,-28-49-24,1 0 0,0 0 0,1 1 0,-1-2 0,1 1 0,0 0 0,0-1 0,0 0 0,0 0 0,1 0 0,-1 0 0,1-1 0,0 1 0,-1-1 0,1-1 0,7 3-1,2-1-8,0-1 0,0-1 0,0 0 0,15 0 0,-24-1 3,-5-1 11,1 1 0,0 0 1,0 0-1,0 0 0,-1 0 0,1-1 0,0 1 0,0 0 0,-1-1 0,1 1 0,0 0 1,-1-1-1,1 1 0,0-1 0,-1 1 0,1-1 0,-1 1 0,1-1 0,-1 0 0,1 1 1,-1-1-1,1 0 0,-1 1 0,1-2 0,6-25 32,-7 20-28,0 1 0,0-1-1,0 1 1,-1-1-1,0 1 1,-2-9-1,1 12-3,0 0 1,0 0-1,0 0 0,0 0 0,-1 0 0,1 1 0,-1-1 1,0 1-1,1-1 0,-1 1 0,0 0 0,0 1 0,-1-1 1,1 0-1,0 1 0,-1 0 0,1-1 0,-5 0 1,-7-2 24,0 1 1,0 0 0,-16 0 0,11 1-15,1 1 1,-1 1 0,0 0-1,-32 6 1,46-5 0,-1 1 0,0 0 1,1 0-1,-1 1 0,1 0 0,0 0 1,0 1-1,0-1 0,0 1 1,0 0-1,1 1 0,0 0 0,0 0 1,0 0-1,1 0 0,-8 11 1,6-3-4,1-1 1,0 1 0,0-1-1,1 1 1,1 1 0,0-1 0,1 0-1,1 1 1,0-1 0,1 1-1,0 0 1,1-1 0,4 24 0,-3-31 3,1 0 1,-1 1-1,1-1 1,1-1 0,-1 1-1,1 0 1,0-1-1,0 0 1,0 0 0,1 0-1,0 0 1,0-1-1,0 0 1,1 0 0,-1 0-1,1 0 1,0-1-1,7 3 1,7 3 0,1-1-1,0 0 1,1-2 0,26 5-1,3-5-126,1-1-1,-1-3 0,57-4 1,-103 2 93,141-12-1669,-19-14-3053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19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47 4457,'0'0'4777,"2"-6"-4481,-1 4-275,1-1-1,-1 1 1,0 0-1,1 0 1,-1-1-1,1 1 1,0 0-1,-1 0 1,1 1-1,0-1 1,0 0-1,0 1 1,1-1-1,2-1 1,0 1 49,0 0 1,-1 1 0,1 0 0,0 0-1,0 0 1,0 0 0,0 1-1,7 0 1,-9-1-44,0 1 0,0 0 0,0 0 0,0 1 0,0-1 0,0 1 0,0-1 0,0 1 0,6 2 0,-8-2-28,0 0 0,0 0 0,0 1 0,0-1 0,0 0 0,0 1 0,0-1 0,-1 0 0,1 1 0,0-1 0,-1 1 0,1-1 0,-1 1 0,0-1 0,1 1 0,-1 0 0,0-1 0,0 1 0,0 3 0,1 11-7,0 0 0,-2 0 1,1 0-1,-2 1 0,0-1 1,-1 0-1,-1-1 0,0 1 1,-1 0-1,-1-1 0,-10 19 1,-30 41-80,-2-2 0,-4-3 0,-100 106 0,150-174 87,2-1 0,0-1 0,-1 0 0,1 1-1,0-1 1,-1 1 0,1-1 0,0 0 0,-1 1 0,1-1 0,-1 0 0,1 1-1,0-1 1,-1 0 0,1 0 0,-1 1 0,1-1 0,-1 0 0,1 0 0,-1 0-1,1 0 1,-1 0 0,1 0 0,-1 0 0,0 0-48,22-11-212,2 1 106,0 1-1,0 2 1,1 0 0,0 1 0,0 1-1,34-2 1,7-2-2490,-25 2 380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19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1 2497,'0'0'7849,"0"185"-7433,0-92-280,-8 7-64,0 14-64,4 0-8,4 3 0,0 8-368,0 32-400,-4-25-1808,-12-22-2345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27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93 5329,'0'0'5655,"0"0"-5615,0 0 0,0 0 0,0-1 0,0 1 0,0 0 0,0-1 0,0 1 0,1 0 0,-1 0 0,0-1 0,0 1 0,0 0 0,0 0 0,0-1 0,1 1 0,-1 0 0,0 0 0,0 0 1,0-1-1,1 1 0,-1 0 0,0 0 0,0 0 0,1 0 0,-1-1 0,0 1 0,0 0 0,1 0 0,-1 0 0,0 0 0,0 0 0,1 0 0,-1 0 0,0 0 0,1 0 0,-1 0 0,50 7-26,0-2 0,0-3 0,88-6 0,149-35-903,33-10-2725,-252 41 645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28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1 416,'0'0'9721,"-4"13"-9429,-9 32-103,2 0 0,-8 90 0,17 110-203,3-132-468,0-91-317,1 1 0,2 0 0,0-1 0,12 37 0,-7-31-2945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28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0 1712,'0'0'8882,"-4"57"-8538,-4-10-112,4 6-112,0 11-120,4 8 0,0-1 0,0 4-144,0 3-160,4 22-352,4-11-872,0-18-1505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0.6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186 68 408,'0'0'6828,"-6"-11"-6172,-21-32 11,24 41-635,0 1 0,0-1 0,0 1-1,-1-1 1,1 1 0,0 0 0,0 0 0,-1 0-1,1 0 1,-1 1 0,1-1 0,-1 1 0,1 0-1,-1 0 1,1 1 0,0-1 0,-6 2 0,-5-1-2,10-2-28,1 1 0,-1 0 0,1 0 0,-1 1-1,1-1 1,0 1 0,-1-1 0,1 1 0,0 0 0,-1 1 0,1-1 0,0 0-1,0 1 1,0 0 0,-3 2 0,4-2-27,0 1-1,0 0 1,0-1-1,1 1 1,-1 0-1,1 0 1,0 0-1,0 0 1,0 0-1,0 0 1,1 0 0,-1 0-1,1 1 1,0-1-1,0 0 1,0 6-1,0-7-44,1 0 0,-1 1 0,0-1 0,1 0 0,0 0 0,0 1 0,-1-1 0,1 0 0,0 0 0,1 0 0,-1 0 0,0 0 0,1-1 0,-1 1 0,1 0 0,-1 0-1,1-1 1,0 1 0,0-1 0,-1 0 0,1 1 0,0-1 0,0 0 0,0 0 0,1 0 0,-1-1 0,0 1 0,0 0 0,0-1 0,4 1 0,2 1-10,0-1 0,0 0 0,0-1 0,0 1 0,0-2 0,0 1 0,15-3 0,-22 2 99,0 1 0,1-1 0,-1 1 0,0-1 0,0 1 0,0-1 0,0 1 0,0-1 0,0 0 0,0 0 0,0 0 0,-1 1 0,1-1 0,0 0 0,0 0 0,-1 0 0,1 0 0,-1 0 0,1 0 0,-1 0 0,1-1 0,-1 1 0,1 0 0,-1-2 0,3-29 1692,-3 27-227,-1 7-1433,0 1 0,0-1 0,1 1 0,-1-1-1,1 1 1,-1 0 0,1-1 0,0 1 0,0 0 0,0-1 0,1 4-1,-1-1 4,0-1-90,0 0 0,1 1 0,-1-1 1,1 1-1,0-1 0,0 0 0,0 0 0,1 0 0,-1 1 0,1-1 0,0-1 0,0 1 0,0 0 1,1 0-1,-1-1 0,1 1 0,0-1 0,0 0 0,0 0 0,6 4 0,-3-3-336,1 0 0,-1-1 0,1 0 0,0 0-1,0 0 1,0-1 0,0 0 0,1 0 0,-1-1 0,0 0 0,9 0-1,14 0-2489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28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7418,'0'0'4401,"115"32"-4041,-55-29-192,7 1-168,12 0-144,60-4-561,-20 0-991,-5 0-4857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30.7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54 1840,'0'0'9524,"3"0"-9239,80 12 10,1-8-1012,-1-4 0,1-4-1,125-21 1,-92 3-1799,-19 4-570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31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4137,'0'0'5526,"0"13"-4917,0 346 569,0-113-5840,0-198 1899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31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0 3081,'0'0'5465,"-24"168"-5337,20-119 8,0 12-24,4 0-112,0 6 0,0-2-176,0-1-576,0 11-593,4-18-255,8-15-688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32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4481,'0'0'7009,"131"11"-6600,-52-7-121,12-4-64,8 0-224,8 0-24,0 7-392,16 0-273,-28 3-879,-24 5-3977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01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0 296 5329,'0'0'5328,"7"-3"-2854,44 5-1867,55 11 0,15 0-445,177 9-124,311 10-173,-363-30 31,281-5 50,69-52-123,-356 28 21,659-72-375,8-28 315,-896 126 216,47-8 2,93-15-220,239-7-1,-383 31 182,1 2 1,0-1-1,0 1 0,-1 0 0,1 0 0,-1 1 0,0 0 0,13 7 0,-10-4-14,0-2 0,0 1-1,18 4 1,41-5-102,-56-4-3544,-28-2 2514,-4-10-1583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05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32 2633,'0'0'4036,"0"-5"-3309,0-10-291,0 3 3377,-12 20-7171,0 2-2320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03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0 2785,'0'0'9212,"0"10"-8710,-4 58-392,-3 1 1,-21 92-1,-8 71-511,34-205 255,-1 0-446,1 1-1,2 0 0,5 52 1,-4-78 297,-1 1 1,1-1-1,0 1 0,0-1 1,0 1-1,0-1 1,1 0-1,-1 1 0,0-1 1,3 2-1,15 15-5249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04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298 111 4673,'0'0'5901,"0"-1"-5864,-1 1-1,1 0 0,0-1 1,0 1-1,-1 0 1,1-1-1,0 1 0,0 0 1,-1-1-1,1 1 0,0 0 1,-1 0-1,1-1 1,-1 1-1,1 0 0,0 0 1,-1 0-1,1-1 1,-1 1-1,1 0 0,0 0 1,-1 0-1,1 0 0,-1 0 1,1 0-1,-1 0 1,1 0-1,-1 0 0,1 0 1,0 0-1,-2 0 1,-9 20 30,1-1 1,-12 32-1,-11 22-45,-45 59-16,-35 68-63,112-197 55,-2 1-15,1 0-1,0 0 1,0 1-1,1-1 1,-1 1 0,1-1-1,0 1 1,0 0-1,0 8 1,1-13-37,1-14 0,0 1 40,1-1 0,0 0-1,1 1 1,1-1 0,6-15-1,40-79-21,-21 49 28,122-317-14,-151 374 28,0 9-84,1 58 35,3-1 1,2 1 0,4-1-1,21 80 1,-29-139 27,36 119-36,-31-105-290,1-1 1,1 0-1,0 0 1,17 23-1,-14-28-447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04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1 115 5393,'0'0'3969,"217"-36"-3969,-137 18-232,19-7-1336,-24 8-1049,-12-1-2328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1.0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0 1 3585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05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 3777,'0'0'6385,"-16"89"-6153,16-39-160,-4 10-16,0 4-56,4-3-8,0-4-352,0-14-392,0-8-720,0-13-449,12-15-215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05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464 0 3809,'0'0'6401,"-12"196"-6113,0-114-120,0 4-160,4-4-8,4-11-128,4-7-288,0-14-184,0-11-144,8-14-112,-4-7-337</inkml:trace>
  <inkml:trace contextRef="#ctx0" brushRef="#br0" timeOffset="1">1 300 3849,'0'0'7001,"158"117"-6873,-111-85-112,-3 0-16,4 1-96,-5-8-344,13-1-640,-13-9-1593,-3-8-503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06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1 101 4153,'0'0'5805,"0"19"-5519,0 60-173,1-69-115,-1 0 0,1 0 0,0-1 0,1 1 1,1-1-1,-1 1 0,1-1 0,1 0 0,0 0 0,0 0 1,1 0-1,0-1 0,0 0 0,1 0 0,9 11 0,-9-13-29,1-1 0,-1 0-1,1 0 1,0 0 0,1-1 0,-1 1-1,1-2 1,0 1 0,-1-1-1,2-1 1,-1 1 0,0-1 0,0-1-1,1 1 1,-1-1 0,12-1-1,-14 0 36,0 0-1,0 0 0,0-1 0,0 0 0,0 0 0,0 0 0,0-1 0,0 0 0,0 0 0,0 0 0,-1-1 1,1 0-1,-1 0 0,0-1 0,0 1 0,0-1 0,0 0 0,-1 0 0,0-1 0,0 1 0,0-1 1,0 0-1,0 0 0,-1 0 0,0-1 0,0 1 0,3-12 0,-2 6 7,0-1-1,0 0 0,-1 0 1,-1 0-1,0 0 1,-1-1-1,0 1 0,-1-1 1,-1-12-1,0 18-1,0 0 0,0-1-1,0 1 1,-1 0 0,0 0 0,0 0-1,-1 0 1,0 1 0,0-1-1,-1 1 1,0-1 0,0 1 0,0 0-1,-1 1 1,0-1 0,-6-5-1,2 4 13,0 0 0,-1 1-1,0-1 1,0 2 0,0 0-1,-1 0 1,0 1 0,0 0-1,0 1 1,0 0-1,-1 1 1,1 0 0,-1 1-1,1 0 1,-1 1 0,0 0-1,-17 3 1,25-2-43,-1 1-1,1-1 1,0 1-1,0 0 1,1 0 0,-1 1-1,0-1 1,1 1-1,-1 0 1,1 0 0,0 0-1,0 0 1,0 0-1,0 1 1,1-1 0,0 1-1,-1 0 1,1 0-1,0 0 1,1 0 0,-3 6-1,-1 5-166,1 1 0,0 0 0,1-1-1,-2 23 1,1 26-1410,4-8-1050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06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3201,'0'0'7331,"0"0"-7309,-1 0 0,0 0 0,1 1 0,-1-1 0,1 1 0,-1-1 0,1 1 0,-1-1 0,1 1 0,0-1 0,-1 1 0,1-1 0,0 1 0,-1-1 0,1 1 0,0 0 0,0-1 0,-1 1 1,1-1-1,0 1 0,0 0 0,0-1 0,0 1 0,0 0 0,0-1 0,0 1 0,0 0 0,0-1 0,0 2 0,2 24 95,2 0 0,0 0-1,2 0 1,10 27 0,3 18-85,-4 8-26,15 57 5,-26-124-11,0 1 0,1-1-1,0 0 1,1-1 0,0 1 0,1-1-1,0-1 1,11 13 0,-18-22 0,1-1-1,-1 1 1,1 0 0,-1-1 0,1 1 0,0-1 0,-1 1-1,1 0 1,-1-1 0,1 1 0,0-1 0,0 0 0,-1 1-1,1-1 1,0 1 0,0-1 0,-1 0 0,1 0-1,0 0 1,0 1 0,0-1 0,0 0 0,-1 0 0,1 0-1,0 0 1,0 0 0,0 0 0,0-1 0,-1 1-1,1 0 1,0 0 0,0 0 0,0-1 0,-1 1 0,1-1-1,0 1 1,0 0 0,0-2 0,2-1 37,0 0 1,0-1 0,-1 1-1,1-1 1,-1 0-1,2-5 1,1 1-31,40-69-413,2 2 0,4 3 1,3 2-1,111-111 0,-129 148-2186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07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297 36 3273,'0'0'6528,"-13"13"-6370,3-2-144,-9 8 0,0 2-1,-27 40 1,7 1 57,4 2 0,2 1 0,-29 84 0,53-130-64,7-16-3,0 0-1,1 0 1,0 0 0,-1 0-1,1 0 1,0 0 0,1 1 0,-2 3-1,2-6 205,0-3-66,1-15-129,1 1 0,0 0 0,1 0 0,1 0 1,0 0-1,1 1 0,13-28 0,64-103-67,-41 78 1,62-113 32,-102 180 14,-1 14-253,4 48 313,3-1 0,3 0 0,18 63 0,-21-95-54,0 2-54,21 80 162,-23-96-300,0 0 0,1 0 0,0-1 0,1 1-1,11 15 1,-17-28-3,0 0 0,0 0-1,0 0 1,0 0 0,-1 0 0,1-1 0,1 1-1,-1 0 1,0 0 0,0-1 0,0 1-1,0-1 1,0 1 0,1-1 0,-1 1 0,0-1-1,0 0 1,1 1 0,-1-1 0,0 0-1,1 0 1,-1 0 0,0 0 0,2-1 0,-2 1-27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08.2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4457,'0'0'5769,"174"0"-5609,-51 0-160,-20-3-408,-4-8-2504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41.1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1 318 2665,'0'0'9258,"0"0"-9258,0 0 1,1 0 0,-1 0-1,1 1 1,-1-1 0,0 0-1,1 0 1,-1 0 0,0 0-1,1 0 1,-1 0 0,1 0-1,-1 0 1,0 0 0,1 0 0,-1-1-1,1 1 1,-1 0 0,0 0-1,1 0 1,-1 0 0,0 0-1,1-1 1,-1 1 0,0 0-1,1 0 1,-1-1 0,0 1-1,1 0 1,-1-1 0,0 1 0,1-1-1,8-9-4,-1 0-1,1-1 0,-2 0 0,9-15 1,10-16-5,100-160-374,-125 201 313,-1 19-612,-42 463 525,37-436 146,1-20-9,2-15-26,0-1 0,1 1 0,0-1 0,0 1 0,1 0 0,3 17 0,-2-26-7,0 0 1,0 0-1,1-1 1,-1 1-1,0-1 1,0 1-1,1-1 1,-1 0-1,1 1 1,-1-1-1,0 0 1,1 0-1,-1 0 1,0 0 0,1 0-1,-1 0 1,1 0-1,-1 0 1,0-1-1,1 1 1,1-1-1,0 0-83,5 0-125,0-1 0,0 0 0,-1-1 0,1 0 0,-1 0 0,1 0 0,-1-1 0,0 0 0,11-9 0,16-18-2529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42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3 3065,'0'0'5777,"-1"0"-5682,1-1 0,-1 1 0,1 0 0,-1-1 0,1 1 0,-1 0 0,1 0 0,-1 0 0,1 0 0,-1-1 0,1 1 0,-1 0 0,0 0 0,1 0 0,-1 0 0,1 0 0,-1 0 0,1 0 0,-1 1 0,0-1 0,1 0 0,-1 0 0,1 0 0,-1 0 0,1 1 0,-1-1 0,0 1 0,3 130 209,1-29-631,-14 131 0,6-199-285,-2-1 1,-1-1-1,-1 1 1,-2-2-1,-27 56 1,3-26-2487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43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1 230 4561,'0'0'5681,"3"-9"-5510,19-29-146,2 1 1,1 1-1,1 2 0,35-36 1,-61 70-54,1-1 0,-1 1 0,0 0 0,0-1 0,1 1 0,-1 0 0,0-1 1,0 1-1,1 0 0,-1 0 0,0-1 0,1 1 0,-1 0 0,1 0 0,-1-1 0,0 1 1,1 0-1,-1 0 0,1 0 0,-1 0 0,0 0 0,1 0 0,-1 0 0,1 0 1,-1-1-1,0 1 0,1 1 0,-1-1 0,1 0 0,-1 0 0,1 0 0,5 14-336,-7 35 346,1-33-44,-12 175 44,22-190 106,-7-1-63,0-1 1,0 0-1,0 0 0,0-1 1,0 1-1,0-1 1,0 1-1,0-1 1,0 0-1,-1 0 1,1 0-1,-1 0 1,1-1-1,2-3 0,38-46 144,-31 35-161,6-8 25,20-36-1,-3 4-3,-31 52-13,-3 4-182,-1 25-434,-1 9 450,-1-14 146,2 0 0,4 35 0,-4-50-12,1 0 0,-1 0 1,1 0-1,1 0 0,-1 0 0,0 0 0,1-1 1,0 1-1,0 0 0,0-1 0,0 0 0,1 1 0,-1-1 1,1 0-1,0 0 0,0 0 0,0-1 0,6 6 1,-6-7 7,-1 0 1,0 0 0,1 0 0,-1 0 0,1 0 0,-1-1-1,1 1 1,-1-1 0,1 0 0,0 1 0,-1-1 0,1 0-1,-1-1 1,1 1 0,0 0 0,-1-1 0,1 1 0,-1-1-1,1 0 1,-1 0 0,0 0 0,1 0 0,-1 0 0,0-1-1,0 1 1,1-1 0,-1 1 0,0-1 0,-1 0 0,1 0-1,0 1 1,0-1 0,-1-1 0,3-3 0,5-17 44,-1-1 1,10-46-1,-17 67-32,-1-4 26,0 6-102,0 5-54,-1 63 127,0-6 22,8 74 0,-6-128-62,0 0 0,0-1 0,0 1 0,1 0-1,0-1 1,5 10 0,-6-14-81,0 1 0,1-1 1,0 0-1,-1 0 0,1 0 1,0 0-1,0 0 0,0 0 0,0 0 1,0-1-1,1 1 0,-1-1 1,1 0-1,-1 1 0,0-1 0,1 0 1,0 0-1,4 0 0,24 4-1829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44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4177,'0'0'3445,"14"4"-3148,49 16-173,134 39-21,-151-51-88,-1-2-1,66 1 1,93-12 38,-194 5-59,-1-1 0,1 0 1,15-4-1,-23 5 27,-1-1 1,1 1 0,0 0 0,-1-1-1,0 0 1,1 1 0,-1-1-1,1 0 1,-1 0 0,0 0-1,1 0 1,-1 0 0,0 0-1,0 0 1,0 0 0,0 0-1,0-1 1,0 1 0,0 0-1,-1-1 1,1 1 0,0-1-1,-1 1 1,1-1 0,-1 1-1,1-1 1,-1 1 0,0-1-1,1-1 1,-2 2-8,0-1 0,0 1 0,0 0 1,0 0-1,0 0 0,0 0 0,-1 0 0,1 0 0,0 1 1,-1-1-1,1 0 0,0 1 0,-1-1 0,1 1 0,0-1 1,-1 1-1,1 0 0,-1-1 0,1 1 0,-1 0 0,1 0 1,-3 0-1,1 0 28,-8-2 6,-1 0 0,1 1 0,0 0 1,0 1-1,-19 2 0,26-1-47,-1 0-1,1 0 1,-1 1 0,1-1 0,0 1 0,-1 0-1,1 1 1,0-1 0,0 1 0,1 0-1,-1 0 1,0 0 0,1 0 0,0 0 0,-6 8-1,1 1-91,0 1 0,1 0 0,0 0 0,1 0 0,1 1 0,0 0 0,1 0 0,0 0 0,1 0 0,0 1 0,2-1 0,0 1 0,0 0 0,1-1 0,1 1 0,3 15 0,-4-28 9,1 0 0,-1 1 0,1-1 0,0 0 0,0 1-1,0-1 1,0 0 0,0 0 0,1 0 0,-1 0 0,1 0 0,-1 0-1,1 0 1,0 0 0,0-1 0,0 1 0,0 0 0,0-1 0,0 0-1,0 0 1,0 1 0,3 0 0,5 2-398,1-1 0,-1 0-1,20 3 1,14-2-1245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1.4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0 176 3585,'175'-173'1800,"-172"172"-1652,0 0-1,0 1 1,0 0-1,0 0 1,1 0 0,-1 0-1,0 0 1,3 1-1,3 0 113,-3-1-173,0 0-1,0 1 0,0 0 0,0 0 0,0 1 0,0 0 0,-1 0 1,1 0-1,-1 0 0,9 6 0,-11-6-166,0 0-1,-1-1 1,1 1-1,-1 1 1,1-1-1,-1 0 1,0 0-1,0 1 1,0-1-1,0 1 1,0 0-1,-1 0 1,1 0-1,-1-1 1,0 1-1,0 1 1,0-1 0,0 0-1,0 0 1,-1 0-1,1 4 1,-1 7-693,0-8 469,0-1 1,0 1 0,0 0-1,-1-1 1,-2 9 0,3-12 342,-1 1-1,-1-1 1,1 0 0,0 0 0,-1 0 0,1 0 0,-1 0 0,1 0-1,-1 0 1,0 0 0,0-1 0,0 1 0,0-1 0,0 1 0,-3 1 0,5-3 15,0 0 1,0 0 0,-1 0 0,1 0 0,0 0-1,-1 0 1,1 0 0,0 1 0,0-1 0,0 0 0,-1 0-1,1 0 1,0 0 0,0 1 0,0-1 0,-1 0 0,1 0-1,0 1 1,0-1 0,0 0 0,0 0 0,0 1-1,-1-1 1,1 0 0,0 0 0,0 1 0,0-1 0,0 0-1,0 0 1,0 1 0,0-1 0,0 0 0,0 1 0,0-1-1,0 0 1,0 0 0,0 1 0,0-1 0,0 0-1,1 0 1,-1 1 0,0-1 0,0 0 0,0 0 0,0 1-1,0-1 1,1 0 0,-1 0 0,0 0 0,1 1 0,15 9 154,-3-2-42,-12-7-190,-1 1-1,1-1 1,-1 0 0,1 0-1,-1 1 1,0-1-1,0 1 1,0-1-1,1 0 1,-1 1 0,0-1-1,-1 0 1,1 1-1,0-1 1,0 0 0,-1 1-1,1-1 1,0 0-1,-1 1 1,1-1-1,-1 0 1,0 0 0,1 1-1,-1-1 1,0 0-1,-1 2 1,-32 21-405,17-14 181,-36 30-1137,35-26 132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45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235 0 1720,'0'0'6828,"-27"2"-6318,-84 8-289,107-10-211,0 1-1,0 0 1,0 0-1,0 0 1,0 1-1,0-1 1,-5 4-1,-4 10 18,7-7-23,1-2-1,1 1 0,0 0 0,0 0 0,0 0 1,1 1-1,0-1 0,0 1 0,1 0 0,-3 14 0,3-5-10,1 0-1,0-1 1,3 32-1,-1-46-7,-1 0 0,1 0 0,-1 1-1,1-1 1,0 0 0,0 0-1,0 0 1,0 0 0,0 0 0,0 0-1,1 0 1,-1 0 0,1-1 0,-1 1-1,1 0 1,0-1 0,0 1 0,-1-1-1,1 0 1,0 0 0,0 0-1,0 0 1,0 0 0,1 0 0,-1 0-1,0 0 1,0-1 0,4 1 0,8 1-57,0 0 1,0-1 0,23-1 0,-21 0 78,-4-1-14,0 0 0,-1-1 1,1 0-1,0-1 0,-1 0 0,0 0 0,0-2 0,0 1 0,0-1 0,-1-1 1,11-6-1,-9 3 25,1 0-1,-1-1 1,0 0 0,-1-1 0,0-1 0,-1 1-1,17-27 1,-26 37 0,0-1 36,1 0 1,-1 0-1,0 0 0,0-1 1,0 1-1,0 0 0,0 0 0,0-1 1,-1 1-1,1-1 0,0-3 546,-1 22-744,0 116 28,-1-130 97,1 0 0,1 1 0,-1-1-1,0 0 1,1 0 0,-1 1 0,1-1 0,-1 0 0,1 0 0,0 0-1,0 0 1,0 0 0,0 0 0,1 0 0,-1 0 0,1 0 0,-1 0-1,1 0 1,-1-1 0,1 1 0,0-1 0,0 1 0,0-1 0,-1 0-1,1 0 1,1 0 0,-1 0 0,0 0 0,0 0 0,0-1 0,0 1-1,4 0 1,-3-1 1,1 1 0,-1-1 0,1 0 0,-1 0 0,1 0 0,-1 0 0,1-1 0,0 0 0,-1 1 0,0-1 0,1 0 0,-1-1 0,0 1 0,1-1 0,-1 1 0,0-1 0,0 0 0,0 0 0,5-5 0,2-4 37,-1-1-1,0 0 1,-1-1 0,0 0 0,0 0 0,-2 0-1,0-1 1,0 0 0,-1-1 0,4-17 0,-7 24 223,0 10-98,1 25-63,-3 51-135,0-70 97,0-5-50,0 0 1,0 0-1,0 0 1,0 0-1,1 0 1,-1 0 0,1 0-1,0 0 1,0 0-1,0 0 1,0 0-1,0 0 1,0 0-1,1-1 1,0 1 0,-1-1-1,4 4 1,-3-5-19,0 1 0,1-1 0,0 1 0,-1-1 0,1 0 0,0 0 0,0 0 0,-1-1 0,1 1 0,0 0 0,0-1 0,0 0 0,0 0 0,0 0 0,0 0 0,0 0 0,4-1 0,-5 0 30,0 0 0,0 0 0,0 0 0,0 0 0,0 0 0,0 0 0,-1-1 1,1 1-1,0-1 0,-1 1 0,1-1 0,-1 0 0,1 1 0,-1-1 0,0 0 0,0 0 0,2-3 0,19-41 70,-17 33-69,-2 7-3,4-10 5,0 0 0,1 1 0,1 0 0,0 1 0,13-15 0,-22 29-9,0-1 1,0 1 0,0-1-1,1 1 1,-1-1-1,0 1 1,1-1-1,-1 1 1,0-1-1,1 1 1,-1 0-1,1-1 1,-1 1-1,0-1 1,1 1-1,-1 0 1,1 0-1,-1-1 1,1 1-1,-1 0 1,1 0 0,-1 0-1,1-1 1,0 1-1,-1 0 1,1 0-1,-1 0 1,1 0-1,-1 0 1,1 0-1,-1 0 1,1 0-1,0 0 1,-1 1-1,1-1 1,-1 0-1,1 0 1,-1 0-1,1 1 1,-1-1 0,1 0-1,-1 0 1,1 1-1,-1-1 1,0 1-1,1-1 1,-1 0-1,1 1 1,-1-1-1,0 1 1,1-1-1,-1 1 1,0-1-1,0 1 1,1-1-1,-1 1 1,0-1 0,0 1-1,0-1 1,0 1-1,1-1 1,-1 1-1,0 0 1,5 42-1,-4-39 9,-2 64 123,3 26-14,-2-85-186,2 0 1,-1 1-1,1-1 0,1 0 1,-1 0-1,1 0 0,7 12 1,-9-20-40,-1 0 1,1 0 0,0 0-1,0 0 1,0-1 0,0 1-1,0 0 1,0 0-1,0 0 1,0-1 0,0 1-1,0-1 1,0 1 0,0-1-1,1 1 1,-1-1-1,0 0 1,0 0 0,1 1-1,-1-1 1,0 0 0,0 0-1,1 0 1,-1 0-1,0 0 1,2-1 0,5 1-686,4 0-792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45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86 6001,'0'0'5057,"158"0"-4905,-75 0-72,16-3-80,56-26-296,-29 4-808,-15-3-3745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57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64 3529,'0'0'7257,"21"-7"-6751,-9-1-503,0 1 1,0 1 0,1 0-1,0 1 1,0 1-1,1 0 1,-1 0 0,21-2-1,10 2-119,59 1 0,-103 3 114,0 0-6,1 0 0,-1 0 0,1 0 0,-1 0 0,0 0 0,1 0-1,-1 1 1,1-1 0,-1 0 0,0 0 0,1 0 0,-1 0 0,0 1-1,1-1 1,-1 0 0,0 0 0,1 1 0,-1-1 0,0 0 0,1 1-1,-1-1 1,0 0 0,0 1 0,1-1 0,-1 0 0,0 1 0,0-1-1,0 0 1,0 1 0,1-1 0,-1 1 0,0-1 0,0 1 0,-2 20-111,1-16 114,-1 0 0,0 0 0,0 0 0,0-1 0,-1 1 0,-3 5 0,-21 19 14,-56 47 0,33-34 3,122-40-553,38-2 602,-107 0-61,0 0-1,1 0 1,-1 1-1,0-1 1,0 1 0,0 0-1,0 0 1,0 0-1,0 0 1,0 1-1,0-1 1,0 1 0,0 0-1,-1-1 1,1 1-1,-1 1 1,1-1-1,-1 0 1,0 1 0,0-1-1,0 1 1,0-1-1,0 1 1,-1 0-1,1 0 1,-1 0 0,0 0-1,0 0 1,0 0-1,1 5 1,1 9-2,0 0 0,-1 0 1,0 1-1,-2 23 0,0-28 0,0-9 7,-1 1-1,1-1 1,-1 0-1,0 0 1,0 1-1,0-1 1,-1 0-1,1 0 1,-1 0-1,0 0 1,0-1-1,-1 1 1,1 0-1,-1-1 1,0 1-1,0-1 1,0 0-1,0 0 1,0 0-1,-1-1 1,1 1 0,-1-1-1,1 0 1,-1 0-1,0 0 1,0 0-1,-8 2 1,-5 1 32,1-1 1,-1-1 0,0 0 0,0-1 0,-31 0 0,20-1-47,-30 1 76,54-2-94,1 0-1,0 0 1,-1-1 0,1 1-1,0-1 1,-1 0 0,1 0-1,0 0 1,0 0-1,0-1 1,0 1 0,-5-4-1,8 4-100,-1 0-1,0 0 1,1 0 0,-1 0-1,1 0 1,-1 0-1,1-1 1,0 1 0,-1 0-1,1 0 1,0-1 0,0 1-1,0 0 1,0 0-1,0-1 1,0 1 0,0 0-1,0 0 1,0-1-1,1 1 1,-1 0 0,1 0-1,-1 0 1,1 0-1,-1-1 1,1 1 0,-1 0-1,1 0 1,0 0 0,0 0-1,0 0 1,-1 0-1,1 1 1,0-1 0,0 0-1,2-1 1,19-9-1995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58.2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13 3041,'0'0'6902,"-4"-2"-6419,-5-1-464,1 1 1,-1 0-1,0 1 0,0 0 0,1 0 0,-1 0 1,0 2-1,0-1 0,0 1 0,1 0 0,-1 1 1,0-1-1,1 2 0,-1 0 0,-14 6 0,13-4-57,1 0-1,-1 0 1,1 1-1,0 0 0,1 0 1,0 1-1,0 0 1,0 1-1,1 0 0,0 0 1,0 0-1,1 1 0,-6 12 1,10-17 12,0 0 1,0 0-1,1 0 1,0 1-1,0-1 1,0 0-1,0 1 0,1-1 1,0 1-1,0 6 1,0-10 5,0 1-1,0 0 1,1-1 0,-1 1 0,0-1 0,1 1-1,-1-1 1,1 1 0,-1-1 0,1 1 0,0-1 0,0 0-1,0 1 1,0-1 0,0 0 0,0 0 0,0 0-1,0 1 1,0-1 0,0 0 0,1 0 0,-1-1-1,0 1 1,1 0 0,-1 0 0,1-1 0,-1 1 0,1-1-1,-1 1 1,2-1 0,15 3-53,-1-1 0,31 0 1,-43-3 81,0 1 1,0 0-1,1-1 1,-1 0-1,0 0 1,0 0-1,0-1 1,0 0-1,0 0 1,-1 0-1,1-1 1,0 1-1,5-5 1,25-31 204,-32 36-145,-1-1-1,0 0 1,0 0 0,0 0-1,-1-1 1,1 1 0,-1 0-1,1-1 1,-1 1 0,0-1-1,-1 1 1,2-6 269,-2 32-407,0-17 61,0 0 0,0 0 0,1 0-1,0 0 1,1 0 0,-1 0 0,1 0 0,0 0 0,1-1 0,-1 1 0,1-1 0,0 1 0,8 9 0,-6-9-96,2 1 1,-1-1-1,1-1 0,0 1 0,0-1 0,1 0 0,-1 0 1,15 5-1,4 0-590,-1-2 1,2-1-1,-1-1 1,1-1-1,35 2 1,18-5-1646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58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81 2969,'0'0'6212,"25"-13"-5796,80-37-164,-101 47-224,0 1 1,1 0-1,-1 0 0,1 0 1,0 0-1,-1 1 1,1 0-1,0 0 0,0 0 1,0 1-1,0 0 1,8 0-1,1 1 63,-4-1-72,0 1-1,0 0 1,0 1 0,0 0 0,-1 1 0,1 0-1,-1 0 1,1 1 0,-1 0 0,0 0 0,0 1-1,-1 1 1,11 7 0,-9-5-37,-1 1-1,0 0 1,0 0-1,-1 1 1,0 0-1,-1 1 1,0-1-1,0 1 1,-1 1-1,5 12 1,-9-18-2,0-1 0,0 1 0,0 0 0,-1 0 0,0-1 0,0 1 0,0 0 0,-1 0 0,0 0 0,0 0 0,0 0 0,-1 0 0,0 0 0,-3 11 0,2-13 20,0 1 0,-1-1-1,0 1 1,1-1 0,-1 0 0,-1 0-1,1 0 1,0 0 0,-1-1 0,0 1 0,0-1-1,0 0 1,0 0 0,-1-1 0,1 1-1,-1-1 1,-5 2 0,-1 0 13,-1-1-1,1 0 1,-1-1 0,0 0 0,1-1 0,-1-1 0,-15 0 0,25-15-655,2 12 510,1 0 0,-1 0 0,1 0 1,0 0-1,-1 0 0,2 1 0,-1-1 0,0 0 0,0 1 0,1-1 0,-1 1 1,1-1-1,0 1 0,0 0 0,3-4 0,40-29-2074,-36 28 1666,34-22-1537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59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250 1 1480,'0'0'7347,"-17"0"-7055,8 0-264,-2 0-17,-1-1 0,1 2 1,0 0-1,-1 0 0,1 1 0,0 0 0,0 1 0,0 0 0,0 0 0,1 2 1,-11 5-1,15-7-13,0 2 1,0-1 0,0 0 0,1 1-1,0 0 1,0 1 0,0-1-1,1 1 1,-1 0 0,2 0 0,-5 8-1,4-5-7,1 0 0,1 1 1,-1-1-1,2 1 0,-1-1 0,1 1 0,1 18 0,0-25 8,0 0 0,1 0-1,0 0 1,-1 0 0,1 0 0,0 0 0,0 0-1,1 0 1,-1 0 0,1 0 0,-1-1 0,1 1-1,0-1 1,0 1 0,0-1 0,0 0 0,1 1-1,-1-1 1,0 0 0,1-1 0,0 1 0,-1 0-1,1-1 1,0 1 0,0-1 0,0 0 0,0 0-1,0 0 1,5 0 0,8 3-36,1-1 1,0-1-1,0 0 1,20-2-1,1 2-269,-27-1-40,-1 0 0,1-1-1,-1 0 1,0-1 0,1 0 0,18-4-1,0-13-1673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4:59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2881,'0'0'4537,"12"218"-4233,-8-161-192,0 0-112,-4-4-232,0-6-681,0-1-335,0-14-360,0-10-1153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00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1 252 2777,'0'0'4855,"40"-1"-4687,128-4-84,131 4-236,-289 0 185,1 0-1,-1-1 1,1 0-1,-1-1 1,0 0-1,0-1 1,0 0 0,0 0-1,-1-1 1,1 0-1,-1-1 1,0 0-1,-1 0 1,0-1-1,0 0 1,0 0-1,12-16 1,-19 22 30,0-1 1,0 1-1,-1 0 1,1-1-1,0 1 1,0-1-1,-1 1 1,1-1 0,-1 1-1,1-1 1,-1 0-1,0 1 1,1-1-1,-1 1 1,0-1-1,0 0 1,0 1-1,0-1 1,-1 0-1,0-2 1,1 3-26,-1 0 0,0-1 0,0 1 0,0 0 0,0 0 0,0 0-1,0 0 1,-1 0 0,1 0 0,0 0 0,0 1 0,-1-1 0,1 0 0,0 1 0,-1-1 0,1 1 0,-1-1 0,-1 1 0,-9-2 25,-1 0 1,1 1 0,-1 1-1,-16 1 1,12 0-94,13 0 26,0-1 0,1 1 0,-1 0 0,1 0 0,-1 1 0,1-1 1,0 1-1,0 0 0,-1 0 0,1 0 0,0 0 0,1 0 0,-1 1 0,0-1 0,1 1 0,-1 0 0,1-1 0,0 1 0,-2 4 1,-3 4-27,0-1 0,1 1 1,0 1-1,-5 15 0,10-22-10,-1-1 0,1 0 0,-1 0 0,1 1 0,1-1 0,-1 1 0,1-1-1,-1 0 1,1 1 0,0-1 0,1 1 0,-1-1 0,1 1 0,0-1 0,0 1 0,0-1 0,1 0 0,0 0-1,-1 0 1,1 0 0,1 0 0,-1 0 0,1 0 0,-1-1 0,1 1 0,0-1 0,0 0 0,0 0-1,1 0 1,6 4 0,2-1-17,0 0-1,0-1 1,1-1-1,0 0 1,0-1-1,0 0 0,0-1 1,0-1-1,1 0 1,-1 0-1,0-2 1,27-3-1,-31 2 34,0 0 0,1 0 0,-1-1-1,0-1 1,0 0 0,-1 0 0,1 0 0,-1-1 0,0 0-1,0-1 1,-1 0 0,12-12 0,-4 4 24,-1-2 0,0 0 0,-2-1 0,21-33-1,-18 21 250,-1 0 0,-1 0-1,-2-2 1,10-41-1,-23 104 194,1 0-1,3 36 1,0 1-444,-2 143-1445,0-211 1380,0-1 1,-1 0-1,1 1 0,0-1 0,0 1 0,0-1 0,0 0 1,0 1-1,0-1 0,0 1 0,0-1 0,0 0 0,0 1 1,0-1-1,0 1 0,0-1 0,0 0 0,0 1 0,0-1 0,0 1 1,1-1-1,-1 0 0,0 1 0,0-1 0,0 0 0,1 1 1,-1-1-1,0 0 0,1 1 0,-1-1 0,0 0 0,0 0 1,1 1-1,-1-1 0,1 0 0,-1 0 0,0 0 0,1 1 0,-1-1 1,0 0-1,1 0 0,-1 0 0,1 0 0,-1 0 0,0 0 1,1 0-1,-1 0 0,1 0 0,-1 0 0,0 0 0,1 0 0,-1 0 1,1 0-1,-1 0 0,0 0 0,1-1 0,-1 1 0,0 0 1,1 0-1,-1 0 0,1-1 0,-1 1 0,0 0 0,0 0 1,1-1-1,8-11-1232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00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0 2537,'0'0'6841,"4"175"-6577,-4-111-248,0 0-16,-8-7-568,0 7-752,4-21-649,0-11-255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00.8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0 111 3065,'0'0'4374,"20"-2"-3950,222-7 215,-192 6-784,0-2 0,0-2 0,0-3 0,57-18 1,-105 27 157,1 1 0,-1-1 0,0 1 0,0-1 0,0 0 0,0 1 0,0-1 0,0 0-1,0 0 1,0-1 0,0 1 0,-1 0 0,1-1 0,0 1 0,-1-1 0,1 1 0,-1-1 0,1 0 0,-1 1 0,0-1 0,0 0 0,0 0 0,0 0 0,0 0 0,0 0 0,-1 0 0,1 0 0,-1-1 0,1-2 0,-36 5 1358,31 0-1352,0 0 0,0 0 0,0 0 0,0 1-1,0 0 1,0-1 0,0 2 0,0-1 0,1 0 0,-1 1 0,1-1 0,-1 1 0,1 0-1,-1 0 1,1 1 0,0-1 0,0 1 0,0-1 0,0 1 0,1 0 0,-1 0 0,1 0-1,0 1 1,0-1 0,0 1 0,0-1 0,0 1 0,1-1 0,-1 1 0,0 6-1,-2-1 17,1 0 0,1 0 0,0 0 0,0 1 0,0-1 0,1 1-1,1 0 1,0-1 0,0 1 0,1-1 0,2 13 0,-2-18-43,1 0-1,-1 0 1,1 0 0,0 0 0,1 0-1,-1 0 1,0-1 0,1 1 0,0-1 0,0 1-1,0-1 1,0 0 0,1 0 0,-1 0-1,1-1 1,0 1 0,-1-1 0,1 0 0,0 0-1,1 0 1,-1-1 0,0 0 0,0 1-1,1-1 1,-1-1 0,0 1 0,8 0 0,161 3-1214,-113-5 115,55 1-2595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2.0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176 10 4321,'0'0'4602,"-15"23"-4495,-49 69-42,24-40-40,13-31-2,21-17-15,5-3-25,0-1 10,1 1-1,-1 0 0,0-1 0,1 1 0,-1-1 1,0 1-1,0-1 0,0 1 0,0-1 0,0 0 1,1 1-1,-1-1 0,0 0 0,0 0 1,0 1-1,0-1 0,0 0 0,0 0 0,0 0 1,0 0-1,0 0 0,-1-1 0,1 1-52,1-1-1,0 0 0,0 1 0,0-1 1,-1 1-1,1-1 0,0 1 0,0-1 1,0 0-1,0 1 0,0-1 0,0 1 1,0-1-1,0 1 0,0-1 0,0 0 1,1 1-1,-1-1 0,0 1 1,0-1-1,0 1 0,1-1 0,-1 1 1,0-1-1,1 1 0,0-2 0,11-14-442,-9 12 270,64-98-469,-26 32 3419,-37 143-1973,-4-61-739,8 65 93,-7-72-129,0 0 0,0 0 1,1 0-1,-1 0 1,1-1-1,0 1 1,0 0-1,1-1 1,-1 1-1,1-1 0,0 0 1,4 4-1,-6-7 5,0 0 1,0 0-1,0 0 0,1-1 0,-1 1 0,0-1 0,0 1 1,0-1-1,1 1 0,-1-1 0,0 1 0,1-1 0,-1 0 1,0 0-1,1 0 0,-1 0 0,0 0 0,1 0 0,-1 0 0,0 0 1,1-1-1,-1 1 0,0 0 0,0-1 0,1 1 0,-1-1 1,0 1-1,0-1 0,0 0 0,1 1 0,-1-1 0,0 0 1,0 0-1,0 0 0,0 0 0,-1 0 0,1 0 0,1-2 0,5-5 109,-1-1 0,-1 1 0,9-18 0,-11 21-124,5-13 193,-1-1 0,-1 1-1,-1-1 1,6-35 0,-9 42 130,-2 12-282,0 0 0,0 0 0,0 0-1,0 0 1,0 0 0,0 1 0,0-1 0,0 0-1,0 0 1,1 0 0,-1 0 0,0 0 0,0 0-1,0 0 1,0 0 0,0 0 0,0 0-1,0 0 1,0 0 0,0 0 0,1 0 0,-1 0-1,0 0 1,0 0 0,0 0 0,0 0 0,0 0-1,0 0 1,0 0 0,0 0 0,0 0-1,1 0 1,-1 0 0,0 0 0,0 0 0,0 0-1,0-1 1,0 1 0,0 0 0,0 0 0,0 0-1,0 0 1,0 0 0,0 0 0,0 0 0,0 0-1,0 0 1,0 0 0,0 0 0,1-1-1,-1 1 1,0 0 0,0 0 0,0 0 0,0 0-1,0 0 1,0 0 0,0 0 0,0 0 0,0 0-1,0-1 1,0 1 0,0 0 0,0 0-1,-1 0 1,1 0 0,6 11-164,3 19-155,-9-28 315,10 61 23,-9-53-14,0 1 0,0 0 1,1-1-1,1 1 0,0-1 0,5 13 0,-8-22-22,1 1 0,0-1 0,0 1 0,0-1 0,0 0-1,0 1 1,0-1 0,0 0 0,1 0 0,-1 0 0,0 0 0,1 0 0,-1 0 0,1 0 0,-1 0 0,1-1 0,-1 1 0,1 0 0,-1-1 0,1 0 0,0 1 0,-1-1 0,1 0 0,0 0 0,-1 0 0,1 0 0,0 0 0,-1 0 0,1 0 0,0 0 0,-1-1 0,1 1 0,-1-1 0,1 1 0,0-1 0,-1 0 0,2 0 0,3-2-64,0-1 0,0 1 0,0-1 0,-1 0 0,1 0 0,-1-1 0,6-6 0,7-12 348,0 0 0,-2-2 1,14-28-1,-29 52-317,-1 16-207,1-1 254,0 1 1,1-1 0,7 26 0,-7-33-307,0-1 0,1 1-1,0-1 1,0 1 0,0-1 0,1 0 0,0 0 0,0 0-1,1-1 1,0 0 0,8 8 0,5-2-2640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4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1 250 4441,'1'-2'6729,"10"-11"-6714,33-24-2,58-63-1,-87 85-12,-3 3-37,-1-1 0,-1 0-1,17-28 1,-26 38 37,-1 3 99,-2 19-175,-23 65 65,14-53 6,2-1-1,-7 44 1,-1 78-7,10-68 7,-37 160-1,42-235 7,0-4 0,1-1 0,0 1 0,0-1 0,1 1 0,-1-1 0,1 7 0,0-10 179,0-23-33,0 9-514,0-28 542,0 14-5512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51.8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4081,'0'0'7255,"20"11"-6031,9-5-1122,0-1 0,1-1 1,-1-2-1,1-1 0,40-3 0,-1 0-99,-26 3-428,62-2 412,-94 0-740,-1 0 0,1-1 0,-1 0 0,0 0 0,1-1 0,-1-1-1,12-5 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52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32 440,'0'0'9770,"13"0"-9191,-2 0-479,113 0 432,143-18 0,-139 6-589,-73 10-3062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53.6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0 489 3305,'0'0'5804,"8"-1"-5135,27-5-532,-1-3 0,0 0 0,0-2 0,-1-2 0,-1-1 0,0-1 0,-1-2 0,33-22 0,-40 22-224,-1-1 1,-1 0-1,0-2 1,-1 0-1,-1-1 1,-1-2-1,-1 1 1,-1-2-1,-1-1 1,18-38-1,-31 56 73,0-1 0,0 0 0,-1 0 0,0 0 0,0 0 0,-1-1 0,0 1 0,-1-10 0,-28 17 131,23 2-119,0-1 1,0 2-1,0-1 0,0 0 1,0 1-1,1 0 1,-1 0-1,1 1 0,-1-1 1,1 1-1,0 0 0,0 0 1,0 0-1,0 0 0,0 1 1,1 0-1,0 0 0,0 0 1,0 0-1,-3 5 0,-9 15-14,1 0-1,-15 38 1,19-39 11,-4 10-1,2 1 1,0 0-1,3 0 1,-8 54-1,9-21-11,1 98 0,7-160 17,0 0-1,0 0 0,1 0 0,0 0 1,0-1-1,0 1 0,0 0 1,1 0-1,0-1 0,0 1 0,0 0 1,1-1-1,-1 0 0,1 0 0,0 0 1,0 0-1,1 0 0,4 4 0,-3-4-13,0 0 0,0-1 0,1 0 0,0 0 0,-1 0-1,1-1 1,0 0 0,0 0 0,1 0 0,-1-1-1,0 0 1,0 0 0,1 0 0,7-1 0,-9 0 5,-1 1 1,0-1 0,1 0 0,-1 0-1,0-1 1,0 0 0,1 1 0,-1-1-1,0-1 1,0 1 0,0 0 0,0-1-1,0 0 1,0 0 0,0 0 0,-1-1-1,1 1 1,-1-1 0,0 0 0,1 0-1,-1 0 1,0 0 0,-1 0 0,1-1-1,3-6 1,-1 2-1,-1-1-1,0 1 1,0-1-1,-1 0 1,-1 0-1,1 0 1,1-16-1,0-65-66,-4 86 76,0 1-3,0 0 1,0 1-1,0-1 1,-1 1-1,1-1 1,-1 0-1,0 1 1,0-1-1,0 1 1,0-1-1,0 1 1,0 0-1,-1-1 1,1 1-1,-1 0 1,1 0-1,-1 0 1,0 0-1,0 0 0,0 0 1,0 1-1,0-1 1,-1 1-1,1-1 1,0 1-1,-1 0 1,-4-2-1,1 1-13,0 1 1,0 0-1,0 0 0,0 0 0,0 0 0,0 1 0,0 0 0,0 1 0,-1-1 0,1 1 0,-10 3 1,12-3-43,0 1 1,0-1-1,1 1 1,-1 0-1,1 0 1,0 0-1,-1 0 1,1 1-1,0-1 1,0 1-1,1 0 1,-1 0-1,0 0 0,1 0 1,0 0-1,0 1 1,0-1-1,0 1 1,0-1-1,1 1 1,-1 0-1,1 0 1,-1 4-1,-1 9-678,1 0-1,0 0 0,1 34 0,1-36 81,0 22-1581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55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299 111 936,'0'0'5621,"-35"2"-4850,-110 11-273,139-13-482,1 1 1,-1 0-1,0 0 0,0 1 1,1-1-1,-1 1 1,1 0-1,0 1 1,-1-1-1,1 1 0,0 0 1,0 0-1,-8 8 1,9-6-17,1-1 1,0 1 0,0 0 0,0 0-1,1 0 1,0 0 0,0 0-1,0 0 1,-1 6 0,3-10-1,-2 8-10,0-1 0,1 1 0,0 0 0,0 0 0,1-1 0,0 1 0,2 12 0,-2-20 3,1 0 0,-1 0 1,1 0-1,-1 0 0,1 0 0,-1-1 0,1 1 1,-1 0-1,1 0 0,0-1 0,0 1 0,-1 0 1,1-1-1,0 1 0,0-1 0,0 1 0,-1-1 1,1 1-1,0-1 0,0 0 0,0 1 0,0-1 1,0 0-1,0 0 0,0 0 0,0 0 0,2 0 0,33 1-169,-24-2 142,-9 1 31,0 0 0,1-1 0,-1 1 0,0-1 1,0 0-1,0 0 0,0 0 0,0 0 0,0 0 0,0-1 1,0 1-1,0-1 0,0 0 0,-1 0 0,4-3 1,-1 0-2,0 0 0,-1 0 1,0-1-1,0 0 0,0 0 1,6-12-1,-5 6 24,0 0 0,-1-1 0,0 0 1,-1 0-1,-1 0 0,0 0 0,1-16 0,-11 88 750,7-35-825,1-9 32,-1-1 1,2 1 0,0 0-1,1 0 1,4 17 0,-5-29-4,1 1 0,-1 0 1,1-1-1,0 1 1,-1-1-1,2 1 0,-1-1 1,0 0-1,1 0 1,-1 0-1,1 0 0,0-1 1,0 1-1,0-1 0,0 1 1,0-1-1,1 0 1,-1 0-1,1 0 0,-1-1 1,1 1-1,0-1 1,0 0-1,6 1 0,-4-1-28,0 1 0,1-2 1,-1 1-1,1-1 0,-1 1 0,0-2 0,1 1 0,-1-1 0,0 0 0,1 0 0,-1-1 0,0 0 0,0 0 1,0 0-1,0-1 0,9-5 0,-8 2 51,0 0 1,0 0-1,-1-1 1,0 0-1,0 0 1,-1 0-1,0-1 1,0 0-1,-1 0 0,1 0 1,2-11-1,3-9 302,-2 0 1,-1 0-1,-1-1 0,-2 0 0,0 0 0,-2 0 0,-2-33 369,0 66-578,-3 23-94,0 1 0,-13 50 0,1-10-59,-8 52-290,4-27-117,3 0-1,-4 151 1,20-244 600,0-3 178,2-16-225,1 0-1,1 0 0,0 0 0,2 1 0,0 0 0,14-28 0,2-8-52,34-87-15,50-157 11,-100 253-13,-4 28-7,-2 36-46,-2 34 11,1-36 26,0 0 0,0 0 0,2 0 0,0 0 0,1 0 0,0 0 0,9 29 1,-9-43-21,0 1 1,0-1 0,0 1 0,0-1 0,0 0 0,1 0 0,0 0 0,-1 0 0,1 0 0,0-1 0,0 1 0,1-1-1,-1 0 1,0 0 0,1 0 0,-1 0 0,6 1 0,-7-2 9,1-1-1,0 1 1,0-1-1,-1 1 1,1-1-1,0 0 1,0 0-1,0 0 1,0-1-1,-1 1 1,1 0-1,0-1 1,0 0-1,-1 0 1,1 0-1,0 0 1,-1 0-1,1 0 1,-1-1-1,0 1 1,1-1-1,-1 0 1,0 0-1,3-3 1,8-11 31,-1-1 1,0 0-1,-1-1 0,-1 0 1,-1 0-1,0-1 1,-2-1-1,0 0 0,5-26 1,-15 60 430,-3 13-364,1-1-1,-4 54 1,9-68-77,0-7-16,0 1 0,0 0 0,0-1 1,0 1-1,1-1 0,0 1 0,3 8 0,-3-12-2,0-1 0,1 1 0,-1 0 0,0-1 0,1 1 0,-1-1 0,1 1 0,-1-1 0,1 0 0,-1 0 0,1 1 0,0-1 0,0 0 0,0-1 0,0 1 0,0 0 0,0-1 0,0 1-1,0-1 1,0 1 0,0-1 0,0 0 0,0 0 0,3 0 0,-1 1 4,0-1 0,1 0 0,-1 0 1,1 0-1,-1 0 0,0-1 0,1 0 0,-1 0 0,0 0 0,0 0 0,0-1 0,1 1 0,-2-1 0,1 0 1,0-1-1,0 1 0,-1 0 0,1-1 0,-1 0 0,1 0 0,-1 0 0,0 0 0,-1-1 0,1 1 1,0-1-1,-1 1 0,3-7 0,2-1 45,-1 0 0,-1-1-1,0 1 1,0-1 0,-1 0 0,-1-1 0,0 1 0,0 0 0,-2-1 0,1 0-1,-1 1 1,-2-17 0,1 29-38,-1 0 0,1 0 0,0 0 0,-1 1 0,1-1 0,0 0 0,-1 0 0,1 0 0,0 0 0,-1 1 0,1-1 0,0 0 0,-1 0 0,1 1 0,0-1 0,-1 0 0,1 0 0,0 1 0,0-1 0,0 0 0,-1 1 0,1-1 0,0 1 0,0-1-1,0 0 1,0 1 0,0-1 0,-1 0 0,1 1 0,0-1 0,0 1 0,0 0 0,-4 26-78,1 1 1,1 0-1,1 0 0,5 48 0,-4-72 42,1 0-1,0 0 0,0-1 1,0 1-1,1-1 1,-1 1-1,1-1 0,0 0 1,0 1-1,0-1 1,0 0-1,1 0 1,-1 0-1,1-1 0,0 1 1,-1-1-1,1 1 1,1-1-1,-1 0 0,0 0 1,0 0-1,1-1 1,-1 1-1,5 1 1,-3-2-3,1 1 0,0-1 0,-1 1 0,1-1 0,0-1 0,0 1 0,0-1 0,-1 0 0,1-1 0,0 1 0,0-1 1,0 0-1,-1-1 0,1 1 0,8-5 0,-5 1 36,0 0 1,-1-1 0,0 0-1,0 0 1,0-1 0,-1 0-1,0-1 1,8-10-1,48-75 33,-31 43 60,-15 24 62,-5 7 16,1 0 0,1 2-1,20-23 1,-33 40-165,-1-1-1,0 1 0,0 0 1,0-1-1,0 1 1,1 0-1,-1 0 0,0-1 1,0 1-1,0 0 0,1 0 1,-1-1-1,0 1 1,0 0-1,1 0 0,-1-1 1,0 1-1,1 0 0,-1 0 1,0 0-1,1 0 1,-1 0-1,0 0 0,1 0 1,-1-1-1,0 1 0,1 0 1,-1 0-1,0 0 1,1 0-1,-1 0 0,0 0 1,1 1-1,-1-1 0,0 0 1,1 0-1,-1 0 1,0 0-1,1 0 0,-1 0 1,0 1-1,0-1 0,1 0 1,-1 0-1,0 0 1,1 1-1,-1-1 0,0 0 1,0 0-1,0 1 0,1-1 1,-1 1-1,2 19-13,-2-16 24,0 34 22,1 17-104,-3-1 0,-12 80 0,-14-2-1302,-82 235-1,103-348 1415,-14 34-103,20-51 186,-1 1 1,1 0-1,0-1 0,-1 1 0,0-1 0,0 0 0,0 1 1,0-1-1,0 0 0,0 0 0,0 0 0,-1-1 1,1 1-1,-4 2 0,5-4-29,0 0 0,0 0 0,1 1 0,-1-1 0,0 0 0,0 0 0,0 0 0,1 0 0,-1 0 0,0 0 0,0 0 0,0 0 0,0 0 0,1 0 0,-1 0 0,0-1 0,0 1 0,1 0 0,-1-1 0,0 1 0,0 0 0,1-1 0,-1 1 0,0-1 0,1 1 0,-1-1 0,0 1-1,1-1 1,-1 0 0,1 1 0,-1-1 0,1 0 0,-1 1 0,1-1 0,0 0 0,-1 0 0,1 1 0,0-1 0,0 0 0,-1 0 0,1 0 0,0 1 0,0-1 0,0-1 0,-2-45-358,2 36 526,0-21-259,-1 16-95,1-1 0,0 1 0,1-1 1,1 1-1,1 0 0,0-1 0,9-22 0,16-23-1948,39-64-1,-19 46-2852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55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7642,'0'0'1088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56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45 5153,'0'0'3754,"-35"14"-3578,-108 45-21,139-57-138,0 0 0,-1 0 0,1 0 0,0 1 0,1-1 0,-1 1 0,0 0 0,1 0 0,0 1 0,-1-1 0,1 1 0,-4 6-1,6-7-3,0 0-1,0-1 0,0 1 1,0 0-1,1 0 1,0 0-1,-1 0 0,1 0 1,0 0-1,0-1 0,1 6 1,0 4 10,-1 4-15,-1-10-6,1 0 0,0 0 0,1-1 0,-1 1 0,3 11 0,-2-15-2,0 0 0,0 0 0,0 0 0,0 0 0,1 0 0,-1-1 0,1 1 0,-1 0 0,1-1 0,-1 1 0,1-1 0,0 1 0,0-1 0,-1 0 0,1 1 0,0-1 0,0 0 0,4 1 0,-2 0-1,0 0-1,0-1 1,0 1-1,0-1 1,0 0 0,0 0-1,1-1 1,-1 1-1,0-1 1,1 0-1,-1 0 1,0 0 0,0 0-1,1-1 1,-1 0-1,0 0 1,0 0 0,0 0-1,0-1 1,0 0-1,0 0 1,0 0 0,0 0-1,-1 0 1,1-1-1,-1 1 1,0-1-1,0 0 1,0 0 0,0 0-1,0-1 1,3-5-1,1-4 155,-1-1 0,0 0 0,-1 0 0,-1 0 0,-1-1 0,0 0 0,0 0 0,0-21 0,-3 51-151,0-1 1,1 1-1,0-1 0,2 1 1,4 18-1,-5-29-24,-1 0-1,0 0 1,1 0-1,0-1 0,0 1 1,0-1-1,0 1 1,1-1-1,-1 0 1,1 0-1,0 0 0,0 0 1,0 0-1,0-1 1,0 0-1,1 1 1,-1-1-1,1 0 1,-1 0-1,1-1 0,0 1 1,0-1-1,0 0 1,-1 0-1,7 1 1,-2-1-70,0 0 1,0 0-1,0-1 1,0 0-1,0 0 1,0-1 0,0 0-1,0 0 1,0-1-1,0 0 1,-1-1-1,1 1 1,-1-1 0,1-1-1,-1 1 1,0-1-1,7-6 1,10-11-172,-1-1 0,0-1 0,-1-1 0,-2-1 0,-1-1 0,-1-1 0,-1-1 0,17-36 0,-34 141 3601,-13 14-2666,6-56-644,-3 72 0,20-117-1955,11-18 88,-1-7-503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56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0 6129,'0'0'5866,"-72"186"-5762,56-126-104,4-3-40,9-3-337,3-4-607,0-11-1160,0-14-1921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5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 4153,'0'0'4698,"12"0"-4274,36 1-215,-8 1-248,1-2 0,0-1 0,77-14 1,-103 10-115,0 2 1,1 0-1,0 1 0,21 0 1,-36 24 309,-1 123 1537,10-145-1889,-7 0 192,0-1 1,-1 1-1,1-1 0,0 0 1,-1 0-1,1 0 0,0-1 0,-1 1 1,1 0-1,-1-1 0,0 0 1,0 1-1,4-5 0,31-34-49,-24 25-5,16-20-4,17-18 58,-46 52 145,-7 228 165,6-227-310,1 1 0,0-1 0,0 1 0,0-1 0,0 1 1,1-1-1,-1 1 0,0-1 0,0 1 0,0-1 0,0 1 0,0-1 1,1 1-1,-1-1 0,0 1 0,0-1 0,1 1 0,-1-1 1,0 1-1,1-1 0,-1 0 0,0 1 0,1-1 0,-1 0 0,1 1 1,-1-1-1,1 0 0,-1 1 0,1-1 0,-1 0 0,1 0 1,0 1-1,19-4-175,-14 0 136,-1 1 1,0-1-1,0 0 0,0 0 1,7-5-1,7-13 53,-1-1-1,0-1 1,24-44-1,10-13 35,-50 89 99,0 1 0,-1-1 0,0 19 0,-1-21-73,1 10-33,1 1 1,1-1-1,0 0 1,1 0-1,1 0 1,1 0-1,0-1 1,10 18-1,-13-29-108,0 1 0,0-1 0,0 0 0,1 0 1,-1 0-1,1-1 0,1 1 0,-1-1 0,0 0 0,1 0 0,0-1 0,0 1 0,0-1 0,0 0 0,1 0 0,-1-1 0,1 0 0,0 0 0,-1 0 0,1 0 1,0-1-1,0 0 0,0 0 0,0-1 0,0 0 0,11-1 0,-15 1-86,0 0 0,0-1 0,0 1 0,0-1 0,0 0-1,-1 0 1,1 1 0,0-1 0,0 0 0,-1-1 0,1 1 0,-1 0 0,1 0 0,-1-1 0,1 1 0,-1-1 0,0 1-1,0-1 1,1 1 0,-1-1 0,0 0 0,-1 0 0,1 1 0,0-1 0,0 0 0,-1 0 0,1-3 0,5-27-4004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57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2497,'0'0'1840,"229"0"-1784,-153 0-56,31 0-360,-20 0-288,-16 4-769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3.4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 3649,'0'0'4455,"16"-1"-4177,52 0-43,-66 0-260,0 1 0,1 0 1,-1 0-1,0 0 1,1 1-1,-1-1 1,0 1-1,1-1 1,-1 1-1,0 0 1,0 0-1,1 0 1,-1 0-1,0 0 1,0 0-1,0 0 1,0 1-1,0-1 1,-1 1-1,1 0 0,0-1 1,-1 1-1,1 0 1,-1 0-1,0 0 1,0 0-1,1 0 1,-1 0-1,0 0 1,-1 1-1,2 1 1,0 6-202,-1-1 0,0 0 0,-1 1 0,0-1 0,0 1-1,-2 10 1,0 6 488,2 28 72,0-53-320,1 0 0,-1-1-1,1 1 1,-1-1 0,0 1-1,1-1 1,-1 0 0,1 1-1,0-1 1,-1 1-1,1-1 1,-1 0 0,1 0-1,0 1 1,-1-1 0,1 0-1,-1 0 1,1 0-1,0 1 1,-1-1 0,1 0-1,0 0 1,-1 0 0,1 0-1,0 0 1,0-1 0,28 1-279,-20 0 151,-1 0 85,0-1 1,0 0 0,0 0 0,-1-1-1,1 0 1,0 0 0,-1-1-1,1 0 1,-1 0 0,0-1-1,0 0 1,10-8 0,-6 3 115,0 0 0,-1 0 1,0-1-1,-1-1 0,0 0 0,13-21 2330,-29 43-1983,-13 23-506,17-24 82,0 0 1,1 0 0,0 0-1,0 0 1,1 1 0,0 11-1,1-21-20,0 0 1,1-1-1,-1 1 0,0 0 0,0-1 0,1 1 0,-1 0 0,0-1 0,1 1 0,-1-1 0,1 1 0,-1 0 0,1-1 0,-1 1 0,1-1 0,-1 0 0,1 1 0,-1-1 0,1 1 1,0-1-1,-1 0 0,1 1 0,-1-1 0,1 0 0,0 0 0,-1 1 0,1-1 0,0 0 0,0 0 0,-1 0 0,1 0 0,1 0 0,30 0-550,-21 0 327,3 0 74,-1-1 0,1 0 0,-1 0 1,1-1-1,13-5 0,-23 6 177,-1 0-1,1 0 1,0-1 0,-1 0-1,0 1 1,1-1 0,-1 0-1,0-1 1,0 1 0,0 0-1,0-1 1,0 0 0,-1 0-1,1 1 1,-1-2 0,0 1-1,0 0 1,0 0-1,0-1 1,0 1 0,-1-1-1,3-7 1,-4 11 7,0 0 1,0-1-1,0 1 1,0 0-1,1-1 1,-1 1-1,0-1 0,0 1 1,0 0-1,0-1 1,0 1-1,0 0 0,0-1 1,0 1-1,0-1 1,0 1-1,0 0 1,0-1-1,0 1 0,0 0 1,-1-1-1,1 1 1,0-1-1,0 1 0,0 0 1,0-1-1,-1 1 1,1 0-1,0 0 0,0-1 1,-1 1-1,1 0 1,0 0-1,-1-1 1,1 1-1,0 0 0,-1 0 1,1 0-1,0-1 1,-1 1-1,1 0 0,0 0 1,-1 0-1,0 0 1,0 0 13,1 0 1,-1 0 0,0 0 0,0 1 0,1-1-1,-1 0 1,0 1 0,0-1 0,1 1 0,-1-1 0,1 1-1,-1-1 1,0 1 0,1-1 0,-1 1 0,1-1-1,-1 1 1,1 0 0,-1-1 0,1 1 0,0 0-1,-1 1 1,-4 9-162,1 1-1,1 0 1,0 0-1,1 0 1,0 0-1,0 1 1,1 12-1,2-24 75,-1-1-1,0 1 1,0-1 0,0 1-1,0-1 1,1 1-1,-1-1 1,0 1 0,0-1-1,1 0 1,-1 1 0,0-1-1,1 1 1,-1-1 0,0 0-1,1 1 1,-1-1-1,1 0 1,-1 0 0,1 1-1,-1-1 1,1 0 0,-1 0-1,1 0 1,-1 1 0,1-1-1,-1 0 1,1 0-1,-1 0 1,1 0 0,0 0-1,21 1-613,-17-2 454,3 1 204,1 0-1,-1-1 1,0-1 0,0 1-1,0-1 1,0-1-1,0 1 1,-1-1 0,1-1-1,-1 0 1,0 0-1,0 0 1,0 0 0,0-1-1,-1-1 1,0 1-1,0-1 1,0 0 0,-1 0-1,0 0 1,0-1 0,0 0-1,6-13 1,-11 19 44,1 1 1,-1-1-1,1 0 0,-1 0 1,0 0-1,1 0 1,-1-1-1,0 1 0,0 0 1,0 0-1,0 0 0,0 0 1,0 0-1,0 0 1,0 0-1,0 0 0,0 0 1,0 0-1,-1-2 1,0 3 15,1-1 0,-1 1-1,1-1 1,0 1 0,-1-1 0,0 1 0,1 0 0,-1-1 0,1 1 0,-1 0 0,1 0 0,-1-1 0,0 1 0,1 0 0,-1 0 0,1 0 0,-1 0 0,0 0 0,1 0 0,-1 0 0,0 0 0,1 0 0,-2 0 0,0 0 50,0 0 1,-1 1 0,1 0 0,0-1 0,0 1 0,0 0 0,0 0-1,0 0 1,0 0 0,0 0 0,0 1 0,0-1 0,0 0 0,1 1 0,-1-1-1,-2 4 1,0 3-126,0-1-1,1 1 0,-1 0 1,-2 14-1,5-19 3,0 1 0,0 0 0,1 0 0,-1 0 0,1-1 0,0 1 0,0 0 0,0 0 0,1 0 0,-1 0 0,1-1 1,2 7-1,-2-8-21,0-1 1,0 0-1,0 0 1,0 0 0,0 0-1,0 0 1,0-1-1,0 1 1,1 0-1,-1 0 1,0-1 0,0 1-1,1-1 1,-1 1-1,0-1 1,1 0 0,-1 1-1,1-1 1,-1 0-1,3 0 1,35 0-837,-25 0 577,-8 0 177,1 0-1,-1-1 1,0 1-1,1-1 1,-1-1-1,0 1 1,0-1-1,0 0 1,0 0 0,10-6-1,-13 6 170,0 0 0,-1 0 0,1-1 0,-1 1-1,1 0 1,-1-1 0,0 0 0,0 1 0,0-1 0,-1 0-1,1 0 1,0 0 0,-1 0 0,0 0 0,0-1 0,0 1 0,0 0-1,0 0 1,-1-1 0,0 1 0,1 0 0,-2-5 0,-1 1 1198,-4 14-1074,-4 14-308,8-12 61,0 0-1,0 0 1,1 0-1,1 1 1,-1-1-1,1 0 1,2 13-1,-1-21 24,0 0-1,0 0 0,0 0 1,-1 0-1,1 0 0,0 0 1,1-1-1,-1 1 0,0 0 1,0-1-1,0 1 0,0-1 1,1 1-1,-1-1 0,0 1 1,0-1-1,1 0 1,-1 0-1,0 0 0,0 1 1,1-1-1,-1 0 0,0-1 1,2 1-1,35-3 128,-31 0 50,0-1-1,0 1 0,0-1 0,0-1 1,-1 1-1,0-1 0,1-1 0,-2 1 1,1-1-1,-1 0 0,6-8 0,-3 4 79,0 1 0,1 1 0,15-13 0,-23 22-246,-1 0 0,1 0 0,-1 0 0,1 0 0,-1 0 0,1 0 0,-1 0 0,0 1 0,0-1 0,1 0 0,-1 0 0,0 0 0,0 0 0,0 1 0,0-1 0,0 0 0,-1 0 0,1 0 0,0 0 0,-1 2 0,-5 35 154,-2-18-99,5-15-20,1 0-1,-1 0 1,1 1 0,1-1 0,-1 0-1,1 1 1,0 0 0,0 7 0,1-12-389,22-4 116,-20 3 288,0 0 1,0 0 0,0 0-1,0-1 1,0 1 0,0-1 0,0 1-1,0-1 1,0 0 0,0 1-1,0-1 1,-1 0 0,1-1-1,0 1 1,-1 0 0,4-3 0,15-16 89,24-30 1,-3 1-23,-40 49-81,-1-1 0,0 1 0,0-1 0,0 1 0,1-1 0,-1 1 0,0-1 0,1 1 0,-1-1-1,0 1 1,1 0 0,-1-1 0,0 1 0,1 0 0,-1-1 0,1 1 0,-1 0 0,1 0 0,-1-1 0,1 1 0,-1 0 0,1 0 0,-1 0 0,1 0 0,-1 0 0,1 0 0,-1-1 0,1 1 0,-1 0 0,1 0 0,-1 1-1,1-1 1,-1 0 0,1 0 0,-1 0 0,1 0 0,-1 0 0,1 0 0,-1 1 0,1-1 0,-1 0 0,1 1 0,-1-1 0,0 0 0,1 0 0,-1 1 0,1-1 0,-1 1 0,0-1 0,1 0 0,-1 1 0,0-1 0,0 1-1,1-1 1,-1 1 0,0-1 0,0 1 0,0-1 0,1 1 0,-1 0 0,5 39-456,-4-29 390,1 2-523,0 0 0,1 0 1,1-1-1,0 1 0,0-1 1,13 23-1,-7-18-2980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57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1 1456,'0'0'9696,"-2"2"-8847,-56 25-23,45-19-837,1 1-1,0 0 1,0 1 0,1 1 0,1-1-1,-10 13 1,15-16-78,1 0 0,0 0 0,0 0 0,1 1 0,0 0 0,0-1 1,0 1-1,1 0 0,1 0 0,-1 0 0,1 0 0,0 16 0,1-23 74,0 2-65,0 1-1,0-1 0,0 0 1,0 0-1,0 0 1,1 0-1,0 0 1,-1 0-1,3 4 0,-2-6 54,0 0 0,0 0-1,0 0 1,0 0-1,0 0 1,1-1-1,-1 1 1,0 0-1,1-1 1,-1 1-1,0 0 1,1-1 0,-1 0-1,0 1 1,1-1-1,-1 0 1,1 0-1,-1 0 1,1 0-1,-1 0 1,4 0 0,-2 0 42,1 0 0,0 0 1,0 0-1,0 0 1,0 0-1,0-1 0,0 0 1,0 0-1,0 0 1,-1 0-1,1 0 0,0-1 1,-1 0-1,1 0 1,-1 0-1,1 0 1,-1 0-1,0-1 0,0 1 1,0-1-1,-1 0 1,1 0-1,-1 0 0,4-6 1,5-7 172,-1-1 0,-1-1 0,0 0 0,-2 0 0,7-24 0,31 120 1126,-42-74-1296,5 8 12,0-1-1,0 0 0,11 10 1,-14-17-44,-1 0 1,0-1 0,1 1-1,-1-1 1,1-1 0,0 1-1,0-1 1,0 1 0,0-1-1,0-1 1,11 3 0,28 0-809,0-3 1,47-3-1,-1-4-4587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15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 0 6465,'0'0'4105,"-159"189"-3881,140-135-32,3 3-88,4 10-88,4 5-8,8 6-8,0 1-256,4 28-696,28-22-1920,3-17-2786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16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242 1 3929,'0'0'5325,"-18"5"-4968,-56 21-150,70-24-199,0 1 1,0-1-1,0 1 0,1 0 0,-1 0 0,1 1 1,0-1-1,0 1 0,0-1 0,0 1 0,1 0 1,-1 0-1,1 1 0,0-1 0,0 0 0,1 1 1,-1-1-1,1 1 0,0-1 0,-1 9 0,1-5-5,-2 7-3,1 1-1,1 0 1,1 0 0,1 19-1,-1-32-1,1-1-1,-1 0 0,1 1 0,0-1 0,0 0 0,0 0 0,0 1 0,0-1 0,0 0 0,0 0 0,1 0 0,-1 0 0,1-1 0,-1 1 1,1 0-1,0-1 0,0 1 0,0-1 0,0 1 0,0-1 0,0 0 0,0 0 0,0 0 0,1 0 0,-1 0 0,0 0 0,0-1 0,5 1 1,7 2-47,0-1 1,0-1-1,24 0 1,-35-1 40,14 1-34,0-1-1,-1-1 1,1 0 0,0-2 0,-1 1 0,1-2 0,-1 0 0,0-1-1,26-12 1,-23 6 1,0 0-1,0-1 0,-1-1 0,24-22 0,-36 30 39,-1-1-1,0 1 0,0-1 0,-1 0 0,1-1 1,-1 1-1,0-1 0,-1 1 0,0-1 0,0 0 1,0-1-1,-1 1 0,0 0 0,-1-1 1,1 1-1,-1-11 0,-1 16-6,0 1 0,0 0 1,-1 0-1,1 0 0,0 0 0,-1-1 0,0 1 1,1 0-1,-1 0 0,1 0 0,-1 0 0,0 0 1,0 0-1,0 0 0,1 0 0,-1 1 0,0-1 1,0 0-1,0 0 0,0 1 0,0-1 0,-1 1 1,1-1-1,0 1 0,0-1 0,0 1 0,0 0 1,-1-1-1,1 1 0,0 0 0,-3 0 0,-49-2-402,38 3 304,-9-1-110,0 1-1,0 1 1,1 1-1,-1 2 1,1 0-1,0 1 1,0 2-1,1 0 1,0 1 0,0 1-1,-27 18 1,11-2-861,-60 54 0,48-33-1246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16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 1 6369,'0'0'2073,"-72"185"-1361,45-103-488,-5 22-152,4 13-72,4 11 8,5 4-8,7-3-160,4 13-728,4-31-1113,0-29-215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17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 2969,'0'0'5730,"-4"14"-5534,4-13-194,-13 45 25,2 1 0,-8 73 0,19-4-27,0-114-1,0 0 1,0 0-1,0 0 1,1-1-1,-1 1 0,1 0 1,0 0-1,-1 0 1,1-1-1,0 1 1,0 0-1,0-1 0,0 1 1,0-1-1,1 1 1,-1-1-1,0 1 1,1-1-1,-1 0 0,1 0 1,-1 0-1,1 0 1,-1 0-1,1 0 0,0 0 1,0 0-1,0-1 1,-1 1-1,1 0 1,0-1-1,0 0 0,0 0 1,0 1-1,0-1 1,0 0-1,2-1 1,1 2-1,0-2 0,-1 1 0,1 0 0,0-1 0,0 0 0,0 0 0,-1 0 0,1-1 0,-1 0 0,1 1 0,-1-2 0,0 1 0,9-6 0,-1-4 4,-1 0 0,0-1 0,0-1 0,-1 0 0,-1 0 1,12-26-1,-9 15 18,-1-1 0,-2-1 0,8-36 0,-16 56 13,-1 6-95,0 20-316,0-6 370,0-1 0,1 1 0,1-1 0,0 1 0,1-1 0,0 0 1,8 20-1,-9-28 4,0-1-1,0 1 1,0 0 0,0 0 0,1-1-1,-1 0 1,1 1 0,0-1 0,0 0 0,0 0-1,0 0 1,1-1 0,-1 1 0,1-1-1,0 0 1,0 0 0,-1 0 0,1-1-1,1 1 1,-1-1 0,0 0 0,0 0 0,0 0-1,0-1 1,8 1 0,-6-1-10,-1 0-1,0 0 1,1-1 0,-1 0 0,0 0 0,0 0-1,0 0 1,1-1 0,-2 0 0,1 0 0,6-4-1,-4 1 5,0 0-1,-1-1 0,0 0 0,0 0 0,0 0 0,7-11 0,7-12 7,-1 0 1,-1-1 0,-2-1-1,21-55 1,-36 84 513,-1 7-391,-16 300 17,12-218-647,4-50-2109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18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0 4689,'0'0'3822,"-24"33"-3100,-75 102-209,72-86-315,26-28-88,2-10-74,-2-8-29,1 0 0,0 0 0,0 0 0,1 0 0,-1 0 0,1 0 0,-1 0 0,1 0 0,0 0 0,0 0 1,0 0-1,0 0 0,1-1 0,-1 1 0,1 0 0,3 3 0,-2-3 2,1-1 0,0 1 1,0-1-1,0 0 1,0 0-1,1 0 0,-1 0 1,0-1-1,1 1 0,6 0 1,6 1-163,0 0 0,1-1 0,-1-1 0,1-1 0,0 0 0,-1-1-1,1-1 1,-1 0 0,1-2 0,-1 0 0,0-1 0,18-8 0,13-8-2601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20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 29 6161,'0'0'2933,"-29"18"-2770,-93 61-121,118-77-38,0 2 0,0-1 0,0 0 0,0 1 0,1 0 0,-1 0 0,1 0 0,0 0 0,0 1 0,1-1 0,-1 1 0,1-1 0,0 1 0,0 0 0,1 0 0,-1 0 0,1 0 0,0 0 0,0 0 0,1 1 0,0-1 0,0 0 0,0 0 0,1 8 0,0 6 34,-1-15-27,0 6 34,0 0 1,0 1-1,1-1 1,5 19-1,-5-26-32,0 0 0,0 1 0,1-1-1,0 0 1,-1 0 0,1-1 0,0 1 0,0 0-1,1-1 1,-1 1 0,1-1 0,-1 0-1,1 1 1,0-1 0,-1 0 0,1-1 0,0 1-1,5 2 1,8 0-8,-1 1-1,1-2 1,0 0-1,1-1 1,-1-1-1,0 0 1,0-1-1,1-1 1,23-4-1,-29 3-33,0-1 0,0-1 0,0 0 0,0 0 0,0-1 0,-1 0 0,0-1-1,0 0 1,-1-1 0,0 0 0,11-11 0,-6 6 2,-1-2-1,-1 1 1,0-2 0,-1 0 0,0 0 0,10-22-1,-18 30 121,0 0 0,0 1 1,-1-1-1,0 0 0,-1 0 0,1-1 0,-2 1 0,1-14 0,-1 135-136,1-111 38,-1 0-1,1 0 1,-1 0-1,1 0 1,0 0-1,0-1 1,0 1 0,1 0-1,-1-1 1,0 1-1,1-1 1,0 1-1,0-1 1,0 0-1,0 1 1,0-1 0,0 0-1,0 0 1,1-1-1,-1 1 1,1 0-1,-1-1 1,1 0-1,0 1 1,-1-1 0,1 0-1,0 0 1,0-1-1,0 1 1,4 0-1,1 1-59,-1-1 0,1 0 1,0-1-1,0 1 0,0-2 0,0 1 0,0-1 0,0 0 0,0 0 0,13-5 0,-10 0-29,0 1 0,-1-2 0,0 1 0,0-2-1,0 1 1,-1-1 0,0-1 0,11-13 0,-5 4 25,0-1 1,-2-1-1,17-30 1,-17 17 1692,-13 43-1165,-1 31-464,-1-18 16,2 1 0,0-1 0,2 0 0,6 37 0,-7-55-19,0-1 1,1 0 0,-1 1-1,1-1 1,-1 0-1,1 0 1,0 0 0,1 0-1,-1 0 1,1 0-1,0 0 1,0-1 0,0 0-1,0 1 1,1-1-1,-1 0 1,1-1 0,0 1-1,-1-1 1,1 1-1,0-1 1,1 0 0,-1-1-1,0 1 1,1-1-1,-1 0 1,0 0 0,1 0-1,7 0 1,-6 0-6,0-1 0,0 0-1,0 0 1,0 0 0,1 0 0,-1-1 0,0 0 0,0-1 0,0 1-1,0-1 1,-1 0 0,1-1 0,0 0 0,-1 1 0,0-2-1,1 1 1,-1 0 0,0-1 0,-1 0 0,8-8 0,11-14 12,-1-1 0,-2-1-1,23-40 1,26-37 581,-59 95-411,-5 11 119,-3 21 80,-2-14-448,-1 16 109,-1 1 0,-1-1 1,-1 0-1,-8 27 0,-37 94-148,28-90-70,-17 75 0,26-74 167,2 1-1,-5 94 0,4-247 589,10 66-561,-2-21-5,3-1 1,7-63-1,-4 98 11,2 1-1,0-1 0,0 1 0,2 0 0,0 1 1,0-1-1,2 1 0,0 1 0,0 0 0,2 0 1,18-19-1,-9 12-11,1 1 1,1 2-1,1 0 1,0 1-1,2 2 1,29-15-1,-40 24-9,1 0-1,0 2 1,1 0-1,-1 0 1,1 2-1,-1 0 0,1 0 1,27 3-1,-41-2 11,-1 1 0,1 0 0,-1 1-1,1-1 1,-1 0 0,1 0 0,-1 1-1,1-1 1,-1 0 0,1 1 0,-1 0-1,0-1 1,1 1 0,-1 0 0,0 0-1,0 0 1,1 0 0,-1 0 0,0 0-1,0 0 1,0 0 0,0 0-1,0 0 1,0 1 0,-1-1 0,1 0-1,0 0 1,-1 1 0,1-1 0,0 3-1,0 3 20,1 0 0,-1 0-1,-1 1 1,0-1-1,0 9 1,0-1 57,-1-11-63,0 0 0,0 1 0,0-1 0,-1 0 0,1 0 0,-1 0 0,0 0 0,0 0 0,0 0 0,-1-1 0,1 1-1,-1-1 1,0 0 0,0 1 0,0-1 0,0-1 0,-5 5 0,-10 6 11,-38 23 0,54-35-23,-60 37-267,60-36-126,23-4-1577,6-6 1061,-1-1 1,1-1-1,-2-1 1,42-25-1,-15 8-1,2 1 333,2 0 635,59-39-1,-111 63 261,18-14 777,-15 5 2840,-13 11-1981,-11 1-1549,12-1-371,-1 1 0,0-1 0,0 1 0,0 1 0,1-1 1,-1 1-1,0 0 0,0 1 0,1-1 0,-1 1 0,1 0 0,-1 0 0,1 1 0,-8 4 0,4 1-45,0 0-1,1 0 1,0 1-1,0 0 0,1 1 1,0 0-1,0 0 1,1 0-1,1 1 1,0 0-1,0 0 1,1 0-1,1 0 1,-1 1-1,2-1 1,0 1-1,0 0 0,1 0 1,0 14-1,2-25-5,-1 0-1,0 0 0,0 0 1,0 0-1,1 0 1,-1 0-1,1 0 0,-1-1 1,0 1-1,1 0 0,0 0 1,-1 0-1,1 0 0,-1-1 1,1 1-1,0 0 0,0 0 1,-1-1-1,1 1 0,0-1 1,0 1-1,0-1 1,0 1-1,0-1 0,0 1 1,0-1-1,0 0 0,0 0 1,0 1-1,0-1 0,0 0 1,1 0-1,41 1-395,-31-1 297,-6-1 73,0 0-1,0 0 0,0-1 1,0 0-1,0 0 1,0 0-1,-1-1 1,1 0-1,-1 0 0,0 0 1,0-1-1,0 1 1,0-1-1,-1 0 1,9-10-1,2-3 29,-1-1-1,24-37 1,-34 45 67,-3 8-11,-1 1-1,1-1 0,-1 1 0,1 0 0,-1-1 0,1 1 0,0 0 1,0-1-1,0 1 0,0 0 0,0 0 0,0 0 0,2-1 475,-2 14-470,0-6-71,0 0 1,1 0-1,0 0 0,0 0 1,0 0-1,1 0 1,0-1-1,0 1 1,0-1-1,1 1 1,0-1-1,0-1 0,0 1 1,1 0-1,0-1 1,-1 0-1,1 0 1,1 0-1,-1-1 1,1 0-1,-1 0 1,1 0-1,0-1 0,0 0 1,0 0-1,0 0 1,0-1-1,0 1 1,1-2-1,-1 1 1,10-1-1,-14 0-1,5 1-63,-1-1 1,1 0-1,-1 0 0,1 0 1,0-1-1,-1 0 1,1 0-1,-1 0 0,0-1 1,1 0-1,-1-1 1,0 1-1,0-1 1,-1 0-1,1-1 0,5-4 1,13-13 218,-1-1 0,0-2 0,-2 0 0,-1-1 0,-2-1 0,0-1-1,-1 0 1,20-48 0,-29 51 1953,-19 53-2048,-2-1 0,-27 48-1,3-9-34,18-30 0,8-19 0,1 2 0,2-1-1,-11 32 1,19-50 3,1-5 6,3-14 19,10-31 14,-7 29-42,60-169 40,-43 305-104,-23-109 46,1 5 24,0 0-1,1-1 1,0 1 0,7 17 0,-9-27-36,0 0 0,0 0 0,0 0 0,1 0 0,-1 0 0,0 0 0,1 0 0,0 0 0,-1 0 0,1-1 0,0 1 1,0-1-1,0 1 0,0-1 0,0 0 0,0 0 0,0 0 0,0 0 0,1 0 0,-1 0 0,0-1 0,1 1 0,-1-1 0,0 1 0,1-1 0,-1 0 0,0 0 0,5 0 0,-4-1 11,0-1 1,0 1-1,0 0 1,0-1-1,0 1 0,-1-1 1,1 0-1,0 0 0,-1 0 1,1 0-1,-1 0 1,0-1-1,0 1 0,0-1 1,0 1-1,2-5 1,26-49-25,-30 56 43,5-11 35,0 2 35,0-1-1,-1 0 1,0 0 0,-1 0-1,0 0 1,0-1 0,1-14 668,-4 34-518,-1 25-213,0-18-4,0-1-1,1 0 1,4 26 0,-3-39-20,-1-1-1,1 1 0,0-1 1,-1 1-1,1-1 0,0 0 1,0 1-1,0-1 0,0 0 0,0 0 1,1 0-1,-1 0 0,0 0 1,0 0-1,1 0 0,-1 0 1,1 0-1,-1 0 0,0-1 1,1 1-1,0-1 0,-1 1 1,1-1-1,-1 0 0,1 1 1,2-1-1,49 0-624,-42 0 520,2-2-41,-1 0 0,1 0 1,-1-1-1,0-1 0,0 0 1,-1-1-1,1 0 0,-1 0 1,18-13-1,-21 14 139,-1-1 0,0 0 0,0-1 1,-1 0-1,0 0 0,0 0 0,0 0 0,-1-1 0,1 0 0,-2 0 1,1-1-1,-1 0 0,0 1 0,5-17 0,-8 22 120,-1 1 1,0 0-1,0 0 0,1 0 1,-1 0-1,0-1 0,0 1 0,0 0 1,-1 0-1,1 0 0,0-1 0,0 1 1,-1 0-1,1 0 0,0 0 1,-1 0-1,1 0 0,-1 0 0,1 0 1,-1 0-1,0 0 0,0 0 0,1 0 1,-1 0-1,-1-1 0,1 1-59,0 1 0,0 0 1,0-1-1,0 1 0,0 0 0,0 0 0,0-1 0,0 1 0,0 0 0,0 0 0,0 0 0,0 0 0,0 0 1,0 1-1,0-1 0,0 0 0,1 0 0,-1 1 0,0-1 0,0 0 0,0 1 0,0-1 0,0 1 1,0-1-1,1 1 0,-1-1 0,0 1 0,0 0 0,1 0 0,-1-1 0,0 2 0,-6 5-32,1 1-1,1 0 1,-1 0-1,2 0 1,-1 1-1,1 0 1,0 0-1,1 0 1,0 0-1,-4 18 1,3 0-11,1 1 0,0 44 0,3-70-5,0 0 0,0 0 0,0 0 0,0 0 0,0 0 0,1 0 0,-1 0 0,1 0 0,0 0 0,-1 0 0,1 0 0,0-1 0,0 1 0,0 0 0,0-1 0,1 1 0,-1 0 0,0-1 0,1 0 0,-1 1 0,1-1 0,-1 0 0,1 1 0,0-1 0,-1 0 0,1 0 0,0-1 0,0 1 0,3 1 0,5 0-66,-1 0-1,1-1 0,-1 0 1,1 0-1,10-2 1,-12 1 44,-6 0 23,0 0 0,0-1 0,0 1 0,0-1 1,0 0-1,0 1 0,0-1 0,0 0 0,0 0 0,-1 0 0,1 0 0,0-1 0,-1 1 0,1 0 0,0-1 0,-1 1 0,0-1 0,1 0 1,-1 1-1,0-1 0,0 0 0,0 0 0,0 0 0,0 0 0,-1 0 0,1 0 0,0 0 0,-1 0 0,1 0 0,-1 0 0,0-2 0,3-11 21,-2-1 0,0 1 0,-1-19-1,0 22-20,0-77 579,0 88-564,1-1-1,-1 1 0,0 0 0,1 0 1,-1 0-1,1 0 0,-1 0 1,1 0-1,-1 0 0,1 0 1,0 0-1,0 0 0,-1 1 1,1-1-1,0 0 0,0 0 0,0 1 1,0-1-1,0 0 0,0 1 1,0-1-1,2 0 0,30-11-32,-21 8 23,311-98-3320,-238 80-2236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21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0 256,'0'0'8699,"6"7"-8563,-3-2-130,1 0 0,-1 1-1,0-1 1,0 1 0,0-1 0,-1 1-1,0 0 1,0 0 0,-1 0-1,1 1 1,-1-1 0,-1 0 0,1 12-1,-1 6 4,1 8 81,-2 0 1,-1 0-1,-7 35 1,4-26 340,30-41 145,-18 0-532,0-2 0,0 1 0,0-1 1,0 0-1,0 0 0,0-1 0,0 0 0,-1 0 1,0-1-1,1 0 0,-1 0 0,-1 0 0,1-1 1,6-6-1,10-11 26,36-44 1,-44 46-64,0-1 1,21-44-1,-11 19 6,-23 44-9,-1 25-146,-1 35 134,-1-28 15,2 1 1,1-1 0,6 33 0,-7-59-2,1 0-1,0 0 1,0-1-1,1 1 1,-1 0 0,1 0-1,-1-1 1,1 1-1,0-1 1,4 5 0,-5-6-280,1-1 0,0 1 1,0-1-1,0 0 0,0 1 0,0-1 1,0 0-1,0 0 0,1 0 1,-1-1-1,0 1 0,0 0 1,1-1-1,-1 1 0,0-1 0,1 0 1,4 0-1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22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 4353,'0'0'2504,"40"0"-1967,265 0 219,-184-2-670,-32-1-740,142 15 0,-217-11 456,-8 0 62,0-1 0,0 1 0,-1 0 0,1 0 0,0 0 0,0 1 0,-1 0-1,1 0 1,-1 1 0,7 3 0,-12-6 169,1 1 0,-1-1 0,1 0-1,-1 1 1,0-1 0,1 0 0,-1 1 0,0-1 0,1 1-1,-1-1 1,0 1 0,0-1 0,1 1 0,-1-1 0,0 1-1,0-1 1,0 1 0,0-1 0,0 1 0,1-1 0,-1 1-1,0-1 1,0 1 0,0-1 0,0 1 0,-1-1-1,1 1 1,0-1 0,0 1 0,0-1 0,0 1 0,0-1-1,-1 1 1,1-1 0,0 1 0,-1-1 0,1 1 0,0-1-1,-1 1 1,1-1 0,0 0 0,-1 1 0,1-1 0,-1 0-1,1 1 1,0-1 0,-1 0 0,1 0 0,-1 1 0,1-1-1,-2 0 1,-29 12 1624,24-10-1580,-2 2 47,1 0 0,-1 0 0,1 0 0,0 1 0,0 1 0,1-1 0,-1 1 0,1 0 0,0 1 0,1 0 0,0 0 0,0 0 0,0 1 0,1 0 0,-7 14 0,5-8-133,1 0 1,1 0 0,0 1 0,1 0 0,1 0-1,0 0 1,1 0 0,-1 27 0,3-37-35,0 0 0,0 0 0,0-1 0,1 1 1,-1 0-1,1-1 0,0 1 0,1-1 0,-1 1 1,1-1-1,-1 1 0,5 5 0,-4-8-6,0 0-1,1 1 0,0-1 1,-1 0-1,1 0 1,0-1-1,0 1 0,0-1 1,0 1-1,0-1 1,0 0-1,1 0 0,-1 0 1,0-1-1,0 1 0,1-1 1,-1 0-1,5 0 1,-4 1 17,0-1 0,0 0 0,0 0 0,0 0 0,0 0 0,0-1 0,0 1 0,-1-1 0,1 0 0,0 0 0,0-1 0,0 1 0,-1-1 0,5-2 0,-5 1 22,-1 1 1,0 0 0,0-1-1,0 0 1,0 1 0,-1-1-1,1 0 1,-1 0 0,1 0-1,-1 0 1,0 0 0,0 0-1,0 0 1,-1-1-1,1 1 1,-1 0 0,0 0-1,0-4 1,2-10 75,-1-1-1,0 1 1,-1 0 0,-1 0-1,-1 0 1,-1-1 0,0 1-1,-10-29 1,10 39 58,0 0 1,0 0-1,1 0 1,0-1-1,0 1 1,-1-11 0,3 15-115,0 1 1,0 0 0,0 0-1,0 0 1,0-1 0,1 1 0,-1 0-1,1 0 1,0 0 0,-1 0 0,1 0-1,0 0 1,0 0 0,0 0 0,0 0-1,1 0 1,-1 0 0,0 1 0,1-1-1,-1 0 1,1 1 0,0-1 0,-1 1-1,1 0 1,3-2 0,23-11-47,0 2 1,1 0-1,0 2 1,1 2-1,48-9 0,-29 16 34,-49 1 74,0 9 85,-2 16-58,-1 0 0,-2-1-1,0 1 1,-18 45 0,5-14-94,14-42-15,0 0-1,-2-1 1,1 0-1,-2 0 1,-12 20-1,23-93-231,13 11 208,2 1 1,1 1 0,40-64-1,-32 64 60,-27 46 84,-1 8-22,-1 79 175,4 123-95,-2-198-169,1 1 0,0-1 0,1 0 0,0 0-1,1-1 1,0 1 0,1-1 0,0 0 0,0 0 0,14 18 0,-16-24-78,0 0 0,1 0 0,0 0 0,0 0 0,0-1 0,0 0 1,0 1-1,1-2 0,-1 1 0,1 0 0,0-1 0,0 0 0,-1 0 0,2 0 0,-1-1 1,0 1-1,0-1 0,0-1 0,1 1 0,-1-1 0,0 0 0,1 0 0,-1 0 0,10-2 1,-12 1-143,1 0 1,-1 0-1,0-1 1,1 1-1,-1-1 1,0 0-1,0 1 1,6-6-1,16-22-2778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23.0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1 4537,'0'0'8450,"103"231"-8066,-99-149-208,-4 15-176,0 6-112,-59 47-568,-4-26-601,-9-17-5096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3.8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4481,'0'0'2424,"36"0"-1793,120 0-112,-124 1-345,55 6 0,-71-3-172,-1 0 0,0 1 0,24 10 0,-35-14-67,-1 1 0,0-1 0,1 1 0,-1 0 0,0 0 0,0 1 0,0-1 0,0 0 0,0 1 0,0 0 0,-1 0 0,1 0 0,-1 0 0,0 0 0,0 0-1,0 1 1,0-1 0,2 6 0,-2 1-319,0 0 0,-1 1 0,0-1-1,0 0 1,-2 15 0,1-6 203,0-17 180,0-1 1,1 0-1,-1 0 1,0 0-1,1 0 1,-1 0-1,1 0 1,-1 0-1,1 0 0,0 0 1,-1 0-1,1 0 1,0 0-1,0-1 1,-1 1-1,1 0 1,0 0-1,0-1 0,0 1 1,0 0-1,0-1 1,0 1-1,0-1 1,0 0-1,0 1 0,0-1 1,0 0-1,1 1 1,-1-1-1,0 0 1,0 0-1,0 0 1,2 0-1,3 0 259,-1 0 0,0 0 0,0-1 0,1 1 0,-1-1 0,9-3 0,131-66 2257,-135 66-2466,-3 1-33,1 0 0,0 1-1,-1 0 1,1 0 0,0 0-1,10 0 1,-18 2-16,0 0 0,1 0 1,-1 0-1,0 0 0,0 0 0,0 0 0,1 0 1,-1 0-1,0 0 0,0 0 0,0 0 0,1 0 1,-1 0-1,0 0 0,0 0 0,0 0 0,0 0 1,1 1-1,-1-1 0,0 0 0,0 0 1,0 0-1,0 0 0,1 0 0,-1 0 0,0 0 1,0 1-1,0-1 0,0 0 0,0 0 0,0 0 1,0 0-1,1 1 0,-1-1 0,0 0 0,0 0 1,0 0-1,0 1 0,0-1 0,0 0 0,0 0 1,0 0-1,0 1 0,0-1 0,0 0 1,0 0-1,0 0 0,0 1 0,0-1 0,0 0 1,0 0-1,0 0 0,-1 0 0,1 1 0,0-1 1,0 0-1,0 0 0,0 0 0,0 1 0,-1 0 19,-14 34 289,11-27-258,0 1-1,0-1 1,1 1 0,0 0 0,-2 12-1,5-19-105,0 0-1,-1 0 0,1 0 0,0 0 0,1 0 0,-1 0 0,0 0 0,0 0 0,1 0 0,0 0 1,-1 0-1,1 0 0,0-1 0,0 1 0,0 0 0,0 0 0,0-1 0,0 1 0,0 0 0,1-1 1,-1 1-1,1-1 0,-1 0 0,1 1 0,-1-1 0,1 0 0,0 0 0,0 0 0,2 1 0,38 12-2270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31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265 8 1464,'-13'-1'10839,"-49"-5"-11049,58 6 203,0 0 0,-1 0-1,1 0 1,0 1 0,-1-1-1,1 1 1,0 0 0,0 1-1,0-1 1,0 1 0,0-1-1,0 1 1,0 0 0,1 1-1,-1-1 1,1 1 0,-1-1-1,1 1 1,0 0 0,0 0-1,-3 4 1,-5 6-53,0-1 0,1 2-1,1-1 1,0 1 0,1 1 0,1 0 0,0 0 0,0 0-1,2 1 1,0 0 0,1 0 0,0 0 0,2 0 0,0 1-1,0-1 1,2 21 0,0-35-163,21-2-29,-14 0 256,0-1-1,0 0 1,-1 0-1,1-1 1,0 0-1,-1 0 1,0-1 0,1 0-1,-1 0 1,0 0-1,0-1 1,-1 0-1,1 0 1,8-8-1,6-8 14,-1-1 1,21-28-1,-30 36-19,-10 13 2,22-28 25,23-39-1,-44 64 358,-1 12-252,-1 13-147,-1 0 0,-8 36 0,5-36-135,1 1 0,-1 38-1,4-59 89,1-1-1,0 0 0,0 0 1,0 0-1,0 1 0,0-1 0,0 0 1,1 0-1,-1 0 0,0 1 1,1-1-1,-1 0 0,1 0 1,-1 0-1,1 0 0,-1 0 1,1 0-1,0 0 0,0 0 1,-1 0-1,2 1 0,0-1-103,0-1 0,0 1 0,0 0 0,-1-1 0,1 0 0,0 1 0,0-1 0,0 0 0,0 0 0,3-1 0,1 1 32,28 0-1959,1 0-136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32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246 98 1872,'0'0'8636,"-19"0"-8327,-61 3-202,77-3-107,1 0 1,-1 0-1,0 0 1,1 1 0,-1-1-1,1 1 1,-1 0-1,1 0 1,-1 0-1,1 0 1,-1 0 0,1 1-1,0-1 1,0 1-1,0-1 1,0 1-1,0 0 1,0 0 0,0 0-1,0 0 1,1 0-1,-3 3 1,-1 3-1,-5 4-38,0 1-1,1 1 1,1 0-1,0 0 1,1 0 0,0 1-1,1 0 1,1 1 0,0-1-1,1 1 1,1 0-1,1 0 1,-2 23 0,21-38-351,-14-1 388,1-1-1,-1 0 0,0 0 0,1 0 0,-1 0 0,0 0 0,0 0 0,0-1 0,0 0 1,0 1-1,0-1 0,-1 0 0,4-3 0,37-37 30,-18 16 14,97-97 103,-114 118-80,-7 19 99,-1 25-131,-1-1 0,-2 1 0,-9 43 0,1-30 9,-12 54-773,-42 117 0,64-219 733,-1 1 0,0-1 0,0 1 0,0-1 0,0 1 1,-1-1-1,-3 5 0,4-8 31,0 0 0,0 1 1,0-1-1,0 0 0,0 0 0,0 0 0,0 0 1,0 0-1,0-1 0,0 1 0,0-1 0,-1 1 0,1-1 1,0 0-1,0 0 0,-1 0 0,-1 0 0,2 0-24,0-1-1,-1 1 1,1 0-1,0-1 1,0 0-1,0 1 0,0-1 1,0 0-1,0 0 1,0 0-1,0-1 1,0 1-1,0 0 0,1-1 1,-1 1-1,0-1 1,1 1-1,-1-1 1,1 0-1,0 0 0,0 1 1,0-1-1,-1 0 1,2 0-1,-1 0 1,0 0-1,0-1 0,1 1 1,-1 0-1,1 0 1,-1 0-1,1-4 1,-1-3-7,0-1 0,1 1 0,0-1 0,0 1 0,1-1 1,4-18-1,-1 18-9,-1 0 1,1 1 0,1-1 0,-1 1-1,2 0 1,-1 0 0,1 0-1,12-11 1,8-8-1,30-24-1,-41 38-2,52-43-454,114-73-1,-163 120 378,1 1 0,1 1 0,-1 0 0,1 1 0,1 2 1,-1 0-1,26-3 0,-16 3 261,1-2 1,32-12-1,-48 14-105,1-1-16,-1 0 0,1-1 0,26-16 0,-38 21-18,-1-1 1,0 1 0,0-1-1,0 0 1,0 0 0,0 0-1,0 0 1,-1 0 0,1-1-1,-1 1 1,0-1 0,0 1-1,0-1 1,-1 0 0,1 0-1,-1 0 1,0 0 0,0 0-1,-1 0 1,1 0 0,0-5-1,-1 5 26,0 0-1,0 0 0,0 0 0,-1-1 0,1 1 1,-1 0-1,0 0 0,0 0 0,-2-6 1,1 8-46,1 1 1,-1-1 0,1 1 0,-1 0-1,1-1 1,-1 1 0,0 0 0,0 0 0,1 0-1,-1 0 1,0 0 0,0 1 0,0-1 0,0 1-1,0-1 1,0 1 0,0 0 0,0-1 0,0 1-1,0 0 1,-2 1 0,-9-2 41,-4 0 7,0 0 0,-21 3 0,33-2-61,0 1 0,1 0 0,-1 0 0,0 0 0,1 1 0,0 0 0,-1-1 0,1 2 0,0-1 0,0 0 0,0 1 0,-7 5 0,4 0-7,0-1 0,0 1-1,1 0 1,0 1 0,1-1 0,0 1 0,0 0-1,1 1 1,0-1 0,0 1 0,-1 10 0,1-1-7,1 0-1,0 0 1,2 0 0,0 1 0,3 20 0,-2-38 7,0 1 1,1-1-1,-1 1 1,1-1-1,0 1 1,-1-1-1,1 1 1,0-1-1,0 0 1,1 0-1,-1 1 1,0-1-1,1 0 1,-1 0-1,1 0 1,0-1-1,0 1 1,0 0-1,0-1 1,0 1-1,2 1 1,2 0-15,0-1 1,0 1-1,0-1 0,0 0 1,0 0-1,1-1 1,-1 0-1,9 1 1,2-2-191,0 1 1,0-2-1,0-1 0,0 0 1,28-7-1,-32 4-267,-1 0 0,0 0-1,12-8 1,32-19-2306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33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1 3513,'0'0'8137,"0"96"-7664,8-39-41,0 15-128,-8 6-168,0 11-136,0-3-24,-52 49-408,-3-24-585,-12-15-1863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07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1 472,'0'0'784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08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11 336,'63'-11'9519,"-64"33"-9353,-1-1 0,-1 0 0,-6 21 0,3-17-149,-4 45 0,7-18-347,-5 94 469,6-49-6204,2-83 3536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08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2561,'0'0'5263,"-4"13"-4128,4 64-459,7 221-1847,-6-266-2175,3-24 564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09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3409,'0'0'6466,"25"-3"-5867,18-3-419,88-9 394,-58 11-376,113 9 1,-147 0-338,41 11 0,28 4-732,-99-19 765,170 18-4527,-105-18 304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09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4489,'0'0'5329,"178"0"-5081,-91 10-16,13 1-40,6 7-136,1-11-56,0 4-368,24 3-736,-24-3-1625,-24-4-2944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10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0 621 5185,'0'0'5059,"5"-1"-4931,13-5-116,0-1 1,0-1 0,-1 0 0,0-1 0,27-20-1,80-67-278,-100 77 157,15-16-8,0-1-1,-3-1 1,0-2 0,-3-2 0,-2-1 0,38-67 0,-65 102 199,0 0 0,-1 0 0,0 0 1,0 0-1,-1-1 0,0 0 0,0 1 1,-1-1-1,0 0 0,0 0 0,-1-8 1,-32 16 525,27 0-609,0 1 0,1 0 0,-1 0 0,1 1 0,-1-1 0,1 1 0,0 0 0,-1 0 0,1 0 0,0 1 0,0 0 0,1 0 0,-1 0 0,0 0 0,-4 6 0,-5 6-11,0 0-1,-15 25 0,7-8 4,3 0 0,0 2 0,2 0-1,2 1 1,1 0 0,1 1 0,2 0 0,2 1-1,2 0 1,1 0 0,-1 49 0,6-77 2,0 6-7,0-1 0,0 1-1,2-1 1,5 27 0,-5-36 2,0 0 0,0 0 1,0-1-1,1 1 0,-1-1 0,1 1 1,0-1-1,1 0 0,-1 0 0,1 0 1,0-1-1,0 1 0,0-1 0,0 0 1,0 0-1,10 4 0,-3-1-54,0-1-1,1-1 1,-1 0 0,1-1-1,0 0 1,0-1 0,1 0-1,-1-1 1,22 0-1,-26-1 58,-1-1-1,1 1 1,0-1-1,-1-1 0,1 0 1,-1 0-1,0 0 1,0-1-1,0 0 0,0 0 1,0-1-1,0 0 1,-1 0-1,0-1 1,0 1-1,8-9 0,-8 6 9,0 0-1,-1 0 0,0-1 0,-1 0 1,1 1-1,-1-2 0,-1 1 0,0 0 1,0-1-1,2-11 0,-1-3 134,-2 0-1,-1-40 1,-1 62-120,0-1 13,1 1-1,-1-1 1,0 0-1,0 1 0,0-1 1,-1 0-1,1 1 1,0-1-1,-1 0 0,1 1 1,-1-1-1,1 1 1,-1-1-1,0 0 0,0 1 1,0 0-1,0-1 1,0 1-1,0 0 0,0-1 1,0 1-1,0 0 1,0 0-1,-1 0 0,1 0 1,-1 0-1,1 0 1,-1 0-1,-2 0 0,-2-1 18,0 1 1,0 1-1,0-1 0,-1 1 0,1 0 0,-11 2 0,14-1-43,1 0-1,-1 0 0,1 0 1,-1 0-1,1 1 0,-1-1 1,1 1-1,0-1 0,0 1 1,0 0-1,0 0 1,0 0-1,0 0 0,0 0 1,1 1-1,-1-1 0,1 0 1,0 1-1,0-1 0,-1 1 1,2 0-1,-1-1 0,0 1 1,0 0-1,0 3 0,-2 8-73,1-1-1,0 1 1,0 24-1,2-32 4,-1-4 22,1 0-1,0 1 0,-1-1 1,1 1-1,0-1 0,1 1 1,-1-1-1,0 1 1,1-1-1,-1 0 0,1 1 1,0-1-1,0 0 0,0 0 1,0 1-1,0-1 0,0 0 1,1 0-1,-1 0 1,1 0-1,0 0 0,-1-1 1,5 4-1,11 2-817,1-1 1,0 0-1,1-2 0,30 5 1,15-6-2973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12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363 183 4241,'0'0'5792,"-39"-3"-5221,-127-3-229,157 6-312,0 1 0,0 0 0,0 0 0,0 0 0,-16 6 0,20-5-14,1 0 0,0 1-1,0-1 1,0 1 0,0 0 0,-5 4-1,0 1 7,5-5-21,0 1-1,1 0 1,-1 0-1,1 0 1,-1 0-1,1 0 1,1 1-1,-1 0 1,1-1-1,0 1 1,0 0-1,0 0 1,0 0-1,1 0 1,0 1-1,-1 7 1,2-10-27,0 0 0,0 0 0,0 0 0,0 0 0,0 0 0,1 0 0,-1 0 0,1 0 0,0 0 0,0 0 0,0-1 0,0 1 0,1 0 0,-1-1 0,1 1 0,-1-1 0,1 1 0,0-1 0,0 0 0,0 0 0,0 0 0,0 0 0,1 0 0,-1 0 0,1 0 0,-1-1 0,1 1 1,-1-1-1,6 2 0,1-1-43,0 1 0,0-1 0,0-1 0,1 0 1,-1 0-1,1-1 0,-1 0 0,0-1 1,1 0-1,-1 0 0,0-1 0,0 0 0,1-1 1,-2 0-1,1 0 0,0-1 0,11-7 1,-9 5 46,-1-1 1,0-1 0,0 1-1,0-1 1,-1-1 0,-1 0-1,1 0 1,-2-1 0,1 0 0,-1 0-1,-1-1 1,10-19 0,-13 21 50,-1 0 1,0 0-1,0 0 0,-1 0 1,0-1-1,-1 1 1,0-16-1,-1 8 296,1 16-288,0 0 0,0 0 0,-1 0 0,1 0 0,-1 1 0,1-1-1,0 0 1,-1 0 0,0 0 0,1 1 0,-1-1 0,1 0 0,-1 1 0,0-1 0,1 0 0,-1 1 0,0-1 0,0 1 0,0-1 0,-1 0 0,2 1-26,-1 0 0,1-1-1,-1 1 1,1 0 0,-1-1 0,1 1-1,-1 0 1,0 0 0,1 0 0,-1 0 0,1 0-1,-1 0 1,1 0 0,-1 0 0,0 0-1,1 0 1,-1 0 0,1 0 0,-1 0 0,0 0-1,1 0 1,-1 0 0,1 1 0,-1-1-1,1 0 1,-1 1 0,1-1 0,-1 0 0,1 1-1,-1-1 1,1 0 0,0 1 0,-1-1-1,1 1 1,-1 0 0,-2 7-15,-1 1 0,2-1 1,-1 1-1,1 0 0,1 0 0,-1 0 1,1 15-1,1-1-41,4 46 0,-3-67 26,-1 1 0,1 0 0,0-1 0,0 1 0,0 0 0,0-1 0,0 1 0,1-1 0,-1 0 0,1 1 0,0-1 0,-1 0 0,1 0 0,0 0 0,0 0 0,0 0 0,1-1 0,-1 1 0,0-1 0,1 1 0,-1-1 0,1 0 0,-1 0 0,1 0 0,0 0 0,-1 0 0,4 0 0,6 1-109,0 0 1,0-1 0,1-1 0,21-1 0,-28 0 123,-1 0 1,0-1-1,0 0 1,0 0-1,-1 0 1,1-1-1,-1 0 1,1 0-1,-1 0 1,0 0-1,0-1 1,0 1-1,0-1 1,-1 0-1,1 0 1,-1 0-1,0-1 0,0 1 1,3-8-1,7-13-6,-1 0-1,11-32 0,-23 57 11,5-14 103,-2 6 84,0 1-1,0-1 0,-1 0 1,3-16-1,-5 26-186,0 93 2,-15 125 0,-53 231-329,71-480 405,-2 0 0,-3-33 0,1-37-68,4 68-10,2 0-1,1 0 1,1 1-1,1 0 1,19-44-1,78-136-8,-95 192 9,-5 7-2,1 0 0,0 1 1,1-1-1,0 1 0,10-10 1,-17 20-2,1 0 0,-1 0 0,0-1 0,0 1 0,1 0 1,-1 0-1,0 0 0,0 0 0,1-1 0,-1 1 1,0 0-1,1 0 0,-1 0 0,0 0 0,1 0 0,-1 0 1,0 0-1,1 0 0,-1 0 0,0 0 0,1 0 1,-1 0-1,0 0 0,0 0 0,1 0 0,-1 0 0,0 0 1,1 0-1,-1 1 0,0-1 0,1 0 0,-1 0 1,0 0-1,1 1 0,8 13 25,4 28 151,-9-28-137,-2-10-40,-1 0 1,1 0 0,0-1 0,0 1 0,0 0 0,0-1 0,1 1 0,0-1-1,-1 0 1,1 0 0,0 0 0,1 0 0,-1-1 0,0 1 0,1-1 0,0 0-1,-1 0 1,1 0 0,0 0 0,0-1 0,0 1 0,0-1 0,0 0 0,0 0 0,0-1-1,1 1 1,-1-1 0,0 0 0,0 0 0,1-1 0,-1 1 0,0-1 0,0 0-1,0 0 1,0 0 0,0 0 0,0-1 0,0 1 0,0-1 0,-1 0 0,1-1-1,0 1 1,-1-1 0,0 1 0,0-1 0,6-6 0,4-4 4,-1-1 1,0 0-1,-1-1 0,-1-1 1,0 0-1,-1 0 0,8-19 1,-16 33 14,-2 29-18,0-10 10,1 1-1,1-1 1,0-1 0,7 33 0,-7-45-12,1 0 1,-1 0-1,1 0 1,-1-1-1,1 1 1,0 0-1,1-1 1,-1 1-1,0-1 1,1 0-1,0 0 1,0 0-1,0 0 1,0 0-1,0-1 1,1 0-1,-1 1 1,1-1 0,-1 0-1,1-1 1,0 1-1,0-1 1,0 1-1,0-1 1,5 1-1,-3-1-8,0 0 0,-1-1 0,1 0 0,-1 0 0,1 0 0,0 0 0,-1-1 1,1 0-1,-1 0 0,1-1 0,-1 1 0,1-1 0,-1 0 0,0-1 0,0 1 0,0-1 0,0 0 0,-1 0 0,1-1 0,-1 1 0,1-1 0,4-6 0,-2 2-8,-1-1 1,0 0-1,0 0 0,-1 0 0,0-1 1,-1 0-1,0 0 0,-1 0 1,0-1-1,4-19 0,-6-17 252,-1 46-77,0 9-138,0 191-180,0-197 134,0 0-1,1 0 0,-1 1 0,1-1 0,0 0 1,-1 0-1,1 0 0,0 0 0,0 0 1,0 0-1,0 0 0,1 0 0,-1 0 0,0-1 1,1 1-1,0 0 0,-1-1 0,1 1 0,0-1 1,0 0-1,-1 0 0,1 1 0,0-1 0,0 0 1,0-1-1,1 1 0,-1 0 0,0 0 0,0-1 1,0 0-1,0 1 0,1-1 0,2 0 1,2 1-76,0-1 1,0 0 0,0 0 0,0 0 0,0-1 0,0 0 0,0-1 0,0 1 0,0-1 0,10-5 0,-3-1-10,-1-1 0,0 0 0,0-1 1,-1 0-1,0-1 0,-1 0 1,16-21-1,62-98 316,-45 47 2134,-44 98-2144,-2 53-194,-4 0 1,-2 0-1,-18 69 0,-67 196-879,84-298 842,-3-1-1,-1-1 1,-24 45-1,37-77 48,-1 0 20,0 1 0,0-1 0,0 1 0,0-1 0,0 1 0,0-1-1,0 1 1,0-1 0,-1 0 0,1 0 0,-1 1 0,1-1 0,-4 1 0,2-12 62,3-103-2503,3 44-578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4.9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147 430 3441,'0'0'4702,"-21"3"-4598,-4 1-94,-35 10 0,58-13-9,-1 0 1,1 0-1,0 0 0,0 0 1,0 0-1,0 1 0,1-1 0,-1 1 1,0-1-1,0 1 0,1-1 1,-1 1-1,1 0 0,0 0 0,-1 0 1,1 0-1,0 0 0,0 0 0,0 0 1,0 3-1,-1 1 8,1 1 1,0-1-1,0 0 0,0 13 0,1-8-1,-1 63 34,2-73-62,-1 1 1,1-1-1,-1 1 0,1-1 1,0 1-1,-1-1 0,1 1 1,0-1-1,0 0 0,0 1 1,0-1-1,0 0 0,0 0 1,0 0-1,0 0 1,1 0-1,-1 0 0,0 0 1,1 0-1,-1 0 0,1-1 1,-1 1-1,1 0 0,-1-1 1,1 1-1,-1-1 1,1 0-1,0 0 0,-1 1 1,1-1-1,-1 0 0,3-1 1,9 2-233,0-1 0,24-2-1,-31 1 268,-1 0 0,0-1 0,0 1 0,-1-1 0,1 0 0,0-1 0,-1 1 0,1-1 0,-1 0-1,0 0 1,0 0 0,0 0 0,0-1 0,0 0 0,-1 0 0,1 0 0,-1 0 0,-1 0 0,1-1-1,0 1 1,1-7 0,4-6 519,-1 0 0,0-1 0,-2 0-1,6-29 1,-11 46-527,1 0-1,-1 0 0,1 0 1,0 0-1,0 1 1,-1-1-1,1 0 0,0 1 1,0-1-1,0 0 1,0 1-1,0-1 0,0 1 1,0-1-1,0 1 1,0 0-1,0-1 0,0 1 1,0 0-1,0 0 1,0 0-1,0 0 0,0 0 1,0 0-1,2 0 1,37 0-553,-26 1 264,131 12-1164,-144-13 1562,-1-1-116,0 1 0,-1-1 1,1 0-1,0 1 0,0-1 0,-1 1 1,1-1-1,0 0 0,0 1 0,-1-1 0,1 1 1,-1-1-1,1 1 0,0-1 0,-1 1 1,1 0-1,-1-1 0,1 1 0,-1-1 0,0 1 1,1 0-1,-1-1 0,1 1 0,-1 0 0,1 0 1,-1 0-1,0-1 0,1 1 0,-2 0 1,-21-3-163,20 3 146,2 0 7,-13-1-113,1 1 1,0 0-1,-1 0 0,-15 4 0,25-3 97,0 0 0,0 0 0,0 1-1,0 0 1,0 0 0,0 0 0,1 0 0,-1 0-1,1 1 1,-1-1 0,1 1 0,0 0-1,0 0 1,0 0 0,0 1 0,-3 5-1,1-1-66,1 0 0,1 0 0,0 0-1,0 1 1,0-1 0,1 1 0,0 0 0,1-1-1,0 1 1,0 0 0,2 16 0,-1-23 79,0 0 0,1 0 1,-1 0-1,1 0 0,0 0 1,0 0-1,-1 0 0,1 0 1,0 0-1,1 0 0,-1 0 1,0 0-1,1 0 0,-1-1 1,0 1-1,1-1 0,0 1 1,-1-1-1,1 0 0,0 1 1,0-1-1,0 0 0,0 0 1,0 0-1,0 0 0,0-1 1,0 1-1,0-1 1,0 1-1,1-1 0,3 1 1,7 0 27,0 1 1,1-2-1,23-1 1,-35 1 18,1 0-1,-1-1 1,1 1 0,-1-1 0,0 0-1,1 1 1,-1-1 0,0 0 0,0 0-1,0-1 1,1 1 0,-1 0 0,-1-1-1,1 1 1,0-1 0,0 0 0,0 1-1,1-4 1,0 1 49,0-1 0,0 0 0,-1 0 0,1 0 0,-1 0 0,0-1-1,1-8 1,1-7 142,-1 1 0,-1-1 0,-2-24 0,0 45-225,0-21 203,1-39 745,-3-1-1,-13-84 1,11 123-717,2-1-1,0-32 0,2 53-238,0 1 0,0-1 1,0 1-1,0-1 0,1 1 0,-1 0 0,0-1 0,1 1 0,0-1 1,-1 1-1,1 0 0,0-1 0,0 1 0,-1 0 0,1 0 0,0-1 1,0 1-1,0 0 0,1 0 0,-1 0 0,0 0 0,2-1 0,37-13-530,98-16-3381,-73 20-1324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12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8042,'0'0'1776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13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83 5881,'0'0'2074,"-11"29"-2053,-34 95-13,42-117-7,1-1-1,0 0 0,0 1 1,1 0-1,0-1 0,0 1 0,0 0 1,1-1-1,1 10 0,-1 1 5,1-16-7,-1 1-1,1-1 0,-1 1 0,1-1 1,0 0-1,-1 0 0,1 1 1,0-1-1,0 0 0,0 0 0,0 0 1,0 0-1,0 0 0,0 0 1,0 0-1,1 0 0,-1 0 0,0 0 1,0-1-1,1 1 0,-1 0 0,1-1 1,-1 1-1,0-1 0,1 0 1,-1 1-1,1-1 0,-1 0 0,1 0 1,-1 0-1,1 0 0,-1 0 0,1 0 1,-1-1-1,1 1 0,-1 0 1,1-1-1,-1 1 0,0-1 0,1 1 1,-1-1-1,0 0 0,1 0 1,-1 0-1,0 1 0,1-2 0,13-17 57,-1 0-1,-1-1 1,-1-1-1,-1 0 1,9-23-1,5-6 82,-9 17 1295,-16 58-1309,0 172-266,0-195 108,0 0 0,1-1 1,-1 1-1,1-1 0,-1 1 0,1-1 0,-1 1 1,1-1-1,0 1 0,0-1 0,0 1 0,0-1 1,0 0-1,0 0 0,0 0 0,0 1 0,1-1 1,-1 0-1,0 0 0,1-1 0,-1 1 0,1 0 1,-1 0-1,1-1 0,-1 1 0,1-1 0,-1 1 0,1-1 1,0 0-1,-1 1 0,1-1 0,0 0 0,-1 0 1,3-1-1,3 2-84,-1-1 0,0 0 0,0-1 0,1 0 0,-1 0-1,0 0 1,0-1 0,9-3 0,-2-3-41,-1-1 1,-1 0-1,1 0 0,-2-1 0,1-1 0,-1 0 1,10-15-1,-1 2-4,19-24 517,-3-3 1,47-89-1,-78 134 1275,-5 12-1550,0 1-1,0-1 0,-1 0 0,0 1 0,0-1 0,-1 0 0,0 0 0,0 0 0,-4 5 0,-8 20-48,4-6-86,0 1 0,1 1 0,2 0 0,1 0 0,1 0 0,-4 50 0,16-81-2150,9-13 1530,-2-1 0,0 0 1,-1-1-1,14-32 0,-12 24-189,22-43-1594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13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1 888,'0'0'5489,"24"17"-4704,-32 37-81,-8 3-384,4 7-232,0-10-88,12-5-64,0-20-544,0-4-505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14.0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41 784,'0'0'4893,"15"-6"-4271,46-20 91,-57 24-587,0 0 0,0 1 0,0 0 0,0 0 0,0 0 0,0 1 0,0-1 0,0 1 1,0 0-1,8 1 0,1 0 218,-12-1-337,0 0 1,-1 1-1,1-1 0,0 0 1,-1 0-1,1 1 0,0-1 1,-1 0-1,1 1 0,-1-1 0,1 1 1,0-1-1,-1 1 0,1-1 1,-1 1-1,1-1 0,-1 1 0,0 0 1,1-1-1,-1 1 0,0-1 1,1 1-1,-1 0 0,0 0 0,0-1 1,0 1-1,1 0 0,-1-1 1,0 1-1,0 0 0,0 0 1,0 0-1,0 32-95,0-23 30,-1-1-165,2-1 0,-1 1 0,1-1 0,4 13 0,-5-19 146,0 0 0,1 0 0,-1-1 0,1 1 0,0-1 1,0 1-1,-1-1 0,1 1 0,0-1 0,0 1 0,0-1 0,0 1 0,1-1 0,-1 0 0,0 0 1,0 0-1,1 0 0,-1 0 0,1 0 0,-1 0 0,1 0 0,-1 0 0,1-1 0,0 1 0,-1-1 0,1 1 1,0-1-1,-1 0 0,4 1 0,2-2 109,0-1 1,1 0 0,-1 0 0,0 0-1,0-1 1,0 0 0,-1 0-1,1-1 1,-1 0 0,0 0-1,0-1 1,0 1 0,8-9-1,11-7 46,-19 15-45,64-43 219,-64 45-138,0-1-1,1 1 1,-1 0-1,1 1 1,0-1-1,-1 1 0,1 1 1,0-1-1,11 0 1,-17 3-78,-1 0 1,1-1-1,0 1 0,-1 0 1,1 0-1,-1 0 0,1 0 1,-1 0-1,0 0 0,1 0 1,-1 0-1,0 0 0,0 0 1,0 0-1,0 0 1,1 0-1,-1 0 0,-1 0 1,1 0-1,0 0 0,0 1 1,-1 28 88,1-28-81,-2 14 2,-1 1 0,-6 20 0,5-24-43,1 1-1,1 0 1,-2 26-1,4-39-5,0-1-1,0 1 0,0-1 0,1 1 0,-1-1 0,0 1 0,0-1 0,1 1 0,-1-1 0,1 0 0,-1 1 0,0-1 0,1 1 0,-1-1 0,1 0 1,-1 1-1,1-1 0,-1 0 0,1 0 0,-1 1 0,1-1 0,-1 0 0,1 0 0,-1 0 0,1 0 0,-1 1 0,1-1 0,0 0 0,-1 0 0,1 0 0,0-1 1,25 1-140,-19 0 98,1-1 7,-1 0 0,1-1 0,-1 0 0,0 0 0,0-1 0,0 0 0,0 0 0,0 0 0,0-1-1,-1 0 1,0 0 0,0-1 0,0 0 0,6-6 0,-3 2 17,1 0 0,-1-1 0,-1 0 0,0-1 0,0 0 0,-1 0 0,8-17 0,-14 43 2685,3 48-2070,-3-57-592,-1-1 0,1 0 0,0 0 0,1 0 0,-1 0 0,1 0-1,0 0 1,0 0 0,6 8 0,-6-10-106,1-1 1,0 0-1,0 1 0,1-1 1,-1-1-1,0 1 0,1 0 1,-1-1-1,1 1 0,-1-1 0,1 0 1,0 0-1,-1-1 0,1 1 1,0-1-1,0 0 0,-1 0 1,1 0-1,0 0 0,0-1 1,0 1-1,-1-1 0,1 0 1,0 0-1,-1-1 0,1 1 1,-1-1-1,0 1 0,1-1 1,4-4-1,0-4-321,0-1 1,0 1-1,10-24 1,4-13 2525,-21 46-2043,0 1 0,-1-1 0,1 0 1,0 1-1,0-1 0,-1 0 0,1 1 0,0-1 1,0 1-1,0-1 0,0 1 0,0-1 0,0 1 1,0 0-1,0 0 0,0-1 0,0 1 0,0 0 1,0 0-1,0 0 0,0 0 0,0 0 0,0 0 1,1 1-1,24 5-1520,-12 6-1240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14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7098,'0'0'2944,"45"-5"-2533,153-18-204,-112 15-148,100 4 1,-122 5-82,-60-1-8,0 0 1,-1 0-1,1 0 1,0 1-1,0-1 1,-1 1-1,1 0 1,0 0-1,-1 0 1,1 1-1,-1-1 0,0 1 1,1 0-1,-1 0 1,0 0-1,0 0 1,0 1-1,0-1 1,-1 1-1,1 0 1,-1-1-1,1 1 0,2 5 1,0 3-156,0 1 0,0 0 1,-1 0-1,-1 0 0,4 21 0,5 19 13,-10-50 180,-1 0 0,1 1 0,-1-1 0,1 0 0,0 0 0,0 0-1,0 0 1,0-1 0,0 1 0,1 0 0,-1-1 0,0 0 0,1 1 0,-1-1 0,1 0-1,-1 0 1,1-1 0,0 1 0,-1 0 0,1-1 0,0 0 0,0 1 0,-1-1 0,1 0-1,0-1 1,0 1 0,-1 0 0,1-1 0,0 1 0,-1-1 0,1 0 0,-1 0-1,1 0 1,3-2 0,4-6 187,1 0-1,-1-1 0,-1 0 1,0 0-1,13-20 1,4-3 267,-19 24-298,-5 6-107,1 0 0,-1 0 1,0 0-1,1 0 0,0 0 1,-1 1-1,1-1 0,0 1 1,0 0-1,1 0 0,-1 0 1,6-3-1,-8 6-48,0-1 1,0 0-1,0 1 0,0-1 1,0 1-1,0-1 1,-1 1-1,1 0 0,0-1 1,0 1-1,-1 0 0,1-1 1,0 1-1,-1 0 0,1 0 1,0 0-1,-1 0 0,1-1 1,-1 1-1,0 0 0,1 0 1,-1 0-1,0 0 0,0 0 1,1 0-1,-1 2 0,6 34 18,-5-28-12,8 94-69,-5 136 1,-5-145 54,1-68-1,1 71-70,-4-1 0,-24 152 1,-14-68-120,32-148 161,-1 0 0,-2 0 0,-21 40 1,32-70 33,1-1 1,-1 1 0,0 0-1,0-1 1,0 0 0,0 1 0,0-1-1,0 1 1,0-1 0,-1 0-1,1 0 1,0 0 0,-1 0-1,1 0 1,-4 2 0,5-3-1,-1 0 1,0 0-1,1-1 1,-1 1-1,1 0 1,-1 0-1,0 0 1,1 0-1,-1-1 1,1 1-1,-1 0 1,1-1 0,-1 1-1,1 0 1,-1-1-1,1 1 1,-1-1-1,1 1 1,-1-1-1,1 1 1,0-1-1,-1 1 1,1-1-1,0 1 1,0-1-1,-1 1 1,1-1-1,0-1 1,-4-8 59,1-1 0,1 1 1,-2-20-1,3 23-72,-9-104 40,9-205 0,3 294-51,0 1 0,2-1 1,0 1-1,2 0 1,0 0-1,1 1 1,2 0-1,0 0 1,0 1-1,2 0 1,16-22-1,3 2-791,2 1 0,1 2-1,70-58 1,-38 36-3874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36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1 180 3833,'0'0'3790,"0"-2"-3539,0-1 1,0 1 0,0 0-1,0 0 1,1-1-1,-1 1 1,1 0-1,0 0 1,1-3-1,143-145 396,-145 150-649,0 0 1,0-1-1,1 1 1,-1 0-1,0 0 0,0-1 1,0 1-1,0 0 0,0 0 1,1 0-1,-1-1 1,0 1-1,0 0 0,0 0 1,1 0-1,-1 0 1,0-1-1,0 1 0,1 0 1,-1 0-1,0 0 0,0 0 1,1 0-1,-1 0 1,0 0-1,1 0 0,-1 0 1,0 0-1,0 0 1,1 0-1,-1 0 0,0 0 1,0 0-1,1 0 0,-1 0 1,0 0-1,1 0 1,-1 0-1,0 0 0,0 0 1,0 1-1,1-1 1,-1 0-1,0 0 0,0 0 1,1 0-1,-1 1 0,0-1 1,0 0-1,0 0 1,0 0-1,1 1 0,-1-1 1,0 0-1,0 0 1,0 1-1,0-1 0,0 0 1,0 0-1,0 1 0,0-1 1,0 0-1,0 1 1,1 23-62,-2-14 42,-15 254-1498,16-155-2491,0-69 1310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36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1 3137,'0'0'6969,"36"174"-6729,-36-127-120,0 3-56,0 14-64,-8-4-232,-28 30-608,5-19-1833,-1-14-2496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37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1 2841,'0'0'2440,"18"3"-2096,55 15-28,-70-18-299,-1 1 0,0 0 0,1 1 0,-1-1 0,0 0 0,0 0 0,0 1 0,0 0 0,0-1 0,-1 1 0,1 0 0,0 0 0,-1 0-1,1 0 1,-1 0 0,0 0 0,0 0 0,0 0 0,0 1 0,0-1 0,0 0 0,0 1 0,-1-1 0,1 0 0,-1 1 0,0-1 0,0 1 0,0-1 0,0 1 0,0-1-1,0 1 1,-1-1 0,0 4 0,0 7 85,1-7-71,-1 0 0,1 0 0,-2 0-1,1 0 1,0 0 0,-1 0 0,0-1 0,-1 1 0,1 0 0,-1-1 0,0 0 0,0 0 0,-1 0 0,-6 8 0,-7 5-80,-1-1 0,-31 22 0,-7 7-443,55-45 335,33-2 27,3-6-578,-1 3-1,54-2 1,-79 6-1956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37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0 3121,'0'0'6193,"0"71"-5881,0-39-224,0 8-88,0 2-176,0 5-376,0 24-656,0-14-1033,-8-3-2224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3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11 3673,'0'0'3554,"0"-1"-3544,0 1-1,0 0 1,0 0 0,0-1 0,0 1 0,-1 0-1,1-1 1,0 1 0,0 0 0,0-1-1,0 1 1,0 0 0,0-1 0,0 1 0,0 0-1,0-1 1,1 1 0,-1 0 0,0-1-1,0 1 1,0 0 0,0-1 0,0 1 0,1 0-1,-1-1 1,0 1 0,0 0 0,0 0-1,1-1 1,-1 1 0,0 0 0,0 0 0,1 0-1,-1-1 1,1 1 0,208 0 1580,-208 0-1596,0 1 0,0-1 0,-1 1 1,1-1-1,0 1 0,-1 0 0,1-1 0,0 1 1,-1 0-1,1-1 0,-1 1 0,1 0 1,-1 0-1,1-1 0,-1 1 0,0 0 0,1 0 1,-1 0-1,0-1 0,0 1 0,0 0 1,1 0-1,-1 0 0,0 0 0,0 0 0,0 0 1,0-1-1,-1 1 0,1 0 0,0 0 1,0 0-1,0 0 0,-1 0 0,1 0 0,-1 3 1,0 1 0,0-1 0,0 0 0,0 0-1,0 0 1,-1 0 0,-2 4 0,-8 5-4,-1-1 1,0-1 0,-1 0-1,0-1 1,-1-1 0,0 0-1,-23 10 1,46-20-511,0 1-1,-1 0 1,1 0 0,14 3 0,-16-3 538,0 1 1,0 0-1,0 0 1,0 1-1,0 0 1,-1 0 0,1 0-1,0 1 1,9 5-1,-12-4-25,0 0 0,0 0 0,0 1 0,0-1 0,-1 1 0,1-1-1,-1 1 1,0 0 0,-1-1 0,1 1 0,-1 0 0,0 0 0,0 0-1,-1 1 1,1-1 0,-1 0 0,0 0 0,0 0 0,-1 0 0,0 0-1,0 0 1,0 0 0,0 0 0,-1 0 0,0 0 0,0 0 0,0-1-1,-1 1 1,1-1 0,-1 0 0,0 1 0,-4 3 0,-1-1 30,-15 16-46,-47 35-1,63-53 71,0 0-1,0 0 0,-1-1 0,0 0 0,0-1 0,0 0 0,0 0 1,0-1-1,0 0 0,-1 0 0,-16 1 0,25-4-47,-1 1 0,1 0-1,-1-1 1,1 1 0,-1-1 0,1 1-1,0 0 1,-1-1 0,1 1 0,0-1 0,-1 1-1,1-1 1,0 1 0,-1-1 0,1 1-1,0-1 1,0 0 0,0 1 0,-1-1-1,1 1 1,0-1 0,0 1 0,0-1 0,0 0-1,0 1 1,0-1 0,0 1 0,0-1-1,1 0 1,-1 1 0,0-1 0,0 0-1,0 0-22,0-4-200,0-1-1,0 1 1,0-1-1,0 1 1,1-1-1,0 1 0,0 0 1,0-1-1,1 1 1,0 0-1,0 0 1,0 0-1,6-10 0,12-11-3415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5.4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198 0 3913,'0'0'2298,"0"7"-2222,0 29 86,1-9 168,0 0 0,-3 0 0,0-1 0,-11 50 0,-7-6-337,-3-1-1,-4-1 1,-48 91 0,74-156-51,0-1 2,0-1 1,0 1-1,0 0 1,0-1-1,0 1 1,0 0-1,0-1 1,0 1-1,-1-1 1,1 0-1,0 1 0,-1-1 1,1 0-1,-1 0 1,0 0-1,1 0 1,-1 0-1,0 0 1,0-1-1,-3 2 0,5-4-48,-1 1 0,0-1 0,1 1 0,-1-1 0,1 1 0,0-1 0,-1 0 0,1 1 0,0-1 0,0 0 0,0 1 0,0-1 0,0 0 0,1-1-1,-1-1-187,0-27-1509,0-1-766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39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1 2897,'0'0'5137,"60"85"-4961,-60-35-176,-12 11-192,-44 28-552,5-11-1033,3-14-2280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42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7 2721,'0'0'5778,"-8"-7"-2611,7 8-3150,0-1-1,1 1 0,-1-1 0,0 1 0,0-1 0,0 1 0,1 0 0,-1 0 0,0-1 0,1 1 0,-1 0 0,1 0 0,-1 0 0,1-1 1,-1 1-1,1 0 0,0 0 0,-1 0 0,1 0 0,0 0 0,0 0 0,0 0 0,0 0 0,0 0 0,0 2 0,-3 33-74,3-29 83,-25 228-73,-2 76-542,27-200 254,0-110 302,0 1 0,1 0 0,-1 0-1,1 0 1,-1-1 0,1 1 0,0 0 0,0-1 0,-1 1 0,1 0-1,0-1 1,1 1 0,-1-1 0,0 0 0,0 1 0,1-1-1,-1 0 1,0 0 0,1 0 0,-1 0 0,1 0 0,0 0 0,-1 0-1,1 0 1,0-1 0,0 1 0,-1 0 0,1-1 0,0 0-1,0 1 1,3-1 0,9 2-406,1-1-1,-1-1 1,17 0 0,-15-1-169,17-1-1232,-4-10-67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42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54 4457,'0'0'5361,"206"-39"-5361,-115 32-240,-15 0-1248,-9 7-2809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42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4561,'0'0'5089,"126"8"-5001,-66-8-88,-9 0-856,-7 0-2065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43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5881,'0'0'2261,"0"26"-2183,-4 186-3,4-121-178,1-90 95,0-1-1,0 1 1,0-1-1,0 1 1,0-1-1,1 0 1,-1 0-1,0 0 1,0 0-1,1 0 1,-1 0-1,0 0 1,2 0-1,-1 0 11,1-1 21,0 0 1,0 0-1,0-1 1,0 1-1,0-1 0,0 1 1,0-1-1,-1 0 0,1 0 1,-1 0-1,1 0 0,-1-1 1,0 1-1,0-1 1,0 1-1,0-1 0,-1 0 1,1 0-1,1-3 0,28-60 178,-29 62-193,1-4 21,1-1-1,-1 0 1,0 0-1,-1 0 1,0-1 0,0-10-1,-2 19-24,0 16-266,0 125 194,1-139 60,-1 0 0,0 0 0,1 0 1,-1 0-1,0 0 0,1 0 0,0 0 1,-1 0-1,1 0 0,-1 0 0,1 0 1,0 0-1,0 0 0,0 0 0,-1-1 1,1 1-1,0 0 0,0-1 1,0 1-1,0-1 0,0 1 0,0-1 1,0 1-1,0-1 0,0 0 0,0 1 1,1-1-1,-1 0 0,2 0 0,-1 1 18,0-1 0,1 0 0,-1 1 0,0-1 0,0 0-1,1-1 1,-1 1 0,0 0 0,0-1 0,1 1 0,-1-1-1,0 1 1,0-1 0,0 0 0,3-2 0,3-6 44,-1-1 1,1-1-1,-2 0 1,1 0-1,-2 0 1,1 0-1,6-22 1,3-28 138,-14 59-179,0 13-907,1 8 702,1 1-1,0-1 1,2 0-1,0-1 1,2 1-1,0-1 1,1 0-1,0-1 0,1 0 1,19 25-1,-4-10-1419,-7-9-98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44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59 3505,'0'0'3203,"41"0"-2384,130 0-244,-85-2-239,-74 1-318,0 1 0,0 0-1,0 1 1,18 3 0,33 16-155,-53-15-47,1-1 0,-1-1 0,1 1 1,-1-2-1,1 0 0,18 2 0,-11-4-209,-12 1 317,1-1 0,-1 0 0,0 0 1,0-1-1,1 0 0,-1 0 0,7-2 1,-11 2 111,0-1 1,0 1 0,0 0-1,0 0 1,0-1 0,0 0 0,0 1-1,-1-1 1,1 0 0,-1 1-1,0-1 1,1 0 0,-1 0-1,0 0 1,0 0 0,0-1-1,0 1 1,0 0 0,-1 0-1,1-1 1,-1 1 0,1 0-1,-1-5 1,1-37 2124,-2 43-2116,1 1 0,-1-1 1,1 1-1,-1-1 0,1 1 1,-1 0-1,1-1 0,-1 1 1,1 0-1,-1-1 1,0 1-1,1 0 0,-1 0 1,1-1-1,-1 1 0,0 0 1,1 0-1,-1 0 0,0 0 1,1 0-1,-1 0 0,0 0 1,1 0-1,-2 0 1,-24 0 144,19 1-65,3-2-109,0 1 0,-1 0-1,1 1 1,-1-1-1,1 1 1,-1 0 0,1 0-1,0 0 1,0 1 0,-7 2-1,9-2-13,-1 0 1,1 0-1,-1 1 0,1-1 0,0 0 0,0 1 0,0 0 1,0-1-1,1 1 0,-1 0 0,1 0 0,-1 0 0,1 0 1,0 0-1,-1 6 0,-1 0-17,1 1-1,0 0 1,1 0-1,0-1 1,1 1-1,0 0 1,0 0-1,1 0 1,0 0-1,4 14 1,-3-19-63,-1 1 0,1-1 0,1 0 1,-1 0-1,1 0 0,0 0 0,0 0 0,0 0 1,1-1-1,0 1 0,0-1 0,0 0 0,0 0 1,1-1-1,-1 1 0,1-1 0,0 0 0,10 4 1,-1-2-436,0-1 0,1-1 0,0 0 0,-1-2 1,1 1-1,0-2 0,16 0 0,-23 0 71,-6 0 325,0 0 0,0 0 1,0 0-1,0 0 0,-1 0 1,1 0-1,0-1 1,0 1-1,0-1 0,0 1 1,-1-1-1,1 0 0,0 1 1,-1-1-1,1 0 0,0 0 1,-1 0-1,1-1 0,-1 1 1,1 0-1,-1 0 1,0-1-1,0 1 0,0-1 1,2-2-1,13-21-1314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44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65 1224,'0'0'5692,"1"-5"-4146,3 20-1280,1-1 1,0 0-1,11 19 0,-15-30-342,1 1 0,0-1-1,0 0 1,0 0-1,0 0 1,0 0-1,1 0 1,0-1-1,-1 1 1,1-1-1,0 1 1,0-1-1,0 0 1,0 0-1,1-1 1,-1 1 0,1-1-1,-1 1 1,1-1-1,3 1 1,1-2-123,0 1 1,0-1 0,0 0-1,0-1 1,0 0 0,0 0-1,0-1 1,-1 0-1,1 0 1,0-1 0,12-6-1,-15 6 210,0-1-1,0 0 1,0 1-1,-1-2 1,1 1-1,-1 0 1,0-1-1,0 0 1,0 0-1,-1 0 1,0 0-1,0-1 1,0 0-1,-1 1 1,0-1-1,2-6 1,1-41 3078,-5 56-2888,-1 28-304,0-18 177,0 0 1,2 1 0,-1-1 0,4 18 0,-4-29-90,1 0 1,0 0-1,0 0 1,0 0 0,0-1-1,0 1 1,1 0-1,-1-1 1,0 1 0,1-1-1,-1 1 1,1-1-1,-1 0 1,1 0-1,0 1 1,0-1 0,-1 0-1,1-1 1,0 1-1,0 0 1,0 0 0,0-1-1,0 1 1,0-1-1,0 0 1,3 1-1,-2-1 4,1 0 0,-1 0 0,0 0 0,0 0-1,0 0 1,0-1 0,1 0 0,-1 1 0,0-1-1,0 0 1,0 0 0,0-1 0,-1 1 0,1 0-1,0-1 1,0 0 0,2-2 0,9-12 46,0-1 0,-2 0 0,16-27 0,10-14 40,-37 52-61,-1 5-90,0 5 30,-1 34 125,0-9 138,4 43 0,-2-70-229,-1 0 0,1 0 0,0-1 0,0 1 0,-1 0-1,1-1 1,0 1 0,1-1 0,-1 1 0,0-1 0,0 1 0,1-1 0,-1 0 0,1 0 0,-1 0 0,1 0 0,-1 0-1,1 0 1,0 0 0,-1 0 0,1 0 0,4 0 0,-4 0-6,0 0-1,1-1 1,-1 1 0,1-1 0,-1 1-1,1-1 1,-1 0 0,1 0-1,-1 0 1,1 0 0,-1-1 0,1 1-1,-1-1 1,1 1 0,-1-1-1,0 0 1,1 0 0,2-2 0,4-5 50,-1-1 0,0 0 1,-1-1-1,0 1 0,0-2 1,-1 1-1,9-22 0,-14 28-11,-1 3-22,0-1 1,1 0-1,-1 1 1,0-1 0,1 1-1,-1-1 1,1 1-1,-1 0 1,1-1-1,0 1 1,0 0 0,0-1-1,-1 1 1,1 0-1,0 0 1,2-2 0,21 38 448,-21-32-458,-1 0 0,1 0 0,0 0-1,-1 0 1,1 0 0,1-1 0,-1 1 0,0-1 0,1 0 0,-1 0 0,1 0 0,0 0 0,5 1 0,20 1-4758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45.2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57 6121,'0'0'5369,"289"-50"-5369,-163 43-216,-19 7-1296,-27 0-6642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23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0 375 3409,'0'0'6760,"13"8"-6409,37 47-160,-39-42-183,1 0 0,0 0 0,24 19 1,-32-30-10,0 0 1,0 0 0,0 0 0,0-1 0,0 1 0,1-1-1,-1 0 1,0-1 0,1 1 0,-1-1 0,0 0 0,1 0-1,-1 0 1,1 0 0,-1-1 0,0 1 0,1-1 0,-1-1-1,0 1 1,0 0 0,0-1 0,0 0 0,0 0 0,0 0-1,0-1 1,-1 1 0,1-1 0,-1 0 0,0 0 0,1 0-1,2-4 1,5-7 2,0-1 1,-1-1-1,-1 0 0,0 0 0,-1-1 0,-1 0 1,-1 0-1,0-1 0,3-19 0,-2-5-9,-2 1 0,0-79 1,-4 90-2,0 22 7,0 0-1,-1 0 1,0 1-1,0-1 1,-1 0 0,-2-11-1,3 19 2,-1-1 0,1 1-1,0 0 1,-1 0 0,1-1 0,-1 1-1,1 0 1,0 0 0,-1 0 0,1 0-1,-1-1 1,1 1 0,-1 0-1,1 0 1,0 0 0,-1 0 0,1 0-1,-1 0 1,1 0 0,-1 0 0,1 1-1,0-1 1,-1 0 0,1 0-1,-1 0 1,1 0 0,0 1 0,-1-1-1,1 0 1,-1 0 0,1 0 0,0 1-1,-1-1 1,1 0 0,0 1-1,0-1 1,-1 0 0,1 1 0,-3 16-46,1 0 0,0-1 0,1 1 0,1 0 0,2 17 0,0 12 52,-4 26-4,2 55 8,2-109-9,0 0 0,0-1 0,2 1 0,0-1 0,8 18 0,-11-31-9,1 0 1,0 0 0,1 0 0,-1 0 0,1 0 0,-1-1 0,1 1 0,0-1-1,5 4 1,-8-6 2,1-1-1,0 1 0,-1-1 1,1 1-1,0-1 0,0 0 1,-1 1-1,1-1 0,0 0 1,0 1-1,0-1 0,0 0 1,-1 0-1,1 0 1,0 0-1,0 0 0,0 0 1,0 0-1,0 0 0,-1 0 1,2-1-1,0 1 5,-1-1 0,0 0-1,0 0 1,0 0 0,0 0 0,0 0 0,0 0-1,0 0 1,0 0 0,0 0 0,0 0-1,-1-1 1,1 1 0,0 0 0,-1-1 0,1 1-1,0-3 1,34-90 35,-15 47-34,-3-1 0,16-68 0,-32 96 529,-3 51-643,-6 38-1,3-38 105,0 40 0,5-60 10,0-7-14,0-1 0,0 1 0,0 0-1,0-1 1,0 1 0,1-1 0,2 6 0,-3-7 0,1-1 0,-1 0 0,1-1 0,0 1 0,0 0 0,0 0 0,0 0 1,0 0-1,0-1 0,0 1 0,0 0 0,0-1 0,0 1 0,0-1 0,0 1 0,0-1 0,0 1 1,0-1-1,1 0 0,-1 0 0,0 0 0,0 1 0,0-1 0,1 0 0,-1-1 0,1 1 0,4 1 6,-1-1-1,0 0 0,0-1 0,1 1 1,-1-1-1,0 0 0,0 0 0,0 0 1,0-1-1,0 0 0,0 0 0,-1 0 1,1 0-1,-1-1 0,1 0 0,-1 0 1,0 0-1,0-1 0,0 1 0,0-1 1,-1 0-1,5-5 0,4-8 5,-1 1 0,-1-1 0,0-1 1,-1 0-1,-1 0 0,0-1 0,-2 0 0,0 0 0,-1-1 0,-1 0 0,2-38 0,-5 56 1,0-20 11,0 15-16,0 11-37,-9 335 68,8-337-30,0 0-1,0 0 1,0 1-1,0-1 1,1 0-1,-1 0 1,1 0-1,-1 1 1,1-1-1,0 0 1,0 0-1,0 0 1,0 0-1,0 0 1,1 0-1,-1-1 1,1 1-1,-1 0 1,1-1-1,-1 1 1,1-1-1,0 1 1,2 0-1,-1 0-13,0-1-1,-1 0 0,1 0 1,0-1-1,0 1 0,0-1 0,0 1 1,0-1-1,0 0 0,0 0 1,-1 0-1,1 0 0,0-1 1,0 1-1,0-1 0,0 0 0,0 0 1,4-1-1,-3-1 17,1 0-1,-1-1 1,1 1 0,-1-1-1,0 0 1,0 0-1,-1 0 1,1 0 0,-1-1-1,0 0 1,0 1 0,0-1-1,3-9 1,26-74-2,-28 78 1,41-136 21,-44 267 907,-36 257-860,14-192-156,12-87 92,-29 230 94,36-318-65,0 2-17,0 0-1,-1 0 0,-1 0 0,-5 13 0,8-23-4,0-1 0,0 1 0,-1 0 0,1-1 0,-1 1 0,0-1 0,0 0 0,0 0 0,0 1 0,0-1 0,0 0 0,0-1 0,-1 1 0,1 0 0,-1-1 0,1 1 0,-1-1 0,0 0 0,0 0 0,1 0 0,-1 0 0,0 0 0,-5 0 0,1 0 28,1-1 0,0 1-1,-1-2 1,1 1 0,0 0-1,-1-1 1,1 0-1,-11-4 1,13 3-10,1 0 0,-1 0 0,1 0 0,0 0 0,0-1-1,0 0 1,0 1 0,0-1 0,1 0 0,-1 0 0,1-1 0,0 1 0,-1 0 0,2-1-1,-3-3 1,-2-7 11,0-1 1,0 0-1,2 0 0,0 0 0,0-1 0,0-18 0,2 24-41,2 1 0,0-1 0,0 0 0,0 1 0,2-1-1,-1 1 1,1 0 0,0-1 0,1 1 0,0 0 0,8-16 0,10-6-68,2 0 1,1 1 0,32-31-1,6-7-150,-34 37-152,-1-2-1,-3-1 1,0-1 0,-2-1 0,-2-1-1,-2-1 1,24-66 0,18-118-736,-21 72 3025,-38 147-1461,-1 387 958,0-384-1413,-1 1 0,1 0 0,0-1 0,0 1 0,0 0 0,0 0 0,0-1 0,0 1 0,0 0 0,0 0 0,0-1 0,0 1 0,0 0 0,0 0 0,1-1 0,-1 1 0,0 0 0,0-1 0,1 1-1,-1 0 1,1-1 0,-1 1 0,0-1 0,1 1 0,-1 0 0,1-1 0,0 1 0,-1-1 0,1 1 0,-1-1 0,1 0 0,0 1 0,-1-1 0,1 0 0,0 1 0,-1-1 0,1 0 0,0 0 0,-1 0 0,1 1 0,0-1 0,0 0 0,-1 0 0,2 0 0,0-1 11,0 0 1,0 1-1,-1-1 1,1 0-1,0 0 1,-1 0-1,1 0 1,-1-1-1,1 1 1,-1 0 0,1 0-1,-1-1 1,0 1-1,0-1 1,0 0-1,2-2 1,23-54 57,-2 0 1,28-109-1,-54 183-85,1-1 0,0 1 0,3 25 0,0 6 47,-2-30-30,2 51 66,-2-65-72,0 0 0,1 0 0,-1 0 0,1 0 1,0 0-1,0 0 0,0 0 0,0 0 0,0-1 0,1 1 1,-1 0-1,1-1 0,0 1 0,0-1 0,0 1 1,0-1-1,4 3 0,-4-3-14,0-1-1,1 0 1,-1 0 0,0 0-1,1-1 1,-1 1 0,1-1-1,-1 1 1,1-1 0,-1 0-1,0 0 1,1 0 0,-1 0 0,1 0-1,-1 0 1,1-1 0,-1 1-1,1-1 1,-1 0 0,0 0-1,1 0 1,-1 0 0,0 0-1,0 0 1,0-1 0,0 1 0,0-1-1,0 1 1,0-1 0,0 0-1,-1 0 1,1 0 0,-1 0-1,3-4 1,6-8 40,-2 0-1,0 0 1,13-32 0,-16 33-58,15-31 44,-5 13 26,-2 0-1,17-58 0,-49 206 558,12-76-589,3-1 0,-1 76 1,5-115-33,0 0 0,0 1 0,0-1 0,0 0 1,0 1-1,0-1 0,0 0 0,1 0 0,-1 1 0,0-1 1,1 0-1,-1 0 0,1 1 0,-1-1 0,1 0 0,-1 0 1,1 0-1,0 0 0,0 0 0,0 0 0,0 0 0,0 0 0,-1 0 1,3 1-1,0-1-242,0 0 1,0 0 0,0-1-1,1 1 1,-1-1-1,0 0 1,0 1 0,5-2-1,-7 1 194,24 0-2527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23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0 4993,'0'0'5536,"-6"22"-5105,-3 5-321,-31 118 324,23-69-562,3 1 0,4 1 0,-1 79 0,11-156 80,0 0 1,0 0 0,0-1-1,1 1 1,-1 0-1,0 0 1,0 0 0,1-1-1,-1 1 1,0 0 0,1-1-1,-1 1 1,1 0-1,-1 0 1,1-1 0,-1 1-1,1-1 1,-1 1 0,1 0-1,0-1 1,-1 1-1,1-1 1,0 0 0,-1 1-1,1-1 1,0 1-1,0-1 1,-1 0 0,1 0-1,0 1 1,0-1 0,0 0-1,-1 0 1,1 0-1,0 0 1,1 0 0,33-5-2121,-4-10-150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5.8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3881,'0'0'5449,"21"26"-5993,-7-1-1128,1-2-721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25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0 3449,'0'0'6745,"-18"33"-6350,-53 103-230,52-87-134,19-27-37,1-10-21,-1-10-12,0-1 0,0 1 0,0 0 0,0-1 0,1 1 0,-1 0 1,1 0-1,-1-1 0,1 1 0,-1 0 0,1-1 0,0 1 0,0-1 1,-1 1-1,1-1 0,1 1 0,-1-1 0,0 0 0,0 0 0,0 1 1,1-1-1,-1 0 0,0 0 0,1 0 0,-1 0 0,1 0 0,-1-1 1,1 1-1,0 0 0,-1-1 0,3 1 0,5 1-356,0-1 1,-1 0-1,1-1 0,0 0 1,10-1-1,2 0-576,-9 0 573,1 0 0,-1-1 0,1-1 0,-1 0-1,0-1 1,0 0 0,0-1 0,-1-1 0,1 1-1,12-10 1,14-11-50,50-43 1,-84 66 623,1-1 386,0-1-1,0 1 0,0-1 1,0 0-1,-1 0 0,8-12 1969,-63 22 534,41-2-2986,0 1-1,1-1 1,-1 2-1,1 0 1,-1 0 0,1 0-1,1 1 1,-13 10-1,4-2 6,0 1 0,1 0 0,1 1-1,-18 23 1,29-33-81,-1 0-1,1 0 0,0 1 1,0 0-1,1-1 1,0 1-1,0 1 1,1-1-1,0 0 1,0 1-1,0-1 1,1 1-1,0-1 1,1 1-1,0 14 1,1-21-3,0 0 0,0 0 1,0 0-1,0 0 1,0 0-1,0-1 0,0 1 1,0 0-1,0-1 1,0 1-1,0-1 0,1 1 1,-1-1-1,0 0 1,0 1-1,0-1 0,1 0 1,-1 0-1,0 0 1,0 0-1,1 0 0,-1 0 1,0 0-1,3-1 0,32-2-19,-27 0 2,0 0 0,0-1 1,0 0-1,-1 0 0,1-1 1,-1 0-1,0 0 0,-1-1 1,1 0-1,-1 0 0,7-8 1,2-4-41,0 0 0,-2-1 1,16-25-1,-30 43 57,5-6 1,0 0-1,-1 0 1,0 0 0,0-1-1,-1 0 1,0 0 0,-1 0 0,1 0-1,1-15 1,-4 21 207,-5 19-159,-3 9-73,1 1 1,1 0 0,1 0 0,2 0 0,1 0 0,1 1-1,3 32 1,-2-58-4,0-1-1,0 0 1,1 1-1,-1-1 0,1 0 1,-1 1-1,1-1 1,-1 0-1,1 1 1,0-1-1,-1 0 1,1 0-1,0 0 0,0 0 1,0 1-1,0-1 1,0 0-1,0-1 1,0 1-1,0 0 0,2 1 1,0-1-11,0 1 0,1-1 0,-1 0 0,0 0 1,0-1-1,0 1 0,1-1 0,-1 0 0,5 1 0,-2-2 0,1 1 0,0-1 0,0 0 0,0 0 0,0-1 0,-1 0-1,1 0 1,-1-1 0,7-3 0,0-3 9,-1-1 1,0 0-1,0-1 0,-1 0 0,0-1 1,-1-1-1,11-16 0,5-12 9,23-49 0,-33 56 257,-2 1-1,18-64 1,-86 276 1923,16-6-2372,9 0-1,7 2 1,0 286-1,22-400 365,0-60 6,0-1-143,-1 0-1,1-1 0,-1 1 0,0 0 1,1 0-1,-1-1 0,1 1 0,-1 0 1,1-1-1,0 1 0,-1 0 0,1-1 1,-1 1-1,1-1 0,-1 1 0,1-1 1,0 1-1,-1-1 0,1 1 0,0-1 1,0 1-1,-1-1 0,1 1 0,0-1 1,0 1-1,0-1 0,0 0 0,0 1 1,0-1-1,0 0 0,-4-36-30,3 1-1,1-1 0,5-47 1,5 6-39,27-99 0,-14 73 37,-9 33 17,1-8-1,3 1 1,30-80-1,-44 147-7,0 1-1,1-1 1,1 1-1,0 0 1,8-10-1,-12 17 7,0 0-1,1 1 1,0-1 0,0 1-1,0-1 1,0 1-1,0 0 1,0 0 0,0 0-1,1 0 1,-1 1-1,1 0 1,-1-1 0,1 1-1,0 0 1,-1 1 0,1-1-1,7 0 1,-6 1-1,0 0 0,-1 0 0,1 0 0,0 0 0,-1 1 1,1 0-1,-1 0 0,1 0 0,-1 1 0,1-1 0,7 5 0,-10-4 3,0 0-1,0 1 1,0-1-1,0 1 0,0 0 1,0-1-1,-1 1 0,1 0 1,-1 0-1,0 0 1,0 0-1,0 0 0,0 0 1,-1 0-1,1 0 1,-1 1-1,0-1 0,0 6 1,2 4 10,-1 0 1,-1 0-1,0 0 1,-1 0-1,0-1 1,-1 1-1,-1 0 1,0 0-1,0-1 1,-1 0-1,-1 1 0,0-2 1,-13 23-1,1-11-62,12-17-78,0-1 0,1 1-1,-1 0 1,1 0-1,1 1 1,-1-1-1,1 1 1,0 0-1,1-1 1,-3 12-1,21-17-5973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5:26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20 7642,'0'0'3490,"-9"12"-3408,1-4-79,1 2 0,0-1-1,1 1 1,0 0 0,1 0-1,0 1 1,0 0 0,1 0-1,1 0 1,0 0 0,0 0-1,-1 21 1,3-30-15,1 0-1,0-1 1,0 1 0,0 0-1,0 0 1,1 0-1,-1 0 1,0 0 0,1 0-1,-1 0 1,1 0-1,0-1 1,0 1 0,-1 0-1,1 0 1,0-1-1,1 1 1,-1-1 0,2 4-1,0-4 5,0 0-1,1 1 1,-1-1-1,0 0 1,0-1-1,0 1 1,0-1 0,1 1-1,-1-1 1,0 0-1,6 0 1,1-1 13,0 0 0,0-1 0,0 1 0,-1-2 0,1 0 0,-1 0 0,1 0 0,-1-1 0,0-1-1,15-9 1,7-7 25,43-40-1,-32 26-33,-21 15 5,-18 16 7,1 0 0,0 0 0,0 0 0,1 1 0,-1-1 0,7-3 0,-10 7 34,-8 17 31,-9 15-61,2 0 0,-13 40 0,23-58-36,0 0 0,1 1 0,1 0 0,0-1-1,1 1 1,0 0 0,2 0 0,1 16 0,-2-29 11,1 0 1,-1 0 0,1 0-1,0 0 1,0 0 0,-1 0 0,1 0-1,0-1 1,1 1 0,-1 0-1,0-1 1,0 1 0,1-1-1,-1 1 1,1-1 0,-1 1-1,1-1 1,0 0 0,-1 0 0,1 0-1,0 0 1,0 0 0,0 0-1,0-1 1,0 1 0,0 0-1,4 0 1,5 0-34,0 0-1,1 0 0,-1-1 1,12-1-1,0 0-77,-9 1 72,-7 1 37,-1-1 0,1 0 0,0-1 0,-1 1 1,1-1-1,-1 0 0,1-1 0,-1 0 0,8-3 0,-11 4-10,-1-1 0,1 1 0,0 0 1,0 0-1,0 0 0,0 0 0,0 0 0,0 1 0,0-1 1,0 1-1,0 0 0,0 0 0,0 0 0,0 0 0,0 1 1,4 0-1,-4 0-4,-1 1 1,0-1 0,1 1-1,-1-1 1,0 1-1,0-1 1,0 1 0,-1 0-1,1 0 1,0 0-1,-1 0 1,1 0 0,-1 1-1,0-1 1,1 0-1,-1 1 1,0-1 0,1 6-1,9 34 4,-2 0 0,-2 1 1,-2 1-1,-2-1 0,-3 62 0,0-89 46,-2 1 0,0 0 0,-1 0-1,0-1 1,-1 1 0,-1-1 0,-1 0 0,0-1 0,-1 0 0,-1 0 0,-1 0 0,0-1 0,0 0-1,-1 0 1,-1-1 0,0-1 0,-1 0 0,-1 0 0,0-1 0,0-1 0,-1 0 0,0-1-1,-28 13 1,26-16 184,0-2 0,-1 0-1,1 0 1,-1-2 0,0 0 0,1-1-1,-25-2 1,39 1-184,1 0-1,-1 0 1,1 0-1,-1 0 1,1-1-1,-1 1 1,1-1-1,-1 1 1,1-1-1,0 1 1,-1-1-1,1 0 1,0 0-1,0 1 1,-1-1-1,1 0 1,0 0-1,0 0 1,0-1-1,0 1 1,0 0-1,-1-2 1,0-1 0,0 1 0,1-1 1,-1 0-1,1-1 0,0 1 0,0 0 1,0 0-1,0-5 0,0-3-18,1-1 1,0 1-1,1-1 0,0 1 1,4-15-1,-2 15-19,2-1 1,0 1-1,0 1 0,1-1 1,0 1-1,1 0 0,14-17 1,67-69-208,-71 80 157,194-188-1265,114-124-3143,-315 318 4518,8-10-135,22-31 1,-36 47 219,-1-1 0,1 0 0,-1 0 0,-1 0 1,1 0-1,-1-1 0,0 1 0,0-1 0,-1 1 0,0-1 0,1-7 0,-3 14-84,1-1 0,0 1 0,-1-1 0,1 1 0,-1-1 0,1 1 0,-1 0 0,1-1 0,0 1 0,-1 0 0,0-1 0,1 1 0,-1 0 0,1-1 0,-1 1 0,1 0 0,-1 0 0,1 0 0,-1 0 0,0 0 0,1-1 0,-1 1 0,1 0 0,-1 0 0,0 0 0,1 1 0,-1-1 0,1 0 0,-1 0 0,0 0 0,0 1 0,-4-1 177,0 1-163,-1 0 0,1 0 0,0 0-1,0 1 1,0 0 0,0 0 0,0 0-1,0 1 1,0 0 0,1 0 0,-1 0 0,1 0-1,0 1 1,0-1 0,0 1 0,0 0 0,1 1-1,-5 6 1,-3 4 57,0 2-1,1 0 1,1 0 0,-8 21-1,10-19-9,1 1 0,1 0 0,1 0 0,0 0 0,2 0 0,0 1-1,1-1 1,2 1 0,2 23 0,-2-37-89,0 1 0,1-1 0,0 0-1,1-1 1,-1 1 0,1 0 0,0-1 0,1 1-1,0-1 1,0 0 0,0 0 0,0-1 0,1 1-1,0-1 1,0 0 0,1 0 0,0-1 0,-1 1-1,1-1 1,1 0 0,-1-1 0,1 0 0,-1 0-1,8 2 1,9 2-67,0-1 0,0-1 0,1-1 0,0-1 0,43 0 0,60-3-795,-14 0-941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23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0 5641,'0'0'6987,"-8"1"-6578,3 0-393,1 0 0,0 0 0,0 1 0,0-1 0,0 1 0,0 0 0,0 0 0,0 0 0,0 1 0,1-1 0,-1 1 0,-3 3 0,-3 5-13,0 0 0,0 1 0,-8 13 1,2 0-74,1 0 1,1 2-1,1 0 1,1 0 0,2 1-1,1 1 1,1 0 0,1 0-1,1 0 1,2 1 0,1 0-1,2 30 1,1-45-207,1 0 0,1-1 0,0 1 0,1-1 0,0 0 0,1 0 0,1 0 0,1 0 0,-1-1 0,2 0 0,0 0 0,11 15 1,18 24-4173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24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72 2937,'0'0'7903,"-5"-3"-7355,1 0-411,3 2-98,-1 0 1,1 0-1,0 0 1,-1 0-1,0 0 1,1 0-1,-1 0 1,1 0-1,-1 1 1,0-1-1,0 1 1,1-1-1,-1 1 1,-3-1-1,3 3-29,0-1 0,0 0 0,0 1 0,0-1 0,0 1-1,0-1 1,1 1 0,-1 0 0,1 0 0,-1 0 0,1 0 0,0 0-1,-1 0 1,1 0 0,0 0 0,0 4 0,-4 2 2,-3 8-13,0 1-1,1 1 0,1-1 1,-7 28-1,11-33-32,-1 0 0,2 0 0,0 0 0,0 0 0,1 0 0,1 1 0,0-1 0,2 12 0,-2-22 12,0 1 0,1-1 0,-1 0 0,0 0 0,1 0 1,-1 0-1,1 0 0,-1 0 0,1 0 0,0-1 0,0 1 0,0 0 1,0-1-1,0 0 0,0 1 0,0-1 0,1 0 0,-1 0 1,0 0-1,1 0 0,-1-1 0,0 1 0,1-1 0,3 1 0,8 1-71,1 0 0,26-1-1,-33-1 68,2-1 22,0 0 0,-1 0 0,1 0 0,0-1 0,-1-1 0,0 0 0,1 0 0,-1-1 0,0 0 0,-1 0 0,1-1 0,-1 0 0,0-1 0,0 0 0,-1 0 0,1 0 0,-1-1 0,-1-1 0,1 1 0,-1-1 0,6-10 0,-4 5 15,0-1 0,-1 0 0,-1 0 0,0 0 0,-1-1 0,-1 0 0,0 0 0,-1 0 0,0-1 0,-2 1 0,0-1 0,-1-26 0,0 40-12,-1 0 0,1 0 0,0 0 0,-1 0 0,0 0 0,0 0 0,1 0 0,-1 1 1,0-1-1,0 0 0,0 0 0,-1 1 0,1-1 0,0 1 0,-1-1 0,1 1 0,-1 0 0,1-1 0,-1 1 0,0 0 0,1 0 0,-1 0 0,0 0 0,0 1 0,0-1 0,0 0 0,0 1 1,0-1-1,0 1 0,-2-1 0,-7 0-35,0 0-1,0 1 1,-1 0 0,-11 1 0,23-1 35,-10 2-64,-1 0-1,1 0 1,-1 1-1,1 1 1,0 0-1,0 0 1,1 1-1,-1 0 0,1 1 1,0 0-1,0 0 1,-8 9-1,-14 13-605,-45 54-1,71-76 588,-57 71-1706,11-11-858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25.1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 1 5153,'0'0'5377,"-28"228"-5145,0-118-128,-4 19-96,-3 13-8,3 1-48,0-8-352,13 18-816,3-35-1361,8-29-255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25.8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 4625,'0'0'4717,"0"-9"-4526,1 0-213,1-14 296,-2 44-81,0 259-82,18-282-335,-12-1 222,0-1 0,-1 0 1,1 0-1,-1 0 0,0-1 1,0 0-1,0 0 0,0 0 1,6-11-1,8-6-3,20-26 4,-18 23-2,36-36-1,-55 64 21,-1 1-1,0 0 0,0-1 0,0 1 0,0 0 0,0 0 0,-1 0 0,1 4 0,-1-2 10,3 13 3,-2-5-12,1-1 0,0 0 0,1 0 0,9 24 0,-11-34-26,0 0 1,1 0-1,-1-1 1,1 1-1,0 0 1,0-1-1,0 1 1,0-1-1,0 0 0,0 0 1,1 0-1,-1 0 1,1 0-1,-1 0 1,1-1-1,0 1 0,0-1 1,0 0-1,0 0 1,0 0-1,0 0 1,0 0-1,0-1 0,0 1 1,0-1-1,5 0 1,-3 1-12,1-1 0,-1 0 0,1-1 0,-1 1 0,0-1 0,1 0 1,-1 0-1,0-1 0,1 0 0,-1 0 0,0 0 0,0 0 0,-1-1 0,1 0 1,0 0-1,-1 0 0,0 0 0,0-1 0,0 0 0,0 1 0,6-9 0,12-18-52,-1-1-1,-2-1 0,20-43 1,-2 3 81,-36 71 139,-1 25 23,-2 0-169,-1 0 1,-1-1 0,-12 39-1,1 0 5,13-53-49,-5 26-339,1 1 0,-3 49-1,10-84 269,-1-1 0,1 1 0,-1-1 0,0 0-1,1 1 1,-1-1 0,1 0 0,-1 1 0,1-1-1,-1 0 1,1 1 0,-1-1 0,1 0 0,0 0-1,-1 0 1,1 0 0,-1 0 0,1 1 0,-1-1-1,1 0 1,0 0 0,-1 0 0,1-1 0,-1 1 0,1 0-1,0 0 1,-1 0 0,1 0 0,1-1-317,20 1-1545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26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0 2969,'0'0'6410,"-23"32"-6147,-70 102-56,88-127-160,0 1 1,1 0-1,-1 0 0,-4 17 1,8-22-23,1 0 0,-1-1 0,1 1 1,0 0-1,0 0 0,0 0 0,0-1 0,1 6 0,1 10 52,-2-17-77,1 1 0,-1-1 0,0 1-1,1-1 1,-1 1 0,0-1 0,1 0 0,0 1 0,-1-1 0,1 0 0,0 1-1,0-1 1,0 0 0,0 0 0,0 0 0,0 0 0,0 0 0,0 0 0,0 0-1,0 0 1,1 0 0,-1 0 0,0-1 0,1 1 0,-1 0 0,1-1 0,-1 1-1,0-1 1,1 0 0,-1 0 0,1 1 0,1-1 0,10 1-64,0 0 0,-1 0 0,15-2 0,-6 0-91,108 0-3280,-69-5-295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26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1 3937,'0'0'6046,"-17"9"-5716,-53 33-166,67-39-152,1-1 1,-1 0-1,1 1 1,-1 0-1,1 0 0,0 0 1,0 0-1,0 0 1,0 0-1,1 0 1,-1 0-1,1 1 1,0-1-1,0 0 0,0 1 1,0-1-1,1 1 1,0 0-1,-1-1 1,1 1-1,0-1 0,1 5 1,-1 5 2,-1-1-23,0-4 10,0 1-1,1-1 0,0 0 1,1 1-1,2 15 0,-2-22-19,-1 0-1,1 0 0,0-1 0,0 1 0,0 0 1,0 0-1,0-1 0,0 1 0,0-1 0,1 1 1,-1-1-1,1 1 0,-1-1 0,1 0 0,-1 0 0,1 0 1,0 0-1,0 0 0,-1 0 0,1 0 0,0 0 1,0-1-1,0 1 0,0-1 0,0 1 0,0-1 0,0 0 1,4 0-1,3 1-59,1 0 0,0 0 0,-1-1 0,1-1 0,0 1 0,-1-2 0,1 1 0,-1-1 0,1-1 0,-1 0 0,0 0 0,0-1 0,0 0 0,13-8 0,193-157 620,-215 169-521,1 0 1,-1 0-1,0 0 1,0-1-1,0 1 1,1 0 0,-1 0-1,0 0 1,0 0-1,1 0 1,-1 0-1,0 0 1,0 0-1,1-1 1,-1 1-1,0 0 1,0 0-1,1 0 1,-1 0 0,0 0-1,0 0 1,1 0-1,-1 1 1,0-1-1,0 0 1,1 0-1,-1 0 1,0 0-1,0 0 1,1 0 0,-1 0-1,0 0 1,0 1-1,0-1 1,1 0-1,-1 0 1,0 0-1,0 0 1,0 1-1,0-1 1,1 0-1,-1 0 1,0 1 0,0-1-1,0 0 1,0 0-1,0 0 1,0 1-1,0-1 1,0 0-1,1 1 1,-1-1-1,0 0 1,0 0-1,0 1 1,0-1 0,0 0-1,-1 0 1,1 1-1,0-1 1,0 0-1,0 0 1,0 1-1,1 26-190,-1-16 287,0-4-107,1 0 1,1 0 0,-1 1 0,1-1-1,5 12 1,-6-17-35,0 0 0,0 0 1,0 0-1,0-1 0,0 1 0,0 0 0,1-1 0,-1 1 0,0-1 0,1 0 1,-1 1-1,1-1 0,0 0 0,-1 0 0,1 0 0,0 0 0,0 0 1,-1 0-1,1 0 0,0-1 0,0 1 0,0-1 0,0 1 0,0-1 0,2 0 1,4 1-78,-1 0 0,1-1 1,0-1-1,-1 1 1,1-1-1,-1 0 1,1-1-1,-1 0 0,0 0 1,1 0-1,-1-1 1,0 0-1,-1-1 0,9-4 1,-7 3 54,-6 5 41,0-1 1,-1 0-1,1 0 0,-1 0 0,1 0 0,0 0 1,-1 0-1,0 0 0,1-1 0,-1 1 1,0-1-1,1 1 0,-1 0 0,1-4 1,-1 4 89,12 15-38,0-10-267,1 1 0,-1-2 1,1 0-1,20 2 0,0 0-1323,5 2-864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27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254 144 440,'0'0'2865,"1"-4"-2437,0 3-295,-1 0-108,0 1 0,1 0 1,-1-1-1,0 1 0,0 0 0,1-1 0,-1 1 0,0 0 0,0-1 0,1 1 0,-1 0 0,0-1 1,0 1-1,0-1 0,0 1 0,0 0 0,0-1 0,0 1 0,0-1 0,0 1 0,0-1 0,0 1 1,0 0-1,0-1 0,0 1 0,0-1 0,0 1 0,0 0 0,0-1 0,-1 1 0,1 0 0,0-1 1,0 1-1,-1-1 0,1 1 0,-8-13 5725,7 13-5719,-1 1 1,0-1-1,1 1 1,-1 0-1,1-1 1,0 1-1,-1 0 1,1 0-1,0 0 1,-1 0-1,1 0 1,0 0-1,0 0 1,0 1-1,0-1 1,0 0-1,0 1 1,0-1-1,0 1 1,1-1-1,-1 1 1,1-1-1,-1 1 1,1-1-1,-1 1 1,1-1-1,0 4 1,-4 6 23,1-4-61,-194 574-1632,180-542 1715,18-49-75,1 1 0,0-1 0,0 1 1,1 0-1,0 0 0,1 0 0,0 0 0,8-13 0,3-9-5,55-107 6,6 3-1,93-125 1,-153 237-3,1 0 1,1 1-1,26-24 0,-43 45-4,-1 0-1,1 1 0,0-1 0,0 0 0,0 0 1,1 0-1,-1 1 0,0-1 0,0 1 0,0-1 0,0 1 1,1-1-1,-1 1 0,0-1 0,2 1 0,-2 0 5,-1 0 1,1 0-1,-1 1 0,1-1 0,-1 0 0,1 0 1,-1 0-1,1 1 0,-1-1 0,0 0 0,1 1 0,-1-1 1,1 0-1,-1 1 0,0-1 0,1 1 0,-1-1 0,0 0 1,0 1-1,1-1 0,-1 1 0,0-1 0,0 1 1,0-1-1,0 1 0,1 0 0,0 6 22,-1 0 0,1 0 0,-1 0 1,-1 11-1,0-3 7,2 20 36,0-2-25,-8 63-1,6-86-29,-1 0-1,0-1 0,-1 1 0,0 0 1,0-1-1,-1 0 0,-1 0 0,1 0 0,-1 0 1,-12 15-1,15-23-13,1 1 1,-1 0-1,1 0 1,-1-1-1,0 1 1,0-1-1,0 0 1,0 1-1,0-1 1,0 0-1,0 0 1,0 0-1,0 0 1,0-1-1,-1 1 1,1 0-1,0-1 1,0 0-1,-1 0 1,1 1-1,-3-2 1,3-9-943,3 6 788,0-1-1,0 1 1,1-1-1,-1 1 1,1 0 0,0-1-1,0 1 1,0 0-1,1 0 1,-1 0 0,1 0-1,0 1 1,0-1-1,0 1 1,1 0 0,-1 0-1,1 0 1,6-4-1,13-8-930,47-24-1,-56 31 714,112-46-2124,-98 43 2095,20-10-211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29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72 121 80,'0'0'5725,"15"-9"-4172,45-29-160,-60 38-1371,0 0 0,0 0 0,0 0-1,1 0 1,-1 0 0,0 0 0,0 0 0,0-1-1,0 1 1,1 0 0,-1 0 0,0 0-1,0 0 1,0 0 0,0 0 0,0 0 0,0 0-1,1 0 1,-1 0 0,0-1 0,0 1 0,0 0-1,0 0 1,0 0 0,0 0 0,0 0 0,0 0-1,0-1 1,0 1 0,0 0 0,1 0-1,-1 0 1,0 0 0,0-1 0,0 1 0,0 0-1,0 0 1,0 0 0,0 0 0,0 0 0,0-1-1,0 1 1,-1 0 0,1 0 0,0 0 0,0 0-1,0-1 1,0 1 0,0 0 0,0 0-1,0 0 1,0 0 0,0 0 0,0 0 0,-1-1-1,-11-1 423,-18 4-141,24 1-290,1-1 1,-1 1-1,1 0 0,-1 0 0,1 1 0,0 0 0,0 0 1,1 0-1,-1 0 0,1 1 0,0 0 0,0 0 1,0 0-1,1 0 0,-5 10 0,3-5-71,1 0-1,0 0 1,0 0-1,2 0 1,-1 0 0,1 1-1,0-1 1,0 18 0,2-27 37,1-1 0,-1 1 1,0-1-1,0 1 1,0 0-1,1-1 0,-1 1 1,0-1-1,1 1 1,-1-1-1,0 1 1,1-1-1,-1 1 0,1-1 1,-1 0-1,1 1 1,-1-1-1,1 0 0,-1 1 1,1-1-1,-1 0 1,1 1-1,-1-1 1,1 0-1,-1 0 0,2 0 1,26 5-344,-19-5 252,0 0 0,0-1 0,19-3 1,-23 2 78,1 0 0,-1-1 0,0 0 1,0 0-1,0 0 0,0-1 0,-1 1 1,1-1-1,-1 0 0,0-1 1,0 1-1,-1-1 0,1 0 0,-1 0 1,4-7-1,-3 5 279,0 0 1,-1 0-1,0-1 1,0 0-1,0 1 1,-1-1-1,1-11 1,-3 26-257,1 0 1,-1 0-1,1 0 0,0 0 1,1-1-1,0 1 0,0 0 1,0-1-1,1 1 0,0-1 1,3 7-1,-3-10-45,-1 1 0,1-1 0,0 0 0,0 1-1,0-1 1,1 0 0,-1-1 0,0 1 0,1-1 0,0 1 0,0-1 0,0 0 0,0-1 0,0 1-1,0-1 1,0 0 0,0 1 0,9-1 0,-2 0-41,0 0 0,-1-1 0,1-1 1,-1 0-1,1-1 0,-1 1 0,0-2 0,1 0 0,-1 0 0,0-1 0,-1 0 1,1 0-1,-1-1 0,0-1 0,0 0 0,11-8 0,-5 0 59,0 0-1,-1-1 0,0 0 1,-1-1-1,-1 0 0,-1-1 1,15-28-1,-18 24 184,4-6 1526,-13 35-1083,-4 7-571,-1 0 1,-1 0-1,0-1 0,-11 15 0,-9 21-9,13-24-5,9-18-7,0 0 0,1 0 1,0 1-1,1-1 1,0 1-1,0 0 0,1 0 1,-3 14-1,5-22-149,2-35-31,9 2 212,1 1 0,1 0-1,2 0 1,1 2 0,25-36-1,-20 188 685,-19-116-718,0-1 1,0 1 0,1-1 0,-1 0 0,1 1-1,1-1 1,5 8 0,-8-13-12,0 0-1,1 1 1,-1-1 0,1 0-1,-1 1 1,1-1 0,-1 0-1,1 0 1,-1 0 0,1-1-1,0 1 1,0 0 0,0 0-1,-1-1 1,1 1 0,0-1-1,0 0 1,0 0 0,0 0-1,0 1 1,0-2-1,0 1 1,-1 0 0,1 0-1,0-1 1,0 1 0,0-1-1,0 1 1,0-1 0,2-1-1,4-3 12,-1-1-1,0 1 1,-1-1-1,0 0 1,1-1-1,-2 0 0,1 0 1,7-12-1,4-5 10,-2 2-56,-9 16 594,-6 23-189,0-9-371,0-2 16,0 3-5,0 0 1,0 0 0,1 1 0,1-1 0,2 11 0,-3-16-36,0-1 0,1 0 0,0 0 0,-1 1 0,1-1-1,1 0 1,-1-1 0,0 1 0,0 0 0,1-1 0,0 1 0,-1-1-1,1 0 1,0 0 0,0 0 0,0 0 0,6 2 0,0 0-227,0-1 1,0 0-1,1-1 1,-1 0-1,1 0 1,0-1-1,12 0 1,70-5-2567,-89 4 2726,5-1 19,1 0 0,-1-1-1,0 1 1,0-2 0,0 1 0,-1-1-1,1 0 1,-1-1 0,1 0 0,-1 0-1,0 0 1,-1-1 0,1 0 0,-1-1-1,0 1 1,0-1 0,8-11 0,-13 16 238,0 0 1,0 0-1,-1 0 0,1 1 1,-1-1-1,1 0 1,0 0-1,-1 0 1,0 0-1,1 0 0,-1 0 1,1 0-1,-1 0 1,0-1-1,0 1 1,0 0-1,0 0 0,0 0 1,0 0-1,0 0 1,0 0-1,0-2 0,-1 3-30,1-1-1,-1 1 0,1-1 0,-1 0 0,0 1 0,1-1 0,-1 1 0,0-1 0,1 1 0,-1-1 0,0 1 0,0 0 0,0-1 0,1 1 0,-1 0 0,0 0 0,0 0 0,0-1 0,1 1 0,-1 0 1,-2 0-1,0 0-19,0 0 1,-1 0-1,1 1 1,-1-1-1,1 1 1,0 0-1,-1 0 1,1 0-1,0 0 1,0 0-1,-1 1 1,1 0-1,-3 1 1,1 2-105,0 0 0,0 1 1,1-1-1,-1 1 0,1 0 0,0 0 1,1 1-1,0-1 0,0 1 0,0-1 1,1 1-1,-1 0 0,2 0 0,-1 0 1,1 0-1,0 1 0,1-1 0,0 13 1,0-19-8,0 0 0,0 1 1,0-1-1,0 0 1,1 0-1,-1 1 1,0-1-1,1 0 0,-1 0 1,1 1-1,0-1 1,-1 0-1,1 0 1,0 0-1,0 0 0,0 0 1,-1 0-1,1 0 1,0 0-1,0 0 1,1-1-1,0 2 0,2 0-41,-1 0-1,1-1 0,0 1 0,0-1 0,-1 0 0,1 0 1,7 1-1,0-2-131,0 1-1,0-1 1,0-1 0,0 0-1,11-2 1,-19 2 174,0 0-1,-1 0 1,1 0 0,0-1-1,-1 1 1,1-1 0,-1 1 0,1-1-1,-1 0 1,0 0 0,0 0 0,0 0-1,0-1 1,0 1 0,0 0 0,0-1-1,-1 0 1,0 1 0,1-1 0,-1 0-1,0 1 1,0-1 0,0 0-1,-1 0 1,1-5 0,2-8 171,-2 0-1,0-1 1,-2-24 0,1 19 216,0 20-342,0-1 0,0 1 0,0 0 0,0 0 0,0 0 0,0 0 0,1 0 0,-1 0 0,1-1 0,0 1 0,-1 0 0,1 0 0,0 0 0,0 1 0,0-1 0,2-2 0,0 2-45,0 0 0,0 0 0,0 0 1,0 1-1,0-1 0,0 1 0,0-1 0,5 0 0,7-3 20,18-6-489,0 3 0,0 1-1,43-4 1,-7 5-1792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11.4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255 1 1880,'0'0'8874,"-1"0"-8860,-1 0 0,0 0 0,0 0 0,1 0 0,-1 0 0,0 1 0,0-1 0,1 1 0,-1-1 0,1 1 0,-3 1 0,-9 8-20,0 1 0,1 0 0,0 1 0,1 0 0,1 0-1,-1 1 1,-7 16 0,-3 6-22,-28 65 0,38-77 24,1 1 0,1 0 0,1 0 1,2 1-1,0 0 0,2 0 0,-3 42 0,7-35-2,-1-20-14,0 0-1,1-1 1,0 1 0,2 0-1,-1 0 1,1-1 0,1 1 0,0-1-1,7 19 1,2-8-558,2-1 1,0 0 0,1-1-1,1-1 1,0-1-1,2 0 1,0-1-1,35 25 1,-27-22-2130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6.2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2633,'123'188'889,"-117"-178"-806,19 26 952,-19-32 273,1-5-581,4 4-542,-1-1 1,0 0-1,1-1 1,-1 0 0,0 0-1,1-1 1,-1-1-1,1 1 1,-1-2-1,21-5 1,-27 6-267,0 0 1,0 0-1,0-1 1,0 0-1,0 1 1,-1-2-1,1 1 1,0 0-1,-1-1 1,0 1-1,1-1 1,-1 0-1,0 0 0,-1-1 1,1 1-1,-1 0 1,1-1-1,-1 0 1,0 1-1,0-1 1,0 0-1,-1 0 1,0 0-1,1 0 1,-1 0-1,-1-1 1,1 1-1,-1 0 1,1-5-1,-1 7 116,-1 1 0,1-1 1,0 1-1,-1-1 0,1 0 0,-1 1 1,1-1-1,-1 1 0,0-1 0,0 1 1,0 0-1,0-1 0,0 1 0,0 0 0,0 0 1,0-1-1,0 1 0,0 0 0,-1 0 1,1 0-1,0 0 0,-1 1 0,1-1 0,-1 0 1,1 1-1,-1-1 0,1 1 0,-1-1 1,0 1-1,1 0 0,-3-1 0,-8-1 120,0 1 1,1 0-1,-17 1 0,16 1-117,6-2-14,0 2 1,1-1-1,-1 1 1,0 0-1,0 0 1,0 0-1,1 1 1,-1 0-1,1 0 1,-1 0-1,1 1 1,-5 3-1,6-3-12,1 0 0,-1 0 0,1 0 0,0 0 0,0 1 0,0-1 0,1 1 0,-1 0 0,1 0 0,0 0 0,0 0 0,1 0 0,-1 0 0,1 0 0,-1 1 0,0 8 1,1-9 29,1 1 0,-1-1 1,1 1-1,0-1 1,0 1-1,0-1 0,1 1 1,-1-1-1,3 7 1,-2-9-35,0 0 1,0 0-1,0 0 1,0 0-1,0 0 1,1 0-1,-1-1 1,1 1-1,-1 0 1,1-1-1,0 1 1,-1-1-1,1 0 1,0 0-1,0 0 1,0 0-1,0 0 1,0 0-1,0 0 1,4 0-1,24 5 23,0-2-1,0-1 1,0-1-1,0-2 1,46-5-1,-68 4-92,0 0 0,0-1 0,0 0 0,0 0 0,0 0 0,0-1 0,-1 0 0,1-1 0,-1 0 0,0 0 0,0 0 0,-1-1 0,1 0 0,-1 0 0,0-1 0,0 1 0,-1-2 0,1 1 0,-2 0 0,1-1 0,-1 0 0,1 0 0,-2 0 0,1-1 0,2-9 0,-5 15 31,9-30-469,-9 31 485,0 0 0,-1 0 0,1-1 0,0 1 0,0 0 0,0 0 0,0 0 0,0 0 1,0 0-1,0 0 0,0 0 0,0 1 0,0-1 0,0 0 0,1 1 0,-1-1 0,0 0 0,1 1 0,-1 0 0,3-1 0,-4 37 132,-1-22-39,-1 0 1,0 0 0,-1 0-1,-1 0 1,0-1 0,-7 15-1,6-15-564,0 0-1,1 1 0,0 0 0,1 0 0,1 0 1,-2 15-1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46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9 2961,'0'0'6928,"-1"0"-6915,1 0 0,0 0 0,0 0-1,0 0 1,0-1 0,0 1 0,0 0 0,-1 0 0,1 0 0,0 0 0,0 0 0,0-1 0,0 1 0,0 0 0,0 0 0,0 0 0,0 0 0,0-1-1,0 1 1,0 0 0,0 0 0,0 0 0,0 0 0,0-1 0,0 1 0,0 0 0,0 0 0,0 0 0,0 0 0,0-1 0,0 1 0,0 0-1,0 0 1,0 0 0,1 0 0,-1-1 0,0 1 0,0 0 0,0 0 0,0 0 0,0 0 0,0 0 0,1 0 0,-1 0 0,0-1 0,0 1-1,0 0 1,0 0 0,0 0 0,1 0 0,-1 0 0,0 0 0,0 0 0,0 0 0,0 0 0,1 0 0,-1 0 0,0 0 0,14 0-6,-1-1-49,1 1 0,-1 0 0,1 1 0,-1 0 0,0 1 1,1 1-1,-1 0 0,25 10 0,-36-11 1,-1 0 0,1 0-1,0 0 1,0 0 0,-1 1 0,1-1 0,-1 0-1,0 1 1,0-1 0,0 1 0,0-1-1,0 1 1,-1 0 0,1-1 0,-1 1-1,1 0 1,-1-1 0,0 1 0,0 4 0,-5 53-166,-11-12 199,13-41 5,0 1-1,0-1 1,1 1 0,0 0-1,0 0 1,-1 15-1,32-22 11,88-1 84,-116 0-99,0 0 1,1 1-1,-1-1 1,0 0 0,0 1-1,0-1 1,0 1-1,0-1 1,0 1-1,0-1 1,0 1 0,0 0-1,0 0 1,0-1-1,0 1 1,0 0-1,-1 0 1,1 0 0,0 0-1,0 0 1,-1 0-1,1 0 1,-1 0-1,1 0 1,-1 0 0,0 0-1,1 1 1,-1-1-1,0 0 1,0 0-1,1 0 1,-1 3 0,0 47-161,-1-35 117,1-10 36,-1 0 0,0 0 0,0 0 0,-1-1 0,1 1 0,-1 0 0,-1-1 0,1 1 0,-1-1 0,0 0 0,0 0 0,-6 6 0,-3 4-143,-1 0 0,-21 18 0,30-30-122,0 0-1,1 0 1,-1-1-1,-1 0 0,1 1 1,0-1-1,-1-1 0,-5 3 1,2-1-1074,-1-2-1079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46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65 1528,'0'0'6479,"-13"-2"-6030,-46-2-493,58 4 33,-1 0-1,0 1 0,1-1 1,-1 0-1,0 1 0,1-1 0,-1 1 1,0 0-1,1 0 0,-1-1 0,1 1 1,-1 0-1,1 0 0,0 0 0,-1 1 1,1-1-1,0 0 0,0 0 1,0 1-1,0-1 0,-2 3 0,-8 31-188,9-26 133,-1 3-123,1-1-1,0 1 1,1-1 0,1 23-1,0-30 31,0-3 116,0 0 0,0-1 0,0 1 0,0 0 0,0 0 0,1-1 0,-1 1 0,0 0 1,1 0-1,-1-1 0,0 1 0,1 0 0,-1-1 0,1 1 0,-1-1 0,1 1 0,-1-1 0,1 1 0,0-1 1,-1 1-1,1-1 0,-1 1 0,1-1 0,1 1 0,25 5-592,-18-5 559,0-1 0,0 0 0,0-1 0,12-3 0,-13 2 115,-1-1 1,0-1 0,0 1 0,0-1-1,-1-1 1,0 1 0,1-1 0,-2 0-1,1 0 1,0-1 0,-1 0 0,0 0-1,0 0 1,5-11 0,3-3 493,-2 0 1,-1-1-1,13-36 1,-15 31 1727,-8 42-2054,0 3-342,-1-7 84,1 0-1,1-1 1,0 1-1,3 12 1,-3-20 19,0-1 0,0 1 0,0-1 0,1 0 0,-1 1 0,1-1 0,0 0 0,0 0 0,0 0 0,1 0 0,-1 0 0,1-1 0,-1 1 0,1-1 0,0 1 0,0-1 0,4 2 0,4 1-84,-1-1 1,1 0 0,0-1 0,0 0-1,0 0 1,0-1 0,1-1 0,-1 0 0,13-1-1,3 2-149,65 4-997,-8-5-629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47.6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3793,'0'0'5281,"0"6"-5076,16 304 177,-17-295-564,1-8 118,0 0 1,0 0-1,0 0 1,1 0-1,2 9 1,-2-15-88,-1 1 0,1-1 1,-1 0-1,1 1 1,0-1-1,-1 0 0,1 0 1,0 1-1,0-1 1,0 0-1,0 0 0,0 0 1,0 0-1,0 0 1,0-1-1,1 1 0,-1 0 1,0 0-1,1-1 1,-1 1-1,0-1 0,1 1 1,-1-1-1,0 0 1,1 1-1,-1-1 0,1 0 1,-1 0-1,1 0 1,1 0-1,9 0-2902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48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 3025,'0'0'4953,"-32"214"-4865,32-161-88,0-14-88,0 0-792,12-7-457,4-7-119,-4-17-529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48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1 149 3001,'0'0'2642,"33"0"-2530,113 0-59,-73 1-1308,0-4 1,134-20-1,-200 21 1159,1 1 0,-1-1-1,0-1 1,-1 1 0,12-7 0,-16 8 269,0 0 1,0 0-1,0-1 1,0 1-1,-1 0 1,1-1-1,-1 1 1,1-1-1,-1 1 1,1-1-1,-1 0 1,0 0-1,0 1 1,0-1-1,0 0 1,0 0-1,0 0 1,-1 0-1,1 0 1,0 0-1,-1 0 1,1-3-1,-4 4 113,0 0-1,0 0 1,0 0-1,1 0 0,-1 1 1,0 0-1,0-1 1,0 1-1,0 0 1,0 0-1,-5 1 1,5 0-7,-2-1-258,1 1 0,0-1 0,0 1 0,0 1 0,0-1-1,0 1 1,0-1 0,0 1 0,1 0 0,-1 0 0,1 1 0,-1-1 0,1 1 0,0 0 0,0 0 0,0 0 0,0 0 0,0 0-1,1 1 1,0-1 0,-1 1 0,-2 6 0,2-3-89,-1 0-1,1 1 0,0-1 1,1 1-1,0-1 1,0 1-1,1 0 1,-1 0-1,2 0 1,-1 0-1,2 9 1,-1-16 33,1 0 0,-1 0 0,1 0 0,-1 0 0,1 0 0,0 0 0,-1 0 0,1 0 0,0-1 0,0 1 0,-1 0 0,1 0 0,0-1 0,0 1 0,0-1 0,0 1 0,0-1 0,0 1 0,0-1 0,0 0 0,0 1 0,0-1 1,0 0-1,1 0 0,-1 0 0,0 0 0,0 0 0,1 0 0,45 0-235,-29-1 203,-15 1 69,1 0 0,0 0 0,-1-1 0,1 1 0,-1-1 1,1 0-1,-1 0 0,0-1 0,1 1 0,-1 0 0,0-1 1,0 0-1,0 0 0,0 0 0,0 0 0,0-1 0,-1 1 0,1-1 1,-1 1-1,1-1 0,3-6 0,-3 3 73,0 0 1,0 0-1,0-1 0,-1 1 0,0-1 0,0 1 1,-1-1-1,0 0 0,0 0 0,0-13 0,-1 20-73,0 0 0,0-1 0,0 1-1,0-1 1,-1 1 0,1 0 0,0-1-1,0 1 1,-1 0 0,1-1 0,0 1-1,0 0 1,-1-1 0,1 1 0,0 0-1,-1-1 1,1 1 0,0 0 0,-1 0-1,1 0 1,0-1 0,-1 1 0,1 0-1,-1 0 1,1 0 0,0 0 0,-1 0-1,1 0 1,-1 0 0,1 0 0,0 0-1,-1 0 1,1 0 0,-1 0 0,1 0-1,-1 0 1,1 0 0,0 0 0,-1 0-1,1 0 1,-1 0 0,1 1-1,0-1 1,-1 0 0,1 0 0,0 1-1,-1-1 1,1 0 0,0 0 0,-1 1-1,1-1 1,0 0 0,0 1 0,-1-1-1,1 0 1,0 1 0,0-1 0,0 1-1,0-1 1,-1 0 0,1 1 0,0-1-1,0 1 1,0-1 0,0 0 0,0 1-1,0 0 1,-1 7-73,-1 1 0,2 0 0,0-1 0,0 1 0,0 0 0,2 10 0,-1-17 53,-1 0-1,1 0 1,0 1 0,0-1 0,0 0 0,0 0-1,0 0 1,0 0 0,0 0 0,1 0 0,-1-1-1,1 1 1,-1 0 0,1-1 0,0 1 0,0-1-1,-1 1 1,1-1 0,0 0 0,0 0 0,0 0-1,1 0 1,-1 0 0,0 0 0,0-1 0,0 1-1,5 0 1,-2 0 26,1-1 0,-1 1 0,1-1 0,-1 0 0,1 0 1,-1-1-1,1 0 0,-1 0 0,0 0 0,1-1 0,-1 1 0,0-1 0,0-1 0,0 1 0,0-1 0,0 1 0,-1-1 0,1-1 0,-1 1 0,0-1 0,0 1 0,0-1 0,4-6 0,4-7 51,0-1 1,-2 0-1,0-1 0,13-35 0,-7 15-66,-7 27 0,-3 16-41,2 28 22,-7-28 40,19 147-1089,3 289 0,-23-439 1134,-1 1 0,1 0 0,-1 0 0,1-1 1,-1 1-1,0 0 0,1-1 0,-1 1 0,0 0 0,0-1 0,0 1 0,-1-1 0,1 0 0,0 1 0,0-1 0,-1 0 0,1 0 0,-1 0 0,1 0 1,-1 0-1,1 0 0,-1 0 0,0-1 0,1 1 0,-1 0 0,0-1 0,0 1 0,0-1 0,1 0 0,-1 0 0,0 0 0,-3 0 0,2 1 52,0-1-1,0 0 0,0 0 1,0 0-1,0 0 0,0-1 1,0 1-1,0-1 0,0 0 1,0 1-1,0-2 0,0 1 1,0 0-1,1 0 0,-1-1 1,0 0-1,1 1 0,-1-1 0,-3-4 1,3 2-98,0-1 0,1 0 0,0 1 0,0-1 0,0 0 0,0 0 0,1 0 0,0-1 0,0 1 0,0 0 1,0 0-1,1-1 0,0 1 0,0 0 0,1 0 0,0-1 0,-1 1 0,2 0 0,-1 0 0,3-7 0,1-1-315,1 0 0,0 0-1,1 1 1,1 0 0,-1 0-1,13-12 1,15-16-2204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49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4505,'0'0'3905,"8"43"-5057,27-11-273,-3-7-271,0-4-24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50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12 541 360,'172'113'2405,"-143"-91"-1557,-27-16-215,-40 40 198,1 2 0,3 1 1,2 1-1,-28 60 0,58-105-1024,-1 0 1,1 0-1,1 0 1,-1 0 0,1 0-1,0 0 1,0 1-1,0-1 1,1 8-1,18-26-892,-1-7 1102,-1-1 1,0-1-1,-2 0 1,16-32 0,37-103 257,-62 141 34,0 0 0,-1 0 0,0-1 0,-2 1 1,0-1-1,0-21 0,-2 37 150,0 27-274,0 154-115,0-176-87,1 0 1,-1 1-1,1-1 1,0 0-1,0 1 1,1-1-1,-1 0 1,1 0-1,0 0 1,0 0-1,1 0 1,-1-1-1,6 8 1,-6-10-25,-1 1 0,1 0-1,-1-1 1,1 1 0,0-1 0,0 0 0,0 1 0,0-1 0,0 0 0,0 0-1,0 0 1,0-1 0,0 1 0,0 0 0,0-1 0,1 1 0,-1-1-1,0 0 1,0 0 0,1 0 0,-1 0 0,0 0 0,0 0 0,1-1 0,-1 1-1,0-1 1,0 1 0,0-1 0,0 0 0,3-1 0,-2 0 51,-1-1 1,1 1 0,0-1-1,-1 0 1,1 0 0,-1 0-1,0 0 1,0 0-1,0 0 1,-1 0 0,1-1-1,1-6 1,13-46 303,-12-21 649,-4 64-431,1 25 164,-1-1-686,1 1 0,1-1 0,0 0-1,0 0 1,1 0 0,0 0 0,1 0 0,1-1-1,7 15 1,-9-20-99,-1 0-1,2 0 0,-1 0 1,1 0-1,-1-1 1,1 1-1,1-1 1,-1 0-1,0 0 0,1-1 1,0 1-1,0-1 1,0 0-1,0 0 0,1-1 1,-1 1-1,1-1 1,-1 0-1,9 1 0,-6-2-145,0 0 0,-1-1 0,1 1 0,0-1 0,0-1 0,0 0 0,0 0 0,-1 0-1,1-1 1,-1 0 0,1-1 0,-1 0 0,1 0 0,-1 0 0,-1-1 0,12-7 0,18-21-108,0-1 0,46-56 1,-64 69 457,5-18 5122,-37 47-5062,1 0 0,0 1 0,0 0 0,1 1 0,1 0 0,-1 1 0,2 0 0,0 1 0,-13 20 0,22-31-208,0 0-1,0-1 1,1 1-1,-1 0 1,0 0 0,1 0-1,-1 0 1,1-1-1,-1 1 1,1 0-1,0 0 1,0 0 0,0 0-1,0 0 1,0 0-1,0 0 1,1 3-1,0-4-46,0 0-1,0 0 0,-1 0 0,1 0 0,0 0 0,0 0 0,0 0 0,0 0 0,0-1 0,0 1 0,0 0 0,0-1 0,0 1 0,1-1 1,-1 1-1,0-1 0,0 0 0,0 1 0,1-1 0,-1 0 0,0 0 0,0 0 0,1 0 0,-1 0 0,1 0 0,9 0-235,-1 0 0,0-1 0,0 0 0,0-1 0,0 0 0,0-1 0,0 0 0,13-5 0,-19 5 264,1 1 1,-1-1-1,0 0 0,0 0 1,0 0-1,0 0 1,0-1-1,-1 0 0,1 0 1,-1 0-1,0 0 0,0 0 1,-1 0-1,1-1 1,-1 1-1,0-1 0,0 0 1,-1 0-1,2-7 0,-2-20 5651,-1 52-5443,-1 7-81,0-11-25,0-1-1,1 1 1,4 24 0,-4-38-95,0 1-1,1-1 0,-1 0 1,1 1-1,-1-1 0,1 0 1,0 0-1,0 1 0,0-1 1,0 0-1,0 0 1,1 0-1,-1 0 0,1-1 1,-1 1-1,1 0 0,0-1 1,-1 1-1,1 0 0,0-1 1,0 0-1,0 0 1,0 1-1,0-1 0,0 0 1,1-1-1,-1 1 0,0 0 1,5 0-1,-2 0-110,1-1 1,0 0-1,-1 0 0,1 0 1,-1 0-1,1-1 0,-1 0 0,1 0 1,-1-1-1,0 0 0,6-2 1,-3 0 125,-1-1 1,-1 0-1,1 0 1,-1-1-1,0 1 0,10-12 1,27-35 274,-3-2 1,-1-1-1,-4-2 1,42-88-1,-23 38 458,30-62-253,-69 133-186,-2 0-1,17-70 1,-27 95 766,-8 28-615,-6 13-404,-23 43 0,3-9-19,25-49 8,-29 63-63,-45 153 0,78-221 5,1-1 1,-1 1 0,1-1 0,1 18 0,0-10-438,17-18 274,18-10 225,-29 8-12,0 1 0,0 0 0,0 0-1,0 1 1,1 0 0,11-1 0,-14 2-25,-1 0 0,0 0 0,0 1 0,0-1 0,1 1 1,-1-1-1,0 1 0,0 0 0,0 1 0,0-1 0,0 0 0,-1 1 0,1 0 1,0-1-1,3 4 0,0 1 26,-1 0 0,0 0 0,-1 0 0,1 1 0,5 10 0,-4-4-7,0 0 1,-1 0 0,0 1 0,-1-1-1,0 1 1,-2 0 0,2 15 0,0 100-88,-4-92 126,-1-24-29,0 0 0,-1-1-1,0 1 1,-2 0 0,-7 22 0,-7 27 59,15-53 785,0-8-287,-3-19-96,5 15-471,1-1 0,-1 1 0,1 0 0,0-1 0,0 1 0,0 0 0,0-1 0,0 1 0,1 0 1,0-1-1,0 1 0,0 0 0,1-4 0,8-2-75,0 1 1,0 0-1,22-12 1,0 0-120,-6 1 79,0-2 0,-1 0 1,-2-1-1,0-1 0,23-32 0,-37 43 225,0-1 1,0-1-1,-2 1 1,0-1-1,0-1 1,-1 1 0,-1-1-1,0 0 1,-1-1-1,-1 1 1,0-1-1,0-26 1,-3 41-75,-1 0-1,1 1 1,-1-1 0,1 1 0,-1-1 0,1 1 0,-1-1 0,1 1 0,-1-1 0,0 1 0,1-1 0,-1 1 0,0 0 0,1-1 0,-1 1 0,0 0 0,1 0 0,-1-1 0,0 1 0,0 0 0,1 0 0,-1 0 0,0 0 0,0 0 0,1 0-1,-1 0 1,0 0 0,0 1 0,-27 3 106,23 0-132,0 0-1,0 0 1,1 0 0,0 0 0,0 1 0,0-1 0,0 1 0,1 0 0,0 1-1,-4 8 1,-25 60-112,28-63 44,-1 1 0,2 1 0,0-1 0,0 0 0,1 1 0,0-1 0,1 1 0,1 0 0,1 17 0,-1-28 27,1-1 0,-1 1 0,1-1-1,0 0 1,-1 1 0,1-1 0,0 1 0,0-1-1,0 0 1,0 0 0,0 0 0,0 1 0,0-1 0,1 0-1,-1 0 1,0 0 0,0-1 0,1 1 0,-1 0-1,1 0 1,-1-1 0,1 1 0,-1-1 0,1 1-1,-1-1 1,1 0 0,1 1 0,52 1-969,-39-3 703,2 0 32,0-1-1,1 0 0,-1-2 0,0 0 0,-1-1 0,1-1 1,22-11-1,-29 13 172,88-36-954,-13 0-785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51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8634,'0'0'1752,"340"0"-1752,-189 0-832,-9 0-3633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53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93 3529,'0'0'5605,"0"16"-5349,0 16-168,1 118 197,-1-147-289,0-1-1,0 0 0,0 1 0,0-1 0,1 0 0,-1 0 1,1 1-1,-1-1 0,1 0 0,0 0 0,0 0 0,0 1 0,0-1 1,0 0-1,0-1 0,1 1 0,-1 0 0,1 0 0,0 0 1,-1-1-1,1 1 0,0-1 0,0 1 0,2 0 0,2 0-69,0 0 0,0-1 0,1 0 0,-1 0 0,1 0-1,-1-1 1,10-1 0,-16 1 74,3 0-4,1-1 0,-1 1 1,0-1-1,0 0 0,0-1 1,0 1-1,0 0 0,0-1 1,0 0-1,0 1 0,-1-1 1,1 0-1,-1-1 1,1 1-1,-1 0 0,0-1 1,3-3-1,37-57 45,-31 44-24,0 2 28,-1 0 0,0-1 0,-2 0 0,0 0 1,-1-1-1,0 0 0,-2 0 0,-1-1 1,0 1-1,2-30 0,-6 47 503,0 24-442,-4 76-176,1-57 62,2 0 0,5 54 0,-3-94-4,-1 0-1,1-1 1,-1 1-1,1 0 1,-1 0-1,1-1 1,-1 1-1,1-1 0,0 1 1,-1 0-1,1-1 1,0 1-1,-1-1 1,1 0-1,0 1 1,0-1-1,0 0 1,0 1-1,-1-1 1,1 0-1,0 0 1,0 0-1,0 0 1,0 1-1,0-1 1,-1-1-1,1 1 1,2 0-1,25-5-91,-23 2 107,-1-1 0,1 1 0,-1-1 0,0 0 0,0 0 0,-1 0 0,1-1 0,-1 1 0,0-1 0,4-7 0,24-56 33,-25 54-33,2-5 9,-3 7 3,1 0 1,-2 0-1,1-1 0,-2 0 1,0 0-1,3-22 0,-6 34 305,0 24-420,0-8 63,-1 1 25,1-1 0,1 1 1,0 0-1,1 0 0,7 25 1,-7-37 4,-1 0 1,1 0 0,0 0 0,0 0-1,1 0 1,-1-1 0,1 1-1,0-1 1,0 1 0,0-1 0,0 0-1,0 0 1,1-1 0,-1 1-1,1-1 1,0 0 0,0 1 0,-1-2-1,2 1 1,-1 0 0,0-1 0,0 0-1,0 0 1,1 0 0,6 0-1,-3 0-22,-1 0 0,0-1 0,1 0 0,-1 0 0,1 0 0,12-4 0,-17 3 21,1 0 1,-1 0 0,1-1-1,-1 0 1,0 1-1,0-1 1,0 0 0,0 0-1,0-1 1,0 1-1,0-1 1,-1 1 0,1-1-1,3-6 1,0 1 7,-1-1 1,0 0-1,-1 0 0,0 0 1,0-1-1,-1 0 1,4-16-1,-4 3 171,-1 1 0,-1-31 0,-1 52 4,2 27-482,-2-24 306,1 1 1,-1-1 0,1 0-1,0 0 1,0 1 0,0-1-1,0 0 1,0 0 0,0 0-1,1 0 1,-1 0 0,1 0-1,0 0 1,-1-1 0,1 1-1,0-1 1,0 1 0,0-1-1,0 0 1,0 1 0,0-1-1,0 0 1,0 0-1,1-1 1,-1 1 0,5 1-1,-5-6 35,0 1-1,0 0 0,-1-1 1,1 0-1,-1 1 0,0-1 1,0 0-1,0 1 0,-1-1 1,1-6-1,1 0-11,3-4-13,-3 12-8,-1-1-1,0 1 1,-1-1-1,1 0 1,0 1-1,-1-1 1,0 0-1,1 0 1,-1-3-1,-1 44-25,0-8-65,3 44-1,-1-66 76,0-1 1,1 1 0,-1-1 0,1 1-1,1-1 1,-1 0 0,1 0 0,1 0-1,-1 0 1,1 0 0,5 6 0,-8-11-12,1-1 1,-1 0 0,1 1-1,-1-1 1,1 0-1,-1 0 1,1 0 0,0 0-1,0 0 1,-1 0-1,1 0 1,0-1 0,0 1-1,0-1 1,0 1-1,0-1 1,0 0-1,0 1 1,0-1 0,0 0-1,0 0 1,0-1-1,0 1 1,0 0 0,2-1-1,-1 0 4,0 0 0,1-1 0,-1 1 0,0-1 0,0 1-1,0-1 1,0 0 0,0 0 0,-1 0 0,1-1 0,-1 1 0,5-6 0,29-44-147,54-105 0,-90 157 180,0-1 0,1 1 0,-1-1 0,0 1 0,0 0 1,0-1-1,0 1 0,1-1 0,-1 1 0,0 0 0,0-1 0,1 1 0,-1-1 0,0 1 0,0 0 0,1-1 0,-1 1 0,1 0 0,-1 0 0,0-1 0,1 1 1,-1 0-1,1 0 0,-1-1 0,0 1 0,1 0 0,-1 0 0,1 0 0,3 12 95,-4 36-92,-1-39 21,-15 522 0,16-495-219,-2 0 0,-1 0 1,-3 0-1,-18 68 0,23-101 190,0 1 1,0-1-1,-1 1 1,1-1-1,-1 1 0,0-1 1,0 0-1,0 0 1,0 0-1,-1 0 0,0 0 1,1 0-1,-1-1 1,0 1-1,0-1 0,0 0 1,0 0-1,-1 0 1,1 0-1,-1-1 0,1 1 1,-1-1-1,1 0 1,-1 0-1,0 0 0,1 0 1,-1-1-1,0 0 0,0 1 1,0-1-1,1-1 1,-1 1-1,-5-1 0,7 0 22,0 0-1,0-1 1,0 1-1,0 0 0,0-1 1,0 1-1,0-1 1,0 0-1,1 1 1,-1-1-1,1 0 0,-1 0 1,1 0-1,0 0 1,-1 0-1,1-1 0,0 1 1,0 0-1,1 0 1,-1-1-1,0-3 0,-2-5 49,1 0-1,0 0 0,-1-14 1,2-3 31,3-50 1,0 67-103,0 0-1,0 0 1,1 1-1,0-1 1,1 1 0,0 0-1,8-14 1,8-8-18,1 1 0,1 1 0,31-32 1,86-75-527,-29 31-760,-90 86 1076,-1-2 0,0 0 0,-2-1 0,-1-1 0,16-30-1,-30 51 1441,-2 10-403,-1 39-284,7 130-55,-6-173-476,0 0 1,1 0-1,-1 0 1,1-1 0,-1 1-1,1 0 1,0 0 0,0 0-1,0-1 1,1 1-1,-1-1 1,1 1 0,-1-1-1,4 5 1,-2-6-9,-1 1 1,1-1-1,0 0 0,-1 0 1,1 0-1,0 0 1,0 0-1,0 0 1,-1-1-1,1 1 0,0-1 1,0 0-1,0 0 1,4 0-1,-4-1 9,1 0 1,0 0-1,0 0 1,-1-1-1,1 1 1,-1-1-1,0 0 1,1 0-1,-1 0 1,0 0-1,0 0 1,0-1-1,0 0 1,-1 1-1,1-1 0,-1 0 1,4-5-1,38-62 53,-43 69-53,7-17 32,0-1-1,-1-1 1,-1 1 0,0-1-1,-2 0 1,0 0-1,-1 0 1,-1-27-1,-3 97-107,-1-21 105,2 0-1,3 31 1,-3-54-26,1 1 0,0 0 0,1-1 0,0 1 0,0-1-1,0 1 1,1-1 0,-1 0 0,2 0 0,-1 0 0,1-1 0,-1 1 0,2-1 0,5 7 0,-8-11-5,0 1 0,-1-1-1,1 0 1,0 0 0,0 0 0,0 0 0,0 0 0,0 0 0,1-1 0,-1 1 0,0-1 0,0 1 0,0-1 0,0 0-1,1 0 1,-1 0 0,0 0 0,0 0 0,1 0 0,-1-1 0,0 1 0,0-1 0,4-1 0,-2 0 1,1 0 0,-1 0 0,0 0 1,0-1-1,0 1 0,0-1 0,-1 0 0,1 0 1,-1-1-1,4-3 0,13-21 23,-2-1 1,0 0-1,-2-2 1,-2 0-1,13-37 1,-22 176 808,-5-100-826,0-1 1,1 1-1,0-1 1,0 1-1,1-1 1,-1 1-1,2-1 1,4 11 0,-6-15-12,1 0 0,0 0 1,0 1-1,1-1 1,-1-1-1,1 1 1,-1 0-1,1-1 1,0 1-1,0-1 0,0 0 1,0 0-1,0 0 1,0 0-1,1 0 1,-1-1-1,1 0 1,-1 1-1,1-1 0,4 0 1,13 1-641,41 0 1,-35-3-579,24 1-2989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54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1 208,'0'0'10986,"-16"7"-6853,16-5-4232,0-1 0,0 0 0,0 0-1,0 0 1,1 0 0,-1 0-1,0 0 1,1 0 0,-1 0 0,1 0-1,-1 0 1,1 0 0,-1 0 0,1 0-1,0 0 1,-1 0 0,1-1 0,0 1-1,0 0 1,0 0 0,0-1 0,-1 1-1,1-1 1,0 1 0,0-1 0,0 1-1,0-1 1,0 1 0,1-1 0,-1 0-1,0 0 1,0 1 0,0-1 0,2 0-1,44-2-2891,-41 2 2203,26-6-4485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7.1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145 1 3809,'0'0'4985,"-22"19"-4801,-65 62-119,83-77-59,-1 1 0,2-1-1,-1 1 1,0-1 0,1 1-1,0 0 1,-3 6 0,5-8 5,1-1 1,-1 1 0,0-1-1,1 1 1,0-1-1,0 1 1,0 0 0,0-1-1,0 4 1,1 8 60,-1-12-83,0 0 1,1 0 0,-1 0-1,0-1 1,1 1 0,-1 0-1,1 0 1,0 0 0,-1 0-1,1-1 1,0 1 0,0 0-1,0-1 1,1 1 0,-1-1-1,0 1 1,0-1 0,1 0-1,-1 1 1,1-1-1,-1 0 1,1 0 0,0 0-1,-1 0 1,1 0 0,0-1-1,0 1 1,0 0 0,-1-1-1,1 1 1,3-1 0,6 2-158,1 0 0,0-1 0,24-1 0,-22 0 64,4 0-444,1 0 1,-1-2 0,0 0-1,21-5 1,-33 5 367,1 0 1,-1 0 0,0-1-1,1 0 1,-1 0-1,0-1 1,-1 1-1,1-1 1,-1 0-1,1-1 1,-1 1-1,-1-1 1,1 0-1,5-9 1,-1-6 348,-10 5 6522,-1 16-6688,1 0-1,-1 0 1,1 0 0,0 0 0,0 0 0,0 0 0,0 0 0,0 1 0,0-1 0,0 0-1,0 1 1,0-1 0,0 1 0,1-1 0,-1 1 0,1-1 0,-1 1 0,1 0 0,-1 1-1,-8 36 54,9-37-91,-1-1 1,1 0-1,0 0 1,0 1-1,-1-1 0,1 0 1,0 1-1,0-1 1,0 0-1,1 1 0,-1-1 1,0 0-1,0 0 1,1 1-1,-1-1 0,1 0 1,-1 0-1,1 1 0,-1-1 1,1 0-1,0 0 1,-1 0-1,1 0 0,0 0 1,1 1-1,1-1-63,0 0-1,0-1 0,0 1 1,1-1-1,-1 0 0,0 1 1,0-2-1,0 1 1,6-1-1,-8 1 95,3-1-29,0 0-1,0-1 0,0 1 0,0-1 1,0 0-1,-1 0 0,1 0 1,-1 0-1,1-1 0,-1 1 0,0-1 1,0 0-1,0 0 0,0 0 1,-1-1-1,1 1 0,3-8 0,-2 5 145,0 0-1,-1 0 1,1-1-1,-2 0 1,1 1-1,-1-1 0,0 0 1,0 0-1,1-15 862,-5 23-965,1 0 0,0 0 0,-1 0 0,1 0 0,0 0 0,0 1 0,0-1 0,0 0-1,0 1 1,0-1 0,0 1 0,0-1 0,0 1 0,1-1 0,-1 1 0,0 2 0,-9 28 36,10-29-21,-2 6-24,1-1-1,0 1 1,0-1 0,1 10-1,1-9-78,1-8-38,1 0 1,0 0 0,0 0 0,1-1 0,-1 1-1,0-1 1,0 0 0,0 1 0,0-2-1,0 1 1,5-1 0,-4 1 83,0-1 26,1 0 1,-1 0-1,0 0 0,-1-1 0,1 0 1,0 0-1,0 0 0,-1 0 1,1 0-1,-1-1 0,0 0 1,1 0-1,-1 1 0,-1-2 0,1 1 1,0 0-1,3-7 0,2-1 112,-1-1-1,0 1 0,-1-1 0,7-19 1,-11 26-39,1-4 244,-3 14-39,-1 11-297,1 1-24,0-3 68,0 0 0,5 29 0,-4-38-285,0 1 1,1-1-1,0 0 1,0 0-1,0-1 1,0 1 0,1 0-1,0-1 1,0 0-1,0 1 1,7 5-1,5 4-2171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54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4929,'0'0'5053,"0"-5"-4798,0 40 17,8 54 0,-6-75-275,1 0 1,0 0-1,1-1 0,1 1 1,0-1-1,12 22 0,-16-34-5,-1 1-1,1 0 0,0 0 1,0 0-1,0-1 0,0 1 1,1-1-1,-1 1 0,0-1 1,1 1-1,-1-1 0,1 0 1,-1 1-1,1-1 0,0 0 1,-1 0-1,1 0 0,0-1 1,0 1-1,0 0 0,0-1 1,-1 1-1,1-1 0,0 1 1,0-1-1,0 0 0,0 0 1,0 0-1,0 0 0,0 0 1,0 0-1,0-1 0,0 1 1,0-1-1,0 1 0,0-1 1,0 0-1,-1 0 0,1 0 1,0 0-1,0 0 0,-1 0 1,1 0-1,-1 0 0,1-1 0,1-1 1,6-6 31,-1 0 0,0-1 1,0 0-1,-1 0 0,10-18 0,39-79 351,-55 220-450,0-108 59,0 0 1,0 0-1,0 0 1,0 0-1,1 0 1,0-1-1,0 1 1,1-1-1,-1 1 1,1-1 0,0 0-1,0 0 1,0 0-1,7 6 1,0-1-324,0-1 1,1 0 0,0-1 0,15 8 0,25 8-2565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55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 4017,'0'0'6084,"12"-3"-6017,-3 2-62,1-2-5,1 2-1,-1-1 1,1 1-1,16 1 1,-22 0-1,-1 1 0,0 0 0,1 0 0,-1 0 0,0 0 0,0 1 0,0-1 0,0 1 0,0 0 0,0 0 0,0 1 0,0-1 0,-1 1 0,0 0 0,1 0 0,4 6 0,0 2-18,-1 1-1,0 0 1,-1 0-1,0 0 1,-1 1-1,-1 0 1,0 0 0,0 0-1,-1 0 1,-1 1-1,0 0 1,-1-1-1,-1 1 1,0 0-1,-1-1 1,-3 21-1,3-31 17,0 1-1,0-1 0,0 1 1,-1-1-1,0 0 1,1 1-1,-1-1 0,0 0 1,-1 0-1,1 0 0,0-1 1,-1 1-1,0 0 0,1-1 1,-1 0-1,0 0 0,0 0 1,0 0-1,-1 0 1,1 0-1,0-1 0,-1 0 1,1 1-1,-1-1 0,1-1 1,-1 1-1,0 0 0,1-1 1,-6 0-1,8 0-18,1 0-1,-1-1 1,1 1-1,-1-1 1,1 1-1,0 0 1,-1-1-1,1 1 1,0-1 0,-1 1-1,1-1 1,0 1-1,-1-1 1,1 1-1,0-1 1,0 1-1,0-1 1,0 1-1,0-1 1,-1 0 0,1 1-1,0-1 1,0 1-1,0-1 1,0 1-1,1-1 1,-1 0-1,1-22-616,-1 20 476,1-2-20,0 0 0,0 1 0,0-1 0,1 1 0,0-1 0,0 1 0,0-1 0,0 1 0,1 0 0,0 0 0,0 0 0,0 0 0,0 1 0,0-1 0,5-2 0,9-9-659,39-24-1,-38 27 498,217-128-1321,-206 120 1824,-17 7 1077,-8-1 3896,-15 22-3803,7 3-1327,0 1 0,1 0 0,0 0 0,1 0 0,0 0 0,1 1 0,0-1 0,1 0 0,3 19 0,-2 3-8,-2-19-25,1-4-118,0 0-1,0 0 1,1 0 0,1 0 0,3 13 0,-5-21 105,1 0 0,0-1-1,1 1 1,-1 0 0,0-1 0,1 0 0,-1 1 0,1-1 0,0 0 0,0 0 0,0 0 0,0 0-1,0 0 1,0 0 0,0 0 0,1-1 0,-1 1 0,0-1 0,1 0 0,0 0 0,-1 0-1,1 0 1,0 0 0,-1 0 0,1-1 0,3 1 0,-5-1 29,3 1-235,0-1 1,1 1 0,-1-1 0,1 0-1,-1 0 1,1 0 0,-1-1-1,1 0 1,7-2 0,5-14-1481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56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52 3081,'0'0'2311,"-7"33"-1539,-22 107-269,26-127-473,0 1 0,1 0 0,1-1 1,1 1-1,0 16 0,1 1-214,0-30 157,-1 0 1,0 0-1,0 0 1,0 0-1,0 0 0,1 0 1,-1 0-1,0 0 0,1 0 1,-1 0-1,1 0 1,-1 0-1,1 0 0,0 0 1,-1-1-1,1 1 0,0 0 1,-1 0-1,1-1 1,0 1-1,0 0 0,0-1 1,0 1-1,0-1 0,-1 1 1,1-1-1,0 1 1,0-1-1,0 0 0,0 0 1,0 1-1,2-1 0,2 0 23,0 1-1,0-1 0,-1 0 0,1 0 0,0-1 0,0 1 0,6-3 1,-8 2 43,0-1 1,0 1 0,0 0 0,0-1 0,-1 0 0,1 0-1,-1 0 1,0 0 0,1 0 0,-1 0 0,0 0 0,0-1-1,2-3 1,23-39 779,-20 31-86,-5 13-648,0 0 0,0 1-1,0-1 1,0 1-1,0-1 1,0 1-1,0 0 1,0 0 0,0 0-1,0 0 1,0 0-1,0 0 1,2 1 0,3-1-27,10 1-98,-1 1-1,1 1 1,-1 0 0,0 1-1,1 1 1,19 8-1,30 9-327,-45-18 75,1-1 0,0 0 0,43-1 0,-61-3 277,0 1-1,0 0 1,0-1-1,0 0 0,0 0 1,0 0-1,0-1 1,0 1-1,-1-1 1,1 0-1,-1 0 1,1 0-1,-1 0 0,0-1 1,1 1-1,-1-1 1,0 0-1,-1 0 1,1 0-1,0 0 1,-1 0-1,0-1 0,3-4 1,-1-1 95,0 1 0,-1-1 0,0 1 1,0-1-1,-1 0 0,0 0 0,-1 0 1,0 0-1,0-12 0,-1 20-51,0 0 0,0 1 0,0-1 0,0 0 0,-1 0-1,1 1 1,0-1 0,-1 0 0,1 1 0,0-1 0,-1 1 0,1-1 0,-1 0 0,1 1 0,-1-1 0,1 1 0,-1-1 0,1 1-1,-1-1 1,0 1 0,1 0 0,-1-1 0,0 1 0,1 0 0,-1-1 0,0 1 0,0 0 0,1 0 0,-1 0 0,0-1-1,0 1 1,1 0 0,-2 0 0,-32 0 377,23 1-247,10-1-157,-1 1 0,1-1 0,-1 1 0,1-1 0,-1 1 0,1 0 0,0-1 0,-1 1 0,1 0 0,0 0 0,0 0 0,-1 0 0,1 0 0,0 0 0,0 0 0,0 1 0,1-1 0,-1 0 0,0 0 0,0 1-1,1-1 1,-1 1 0,0-1 0,1 0 0,0 1 0,-1-1 0,1 1 0,0-1 0,0 1 0,-1 2 0,-2 55-10,3-51 7,0-5-13,0-1 0,0 1-1,0 0 1,0 0 0,1 0 0,-1 0 0,1 0 0,-1-1-1,1 1 1,0 0 0,0-1 0,0 1 0,1 0 0,-1-1-1,1 1 1,-1-1 0,4 4 0,-1-3-55,0-1 1,-1 0-1,1 0 1,0 0-1,0-1 1,0 1 0,1-1-1,-1 0 1,0 0-1,0 0 1,7-1-1,1 1-58,-1 0 0,0-1 0,1-1 0,-1 0 0,0-1 0,0 0 0,0 0 0,0-1-1,0-1 1,0 0 0,-1 0 0,0-1 0,14-9 0,2-3-2,0-2-1,-2-1 0,36-37 1,-46 43 152,-2 0-1,0-1 1,0 0 0,-1-1-1,-1-1 1,-1 0 0,-1 0 0,0 0-1,-1-1 1,6-22 0,-14 93 3320,1 3-3229,-6-6 101,-14 50 0,-2 14-1320,16-37-3450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56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1 2737,'0'0'5857,"-36"228"-5489,20-171-240,4-3-128,4-15-824,0-7-793,1-7-127,-1-18-72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6:57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1 118 2617,'0'0'4415,"5"0"-3903,121 2 128,166-5-1066,-274 2 518,1-1 1,-1-1-1,0-1 1,-1-1 0,1 0-1,-1-1 1,0-1 0,30-16-1,-46 22-64,0 0 0,1 1-1,-1-1 1,0 0 0,0 0-1,0 0 1,1 0 0,-1 0-1,0 0 1,0 0 0,-1 0-1,1-1 1,0 1 0,0 0-1,-1 0 1,1-1 0,0 1-1,-1-1 1,0 1 0,1 0 0,-1-1-1,0 1 1,1-1 0,-1 1-1,0-1 1,0 1 0,0-1-1,-1-1 1,0 1 1,1 1 0,-1-1 1,0 1-1,0 0 0,0-1 0,0 1 0,-1 0 0,1 0 1,0 0-1,0 0 0,-1 0 0,1 0 0,-1 0 0,1 0 1,0 0-1,-1 1 0,0-1 0,1 1 0,-1-1 0,1 1 1,-1-1-1,0 1 0,-1 0 0,-5-1-5,-1 0 0,1 1 0,0 0 0,0 1 0,-1-1 1,1 2-1,0-1 0,0 1 0,0 0 0,0 1 0,1 0 0,-1 0 0,-13 8 0,16-7-36,0-1 1,0 1-1,0 0 0,0 1 0,1-1 0,0 1 1,0 0-1,0 0 0,0 0 0,1 1 1,0-1-1,0 1 0,1 0 0,-1 0 1,1 0-1,0 0 0,1 0 0,-2 10 1,2-12-18,0 0 0,1 0 0,-1 0 1,1 0-1,0 0 0,0 0 1,0 0-1,1 0 0,0 0 0,-1 0 1,1 0-1,0 0 0,1 0 1,1 4-1,0-6-15,-1 1 0,1-1 1,0 0-1,0-1 0,0 1 1,0 0-1,0-1 0,0 1 0,0-1 1,1 0-1,-1 0 0,0 0 0,1-1 1,-1 1-1,0-1 0,1 0 0,-1 0 1,5 0-1,32 1-856,-1-2 0,66-8 1,-20-13-1627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07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4913,'0'0'5588,"2"12"-5264,10-7-298,1-1 0,-1 0 0,1-1 0,0 0 0,0-1 0,0 0 0,0-1 0,23-1 0,0 2-12,232 0-763,-147-3-2876,-72 1-641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08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6 2921,'0'0'6770,"-7"-6"-4885,4 15-1841,0 0 0,1 0 0,0-1 0,1 2 0,0-1 0,0 10 0,-2 9-31,-5 63-280,8 182 1,4-222-287,-2-36-33,-1-1 1,0 1 0,-1-1-1,0 1 1,-1-1 0,-1 0-1,-6 23 1,-9 7-3863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08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 3505,'0'0'6350,"15"0"-5288,337-12-3637,-283 6-1334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09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 2457,'0'-2'8013,"0"6"-7763,-2 123 38,9 194-1602,4-258-485,1-5-791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13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 2 1280,'0'0'6458,"-25"0"-3780,-5 0-2578,16-1-95,1 0-1,0 1 0,0 1 1,0 1-1,-20 4 1,29-5-11,1 0-1,0 0 1,0 0 0,0 1 0,0-1 0,1 1 0,-1 0 0,0 0 0,1 0 0,-1 0 0,1 1 0,0-1 0,-1 1 0,1-1 0,0 1 0,1 0 0,-1 0-1,0-1 1,1 1 0,0 1 0,0-1 0,-1 0 0,2 0 0,-1 0 0,0 0 0,1 1 0,-1 3 0,0 3-4,0 0-1,1 0 1,0 1 0,0-1-1,1 0 1,4 16 0,-4-21-9,1 0 0,0-1 0,0 0 0,0 1 0,1-1 0,-1 0 0,1 0 0,0 0 0,0 0 0,0-1 0,1 1 0,0-1 0,-1 0 0,1 0 0,7 4 0,0-1-77,1-1-1,0 0 1,0-1 0,0 0 0,0-1-1,1 0 1,-1-1 0,1-1 0,0 0-1,0-1 1,18-1 0,-28 1 89,1-1 6,0 1 0,-1-1-1,1 0 1,0 0 0,-1-1-1,1 1 1,-1-1 0,0 0-1,1 0 1,-1 0 0,0 0-1,0 0 1,-1-1 0,1 0-1,0 1 1,-1-1 0,1 0-1,-1 0 1,0 0 0,0 0 0,0-1-1,-1 1 1,3-5 0,4-10 24,-1-1 1,0 0-1,3-21 1,-2 2 303,-8 37-225,0 9-88,-1 60-52,-17 119 1,10-134-83,0 89 0,8-141 381,0-39-99,0 34-162,-1-14-4,0 0 1,2-1 0,1 1-1,0 0 1,1 0-1,1 0 1,0 0-1,10-23 1,-6 20 2,-6 13 0,1 1 0,0-1 0,0 1 0,1 0 0,0 0 0,0 0 0,7-8 0,-10 14-41,0 1 1,0 0-1,0-1 1,0 1-1,0-1 1,0 1 0,-1 0-1,1 0 1,0 0-1,0 0 1,0 0-1,0 0 1,0 0-1,0 0 1,0 0 0,0 0-1,0 0 1,1 1-1,1-1 91,201 0-117,-197 0 62,-1-1 0,1 0 1,-1 0-1,1-1 0,-1 0 1,1 0-1,-1 0 0,0-1 1,0 0-1,0 0 0,0-1 1,-1 1-1,0-1 0,1-1 1,4-4-1,-7 6 6,0 0 0,0 0 1,0 0-1,-1 0 0,1-1 0,-1 1 1,0-1-1,0 0 0,0 0 1,-1 1-1,1-1 0,-1 0 0,0 0 1,0 0-1,0-1 0,-1 1 0,1 0 1,-1 0-1,0 0 0,0-1 0,0 1 1,-1 0-1,0 0 0,0 0 1,-1-4-1,1 6 20,1 1 0,-1 0 0,0 0 0,0 0 0,0 0 0,0 0 0,0 0 0,0 1 0,0-1 1,-1 0-1,1 0 0,0 1 0,0-1 0,-1 1 0,1-1 0,0 1 0,0-1 0,-1 1 0,1 0 0,-1 0 0,1 0 0,-2-1 1,-36 1 218,28 0-197,5 0-43,1 0 0,-1 0 1,0 0-1,0 1 0,1 0 0,-1 0 1,0 0-1,-10 5 0,14-5-5,0 1 1,0-1-1,0 1 0,1 0 0,-1-1 0,0 1 0,1 0 0,-1 0 0,1 0 0,0 0 1,0 0-1,0 1 0,0-1 0,0 0 0,0 0 0,0 1 0,1-1 0,-1 1 1,1-1-1,0 0 0,0 1 0,-1-1 0,2 1 0,-1 2 0,0 2-13,0-4-23,0 0 0,0 0 0,0 0 0,0 0 0,0 0-1,1 0 1,0 0 0,-1 0 0,2 3 0,0-4-5,-1-1 0,0 1 0,0-1 0,1 0 0,-1 1 0,1-1 0,-1 0 0,1 0 0,0 0 0,-1 0 0,1 0 0,0 0 0,0-1 0,0 1 1,-1-1-1,1 1 0,4 0 0,25 4-1382,55 1 1,-30-5-536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7.4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 5601,'0'0'4297,"206"-10"-4241,-173 26-56,-9 3-88,-2 4-64,-4 6-656,-4-4-720,14 4 367,-3-9-479,0-4-1505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14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71 3473,'0'0'4637,"-32"19"-4537,-98 58-86,127-75-18,-1 0-1,0 1 0,1 0 0,0-1 0,0 1 1,0 1-1,0-1 0,0 0 0,-2 4 1,5-6-14,-1 0 0,1-1 0,0 1 1,0-1-1,-1 1 0,1-1 1,0 1-1,0-1 0,0 1 0,0 0 1,0-1-1,0 1 0,0-1 1,0 1-1,0 0 0,0-1 0,0 1 1,0-1-1,0 1 0,1 0 1,-1-1-1,0 1 0,0-1 0,1 1 1,-1-1-1,0 1 0,1-1 1,-1 1-1,1-1 0,-1 1 0,0-1 1,1 1-1,2 0-80,0 1 0,0-1 1,0 0-1,0 0 0,0 0 0,1 0 0,-1 0 0,0-1 1,0 1-1,5-1 0,-3 1 71,1-1 1,0 0-1,0 0 1,0-1-1,-1 1 1,1-1-1,0-1 1,-1 1-1,1-1 0,0 0 1,-1 0-1,0 0 1,0-1-1,0 0 1,0 0-1,0 0 0,0-1 1,-1 1-1,1-1 1,-1 0-1,0-1 1,0 1-1,-1-1 0,1 1 1,3-9-1,6-18 374,-10 22 673,-2 23-724,-2 8-343,-2 0-1,-8 37 1,-2 11-306,6-27 89,4-27 191,1-1 0,-2 26 805,4-66-276,0 22-473,0-5-66,-1 0 0,1 0 1,1 1-1,-1-1 0,1 0 1,0 0-1,1 1 0,0-1 1,0 1-1,1-1 0,0 1 0,0 0 1,8-13-1,23-24-272,1 1 0,62-58 0,-75 79 607,30-41 0,-50 119 1283,-2 193-2177,0-249 595,0 1 1,0-1-1,0 1 0,0-1 0,0 1 0,0-1 1,0 1-1,0-1 0,0 1 0,0-1 0,1 1 1,-1-1-1,0 1 0,0-1 0,1 1 0,-1-1 1,0 0-1,1 1 0,-1-1 0,0 1 0,1-1 1,-1 0-1,0 1 0,1-1 0,-1 0 1,1 0-1,-1 1 0,1-1 0,-1 0 0,1 0 1,-1 0-1,1 1 0,-1-1 0,1 0 0,0 0 1,19-3-1323,-4-6-97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14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1 672,'0'0'2489,"-8"192"-2337,8-153-152,24-17-152,8-5-616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15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25 1512,'0'0'4725,"31"-4"-4381,93-12-32,-93 11 7,-32 11-269,0-1 0,-1 0 1,1 0-1,-1 0 0,0-1 0,0 1 0,-1 0 0,1-1 0,-1 1 1,0-1-1,0 0 0,-1 0 0,1 0 0,-1-1 0,-8 7 0,-10 14-105,-7 3 504,32-30-439,1 1 0,-1 0-1,1 0 1,0 0 0,0 0-1,0 1 1,0 0 0,0-1-1,0 2 1,0-1 0,1 0-1,-1 1 1,0 0 0,0 0-1,1 0 1,5 1 0,3-1-372,-12 0 340,-1 0-1,1 1 0,0-1 1,-1 0-1,1 1 1,0-1-1,-1 1 1,1-1-1,0 1 1,-1-1-1,1 1 1,-1-1-1,1 1 1,-1 0-1,1-1 1,-1 1-1,0 0 1,1-1-1,-1 1 1,0 0-1,1-1 0,-1 1 1,0 0-1,0 0 1,0-1-1,1 1 1,-1 0-1,0 0 1,0 0-1,-1 0 1,2 1 26,-1 0 1,0 0 0,0 0-1,0 0 1,0 0 0,-1 0-1,1 0 1,0 0 0,-1-1 0,1 1-1,-1 0 1,-1 3 0,-4 2 6,-1 0 0,0-1 0,0 1 0,0-2 0,0 1 0,-1-1 0,-10 5 0,-66 31-531,47-23-126,31-15 485,-13 3-857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15.8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98 2905,'0'0'5251,"4"2"-4831,11 3-366,0-1-1,0 0 0,1-1 0,-1-1 0,0-1 0,1 0 0,26-2 0,-26 1-75,-11 0 10,-1-1 1,0 1-1,0-1 0,1 0 0,-1 0 1,0-1-1,0 1 0,0-1 0,0 0 1,0 0-1,-1 0 0,1-1 0,3-2 1,3-3-21,-1-1 1,0 0 0,10-14 0,-17 21 44,-1 0 0,0-1 1,0 1-1,0-1 0,0 1 1,-1-1-1,1 1 0,0-1 0,-1 0 1,0 1-1,0-1 0,0 1 1,0-5-1,0 2 70,-36 3 411,19 2-416,8 0-62,0 0-1,0 0 0,0 0 0,0 1 1,0 1-1,-14 3 0,20-3-16,1-1 0,-1 0 0,1 1 0,-1-1-1,1 1 1,0 0 0,0 0 0,0 0 0,0 0 0,0 0 0,0 1-1,0-1 1,1 0 0,-1 1 0,1-1 0,0 1 0,0 0 0,0-1 0,0 1-1,0 0 1,0 0 0,1-1 0,0 1 0,-1 0 0,1 5 0,-1-3-7,1 1 1,0-1 0,0 0 0,0 1-1,0-1 1,1 1 0,0-1 0,0 0-1,0 1 1,1-1 0,0 0-1,2 5 1,-1-7-15,-1 1 0,1-1 0,0 1-1,0-1 1,1 0 0,-1-1 0,1 1 0,0 0 0,-1-1-1,1 0 1,0 0 0,0 0 0,0-1 0,1 1-1,4 1 1,13 2-230,0-1 0,0 0-1,0-2 1,36 0 0,-33-1-8,81 0-1221,-9-1-771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16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3001,'0'0'6418,"0"3"-6251,0 189 1726,0-59-7645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17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0 4137,'0'0'6105,"-43"193"-6105,43-154-248,16-7-584,23 0-872,-7-7-417,-4-3-303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17.8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43 3081,'0'0'4770,"33"-7"-4595,105-22-145,-127 27-116,0 0 0,0 1 0,1 0 0,-1 1 0,0 0 1,21 3-1,-23-1-151,-1 1 1,-1-1-1,1 2 1,0-1-1,12 8 1,17 9-363,-31-18 617,0 0 1,-1 0-1,1-1 0,0 0 1,0 0-1,-1-1 0,1 0 1,12-1-1,-1 0 2933,-17 1-2911,0 0 1,0 0 0,0-1 0,0 1-1,0 0 1,0 0 0,0-1-1,0 1 1,0 0 0,0 0-1,0 0 1,0-1 0,0 1-1,0 0 1,0 0 0,0 0 0,0-1-1,0 1 1,-1 0 0,1 0-1,0 0 1,0 0 0,0-1-1,0 1 1,0 0 0,-1 0 0,1 0-1,0 0 1,0 0 0,0-1-1,0 1 1,-1 0 0,1 0-1,0 0 1,0 0 0,0 0 0,-1 0-1,1 0 1,0 0 0,0 0-1,0 0 1,-1 0 0,1 0-1,0 0 1,0 0 0,-1 0 0,1 0-1,-2 0-38,-1 0 1,1 1-1,-1-1 0,1 1 0,-1-1 0,1 1 1,0 0-1,-1 0 0,1 0 0,0 0 0,0 1 1,0-1-1,0 0 0,0 1 0,0 0 0,0-1 1,0 1-1,1 0 0,-1 0 0,1 0 0,-1 0 1,1 0-1,0 0 0,0 0 0,0 1 0,-1 1 0,-1 4-255,1-1 0,-1 1-1,2 0 1,-1 0-1,1-1 1,0 17-1,1-23 207,1 0 0,0 0 0,-1-1 0,1 1-1,0 0 1,-1-1 0,1 1 0,0 0 0,0-1 0,0 1 0,0-1-1,0 1 1,0-1 0,-1 0 0,1 1 0,0-1 0,0 0-1,0 0 1,0 0 0,0 0 0,0 0 0,0 0 0,0 0-1,0 0 1,0 0 0,2 0 0,32-4-208,-31 2 244,-1 1 0,1-2 0,0 1 0,-1 0 0,1-1 0,-1 1 0,0-1 0,0 0 0,0 0 0,0-1 0,0 1 0,-1 0 0,1-1 0,-1 0 0,2-4 0,-1 2 145,0-1 0,0 1-1,-1-1 1,0 0-1,0 0 1,0 0 0,-1 0-1,0-11 130,-1 32-652,0-7 314,0-1 0,1 1 0,0 0 0,0-1 0,0 1 0,1-1 0,0 1 0,4 10 0,-5-15 37,1 0 0,-1 0 0,1 1-1,-1-1 1,1 0 0,0 0 0,-1 0 0,1-1 0,0 1 0,1 0-1,-1-1 1,0 1 0,0-1 0,1 0 0,-1 0 0,0 0 0,1 0-1,-1 0 1,1 0 0,0-1 0,-1 1 0,1-1 0,-1 0 0,6 0-1,-1 1 36,0-1 0,0-1 0,0 1 0,0-1 0,12-3 0,-16 2 10,1 1 0,-1-1 0,0 0 0,0 0-1,0 0 1,0 0 0,0 0 0,-1-1 0,1 1 0,-1-1-1,1 0 1,2-5 0,58-86 336,-61 98-228,-1 0 1,0 0-1,-1 0 0,1 0 1,-1 0-1,0 0 0,0 6 1,1 92-677,-3 123-1599,2-213 2150,-2 0 0,1 0 0,-2 0 1,0 0-1,0 0 0,-1 0 0,0-1 0,-1 1 0,-8 12 0,4-15 1924,3-17-1008,1-22-612,2-18-1425,2-1 1,7-62-1,4 64-1773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18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4081,'0'0'744,"0"6"-616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19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0 616,'0'0'8835,"-12"2"-7693,9 10-1158,0 1 0,1-1 0,1 0 0,0 1 0,1-1 1,2 20-1,-2 2-162,0-30 134,0 0 0,1 0 1,-1 0-1,1 0 0,0 0 1,0 0-1,0 0 0,0 0 1,0 0-1,1-1 1,0 1-1,0-1 0,0 1 1,0-1-1,1 0 0,-1 1 1,1-1-1,-1-1 1,1 1-1,0 0 0,1-1 1,-1 1-1,0-1 0,1 0 1,-1 0-1,1 0 0,-1-1 1,5 2-1,3 1-70,1-1 1,0-1-1,0 0 0,0-1 0,0 0 0,0 0 0,0-1 1,15-3-1,-21 2 76,-1 0 0,1-1 0,-1 1-1,0-1 1,1-1 0,-1 1 0,0-1 0,0 0 0,-1 0 0,1 0 0,-1 0 0,1-1 0,-1 0 0,0 0 0,4-6 0,1 0 23,-1-1 0,-1-1 0,0 0 0,0 0 0,6-17 0,-12 25 72,1-1 1,-1 1-1,-1-1 1,1 0-1,-1 0 0,1 1 1,-2-7-1,1 1 1030,-4 13-837,0 2-252,1 0 0,1 0 0,-1 1 0,1-1 0,0 1 0,0 0 0,0-1 0,1 1 0,-2 12 0,0 53-23,2-53 15,1-13-5,-1 1 0,1-1 1,1 1-1,-1-1 0,1 1 1,0-1-1,1 6 0,-1-10 11,0 1 0,0-1 0,0 0-1,0 1 1,0-1 0,0 0 0,0 0-1,0 0 1,0 1 0,1-1 0,-1-1-1,0 1 1,1 0 0,-1 0 0,1 0-1,-1-1 1,1 1 0,-1-1 0,1 1-1,-1-1 1,1 1 0,-1-1 0,1 0-1,0 0 1,-1 0 0,1 0-1,2 0 1,-2 0 1,1 0 0,-1 0-1,0 0 1,0-1 0,0 1-1,1 0 1,-1-1-1,0 0 1,0 1 0,0-1-1,0 0 1,0 0 0,0 0-1,0 0 1,3-3 0,-2 1 14,0-1 1,-1 1-1,1-1 1,-1 1-1,0-1 1,0 0-1,2-7 1,0-1 0,0 0-1,-1 0 1,-1-1 0,0 1-1,0-1 1,-1 1 0,-2-17-1,1 28-103,1 23-936,0-10 1024,1 0-1,0 1 1,0-1-1,2 0 0,-1-1 1,1 1-1,7 12 1,-10-21-10,1 0 0,-1 0 1,1 0-1,0 0 0,0-1 0,0 1 1,1-1-1,-1 1 0,0-1 0,1 0 1,0 0-1,-1 0 0,1 0 0,0 0 1,0-1-1,0 1 0,0-1 0,0 0 1,1 0-1,-1 0 0,0 0 0,0-1 1,1 1-1,-1-1 0,0 0 0,1 0 1,-1 0-1,1 0 0,-1 0 0,0-1 1,5-1-1,-7 1 16,1 0 0,-1 0 0,1 0 1,-1 0-1,1 0 0,-1 0 0,0 0 0,1 0 0,-1-1 1,0 1-1,0-1 0,0 1 0,0-1 0,0 1 0,0-1 1,-1 0-1,1 1 0,0-1 0,-1 0 0,0 0 1,1 1-1,-1-5 0,5-46 41,-4 39-44,-1-8 3,0 15-5,0-1 0,0 1 0,1 0 0,-1-1 0,1 1 0,1 0 1,1-7-1,9 42-447,-9-22 458,19 56 263,-20-59-326,0-1 1,0 1 0,0 0-1,0-1 1,0 1 0,1-1 0,0 0-1,-1 0 1,1 0 0,1 0 0,-1 0-1,0-1 1,6 4 0,-1-6-2000,-8-6 1022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20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3081,'0'0'750,"46"3"-786,153 9-216,3-9-681,-136-4 470,-45 2 403,-1-2-1,1-1 0,0 0 1,40-11 2056,-84 12-20,14 1-1408,-1 0 1,1 0-1,-1 0 0,0 1 1,-14 4-1,20-4-539,1 1 0,0-1 0,0 1-1,0 0 1,0 0 0,0 0 0,0 0-1,1 0 1,-1 0 0,1 1-1,-1-1 1,1 1 0,0 0 0,0 0-1,0 0 1,0 0 0,1 0 0,-1 0-1,0 5 1,-2 1-46,2 0 0,-1 0 0,1 0 0,1 1 0,-1-1 0,2 1 1,-1-1-1,1 1 0,3 16 0,-3-25-22,0 0 0,1 0 0,-1 0 0,1 0 0,-1 0 0,1 0 0,-1-1 0,1 1 0,0 0 0,0 0 0,-1 0 0,1 0 0,0-1 0,0 1 0,0 0 0,0-1 0,-1 1 0,1-1 0,0 1 0,0-1 0,0 1 0,1-1 0,-1 0 0,0 1 0,0-1 0,0 0 0,0 0 0,1 0 0,39 1-1052,-27-2 627,-11 1 432,0-1 0,0 0 0,1 0 0,-1 0 0,0 0 0,0 0 1,0 0-1,-1-1 0,1 1 0,0-1 0,0 0 0,-1 0 0,1 0 0,-1 0 0,0 0 1,0-1-1,0 1 0,0-1 0,3-3 0,5-11 106,0 0 0,9-20-1,-4 7 234,29-40 2326,-44 86-2462,12 256-368,-7-237 177,1 0 1,2-1-1,1 1 0,2-2 1,25 55-1,-6-21 13,-27-65 350,-1-11-277,-1-15-99,-1 23 49,0-18-2,4-243-83,1 194-104,25-125 1,-21 148 161,5-20-3,-13 64 1,-1 0-1,1 0 1,-1 0 0,1 0-1,0 0 1,-1 1 0,1-1 0,0 0-1,0 0 1,0 0 0,-1 1-1,1-1 1,0 0 0,0 1-1,0-1 1,0 1 0,0-1 0,0 1-1,0-1 1,0 1 0,1 0-1,-1 0 1,0-1 0,0 1-1,0 0 1,0 0 0,0 0-1,0 0 1,1 0 0,-1 1 0,0-1-1,0 0 1,0 0 0,2 1-1,0 0-17,1 0-1,-1 1 1,1-1-1,-1 0 0,0 1 1,0 0-1,0 0 1,0 0-1,5 4 0,0 3 40,0 0 0,-1 1 0,0 0 0,-1 0 0,0 0-1,-1 1 1,0-1 0,0 1 0,3 16 0,-3-6-8,-1 1 0,-1 0 0,-1 0 0,-2 24 0,0-45 19,0 1-1,0 0 1,0 0 0,0-1-1,0 1 1,-1 0 0,1-1-1,-1 1 1,1-1-1,-1 1 1,0-1 0,1 1-1,-1-1 1,0 1 0,0-1-1,0 1 1,0-1 0,0 0-1,-1 0 1,1 0-1,0 0 1,-1 1 0,1-2-1,0 1 1,-1 0 0,1 0-1,-1 0 1,1-1-1,-1 1 1,0-1 0,1 1-1,-3-1 1,-5 2 107,0-1 0,0 0 1,-1-1-1,-16-2 0,4 1-176,21 1 23,1 0-1,-1 0 1,0 0-1,1 0 1,-1 0-1,0 0 1,0 0-1,1-1 1,-1 1-1,0 0 1,1-1 0,-1 1-1,0 0 1,1-1-1,-1 1 1,1-1-1,-1 1 1,1-1-1,-1 1 1,1-1-1,-1 1 1,1-1-1,-1 1 1,1-1-1,0 0 1,-1 1-1,1-1 1,0 0-1,0 1 1,-1-1-1,1 0 1,0 0-1,0 1 1,0-1-1,0 0 1,0 1-1,0-1 1,0 0-1,0-1 1,0 1-162,0-1 0,1 1 0,-1 0 0,0-1 0,1 1 0,-1 0 0,1 0 1,-1 0-1,1-1 0,-1 1 0,1 0 0,0 0 0,0 0 0,-1 0 0,1 0 0,0 0 0,0 0 1,0 0-1,0 0 0,0 1 0,0-1 0,1 0 0,0 0 0,20-6-2897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7.8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46 1560,'0'0'10130,"29"-45"-9985,-29 61-634,0 16-223,0-3-1032,0-4-2353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20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5513,'0'1'4233,"0"0"-4233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22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3729,'0'0'7439,"2"0"-7247,21 2-42,0 0 0,39 10 0,-34-6-135,46 3 1,277-6-656,-210-4-339,-32-1-779,-19-4-1169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22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4137,'0'0'6225,"0"3"-5974,2 46 64,3 0 0,13 60 0,3 17-288,-6 80-453,-13-69-5461,-2-117 1743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23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3577,'0'0'5825,"-4"225"-5601,4-168-144,4 3-72,8-2-8,0-1 0,0-4-400,0 11-704,-1-25-881,-3-7-855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23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5281,'0'0'4065,"206"11"-3465,-111 3-368,20-3-232,91 10-184,-24-14-608,-15 4-1945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3T13:07:3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18383 1180 3777,'0'-2'8412,"-4"-10"-8140,-9 0-248,0 1 0,0 0 0,-1 1 0,-1 1 0,1 0 0,-2 1 0,1 0 0,-1 1 0,0 1 0,-18-4 0,-27-6-122,-85-9-1,-1742-229-405,633 80 323,441 65 55,388 54-6,-1384-131-105,1530 161 202,-971-63 7,148 12 19,-287 19 23,1204 57-16,-1557 28-84,-304 154-179,1138-84 116,-656 90-282,1091-99 364,352-59 22,-213 83 1,289-93-14,-78 46 0,103-53 14,2 1 1,-1 0-1,2 2 1,0 0-1,-29 35 0,37-37 24,1 0 0,1 1-1,0 0 1,1 1-1,1-1 1,0 1-1,1 1 1,1-1-1,-4 30 1,2 14-41,2 83-1,4-127 56,0 70-1,2 116-11,0-175 15,2 0 1,1 0 0,2-1 0,0 0 0,1 0 0,2-1-1,1 0 1,0-1 0,2 0 0,1 0 0,1-2-1,1 0 1,1 0 0,24 23 0,-7-12 7,1-1 0,2-2 0,0-2 0,2-1 0,1-2-1,1-2 1,61 25 0,-7-13 81,1-4-1,2-5 0,0-3 0,166 15 1,408-10 121,-101-25-143,622 13-71,-196 48 1,-349-17-61,-49-14 32,411 26-53,-6 41 77,-920-88 12,1085 111 14,54-88-23,9-30 29,-1174-5-20,964-23-11,-113 0-18,112 6 11,-8-41-31,-149-42-43,-20-65 78,-724 133 13,228-94-1,-281 95-5,-1-3 0,-2-2 0,-1-4-1,95-77 1,-141 102-2,-1-1-1,0 0 1,25-34-1,-35 41 2,0 0-1,-1-1 1,0 0-1,-1 0 1,0 0-1,0 0 1,-1-1-1,0 1 1,-1-1 0,1-10-1,0-12-100,-3-49 0,-1 71 79,0 0 1,-1 0-1,0 0 0,0 0 0,-2 0 1,1 0-1,-1 1 0,-7-13 0,-2 2-89,-2 1 0,0 0 0,-1 2 0,-1-1 0,0 2 0,-2 0 0,-28-20 0,-7 1-281,-97-50-1,46 36 227,-2 5 0,-134-37 0,-232-36-235,110 47-929,-474-30 0,634 86-986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25.5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22 4049,'0'0'5805,"15"0"-5198,263-5 421,-179-3-1148,-20 0-2977,-55 7-582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26.2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 2713,'0'0'6070,"-4"79"-3575,-3 189-5091,6-241-285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21.3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358 1 1144,'0'0'10685,"-36"0"-10177,26 0-570,0 0 0,0 1-1,0 1 1,0 0-1,0 0 1,0 1 0,0 1-1,1-1 1,-10 6 0,3 0 6,0 1 0,0 1 0,-27 25 0,38-32 6,-24 25 53,28-28-19,0-1-1,1 1 1,0-1 0,-1 1-1,1-1 1,-1 1 0,1-1-1,-1 1 1,1 0 0,0-1-1,0 1 1,-1 0 0,1-1-1,0 1 1,0 0 0,0-1-1,0 1 1,0 0 0,-1 0-1,1-1 1,1 1 0,-1 0-1,0-1 1,0 1 0,0 0-1,0 0 1,0-1 0,1 1 0,-1 0-1,0-1 1,1 1 0,-1-1-1,0 1 1,1 0 0,-1-1-1,1 1 1,-1-1 0,1 1-1,-1-1 1,1 1 0,-1-1-1,1 1 1,-1-1 0,1 0-1,0 1 1,0-1 0,41 17 24,88 20 0,-41-13 38,-80-20-53,-1-1 0,1 1 0,0 1-1,-1 0 1,0 0 0,0 0 0,0 1 0,-1 1-1,0-1 1,0 1 0,11 15 0,-17-20 0,1 1 0,-1-1 0,0 1 0,0 0 0,0 0 0,-1 0 0,1-1 1,-1 1-1,1 0 0,-1 0 0,0 0 0,0 0 0,0 0 0,-1 0 0,1 0 0,-1-1 1,1 1-1,-1 0 0,0 0 0,0 0 0,0-1 0,0 1 0,-1-1 0,1 1 0,-1-1 1,0 1-1,1-1 0,-1 0 0,0 0 0,0 0 0,-1 0 0,1 0 0,-3 2 0,-9 6 103,0-1 0,-1 0-1,-1-1 1,-21 9 0,25-11-146,-12 4 117,-1-1-1,0-1 1,0-2-1,0 0 1,-1-1 0,0-2-1,0-1 1,-38-1-1,54 0-41,6-1-24,0 1 1,-1-1 0,1 1 0,0-2-1,-1 1 1,1 0 0,0-1 0,-1 0 0,1 0-1,-5-1 1,8 1-120,1 1 0,0-1-1,0 0 1,0 1 0,-1-1-1,1 0 1,0 1 0,0-1 0,0 0-1,0 1 1,0-1 0,0 1-1,0-1 1,0 0 0,1 1 0,-1-1-1,0 0 1,0 1 0,0-1-1,1 1 1,-1-1 0,0 0 0,1 1-1,-1-1 1,0 1 0,1-1-1,-1 1 1,1-1 0,-1 1 0,1 0-1,-1-1 1,1 1 0,-1-1-1,1 1 1,-1 0 0,1 0 0,-1-1-1,1 1 1,0 0 0,-1 0-1,1 0 1,0-1 0,-1 1 0,2 0-1,-1 0-75,12-7-2233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22.1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2537,'0'0'8495,"0"6"-8226,3 362 321,-3-365-607,0 0 0,0 0 0,0 0 0,1 0 0,-1 0 0,1 0 1,-1 0-1,1 0 0,0 0 0,0 0 0,2 3 0,-2-5-244,0 0-1,0 0 0,0 0 0,0 0 0,1 0 1,-1 0-1,0-1 0,0 1 0,1 0 1,-1-1-1,1 1 0,-1-1 0,0 1 0,1-1 1,-1 0-1,1 1 0,-1-1 0,1 0 1,-1 0-1,1 0 0,1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8.2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0 7890,'0'0'2960,"1"10"-2900,2 0-97,-1 7-2,2 0 1,0-1-1,1 1 1,11 22-1,-15-35-12,1 0 0,0-1 0,1 1 0,-1 0 1,1-1-1,-1 1 0,1-1 0,0 0 0,0 0 0,1 0 0,-1-1 0,0 1 0,1-1 0,0 0 0,0 1 1,-1-2-1,1 1 0,0 0 0,0-1 0,1 0 0,-1 0 0,0 0 0,0 0 0,8 0 0,-8-1 84,1-1 0,-1 1 0,0 0 0,0-1 0,0 0 0,1 0 0,-1 0 0,0-1-1,0 1 1,-1-1 0,1 0 0,0 0 0,0 0 0,-1-1 0,4-2 0,0-3 137,0 1 0,0-1 1,-1 0-1,0 0 0,6-13 1,29-70 1021,-38 86-1072,-3 13-320,-1 16 93,-1-1 1,-1 0-1,-1 0 1,-1 0-1,-2 0 1,0-1-1,-10 22 1,-142 312-234,158-355 352,1 0 1,0 0 0,-1 0 0,1-1 0,-1 1-1,1 0 1,-1-1 0,1 1 0,-1 0 0,0-1-1,1 1 1,-1-1 0,0 1 0,1-1 0,-1 1-1,0-1 1,0 1 0,1-1 0,-1 0 0,0 1-1,0-1 1,0 0 0,0 0 0,0 1 0,1-1-1,-1 0 1,0 0 0,0 0 0,0 0 0,0 0-1,0-1 1,0 1 0,1 0 0,-1 0 0,0 0-1,0-1 1,0 1 0,1-1 0,-1 1-1,0 0 1,0-1 0,1 1 0,-1-1 0,0 0-1,1 1 1,-1-1 0,0 1 0,1-1 0,-2-1-1,-2-3 74,-1 0-1,0-1 0,1 1 0,-6-11 0,7 10-47,-16-35 343,18 39-385,1 1 1,0 0-1,-1 0 0,1 0 0,0 0 1,0 0-1,0-1 0,0 1 0,0 0 0,0 0 1,0 0-1,0 0 0,0-1 0,0 1 0,1 0 1,-1 0-1,1 0 0,-1 0 0,1 0 1,-1 0-1,1 0 0,-1 0 0,1 0 0,0 0 1,0 0-1,-1 0 0,1 0 0,0 0 0,0 1 1,0-1-1,0 0 0,0 1 0,0-1 1,0 1-1,2-2 0,115-27-449,150-41-2285,-135 35-2694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22.7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3041,'0'0'6484,"7"-1"-6155,28-2 27,1 2 0,56 5 0,-72-2-368,0 2 0,0 0 1,0 1-1,-1 1 0,1 1 0,23 12 1,-41-18 3,0 0 1,0-1-1,0 1 1,-1 1-1,1-1 1,0 0 0,-1 0-1,1 1 1,-1-1-1,0 1 1,1-1-1,-1 1 1,0-1-1,2 5 1,1 28 197,-4-34-188,-1 1 9,1 1 1,0-1 0,-1 0-1,1 1 1,-1-1 0,0 0-1,1 0 1,-1 1 0,0-1-1,0 0 1,0 0 0,0 0-1,0 0 1,0 0 0,0 0-1,0 0 1,-2 0 0,-27 19 73,15-11-46,-10 9 113,-48 24 0,19-21-1412,45-19 86,0 0 0,0 0 0,0-1 0,-11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23.7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349 3 2801,'0'0'7637,"-4"0"-7203,-45-1 246,23 0-693,-45 3 0,61-1 13,1 1-1,0-1 1,0 2-1,0 0 1,0 0 0,1 0-1,-1 1 1,-14 9-1,22-12 0,-14 8 16,1 1-1,-25 23 0,35-30-33,1 1 0,0-1-1,0 1 1,0 0 0,1 0-1,0 0 1,-1 0 0,1 0-1,0 0 1,1 0 0,-1 1-1,1-1 1,0 1 0,0-1-1,0 1 1,1 5 0,0-9 6,0 0 1,1 0-1,-1 0 0,0-1 1,1 1-1,-1 0 1,1 0-1,0 0 1,-1 0-1,1 0 0,0-1 1,-1 1-1,1 0 1,0-1-1,0 1 1,0 0-1,0-1 0,-1 1 1,1-1-1,0 1 1,0-1-1,0 0 1,0 1-1,0-1 1,0 0-1,0 0 0,0 1 1,0-1-1,0 0 1,0 0-1,2-1 1,42 2-55,-33-2 64,204 1 121,-212 0-131,0 0-1,0 0 0,0 1 0,0-1 0,0 1 1,0 0-1,0 0 0,0 0 0,-1 0 1,1 1-1,0 0 0,-1 0 0,1 0 0,-1 0 1,0 0-1,1 0 0,-1 1 0,0 0 0,-1-1 1,1 1-1,0 0 0,-1 1 0,0-1 1,0 0-1,0 1 0,2 3 0,0 4-32,0 0-1,-1 0 1,-1 0-1,0 1 1,0-1-1,-1 0 1,0 20-1,-2-28 62,1 0 1,-1 0-1,0 0 0,0 0 0,0 0 1,0-1-1,0 1 0,-1 0 1,1-1-1,-1 1 0,0-1 0,0 1 1,0-1-1,0 0 0,0 0 0,0 0 1,0 0-1,-1 0 0,1-1 0,-1 1 1,-3 1-1,-10 6 135,1-2 0,-25 9 0,31-13-124,-23 9 66,-1-2-1,1-1 0,-2-1 0,1-2 1,-1-2-1,-36 1 0,69-5-376,2-2 50,-1 0 0,1-1-1,-1 1 1,1 0 0,0 0 0,-1 0 0,1 0 0,0 0 0,0 0 0,1 0-1,-1 1 1,0-1 0,1 0 0,-1 0 0,1 1 0,-1-1 0,1 1 0,0 0-1,0-1 1,2 0 0,0-2-719,13-10-3026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24.5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322 3 1136,'0'0'9852,"-10"0"-9431,-15-1-227,-59-1 182,77 2-380,1 1 0,-1-1 0,0 1 1,1 0-1,-1 1 0,1 0 0,-1 0 1,1 0-1,-10 5 0,6 0 0,1 0 1,0 1-1,0 0 0,0 0 0,1 1 1,-12 17-1,16-20-45,0 1 1,1-1-1,-1 1 1,1 0-1,1 0 1,0 1-1,0-1 1,0 0 0,1 1-1,0-1 1,-1 13-1,3-19 37,-1-1-1,0 1 0,1 0 1,-1-1-1,0 1 1,1-1-1,-1 1 1,0-1-1,1 1 1,-1-1-1,1 1 1,-1-1-1,1 1 1,-1-1-1,1 1 1,-1-1-1,1 0 1,0 1-1,-1-1 0,1 0 1,0 0-1,-1 0 1,1 1-1,-1-1 1,1 0-1,0 0 1,-1 0-1,1 0 1,0 0-1,1 0 1,28 0-55,-21 0 57,212 0-89,-219 1 103,1 0 1,0 0-1,-1 0 1,1 0-1,0 0 1,-1 1-1,0-1 1,1 1-1,-1 0 1,0 0-1,0-1 1,0 1-1,0 1 1,0-1-1,-1 0 1,1 0-1,0 1 1,-1-1-1,2 5 1,4 6 67,-1-1 0,7 24 1,-9-18-43,-2 0 0,0 0 0,-1-1 1,-1 1-1,-5 35 0,4-50-26,0 0 0,0 0 0,0 0 0,-1 0 0,1-1 0,-1 1 0,0 0 0,0-1 0,0 0 0,0 1 0,0-1 0,-1 0 0,1 0 0,-1 0 0,1 0 0,-1-1 0,1 1 0,-1-1-1,-4 2 1,-6 3 11,0 0-1,-27 6 1,0-5 59,0-1 0,-1-2 0,-71-3 0,81-1-49,30 0-225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27.3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 6689,'0'0'6122,"16"0"-5866,-12 0-104,4 0-40,8 0-48,4 0-64,11 0-144,9 0-272,27-7-408,-7-4-1441,-13 1-4552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29.2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370 1 3321,'0'0'6489,"-10"0"-6220,-4 0-180,-8-1 33,1 1 0,0 2 0,-1 0 0,1 0 0,-23 7 0,-53 32-124,87-36-11,0 1 0,1-1 0,-1 1 0,1 1 0,1 0 0,-1 0 0,-9 12 0,16-17-11,1-1 0,0 0 0,0 1 0,-1-1 0,1 1 0,0-1-1,1 1 1,-1 0 0,0-1 0,0 1 0,1 0 0,-1 0 0,1 0 0,-1-1-1,1 1 1,0 0 0,0 0 0,0 0 0,0 0 0,0 0 0,0-1 0,0 1-1,1 0 1,-1 0 0,1 1 0,1 0 8,-1-1 0,1 0 0,0-1 0,-1 1-1,1 0 1,0 0 0,0-1 0,0 1 0,0-1 0,1 0 0,-1 1 0,0-1-1,0 0 1,1 0 0,-1-1 0,1 1 0,2 0 0,30 5-75,0-1 1,0-2-1,1-2 1,48-3-1,-6 0-132,107 2 409,-184 0-186,0 1 0,0-1 0,0 1 0,-1-1 0,1 1 0,0 0 0,-1-1 0,1 1 0,-1 0 0,1 0 0,-1-1-1,1 1 1,-1 0 0,1 0 0,-1 0 0,0 0 0,1 0 0,-1-1 0,0 1 0,0 0 0,0 0 0,1 0 0,-1 0 0,0 0-1,0 0 1,-1 0 0,1 0 0,0 1 0,-3 31 262,1-25-229,-1 1-1,0-1 1,0 0-1,-1 0 1,0 0-1,-1-1 1,0 1-1,0-1 1,0 0-1,-1 0 0,-11 9 1,4-4-5,0-1 0,-1 0 0,0-1 0,-30 16 0,32-21-12,-1 0 1,0-1-1,1-1 1,-1 0-1,-1-1 1,1 0 0,0-1-1,0 0 1,-19-2-1,30 1-14,1-1-19,1 1-1,-1 0 1,1-1 0,-1 1 0,1-1 0,-1 0 0,1 1 0,0-1 0,-1 1 0,1-1 0,0 0 0,-1 1 0,1-1 0,0 0 0,0 1 0,0-1 0,-1 0 0,1 1 0,0-1 0,0 0 0,0 1 0,0-1 0,0 0 0,0 0-1,0 1 1,1-1 0,-1-1 0,0 1-68,0-1 0,0 0 0,0 0 0,1 1-1,-1-1 1,1 0 0,-1 1 0,1-1 0,-1 0 0,1 1-1,0-1 1,0 1 0,1-2 0,13-8-374,0 1 1,1 1 0,0 0-1,0 1 1,21-6 0,10-7-578,-26 12 488,-2-1 0,0-2 1,24-17-1,-35 23 666,-1 0 1,-1 0-1,1-1 0,-1 0 0,0 0 0,-1-1 0,0 0 0,0 0 1,-1 0-1,6-14 0,-7 11 1037,-2 9-711,-1 0 0,1-1 1,-1 1-1,1 0 0,0 0 0,0-1 0,0 1 0,0 0 0,0 0 0,0 0 0,3-2 0,7 36-1020,-1 20 465,-3 1 1,-2 0-1,-2 0 0,-6 63 1,2-23 175,1 171 80,-1-274-141,-1 0 0,0 0 0,-1 1 0,0-1 0,-1 1 0,1 0 0,-2 0 0,-8-14 0,-10-24 88,17 26-86,1 1 0,0-2 0,2 1 0,0 0 0,1-1 0,2 1 0,0-1-1,6-40 1,-4 51-22,1-1 1,0 1-1,1 0 0,0-1 0,1 2 0,9-18 0,45-59-137,-40 61 156,-10 12 7,1 0 1,0 0-1,2 1 0,-1 1 0,1 0 1,19-14-1,-28 25-15,-1-1 0,1 1 0,-1 0 0,1 0 0,0 0 0,-1 0 0,1 1 0,0-1 0,-1 1 0,1-1 0,0 1 0,0 0 0,0 0 0,0 0 0,-1 0 0,1 1 0,0-1 0,0 1 0,-1 0 0,1 0 0,0 0 0,-1 0 0,1 0 0,-1 0 0,1 1 0,-1-1 0,0 1 0,0 0 0,1 0 0,-1 0 0,0 0-1,-1 0 1,1 0 0,0 0 0,-1 0 0,1 1 0,-1-1 0,1 1 0,-1-1 0,0 1 0,1 4 0,6 15 0,0-1 0,-2 1 0,0 0 0,-2 0 0,0 1-1,0 34 1,-4-56 22,0 0 0,-1 0 0,1 0 0,-1 0 0,1 1 0,-1-1 0,1 0-1,-1 0 1,0 0 0,1 0 0,-1 0 0,0-1 0,0 1 0,0 0 0,1 0 0,-1 0-1,0-1 1,0 1 0,0 0 0,-1-1 0,1 1 0,0-1 0,0 1 0,0-1 0,0 0-1,-2 1 1,-38 7 120,33-7-151,-18 2-645,-47-1-1,48-3-1160,11 1-638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30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0 294 2905,'0'0'6616,"10"0"-6435,6 0-154,6 0 4,0 0 1,30-6-1,-44 5-28,0-1 0,0-1 0,0 1-1,0-1 1,-1-1 0,1 1 0,-1-1 0,0-1 0,12-9-1,-13 10 6,-1-2 0,1 1-1,-1-1 1,0 1 0,0-1-1,-1-1 1,1 1-1,-2-1 1,1 1 0,-1-1-1,0 0 1,0-1-1,2-6 1,-2-6 16,0 1 0,-1-1 0,-1-36 0,0 54-13,-1 1-1,0-1 1,0 1-1,0-1 1,0 1 0,0-1-1,0 1 1,-1 0-1,1-1 1,0 1-1,-1-1 1,1 1-1,-1 0 1,1-1 0,-1 1-1,0 0 1,0-1-1,1 1 1,-1 0-1,0 0 1,0 0 0,-2-2-1,0 2 19,0 0 0,0 0 0,0 1 0,0-1 0,-1 1-1,1-1 1,0 1 0,0 0 0,-4 1 0,-11 0 7,12-2-28,-1 1 0,0 1-1,0-1 1,0 1 0,0 0 0,0 1-1,0 0 1,-9 4 0,12-4-13,0 0 0,1 1 0,-1-1 0,1 1 0,0 0 0,0 0 0,0 0 0,0 1 0,1-1 0,-1 1 1,1-1-1,0 1 0,0 0 0,0 0 0,-2 5 0,-2 13-12,1-1 0,0 2 0,2-1 0,0 0 0,2 1 0,0-1 0,4 33 0,-2 5 16,0-48 4,0 1 0,0-1 1,1 1-1,1-1 0,0 0 1,1 1-1,0-2 0,0 1 1,2 0-1,-1-1 0,1 0 1,1 0-1,0-1 0,1 0 1,9 11-1,-13-19-1,0 1 1,0 0-1,0-1 1,0 0-1,0 0 1,1 0-1,-1-1 0,0 1 1,1-1-1,0 0 1,-1 0-1,1-1 1,0 1-1,-1-1 1,1 0-1,0-1 0,-1 1 1,1-1-1,5-1 1,-1 0 5,-1 0 0,1-1 0,-1 0 0,1 0 0,-1-1 0,0 0 0,-1 0 0,15-11 0,-6 1 7,-1 0-1,0 0 1,-1-1-1,-1-1 1,0-1-1,-1 0 0,-1 0 1,-1-1-1,0 0 1,-2-1-1,10-27 1,-14 150-63,-4 12 138,0-115-106,0 0 0,1-1-1,-1 1 1,0 0 0,0 0-1,0-1 1,0 1 0,1 0-1,-1 0 1,0-1 0,1 1-1,-1 0 1,1-1 0,-1 1-1,1-1 1,-1 1-1,1 0 1,-1-1 0,1 1-1,-1-1 1,1 1 0,0-1-1,-1 0 1,1 1 0,0-1-1,1 1 1,27 3-990,-18-4 254,-1-1 0,1 0 1,14-4-1,7-8-1539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30.9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7938,'0'0'5761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31.8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5353,'0'0'4610,"4"0"-4324,-3 0-257,0 0 0,0 0 0,0 1-1,0-1 1,0 0 0,0 0 0,0 1 0,0-1 0,0 0 0,0 1 0,-1-1 0,1 1-1,0-1 1,0 1 0,0 0 0,0-1 0,-1 1 0,1 0 0,0 0 0,-1-1 0,1 1-1,0 1 1,9 28 510,-8-12-318,-1 0 0,-2 19 0,1-20-137,-1 25-35,-2 1 1,-12 57 0,10-62-50,2-1 0,2 52 0,1-54-24,0-31 15,1 0 1,-1-1-1,1 1 0,-1-1 1,1 1-1,0-1 0,0 1 0,1-1 1,-1 1-1,1-1 0,-1 0 1,1 0-1,0 0 0,0 0 1,1 0-1,-1 0 0,1-1 1,-1 1-1,1-1 0,0 1 1,0-1-1,0 0 0,0 0 0,6 2 1,0 0-82,0 0 0,0-1 1,1-1-1,-1 0 0,0 0 1,1 0-1,0-1 0,11-1 1,-11 1-25,0-2-1,0 1 1,0-1 0,16-4 0,-21 3-54,-1 0-1,1 0 1,-1 0-1,0 0 1,1-1 0,-1 0-1,0 1 1,-1-2-1,1 1 1,6-7 0,13-16-2201,-10 4-562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32.2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 4657,'0'0'6753,"174"-4"-6697,-111 1-56,13 3-592,-13-4-1712,-16 4-4090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49.2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0 449 2905,'0'0'8979,"3"-5"-8847,8-1-126,2 0 0,-1 0 1,14-3-1,13-7-30,-16 6-14,26-12-257,0-1 1,79-53-1,-115 67 245,-1 0-1,0-1 0,-1 0 0,0-1 0,-1 0 0,0-1 1,0 0-1,-2-1 0,1 0 0,-2 0 0,1-1 0,-2 0 1,0 0-1,6-24 0,-10 33 32,-1-1 0,0 0 0,0 1 0,0-1 0,-1 0 0,0 1 0,0-1 0,-2-9 0,-1 14 5,-1 0-1,1 0 1,-1 0-1,0 0 1,0 0 0,1 1-1,-1 0 1,0 0-1,0 0 1,0 0-1,-4 2 1,-1-2-52,-10 0-68,10-1 85,0 1 0,-1 1-1,1-1 1,-13 4 0,18-3 52,1 0 0,0 1 1,-1-1-1,1 1 0,0 0 1,0-1-1,0 1 0,0 1 1,0-1-1,1 0 0,-1 1 1,1-1-1,-1 1 0,-3 6 1,3-3-23,-1 0 0,1 0 0,0 1 1,1-1-1,-1 1 0,1 0 0,1 0 1,-1-1-1,0 10 0,1 66-145,2-46 34,1-21 130,0 1-1,1-1 1,1 0-1,0 0 1,1 0-1,1-1 1,0 0-1,13 20 1,9 26 31,-20-36-241,-1 1 1,-1 0-1,-2 1 0,0-1 1,-1 1-1,-2 0 1,-2 34-1,1-58 144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9.4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143 1 4137,'0'0'3257,"-2"29"-2797,-6 93 28,-3-28 73,7-70 91,0 40 1,3-42-427,-2 0 0,-1 0 0,0-1 0,-15 42 0,3-14-178,-50 204-686,77-343 764,-2 56-38,17-63 59,4 1-1,57-124 0,-85 216-142,3-7-11,1 0 0,0 1 0,10-14 0,-14 22 0,0-1-1,0 1 0,0 0 0,1 0 0,-1 0 0,0 0 0,1 1 0,-1-1 1,1 0-1,0 1 0,-1 0 0,1 0 0,0 0 0,0 0 0,0 0 0,0 0 0,0 1 1,5-1-1,-6 1-12,0 0 0,0 0 0,0 0 0,0 0 0,0 0 0,0 0 0,0 1 0,0-1 0,-1 1 0,1-1 0,0 1 0,0 0 0,0 0 0,0 0 0,3 2 0,-4-1-15,1 1 1,-1-1-1,0 0 1,1 1 0,-1 0-1,0-1 1,0 1-1,-1 0 1,1-1-1,0 7 1,3 19-242,-1 0 0,-2 47-1,-1-51 66,-1-23 205,1 0 0,-1 1 0,1-1 0,-1 0 0,1 0 0,-1 0 1,0 0-1,0 0 0,0 0 0,0 0 0,1 0 0,-1-1 0,0 1 0,-1 0 1,1 0-1,0-1 0,0 1 0,0-1 0,0 1 0,0-1 0,-1 1 0,1-1 1,0 0-1,0 0 0,-1 1 0,1-1 0,0 0 0,0 0 0,-1 0 0,1 0 1,-2-1-1,2 1-29,-1 1-1,1-1 1,-1 0 0,1 0 0,0 0 0,-1 0 0,1 0 0,-1 0 0,1-1 0,0 1 0,-1 0 0,1-1 0,0 1-1,-1-1 1,1 1 0,0-1 0,0 0 0,-1 1 0,1-1 0,0 0 0,0 0 0,0 0 0,0 0 0,0 0 0,-1-1-1,2-13-2183,0-1-845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49.6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 4961,'0'0'6537,"119"4"-6256,-64-4-177,9 0-104,3 0-104,0-7-385,5-1-727,-17 5-2001,-19 3-3640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50.4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0 132 4481,'0'0'5272,"18"-9"-5099,134-68 54,-48 31-171,-104 51-72,0-1 0,-1 0 0,1 0 0,-1 1 0,1-1 0,-2 0 0,1 0 0,-2 5 0,-3 9 34,1 0 0,1 0 0,1 1 0,1 0 0,0-1 0,1 1 0,1 0 0,4 24 1,-4-42-33,0 1 0,0-1 0,1 1 1,-1-1-1,0 0 0,1 1 1,-1-1-1,1 1 0,0-1 1,0 0-1,-1 0 0,1 1 0,0-1 1,0 0-1,0 0 0,0 0 1,0 0-1,0 0 0,0 0 1,1 0-1,-1-1 0,0 1 0,0 0 1,1 0-1,2 0 0,1 0-505,0 0 0,0 0-1,1-1 1,-1 1-1,9-2 1,-4 1-1103,2 0-590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50.8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8162,'0'0'3008,"67"11"-3008,-27-1-432,-8 4-2832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51.6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1 365 3753,'0'0'7356,"28"-4"-6514,7-3-810,-1-2 1,0-2-1,-1 0 1,34-18-1,-56 24-79,-1-1 0,1 1 0,-2-2-1,1 1 1,-1-2 0,1 1-1,-2-1 1,1 0 0,-1-1-1,-1 0 1,0 0 0,0-1-1,-1 0 1,0 0 0,0 0-1,4-13 1,-8 13 30,0-1 1,0 0-1,-1 0 0,-1 0 1,0 0-1,0 0 0,-3-12 1,2 21 30,-1 0 0,1-1 0,-1 1 0,0 0 0,0 1 0,0-1 0,0 0 0,0 0 0,0 1 0,0-1 0,-1 1 0,1 0 0,-1 0 0,-2-2 0,-40-13 228,41 15-233,0 1 1,-1-1-1,1 1 1,-1 0-1,1 0 1,-1 1-1,1-1 1,-1 1-1,1 0 1,0 0 0,-1 0-1,1 1 1,0-1-1,0 1 1,0 0-1,-6 4 1,4-1-15,0 0 1,1 0 0,0 0 0,-1 1-1,2 0 1,-1 0 0,1 0 0,0 1 0,-4 6-1,-2 11-14,0 0-1,2 0 0,1 1 1,-8 44-1,11-34 10,2 1-1,3 51 1,0-29-32,-2-53 32,1-1-1,1 1 1,-1 0 0,1 0-1,-1-1 1,1 1 0,1-1 0,-1 1-1,1-1 1,-1 1 0,1-1 0,0 0-1,1 1 1,5 6 0,-5-8 7,0 0 0,0-1 1,1 1-1,0-1 1,-1 1-1,1-1 0,0 0 1,0-1-1,0 1 0,0-1 1,0 1-1,1-1 1,-1-1-1,0 1 0,1 0 1,5-1-1,8 1-101,0 0-1,0-1 1,0 0-1,0-2 1,-1 0 0,1-1-1,-1-1 1,1-1-1,25-10 1,34-20-4045,-52 21 1414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52.4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97 3777,'0'0'5816,"12"2"-5271,41 8 3,92 3 0,-131-13-539,-9 1 5,0-1 0,1 0 0,-1 0 0,0-1 0,0 0 0,8-1 0,-11 1-11,-1 0 0,0 1 0,0-1-1,1 0 1,-1 0 0,0 1 0,0-1 0,0 0 0,0 0 0,0 0 0,0 0 0,0-1 0,0 1 0,0 0 0,-1 0 0,1-1 0,-1 1 0,1 0 0,0-1 0,-1 1 0,0 0 0,1-1 0,-1 1 0,0-1 0,0 1 0,0 0 0,0-1-1,0-2 1,0 2 2,0-2 4,0 0 0,0-1 0,0 1 0,0 0-1,-1-1 1,0 1 0,-1-6 0,0 8-1,1 0-1,0 1 1,-1-1-1,1 0 1,-1 1 0,1-1-1,-1 1 1,0 0 0,0-1-1,0 1 1,0 0-1,0 0 1,0 0 0,0 0-1,-3 0 1,-9-4 25,0 1 1,0 1 0,0 0-1,0 1 1,-1 1-1,1 0 1,-20 2-1,24-1-25,7 0-8,0 1 1,0-1 0,0 1-1,0 0 1,0 0 0,0 0-1,0 0 1,0 1-1,0-1 1,1 1 0,-1 0-1,1 0 1,-1-1-1,1 2 1,0-1 0,0 0-1,0 0 1,0 1 0,0-1-1,0 1 1,1-1-1,-1 1 1,-1 3 0,0 1-10,0 0-1,0 0 1,1 0 0,0 0 0,0 1 0,0-1 0,1 1 0,-1 10 0,2-1 2,0-7 8,0 1-1,1-1 0,2 18 1,-2-24 9,0 0 0,1-1 0,-1 1 1,1-1-1,0 1 0,0-1 1,0 0-1,0 1 0,0-1 1,1 0-1,-1-1 0,1 1 1,4 3-1,3 1 2,0 0-1,1-1 1,-1 0 0,1-1 0,1 0 0,-1-1-1,1 0 1,-1 0 0,1-2 0,0 1 0,16 0-1,16 0-329,76-5 0,-118 2 310,16-2-764,1 0 0,0-1 0,-1 0 0,1-2 0,29-11 0,6-9-6065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8:44:53.6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793 0 4857,'0'0'6713,"0"9"-6617,0 1-86,7 306 693,-7-184-582,0-132 2,-16 0 217,1 0-325,-193 5 5,166-1-111,-1 1 0,-76 20-1,-29 28-309,64-22-1105,0-5-3375,43-18-879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35:30.7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3185,'2'0'8255,"1"-1"-8340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7:18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0 225 1664,'6'-3'9020,"-1"3"-9506,2 6 501,0 0-1,0 0 1,-1 1-1,0 0 1,0 0-1,-1 0 1,0 1-1,8 15 1,10 13 129,-22-35-144,-1-1 1,1 1 0,-1-1-1,1 1 1,-1-1-1,1 1 1,0-1-1,-1 1 1,1-1-1,0 0 1,-1 1-1,1-1 1,0 0-1,-1 0 1,1 1 0,0-1-1,0 0 1,0 0-1,-1 0 1,1 0-1,0 0 1,0 0-1,-1 0 1,1 0-1,0 0 1,0-1-1,-1 1 1,1 0 0,0 0-1,0-1 1,-1 1-1,1 0 1,0-1-1,-1 1 1,1-1-1,0 0 1,18-16 300,10-25-92,9-14-770,68-75 0,-59 84-944,-5 4-1182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7:21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0 241 1768,'6'7'8112,"16"22"-7987,-21-27-118,0-1 0,0 1 0,0-1 0,0 1 0,0-1 0,1 0 0,-1 1 0,1-1 0,-1 0 0,1 0 0,-1 0 0,1 0 0,-1 0 0,1 0 0,0 0 0,0-1 0,0 1 0,-1-1 0,1 1 0,0-1 0,0 0 0,0 0 0,0 0 0,2 0 0,-1 0 16,-1-1 1,1 0 0,0 0 0,-1-1 0,1 1 0,0-1-1,-1 1 1,0-1 0,1 0 0,-1 0 0,0 0-1,0 0 1,0 0 0,2-3 0,55-61 48,-33 38-499,-1-1 1,-1-1 0,24-39-1,-35 39-2533,-11 10-2863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7:48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1 208,'0'0'11260,"27"16"-11174,-12-2-70,-13-13-25,0 0 1,-1 0-1,1 0 1,-1 0 0,1 1-1,-1-1 1,0 0 0,1 1-1,-1-1 1,0 1-1,0 0 1,0-1 0,0 1-1,0 0 1,-1 0 0,1 0-1,0 0 1,0 2-1,-1-3-15,1 0 0,-1 0-1,0 0 1,1 0-1,-1 0 1,1-1-1,-1 1 1,1 0-1,0 0 1,-1-1 0,1 1-1,0 0 1,0-1-1,-1 1 1,1-1-1,0 1 1,0-1-1,0 1 1,0-1-1,0 0 1,0 1 0,-1-1-1,1 0 1,0 0-1,0 1 1,0-1-1,0 0 1,0 0-1,1 0 1,-1 0 5,5 0-2073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9.8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204 60 2985,'0'0'6676,"-14"-10"-6244,-47-29-291,58 38-141,1-1 0,-1 1 0,0 0-1,1 0 1,-1 0 0,0 0 0,0 0 0,0 0-1,0 1 1,0-1 0,0 1 0,0 0 0,0 0-1,0 0 1,0 0 0,0 1 0,0-1 0,1 1-1,-1 0 1,0 0 0,0 0 0,0 0 0,1 0-1,-1 1 1,0-1 0,1 1 0,-1-1 0,1 1-1,0 0 1,0 0 0,0 0 0,0 0 0,0 1-1,0-1 1,0 1 0,0-1 0,-1 4 0,-1 3-9,-1-1 0,2 1 1,-1 0-1,1 1 1,1-1-1,0 0 1,0 1-1,0-1 0,1 12 1,1-19 1,0-1 0,0 0 1,-1 0-1,2 0 0,-1 1 1,0-1-1,0 0 0,0 0 0,0 0 1,1 1-1,-1-1 0,0 0 1,1 0-1,-1 0 0,1 0 1,0 0-1,-1 0 0,1 0 0,0 0 1,-1 0-1,1 0 0,1 1 1,1-1-19,-1-1 1,0 1-1,0-1 1,1 1-1,-1-1 1,0 0-1,1 1 1,-1-1-1,4-1 1,4 1 43,-5 0 8,1 0 0,-1-1 0,0 1 0,0-1 0,0 0 0,0-1 0,0 1 0,-1-1-1,1 0 1,0 0 0,-1-1 0,7-3 0,0-3 7,0 0-1,-1-1 0,12-14 1,-22 24-43,0-1 0,0 1 0,0 0 0,0 0 1,0 0-1,0 0 0,0 0 0,0 0 0,1 0 0,-1-1 0,0 1 0,0 0 1,0 0-1,0 0 0,0 0 0,0 0 0,0 0 0,1 0 0,-1 0 1,0 0-1,0 0 0,0 0 0,0 0 0,0 0 0,0 0 0,0 0 0,1 0 1,-1 0-1,0 0 0,0 0 0,0 0 0,0 0 0,0 0 0,0 0 1,1 0-1,-1 0 0,0 0 0,0 0 0,0 0 0,0 0 0,0 0 1,0 0-1,0 0 0,1 0 0,-1 1 0,0-1 0,0 0 0,0 0 0,0 0 1,0 0-1,0 0 0,0 0 0,0 0 0,0 1 0,3 11-156,-3 24 231,0-27-82,-1 23-31,0-24-305,0 0 1,0 1-1,1-1 1,1 1 0,-1-1-1,1 1 1,1-1-1,4 16 1,10-6-2848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9:25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1688,'6'1'8942,"18"1"-9010,1 1 166,-1-1 0,41-3 0,-25 1-89,134 0-52,-109 6 38,34 3 13,174-7 242,-18-1-3926,-267-1 910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9:29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 4825,'0'0'5411,"10"7"-2564,22-7-2826,6 0-32,59-6 1,4-1-282,-11 2 126,-47 1 59,53 3-1,-51 2 131,-45-1-29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9:31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1 292 3713,'3'0'8872,"15"4"-8952,-11 3 64,0 0 0,-1 0-1,1 1 1,-2-1 0,1 1-1,-1 1 1,8 16 0,22 31 92,-30-48-63,-4-7-11,-1 0 0,1 1 0,0-1 0,-1 0 0,1 0-1,0 0 1,0 0 0,0 0 0,0 0 0,0-1 0,0 1 0,0 0 0,0 0 0,0-1-1,0 1 1,0 0 0,0-1 0,2 1 0,-3 0 3,0 1-2,36-4 188,-25-4-160,1-2 1,-1 1 0,-1-1-1,1-1 1,-1 1 0,-1-2-1,16-18 1,-5 6-29,287-270-2680,-293 279 2214,36-32-3367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41:07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4 391 808,'0'0'10210,"-4"37"-9449,5-21-755,0 0 0,1 0 1,1 0-1,0 0 0,1-1 1,1 0-1,1 0 1,0 0-1,0 0 0,2-1 1,0 0-1,0-1 0,17 21 1,-18-24-2,-6-7-3,0 0 0,1 0 0,0 0 0,0-1 0,-1 1 0,2-1 0,-1 1 0,0-1 0,5 4 0,-7-6 76,1 0-48,-1 0 0,1 0 0,-1 0 1,1 0-1,-1-1 0,1 1 0,0 0 1,-1 0-1,1 0 0,-1-1 1,0 1-1,1 0 0,-1-1 0,1 1 1,-1 0-1,1-1 0,-1 1 0,0-1 1,1 1-1,-1 0 0,0-1 0,1 0 1,3-19-31,1 0 1,1 1-1,0-1 1,1 1-1,2 1 1,0 0-1,0 0 1,2 0 0,15-18-1,32-34-37,4 2-1,123-106 0,-67 67-229,-111 102 1,-1-1 0,-1 0 1,1 0-1,-1 0 0,0-1 0,6-11 1,-8 7-3286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42:24.5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1 488,'0'0'6759,"11"0"-2694,37 2-4128,297 3 72,-193-7-17,539 7 681,-716 4-4530,6-6-96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41:52.7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750 182 592,'0'-6'10550,"-4"-19"-10635,-2 17 66,0 0 0,0 1-1,-1 0 1,0 1 0,0-1 0,0 2 0,-1-1 0,0 1-1,0 0 1,-17-8 0,-6 1 62,-60-15 0,7 2 158,71 22-219,-1 0 0,0 1 0,1 1 0,-1 0 0,0 1 0,-19 2 0,-7 0 11,33-2-3,0 1 0,0 1 0,1-1 0,-1 1 0,1 0 0,0 1 0,-1 0 0,-9 6 0,-46 32-16,50-31 1,0 1 1,0 0 0,1 1 0,0 1 0,1 0-1,1 0 1,0 1 0,1 0 0,0 0-1,-9 26 1,8-16-16,2 0 1,1 0-1,0 0 0,2 0 0,1 1 0,0 34 0,3-43 20,-1-9-3,1 0 1,0 1-1,0-1 0,0 0 0,1 0 0,0 0 0,1 0 0,-1 0 1,1 0-1,0 0 0,1-1 0,0 1 0,0-1 0,8 13 0,3-2-42,0 0-1,2 0 1,0-1-1,0-1 1,1-1-1,1-1 1,1 0-1,0-1 1,0-1-1,1-1 1,0 0-1,1-2 0,29 8 1,-27-13-101,1 0-1,-1-2 1,0-1-1,35-4 1,-45 2 178,0 0 0,-1-1 0,1-1 1,-1 0-1,0-1 0,0 0 0,0-1 0,12-8 1,89-66 54,-93 64-51,-4 4 0,1-2 0,-2 0 0,0-1 0,0-1 0,-2 0 0,19-28 0,-26 34-56,-1 0 0,0-1 0,0 0 0,-1 0 0,0 0 1,-1 0-1,0-1 0,-1 0 0,0 1 0,-1-1 0,0 0 0,-1 0 0,-2-14 0,2 23-52,-1-1-1,0 1 1,0-1-1,0 1 1,0-1-1,0 1 1,-1 0-1,0 0 1,1-1-1,-1 1 1,0 0-1,-1 0 1,1 1 0,0-1-1,-4-2 1,1 0-103,-2 1 0,1-1 0,0 1 0,-1 1 0,0-1 0,-12-4 0,-5 1-204,-1 0 1,0 2-1,-28-2 1,47 6 375,-75-8-845,3 5-719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41:54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1 132 2833,'0'0'3718,"14"2"1446,-8 4-5155,-1 0 1,0 1 0,0 0 0,7 13 0,-8-13 1,1 0-1,-1 1 1,1-1 0,11 11-1,-12-15-7,-2-2-12,0-1-1,0 1 1,0 0 0,0-1-1,0 0 1,0 0 0,1 1-1,-1-1 1,0 0 0,0-1-1,0 1 1,0 0 0,0-1 0,0 1-1,0-1 1,0 1 0,0-1-1,0 0 1,3-2 0,31-25-234,-30 23 230,19-21-1003,0-1 0,-1-1 0,-2-1 0,20-34-1,-30 43-4848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41:55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4089,'0'0'7011,"4"22"-6842,1-9-156,0 0-1,1 0 1,0-1 0,1 0-1,1 0 1,0 0 0,11 11-1,-18-22-11,1 0-1,0 0 0,-1 0 0,1 0 0,0 0 0,0 0 0,0 0 0,0-1 0,0 1 1,0-1-1,0 0 0,0 1 0,0-1 0,0 0 0,0 0 0,0 0 0,0 0 1,0-1-1,0 1 0,0-1 0,0 1 0,0-1 0,-1 1 0,1-1 0,0 0 1,0 0-1,1-1 0,8-5 1,0 0 0,0 0 0,11-12 0,-4 5-2,53-31-974,-21 20-3175,-28 15-94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41:56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0 197 4657,'0'0'5864,"0"19"-5553,0-11-298,1 0-1,0-1 1,0 1 0,0 0 0,1 0 0,0-1 0,1 1 0,0-1 0,0 1 0,0-1-1,1 0 1,0-1 0,1 1 0,7 9 0,-11-16 4,0 1 0,0-1 0,0 1 1,0-1-1,0 1 0,0-1 0,0 1 0,0-1 0,0 0 0,1 0 0,-1 0 1,0 1-1,0-1 0,0 0 0,1-1 0,-1 1 0,0 0 0,0 0 0,0 0 1,0-1-1,0 1 0,1 0 0,-1-1 0,0 1 0,0-1 0,0 0 1,0 1-1,0-1 0,0 0 0,1-1 0,31-30 134,-26 24-117,40-35-685,2 2-1,107-69 1,-78 57-2680,-12 9-3125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42:00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1 190 6209,'0'0'6367,"4"28"-6675,4-11 359,-4-10-32,-1 0 0,1-1 0,0 1 0,0-1 0,8 9 0,-11-14-13,0 0 0,-1 0-1,1 0 1,0-1-1,0 1 1,0 0 0,-1-1-1,1 1 1,0 0-1,0-1 1,0 1 0,0-1-1,0 1 1,0-1 0,0 1-1,0-1 1,0 0-1,0 0 1,0 0 0,1 1-1,-1-1 1,0 0-1,0 0 1,0 0 0,0-1-1,0 1 1,0 0 0,0 0-1,0-1 1,0 1-1,0 0 1,0-1 0,0 1-1,0-1 1,0 1-1,0-1 1,2-1 0,96-129 179,-69 88-646,51-57 1,-67 87-1792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50.2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3609,'0'0'5346,"0"11"-5068,1-9-270,-1 0 0,0 0 0,1 0 1,-1 0-1,1 0 0,-1 0 1,1 0-1,0 0 0,0 0 0,0-1 1,0 1-1,0 0 0,0 0 1,0-1-1,1 1 0,-1-1 0,1 1 1,-1-1-1,1 0 0,-1 0 0,1 0 1,0 1-1,0-1 0,2 1 1,7 2-137,0 1 1,0-2-1,16 4 1,11 5-825,-37-9 893,0 0 1,0 0-1,0 0 1,0 0-1,0 0 1,-1 0-1,0 0 0,1 1 1,-1-1-1,0 0 1,0 0-1,-1 0 1,0 5-1,0 2 208,1-2-100,0-6-13,0 1 1,-1-1-1,1 1 0,0-1 0,0 0 0,1 1 1,-1-1-1,0 1 0,1-1 0,0 1 0,-1-1 0,1 0 1,0 1-1,0-1 0,0 0 0,1 0 0,-1 0 1,0 0-1,1 0 0,0 0 0,2 2 0,7 5 114,-5-4-91,0 0-1,0 0 0,0 0 0,8 11 1,-12-13-52,-1-1 0,1 1 0,-1-1 0,0 1 0,0-1 0,0 1 0,0 0 1,0-1-1,-1 1 0,1 0 0,-1-1 0,0 1 0,0 0 0,0 0 0,0 0 1,0-1-1,-1 5 0,0-5-2,0 0 0,0 0 1,0 0-1,0 0 0,0 0 0,0 0 1,0 0-1,0 0 0,-1-1 1,1 1-1,-1 0 0,1-1 0,-1 1 1,0-1-1,-3 3 0,-36 17-94,22-12-66,-72 35-3221,60-31-906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43:39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23 744,'0'0'9649,"23"0"-9576,31 0-20,404-17-55,-315 12-2044,-114 5-394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43:41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596 111 416,'0'0'6589,"-8"-5"-5826,-3-1-540,0 0 0,0 1-1,0 1 1,0-1 0,-1 2 0,0-1-1,0 2 1,0 0 0,-14-1-1,13 3-217,-15-1-19,-39 6 0,56-3 6,1 0-1,-1 1 1,0 0 0,1 0 0,-1 2-1,-15 8 1,-5 4-36,1 2 1,1 1-1,-30 26 0,49-37 22,0 1-1,1-1 1,0 2-1,1-1 1,0 1-1,0 0 0,1 1 1,1 0-1,0 0 1,1 0-1,-6 18 1,6-9-1,1 1-1,1-1 1,1 1 0,1 0 0,3 36 0,-1-53 11,0 1 0,1-1 0,0 1 0,0-1 0,0 0 0,1 0-1,-1 0 1,1 0 0,1 0 0,-1 0 0,7 6 0,48 47-165,-54-54 179,13 9-16,0 0 1,0 0-1,1-2 1,1 0-1,0-1 0,0-1 1,1-1-1,0-1 1,26 7-1,-15-8-22,1 0 0,-1-2 1,1-2-1,0-1 0,50-4 0,-68 1 54,-1-1-1,0-1 1,1 0-1,-1 0 0,-1-1 1,1-1-1,-1 0 1,0-1-1,0 0 1,-1-1-1,0 0 1,11-11-1,-2 1 22,-2 0-1,0-2 1,-2 0 0,0 0-1,19-34 1,-26 38-24,-1-1 1,-1 1 0,-1-1-1,0-1 1,-1 1-1,-1-1 1,-1 0-1,0 0 1,-1 0-1,-1 0 1,-1 0-1,-1-1 1,-4-27-1,2 36-33,0-1-1,-1 1 0,-1 0 0,1 0 0,-2 0 1,1 1-1,-1 0 0,-1 0 0,0 0 0,0 1 1,-11-11-1,1 3-127,-1 1 0,0 1 0,-1 1 0,-30-17 0,30 21-289,0 1 0,0 1 0,-1 1-1,0 1 1,0 0 0,0 2 0,-29-2-1,-10-1-1261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43:56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408 76 1408,'-3'0'8787,"-6"-5"-8376,5-1-427,0 1-1,-1 0 0,0 0 1,0 0-1,-1 0 1,1 1-1,-1 0 1,0 0-1,0 1 0,0-1 1,-1 1-1,1 1 1,-1-1-1,1 1 0,-1 0 1,-11-1-1,-3 0-98,-1 1-1,1 1 1,0 1 0,-29 4-1,43-3 111,1 0-1,0 1 0,-1-1 1,1 1-1,0 1 1,0-1-1,0 1 0,1 0 1,-1 1-1,0-1 0,1 1 1,0 0-1,0 0 0,0 1 1,1-1-1,0 1 1,-1 0-1,1 1 0,1-1 1,-1 1-1,1-1 0,0 1 1,1 0-1,-1 0 0,-2 10 1,-1 7-33,0 0 1,2 1 0,0 0-1,1 0 1,2 36 0,1-57 28,0-1 0,0 1 1,0-1-1,1 1 0,-1-1 1,1 0-1,0 1 1,-1-1-1,1 0 0,0 1 1,1-1-1,-1 0 0,0 0 1,1 0-1,-1 0 0,1 0 1,-1 0-1,3 1 1,0 0 24,0 0 1,0 0 0,0-1-1,0 1 1,0-1 0,1-1-1,-1 1 1,9 2 0,7 0 86,-1-2 1,1 0 0,31-1-1,-42-1-102,-8 0 0,16 1-7,1-1 0,-1 0 0,0-1 0,0-1 0,0-1 0,-1 0 0,1-1 0,0-1 0,23-10 0,-30 10-6,-1 0-1,0-1 1,0 0-1,-1 0 0,1-1 1,-1 0-1,-1 0 0,0-1 1,0 0-1,0 0 1,-1 0-1,0-1 0,0 0 1,-1-1-1,-1 1 0,1-1 1,-2 0-1,1 0 1,-1 0-1,-1 0 0,0-1 1,0 1-1,-1-1 0,-1 1 1,1-1-1,-2 0 1,-1-13-1,1 21-20,0 1-1,0-1 1,0 1-1,0-1 1,-1 1 0,1 0-1,-1 0 1,0-1-1,1 1 1,-1 0 0,0 0-1,0 1 1,0-1-1,-1 0 1,1 1 0,0-1-1,-1 1 1,1 0-1,-1-1 1,1 1 0,-1 0-1,1 1 1,-1-1-1,0 0 1,-4 0 0,-9-1-872,1 0 0,-32 0 0,46 2 766,-33 0-2480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43:58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1 377 1696,'0'0'10155,"13"7"-10131,-8 3-19,-2-5-6,-1 1-1,1-2 0,0 1 0,1 0 1,-1-1-1,1 1 0,4 4 0,-7-9 4,0 1-1,0 0 0,0-1 0,-1 1 0,1-1 0,0 0 0,0 1 1,0-1-1,0 0 0,0 1 0,0-1 0,0 0 0,0 0 0,0 0 1,0 0-1,0 0 0,0 0 0,2-1 0,-1 1 6,0-1-1,0 0 0,0 0 1,-1 0-1,1 0 0,0 0 1,0 0-1,-1-1 0,1 1 1,-1-1-1,1 1 0,1-3 1,74-106 90,-57 78-132,1 1 1,40-44-1,41-18-1384,-31 37-2377,-36 29-777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44:04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1 384,'0'0'6843,"-8"4"-4455,8-1-2373,0 0 0,0 0-1,0 0 1,1 0 0,-1-1-1,1 1 1,0 0 0,0 0-1,0-1 1,0 1 0,0 0-1,0-1 1,1 0 0,-1 1-1,1-1 1,3 4 0,1-1-520,0 0 1,1 0-1,-1-1 1,14 6-1,-11-5-784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44:36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387 64 496,'0'0'9281,"-17"-10"-8660,12 5-609,0 1-1,0-1 0,0 1 0,0 0 1,-1 1-1,1-1 0,-1 1 1,0 0-1,0 0 0,0 1 1,0 0-1,-1 0 0,1 0 1,-13-1-1,-8 0-256,0 2 0,-39 3 1,16-1 84,47 0 158,-1 0 1,1 0-1,-1 0 1,1 0-1,0 1 0,0-1 1,0 1-1,0 0 0,0 0 1,0 0-1,0 0 1,0 0-1,1 1 0,-1-1 1,1 1-1,-3 3 1,-2 3-24,0 0 0,1 0 0,0 1 0,-4 9 0,7-9 12,0 0 0,1 0 0,0-1 0,1 1 0,0 1 0,0-1 0,1 0 0,1 11 0,0 4-150,-1-23 151,1 1 0,-1-1 0,1 1 0,0-1 0,-1 0 0,1 0 0,0 1 0,1-1 0,-1 0 1,0 0-1,1 0 0,-1 0 0,3 3 0,30 27 3,-9-8-20,-21-19 38,-1 0 1,1 0 0,0-1 0,1 0 0,-1 0 0,1 0 0,0 0-1,0-1 1,0 1 0,0-1 0,1-1 0,-1 1 0,1-1 0,-1 0-1,1 0 1,0 0 0,0-1 0,0 0 0,0 0 0,0-1 0,0 0-1,9 0 1,41 1 129,61-3-486,-112 2 326,-1-1 0,1 1-1,-1-1 1,0 0 0,0 0-1,1-1 1,-1 1 0,0-1-1,0 0 1,-1 0 0,1 0-1,0-1 1,-1 1 0,1-1-1,-1 0 1,0 0 0,0 0-1,0-1 1,0 1 0,0-1-1,-1 1 1,3-6 0,-1 0-127,-1 0-1,0 0 1,0 0 0,-1-1 0,0 0 0,0 1-1,-1-1 1,-1-18 0,1 26 55,-1 0 0,0-1 0,-1 1 0,1-1 0,0 1 0,-1 0 0,1-1 0,-1 1 0,0 0-1,1-1 1,-1 1 0,0 0 0,-1 0 0,1 0 0,-3-3 0,2 2-13,-1 1 0,0 0 0,0 0 0,0 0 0,0 1 0,0-1 0,-1 1 0,1-1 0,0 1 0,-1 0 0,-3 0 0,-80-12-1377,43 8-1168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44:38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439 92 864,'0'0'7310,"-5"-27"-6355,0 22-883,0 0 0,0 1 0,0 0 1,0-1-1,-1 2 0,0-1 1,0 1-1,0 0 0,-12-4 0,6 2-40,-1 1-1,0 0 0,0 1 0,-14-1 0,-78 3-285,57 2 195,41-1 34,1 0 0,-1 0 0,0 1 0,1 0 0,0 1 0,-1 0-1,1-1 1,0 2 0,0-1 0,0 1 0,0 0 0,0 0 0,-6 6 0,8-6 10,1 0 1,-1 0 0,1 0 0,0 1-1,0 0 1,1-1 0,-1 1-1,1 0 1,0 0 0,0 0-1,0 1 1,0-1 0,1 0-1,0 1 1,-1-1 0,2 1 0,-1 0-1,1-1 1,-1 7 0,1-6 10,0 0 0,0 0 0,0 1 0,0-1 0,1 0 0,0 0 0,0 0 0,0 1 0,1-1 0,0-1 0,0 1 0,0 0 0,0 0 0,1-1 0,0 1 0,0-1 0,0 0 1,0 0-1,1 0 0,0 0 0,0 0 0,0-1 0,0 0 0,0 0 0,5 3 0,2 0-79,-1-1-1,1 0 1,0 0-1,1-1 1,-1 0-1,1-1 1,-1-1 0,1 0-1,15 1 1,16-1-134,52-5 1,-91 3 211,13-3-73,-1 0 0,0 0 0,0-2 1,-1 0-1,1-1 0,-1 0 0,0-2 1,-1 1-1,19-14 0,-31 19 45,0 1 0,1-1 0,-2 0 0,1 0 0,0 1 0,0-1 0,0 0 0,-1 0 0,1-1 0,-1 1 0,0 0 0,0 0 0,0-1 0,0 1 0,0-1 0,0 1 0,0-1 0,-1 1 0,0-1 0,1 1 0,-1-1 0,0 1 0,0-1 0,0 0 0,0 1 0,-1-1 0,1 1 0,-1-1 0,0 1 0,1-1 0,-4-4 0,2 2-48,-1-1 0,0 1 1,0 0-1,0 0 1,-1 0-1,0 1 0,0-1 1,0 1-1,0 0 1,-1 0-1,1 0 0,-11-5 1,1 2-69,0 2 0,0 0 1,-1 0-1,0 1 0,0 1 1,0 0-1,-21 0 0,-9 0-940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45:50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0 327 880,'7'9'10853,"19"25"-10921,-23-30 75,-1 0 0,1 0 0,0 0 0,0-1 0,0 1 0,1-1 0,-1 0 0,1 0 0,-1 0 0,1 0 0,0-1 0,5 3 0,-6-3-2,-3-1 19,1-1 0,-1 1-1,0-1 1,1 1 0,-1-1 0,1 0-1,-1 1 1,1-1 0,-1 0-1,1 1 1,-1-1 0,1 0 0,-1 0-1,1 1 1,-1-1 0,1 0 0,-1 0-1,1 0 1,-1 0 0,1 0 0,-1 0-1,1 0 1,0 0 0,-1 0-1,1 0 1,-1 0 0,1 0 0,-1 0-1,1 0 1,-1 0 0,1-1 0,-1 1-1,1 0 1,-1 0 0,1-1 0,-1 1-1,1 0 1,-1-1 0,1 1-1,-1 0 1,0-1 0,1 0 0,8-19-144,-8 17 199,12-23-149,2 0 0,1 1 0,1 1 0,1 1 0,1 0 0,26-23 0,11-16-401,25-36-1129,-52 57-938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43:54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84 776,'0'0'4400,"-5"-20"-1566,7 18-2836,1 1 1,0 0-1,0 0 0,-1 0 1,1 1-1,0-1 1,0 1-1,0 0 1,0-1-1,5 2 0,478-1-92,-295-15 134,2-1 0,-25 4-28,-96 5-8,207 1 7,-187 6-8,45 10 0,167-7 3124,-316-3-3749,-37 0-3943,24 0-962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43:56.7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0 100 1088,'0'0'8971,"50"5"-7466,15 0-1659,72-2 1,-90-4 49,-1-4 265,-15 0-3269,-35 5 2780,1-1 0,0 0 0,-1 0 0,1 0 0,0 0 0,0-1 1,0 1-1,0-1 0,0 0 0,0 0 0,-4-3 0,-34-32-1130,28 25 1815,5 2 1040,7 8-1259,0 1-1,1 0 0,-1 0 0,0 0 0,0 0 1,1-1-1,-1 1 0,0 0 0,0 1 1,0-1-1,0 0 0,-1 0 0,1 0 0,0 1 1,-3-2 299,5 1-327,-1 1 0,1-1 0,0 1 1,0-1-1,0 1 0,-1-1 0,1 1 1,0-1-1,0 1 0,0 0 0,0 0 0,0-1 1,-1 1-1,1 0 0,0 0 0,0 0 0,0 0 1,0 0-1,0 0 0,1 0 0,30 1-505,-24-1 576,1 0-181,1 1-1,-1 0 0,0 0 1,1 1-1,12 5 0,-18-6-4,0 0-1,0 1 0,0 0 0,0 0 1,0 0-1,0 0 0,-1 1 1,1-1-1,-1 1 0,0 0 1,0 0-1,0 0 0,0 0 1,3 6-1,-6-8 2,0 0-1,1 1 1,-1-1 0,0 1 0,0-1 0,0 0-1,0 1 1,0-1 0,0 1 0,0-1-1,-1 0 1,1 1 0,-1-1 0,1 0-1,-1 1 1,1-1 0,-1 0 0,1 1-1,-1-1 1,0 0 0,0 0 0,-2 2 0,-24 27 139,22-25-142,-24 34 58,-4 3 1059,55-43-5675,-13-3 2545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50.5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 5881,'0'0'4881,"28"-3"-9002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44:03.1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1411 1144,'0'0'5675,"6"-20"-5314,4 4-280,-1-1-1,-1 0 1,0 0-1,-1-1 1,0 0-1,-2 0 1,0 0-1,-1-1 0,1-23 1,0-24 273,-5-87 0,-1 68-366,3 31 5,3 1 1,14-64-1,-6 42 4,-10 43 84,-1-61 1,-3 57-12,6-40 0,-4 68-74,2-1 1,-1 1-1,1 0 0,0 0 1,7-13-1,12-30-13,-18 34 15,0 0 0,2 0 0,8-17 0,50-96 9,-62 128-7,-1 1-14,35-12-146,-33 13 291,13-4-833,-30 1-4393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44:04.1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13 984,'0'0'3022,"0"0"-2871,0-1-1,0 0 1,0 1 0,0-1-1,1 0 1,-1 1-1,0-1 1,0 1-1,1-1 1,-1 0 0,0 1-1,1-1 1,-1 1-1,1-1 1,-1 1 0,1-1-1,-1 1 1,1 0-1,-1-1 1,1 1-1,-1-1 1,2 1 0,15 0-112,0 0 0,0 1 1,0 1-1,-1 1 1,1 0-1,20 8 1,-36-11-27,0 0-1,-1 0 1,1 0 0,0 1 0,-1-1 0,1 0 0,0 0 0,-1 1-1,1-1 1,0 0 0,-1 1 0,1-1 0,-1 1 0,1-1 0,-1 1 0,1-1-1,-1 1 1,1-1 0,-1 1 0,1-1 0,-1 1 0,0 0 0,1-1 0,-1 1-1,0 0 1,0-1 0,0 1 0,1 0 0,-1 1 0,-11 16 377,4-10-388,0 1 0,0 0 1,1 0-1,0 0 0,1 1 1,-5 13-1,-1-5 6,9-16-6,0 1 0,0-1-1,1 1 1,-1-1 0,1 1 0,0 0 0,-1 0 0,1-1-1,1 1 1,-1 0 0,0 0 0,0 5 313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44:37.3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1560,'0'0'9865,"27"0"-9758,157 0-135,-103 0-2972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44:38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1456,'0'0'9874,"2"11"-10235,5-6 371,-1 0 1,1 0-1,0-1 0,0 0 1,0 0-1,15 6 0,22 12 31,-40-19-72,-1-1-1,1 1 0,-1 0 1,0-1-1,1 2 0,-1-1 0,-1 0 1,4 5-1,-5-7 31,-1 0 1,1 1-1,-1-1 1,1 0 0,-1 0-1,0 1 1,1-1-1,-1 0 1,0 1-1,0-1 1,0 0-1,0 0 1,0 1-1,0-1 1,-1 0-1,1 1 1,0-1-1,0 0 1,-1 0-1,1 1 1,-1-1-1,0 0 1,1 0-1,-1 0 1,0 0-1,1 0 1,-1 0-1,0 0 1,0 0-1,0 0 1,0 0-1,-1 1 1,-34 28 73,18-15-44,0 1-1,1 1 1,-20 25 0,35-40-902,4-19-5598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16.0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25 184,'-1'3'12436,"1"-3"-12445,-1 1 0,1-1 0,0 0-1,0 1 1,0-1 0,0 0-1,-1 1 1,1-1 0,0 1-1,0-1 1,0 0 0,0 1-1,0-1 1,0 0 0,0 1 0,0-1-1,0 1 1,0-1 0,0 0-1,0 1 1,0-1 0,0 1-1,1-1 1,-1 0 0,0 1-1,0-1 1,0 0 0,1 1 0,-1-1-1,0 0 1,1 1 0,198 1-229,153-1-304,-119-19-2682,-227 17 2992,1 0-212,0 0-1,0 0 1,0 0-1,0-1 1,0 0-1,10-5 1,-2-2-1267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17.1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298 0 2537,'0'0'4099,"-1"4"-3568,-2 0-348,1 0 1,-1 0 0,0 0-1,0 0 1,0-1 0,-1 1-1,1-1 1,-1 1-1,0-1 1,0-1 0,-5 4-1,-58 32 545,40-23-640,0 0-75,3-3-6,0 2 0,2 1 0,-24 18 1,45-32-15,0 0 2,0 0 0,0 0 0,0 0 1,0 0-1,0 0 0,0 0 1,0 0-1,0 0 0,1 0 0,-1 0 1,0 1-1,1-1 0,-1 0 0,1 0 1,-1 3-1,1-4 10,8 13 169,27 6-234,0-1 1,1-2 0,59 17 0,-19-6-4507,-57-20 469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18.1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1 3105,'0'0'7201,"0"8"-7223,1 32-147,-3 1 0,-1 0 0,-2-1 0,-2 0 1,-1 0-1,-15 41 0,9-26-4004,10-45 2229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18.6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0 1304,'0'0'4363,"0"15"-3658,-1 7-440,-2-1 0,0-1 0,-2 1 0,-12 34-1,-5 27-98,-5 111-3606,24-173 2251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19.0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71 2841,'0'0'7537,"71"-15"-7153,-36 8-176,6 1-136,6-3-72,11 3-104,41-6-736,-17 6-1592,-3-4-1561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21.0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 0 1816,'0'0'3282,"0"14"-2333,3 84 618,-1-42-1409,-5 71 1,0-104-147,-2 1 0,0-1 0,-1-1-1,-2 1 1,0-1 0,-2-1 0,-11 22 0,20-42-3,1 0 0,0 0 0,0-1 1,0 1-1,-1 0 0,1 0 0,-1-1 0,1 1 1,0 0-1,-1-1 0,1 1 0,-1 0 0,1-1 1,-1 1-1,0-1 0,1 1 0,-1-1 1,0 1-1,1-1 0,-1 1 0,0-1 0,1 0 1,-1 1-1,0-1 0,-1 0 0,2-19 560,0 3-704,1-2 79,1-1 0,0 1 0,2 1 0,-1-1-1,10-22 1,38-87 9,-25 65 38,-19 44 1,-5 12 1,0 0-1,0 0 1,1 0 0,-1 0 0,1 1-1,1 0 1,-1-1 0,7-7-1,-9 12-6,0 1-1,0-1 0,0 0 1,0 1-1,0-1 0,0 1 1,0-1-1,0 1 0,0-1 1,0 1-1,0 0 0,0-1 0,0 1 1,0 0-1,1 0 0,-1 0 1,0 0-1,0 0 0,0 0 1,0 0-1,0 0 0,0 1 1,0-1-1,1 0 0,-1 1 0,0-1 1,0 1-1,0-1 0,0 1 1,0-1-1,-1 1 0,2 0 1,28 30-8,-20-18 72,-6-10-59,0 1 0,1 0 0,-1-1-1,1 0 1,-1 0 0,1-1 0,0 1-1,0-1 1,0 0 0,1 0 0,7 2-1,-10-4 41,1 1 1,-1-1-1,0 0 0,0 0 0,0 0 0,1 0 0,-1 0 0,0-1 0,0 1 0,0-1 0,0 0 0,0 0 0,0 0 0,0 0 0,0-1 0,0 1 0,0-1 0,0 0 0,-1 0 0,1 0 0,1-2 0,1 0 12,-1 0 0,0 0 0,0-1 0,0 1 0,-1-1 0,0 0 0,0 0 0,0 0 0,0 0 0,-1-1 0,0 1 0,0-1 0,0 1 0,-1-1 0,0 0 0,1-11 0,-43 16-409,39 2 362,0-1 1,-1 1-1,1-1 1,0 1-1,0 0 1,0 0-1,0 0 1,-1 0-1,1 0 1,1 1-1,-1-1 1,0 0-1,0 1 1,0 0-1,1-1 1,-1 1-1,1 0 1,-1 0-1,1 0 1,0 0-1,0 0 1,0 0-1,0 0 1,0 0-1,0 3 1,-2 3-30,0-1 1,1 1-1,0 0 0,1 0 1,0 0-1,-1 10 1,2-10-4,0-4-14,0 1 1,0-1 0,0 1 0,1-1-1,-1 1 1,1-1 0,3 9-1,-3-11 18,0 0 0,0-1 0,0 1 0,1-1-1,-1 1 1,1-1 0,-1 1 0,1-1 0,0 0-1,-1 0 1,1 0 0,0 0 0,0 0 0,0 0-1,0 0 1,0-1 0,0 1 0,0-1 0,0 1-1,0-1 1,2 0 0,4 1 42,-1 0 1,1-1-1,0 0 1,-1 0-1,1-1 1,-1 0-1,1 0 1,-1-1-1,1 1 1,-1-2-1,0 1 0,0-1 1,0 0-1,0-1 1,0 0-1,-1 0 1,0 0-1,0-1 1,0 0-1,0 0 1,-1 0-1,0-1 1,0 0-1,0 0 1,-1 0-1,1 0 0,-2-1 1,1 0-1,-1 0 1,0 0-1,0 0 1,1-8-1,-5 21-96,1-1-1,0 0 1,0 1 0,0-1-1,0 0 1,1 1-1,1 4 1,-1-8 59,-1 0 0,0 0 0,1 0 1,0 0-1,-1 0 0,1 0 0,0 0 0,0 0 0,0-1 0,0 1 0,1 0 1,-1-1-1,0 1 0,1-1 0,-1 1 0,1-1 0,-1 0 0,1 1 0,0-1 1,-1 0-1,1 0 0,0 0 0,0 0 0,0-1 0,0 1 0,0 0 0,0-1 1,0 1-1,0-1 0,3 0 0,-1 1 91,-1-1 0,1 0 0,-1-1 0,1 1 0,-1 0 0,1-1 0,-1 0 1,1 0-1,-1 0 0,0 0 0,0-1 0,0 1 0,4-3 0,-2-1 70,1 0 0,-2-1 0,1 1 0,-1-1-1,6-10 1,-9 16-135,33-51-1101,-34 54 1030,4 64-213,-4-62 215,2 0 0,-1 0 0,0 0 0,1 0 0,0 0 0,0 0 0,0-1 0,1 1 0,0-1 0,6 8 1,-9-11 52,1 0 1,0 0 0,-1 0 0,1-1 0,0 1 0,0 0 0,0-1-1,0 1 1,0 0 0,-1-1 0,1 1 0,0-1 0,0 0 0,0 1 0,1-1-1,-1 0 1,0 0 0,0 1 0,0-1 0,0 0 0,0 0 0,0 0 0,0 0-1,0 0 1,1-1 0,1 0 47,-1 0-1,0 0 1,0 0 0,0 0-1,0 0 1,0-1 0,-1 1-1,1-1 1,0 1 0,0-1-1,1-2 1,4-5 132,-1 0 1,1-1-1,6-16 1,-12 25-193,6-16 345,-3 11-824,-4 23 141,0 77 839,0-93-519,0-1 0,0 1 0,0 0 0,0 0 0,1-1 0,-1 1 0,0 0 0,0 0 0,0-1 0,1 1 0,-1 0 0,1-1 0,-1 1 0,0-1 1,1 1-1,-1 0 0,1-1 0,-1 1 0,1-1 0,-1 1 0,1-1 0,0 1 0,-1-1 0,1 0 0,-1 1 0,1-1 0,0 0 0,0 1 0,-1-1 0,1 0 0,0 0 0,-1 0 0,1 0 0,0 1 0,0-1 0,-1 0 0,1 0 0,0 0 0,0-1 0,-1 1 0,1 0 0,0 0 0,-1 0 0,2-1 0,5 1-333,3 0-582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50.9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1 6449,'0'0'3857,"-4"115"-3705,-7-67-16,-7 1 24,1 2-40,-1-3-120,4-3-200,14-10-976,0-12-2097</inkml:trace>
  <inkml:trace contextRef="#ctx0" brushRef="#br0" timeOffset="1">250 129 4689,'0'0'5529,"-200"58"-5217,179-29-144,10 3-64,8-3-104,3 0-96,3-7-208,33-3-344,10-6-632,40-10-40,-15-3-545,-7 0-879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21.3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3081,'0'0'6537,"72"-3"-6225,-25 3-136,11 0-176,31 0-328,-17 0-1328,-7 0-1369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21.7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5537,'0'0'2441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22.6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1 3569,'0'0'7333,"-3"0"-6963,-2 0-303,3 0-56,0 0 0,-1-1-1,1 1 1,0 0 0,-1 1 0,1-1 0,0 0 0,-1 1-1,1-1 1,0 1 0,0 0 0,0 0 0,-1 0-1,1 0 1,0 0 0,0 0 0,0 0 0,0 1 0,1-1-1,-1 1 1,0-1 0,-1 3 0,-3 5-72,1 0 0,0 0 0,1 0 0,0 0 0,0 1 0,1 0 0,1-1 0,-1 1 0,1 0 0,1 1 0,0-1 0,1 0 0,-1 0 0,2 0 0,0 1 1,2 10-1,-2-18 25,0-1 0,1 1 0,-1-1 1,0 0-1,1 1 0,0-1 1,0 0-1,0 0 0,-1 0 0,2 0 1,-1-1-1,0 1 0,0-1 1,0 1-1,1-1 0,-1 0 0,1 1 1,-1-1-1,1-1 0,0 1 1,4 1-1,5 1-93,0 0 1,1-1-1,16 0 0,18 1-1578,51-6 0,-86 1-1081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23.2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 1768,'0'0'6790,"-8"0"-6709,-25 1-70,32-1-14,0 1 1,-1-1 0,1 1-1,-1-1 1,1 1 0,0 0-1,-1-1 1,1 1 0,0 0-1,0 0 1,0 0-1,0 0 1,0 0 0,0 0-1,0 1 1,0-1 0,0 0-1,0 0 1,1 1 0,-1-1-1,0 0 1,1 1-1,-1-1 1,1 1 0,-1 2-1,-3 33-239,4-21 202,-1-9 37,1 0 1,0 0 0,1 0-1,-1 0 1,1 0 0,3 7-1,-3-12-5,0 1 0,0-1 1,0 0-1,0 0 0,1 0 0,-1 0 0,1 0 0,-1-1 0,1 1 0,0 0 0,0-1 0,0 1 0,0-1 0,0 0 1,0 1-1,0-1 0,0 0 0,0 0 0,1 0 0,-1-1 0,5 2 0,13 2-107,1-1 0,0-1 0,1-1 0,-1-1-1,41-5 1,-55 4 112,1 0 0,0-1-1,-1 0 1,1 0 0,-1-1 0,0 0-1,0-1 1,0 1 0,9-7-1,-13 7 72,0 1 0,1-1 0,-2 1-1,1-1 1,0 0 0,0 0-1,-1 0 1,0-1 0,0 1 0,0 0-1,0-1 1,0 0 0,-1 1 0,1-1-1,-1 0 1,0 0 0,0 1-1,0-1 1,0-8 0,-1 9-33,0 1 1,0-1-1,0 1 1,-1-1-1,1 0 1,0 1-1,-1-1 1,0 1-1,1-1 1,-1 1-1,0-1 1,-1 1-1,1 0 1,0 0-1,-1-1 1,-2-2-1,2 3-42,-1 0 0,0 0-1,-1 0 1,1 0-1,0 0 1,-1 1 0,1 0-1,-1-1 1,1 1-1,-1 0 1,-5 0 0,-15-3-501,0 1 0,-1 1 0,-48 2 1,58 1 17,1 1 1,-1 1 0,0 0 0,1 1 0,-1 0 0,1 1 0,-22 11 0,8 0-1348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23.7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178 1 2961,'0'0'3471,"-1"26"-3186,-1 6-226,-12 123 138,-80 386 316,35-315-4005,52-202-70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24.9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41 1528,'0'0'3460,"14"6"-3260,3 4-160,-9-6-30,-1 0 0,1 0-1,0 0 1,0-1 0,0-1-1,13 4 1,-15-5 42,0 0 0,0 0 0,0 0 1,0-1-1,12-1 0,-17 1-20,0 0 0,0 0 0,1 0 0,-1 0-1,0 0 1,0-1 0,0 1 0,0-1 0,0 1 0,0-1 0,1 1 0,-1-1 0,0 0 0,0 1-1,-1-1 1,1 0 0,0 0 0,0 1 0,0-1 0,0 0 0,-1 0 0,1 0 0,0 0 0,-1 0-1,1 0 1,-1-1 0,1 1 0,-1 0 0,0 0 0,1 0 0,-1 0 0,0 0 0,0-1 0,0-1-1,1-11 359,-4-17 601,3 30-973,-1 0 0,1 0 0,-1 0 0,1 1 0,-1-1 0,0 0 0,1 0 0,-1 1 0,0-1 0,0 0 0,0 1 0,1-1 0,-1 1 0,0-1 0,0 1 0,0-1 0,0 1 0,0 0 0,0-1 0,0 1 0,0 0 0,0 0 0,0 0 0,0 0 0,0 0 0,0 0 0,-2 0 0,-10 0-76,7-1 61,-1 1 1,0 1 0,0-1-1,0 1 1,-12 3 0,16-3-5,0 0-1,0 1 1,1 0 0,-1-1 0,0 1 0,1 0 0,0 0-1,-1 0 1,1 0 0,0 1 0,0-1 0,0 1 0,1-1-1,-1 1 1,0 0 0,0 2 0,-2 4-111,2-1 0,-1 1 1,1 0-1,0 0 0,1 0 0,0 0 0,0 0 1,1 0-1,1 11 0,0-1-92,-1-15 169,0-1-1,0 0 0,1 1 1,0-1-1,-1 0 1,1 1-1,1-1 0,-1 0 1,0 0-1,1 0 0,-1 0 1,1 0-1,0 0 1,0-1-1,0 1 0,1 0 1,-1-1-1,0 0 1,1 1-1,0-1 0,0 0 1,-1 0-1,1-1 1,0 1-1,0-1 0,0 1 1,6 1-1,2 0 57,-1 0 1,0-1-1,1 0 0,0-1 1,-1 0-1,1-1 0,18-1 0,-24 0-15,-1 0 0,1-1 0,-1 0-1,0 0 1,1 0 0,-1 0 0,0 0 0,0-1-1,0 0 1,-1 0 0,1 0 0,5-7-1,37-45-140,-33 37 416,-1-1 0,-1 0 1,15-32-1,-28 61-170,1 0 0,1 0 0,0 1 0,2 14 0,-1 11-132,-1-34 18,1 23-81,-2 1 1,0-1 0,-2 1 0,-8 32-1,-18 41 33,12-48 129,3 0 0,2 1 1,-6 62-1,17-83 795,1-30-568,0-3-40,0-16-8,0-40-262,3-93-39,-1 132 38,1 0 1,0 0 0,2 1 0,0 0 0,15-35 0,1 9-6,2 1 1,2 1-1,2 1 0,55-64 1,-79 101 1,0-1 1,1 1-1,0 0 1,0 1-1,0-1 1,0 1-1,0 0 1,1 0-1,0 0 1,-1 1-1,1-1 1,0 1 0,0 0-1,0 1 1,1-1-1,9-1 1,-14 4-1,0-1 0,0 1 0,0 0 0,0 0 0,0 0 0,0-1 0,0 1 0,-1 0 0,1 0 0,0 0 0,0 0 0,-1 0 0,1 1 0,-1-1 0,1 0 0,-1 0 0,0 0 0,1 0 0,-1 1 0,0-1 0,0 0 0,0 0 0,0 0 0,0 2 1,3 35 86,-2-10-111,0-17 42,-1 0 1,0 0-1,-1 0 0,-4 20 1,4-28 20,0 1-1,0-1 1,-1 1 0,1-1 0,-1 0 0,0 0 0,0 0 0,0 0 0,-1 0 0,1 0 0,-1 0-1,1-1 1,-1 1 0,0-1 0,0 0 0,0 0 0,0 0 0,-6 2 0,2 0-117,-1-2 0,0 1 0,0-1 0,0 0 1,0-1-1,0 1 0,0-2 0,-13 1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25.3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4233,'0'0'2160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26.0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2457,'0'0'5193,"0"9"-4475,0 176 867,0-103-6733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26.4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1 1224,'0'0'8083,"-2"4"-7757,-4 6-270,1 1-1,0 0 1,1 0 0,0 1 0,1 0-1,0-1 1,1 1 0,-2 16 0,1 107-1636,3-97 26,0-33 1226,0-1-17,0 0 0,0-1 0,0 1 0,1 0 0,-1 0 0,1-1 0,1 5 0,4 2-1976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27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37 1672,'0'0'4197,"19"0"-3635,144-1 321,36-11-1517,-198 34 10,-1 73 1622,0-94-1023,1-1 0,0 1 0,-1 0 0,1 0 0,0 0 0,-1-1 0,1 1 0,0 0 0,0-1 0,0 1 0,-1-1 0,1 1 0,0-1 0,0 1 0,0-1 0,0 1 1,0-1-1,0 0 0,0 0 0,0 0 0,0 1 0,0-1 0,0 0 0,0 0 0,0 0 0,0 0 0,0-1 0,0 1 0,2 0 0,34-6-284,-29 1 333,1-1 0,-1 1 0,-1-1 0,1-1 1,-1 1-1,0-1 0,0-1 0,-1 1 0,0-1 0,6-11 0,-9 79-125,-2-59 59,0 1 0,0-1 0,0 0-1,0 0 1,0 0 0,0 0 0,0 0 0,0 0 0,0 0 0,0 0-1,0 0 1,1-1 0,-1 1 0,0 0 0,1-1 0,-1 1-1,0-1 1,1 1 0,-1-1 0,1 0 0,-1 0 0,1 1 0,-1-1-1,1 0 1,-1 0 0,1-1 0,1 1 0,4 0-69,1 1 0,0-2 1,0 1-1,10-3 0,-11 1 83,0-1 0,0 0-1,0 0 1,0-1-1,-1 0 1,0 0 0,0 0-1,0-1 1,7-7-1,43-53 274,-35 39 630,-20 27-843,0-1 0,-1 1-1,1 0 1,-1 0 0,1-1-1,-1 1 1,1 0 0,-1 0-1,1 0 1,-1 0 0,0 0-1,0 0 1,1 0 0,-1 0-1,0 0 1,0 0 0,0 0-1,0 0 1,0 0 0,0 0-1,0-1 1,-1 2 0,3 39-215,-1-7-30,-1 0 0,-2 1-1,-1-1 1,-2 0 0,-17 63 0,1-40 121,-33 62-1,42-95 221,-1-2 0,-1 0 1,-1 0-1,-1-1 0,-23 23 0,34-40 99,1-1-1,-1 1 1,0-1 0,0 0-1,-8 4 1,12-7-178,0 1-1,1-1 0,-1 1 1,0-1-1,1 1 1,-1-1-1,0 0 1,1 0-1,-1 1 1,0-1-1,0 0 1,0 0-1,1 0 1,-1 1-1,0-1 1,0 0-1,0 0 1,1 0-1,-1-1 1,0 1-1,0 0 1,1 0-1,-1 0 1,0-1-1,0 1 1,1 0-1,-1 0 0,0-1 1,0 1-1,1-1 1,-1 1-1,1-1 1,-1 1-1,0-1 1,1 1-1,-1-1 1,1 0-1,-1 1 1,1-1-1,-1 0 1,1 1-1,0-1 1,-1 0-1,1 1 1,0-1-1,0 0 1,-1 0-1,1-1 1,-2-12 4,1-1 0,0 1 0,1 0 0,0-1 0,1 1 0,1 0 0,0-1 0,1 1 0,1 0 0,0 1 0,1-1 0,0 1 0,8-14 0,4 0-122,1 1-1,2 1 1,1 0 0,0 2-1,2 0 1,1 2-1,0 0 1,2 2-1,0 0 1,1 2-1,41-19 1,-52 30-94,1 1-1,-1 1 1,18-3-1,-20 5-47,0-1 0,-1 0 0,1-1 0,-1 0 0,15-8-1,-28 12 213,45-28-265,-43 26 315,0 0 0,0 1 0,0-1 0,-1 0 0,1 0 0,-1-1 0,1 1 0,-1 0 0,0 0 1,1-1-1,-1 1 0,-1-1 0,1 1 0,0-1 0,0 1 0,-1-1 0,0 1 0,1-4 0,-5 5 62,-1 0 1,1 0-1,0 1 0,0-1 0,-1 1 0,1 0 1,-8 1-1,5-1-45,3 1-70,0-1 1,-1 1 0,1 0-1,0 0 1,-1 0-1,1 1 1,0 0-1,0-1 1,0 1 0,0 1-1,0-1 1,1 1-1,-1-1 1,1 1 0,-1 0-1,1 0 1,0 1-1,0-1 1,1 1-1,-5 6 1,4-5-42,0-1-1,1 1 1,0-1-1,0 1 1,0 0-1,0 0 1,1 0 0,0 0-1,0 0 1,0 0-1,1 0 1,0 0 0,0 0-1,0 0 1,0 1-1,1-1 1,0 0-1,2 8 1,-2-12-8,0 0 1,-1 0-1,1 0 0,0 0 1,0 0-1,0 0 0,0 0 1,0 0-1,0 0 0,1-1 1,-1 1-1,0 0 0,0-1 1,0 1-1,1-1 0,-1 1 1,0-1-1,1 0 0,-1 1 1,3-1-1,30 3-551,-27-3 441,30 0-1003,-5 0-611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12.7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257 3 2881,'0'0'4542,"0"0"-4500,0 0 0,0 0 0,0 0 1,0 0-1,0-1 0,0 1 0,0 0 0,-1 0 1,1 0-1,0 0 0,0 0 0,0-1 0,0 1 1,0 0-1,0 0 0,-1 0 0,1 0 0,0 0 1,0 0-1,0 0 0,0 0 0,-1 0 0,1 0 0,0 0 1,0 0-1,0-1 0,0 1 0,-1 0 0,1 0 1,0 0-1,0 0 0,0 0 0,0 0 0,-1 1 1,1-1-1,0 0 0,0 0 0,0 0 0,0 0 0,0 0 1,-1 0-1,1 0 0,0 0 0,0 0 0,0 0 1,0 0-1,0 1 0,-1-1 0,1 0 0,0 0 1,0 0-1,2 23-42,1 0 1,0 0-1,2-1 1,13 39 0,4 17 13,-13-28 5,-2 0 0,-2 0 0,-3 1 0,-4 51 0,1-92-16,0 0 0,-1-1 0,0 1 0,-1-1 0,0 0 0,0 0 0,-1 0 0,0 0 0,0 0 1,-1-1-1,-1 0 0,1 0 0,-14 14 0,-1-1-128,-1-1 0,-2-1-1,-27 19 1,-26 14-1127,4-6-1126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51.9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271 60 4489,'0'0'6924,"-27"-8"-6835,-82-26-69,106 33-19,-1 0 0,0 0-1,1 0 1,-1 1-1,0-1 1,1 1-1,-1 0 1,0 0-1,1 0 1,-1 1-1,0-1 1,1 1-1,-1 0 1,1 0-1,-6 2 1,6-1 0,0 0 0,0 0-1,1 1 1,-1-1 0,0 1 0,1 0 0,0-1 0,0 1-1,-4 6 1,0 0 4,0-1-2,1 1 0,0-1 0,1 1 0,-6 14 0,9-20-22,-1 0-1,1 0 1,0 1-1,1-1 1,-1 0 0,1 1-1,-1-1 1,1 1-1,0-1 1,0 0 0,0 1-1,1-1 1,-1 1-1,1-1 1,0 0-1,2 5 1,-2-6-12,0-1 1,1 1-1,0-1 0,-1 0 0,1 1 0,0-1 1,-1 0-1,1 0 0,0 0 0,0 0 1,0 0-1,0-1 0,0 1 0,0-1 1,0 1-1,0-1 0,0 0 0,4 1 1,47-1-279,-36-1 242,-10 1 35,0 0 0,0 0 0,0-1 1,1 0-1,-1-1 0,0 0 0,0 0 0,-1 0 1,1-1-1,0 1 0,-1-2 0,0 1 0,0-1 0,0 0 1,0 0-1,0-1 0,-1 0 0,0 0 0,0 0 1,0 0-1,0-1 0,-1 0 0,0 0 0,-1 0 0,1 0 1,-1-1-1,4-9 0,-4 6 161,-1 0 0,0 0 0,0 0 0,-1 0 0,0-1 0,-1-10 0,-10 22 35,6 4-180,1 1 1,-1 0-1,1-1 0,0 1 1,1 0-1,-1 0 0,-2 11 1,0-2 11,1-1-7,0 0 1,0 1 0,1-1-1,1 1 1,1 0 0,0 0-1,2 28 1,0-42-7,-1 0-1,0 0 1,1 0 0,-1 0 0,0 0 0,1 0-1,-1-1 1,1 1 0,0 0 0,-1 0 0,1-1-1,0 1 1,-1 0 0,1-1 0,0 1 0,0 0-1,-1-1 1,1 1 0,0-1 0,0 1 0,0-1-1,0 0 1,0 1 0,0-1 0,0 0 0,0 0-1,0 0 1,1 1 0,34-1-278,-26 0 234,-4-1 45,0 0-1,0 0 1,0 0-1,-1-1 1,1 0 0,0 0-1,0 0 1,-1-1 0,0 0-1,1 0 1,-1-1-1,0 1 1,-1-1 0,1 0-1,-1 0 1,8-9 0,0-1 18,-1-1 1,0 0-1,-2 0 1,12-23 0,-20 34 107,1 1 1,-1-1-1,1 0 1,-1 0-1,-1-1 1,1 1 0,0 0-1,-1 0 1,0 0-1,0-4 1,0 7 69,-3 4-195,1 0-1,1-1 1,-1 1 0,0 0 0,1 1 0,-1-1-1,1 0 1,0 0 0,0 1 0,-1 4 0,2-7 13,-5 15-1,2 1 1,0-1-1,0 1 1,2 0-1,0 0 1,3 32-1,-1-48-22,0 1-1,0 0 1,0-1-1,0 0 1,0 1-1,0-1 1,1 1-1,-1-1 0,0 0 1,1 0-1,-1 0 1,1 0-1,-1 0 1,1 0-1,0 0 1,-1 0-1,1-1 1,0 1-1,-1-1 1,1 1-1,0-1 1,0 0-1,0 0 1,-1 1-1,1-1 0,0 0 1,2-1-1,56 0-378,-54-1 398,1 0 0,0 0 0,-1 0 0,0-1 0,1 0 1,-1 0-1,0-1 0,0 0 0,-1 0 0,1 0 0,-1 0 0,0-1 0,0 0 0,8-11 0,-7 8 92,1 0-1,-1 0 1,-1-1 0,0 0 0,0-1-1,-1 1 1,0-1 0,-1 1 0,4-16-1,-7 25-60,0 0-1,0 0 1,0 0-1,0 0 1,0 0-1,0 0 1,-1 0 439,0 0-440,-5 15 45,-7 23-151,9-18-22,1-1 0,1 1 0,1 32 0,1-51 62,0 0 0,1 0 0,-1-1 0,1 1 0,0-1 0,-1 1 0,1-1 0,-1 1 0,1-1 0,0 1 0,0-1 0,-1 1 0,1-1 0,0 0 0,0 1 0,-1-1 0,1 0 0,0 0 0,0 1 0,0-1 0,-1 0 0,1 0 0,0 0 0,0 0 0,0 0 0,-1 0 0,1 0 0,0-1 0,1 1 0,29-7-137,-22 0 238,-1-1-1,0 0 1,0-1-1,0 0 1,-1 0-1,-1 0 1,10-19 0,10-12 366,-23 38-397,-2 17-344,-1 149 541,0-163-258,0 1 0,0 0 0,0 0 0,0-1 0,0 1-1,1 0 1,-1-1 0,0 1 0,1 0 0,0-1 0,-1 1 0,1-1 0,0 1 0,0-1 0,0 1 0,0-1-1,0 0 1,0 1 0,0-1 0,0 0 0,0 0 0,1 0 0,-1 0 0,0 0 0,1 0 0,-1 0-1,1 0 1,-1-1 0,3 2 0,3-1-525,0 1-1,0-1 1,0 0-1,0-1 1,12 0-1,-8 0-495,11 0-3142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28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5761,'0'0'3297,"140"67"-6282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28.7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3449,'0'0'6501,"0"8"-5870,0 158-56,0-95-6333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29.1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3289,'0'0'6073,"0"15"-5969,-3 7 0,3 5-48,0 7-56,0 3-48,0 0-280,0 0-432,0-4-456,0 1-105,0-9-199,0-7-248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29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0 102 1328,'0'0'4216,"28"0"-3703,180 0 39,-184 0-539,0-1-1,0-2 1,0 0-1,0-1 1,-1-2-1,0 0 1,0-2-1,30-13 0,-52 20 11,-1 1-1,1 0 0,0 0 0,0 0 0,0-1 1,0 1-1,0-1 0,0 1 0,-1 0 0,1-1 0,0 0 1,0 1-1,-1-1 0,1 1 0,0-1 0,-1 0 1,1 1-1,-1-1 0,1 0 0,0 0 0,-1 0 1,0 1-1,1-1 0,-1 0 0,0 0 0,1 0 0,-1 0 1,0 0-1,0 0 0,0 0 0,1 1 0,-1-1 1,0 0-1,-1-1 0,0 0 27,0 1 1,0 0-1,-1-1 0,1 1 1,0 0-1,-1 0 0,1 0 1,-1 0-1,1 0 0,-1 1 1,0-1-1,1 0 0,-1 1 0,0-1 1,0 1-1,-2-1 0,-20-3 187,-1 1 0,1 1 0,-29 2 0,39 0-123,12 0-112,-1 1 1,1-1 0,0 1 0,0-1-1,0 1 1,0 0 0,-1 0-1,1 0 1,0 0 0,0 0 0,1 1-1,-1-1 1,0 1 0,0-1 0,1 1-1,-1-1 1,1 1 0,-1 0-1,1 0 1,0 0 0,-1 0 0,1 0-1,0 0 1,1 0 0,-1 0-1,0 0 1,0 1 0,1-1 0,-1 4-1,-2 7-26,1 0 1,1 0-1,-1 23 0,2-29 18,0-1-15,0 0-1,0-1 0,0 1 1,1 0-1,0 0 0,0-1 1,3 10-1,-3-13-19,1 1 0,0-1 1,0 0-1,0 1 0,0-1 0,0 0 0,0 0 1,0 0-1,1-1 0,-1 1 0,1 0 0,-1-1 1,1 0-1,-1 0 0,1 1 0,0-1 0,5 0 0,2 2-227,-1-1 0,1-1 0,0 1 0,0-2 0,0 0 0,11 0 0,3-1-584,11 1-870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30.5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22 3601,'0'0'3015,"-18"11"-2870,-56 34-82,72-44-67,-1 0 0,1 0 0,0 1 0,0-1 0,0 1 0,0 0-1,0 0 1,1-1 0,-1 1 0,0 0 0,1 1 0,-1-1 0,1 0 0,0 0 0,0 0 0,0 1 0,0-1-1,0 1 1,0-1 0,1 1 0,-1-1 0,1 1 0,0-1 0,0 1 0,0-1 0,0 1 0,0 0 0,1 4-1,0 6-281,-1-12 270,1-1 0,-1 1 0,1 0 0,-1-1 0,1 1-1,-1-1 1,1 1 0,-1-1 0,1 1 0,-1-1 0,1 1 0,0-1 0,-1 1 0,1-1 0,0 0 0,-1 1 0,1-1 0,0 0 0,0 0 0,-1 1 0,1-1 0,0 0 0,0 0 0,-1 0 0,1 0 0,0 0 0,0 0 0,1 0 0,31-1-125,-24 1 8,0 1 23,0-1 0,0-1 0,0 0 0,1 0 0,-1 0 0,0-1-1,10-4 1,-16 5 90,0-1 0,0 0 0,0 0 0,0 0 0,0 0-1,-1-1 1,1 1 0,-1-1 0,1 1 0,-1-1-1,0 0 1,0 0 0,0 0 0,0 0 0,-1-1 0,1 1-1,-1 0 1,0 0 0,0-1 0,0 1 0,0-6 0,3-12 412,-3 13 6,0 1-1,1-1 0,0 0 0,0 1 0,7-15 0,-7 21-380,0 0 0,0 0-1,0 0 1,0 0 0,0 1 0,1-1 0,-1 0-1,0 1 1,0-1 0,1 1 0,-1 0 0,0 0 0,5 0-1,33 4-178,-38-3 147,1 0 0,-1 0 0,-1 1-1,1-1 1,0 1 0,0-1 0,-1 1 0,1 0 0,0-1-1,-1 1 1,0 0 0,1 0 0,-1 0 0,0 0-1,0 0 1,0 1 0,0-1 0,-1 0 0,1 0-1,-1 1 1,1-1 0,-1 0 0,0 1 0,1-1 0,-1 0-1,-1 1 1,1-1 0,0 0 0,-1 4 0,0-1-48,0 1 1,0-1 0,0 0-1,-1 1 1,0-1 0,0 0 0,0 0-1,-1 0 1,1 0 0,-1-1 0,-6 7-1,5-6-165,3-4 127,-1 0 0,1 0 0,1 0 0,-1 0 0,0 0-1,0 0 1,0 0 0,0 0 0,1 0 0,-1 0 0,1 0-1,-1 0 1,1 1 0,-1-1 0,1 0 0,-1 0 0,1 1-1,0-1 1,0 2 0,5-3-1465,-1 0 1419,0 0-1,0-1 0,0 0 0,-1 1 1,1-1-1,0-1 0,0 1 0,-1 0 1,1-1-1,-1 0 0,1 0 0,-1 0 1,6-4-1,36-41 957,-38 38-68,0 1 0,0 0 0,1 1 0,0 0 1,11-8-1,-19 15-714,1 0 1,-1 0-1,0 0 1,1 0 0,-1 0-1,0 0 1,1 0-1,-1 0 1,0 0-1,1 0 1,-1 0 0,1 0-1,-1 0 1,0 0-1,1 0 1,-1 0-1,0 0 1,1 0-1,-1 0 1,0 1 0,1-1-1,-1 0 1,0 0-1,0 0 1,1 1-1,-1-1 1,0 0 0,0 0-1,1 1 1,-1-1-1,0 0 1,0 1-1,0-1 1,1 0-1,-1 1 1,0-1 0,0 0-1,0 1 1,0-1-1,0 0 1,0 1-1,0-1 1,0 0-1,0 1 1,0-1 0,0 0-1,0 1 1,0-1-1,0 0 1,0 1-1,0 0 1,0 24 124,0-21 1,0 6-218,0 0 0,0 0 1,1-1-1,1 1 1,0 0-1,0 0 1,1-1-1,0 1 1,5 9-1,-8-19-26,1 1 0,-1 0-1,1-1 1,-1 1 0,1-1 0,-1 1 0,1 0-1,-1-1 1,1 1 0,-1-1 0,1 0 0,0 1-1,-1-1 1,1 1 0,0-1 0,0 0-1,-1 0 1,1 1 0,0-1 0,-1 0 0,1 0-1,0 0 1,0 0 0,0 0 0,-1 0 0,1 0-1,1 0 1,2 0-1483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30.8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3689,'0'0'6161,"177"43"-5953,-129-43-208,6 0-16,-9 0-640,-14 0-2009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31.5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197 1 2905,'0'0'6306,"-2"0"-6276,1 1 0,-1-1 0,1 1-1,0 0 1,-1 0 0,1-1 0,0 1-1,0 0 1,0 0 0,0 0 0,0 0-1,-2 2 1,-21 32 101,-2-2 0,-55 57 0,39-46-283,41-43-156,-3 4 339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31.8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165 22 2529</inkml:trace>
  <inkml:trace contextRef="#ctx0" brushRef="#br0" timeOffset="1">165 22 2529,'-137'-18'1463,"110"14"2869,41 33-2738,-1-5-1347,2 0-1,31 39 1,-41-57-391,0 0 0,0-1 1,1 1-1,0-1 0,0 0 0,1 0 1,-1-1-1,1 0 0,0 0 0,0 0 1,0-1-1,0 0 0,1-1 0,-1 0 1,9 2-1,49-3-3369,-37-1 1549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33.0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156 108 1592,'0'0'8302,"-10"-2"-8026,-31-4-190,37 6-86,1 0 0,-1 0 1,1 1-1,-1-1 1,0 1-1,1-1 1,-1 1-1,1 1 1,-1-1-1,1 0 1,0 1-1,-1-1 1,1 1-1,0 0 1,0 0-1,0 0 1,1 1-1,-1-1 1,-3 5-1,2-4-23,1 1 1,-1 0-1,1 1 0,0-1 1,1 1-1,-1-1 0,1 1 1,-1 0-1,2 0 0,-1 0 0,-1 7 1,2-11-53,1 1 0,0-1 0,-1 1-1,1-1 1,0 1 0,0-1 0,0 0 0,0 1 0,0-1 0,0 1 0,0-1 0,1 1 0,-1-1 0,0 1-1,1-1 1,0 0 0,-1 1 0,1-1 0,0 0 0,-1 1 0,1-1 0,0 0 0,0 0 0,0 0 0,0 0 0,0 0-1,0 0 1,0 0 0,3 2 0,1-2-162,0 0-1,-1 0 0,1 0 1,0 0-1,0-1 1,0 0-1,8 0 1,-5 0 234,-1 0-46,0 0-1,0 0 1,0-1-1,0 1 1,0-2-1,0 1 1,10-4-1,-14 3 67,-1 1-1,0 0 1,0 0 0,-1-1-1,1 1 1,0-1-1,0 0 1,-1 1-1,1-1 1,-1 0-1,1 0 1,-1 0-1,0 0 1,0 0-1,0-1 1,0 1 0,0 0-1,0 0 1,-1-1-1,1 1 1,-1 0-1,0-1 1,1 1-1,-1 0 1,0-1-1,-1-2 1,2-17 661,0 14-202,-1 1 0,0-1-1,0 0 1,0 1 0,-1-1 0,-2-9 0,2 16-487,1 0 1,0 0-1,0 0 1,0 0-1,1 0 1,-1-1-1,0 1 1,0 0-1,1 0 1,-1 0-1,0 0 1,1 0-1,-1 0 1,1 0-1,-1 1 1,1-1-1,0 0 1,-1 0-1,1 0 1,0 0-1,-1 1 1,1-1-1,0 0 1,0 1-1,0-1 1,0 1-1,0-1 1,0 1-1,0-1 1,0 1-1,0-1 1,2 1-1,47-17-1229,-32 12 590,-14 4 556,18-7-364,1 0-1,0 2 1,0 1 0,0 1-1,33-2 1,-81 31 2459,18-19-1828,-39 34 352,44-37-541,-1 0 1,1-1-1,0 1 0,0 0 1,0 0-1,0 0 0,1 0 1,-1 0-1,1 0 0,-1 1 1,1-1-1,0 1 1,1-1-1,-2 6 0,30-9-411,-20 0 484,46-4 19,-51 4 3,0-1-1,-1 1 0,1-1 1,-1 0-1,1 0 1,-1 0-1,0-1 1,1 1-1,-1 0 0,0-1 1,0 0-1,0 1 1,0-1-1,0 0 1,0 0-1,0 0 0,2-6 1173,-4 153-1884,3 213-3619,-2-348 4206,0-4 30,-1 1 0,0 0 1,0-1-1,0 1 0,-1-1 0,-2 11 1,2-15 46,0 0 0,0 0 1,0 0-1,0 0 0,-1-1 0,1 1 1,0 0-1,-1 0 0,1-1 1,-1 1-1,0-1 0,0 1 1,1-1-1,-1 0 0,0 0 0,0 0 1,0 0-1,0 0 0,0 0 1,0 0-1,-1-1 0,1 1 0,-3-1 1,-16 3 787,0-1 1,-1-1 0,-36-2 0,46 0-488,6 0-176,0 0 0,0 0 0,0 0-1,0-1 1,0 0 0,0-1 0,1 1 0,-1-1-1,1 0 1,0 0 0,0-1 0,0 1-1,0-1 1,0 0 0,-6-9 0,9 11-146,0 0-1,0 0 1,1 0 0,-1 0 0,1-1-1,-1 1 1,1-1 0,0 1 0,0-1 0,0 0-1,0 1 1,0-1 0,1 0 0,-1 0-1,1 1 1,0-1 0,0 0 0,0 0 0,0 0-1,0 1 1,1-1 0,-1 0 0,1 0-1,0 1 1,-1-1 0,1 0 0,1 1 0,-1-1-1,0 1 1,1-1 0,-1 1 0,1 0 0,-1 0-1,1-1 1,4-2 0,28-25-453,2 3 1,62-38 0,25-19-660,-88 56 916,-2-1 0,0-2-1,-2-2 1,-2-1 0,-1-1-1,43-69 1352,-71 114-1084,0 107-84,0-67-4795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33.4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2937,'0'0'6697,"24"104"-6569,-17-76 0,-4-1-72,-3 1-48,4 0-8,-4-4-512,0 1-680,0-1-689,0-5 9,0-10-1121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52.3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 8810,'0'0'3065,"224"-6"-2745,-156 6-200,0 6-112,10 17-8,-21-1-801,-14-3-3135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33.7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2681,'0'0'1536,"164"0"-5737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34.1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207 0 2513,'0'0'3199,"-23"4"-2944,-68 9-55,83-12-167,0 0 0,1 1 0,-1 0 0,1 0 0,0 1 0,-9 4 0,14-5-33,0-1 0,-1 1-1,1-1 1,0 1 0,1 0-1,-1 0 1,0 0 0,0 0-1,1 0 1,-1 0-1,1 0 1,0 0 0,-2 3-1,3-4-41,-1 0 0,1 0 0,-1 0 0,1 0-1,-1-1 1,1 1 0,-1 0 0,1 0 0,0 0-1,0 0 1,-1 0 0,1 0 0,0 0 0,0 0 0,0 0-1,0 0 1,0 0 0,0 0 0,0 0 0,0 0-1,1 0 1,-1 0 0,0-1 0,1 1 0,-1 0-1,0 0 1,1 0 0,-1 0 0,1 0 0,-1-1-1,1 1 1,0 0 0,-1 0 0,1-1 0,0 1 0,0 0-1,-1-1 1,1 1 0,0-1 0,0 1 0,0-1-1,0 1 1,0-1 0,-1 0 0,3 1 0,4 0-194,0 0 0,0 0 1,0-1-1,0 0 0,9-1 1,0 0 223,-14 1 58,0-1 1,0 1-1,-1 0 0,1-1 0,0 1 0,-1-1 0,1 0 0,-1 1 0,1-1 1,-1 0-1,1 0 0,-1 0 0,1 0 0,-1 0 0,0 0 0,1-1 0,-1 1 0,0 0 1,0-1-1,0 1 0,0 0 0,0-1 0,-1 1 0,2-4 0,0 1 645,0-1 0,0 0 0,-1 0 1,0 0-1,0 0 0,0 0 0,-1-8 406,2 41-1593,-1-22 510,0-1-1,0 0 1,1 1-1,0-1 1,0 0-1,0 0 0,1 0 1,0-1-1,0 1 1,0-1-1,0 1 1,1-1-1,0 0 0,-1 0 1,2-1-1,-1 1 1,0-1-1,1 0 1,-1 0-1,1 0 0,0-1 1,10 4-1,2-1-384,-1-1-1,1-1 1,0 0-1,1-1 1,32-1-1,-4-1-2230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42.3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27 864,'16'2'12177,"-7"-1"-13081,78 0 937,98-3-43,153-24-211,-309 24 117,38 2 1,-2 1 440,-67 8 53,-7-7-778,-1-1 0,1 0 1,0 0-1,-1-1 1,-8-1-1,-4 0-2247,-5 1-3487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3:55.4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68 864,'0'0'10939,"25"0"-10925,653 3-1021,-418 7 807,60-10 216,-132-3-8,-41-7 15,-86 4-14,22-3-1,100-3 42,-178 12-41,0-1 1,-1 1 0,0-1 0,1 0 0,-1 0-1,1 0 1,5-3 0,16-3 0,87-5-4,100 6 26,-208 5 28,13-2 90,-16 1 149,-9 2 270,-29 0-2009,15 0-950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4:00.0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37 2401,'0'0'6014,"35"-3"-1146,-3 4-4863,-19 0-1,0 0 1,0-2-1,0 1 0,0-2 0,15-3 1,50-1-20,-57 2-52,-1 1 1,41-1 0,12-1-95,-23 0 48,86 3 0,-79 3 92,441-1-1138,-510 2-2071,-7-1-1144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4:54.2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0 1712,'-1'0'8725,"2"0"-8290,945 0 6,-820 3-340,-126 0-21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5:17.6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48 1664,'0'0'6034,"0"-1"-5760,0 0 1,0 0-1,0 0 1,0 0-1,0 0 1,0 0 0,0 1-1,1-1 1,-1 0-1,0 0 1,1 0-1,-1 0 1,1 0-1,-1 0 1,1 0 0,27-4-186,52-2 1,6 1-83,14-4-166,179 6-1,-153 5-201,-113 1 287,0-1-1,-1 2 1,1 0-1,0 0 1,19 9-1,-23-9-21,7 0 13,-14-3 68,0 0 0,0 1 0,0-1 0,0 0 0,0 1 0,0-1 0,-1 1 0,1 0 0,0 0 0,0 0 0,-1-1 0,1 1 0,2 3 0,-3-3-455,-1 1 1,0-1-1,0 1 0,1-1 1,-1 0-1,0 1 0,-1-1 1,1 1-1,0-1 1,0 1-1,-1-1 0,0 3 1,-7 2-3195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47:22.3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71 936,'0'0'4030,"7"-25"2000,-6 26-6029,1 0 0,-1-1 1,0 1-1,1 0 0,-1 0 1,0 0-1,1 0 0,-1 1 1,0-1-1,0 0 0,0 0 1,0 1-1,0-1 0,0 1 1,1 2-1,13 26 15,34 99 39,-17-40-29,10 13-26,-31-175 159,-5-6-152,-5 53-7,0 0 0,2 0 1,9-33-1,-8 43 1,8-34 21,-11 50-37,0 0-1,-1 1 1,1-1 0,0 0 0,-1 1-1,1-1 1,0 0 0,-1 1 0,1-1-1,-1 1 1,1-1 0,-1 1 0,1-1-1,-1 1 1,1-1 0,-1 1 0,0-1-1,1 1 1,-1 0 0,1 0 0,58 144-210,1 0 52,-59-142 120,1 0 0,-1 0 0,1 0-1,0 0 1,0 0 0,0 0 0,1 0-1,-1-1 1,0 0 0,1 1 0,0-1-1,-1 0 1,7 4 0,-3-39 62,10-103 485,-10 73-494,20-88 0,-18 132-788,-2 47-7888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47:23.0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145 1 1376,'0'0'7623,"0"9"-6472,1 1-1013,-1 1-1,-1 0 1,1-1-1,-2 1 1,1-1-1,-1 0 1,-1 1-1,0-1 1,-6 13-1,-17 37-119,18-39-215,-1 1 1,-1-2-1,0 1 0,-24 31 1,33-51-98,0 0 0,0 0 0,-1 0-1,1 0 1,0-1 0,0 1 0,0 0 0,-1-1 0,1 1 0,0-1 0,-1 1 0,1-1 0,-1 0 0,1 0 0,0 1 0,-1-1 0,1 0 0,-3-1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47:23.6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 1800,'0'0'5678,"2"-2"-5046,3 0-503,-1-1 0,1 1 0,0 0 0,0 0 0,0 1 0,0-1 0,0 1 0,1 0 0,-1 1 0,0-1 0,0 1 0,1 0 0,-1 0 0,0 1 0,1 0 0,-1 0 0,0 0 0,0 0 0,0 1 0,0 0 0,9 4 0,-7-3-128,0 1-1,0 0 1,0 0 0,-1 0-1,0 1 1,0 0-1,0 0 1,0 1 0,-1 0-1,0-1 1,0 2-1,0-1 1,-1 1-1,6 11 1,-5-1 55,0 0-1,-2 1 1,3 25-1,-4-28-42,0 1 0,0-1 0,2 1 0,0-1 0,11 27-1,-13-38-22,0-1 0,0 1-1,1 0 1,0-1-1,0 1 1,0-1-1,0 0 1,0 0 0,1 0-1,-1-1 1,1 1-1,0-1 1,0 0-1,0 0 1,0 0-1,0 0 1,0-1 0,0 1-1,1-1 1,-1 0-1,1-1 1,-1 1-1,0-1 1,1 0-1,5 0 1,-4 0-220,0 0 0,0-1 0,0 0 0,0 0 0,0 0 0,-1 0 0,1-1 0,9-4 0,9-9-2340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52.6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4233,'0'0'7249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47:24.7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266 6 2497,'0'0'8407,"-29"-5"-7090,18 5-1297,-1 2-1,0-1 1,1 1 0,0 1-1,-1 0 1,1 1-1,0 0 1,1 0 0,-1 1-1,1 1 1,0 0-1,-15 11 1,19-12-29,-1 0 1,1 0-1,0 1 0,1 0 1,-1 0-1,1 0 0,0 1 1,1-1-1,0 1 1,0 0-1,0 1 0,1-1 1,0 1-1,0-1 0,1 1 1,0 0-1,1 0 1,-2 15-1,3-17-5,0-1-1,0 0 1,0 1 0,0-1-1,1 0 1,0 0 0,0 1-1,1-1 1,0 0-1,0 0 1,0 0 0,0 0-1,1-1 1,-1 1 0,1-1-1,0 1 1,1-1 0,-1 0-1,1 0 1,0 0 0,0-1-1,0 0 1,0 1 0,6 2-1,1 2-135,1-1 0,-1 0 0,1-1 0,0 0 0,0-1 0,1 0 0,0-1 0,0 0 0,0-1 0,0-1 0,0 0 0,0-1 0,25 0 0,11-2-3583,-32-3-10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47:25.1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4001,'0'0'6977,"97"-5"-6825,-69 5-88,3 0-64,0 0-160,16 0-576,-8 0-1392,-5 0-3425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47:25.9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 1 3329,'0'0'7852,"-11"12"-7607,-34 41-37,42-49-183,1 1-1,-1-1 0,1 1 0,1 0 1,-1 0-1,1 0 0,0-1 0,0 1 0,0 0 1,0 1-1,1-1 0,0 0 0,0 0 0,1 0 1,1 8-1,-1 8 10,-1-2-34,4 95 29,-2-100-46,1 0 0,0 0 0,1-1 0,0 1-1,1-1 1,6 14 0,-1-9-600,1-1 0,0 0-1,1 0 1,0-1 0,2 0 0,28 25-1,-14-17-2177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47:26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43 2737,'0'0'6873,"-4"13"-6504,3-8-350,-4 10 78,2 1 0,-1 0-1,2 1 1,0-1 0,1 22-1,1-34-114,1-1 0,0 1 0,0-1-1,0 0 1,0 0 0,0 1 0,1-1-1,-1 0 1,1 0 0,0 0 0,0-1-1,0 1 1,0 0 0,1-1 0,-1 1-1,1-1 1,-1 0 0,1 0 0,0 0 0,0 0-1,0 0 1,0-1 0,0 1 0,0-1-1,0 0 1,1 0 0,-1 0 0,0 0-1,1-1 1,-1 1 0,0-1 0,1 0-1,-1 0 1,1 0 0,-1 0 0,5-1-1,-5-1 16,0 1-1,-1-1 0,1 0 0,0 0 1,-1 0-1,1 0 0,-1 0 0,0 0 1,1-1-1,-1 1 0,0-1 1,-1 0-1,1 1 0,0-1 0,-1 0 1,3-5-1,0-3 30,1 0 0,-1 1 0,3-19-1,-5 21 2,-1 0-1,1 0 1,-2 0-1,1 0 1,-1 0-1,-1 0 1,1 0-1,-3-11 1,2 16 5,-1 0 0,1 0-1,0 0 1,-1 0 0,0 0 0,1 0 0,-1 1 0,0-1-1,0 1 1,-1-1 0,1 1 0,0 0 0,-1 0 0,0 0 0,1 0-1,-1 0 1,0 0 0,0 1 0,0 0 0,0-1 0,0 1-1,-6-1 1,-2-1 12,0 1-1,0 1 1,0 0-1,-1 0 1,1 1-1,-21 3 0,30-2-65,0-1-1,1 1 1,-1 0-1,1-1 1,-1 1-1,1 0 1,-1 0-1,1 0 0,-1 0 1,1 0-1,0 0 1,0 1-1,0-1 1,-1 0-1,1 1 1,0-1-1,1 0 0,-1 1 1,0-1-1,0 1 1,1 0-1,-1-1 1,0 4-1,0-2-277,0 1-1,0 0 1,1-1 0,0 1-1,0 0 1,0-1 0,0 1 0,0 0-1,1-1 1,1 7 0,7 8-2081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47:26.9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0 2961,'0'0'7897,"0"13"-7593,0 7-64,-5 2-112,-4 6-112,4 2-16,-1 8-112,3 2-408,3 15-384,0-5-600,0-9-1505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47:27.6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1 203 3089,'0'0'7659,"0"-23"-6750,1 8-921,1 0 0,1 0 0,0 0 0,1 0-1,1 0 1,0 1 0,1-1 0,0 2 0,11-19 0,-16 31-8,-1 0 1,0 1 0,1-1-1,-1 0 1,1 0-1,-1 0 1,0 1-1,1-1 1,0 0 0,-1 0-1,1 1 1,-1-1-1,1 1 1,0-1-1,0 1 1,-1-1 0,1 1-1,0-1 1,0 1-1,0-1 1,-1 1-1,1 0 1,0-1 0,0 1-1,2 0 1,-3 0 2,1 1 0,0 0 1,0 0-1,-1-1 1,1 1-1,-1 0 0,1 0 1,0 0-1,-1-1 1,1 1-1,-1 0 0,0 0 1,1 0-1,-1 0 1,0 0-1,0 0 0,1 0 1,-1 1-1,4 54-61,-4-54 102,0 232-236,-1-232 49,2 0 0,-1 1 0,0-1 0,0 0 0,1 0-1,-1 1 1,1-1 0,-1 0 0,1 0 0,0 0 0,0 0 0,0 0 0,0 0 0,1 0 0,-1 0 0,0 0 0,1-1 0,-1 1-1,1 0 1,0-1 0,-1 0 0,1 1 0,0-1 0,2 1 0,8 6-2440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1:47:28.0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5065,'0'0'7202,"42"81"-6922,-25-49-144,0-4-64,-1 7-56,1 3-8,-3 2-8,-6 10-56,-8 41-248,-8-11-649,-17 0-2343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6:51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1 392,'9'0'11364,"41"0"-11502,455 7-1031,-319-8 770,-100-5-4597,-79 6 2983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6:52.4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1512,'0'0'5776,"31"0"-2208,403 0-2863,-146 0-6881,-270 0 3624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6:53.4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3185,'0'0'7248,"18"0"-6367,265 13-521,46-10-4204,-238-3 2717,-45-1-934,-7-5-397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53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168 1 4929,'0'0'6145,"57"109"-5777,-46-52 9,3 8-137,-6 12-64,-8 3-104,0 6-72,0 4-8,-33 0-176,-45 29-136,7-26-433,-4-16-2015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6:54.4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 1736,'0'0'5627,"3"0"-5002,131 1 1229,378-14-2918,-337 4-2191,-108 6 1245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6:55.4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 3017,'0'0'5758,"19"0"-5191,137 3 429,-1-2-760,168-2-1494,-112-11-2418,-130 5 1117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09:36:56.4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3881,'0'0'6360,"5"1"-5837,63 17-101,1-3 1,139 12-1,155-17-1516,-134-23-1583,-137 1-254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9:41.6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652 247 2457,'0'-5'7571,"0"-22"-7186,-1 18-313,0-1-1,-1 1 1,0 0 0,0-1 0,-1 1 0,0 0-1,-1 1 1,0-1 0,0 1 0,-9-13-1,5 9-9,0 1 0,-1 1 0,0-1 0,0 1 0,-1 1 0,-19-15 0,24 21-74,1 1-1,-1 0 1,0 0 0,0 0 0,0 1-1,-1-1 1,1 1 0,0 0 0,-11 0 0,-54 3-215,31 0 121,26-1 82,0 2 1,1 0-1,-1 0 1,1 1-1,0 1 0,0 0 1,0 1-1,-19 12 1,14-9 23,2-1-19,0 0 0,0 2 0,1-1 0,1 1 0,0 1 0,0 1 0,1 0 0,0 0 0,1 1 0,1 0 0,0 1 0,1 0-1,0 1 1,1 0 0,1 0 0,0 1 0,-6 24 0,10-23-36,0-1 0,2 1-1,0-1 1,3 33-1,0-3-116,0-22 161,1 0-1,1-1 1,9 30 0,-6-24 16,-1-10 5,2 1-1,0-1 1,1-1-1,1 0 1,1 0 0,15 19-1,-9-12 39,-10-16-51,1 0 1,-1 0-1,2-1 1,-1 0 0,1-1-1,0 0 1,0 0 0,1-1-1,0 0 1,0-1 0,1 0-1,19 6 1,1-1 80,0-2 1,1-2 0,43 4 0,-56-8-84,0-1 1,28-1-1,-43-1 30,1 1 1,0-1-1,0 0 0,-1 0 0,1 0 0,-1-1 0,1 1 1,-1-1-1,0 0 0,1-1 0,-1 1 0,0-1 0,-1 0 1,8-6-1,16-23 3,-2-2 1,-1-1 0,-2 0 0,19-40 0,-30 50-47,-1-1 1,-1 0-1,-2 0 1,0-1-1,6-54 1,-5-138-930,-8 216 922,-1-12-443,-1-1 0,0 0-1,-1 1 1,0-1-1,-2 1 1,0 0 0,0 0-1,-1 0 1,-16-25-1,20 36 312,-13-29-1456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9:43.7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725 308 2737,'0'0'6348,"-21"-10"-4307,15 0-2002,-1-1 0,2 0-1,-1 0 1,1 0-1,1 0 1,-5-20 0,-6-14-12,9 30-4,-1-1 0,0 1 0,-1 0 0,-1 1 0,-12-17 0,18 27-25,-1 0 0,0 0 0,0 0 0,-1 0 0,1 1 1,-1 0-1,0 0 0,1 0 0,-1 0 0,-1 1 0,1 0 0,0 0 1,-1 0-1,1 0 0,-1 1 0,1 0 0,-1 1 0,-10-1 0,-10 0-93,17 0 65,0 1 0,0 0 0,0 0 0,0 1 0,0 0 1,0 0-1,0 1 0,1 0 0,-1 1 0,0 0 0,-10 5 0,-7 8 9,0 1 1,1 2-1,1 0 1,1 1-1,1 2 0,0 0 1,2 2-1,1 0 1,-23 36-1,29-39-17,1 1-1,1 0 1,1 1 0,0 0-1,2 0 1,1 1-1,1 0 1,0 0-1,2 1 1,-1 46 0,4-37-11,2 37-5,-1-66 50,1 0 0,0 0 0,1 0-1,-1 0 1,1 0 0,0 0 0,0 0-1,0-1 1,1 1 0,0-1-1,3 5 1,11 10-46,1-1 0,1 0 0,0-2 0,35 24 0,93 45-153,-129-75 199,-6-5-45,-1 0 0,1-1 0,1 0 0,-1 0 0,0-1 0,1-1 0,22 1 0,92-4 503,-113 0-374,-3-1-62,0 0 0,1 0 0,-1-1-1,0-1 1,-1 0 0,1 0-1,-1-1 1,0-1 0,0 1 0,0-2-1,-1 1 1,0-1 0,0-1-1,0 0 1,11-13 0,-7 6 8,-1-1-1,0 0 1,-1-1 0,0 0-1,-2-1 1,0 0 0,-1 0 0,7-23-1,-9 13-33,-1-1-1,-2 0 0,-1-1 0,-2-52 1,-1 31-41,1 34-43,-1 1 0,-1-1 0,0 1-1,-1 0 1,-1 0 0,0 0 0,-1 0 0,-8-17-1,7 22-166,0 0-1,0 1 1,-1 0-1,0 0 1,-1 1 0,0-1-1,0 2 1,-1-1-1,0 1 1,-1 0-1,-14-8 1,-30-12-1407,0 5 22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2:19.5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0 1816,'0'0'8598,"-9"0"-6648,778 0-2101,-666 7 43,-103-4 1366,-7-3-3001,-11 0-907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2:28.66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4 1736,'7'-1'9146,"26"-1"-9160,309 15 52,-268-8-63,211 21-183,-189-13 193,45 6-266,155 1 1,-103-7 75,1 0 172,170 8 39,-288-12-293,170 9-289,227-12 520,-44 0 71,-224-15 18,84 9-26,1620-3 995,-1956 3-3362,25 0-290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2:35.6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2881,'0'0'4542,"16"0"124,-6 0-5081,105-1 548,161 5-104,519 38-472,-441-32-39,1-1 343,-142 1 128,2 0 14,2180-14-550,-2097-13 754,-157 5-141,257-30 72,73 35-84,-282 8-62,18 6-274,-169-5 200,46 7 1,-47-3 335,46-1 0,-60-5-318,-43-1-1562,-4-4-2964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3:02.0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1344,'0'0'3273,"4"0"-3169,-1 0-8,1 0-96,-1 0 0,1 0-472,3 0 136,4 0-128,-4 0-664,0 0-1081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2.9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205 521 2841,'0'0'4537,"-4"-13"-1075,-63 3-3252,56 10-217,3 0-35,0 0 1,0 0-1,0 1 0,-14 3 1,19-3 20,0 0 1,0 0-1,0 1 0,0-1 1,1 1-1,-1 0 1,0 0-1,1 0 1,-1 0-1,1 0 1,0 1-1,0-1 0,0 1 1,-4 5-1,2-1-61,0 1-1,1 0 0,0 0 1,0 0-1,0 0 0,1 1 1,1-1-1,-1 1 1,1-1-1,1 1 0,0-1 1,1 15-1,-1-13 13,0-7 55,0-1 0,0 0 0,0 0 1,1 0-1,-1 1 0,1-1 0,-1 0 0,1 0 0,0 0 0,0 0 1,0 0-1,0 0 0,0 0 0,0 0 0,1 0 0,-1 0 0,1-1 1,-1 1-1,1-1 0,0 1 0,-1-1 0,1 1 0,0-1 0,0 0 1,0 0-1,4 1 0,1 1 6,0-1 1,0 0-1,0-1 1,1 1-1,-1-1 1,0-1-1,9 0 1,-15 0 38,1-1 0,0 1 1,0-1-1,0 0 1,-1 0-1,1 0 1,0 0-1,-1 0 0,1 0 1,-1 0-1,1 0 1,-1-1-1,0 1 1,1 0-1,-1-1 0,0 1 1,0-1-1,0 0 1,0 1-1,0-1 1,0 0-1,1-3 0,14-45 389,-7 1-148,6-85-1,-6 43-144,-8 81-142,1 0 0,1 1 0,0-1 0,0 1 0,1 0 0,0 0 0,0 0 0,1 1 0,0-1 0,1 1 0,0 0 0,0 1 0,1-1 0,8-6 0,12-9-131,1 1 0,48-29 0,-46 32 63,124-82-3082,-126 81 736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3:03.3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55 1400,'22'0'14061,"0"0"-14125,637 0-442,-549-6 498,56 2-25,-165 4 216,-21-26-2579,12 8-191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3:14.35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3505,'0'0'11165,"14"0"-11088,25 0-96,306 9-655,-181-6 497,22 1 87,249 47 2,-164-13 7,-195-30 24,151-4 0,-103-6 37,-123 2 90,-17 0-4281,-8-3-643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3:25.4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3025,'0'0'9280,"19"0"-9166,112 16 22,429-12-32,-544-3-108,-1 1 1,1 1-1,28 9 1,-4-1-6,-38-9 8,21-1 42,-23-1-34,36 6 1,-25-4-10,1 0 0,-1-1 1,15 1-1,-25-2 233,-1 3-1206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32.2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342 21 1328,'-9'-5'10098,"4"3"-10422,-113-11 799,98 13-500,10 0 14,-1-1 0,0 2 0,0-1 0,0 2 0,-16 3 0,24-4 3,1 0 1,-1 0-1,1 0 1,0 0-1,0 0 1,0 1-1,0-1 1,0 0-1,0 1 1,0 0-1,0 0 1,0-1-1,1 1 1,-1 0-1,1 0 1,-1 0-1,1 1 1,0-1-1,0 0 1,0 0-1,0 1 1,0-1-1,1 1 1,-1-1 0,1 1-1,-1-1 1,1 1-1,0-1 1,0 5-1,0-5-24,0 1-1,0-1 1,0 0-1,0 1 1,0-1-1,0 0 1,1 1-1,-1-1 1,1 0-1,0 1 1,-1-1 0,1 0-1,0 0 1,2 3-1,-1-3 25,1-1 0,0 1 0,-1 0 0,1-1 0,0 0-1,0 0 1,0 0 0,0 0 0,0 0 0,5 0 0,34 7 49,61 4 1,-63-9-5,76 16 0,-99-15-47,-11-3-1,-1 0 1,0 0-1,1 0 1,-1 1-1,0 0 1,7 4-1,-11-5 11,0-1-1,0 1 0,0 0 0,0 0 0,0 0 1,0 0-1,0 0 0,-1 0 0,1 0 0,0 0 0,-1 1 1,1-1-1,-1 0 0,1 0 0,-1 0 0,1 1 1,-1-1-1,0 0 0,0 1 0,1-1 0,-1 0 1,0 1-1,0-1 0,-1 0 0,1 1 0,0-1 0,0 0 1,-1 0-1,1 1 0,0-1 0,-1 0 0,0 2 1,-4 3 11,1 0 0,-1-1 1,0 0-1,0 0 1,-1 0-1,1 0 0,-1-1 1,0 0-1,0 0 1,-13 5-1,3 0 21,-9 3-1,0-1 0,-1-1 0,-1-1-1,0-1 1,0-1 0,0-2 0,-34 2 0,34-4 13,-50-3 1,31-1-504,71 1-7618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33.2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74 4441,'0'0'5757,"1"-6"-5667,0 3-85,-1 0 1,1 1 0,0-1 0,-1 0 0,1 0 0,1 1 0,-1-1 0,0 1-1,1-1 1,-1 1 0,1-1 0,0 1 0,-1 0 0,1 0 0,0 0 0,0 0-1,1 0 1,-1 0 0,0 1 0,1-1 0,3-1 0,6-4 27,-10 6-33,1 0 1,-1 0 0,0 0-1,0 0 1,1 0 0,-1 0-1,0 1 1,1-1 0,-1 1-1,6-1 1,-8 1-46,14 43-35,-13-27 39,0-10 40,-1 0 0,1 0 0,0 0 0,0 0 0,1-1 0,3 9 0,1-13-31,0 0 1,0-1 0,0 0 0,0 0 0,0 0 0,6-2 0,-5-1 39,-1 0 0,1-1 0,-1 1 0,0-1 0,0-1 0,-1 1 0,0-1 0,1 0 0,-1 0 0,-1 0 0,1-1 0,-1 0 0,6-11 0,-9 16 59,0 1-108,-1 0 40,1 0-1,-1 0 0,1 0 0,-1 0 0,1 0 1,-1 0-1,1 0 0,-1 0 0,1 1 0,-1-1 1,1 0-1,0 0 0,-1 0 0,0 1 0,1-1 1,-1 0-1,1 1 0,-1-1 0,1 0 1,-1 1-1,0-1 0,1 1 0,-1-1 0,0 0 1,1 1-1,-1-1 0,1 2 0,1 17-105,-1-14 77,-1-1 1,1 0 0,0 1-1,0-1 1,0 0 0,0 1-1,3 4 1,-3-8-67,0 0 1,0 1-1,1-1 1,-1 0-1,0 0 0,0 0 1,1 0-1,-1 0 1,0 0-1,1 0 0,-1 0 1,1 0-1,0-1 1,-1 1-1,1-1 0,-1 1 1,1-1-1,0 0 1,-1 1-1,1-1 0,0 0 1,0 0-1,2 0 1,14 0-2355,0 0-1442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34.1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 1800,'0'0'10660,"3"0"-10639,146-1 15,289 12-2870,-383-5-112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35.0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3137,'0'0'8760,"3"0"-8561,185 0-53,-63 0-3759,-96 2 290,-7 3-1959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35.3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2937,'0'0'7825,"142"0"-7817,-110 0-8,33 13-216,-12-4-1480,1 4-3281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37.2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 2633,'0'0'6817,"9"0"-6282,-1 0-462,8-1 100,-1 1 1,1 0 0,-1 2-1,0 0 1,0 0-1,0 1 1,0 1-1,24 10 1,-35-12-169,0 1-1,1 0 1,-2 0 0,1 0-1,0 0 1,0 0 0,5 9-1,-8-11-15,0 1 0,0-1 0,0 1 0,0-1 0,0 1 0,-1 0 0,1 0 0,-1-1 0,1 1 0,-1 0 0,1 0 0,-1-1 0,0 1 0,0 0 0,0 0 0,0 0 0,0 0 0,-1-1 0,1 1 0,0 0 0,-1 0 0,0-1 0,1 1 0,-1 0 0,0-1 0,-1 3 0,-4 4 12,0 0 0,-1-1 0,0 0 0,-1 0 1,1-1-1,-1 0 0,0 0 0,-14 6 0,12-6 3,-1 1 0,1 0 0,0 1 0,0 0 0,-9 10 0,18-17-1,1-1 0,-1 1-1,1-1 1,-1 1-1,1-1 1,-1 1 0,1-1-1,-1 1 1,1-1-1,0 1 1,-1 0 0,1-1-1,0 1 1,0 0-1,-1-1 1,1 1 0,0 0-1,0-1 1,0 1-1,0 0 1,0-1 0,0 1-1,0 0 1,0-1-1,0 1 1,0 0 0,0 0-1,0-1 1,0 1-1,1 0 1,-1-1-1,0 1 1,0 0 0,1-1-1,-1 1 1,1-1-1,-1 1 1,0-1 0,1 1-1,-1-1 1,1 1-1,-1-1 1,1 1 0,-1-1-1,1 1 1,0-1-1,-1 0 1,1 1 0,0-1-1,0 1 1,31 5 135,78 0-153,-6-6-3180,-80 0-1251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38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0 222 5025,'0'0'6169,"15"-2"-5410,1-11-729,-1-1 0,0 0 0,-1-1 0,-1-1 0,0 0 0,15-24 0,-10 9-63,-13 22-18,0 0 1,1 0-1,0 0 1,14-15-1,-20 23 7,0 13-696,0 206 666,0-123-3623,0-84 1071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C5A2A-5BDC-420F-8CDA-CEE70D1F178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BEDE1-1428-4FD5-8DA1-0C35EB3D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BEDE1-1428-4FD5-8DA1-0C35EB3D4B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9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BEDE1-1428-4FD5-8DA1-0C35EB3D4B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6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E6C52-2DA1-47D3-A621-243685A2820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5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E6C52-2DA1-47D3-A621-243685A2820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10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E6C52-2DA1-47D3-A621-243685A2820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E6C52-2DA1-47D3-A621-243685A2820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7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E6C52-2DA1-47D3-A621-243685A2820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97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BEDE1-1428-4FD5-8DA1-0C35EB3D4BE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7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BEDE1-1428-4FD5-8DA1-0C35EB3D4BE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1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20.04.2021.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1158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20.04.2021.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14190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20.04.2021.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46077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20.04.2021.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22959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20.04.2021.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388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20.04.2021.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0220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20.04.2021.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78393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20.04.2021.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785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20.04.2021.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4907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20.04.2021.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3267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20.04.2021.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9819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C659D-6957-45A3-BB66-E6CCCE8B2B97}" type="datetimeFigureOut">
              <a:rPr lang="sr-Cyrl-RS" smtClean="0"/>
              <a:t>20.04.2021.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090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customXml" Target="../ink/ink166.xml"/><Relationship Id="rId7" Type="http://schemas.openxmlformats.org/officeDocument/2006/relationships/customXml" Target="../ink/ink168.xm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customXml" Target="../ink/ink167.xml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customXml" Target="../ink/ink174.xml"/><Relationship Id="rId3" Type="http://schemas.openxmlformats.org/officeDocument/2006/relationships/customXml" Target="../ink/ink169.xml"/><Relationship Id="rId7" Type="http://schemas.openxmlformats.org/officeDocument/2006/relationships/customXml" Target="../ink/ink171.xml"/><Relationship Id="rId12" Type="http://schemas.openxmlformats.org/officeDocument/2006/relationships/image" Target="../media/image178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customXml" Target="../ink/ink173.xml"/><Relationship Id="rId5" Type="http://schemas.openxmlformats.org/officeDocument/2006/relationships/customXml" Target="../ink/ink170.xml"/><Relationship Id="rId10" Type="http://schemas.openxmlformats.org/officeDocument/2006/relationships/image" Target="../media/image177.png"/><Relationship Id="rId4" Type="http://schemas.openxmlformats.org/officeDocument/2006/relationships/image" Target="../media/image174.png"/><Relationship Id="rId9" Type="http://schemas.openxmlformats.org/officeDocument/2006/relationships/customXml" Target="../ink/ink172.xml"/><Relationship Id="rId14" Type="http://schemas.openxmlformats.org/officeDocument/2006/relationships/image" Target="../media/image17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0.xml"/><Relationship Id="rId18" Type="http://schemas.openxmlformats.org/officeDocument/2006/relationships/image" Target="../media/image189.png"/><Relationship Id="rId26" Type="http://schemas.openxmlformats.org/officeDocument/2006/relationships/image" Target="../media/image193.png"/><Relationship Id="rId3" Type="http://schemas.openxmlformats.org/officeDocument/2006/relationships/customXml" Target="../ink/ink175.xml"/><Relationship Id="rId21" Type="http://schemas.openxmlformats.org/officeDocument/2006/relationships/customXml" Target="../ink/ink184.xml"/><Relationship Id="rId34" Type="http://schemas.openxmlformats.org/officeDocument/2006/relationships/image" Target="../media/image197.png"/><Relationship Id="rId7" Type="http://schemas.openxmlformats.org/officeDocument/2006/relationships/customXml" Target="../ink/ink177.xml"/><Relationship Id="rId12" Type="http://schemas.openxmlformats.org/officeDocument/2006/relationships/image" Target="../media/image186.png"/><Relationship Id="rId17" Type="http://schemas.openxmlformats.org/officeDocument/2006/relationships/customXml" Target="../ink/ink182.xml"/><Relationship Id="rId25" Type="http://schemas.openxmlformats.org/officeDocument/2006/relationships/customXml" Target="../ink/ink186.xml"/><Relationship Id="rId33" Type="http://schemas.openxmlformats.org/officeDocument/2006/relationships/customXml" Target="../ink/ink190.xml"/><Relationship Id="rId2" Type="http://schemas.openxmlformats.org/officeDocument/2006/relationships/image" Target="../media/image180.png"/><Relationship Id="rId16" Type="http://schemas.openxmlformats.org/officeDocument/2006/relationships/image" Target="../media/image188.png"/><Relationship Id="rId20" Type="http://schemas.openxmlformats.org/officeDocument/2006/relationships/image" Target="../media/image190.png"/><Relationship Id="rId29" Type="http://schemas.openxmlformats.org/officeDocument/2006/relationships/customXml" Target="../ink/ink1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customXml" Target="../ink/ink179.xml"/><Relationship Id="rId24" Type="http://schemas.openxmlformats.org/officeDocument/2006/relationships/image" Target="../media/image192.png"/><Relationship Id="rId32" Type="http://schemas.openxmlformats.org/officeDocument/2006/relationships/image" Target="../media/image196.png"/><Relationship Id="rId5" Type="http://schemas.openxmlformats.org/officeDocument/2006/relationships/customXml" Target="../ink/ink176.xml"/><Relationship Id="rId15" Type="http://schemas.openxmlformats.org/officeDocument/2006/relationships/customXml" Target="../ink/ink181.xml"/><Relationship Id="rId23" Type="http://schemas.openxmlformats.org/officeDocument/2006/relationships/customXml" Target="../ink/ink185.xml"/><Relationship Id="rId28" Type="http://schemas.openxmlformats.org/officeDocument/2006/relationships/image" Target="../media/image194.png"/><Relationship Id="rId36" Type="http://schemas.openxmlformats.org/officeDocument/2006/relationships/image" Target="../media/image198.png"/><Relationship Id="rId10" Type="http://schemas.openxmlformats.org/officeDocument/2006/relationships/image" Target="../media/image185.png"/><Relationship Id="rId19" Type="http://schemas.openxmlformats.org/officeDocument/2006/relationships/customXml" Target="../ink/ink183.xml"/><Relationship Id="rId31" Type="http://schemas.openxmlformats.org/officeDocument/2006/relationships/customXml" Target="../ink/ink189.xml"/><Relationship Id="rId4" Type="http://schemas.openxmlformats.org/officeDocument/2006/relationships/image" Target="../media/image182.png"/><Relationship Id="rId9" Type="http://schemas.openxmlformats.org/officeDocument/2006/relationships/customXml" Target="../ink/ink178.xml"/><Relationship Id="rId14" Type="http://schemas.openxmlformats.org/officeDocument/2006/relationships/image" Target="../media/image187.png"/><Relationship Id="rId22" Type="http://schemas.openxmlformats.org/officeDocument/2006/relationships/image" Target="../media/image191.png"/><Relationship Id="rId27" Type="http://schemas.openxmlformats.org/officeDocument/2006/relationships/customXml" Target="../ink/ink187.xml"/><Relationship Id="rId30" Type="http://schemas.openxmlformats.org/officeDocument/2006/relationships/image" Target="../media/image195.png"/><Relationship Id="rId35" Type="http://schemas.openxmlformats.org/officeDocument/2006/relationships/customXml" Target="../ink/ink191.xml"/><Relationship Id="rId8" Type="http://schemas.openxmlformats.org/officeDocument/2006/relationships/image" Target="../media/image18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7.xml"/><Relationship Id="rId18" Type="http://schemas.openxmlformats.org/officeDocument/2006/relationships/image" Target="../media/image207.png"/><Relationship Id="rId26" Type="http://schemas.openxmlformats.org/officeDocument/2006/relationships/image" Target="../media/image211.png"/><Relationship Id="rId39" Type="http://schemas.openxmlformats.org/officeDocument/2006/relationships/customXml" Target="../ink/ink210.xml"/><Relationship Id="rId21" Type="http://schemas.openxmlformats.org/officeDocument/2006/relationships/customXml" Target="../ink/ink201.xml"/><Relationship Id="rId34" Type="http://schemas.openxmlformats.org/officeDocument/2006/relationships/image" Target="../media/image215.png"/><Relationship Id="rId42" Type="http://schemas.openxmlformats.org/officeDocument/2006/relationships/image" Target="../media/image219.png"/><Relationship Id="rId47" Type="http://schemas.openxmlformats.org/officeDocument/2006/relationships/customXml" Target="../ink/ink214.xml"/><Relationship Id="rId50" Type="http://schemas.openxmlformats.org/officeDocument/2006/relationships/image" Target="../media/image223.png"/><Relationship Id="rId55" Type="http://schemas.openxmlformats.org/officeDocument/2006/relationships/customXml" Target="../ink/ink218.xml"/><Relationship Id="rId7" Type="http://schemas.openxmlformats.org/officeDocument/2006/relationships/customXml" Target="../ink/ink194.xml"/><Relationship Id="rId2" Type="http://schemas.openxmlformats.org/officeDocument/2006/relationships/image" Target="../media/image181.png"/><Relationship Id="rId16" Type="http://schemas.openxmlformats.org/officeDocument/2006/relationships/image" Target="../media/image206.png"/><Relationship Id="rId29" Type="http://schemas.openxmlformats.org/officeDocument/2006/relationships/customXml" Target="../ink/ink205.xml"/><Relationship Id="rId11" Type="http://schemas.openxmlformats.org/officeDocument/2006/relationships/customXml" Target="../ink/ink196.xml"/><Relationship Id="rId24" Type="http://schemas.openxmlformats.org/officeDocument/2006/relationships/image" Target="../media/image210.png"/><Relationship Id="rId32" Type="http://schemas.openxmlformats.org/officeDocument/2006/relationships/image" Target="../media/image214.png"/><Relationship Id="rId37" Type="http://schemas.openxmlformats.org/officeDocument/2006/relationships/customXml" Target="../ink/ink209.xml"/><Relationship Id="rId40" Type="http://schemas.openxmlformats.org/officeDocument/2006/relationships/image" Target="../media/image218.png"/><Relationship Id="rId45" Type="http://schemas.openxmlformats.org/officeDocument/2006/relationships/customXml" Target="../ink/ink213.xml"/><Relationship Id="rId53" Type="http://schemas.openxmlformats.org/officeDocument/2006/relationships/customXml" Target="../ink/ink217.xml"/><Relationship Id="rId5" Type="http://schemas.openxmlformats.org/officeDocument/2006/relationships/customXml" Target="../ink/ink193.xml"/><Relationship Id="rId10" Type="http://schemas.openxmlformats.org/officeDocument/2006/relationships/image" Target="../media/image203.png"/><Relationship Id="rId19" Type="http://schemas.openxmlformats.org/officeDocument/2006/relationships/customXml" Target="../ink/ink200.xml"/><Relationship Id="rId31" Type="http://schemas.openxmlformats.org/officeDocument/2006/relationships/customXml" Target="../ink/ink206.xml"/><Relationship Id="rId44" Type="http://schemas.openxmlformats.org/officeDocument/2006/relationships/image" Target="../media/image220.png"/><Relationship Id="rId52" Type="http://schemas.openxmlformats.org/officeDocument/2006/relationships/image" Target="../media/image224.png"/><Relationship Id="rId4" Type="http://schemas.openxmlformats.org/officeDocument/2006/relationships/image" Target="../media/image200.png"/><Relationship Id="rId9" Type="http://schemas.openxmlformats.org/officeDocument/2006/relationships/customXml" Target="../ink/ink195.xml"/><Relationship Id="rId14" Type="http://schemas.openxmlformats.org/officeDocument/2006/relationships/image" Target="../media/image205.png"/><Relationship Id="rId22" Type="http://schemas.openxmlformats.org/officeDocument/2006/relationships/image" Target="../media/image209.png"/><Relationship Id="rId27" Type="http://schemas.openxmlformats.org/officeDocument/2006/relationships/customXml" Target="../ink/ink204.xml"/><Relationship Id="rId30" Type="http://schemas.openxmlformats.org/officeDocument/2006/relationships/image" Target="../media/image213.png"/><Relationship Id="rId35" Type="http://schemas.openxmlformats.org/officeDocument/2006/relationships/customXml" Target="../ink/ink208.xml"/><Relationship Id="rId43" Type="http://schemas.openxmlformats.org/officeDocument/2006/relationships/customXml" Target="../ink/ink212.xml"/><Relationship Id="rId48" Type="http://schemas.openxmlformats.org/officeDocument/2006/relationships/image" Target="../media/image222.png"/><Relationship Id="rId56" Type="http://schemas.openxmlformats.org/officeDocument/2006/relationships/image" Target="../media/image226.png"/><Relationship Id="rId8" Type="http://schemas.openxmlformats.org/officeDocument/2006/relationships/image" Target="../media/image202.png"/><Relationship Id="rId51" Type="http://schemas.openxmlformats.org/officeDocument/2006/relationships/customXml" Target="../ink/ink216.xml"/><Relationship Id="rId3" Type="http://schemas.openxmlformats.org/officeDocument/2006/relationships/customXml" Target="../ink/ink192.xml"/><Relationship Id="rId12" Type="http://schemas.openxmlformats.org/officeDocument/2006/relationships/image" Target="../media/image204.png"/><Relationship Id="rId17" Type="http://schemas.openxmlformats.org/officeDocument/2006/relationships/customXml" Target="../ink/ink199.xml"/><Relationship Id="rId25" Type="http://schemas.openxmlformats.org/officeDocument/2006/relationships/customXml" Target="../ink/ink203.xml"/><Relationship Id="rId33" Type="http://schemas.openxmlformats.org/officeDocument/2006/relationships/customXml" Target="../ink/ink207.xml"/><Relationship Id="rId38" Type="http://schemas.openxmlformats.org/officeDocument/2006/relationships/image" Target="../media/image217.png"/><Relationship Id="rId46" Type="http://schemas.openxmlformats.org/officeDocument/2006/relationships/image" Target="../media/image221.png"/><Relationship Id="rId20" Type="http://schemas.openxmlformats.org/officeDocument/2006/relationships/image" Target="../media/image208.png"/><Relationship Id="rId41" Type="http://schemas.openxmlformats.org/officeDocument/2006/relationships/customXml" Target="../ink/ink211.xml"/><Relationship Id="rId54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5" Type="http://schemas.openxmlformats.org/officeDocument/2006/relationships/customXml" Target="../ink/ink198.xml"/><Relationship Id="rId23" Type="http://schemas.openxmlformats.org/officeDocument/2006/relationships/customXml" Target="../ink/ink202.xml"/><Relationship Id="rId28" Type="http://schemas.openxmlformats.org/officeDocument/2006/relationships/image" Target="../media/image212.png"/><Relationship Id="rId36" Type="http://schemas.openxmlformats.org/officeDocument/2006/relationships/image" Target="../media/image216.png"/><Relationship Id="rId49" Type="http://schemas.openxmlformats.org/officeDocument/2006/relationships/customXml" Target="../ink/ink215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9.png"/><Relationship Id="rId21" Type="http://schemas.openxmlformats.org/officeDocument/2006/relationships/customXml" Target="../ink/ink228.xml"/><Relationship Id="rId42" Type="http://schemas.openxmlformats.org/officeDocument/2006/relationships/image" Target="../media/image247.png"/><Relationship Id="rId47" Type="http://schemas.openxmlformats.org/officeDocument/2006/relationships/customXml" Target="../ink/ink241.xml"/><Relationship Id="rId63" Type="http://schemas.openxmlformats.org/officeDocument/2006/relationships/customXml" Target="../ink/ink249.xml"/><Relationship Id="rId68" Type="http://schemas.openxmlformats.org/officeDocument/2006/relationships/image" Target="../media/image260.png"/><Relationship Id="rId7" Type="http://schemas.openxmlformats.org/officeDocument/2006/relationships/customXml" Target="../ink/ink221.xml"/><Relationship Id="rId71" Type="http://schemas.openxmlformats.org/officeDocument/2006/relationships/customXml" Target="../ink/ink253.xml"/><Relationship Id="rId2" Type="http://schemas.openxmlformats.org/officeDocument/2006/relationships/image" Target="../media/image199.png"/><Relationship Id="rId16" Type="http://schemas.openxmlformats.org/officeDocument/2006/relationships/image" Target="../media/image234.png"/><Relationship Id="rId29" Type="http://schemas.openxmlformats.org/officeDocument/2006/relationships/customXml" Target="../ink/ink232.xml"/><Relationship Id="rId11" Type="http://schemas.openxmlformats.org/officeDocument/2006/relationships/customXml" Target="../ink/ink223.xml"/><Relationship Id="rId24" Type="http://schemas.openxmlformats.org/officeDocument/2006/relationships/image" Target="../media/image238.png"/><Relationship Id="rId32" Type="http://schemas.openxmlformats.org/officeDocument/2006/relationships/image" Target="../media/image242.png"/><Relationship Id="rId37" Type="http://schemas.openxmlformats.org/officeDocument/2006/relationships/customXml" Target="../ink/ink236.xml"/><Relationship Id="rId40" Type="http://schemas.openxmlformats.org/officeDocument/2006/relationships/image" Target="../media/image246.png"/><Relationship Id="rId45" Type="http://schemas.openxmlformats.org/officeDocument/2006/relationships/customXml" Target="../ink/ink240.xml"/><Relationship Id="rId53" Type="http://schemas.openxmlformats.org/officeDocument/2006/relationships/customXml" Target="../ink/ink244.xml"/><Relationship Id="rId58" Type="http://schemas.openxmlformats.org/officeDocument/2006/relationships/image" Target="../media/image255.png"/><Relationship Id="rId66" Type="http://schemas.openxmlformats.org/officeDocument/2006/relationships/image" Target="../media/image259.png"/><Relationship Id="rId5" Type="http://schemas.openxmlformats.org/officeDocument/2006/relationships/customXml" Target="../ink/ink220.xml"/><Relationship Id="rId61" Type="http://schemas.openxmlformats.org/officeDocument/2006/relationships/customXml" Target="../ink/ink248.xml"/><Relationship Id="rId19" Type="http://schemas.openxmlformats.org/officeDocument/2006/relationships/customXml" Target="../ink/ink227.xml"/><Relationship Id="rId14" Type="http://schemas.openxmlformats.org/officeDocument/2006/relationships/image" Target="../media/image233.png"/><Relationship Id="rId22" Type="http://schemas.openxmlformats.org/officeDocument/2006/relationships/image" Target="../media/image237.png"/><Relationship Id="rId27" Type="http://schemas.openxmlformats.org/officeDocument/2006/relationships/customXml" Target="../ink/ink231.xml"/><Relationship Id="rId30" Type="http://schemas.openxmlformats.org/officeDocument/2006/relationships/image" Target="../media/image241.png"/><Relationship Id="rId35" Type="http://schemas.openxmlformats.org/officeDocument/2006/relationships/customXml" Target="../ink/ink235.xml"/><Relationship Id="rId43" Type="http://schemas.openxmlformats.org/officeDocument/2006/relationships/customXml" Target="../ink/ink239.xml"/><Relationship Id="rId48" Type="http://schemas.openxmlformats.org/officeDocument/2006/relationships/image" Target="../media/image250.png"/><Relationship Id="rId56" Type="http://schemas.openxmlformats.org/officeDocument/2006/relationships/image" Target="../media/image254.png"/><Relationship Id="rId64" Type="http://schemas.openxmlformats.org/officeDocument/2006/relationships/image" Target="../media/image258.png"/><Relationship Id="rId69" Type="http://schemas.openxmlformats.org/officeDocument/2006/relationships/customXml" Target="../ink/ink252.xml"/><Relationship Id="rId8" Type="http://schemas.openxmlformats.org/officeDocument/2006/relationships/image" Target="../media/image230.png"/><Relationship Id="rId51" Type="http://schemas.openxmlformats.org/officeDocument/2006/relationships/customXml" Target="../ink/ink243.xml"/><Relationship Id="rId72" Type="http://schemas.openxmlformats.org/officeDocument/2006/relationships/image" Target="../media/image262.png"/><Relationship Id="rId3" Type="http://schemas.openxmlformats.org/officeDocument/2006/relationships/customXml" Target="../ink/ink219.xml"/><Relationship Id="rId12" Type="http://schemas.openxmlformats.org/officeDocument/2006/relationships/image" Target="../media/image232.png"/><Relationship Id="rId17" Type="http://schemas.openxmlformats.org/officeDocument/2006/relationships/customXml" Target="../ink/ink226.xml"/><Relationship Id="rId25" Type="http://schemas.openxmlformats.org/officeDocument/2006/relationships/customXml" Target="../ink/ink230.xml"/><Relationship Id="rId33" Type="http://schemas.openxmlformats.org/officeDocument/2006/relationships/customXml" Target="../ink/ink234.xml"/><Relationship Id="rId38" Type="http://schemas.openxmlformats.org/officeDocument/2006/relationships/image" Target="../media/image245.png"/><Relationship Id="rId46" Type="http://schemas.openxmlformats.org/officeDocument/2006/relationships/image" Target="../media/image249.png"/><Relationship Id="rId59" Type="http://schemas.openxmlformats.org/officeDocument/2006/relationships/customXml" Target="../ink/ink247.xml"/><Relationship Id="rId67" Type="http://schemas.openxmlformats.org/officeDocument/2006/relationships/customXml" Target="../ink/ink251.xml"/><Relationship Id="rId20" Type="http://schemas.openxmlformats.org/officeDocument/2006/relationships/image" Target="../media/image236.png"/><Relationship Id="rId41" Type="http://schemas.openxmlformats.org/officeDocument/2006/relationships/customXml" Target="../ink/ink238.xml"/><Relationship Id="rId54" Type="http://schemas.openxmlformats.org/officeDocument/2006/relationships/image" Target="../media/image253.png"/><Relationship Id="rId62" Type="http://schemas.openxmlformats.org/officeDocument/2006/relationships/image" Target="../media/image257.png"/><Relationship Id="rId70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5" Type="http://schemas.openxmlformats.org/officeDocument/2006/relationships/customXml" Target="../ink/ink225.xml"/><Relationship Id="rId23" Type="http://schemas.openxmlformats.org/officeDocument/2006/relationships/customXml" Target="../ink/ink229.xml"/><Relationship Id="rId28" Type="http://schemas.openxmlformats.org/officeDocument/2006/relationships/image" Target="../media/image240.png"/><Relationship Id="rId36" Type="http://schemas.openxmlformats.org/officeDocument/2006/relationships/image" Target="../media/image244.png"/><Relationship Id="rId49" Type="http://schemas.openxmlformats.org/officeDocument/2006/relationships/customXml" Target="../ink/ink242.xml"/><Relationship Id="rId57" Type="http://schemas.openxmlformats.org/officeDocument/2006/relationships/customXml" Target="../ink/ink246.xml"/><Relationship Id="rId10" Type="http://schemas.openxmlformats.org/officeDocument/2006/relationships/image" Target="../media/image231.png"/><Relationship Id="rId31" Type="http://schemas.openxmlformats.org/officeDocument/2006/relationships/customXml" Target="../ink/ink233.xml"/><Relationship Id="rId44" Type="http://schemas.openxmlformats.org/officeDocument/2006/relationships/image" Target="../media/image248.png"/><Relationship Id="rId52" Type="http://schemas.openxmlformats.org/officeDocument/2006/relationships/image" Target="../media/image252.png"/><Relationship Id="rId60" Type="http://schemas.openxmlformats.org/officeDocument/2006/relationships/image" Target="../media/image256.png"/><Relationship Id="rId65" Type="http://schemas.openxmlformats.org/officeDocument/2006/relationships/customXml" Target="../ink/ink250.xml"/><Relationship Id="rId4" Type="http://schemas.openxmlformats.org/officeDocument/2006/relationships/image" Target="../media/image228.png"/><Relationship Id="rId9" Type="http://schemas.openxmlformats.org/officeDocument/2006/relationships/customXml" Target="../ink/ink222.xml"/><Relationship Id="rId13" Type="http://schemas.openxmlformats.org/officeDocument/2006/relationships/customXml" Target="../ink/ink224.xml"/><Relationship Id="rId18" Type="http://schemas.openxmlformats.org/officeDocument/2006/relationships/image" Target="../media/image235.png"/><Relationship Id="rId39" Type="http://schemas.openxmlformats.org/officeDocument/2006/relationships/customXml" Target="../ink/ink237.xml"/><Relationship Id="rId34" Type="http://schemas.openxmlformats.org/officeDocument/2006/relationships/image" Target="../media/image243.png"/><Relationship Id="rId50" Type="http://schemas.openxmlformats.org/officeDocument/2006/relationships/image" Target="../media/image251.png"/><Relationship Id="rId55" Type="http://schemas.openxmlformats.org/officeDocument/2006/relationships/customXml" Target="../ink/ink24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9.png"/><Relationship Id="rId18" Type="http://schemas.openxmlformats.org/officeDocument/2006/relationships/customXml" Target="../ink/ink261.xml"/><Relationship Id="rId26" Type="http://schemas.openxmlformats.org/officeDocument/2006/relationships/customXml" Target="../ink/ink265.xml"/><Relationship Id="rId3" Type="http://schemas.openxmlformats.org/officeDocument/2006/relationships/image" Target="../media/image263.png"/><Relationship Id="rId21" Type="http://schemas.openxmlformats.org/officeDocument/2006/relationships/image" Target="../media/image273.png"/><Relationship Id="rId34" Type="http://schemas.openxmlformats.org/officeDocument/2006/relationships/customXml" Target="../ink/ink269.xml"/><Relationship Id="rId7" Type="http://schemas.openxmlformats.org/officeDocument/2006/relationships/image" Target="../media/image266.png"/><Relationship Id="rId12" Type="http://schemas.openxmlformats.org/officeDocument/2006/relationships/customXml" Target="../ink/ink258.xml"/><Relationship Id="rId17" Type="http://schemas.openxmlformats.org/officeDocument/2006/relationships/image" Target="../media/image271.png"/><Relationship Id="rId25" Type="http://schemas.openxmlformats.org/officeDocument/2006/relationships/image" Target="../media/image275.png"/><Relationship Id="rId33" Type="http://schemas.openxmlformats.org/officeDocument/2006/relationships/image" Target="../media/image279.png"/><Relationship Id="rId2" Type="http://schemas.openxmlformats.org/officeDocument/2006/relationships/image" Target="../media/image227.png"/><Relationship Id="rId16" Type="http://schemas.openxmlformats.org/officeDocument/2006/relationships/customXml" Target="../ink/ink260.xml"/><Relationship Id="rId20" Type="http://schemas.openxmlformats.org/officeDocument/2006/relationships/customXml" Target="../ink/ink262.xml"/><Relationship Id="rId29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5.xml"/><Relationship Id="rId11" Type="http://schemas.openxmlformats.org/officeDocument/2006/relationships/image" Target="../media/image268.png"/><Relationship Id="rId24" Type="http://schemas.openxmlformats.org/officeDocument/2006/relationships/customXml" Target="../ink/ink264.xml"/><Relationship Id="rId32" Type="http://schemas.openxmlformats.org/officeDocument/2006/relationships/customXml" Target="../ink/ink268.xml"/><Relationship Id="rId5" Type="http://schemas.openxmlformats.org/officeDocument/2006/relationships/image" Target="../media/image265.png"/><Relationship Id="rId15" Type="http://schemas.openxmlformats.org/officeDocument/2006/relationships/image" Target="../media/image270.png"/><Relationship Id="rId23" Type="http://schemas.openxmlformats.org/officeDocument/2006/relationships/image" Target="../media/image274.png"/><Relationship Id="rId28" Type="http://schemas.openxmlformats.org/officeDocument/2006/relationships/customXml" Target="../ink/ink266.xml"/><Relationship Id="rId10" Type="http://schemas.openxmlformats.org/officeDocument/2006/relationships/customXml" Target="../ink/ink257.xml"/><Relationship Id="rId19" Type="http://schemas.openxmlformats.org/officeDocument/2006/relationships/image" Target="../media/image272.png"/><Relationship Id="rId31" Type="http://schemas.openxmlformats.org/officeDocument/2006/relationships/image" Target="../media/image278.png"/><Relationship Id="rId4" Type="http://schemas.openxmlformats.org/officeDocument/2006/relationships/customXml" Target="../ink/ink254.xml"/><Relationship Id="rId9" Type="http://schemas.openxmlformats.org/officeDocument/2006/relationships/image" Target="../media/image267.png"/><Relationship Id="rId14" Type="http://schemas.openxmlformats.org/officeDocument/2006/relationships/customXml" Target="../ink/ink259.xml"/><Relationship Id="rId22" Type="http://schemas.openxmlformats.org/officeDocument/2006/relationships/customXml" Target="../ink/ink263.xml"/><Relationship Id="rId27" Type="http://schemas.openxmlformats.org/officeDocument/2006/relationships/image" Target="../media/image276.png"/><Relationship Id="rId30" Type="http://schemas.openxmlformats.org/officeDocument/2006/relationships/customXml" Target="../ink/ink267.xml"/><Relationship Id="rId35" Type="http://schemas.openxmlformats.org/officeDocument/2006/relationships/image" Target="../media/image280.png"/><Relationship Id="rId8" Type="http://schemas.openxmlformats.org/officeDocument/2006/relationships/customXml" Target="../ink/ink25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customXml" Target="../ink/ink270.xml"/><Relationship Id="rId7" Type="http://schemas.openxmlformats.org/officeDocument/2006/relationships/customXml" Target="../ink/ink272.xml"/><Relationship Id="rId12" Type="http://schemas.openxmlformats.org/officeDocument/2006/relationships/image" Target="../media/image286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1" Type="http://schemas.openxmlformats.org/officeDocument/2006/relationships/customXml" Target="../ink/ink274.xml"/><Relationship Id="rId5" Type="http://schemas.openxmlformats.org/officeDocument/2006/relationships/customXml" Target="../ink/ink271.xml"/><Relationship Id="rId10" Type="http://schemas.openxmlformats.org/officeDocument/2006/relationships/image" Target="../media/image285.png"/><Relationship Id="rId4" Type="http://schemas.openxmlformats.org/officeDocument/2006/relationships/image" Target="../media/image282.png"/><Relationship Id="rId9" Type="http://schemas.openxmlformats.org/officeDocument/2006/relationships/customXml" Target="../ink/ink273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6.xml"/><Relationship Id="rId21" Type="http://schemas.openxmlformats.org/officeDocument/2006/relationships/image" Target="../media/image297.png"/><Relationship Id="rId42" Type="http://schemas.openxmlformats.org/officeDocument/2006/relationships/customXml" Target="../ink/ink294.xml"/><Relationship Id="rId47" Type="http://schemas.openxmlformats.org/officeDocument/2006/relationships/image" Target="../media/image310.png"/><Relationship Id="rId63" Type="http://schemas.openxmlformats.org/officeDocument/2006/relationships/image" Target="../media/image318.png"/><Relationship Id="rId68" Type="http://schemas.openxmlformats.org/officeDocument/2006/relationships/customXml" Target="../ink/ink307.xml"/><Relationship Id="rId16" Type="http://schemas.openxmlformats.org/officeDocument/2006/relationships/customXml" Target="../ink/ink281.xml"/><Relationship Id="rId11" Type="http://schemas.openxmlformats.org/officeDocument/2006/relationships/image" Target="../media/image292.png"/><Relationship Id="rId24" Type="http://schemas.openxmlformats.org/officeDocument/2006/relationships/customXml" Target="../ink/ink285.xml"/><Relationship Id="rId32" Type="http://schemas.openxmlformats.org/officeDocument/2006/relationships/customXml" Target="../ink/ink289.xml"/><Relationship Id="rId37" Type="http://schemas.openxmlformats.org/officeDocument/2006/relationships/image" Target="../media/image305.png"/><Relationship Id="rId40" Type="http://schemas.openxmlformats.org/officeDocument/2006/relationships/customXml" Target="../ink/ink293.xml"/><Relationship Id="rId45" Type="http://schemas.openxmlformats.org/officeDocument/2006/relationships/image" Target="../media/image309.png"/><Relationship Id="rId53" Type="http://schemas.openxmlformats.org/officeDocument/2006/relationships/image" Target="../media/image313.png"/><Relationship Id="rId58" Type="http://schemas.openxmlformats.org/officeDocument/2006/relationships/customXml" Target="../ink/ink302.xml"/><Relationship Id="rId66" Type="http://schemas.openxmlformats.org/officeDocument/2006/relationships/customXml" Target="../ink/ink306.xml"/><Relationship Id="rId74" Type="http://schemas.openxmlformats.org/officeDocument/2006/relationships/customXml" Target="../ink/ink310.xml"/><Relationship Id="rId5" Type="http://schemas.openxmlformats.org/officeDocument/2006/relationships/image" Target="../media/image289.png"/><Relationship Id="rId61" Type="http://schemas.openxmlformats.org/officeDocument/2006/relationships/image" Target="../media/image317.png"/><Relationship Id="rId19" Type="http://schemas.openxmlformats.org/officeDocument/2006/relationships/image" Target="../media/image296.png"/><Relationship Id="rId14" Type="http://schemas.openxmlformats.org/officeDocument/2006/relationships/customXml" Target="../ink/ink280.xml"/><Relationship Id="rId22" Type="http://schemas.openxmlformats.org/officeDocument/2006/relationships/customXml" Target="../ink/ink284.xml"/><Relationship Id="rId27" Type="http://schemas.openxmlformats.org/officeDocument/2006/relationships/image" Target="../media/image300.png"/><Relationship Id="rId30" Type="http://schemas.openxmlformats.org/officeDocument/2006/relationships/customXml" Target="../ink/ink288.xml"/><Relationship Id="rId35" Type="http://schemas.openxmlformats.org/officeDocument/2006/relationships/image" Target="../media/image304.png"/><Relationship Id="rId43" Type="http://schemas.openxmlformats.org/officeDocument/2006/relationships/image" Target="../media/image308.png"/><Relationship Id="rId48" Type="http://schemas.openxmlformats.org/officeDocument/2006/relationships/customXml" Target="../ink/ink297.xml"/><Relationship Id="rId56" Type="http://schemas.openxmlformats.org/officeDocument/2006/relationships/customXml" Target="../ink/ink301.xml"/><Relationship Id="rId64" Type="http://schemas.openxmlformats.org/officeDocument/2006/relationships/customXml" Target="../ink/ink305.xml"/><Relationship Id="rId69" Type="http://schemas.openxmlformats.org/officeDocument/2006/relationships/image" Target="../media/image321.png"/><Relationship Id="rId77" Type="http://schemas.openxmlformats.org/officeDocument/2006/relationships/image" Target="../media/image325.png"/><Relationship Id="rId8" Type="http://schemas.openxmlformats.org/officeDocument/2006/relationships/customXml" Target="../ink/ink277.xml"/><Relationship Id="rId51" Type="http://schemas.openxmlformats.org/officeDocument/2006/relationships/image" Target="../media/image312.png"/><Relationship Id="rId72" Type="http://schemas.openxmlformats.org/officeDocument/2006/relationships/customXml" Target="../ink/ink309.xml"/><Relationship Id="rId3" Type="http://schemas.openxmlformats.org/officeDocument/2006/relationships/image" Target="../media/image287.png"/><Relationship Id="rId12" Type="http://schemas.openxmlformats.org/officeDocument/2006/relationships/customXml" Target="../ink/ink279.xml"/><Relationship Id="rId17" Type="http://schemas.openxmlformats.org/officeDocument/2006/relationships/image" Target="../media/image295.png"/><Relationship Id="rId25" Type="http://schemas.openxmlformats.org/officeDocument/2006/relationships/image" Target="../media/image299.png"/><Relationship Id="rId33" Type="http://schemas.openxmlformats.org/officeDocument/2006/relationships/image" Target="../media/image303.png"/><Relationship Id="rId38" Type="http://schemas.openxmlformats.org/officeDocument/2006/relationships/customXml" Target="../ink/ink292.xml"/><Relationship Id="rId46" Type="http://schemas.openxmlformats.org/officeDocument/2006/relationships/customXml" Target="../ink/ink296.xml"/><Relationship Id="rId59" Type="http://schemas.openxmlformats.org/officeDocument/2006/relationships/image" Target="../media/image316.png"/><Relationship Id="rId67" Type="http://schemas.openxmlformats.org/officeDocument/2006/relationships/image" Target="../media/image320.png"/><Relationship Id="rId20" Type="http://schemas.openxmlformats.org/officeDocument/2006/relationships/customXml" Target="../ink/ink283.xml"/><Relationship Id="rId41" Type="http://schemas.openxmlformats.org/officeDocument/2006/relationships/image" Target="../media/image307.png"/><Relationship Id="rId54" Type="http://schemas.openxmlformats.org/officeDocument/2006/relationships/customXml" Target="../ink/ink300.xml"/><Relationship Id="rId62" Type="http://schemas.openxmlformats.org/officeDocument/2006/relationships/customXml" Target="../ink/ink304.xml"/><Relationship Id="rId70" Type="http://schemas.openxmlformats.org/officeDocument/2006/relationships/customXml" Target="../ink/ink308.xml"/><Relationship Id="rId75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6.xml"/><Relationship Id="rId15" Type="http://schemas.openxmlformats.org/officeDocument/2006/relationships/image" Target="../media/image294.png"/><Relationship Id="rId23" Type="http://schemas.openxmlformats.org/officeDocument/2006/relationships/image" Target="../media/image298.png"/><Relationship Id="rId28" Type="http://schemas.openxmlformats.org/officeDocument/2006/relationships/customXml" Target="../ink/ink287.xml"/><Relationship Id="rId36" Type="http://schemas.openxmlformats.org/officeDocument/2006/relationships/customXml" Target="../ink/ink291.xml"/><Relationship Id="rId49" Type="http://schemas.openxmlformats.org/officeDocument/2006/relationships/image" Target="../media/image311.png"/><Relationship Id="rId57" Type="http://schemas.openxmlformats.org/officeDocument/2006/relationships/image" Target="../media/image315.png"/><Relationship Id="rId10" Type="http://schemas.openxmlformats.org/officeDocument/2006/relationships/customXml" Target="../ink/ink278.xml"/><Relationship Id="rId31" Type="http://schemas.openxmlformats.org/officeDocument/2006/relationships/image" Target="../media/image302.png"/><Relationship Id="rId44" Type="http://schemas.openxmlformats.org/officeDocument/2006/relationships/customXml" Target="../ink/ink295.xml"/><Relationship Id="rId52" Type="http://schemas.openxmlformats.org/officeDocument/2006/relationships/customXml" Target="../ink/ink299.xml"/><Relationship Id="rId60" Type="http://schemas.openxmlformats.org/officeDocument/2006/relationships/customXml" Target="../ink/ink303.xml"/><Relationship Id="rId65" Type="http://schemas.openxmlformats.org/officeDocument/2006/relationships/image" Target="../media/image319.png"/><Relationship Id="rId73" Type="http://schemas.openxmlformats.org/officeDocument/2006/relationships/image" Target="../media/image323.png"/><Relationship Id="rId4" Type="http://schemas.openxmlformats.org/officeDocument/2006/relationships/customXml" Target="../ink/ink275.xml"/><Relationship Id="rId9" Type="http://schemas.openxmlformats.org/officeDocument/2006/relationships/image" Target="../media/image291.png"/><Relationship Id="rId13" Type="http://schemas.openxmlformats.org/officeDocument/2006/relationships/image" Target="../media/image293.png"/><Relationship Id="rId18" Type="http://schemas.openxmlformats.org/officeDocument/2006/relationships/customXml" Target="../ink/ink282.xml"/><Relationship Id="rId39" Type="http://schemas.openxmlformats.org/officeDocument/2006/relationships/image" Target="../media/image306.png"/><Relationship Id="rId34" Type="http://schemas.openxmlformats.org/officeDocument/2006/relationships/customXml" Target="../ink/ink290.xml"/><Relationship Id="rId50" Type="http://schemas.openxmlformats.org/officeDocument/2006/relationships/customXml" Target="../ink/ink298.xml"/><Relationship Id="rId55" Type="http://schemas.openxmlformats.org/officeDocument/2006/relationships/image" Target="../media/image314.png"/><Relationship Id="rId76" Type="http://schemas.openxmlformats.org/officeDocument/2006/relationships/customXml" Target="../ink/ink311.xml"/><Relationship Id="rId7" Type="http://schemas.openxmlformats.org/officeDocument/2006/relationships/image" Target="../media/image290.png"/><Relationship Id="rId71" Type="http://schemas.openxmlformats.org/officeDocument/2006/relationships/image" Target="../media/image322.png"/><Relationship Id="rId2" Type="http://schemas.openxmlformats.org/officeDocument/2006/relationships/image" Target="../media/image281.png"/><Relationship Id="rId29" Type="http://schemas.openxmlformats.org/officeDocument/2006/relationships/image" Target="../media/image30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2.png"/><Relationship Id="rId18" Type="http://schemas.openxmlformats.org/officeDocument/2006/relationships/customXml" Target="../ink/ink319.xml"/><Relationship Id="rId26" Type="http://schemas.openxmlformats.org/officeDocument/2006/relationships/customXml" Target="../ink/ink323.xml"/><Relationship Id="rId39" Type="http://schemas.openxmlformats.org/officeDocument/2006/relationships/image" Target="../media/image345.png"/><Relationship Id="rId21" Type="http://schemas.openxmlformats.org/officeDocument/2006/relationships/image" Target="../media/image336.png"/><Relationship Id="rId34" Type="http://schemas.openxmlformats.org/officeDocument/2006/relationships/customXml" Target="../ink/ink327.xml"/><Relationship Id="rId42" Type="http://schemas.openxmlformats.org/officeDocument/2006/relationships/customXml" Target="../ink/ink331.xml"/><Relationship Id="rId47" Type="http://schemas.openxmlformats.org/officeDocument/2006/relationships/image" Target="../media/image348.png"/><Relationship Id="rId50" Type="http://schemas.openxmlformats.org/officeDocument/2006/relationships/customXml" Target="../ink/ink335.xml"/><Relationship Id="rId55" Type="http://schemas.openxmlformats.org/officeDocument/2006/relationships/image" Target="../media/image352.png"/><Relationship Id="rId7" Type="http://schemas.openxmlformats.org/officeDocument/2006/relationships/image" Target="../media/image329.png"/><Relationship Id="rId2" Type="http://schemas.openxmlformats.org/officeDocument/2006/relationships/image" Target="../media/image288.png"/><Relationship Id="rId16" Type="http://schemas.openxmlformats.org/officeDocument/2006/relationships/customXml" Target="../ink/ink318.xml"/><Relationship Id="rId29" Type="http://schemas.openxmlformats.org/officeDocument/2006/relationships/image" Target="../media/image340.png"/><Relationship Id="rId11" Type="http://schemas.openxmlformats.org/officeDocument/2006/relationships/image" Target="../media/image331.png"/><Relationship Id="rId24" Type="http://schemas.openxmlformats.org/officeDocument/2006/relationships/customXml" Target="../ink/ink322.xml"/><Relationship Id="rId32" Type="http://schemas.openxmlformats.org/officeDocument/2006/relationships/customXml" Target="../ink/ink326.xml"/><Relationship Id="rId37" Type="http://schemas.openxmlformats.org/officeDocument/2006/relationships/image" Target="../media/image344.png"/><Relationship Id="rId40" Type="http://schemas.openxmlformats.org/officeDocument/2006/relationships/customXml" Target="../ink/ink330.xml"/><Relationship Id="rId45" Type="http://schemas.openxmlformats.org/officeDocument/2006/relationships/image" Target="../media/image347.png"/><Relationship Id="rId53" Type="http://schemas.openxmlformats.org/officeDocument/2006/relationships/image" Target="../media/image351.png"/><Relationship Id="rId5" Type="http://schemas.openxmlformats.org/officeDocument/2006/relationships/image" Target="../media/image328.png"/><Relationship Id="rId10" Type="http://schemas.openxmlformats.org/officeDocument/2006/relationships/customXml" Target="../ink/ink315.xml"/><Relationship Id="rId19" Type="http://schemas.openxmlformats.org/officeDocument/2006/relationships/image" Target="../media/image335.png"/><Relationship Id="rId31" Type="http://schemas.openxmlformats.org/officeDocument/2006/relationships/image" Target="../media/image341.png"/><Relationship Id="rId44" Type="http://schemas.openxmlformats.org/officeDocument/2006/relationships/customXml" Target="../ink/ink332.xml"/><Relationship Id="rId52" Type="http://schemas.openxmlformats.org/officeDocument/2006/relationships/customXml" Target="../ink/ink336.xml"/><Relationship Id="rId4" Type="http://schemas.openxmlformats.org/officeDocument/2006/relationships/customXml" Target="../ink/ink312.xml"/><Relationship Id="rId9" Type="http://schemas.openxmlformats.org/officeDocument/2006/relationships/image" Target="../media/image330.png"/><Relationship Id="rId14" Type="http://schemas.openxmlformats.org/officeDocument/2006/relationships/customXml" Target="../ink/ink317.xml"/><Relationship Id="rId22" Type="http://schemas.openxmlformats.org/officeDocument/2006/relationships/customXml" Target="../ink/ink321.xml"/><Relationship Id="rId27" Type="http://schemas.openxmlformats.org/officeDocument/2006/relationships/image" Target="../media/image339.png"/><Relationship Id="rId30" Type="http://schemas.openxmlformats.org/officeDocument/2006/relationships/customXml" Target="../ink/ink325.xml"/><Relationship Id="rId35" Type="http://schemas.openxmlformats.org/officeDocument/2006/relationships/image" Target="../media/image343.png"/><Relationship Id="rId43" Type="http://schemas.openxmlformats.org/officeDocument/2006/relationships/image" Target="../media/image346.png"/><Relationship Id="rId48" Type="http://schemas.openxmlformats.org/officeDocument/2006/relationships/customXml" Target="../ink/ink334.xml"/><Relationship Id="rId8" Type="http://schemas.openxmlformats.org/officeDocument/2006/relationships/customXml" Target="../ink/ink314.xml"/><Relationship Id="rId51" Type="http://schemas.openxmlformats.org/officeDocument/2006/relationships/image" Target="../media/image350.png"/><Relationship Id="rId3" Type="http://schemas.openxmlformats.org/officeDocument/2006/relationships/image" Target="../media/image326.png"/><Relationship Id="rId12" Type="http://schemas.openxmlformats.org/officeDocument/2006/relationships/customXml" Target="../ink/ink316.xml"/><Relationship Id="rId17" Type="http://schemas.openxmlformats.org/officeDocument/2006/relationships/image" Target="../media/image334.png"/><Relationship Id="rId25" Type="http://schemas.openxmlformats.org/officeDocument/2006/relationships/image" Target="../media/image338.png"/><Relationship Id="rId33" Type="http://schemas.openxmlformats.org/officeDocument/2006/relationships/image" Target="../media/image342.png"/><Relationship Id="rId38" Type="http://schemas.openxmlformats.org/officeDocument/2006/relationships/customXml" Target="../ink/ink329.xml"/><Relationship Id="rId46" Type="http://schemas.openxmlformats.org/officeDocument/2006/relationships/customXml" Target="../ink/ink333.xml"/><Relationship Id="rId20" Type="http://schemas.openxmlformats.org/officeDocument/2006/relationships/customXml" Target="../ink/ink320.xml"/><Relationship Id="rId41" Type="http://schemas.openxmlformats.org/officeDocument/2006/relationships/image" Target="../media/image254.png"/><Relationship Id="rId54" Type="http://schemas.openxmlformats.org/officeDocument/2006/relationships/customXml" Target="../ink/ink3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3.xml"/><Relationship Id="rId15" Type="http://schemas.openxmlformats.org/officeDocument/2006/relationships/image" Target="../media/image333.png"/><Relationship Id="rId23" Type="http://schemas.openxmlformats.org/officeDocument/2006/relationships/image" Target="../media/image337.png"/><Relationship Id="rId28" Type="http://schemas.openxmlformats.org/officeDocument/2006/relationships/customXml" Target="../ink/ink324.xml"/><Relationship Id="rId36" Type="http://schemas.openxmlformats.org/officeDocument/2006/relationships/customXml" Target="../ink/ink328.xml"/><Relationship Id="rId49" Type="http://schemas.openxmlformats.org/officeDocument/2006/relationships/image" Target="../media/image3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9.xml"/><Relationship Id="rId117" Type="http://schemas.openxmlformats.org/officeDocument/2006/relationships/image" Target="../media/image409.png"/><Relationship Id="rId21" Type="http://schemas.openxmlformats.org/officeDocument/2006/relationships/image" Target="../media/image363.png"/><Relationship Id="rId42" Type="http://schemas.openxmlformats.org/officeDocument/2006/relationships/customXml" Target="../ink/ink357.xml"/><Relationship Id="rId47" Type="http://schemas.openxmlformats.org/officeDocument/2006/relationships/image" Target="../media/image375.png"/><Relationship Id="rId63" Type="http://schemas.openxmlformats.org/officeDocument/2006/relationships/image" Target="../media/image383.png"/><Relationship Id="rId68" Type="http://schemas.openxmlformats.org/officeDocument/2006/relationships/customXml" Target="../ink/ink370.xml"/><Relationship Id="rId84" Type="http://schemas.openxmlformats.org/officeDocument/2006/relationships/image" Target="../media/image393.png"/><Relationship Id="rId89" Type="http://schemas.openxmlformats.org/officeDocument/2006/relationships/customXml" Target="../ink/ink381.xml"/><Relationship Id="rId112" Type="http://schemas.openxmlformats.org/officeDocument/2006/relationships/customXml" Target="../ink/ink393.xml"/><Relationship Id="rId16" Type="http://schemas.openxmlformats.org/officeDocument/2006/relationships/customXml" Target="../ink/ink344.xml"/><Relationship Id="rId107" Type="http://schemas.openxmlformats.org/officeDocument/2006/relationships/image" Target="../media/image404.png"/><Relationship Id="rId11" Type="http://schemas.openxmlformats.org/officeDocument/2006/relationships/image" Target="../media/image358.png"/><Relationship Id="rId32" Type="http://schemas.openxmlformats.org/officeDocument/2006/relationships/customXml" Target="../ink/ink352.xml"/><Relationship Id="rId37" Type="http://schemas.openxmlformats.org/officeDocument/2006/relationships/image" Target="../media/image370.png"/><Relationship Id="rId53" Type="http://schemas.openxmlformats.org/officeDocument/2006/relationships/image" Target="../media/image378.png"/><Relationship Id="rId58" Type="http://schemas.openxmlformats.org/officeDocument/2006/relationships/customXml" Target="../ink/ink365.xml"/><Relationship Id="rId74" Type="http://schemas.openxmlformats.org/officeDocument/2006/relationships/customXml" Target="../ink/ink373.xml"/><Relationship Id="rId79" Type="http://schemas.openxmlformats.org/officeDocument/2006/relationships/customXml" Target="../ink/ink376.xml"/><Relationship Id="rId102" Type="http://schemas.openxmlformats.org/officeDocument/2006/relationships/customXml" Target="../ink/ink388.xml"/><Relationship Id="rId5" Type="http://schemas.openxmlformats.org/officeDocument/2006/relationships/image" Target="../media/image355.png"/><Relationship Id="rId90" Type="http://schemas.openxmlformats.org/officeDocument/2006/relationships/image" Target="../media/image396.png"/><Relationship Id="rId95" Type="http://schemas.openxmlformats.org/officeDocument/2006/relationships/customXml" Target="../ink/ink384.xml"/><Relationship Id="rId22" Type="http://schemas.openxmlformats.org/officeDocument/2006/relationships/customXml" Target="../ink/ink347.xml"/><Relationship Id="rId27" Type="http://schemas.openxmlformats.org/officeDocument/2006/relationships/image" Target="../media/image366.png"/><Relationship Id="rId43" Type="http://schemas.openxmlformats.org/officeDocument/2006/relationships/image" Target="../media/image373.png"/><Relationship Id="rId48" Type="http://schemas.openxmlformats.org/officeDocument/2006/relationships/customXml" Target="../ink/ink360.xml"/><Relationship Id="rId64" Type="http://schemas.openxmlformats.org/officeDocument/2006/relationships/customXml" Target="../ink/ink368.xml"/><Relationship Id="rId69" Type="http://schemas.openxmlformats.org/officeDocument/2006/relationships/image" Target="../media/image386.png"/><Relationship Id="rId113" Type="http://schemas.openxmlformats.org/officeDocument/2006/relationships/image" Target="../media/image407.png"/><Relationship Id="rId118" Type="http://schemas.openxmlformats.org/officeDocument/2006/relationships/customXml" Target="../ink/ink396.xml"/><Relationship Id="rId80" Type="http://schemas.openxmlformats.org/officeDocument/2006/relationships/image" Target="../media/image391.png"/><Relationship Id="rId85" Type="http://schemas.openxmlformats.org/officeDocument/2006/relationships/customXml" Target="../ink/ink379.xml"/><Relationship Id="rId12" Type="http://schemas.openxmlformats.org/officeDocument/2006/relationships/customXml" Target="../ink/ink342.xml"/><Relationship Id="rId17" Type="http://schemas.openxmlformats.org/officeDocument/2006/relationships/image" Target="../media/image361.png"/><Relationship Id="rId33" Type="http://schemas.openxmlformats.org/officeDocument/2006/relationships/image" Target="../media/image368.png"/><Relationship Id="rId38" Type="http://schemas.openxmlformats.org/officeDocument/2006/relationships/customXml" Target="../ink/ink355.xml"/><Relationship Id="rId59" Type="http://schemas.openxmlformats.org/officeDocument/2006/relationships/image" Target="../media/image381.png"/><Relationship Id="rId103" Type="http://schemas.openxmlformats.org/officeDocument/2006/relationships/image" Target="../media/image402.png"/><Relationship Id="rId108" Type="http://schemas.openxmlformats.org/officeDocument/2006/relationships/customXml" Target="../ink/ink391.xml"/><Relationship Id="rId54" Type="http://schemas.openxmlformats.org/officeDocument/2006/relationships/customXml" Target="../ink/ink363.xml"/><Relationship Id="rId70" Type="http://schemas.openxmlformats.org/officeDocument/2006/relationships/customXml" Target="../ink/ink371.xml"/><Relationship Id="rId75" Type="http://schemas.openxmlformats.org/officeDocument/2006/relationships/image" Target="../media/image389.png"/><Relationship Id="rId91" Type="http://schemas.openxmlformats.org/officeDocument/2006/relationships/customXml" Target="../ink/ink382.xml"/><Relationship Id="rId96" Type="http://schemas.openxmlformats.org/officeDocument/2006/relationships/image" Target="../media/image39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9.xml"/><Relationship Id="rId23" Type="http://schemas.openxmlformats.org/officeDocument/2006/relationships/image" Target="../media/image364.png"/><Relationship Id="rId28" Type="http://schemas.openxmlformats.org/officeDocument/2006/relationships/customXml" Target="../ink/ink350.xml"/><Relationship Id="rId49" Type="http://schemas.openxmlformats.org/officeDocument/2006/relationships/image" Target="../media/image376.png"/><Relationship Id="rId114" Type="http://schemas.openxmlformats.org/officeDocument/2006/relationships/customXml" Target="../ink/ink394.xml"/><Relationship Id="rId119" Type="http://schemas.openxmlformats.org/officeDocument/2006/relationships/image" Target="../media/image410.png"/><Relationship Id="rId10" Type="http://schemas.openxmlformats.org/officeDocument/2006/relationships/customXml" Target="../ink/ink341.xml"/><Relationship Id="rId31" Type="http://schemas.openxmlformats.org/officeDocument/2006/relationships/image" Target="../media/image254.png"/><Relationship Id="rId44" Type="http://schemas.openxmlformats.org/officeDocument/2006/relationships/customXml" Target="../ink/ink358.xml"/><Relationship Id="rId52" Type="http://schemas.openxmlformats.org/officeDocument/2006/relationships/customXml" Target="../ink/ink362.xml"/><Relationship Id="rId60" Type="http://schemas.openxmlformats.org/officeDocument/2006/relationships/customXml" Target="../ink/ink366.xml"/><Relationship Id="rId65" Type="http://schemas.openxmlformats.org/officeDocument/2006/relationships/image" Target="../media/image384.png"/><Relationship Id="rId73" Type="http://schemas.openxmlformats.org/officeDocument/2006/relationships/image" Target="../media/image388.png"/><Relationship Id="rId78" Type="http://schemas.openxmlformats.org/officeDocument/2006/relationships/image" Target="../media/image390.png"/><Relationship Id="rId81" Type="http://schemas.openxmlformats.org/officeDocument/2006/relationships/customXml" Target="../ink/ink377.xml"/><Relationship Id="rId86" Type="http://schemas.openxmlformats.org/officeDocument/2006/relationships/image" Target="../media/image394.png"/><Relationship Id="rId94" Type="http://schemas.openxmlformats.org/officeDocument/2006/relationships/image" Target="../media/image398.png"/><Relationship Id="rId99" Type="http://schemas.openxmlformats.org/officeDocument/2006/relationships/image" Target="../media/image400.png"/><Relationship Id="rId101" Type="http://schemas.openxmlformats.org/officeDocument/2006/relationships/image" Target="../media/image401.png"/><Relationship Id="rId4" Type="http://schemas.openxmlformats.org/officeDocument/2006/relationships/customXml" Target="../ink/ink338.xml"/><Relationship Id="rId9" Type="http://schemas.openxmlformats.org/officeDocument/2006/relationships/image" Target="../media/image357.png"/><Relationship Id="rId13" Type="http://schemas.openxmlformats.org/officeDocument/2006/relationships/image" Target="../media/image359.png"/><Relationship Id="rId18" Type="http://schemas.openxmlformats.org/officeDocument/2006/relationships/customXml" Target="../ink/ink345.xml"/><Relationship Id="rId39" Type="http://schemas.openxmlformats.org/officeDocument/2006/relationships/image" Target="../media/image371.png"/><Relationship Id="rId109" Type="http://schemas.openxmlformats.org/officeDocument/2006/relationships/image" Target="../media/image405.png"/><Relationship Id="rId34" Type="http://schemas.openxmlformats.org/officeDocument/2006/relationships/customXml" Target="../ink/ink353.xml"/><Relationship Id="rId50" Type="http://schemas.openxmlformats.org/officeDocument/2006/relationships/customXml" Target="../ink/ink361.xml"/><Relationship Id="rId55" Type="http://schemas.openxmlformats.org/officeDocument/2006/relationships/image" Target="../media/image379.png"/><Relationship Id="rId76" Type="http://schemas.openxmlformats.org/officeDocument/2006/relationships/customXml" Target="../ink/ink374.xml"/><Relationship Id="rId97" Type="http://schemas.openxmlformats.org/officeDocument/2006/relationships/customXml" Target="../ink/ink385.xml"/><Relationship Id="rId104" Type="http://schemas.openxmlformats.org/officeDocument/2006/relationships/customXml" Target="../ink/ink389.xml"/><Relationship Id="rId7" Type="http://schemas.openxmlformats.org/officeDocument/2006/relationships/image" Target="../media/image356.png"/><Relationship Id="rId71" Type="http://schemas.openxmlformats.org/officeDocument/2006/relationships/image" Target="../media/image387.png"/><Relationship Id="rId92" Type="http://schemas.openxmlformats.org/officeDocument/2006/relationships/image" Target="../media/image397.png"/><Relationship Id="rId2" Type="http://schemas.openxmlformats.org/officeDocument/2006/relationships/image" Target="../media/image327.png"/><Relationship Id="rId29" Type="http://schemas.openxmlformats.org/officeDocument/2006/relationships/image" Target="../media/image367.png"/><Relationship Id="rId24" Type="http://schemas.openxmlformats.org/officeDocument/2006/relationships/customXml" Target="../ink/ink348.xml"/><Relationship Id="rId40" Type="http://schemas.openxmlformats.org/officeDocument/2006/relationships/customXml" Target="../ink/ink356.xml"/><Relationship Id="rId45" Type="http://schemas.openxmlformats.org/officeDocument/2006/relationships/image" Target="../media/image374.png"/><Relationship Id="rId66" Type="http://schemas.openxmlformats.org/officeDocument/2006/relationships/customXml" Target="../ink/ink369.xml"/><Relationship Id="rId87" Type="http://schemas.openxmlformats.org/officeDocument/2006/relationships/customXml" Target="../ink/ink380.xml"/><Relationship Id="rId110" Type="http://schemas.openxmlformats.org/officeDocument/2006/relationships/customXml" Target="../ink/ink392.xml"/><Relationship Id="rId115" Type="http://schemas.openxmlformats.org/officeDocument/2006/relationships/image" Target="../media/image408.png"/><Relationship Id="rId61" Type="http://schemas.openxmlformats.org/officeDocument/2006/relationships/image" Target="../media/image382.png"/><Relationship Id="rId82" Type="http://schemas.openxmlformats.org/officeDocument/2006/relationships/image" Target="../media/image392.png"/><Relationship Id="rId19" Type="http://schemas.openxmlformats.org/officeDocument/2006/relationships/image" Target="../media/image362.png"/><Relationship Id="rId14" Type="http://schemas.openxmlformats.org/officeDocument/2006/relationships/customXml" Target="../ink/ink343.xml"/><Relationship Id="rId30" Type="http://schemas.openxmlformats.org/officeDocument/2006/relationships/customXml" Target="../ink/ink351.xml"/><Relationship Id="rId35" Type="http://schemas.openxmlformats.org/officeDocument/2006/relationships/image" Target="../media/image369.png"/><Relationship Id="rId56" Type="http://schemas.openxmlformats.org/officeDocument/2006/relationships/customXml" Target="../ink/ink364.xml"/><Relationship Id="rId77" Type="http://schemas.openxmlformats.org/officeDocument/2006/relationships/customXml" Target="../ink/ink375.xml"/><Relationship Id="rId100" Type="http://schemas.openxmlformats.org/officeDocument/2006/relationships/customXml" Target="../ink/ink387.xml"/><Relationship Id="rId105" Type="http://schemas.openxmlformats.org/officeDocument/2006/relationships/image" Target="../media/image403.png"/><Relationship Id="rId8" Type="http://schemas.openxmlformats.org/officeDocument/2006/relationships/customXml" Target="../ink/ink340.xml"/><Relationship Id="rId51" Type="http://schemas.openxmlformats.org/officeDocument/2006/relationships/image" Target="../media/image377.png"/><Relationship Id="rId72" Type="http://schemas.openxmlformats.org/officeDocument/2006/relationships/customXml" Target="../ink/ink372.xml"/><Relationship Id="rId93" Type="http://schemas.openxmlformats.org/officeDocument/2006/relationships/customXml" Target="../ink/ink383.xml"/><Relationship Id="rId98" Type="http://schemas.openxmlformats.org/officeDocument/2006/relationships/customXml" Target="../ink/ink386.xml"/><Relationship Id="rId3" Type="http://schemas.openxmlformats.org/officeDocument/2006/relationships/image" Target="../media/image353.png"/><Relationship Id="rId25" Type="http://schemas.openxmlformats.org/officeDocument/2006/relationships/image" Target="../media/image365.png"/><Relationship Id="rId46" Type="http://schemas.openxmlformats.org/officeDocument/2006/relationships/customXml" Target="../ink/ink359.xml"/><Relationship Id="rId67" Type="http://schemas.openxmlformats.org/officeDocument/2006/relationships/image" Target="../media/image385.png"/><Relationship Id="rId116" Type="http://schemas.openxmlformats.org/officeDocument/2006/relationships/customXml" Target="../ink/ink395.xml"/><Relationship Id="rId20" Type="http://schemas.openxmlformats.org/officeDocument/2006/relationships/customXml" Target="../ink/ink346.xml"/><Relationship Id="rId41" Type="http://schemas.openxmlformats.org/officeDocument/2006/relationships/image" Target="../media/image372.png"/><Relationship Id="rId62" Type="http://schemas.openxmlformats.org/officeDocument/2006/relationships/customXml" Target="../ink/ink367.xml"/><Relationship Id="rId83" Type="http://schemas.openxmlformats.org/officeDocument/2006/relationships/customXml" Target="../ink/ink378.xml"/><Relationship Id="rId88" Type="http://schemas.openxmlformats.org/officeDocument/2006/relationships/image" Target="../media/image395.png"/><Relationship Id="rId111" Type="http://schemas.openxmlformats.org/officeDocument/2006/relationships/image" Target="../media/image406.png"/><Relationship Id="rId15" Type="http://schemas.openxmlformats.org/officeDocument/2006/relationships/image" Target="../media/image360.png"/><Relationship Id="rId36" Type="http://schemas.openxmlformats.org/officeDocument/2006/relationships/customXml" Target="../ink/ink354.xml"/><Relationship Id="rId57" Type="http://schemas.openxmlformats.org/officeDocument/2006/relationships/image" Target="../media/image380.png"/><Relationship Id="rId106" Type="http://schemas.openxmlformats.org/officeDocument/2006/relationships/customXml" Target="../ink/ink3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7.xml"/><Relationship Id="rId2" Type="http://schemas.openxmlformats.org/officeDocument/2006/relationships/image" Target="../media/image3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emf"/><Relationship Id="rId2" Type="http://schemas.openxmlformats.org/officeDocument/2006/relationships/image" Target="../media/image35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9.xml"/><Relationship Id="rId117" Type="http://schemas.openxmlformats.org/officeDocument/2006/relationships/customXml" Target="../ink/ink474.xml"/><Relationship Id="rId21" Type="http://schemas.openxmlformats.org/officeDocument/2006/relationships/image" Target="../media/image419.png"/><Relationship Id="rId42" Type="http://schemas.openxmlformats.org/officeDocument/2006/relationships/customXml" Target="../ink/ink417.xml"/><Relationship Id="rId47" Type="http://schemas.openxmlformats.org/officeDocument/2006/relationships/image" Target="../media/image432.png"/><Relationship Id="rId63" Type="http://schemas.openxmlformats.org/officeDocument/2006/relationships/customXml" Target="../ink/ink433.xml"/><Relationship Id="rId68" Type="http://schemas.openxmlformats.org/officeDocument/2006/relationships/customXml" Target="../ink/ink438.xml"/><Relationship Id="rId84" Type="http://schemas.openxmlformats.org/officeDocument/2006/relationships/customXml" Target="../ink/ink454.xml"/><Relationship Id="rId89" Type="http://schemas.openxmlformats.org/officeDocument/2006/relationships/customXml" Target="../ink/ink459.xml"/><Relationship Id="rId112" Type="http://schemas.openxmlformats.org/officeDocument/2006/relationships/image" Target="../media/image445.png"/><Relationship Id="rId16" Type="http://schemas.openxmlformats.org/officeDocument/2006/relationships/customXml" Target="../ink/ink404.xml"/><Relationship Id="rId107" Type="http://schemas.openxmlformats.org/officeDocument/2006/relationships/customXml" Target="../ink/ink469.xml"/><Relationship Id="rId11" Type="http://schemas.openxmlformats.org/officeDocument/2006/relationships/image" Target="../media/image414.png"/><Relationship Id="rId32" Type="http://schemas.openxmlformats.org/officeDocument/2006/relationships/customXml" Target="../ink/ink412.xml"/><Relationship Id="rId37" Type="http://schemas.openxmlformats.org/officeDocument/2006/relationships/image" Target="../media/image427.png"/><Relationship Id="rId53" Type="http://schemas.openxmlformats.org/officeDocument/2006/relationships/customXml" Target="../ink/ink423.xml"/><Relationship Id="rId58" Type="http://schemas.openxmlformats.org/officeDocument/2006/relationships/customXml" Target="../ink/ink428.xml"/><Relationship Id="rId74" Type="http://schemas.openxmlformats.org/officeDocument/2006/relationships/customXml" Target="../ink/ink444.xml"/><Relationship Id="rId79" Type="http://schemas.openxmlformats.org/officeDocument/2006/relationships/customXml" Target="../ink/ink449.xml"/><Relationship Id="rId102" Type="http://schemas.openxmlformats.org/officeDocument/2006/relationships/image" Target="../media/image440.png"/><Relationship Id="rId5" Type="http://schemas.openxmlformats.org/officeDocument/2006/relationships/image" Target="../media/image4110.png"/><Relationship Id="rId90" Type="http://schemas.openxmlformats.org/officeDocument/2006/relationships/customXml" Target="../ink/ink460.xml"/><Relationship Id="rId95" Type="http://schemas.openxmlformats.org/officeDocument/2006/relationships/customXml" Target="../ink/ink463.xml"/><Relationship Id="rId22" Type="http://schemas.openxmlformats.org/officeDocument/2006/relationships/customXml" Target="../ink/ink407.xml"/><Relationship Id="rId27" Type="http://schemas.openxmlformats.org/officeDocument/2006/relationships/image" Target="../media/image422.png"/><Relationship Id="rId43" Type="http://schemas.openxmlformats.org/officeDocument/2006/relationships/image" Target="../media/image430.png"/><Relationship Id="rId48" Type="http://schemas.openxmlformats.org/officeDocument/2006/relationships/customXml" Target="../ink/ink420.xml"/><Relationship Id="rId64" Type="http://schemas.openxmlformats.org/officeDocument/2006/relationships/customXml" Target="../ink/ink434.xml"/><Relationship Id="rId69" Type="http://schemas.openxmlformats.org/officeDocument/2006/relationships/customXml" Target="../ink/ink439.xml"/><Relationship Id="rId113" Type="http://schemas.openxmlformats.org/officeDocument/2006/relationships/customXml" Target="../ink/ink472.xml"/><Relationship Id="rId118" Type="http://schemas.openxmlformats.org/officeDocument/2006/relationships/image" Target="../media/image448.png"/><Relationship Id="rId80" Type="http://schemas.openxmlformats.org/officeDocument/2006/relationships/customXml" Target="../ink/ink450.xml"/><Relationship Id="rId85" Type="http://schemas.openxmlformats.org/officeDocument/2006/relationships/customXml" Target="../ink/ink455.xml"/><Relationship Id="rId12" Type="http://schemas.openxmlformats.org/officeDocument/2006/relationships/customXml" Target="../ink/ink402.xml"/><Relationship Id="rId17" Type="http://schemas.openxmlformats.org/officeDocument/2006/relationships/image" Target="../media/image417.png"/><Relationship Id="rId33" Type="http://schemas.openxmlformats.org/officeDocument/2006/relationships/image" Target="../media/image425.png"/><Relationship Id="rId38" Type="http://schemas.openxmlformats.org/officeDocument/2006/relationships/customXml" Target="../ink/ink415.xml"/><Relationship Id="rId59" Type="http://schemas.openxmlformats.org/officeDocument/2006/relationships/customXml" Target="../ink/ink429.xml"/><Relationship Id="rId103" Type="http://schemas.openxmlformats.org/officeDocument/2006/relationships/customXml" Target="../ink/ink467.xml"/><Relationship Id="rId108" Type="http://schemas.openxmlformats.org/officeDocument/2006/relationships/image" Target="../media/image443.png"/><Relationship Id="rId54" Type="http://schemas.openxmlformats.org/officeDocument/2006/relationships/customXml" Target="../ink/ink424.xml"/><Relationship Id="rId70" Type="http://schemas.openxmlformats.org/officeDocument/2006/relationships/customXml" Target="../ink/ink440.xml"/><Relationship Id="rId75" Type="http://schemas.openxmlformats.org/officeDocument/2006/relationships/customXml" Target="../ink/ink445.xml"/><Relationship Id="rId91" Type="http://schemas.openxmlformats.org/officeDocument/2006/relationships/customXml" Target="../ink/ink461.xml"/><Relationship Id="rId96" Type="http://schemas.openxmlformats.org/officeDocument/2006/relationships/image" Target="../media/image4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9.xml"/><Relationship Id="rId23" Type="http://schemas.openxmlformats.org/officeDocument/2006/relationships/image" Target="../media/image420.png"/><Relationship Id="rId28" Type="http://schemas.openxmlformats.org/officeDocument/2006/relationships/customXml" Target="../ink/ink410.xml"/><Relationship Id="rId49" Type="http://schemas.openxmlformats.org/officeDocument/2006/relationships/image" Target="../media/image433.png"/><Relationship Id="rId114" Type="http://schemas.openxmlformats.org/officeDocument/2006/relationships/image" Target="../media/image446.png"/><Relationship Id="rId119" Type="http://schemas.openxmlformats.org/officeDocument/2006/relationships/customXml" Target="../ink/ink475.xml"/><Relationship Id="rId44" Type="http://schemas.openxmlformats.org/officeDocument/2006/relationships/customXml" Target="../ink/ink418.xml"/><Relationship Id="rId60" Type="http://schemas.openxmlformats.org/officeDocument/2006/relationships/customXml" Target="../ink/ink430.xml"/><Relationship Id="rId65" Type="http://schemas.openxmlformats.org/officeDocument/2006/relationships/customXml" Target="../ink/ink435.xml"/><Relationship Id="rId81" Type="http://schemas.openxmlformats.org/officeDocument/2006/relationships/customXml" Target="../ink/ink451.xml"/><Relationship Id="rId86" Type="http://schemas.openxmlformats.org/officeDocument/2006/relationships/customXml" Target="../ink/ink456.xml"/><Relationship Id="rId4" Type="http://schemas.openxmlformats.org/officeDocument/2006/relationships/customXml" Target="../ink/ink398.xml"/><Relationship Id="rId9" Type="http://schemas.openxmlformats.org/officeDocument/2006/relationships/image" Target="../media/image413.png"/><Relationship Id="rId13" Type="http://schemas.openxmlformats.org/officeDocument/2006/relationships/image" Target="../media/image415.png"/><Relationship Id="rId18" Type="http://schemas.openxmlformats.org/officeDocument/2006/relationships/customXml" Target="../ink/ink405.xml"/><Relationship Id="rId39" Type="http://schemas.openxmlformats.org/officeDocument/2006/relationships/image" Target="../media/image428.png"/><Relationship Id="rId109" Type="http://schemas.openxmlformats.org/officeDocument/2006/relationships/customXml" Target="../ink/ink470.xml"/><Relationship Id="rId34" Type="http://schemas.openxmlformats.org/officeDocument/2006/relationships/customXml" Target="../ink/ink413.xml"/><Relationship Id="rId50" Type="http://schemas.openxmlformats.org/officeDocument/2006/relationships/customXml" Target="../ink/ink421.xml"/><Relationship Id="rId55" Type="http://schemas.openxmlformats.org/officeDocument/2006/relationships/customXml" Target="../ink/ink425.xml"/><Relationship Id="rId76" Type="http://schemas.openxmlformats.org/officeDocument/2006/relationships/customXml" Target="../ink/ink446.xml"/><Relationship Id="rId97" Type="http://schemas.openxmlformats.org/officeDocument/2006/relationships/customXml" Target="../ink/ink464.xml"/><Relationship Id="rId104" Type="http://schemas.openxmlformats.org/officeDocument/2006/relationships/image" Target="../media/image441.png"/><Relationship Id="rId120" Type="http://schemas.openxmlformats.org/officeDocument/2006/relationships/image" Target="../media/image449.png"/><Relationship Id="rId7" Type="http://schemas.openxmlformats.org/officeDocument/2006/relationships/image" Target="../media/image412.png"/><Relationship Id="rId71" Type="http://schemas.openxmlformats.org/officeDocument/2006/relationships/customXml" Target="../ink/ink441.xml"/><Relationship Id="rId92" Type="http://schemas.openxmlformats.org/officeDocument/2006/relationships/image" Target="../media/image435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423.png"/><Relationship Id="rId24" Type="http://schemas.openxmlformats.org/officeDocument/2006/relationships/customXml" Target="../ink/ink408.xml"/><Relationship Id="rId40" Type="http://schemas.openxmlformats.org/officeDocument/2006/relationships/customXml" Target="../ink/ink416.xml"/><Relationship Id="rId45" Type="http://schemas.openxmlformats.org/officeDocument/2006/relationships/image" Target="../media/image431.png"/><Relationship Id="rId66" Type="http://schemas.openxmlformats.org/officeDocument/2006/relationships/customXml" Target="../ink/ink436.xml"/><Relationship Id="rId87" Type="http://schemas.openxmlformats.org/officeDocument/2006/relationships/customXml" Target="../ink/ink457.xml"/><Relationship Id="rId110" Type="http://schemas.openxmlformats.org/officeDocument/2006/relationships/image" Target="../media/image444.png"/><Relationship Id="rId115" Type="http://schemas.openxmlformats.org/officeDocument/2006/relationships/customXml" Target="../ink/ink473.xml"/><Relationship Id="rId61" Type="http://schemas.openxmlformats.org/officeDocument/2006/relationships/customXml" Target="../ink/ink431.xml"/><Relationship Id="rId82" Type="http://schemas.openxmlformats.org/officeDocument/2006/relationships/customXml" Target="../ink/ink452.xml"/><Relationship Id="rId19" Type="http://schemas.openxmlformats.org/officeDocument/2006/relationships/image" Target="../media/image418.png"/><Relationship Id="rId14" Type="http://schemas.openxmlformats.org/officeDocument/2006/relationships/customXml" Target="../ink/ink403.xml"/><Relationship Id="rId30" Type="http://schemas.openxmlformats.org/officeDocument/2006/relationships/customXml" Target="../ink/ink411.xml"/><Relationship Id="rId35" Type="http://schemas.openxmlformats.org/officeDocument/2006/relationships/image" Target="../media/image426.png"/><Relationship Id="rId56" Type="http://schemas.openxmlformats.org/officeDocument/2006/relationships/customXml" Target="../ink/ink426.xml"/><Relationship Id="rId77" Type="http://schemas.openxmlformats.org/officeDocument/2006/relationships/customXml" Target="../ink/ink447.xml"/><Relationship Id="rId100" Type="http://schemas.openxmlformats.org/officeDocument/2006/relationships/image" Target="../media/image439.png"/><Relationship Id="rId105" Type="http://schemas.openxmlformats.org/officeDocument/2006/relationships/customXml" Target="../ink/ink468.xml"/><Relationship Id="rId8" Type="http://schemas.openxmlformats.org/officeDocument/2006/relationships/customXml" Target="../ink/ink400.xml"/><Relationship Id="rId51" Type="http://schemas.openxmlformats.org/officeDocument/2006/relationships/image" Target="../media/image434.png"/><Relationship Id="rId72" Type="http://schemas.openxmlformats.org/officeDocument/2006/relationships/customXml" Target="../ink/ink442.xml"/><Relationship Id="rId93" Type="http://schemas.openxmlformats.org/officeDocument/2006/relationships/customXml" Target="../ink/ink462.xml"/><Relationship Id="rId98" Type="http://schemas.openxmlformats.org/officeDocument/2006/relationships/image" Target="../media/image438.png"/><Relationship Id="rId121" Type="http://schemas.openxmlformats.org/officeDocument/2006/relationships/customXml" Target="../ink/ink476.xml"/><Relationship Id="rId3" Type="http://schemas.openxmlformats.org/officeDocument/2006/relationships/image" Target="../media/image362.emf"/><Relationship Id="rId25" Type="http://schemas.openxmlformats.org/officeDocument/2006/relationships/image" Target="../media/image421.png"/><Relationship Id="rId46" Type="http://schemas.openxmlformats.org/officeDocument/2006/relationships/customXml" Target="../ink/ink419.xml"/><Relationship Id="rId67" Type="http://schemas.openxmlformats.org/officeDocument/2006/relationships/customXml" Target="../ink/ink437.xml"/><Relationship Id="rId116" Type="http://schemas.openxmlformats.org/officeDocument/2006/relationships/image" Target="../media/image447.png"/><Relationship Id="rId20" Type="http://schemas.openxmlformats.org/officeDocument/2006/relationships/customXml" Target="../ink/ink406.xml"/><Relationship Id="rId41" Type="http://schemas.openxmlformats.org/officeDocument/2006/relationships/image" Target="../media/image429.png"/><Relationship Id="rId62" Type="http://schemas.openxmlformats.org/officeDocument/2006/relationships/customXml" Target="../ink/ink432.xml"/><Relationship Id="rId83" Type="http://schemas.openxmlformats.org/officeDocument/2006/relationships/customXml" Target="../ink/ink453.xml"/><Relationship Id="rId88" Type="http://schemas.openxmlformats.org/officeDocument/2006/relationships/customXml" Target="../ink/ink458.xml"/><Relationship Id="rId111" Type="http://schemas.openxmlformats.org/officeDocument/2006/relationships/customXml" Target="../ink/ink471.xml"/><Relationship Id="rId15" Type="http://schemas.openxmlformats.org/officeDocument/2006/relationships/image" Target="../media/image416.png"/><Relationship Id="rId36" Type="http://schemas.openxmlformats.org/officeDocument/2006/relationships/customXml" Target="../ink/ink414.xml"/><Relationship Id="rId57" Type="http://schemas.openxmlformats.org/officeDocument/2006/relationships/customXml" Target="../ink/ink427.xml"/><Relationship Id="rId106" Type="http://schemas.openxmlformats.org/officeDocument/2006/relationships/image" Target="../media/image442.png"/><Relationship Id="rId10" Type="http://schemas.openxmlformats.org/officeDocument/2006/relationships/customXml" Target="../ink/ink401.xml"/><Relationship Id="rId31" Type="http://schemas.openxmlformats.org/officeDocument/2006/relationships/image" Target="../media/image424.png"/><Relationship Id="rId52" Type="http://schemas.openxmlformats.org/officeDocument/2006/relationships/customXml" Target="../ink/ink422.xml"/><Relationship Id="rId73" Type="http://schemas.openxmlformats.org/officeDocument/2006/relationships/customXml" Target="../ink/ink443.xml"/><Relationship Id="rId78" Type="http://schemas.openxmlformats.org/officeDocument/2006/relationships/customXml" Target="../ink/ink448.xml"/><Relationship Id="rId94" Type="http://schemas.openxmlformats.org/officeDocument/2006/relationships/image" Target="../media/image436.png"/><Relationship Id="rId99" Type="http://schemas.openxmlformats.org/officeDocument/2006/relationships/customXml" Target="../ink/ink465.xml"/><Relationship Id="rId101" Type="http://schemas.openxmlformats.org/officeDocument/2006/relationships/customXml" Target="../ink/ink466.xml"/><Relationship Id="rId122" Type="http://schemas.openxmlformats.org/officeDocument/2006/relationships/image" Target="../media/image4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customXml" Target="../ink/ink47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13" Type="http://schemas.openxmlformats.org/officeDocument/2006/relationships/customXml" Target="../ink/ink482.xml"/><Relationship Id="rId18" Type="http://schemas.openxmlformats.org/officeDocument/2006/relationships/image" Target="../media/image910.png"/><Relationship Id="rId3" Type="http://schemas.openxmlformats.org/officeDocument/2006/relationships/image" Target="../media/image451.png"/><Relationship Id="rId21" Type="http://schemas.openxmlformats.org/officeDocument/2006/relationships/customXml" Target="../ink/ink486.xml"/><Relationship Id="rId7" Type="http://schemas.openxmlformats.org/officeDocument/2006/relationships/customXml" Target="../ink/ink479.xml"/><Relationship Id="rId12" Type="http://schemas.openxmlformats.org/officeDocument/2006/relationships/image" Target="../media/image880.png"/><Relationship Id="rId17" Type="http://schemas.openxmlformats.org/officeDocument/2006/relationships/customXml" Target="../ink/ink484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00.png"/><Relationship Id="rId20" Type="http://schemas.openxmlformats.org/officeDocument/2006/relationships/image" Target="../media/image9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11" Type="http://schemas.openxmlformats.org/officeDocument/2006/relationships/customXml" Target="../ink/ink481.xml"/><Relationship Id="rId24" Type="http://schemas.openxmlformats.org/officeDocument/2006/relationships/image" Target="../media/image940.png"/><Relationship Id="rId5" Type="http://schemas.openxmlformats.org/officeDocument/2006/relationships/customXml" Target="../ink/ink478.xml"/><Relationship Id="rId15" Type="http://schemas.openxmlformats.org/officeDocument/2006/relationships/customXml" Target="../ink/ink483.xml"/><Relationship Id="rId23" Type="http://schemas.openxmlformats.org/officeDocument/2006/relationships/customXml" Target="../ink/ink487.xml"/><Relationship Id="rId10" Type="http://schemas.openxmlformats.org/officeDocument/2006/relationships/image" Target="../media/image870.png"/><Relationship Id="rId19" Type="http://schemas.openxmlformats.org/officeDocument/2006/relationships/customXml" Target="../ink/ink485.xml"/><Relationship Id="rId4" Type="http://schemas.openxmlformats.org/officeDocument/2006/relationships/image" Target="../media/image452.png"/><Relationship Id="rId9" Type="http://schemas.openxmlformats.org/officeDocument/2006/relationships/customXml" Target="../ink/ink480.xml"/><Relationship Id="rId14" Type="http://schemas.openxmlformats.org/officeDocument/2006/relationships/image" Target="../media/image890.png"/><Relationship Id="rId22" Type="http://schemas.openxmlformats.org/officeDocument/2006/relationships/image" Target="../media/image9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0.xml"/><Relationship Id="rId3" Type="http://schemas.openxmlformats.org/officeDocument/2006/relationships/image" Target="../media/image452.png"/><Relationship Id="rId7" Type="http://schemas.openxmlformats.org/officeDocument/2006/relationships/image" Target="../media/image970.png"/><Relationship Id="rId2" Type="http://schemas.openxmlformats.org/officeDocument/2006/relationships/image" Target="../media/image45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9.xml"/><Relationship Id="rId11" Type="http://schemas.openxmlformats.org/officeDocument/2006/relationships/image" Target="../media/image990.png"/><Relationship Id="rId5" Type="http://schemas.openxmlformats.org/officeDocument/2006/relationships/image" Target="../media/image960.png"/><Relationship Id="rId10" Type="http://schemas.openxmlformats.org/officeDocument/2006/relationships/customXml" Target="../ink/ink491.xml"/><Relationship Id="rId4" Type="http://schemas.openxmlformats.org/officeDocument/2006/relationships/customXml" Target="../ink/ink488.xml"/><Relationship Id="rId9" Type="http://schemas.openxmlformats.org/officeDocument/2006/relationships/image" Target="../media/image9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4.xml"/><Relationship Id="rId3" Type="http://schemas.openxmlformats.org/officeDocument/2006/relationships/image" Target="../media/image452.png"/><Relationship Id="rId7" Type="http://schemas.openxmlformats.org/officeDocument/2006/relationships/image" Target="../media/image1010.png"/><Relationship Id="rId2" Type="http://schemas.openxmlformats.org/officeDocument/2006/relationships/image" Target="../media/image45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3.xml"/><Relationship Id="rId11" Type="http://schemas.openxmlformats.org/officeDocument/2006/relationships/image" Target="../media/image1030.png"/><Relationship Id="rId5" Type="http://schemas.openxmlformats.org/officeDocument/2006/relationships/image" Target="../media/image1410.png"/><Relationship Id="rId10" Type="http://schemas.openxmlformats.org/officeDocument/2006/relationships/customXml" Target="../ink/ink495.xml"/><Relationship Id="rId4" Type="http://schemas.openxmlformats.org/officeDocument/2006/relationships/customXml" Target="../ink/ink492.xml"/><Relationship Id="rId9" Type="http://schemas.openxmlformats.org/officeDocument/2006/relationships/image" Target="../media/image10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8.xml"/><Relationship Id="rId13" Type="http://schemas.openxmlformats.org/officeDocument/2006/relationships/image" Target="../media/image1910.png"/><Relationship Id="rId18" Type="http://schemas.openxmlformats.org/officeDocument/2006/relationships/customXml" Target="../ink/ink503.xml"/><Relationship Id="rId3" Type="http://schemas.openxmlformats.org/officeDocument/2006/relationships/customXml" Target="../ink/ink496.xml"/><Relationship Id="rId7" Type="http://schemas.openxmlformats.org/officeDocument/2006/relationships/image" Target="../media/image1610.png"/><Relationship Id="rId12" Type="http://schemas.openxmlformats.org/officeDocument/2006/relationships/customXml" Target="../ink/ink500.xml"/><Relationship Id="rId17" Type="http://schemas.openxmlformats.org/officeDocument/2006/relationships/image" Target="../media/image1060.png"/><Relationship Id="rId2" Type="http://schemas.openxmlformats.org/officeDocument/2006/relationships/image" Target="../media/image452.png"/><Relationship Id="rId16" Type="http://schemas.openxmlformats.org/officeDocument/2006/relationships/customXml" Target="../ink/ink5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7.xml"/><Relationship Id="rId11" Type="http://schemas.openxmlformats.org/officeDocument/2006/relationships/image" Target="../media/image1810.png"/><Relationship Id="rId5" Type="http://schemas.openxmlformats.org/officeDocument/2006/relationships/image" Target="../media/image455.png"/><Relationship Id="rId15" Type="http://schemas.openxmlformats.org/officeDocument/2006/relationships/image" Target="../media/image1050.png"/><Relationship Id="rId10" Type="http://schemas.openxmlformats.org/officeDocument/2006/relationships/customXml" Target="../ink/ink499.xml"/><Relationship Id="rId19" Type="http://schemas.openxmlformats.org/officeDocument/2006/relationships/image" Target="../media/image1070.png"/><Relationship Id="rId4" Type="http://schemas.openxmlformats.org/officeDocument/2006/relationships/image" Target="../media/image1410.png"/><Relationship Id="rId9" Type="http://schemas.openxmlformats.org/officeDocument/2006/relationships/image" Target="../media/image1710.png"/><Relationship Id="rId14" Type="http://schemas.openxmlformats.org/officeDocument/2006/relationships/customXml" Target="../ink/ink50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6.xml"/><Relationship Id="rId13" Type="http://schemas.openxmlformats.org/officeDocument/2006/relationships/image" Target="../media/image2510.png"/><Relationship Id="rId18" Type="http://schemas.openxmlformats.org/officeDocument/2006/relationships/customXml" Target="../ink/ink511.xml"/><Relationship Id="rId26" Type="http://schemas.openxmlformats.org/officeDocument/2006/relationships/customXml" Target="../ink/ink515.xml"/><Relationship Id="rId3" Type="http://schemas.openxmlformats.org/officeDocument/2006/relationships/image" Target="../media/image456.png"/><Relationship Id="rId21" Type="http://schemas.openxmlformats.org/officeDocument/2006/relationships/image" Target="../media/image1090.png"/><Relationship Id="rId7" Type="http://schemas.openxmlformats.org/officeDocument/2006/relationships/image" Target="../media/image2210.png"/><Relationship Id="rId12" Type="http://schemas.openxmlformats.org/officeDocument/2006/relationships/customXml" Target="../ink/ink508.xml"/><Relationship Id="rId17" Type="http://schemas.openxmlformats.org/officeDocument/2006/relationships/image" Target="../media/image2710.png"/><Relationship Id="rId25" Type="http://schemas.openxmlformats.org/officeDocument/2006/relationships/image" Target="../media/image1110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510.xml"/><Relationship Id="rId20" Type="http://schemas.openxmlformats.org/officeDocument/2006/relationships/customXml" Target="../ink/ink512.xml"/><Relationship Id="rId29" Type="http://schemas.openxmlformats.org/officeDocument/2006/relationships/image" Target="../media/image11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5.xml"/><Relationship Id="rId11" Type="http://schemas.openxmlformats.org/officeDocument/2006/relationships/image" Target="../media/image2410.png"/><Relationship Id="rId24" Type="http://schemas.openxmlformats.org/officeDocument/2006/relationships/customXml" Target="../ink/ink514.xml"/><Relationship Id="rId5" Type="http://schemas.openxmlformats.org/officeDocument/2006/relationships/image" Target="../media/image2110.png"/><Relationship Id="rId15" Type="http://schemas.openxmlformats.org/officeDocument/2006/relationships/image" Target="../media/image2610.png"/><Relationship Id="rId23" Type="http://schemas.openxmlformats.org/officeDocument/2006/relationships/image" Target="../media/image1100.png"/><Relationship Id="rId28" Type="http://schemas.openxmlformats.org/officeDocument/2006/relationships/customXml" Target="../ink/ink516.xml"/><Relationship Id="rId10" Type="http://schemas.openxmlformats.org/officeDocument/2006/relationships/customXml" Target="../ink/ink507.xml"/><Relationship Id="rId19" Type="http://schemas.openxmlformats.org/officeDocument/2006/relationships/image" Target="../media/image2810.png"/><Relationship Id="rId31" Type="http://schemas.openxmlformats.org/officeDocument/2006/relationships/image" Target="../media/image1140.png"/><Relationship Id="rId4" Type="http://schemas.openxmlformats.org/officeDocument/2006/relationships/customXml" Target="../ink/ink504.xml"/><Relationship Id="rId9" Type="http://schemas.openxmlformats.org/officeDocument/2006/relationships/image" Target="../media/image2310.png"/><Relationship Id="rId14" Type="http://schemas.openxmlformats.org/officeDocument/2006/relationships/customXml" Target="../ink/ink509.xml"/><Relationship Id="rId22" Type="http://schemas.openxmlformats.org/officeDocument/2006/relationships/customXml" Target="../ink/ink513.xml"/><Relationship Id="rId27" Type="http://schemas.openxmlformats.org/officeDocument/2006/relationships/image" Target="../media/image1120.png"/><Relationship Id="rId30" Type="http://schemas.openxmlformats.org/officeDocument/2006/relationships/customXml" Target="../ink/ink517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28.xml"/><Relationship Id="rId21" Type="http://schemas.openxmlformats.org/officeDocument/2006/relationships/image" Target="../media/image1170.png"/><Relationship Id="rId34" Type="http://schemas.openxmlformats.org/officeDocument/2006/relationships/customXml" Target="../ink/ink532.xml"/><Relationship Id="rId42" Type="http://schemas.openxmlformats.org/officeDocument/2006/relationships/customXml" Target="../ink/ink536.xml"/><Relationship Id="rId47" Type="http://schemas.openxmlformats.org/officeDocument/2006/relationships/image" Target="../media/image1300.png"/><Relationship Id="rId50" Type="http://schemas.openxmlformats.org/officeDocument/2006/relationships/customXml" Target="../ink/ink540.xml"/><Relationship Id="rId55" Type="http://schemas.openxmlformats.org/officeDocument/2006/relationships/image" Target="../media/image1340.png"/><Relationship Id="rId63" Type="http://schemas.openxmlformats.org/officeDocument/2006/relationships/image" Target="../media/image1380.png"/><Relationship Id="rId68" Type="http://schemas.openxmlformats.org/officeDocument/2006/relationships/customXml" Target="../ink/ink549.xml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523.xml"/><Relationship Id="rId29" Type="http://schemas.openxmlformats.org/officeDocument/2006/relationships/image" Target="../media/image1210.png"/><Relationship Id="rId11" Type="http://schemas.openxmlformats.org/officeDocument/2006/relationships/image" Target="../media/image3300.png"/><Relationship Id="rId24" Type="http://schemas.openxmlformats.org/officeDocument/2006/relationships/customXml" Target="../ink/ink527.xml"/><Relationship Id="rId32" Type="http://schemas.openxmlformats.org/officeDocument/2006/relationships/customXml" Target="../ink/ink531.xml"/><Relationship Id="rId37" Type="http://schemas.openxmlformats.org/officeDocument/2006/relationships/image" Target="../media/image1250.png"/><Relationship Id="rId40" Type="http://schemas.openxmlformats.org/officeDocument/2006/relationships/customXml" Target="../ink/ink535.xml"/><Relationship Id="rId45" Type="http://schemas.openxmlformats.org/officeDocument/2006/relationships/image" Target="../media/image1290.png"/><Relationship Id="rId53" Type="http://schemas.openxmlformats.org/officeDocument/2006/relationships/image" Target="../media/image1330.png"/><Relationship Id="rId58" Type="http://schemas.openxmlformats.org/officeDocument/2006/relationships/customXml" Target="../ink/ink544.xml"/><Relationship Id="rId66" Type="http://schemas.openxmlformats.org/officeDocument/2006/relationships/customXml" Target="../ink/ink548.xml"/><Relationship Id="rId5" Type="http://schemas.openxmlformats.org/officeDocument/2006/relationships/image" Target="../media/image1160.png"/><Relationship Id="rId61" Type="http://schemas.openxmlformats.org/officeDocument/2006/relationships/image" Target="../media/image1370.png"/><Relationship Id="rId19" Type="http://schemas.openxmlformats.org/officeDocument/2006/relationships/image" Target="../media/image3600.png"/><Relationship Id="rId14" Type="http://schemas.openxmlformats.org/officeDocument/2006/relationships/customXml" Target="../ink/ink522.xml"/><Relationship Id="rId22" Type="http://schemas.openxmlformats.org/officeDocument/2006/relationships/customXml" Target="../ink/ink526.xml"/><Relationship Id="rId27" Type="http://schemas.openxmlformats.org/officeDocument/2006/relationships/image" Target="../media/image1200.png"/><Relationship Id="rId30" Type="http://schemas.openxmlformats.org/officeDocument/2006/relationships/customXml" Target="../ink/ink530.xml"/><Relationship Id="rId35" Type="http://schemas.openxmlformats.org/officeDocument/2006/relationships/image" Target="../media/image1240.png"/><Relationship Id="rId43" Type="http://schemas.openxmlformats.org/officeDocument/2006/relationships/image" Target="../media/image1280.png"/><Relationship Id="rId48" Type="http://schemas.openxmlformats.org/officeDocument/2006/relationships/customXml" Target="../ink/ink539.xml"/><Relationship Id="rId56" Type="http://schemas.openxmlformats.org/officeDocument/2006/relationships/customXml" Target="../ink/ink543.xml"/><Relationship Id="rId64" Type="http://schemas.openxmlformats.org/officeDocument/2006/relationships/customXml" Target="../ink/ink547.xml"/><Relationship Id="rId51" Type="http://schemas.openxmlformats.org/officeDocument/2006/relationships/image" Target="../media/image1320.png"/><Relationship Id="rId3" Type="http://schemas.openxmlformats.org/officeDocument/2006/relationships/image" Target="../media/image457.png"/><Relationship Id="rId12" Type="http://schemas.openxmlformats.org/officeDocument/2006/relationships/customXml" Target="../ink/ink521.xml"/><Relationship Id="rId17" Type="http://schemas.openxmlformats.org/officeDocument/2006/relationships/image" Target="../media/image3500.png"/><Relationship Id="rId25" Type="http://schemas.openxmlformats.org/officeDocument/2006/relationships/image" Target="../media/image1190.png"/><Relationship Id="rId33" Type="http://schemas.openxmlformats.org/officeDocument/2006/relationships/image" Target="../media/image1230.png"/><Relationship Id="rId38" Type="http://schemas.openxmlformats.org/officeDocument/2006/relationships/customXml" Target="../ink/ink534.xml"/><Relationship Id="rId46" Type="http://schemas.openxmlformats.org/officeDocument/2006/relationships/customXml" Target="../ink/ink538.xml"/><Relationship Id="rId59" Type="http://schemas.openxmlformats.org/officeDocument/2006/relationships/image" Target="../media/image1360.png"/><Relationship Id="rId67" Type="http://schemas.openxmlformats.org/officeDocument/2006/relationships/image" Target="../media/image1400.png"/><Relationship Id="rId20" Type="http://schemas.openxmlformats.org/officeDocument/2006/relationships/customXml" Target="../ink/ink525.xml"/><Relationship Id="rId41" Type="http://schemas.openxmlformats.org/officeDocument/2006/relationships/image" Target="../media/image1270.png"/><Relationship Id="rId54" Type="http://schemas.openxmlformats.org/officeDocument/2006/relationships/customXml" Target="../ink/ink542.xml"/><Relationship Id="rId62" Type="http://schemas.openxmlformats.org/officeDocument/2006/relationships/customXml" Target="../ink/ink5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9.xml"/><Relationship Id="rId15" Type="http://schemas.openxmlformats.org/officeDocument/2006/relationships/image" Target="../media/image2210.png"/><Relationship Id="rId23" Type="http://schemas.openxmlformats.org/officeDocument/2006/relationships/image" Target="../media/image1180.png"/><Relationship Id="rId28" Type="http://schemas.openxmlformats.org/officeDocument/2006/relationships/customXml" Target="../ink/ink529.xml"/><Relationship Id="rId36" Type="http://schemas.openxmlformats.org/officeDocument/2006/relationships/customXml" Target="../ink/ink533.xml"/><Relationship Id="rId49" Type="http://schemas.openxmlformats.org/officeDocument/2006/relationships/image" Target="../media/image1310.png"/><Relationship Id="rId57" Type="http://schemas.openxmlformats.org/officeDocument/2006/relationships/image" Target="../media/image1350.png"/><Relationship Id="rId10" Type="http://schemas.openxmlformats.org/officeDocument/2006/relationships/customXml" Target="../ink/ink520.xml"/><Relationship Id="rId31" Type="http://schemas.openxmlformats.org/officeDocument/2006/relationships/image" Target="../media/image1220.png"/><Relationship Id="rId44" Type="http://schemas.openxmlformats.org/officeDocument/2006/relationships/customXml" Target="../ink/ink537.xml"/><Relationship Id="rId52" Type="http://schemas.openxmlformats.org/officeDocument/2006/relationships/customXml" Target="../ink/ink541.xml"/><Relationship Id="rId60" Type="http://schemas.openxmlformats.org/officeDocument/2006/relationships/customXml" Target="../ink/ink545.xml"/><Relationship Id="rId65" Type="http://schemas.openxmlformats.org/officeDocument/2006/relationships/image" Target="../media/image1390.png"/><Relationship Id="rId4" Type="http://schemas.openxmlformats.org/officeDocument/2006/relationships/customXml" Target="../ink/ink518.xml"/><Relationship Id="rId9" Type="http://schemas.openxmlformats.org/officeDocument/2006/relationships/image" Target="../media/image3250.png"/><Relationship Id="rId13" Type="http://schemas.openxmlformats.org/officeDocument/2006/relationships/image" Target="../media/image3400.png"/><Relationship Id="rId18" Type="http://schemas.openxmlformats.org/officeDocument/2006/relationships/customXml" Target="../ink/ink524.xml"/><Relationship Id="rId39" Type="http://schemas.openxmlformats.org/officeDocument/2006/relationships/image" Target="../media/image12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2.xml"/><Relationship Id="rId13" Type="http://schemas.openxmlformats.org/officeDocument/2006/relationships/image" Target="../media/image1450.png"/><Relationship Id="rId3" Type="http://schemas.openxmlformats.org/officeDocument/2006/relationships/image" Target="../media/image457.png"/><Relationship Id="rId7" Type="http://schemas.openxmlformats.org/officeDocument/2006/relationships/image" Target="../media/image1420.png"/><Relationship Id="rId12" Type="http://schemas.openxmlformats.org/officeDocument/2006/relationships/customXml" Target="../ink/ink55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1.xml"/><Relationship Id="rId11" Type="http://schemas.openxmlformats.org/officeDocument/2006/relationships/image" Target="../media/image1440.png"/><Relationship Id="rId5" Type="http://schemas.openxmlformats.org/officeDocument/2006/relationships/image" Target="../media/image1411.png"/><Relationship Id="rId10" Type="http://schemas.openxmlformats.org/officeDocument/2006/relationships/customXml" Target="../ink/ink553.xml"/><Relationship Id="rId4" Type="http://schemas.openxmlformats.org/officeDocument/2006/relationships/customXml" Target="../ink/ink550.xml"/><Relationship Id="rId9" Type="http://schemas.openxmlformats.org/officeDocument/2006/relationships/image" Target="../media/image143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7.xml"/><Relationship Id="rId13" Type="http://schemas.openxmlformats.org/officeDocument/2006/relationships/image" Target="../media/image1510.png"/><Relationship Id="rId3" Type="http://schemas.openxmlformats.org/officeDocument/2006/relationships/image" Target="../media/image458.png"/><Relationship Id="rId7" Type="http://schemas.openxmlformats.org/officeDocument/2006/relationships/image" Target="../media/image1480.png"/><Relationship Id="rId12" Type="http://schemas.openxmlformats.org/officeDocument/2006/relationships/customXml" Target="../ink/ink55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6.xml"/><Relationship Id="rId11" Type="http://schemas.openxmlformats.org/officeDocument/2006/relationships/image" Target="../media/image1500.png"/><Relationship Id="rId5" Type="http://schemas.openxmlformats.org/officeDocument/2006/relationships/image" Target="../media/image1470.png"/><Relationship Id="rId10" Type="http://schemas.openxmlformats.org/officeDocument/2006/relationships/customXml" Target="../ink/ink558.xml"/><Relationship Id="rId4" Type="http://schemas.openxmlformats.org/officeDocument/2006/relationships/customXml" Target="../ink/ink555.xml"/><Relationship Id="rId9" Type="http://schemas.openxmlformats.org/officeDocument/2006/relationships/image" Target="../media/image1490.png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7.xml"/><Relationship Id="rId299" Type="http://schemas.openxmlformats.org/officeDocument/2006/relationships/image" Target="../media/image2970.png"/><Relationship Id="rId21" Type="http://schemas.openxmlformats.org/officeDocument/2006/relationships/customXml" Target="../ink/ink569.xml"/><Relationship Id="rId63" Type="http://schemas.openxmlformats.org/officeDocument/2006/relationships/customXml" Target="../ink/ink590.xml"/><Relationship Id="rId159" Type="http://schemas.openxmlformats.org/officeDocument/2006/relationships/customXml" Target="../ink/ink638.xml"/><Relationship Id="rId324" Type="http://schemas.openxmlformats.org/officeDocument/2006/relationships/customXml" Target="../ink/ink721.xml"/><Relationship Id="rId366" Type="http://schemas.openxmlformats.org/officeDocument/2006/relationships/customXml" Target="../ink/ink742.xml"/><Relationship Id="rId170" Type="http://schemas.openxmlformats.org/officeDocument/2006/relationships/image" Target="../media/image2340.png"/><Relationship Id="rId226" Type="http://schemas.openxmlformats.org/officeDocument/2006/relationships/customXml" Target="../ink/ink672.xml"/><Relationship Id="rId268" Type="http://schemas.openxmlformats.org/officeDocument/2006/relationships/customXml" Target="../ink/ink693.xml"/><Relationship Id="rId32" Type="http://schemas.openxmlformats.org/officeDocument/2006/relationships/image" Target="../media/image1660.png"/><Relationship Id="rId74" Type="http://schemas.openxmlformats.org/officeDocument/2006/relationships/image" Target="../media/image1870.png"/><Relationship Id="rId128" Type="http://schemas.openxmlformats.org/officeDocument/2006/relationships/image" Target="../media/image2130.png"/><Relationship Id="rId335" Type="http://schemas.openxmlformats.org/officeDocument/2006/relationships/image" Target="../media/image3150.png"/><Relationship Id="rId377" Type="http://schemas.openxmlformats.org/officeDocument/2006/relationships/image" Target="../media/image460.png"/><Relationship Id="rId5" Type="http://schemas.openxmlformats.org/officeDocument/2006/relationships/customXml" Target="../ink/ink561.xml"/><Relationship Id="rId181" Type="http://schemas.openxmlformats.org/officeDocument/2006/relationships/image" Target="../media/image2390.png"/><Relationship Id="rId237" Type="http://schemas.openxmlformats.org/officeDocument/2006/relationships/image" Target="../media/image2660.png"/><Relationship Id="rId279" Type="http://schemas.openxmlformats.org/officeDocument/2006/relationships/image" Target="../media/image2870.png"/><Relationship Id="rId43" Type="http://schemas.openxmlformats.org/officeDocument/2006/relationships/customXml" Target="../ink/ink580.xml"/><Relationship Id="rId139" Type="http://schemas.openxmlformats.org/officeDocument/2006/relationships/customXml" Target="../ink/ink628.xml"/><Relationship Id="rId290" Type="http://schemas.openxmlformats.org/officeDocument/2006/relationships/customXml" Target="../ink/ink704.xml"/><Relationship Id="rId304" Type="http://schemas.openxmlformats.org/officeDocument/2006/relationships/customXml" Target="../ink/ink711.xml"/><Relationship Id="rId346" Type="http://schemas.openxmlformats.org/officeDocument/2006/relationships/customXml" Target="../ink/ink732.xml"/><Relationship Id="rId388" Type="http://schemas.openxmlformats.org/officeDocument/2006/relationships/customXml" Target="../ink/ink753.xml"/><Relationship Id="rId85" Type="http://schemas.openxmlformats.org/officeDocument/2006/relationships/customXml" Target="../ink/ink601.xml"/><Relationship Id="rId150" Type="http://schemas.openxmlformats.org/officeDocument/2006/relationships/image" Target="../media/image2240.png"/><Relationship Id="rId192" Type="http://schemas.openxmlformats.org/officeDocument/2006/relationships/customXml" Target="../ink/ink655.xml"/><Relationship Id="rId206" Type="http://schemas.openxmlformats.org/officeDocument/2006/relationships/customXml" Target="../ink/ink662.xml"/><Relationship Id="rId248" Type="http://schemas.openxmlformats.org/officeDocument/2006/relationships/customXml" Target="../ink/ink683.xml"/><Relationship Id="rId12" Type="http://schemas.openxmlformats.org/officeDocument/2006/relationships/image" Target="../media/image1560.png"/><Relationship Id="rId108" Type="http://schemas.openxmlformats.org/officeDocument/2006/relationships/image" Target="../media/image2030.png"/><Relationship Id="rId315" Type="http://schemas.openxmlformats.org/officeDocument/2006/relationships/image" Target="../media/image3050.png"/><Relationship Id="rId357" Type="http://schemas.openxmlformats.org/officeDocument/2006/relationships/image" Target="../media/image4500.png"/><Relationship Id="rId54" Type="http://schemas.openxmlformats.org/officeDocument/2006/relationships/image" Target="../media/image1770.png"/><Relationship Id="rId96" Type="http://schemas.openxmlformats.org/officeDocument/2006/relationships/image" Target="../media/image1970.png"/><Relationship Id="rId161" Type="http://schemas.openxmlformats.org/officeDocument/2006/relationships/customXml" Target="../ink/ink639.xml"/><Relationship Id="rId217" Type="http://schemas.openxmlformats.org/officeDocument/2006/relationships/customXml" Target="../ink/ink667.xml"/><Relationship Id="rId259" Type="http://schemas.openxmlformats.org/officeDocument/2006/relationships/image" Target="../media/image2770.png"/><Relationship Id="rId23" Type="http://schemas.openxmlformats.org/officeDocument/2006/relationships/customXml" Target="../ink/ink570.xml"/><Relationship Id="rId119" Type="http://schemas.openxmlformats.org/officeDocument/2006/relationships/customXml" Target="../ink/ink618.xml"/><Relationship Id="rId270" Type="http://schemas.openxmlformats.org/officeDocument/2006/relationships/customXml" Target="../ink/ink694.xml"/><Relationship Id="rId326" Type="http://schemas.openxmlformats.org/officeDocument/2006/relationships/customXml" Target="../ink/ink722.xml"/><Relationship Id="rId65" Type="http://schemas.openxmlformats.org/officeDocument/2006/relationships/customXml" Target="../ink/ink591.xml"/><Relationship Id="rId130" Type="http://schemas.openxmlformats.org/officeDocument/2006/relationships/image" Target="../media/image2140.png"/><Relationship Id="rId368" Type="http://schemas.openxmlformats.org/officeDocument/2006/relationships/customXml" Target="../ink/ink743.xml"/><Relationship Id="rId172" Type="http://schemas.openxmlformats.org/officeDocument/2006/relationships/image" Target="../media/image2350.png"/><Relationship Id="rId228" Type="http://schemas.openxmlformats.org/officeDocument/2006/relationships/customXml" Target="../ink/ink673.xml"/><Relationship Id="rId281" Type="http://schemas.openxmlformats.org/officeDocument/2006/relationships/image" Target="../media/image2880.png"/><Relationship Id="rId337" Type="http://schemas.openxmlformats.org/officeDocument/2006/relationships/image" Target="../media/image3160.png"/><Relationship Id="rId34" Type="http://schemas.openxmlformats.org/officeDocument/2006/relationships/image" Target="../media/image1670.png"/><Relationship Id="rId76" Type="http://schemas.openxmlformats.org/officeDocument/2006/relationships/image" Target="../media/image1880.png"/><Relationship Id="rId141" Type="http://schemas.openxmlformats.org/officeDocument/2006/relationships/customXml" Target="../ink/ink629.xml"/><Relationship Id="rId379" Type="http://schemas.openxmlformats.org/officeDocument/2006/relationships/image" Target="../media/image461.png"/><Relationship Id="rId7" Type="http://schemas.openxmlformats.org/officeDocument/2006/relationships/customXml" Target="../ink/ink562.xml"/><Relationship Id="rId183" Type="http://schemas.openxmlformats.org/officeDocument/2006/relationships/image" Target="../media/image2400.png"/><Relationship Id="rId239" Type="http://schemas.openxmlformats.org/officeDocument/2006/relationships/image" Target="../media/image2670.png"/><Relationship Id="rId390" Type="http://schemas.openxmlformats.org/officeDocument/2006/relationships/customXml" Target="../ink/ink754.xml"/><Relationship Id="rId250" Type="http://schemas.openxmlformats.org/officeDocument/2006/relationships/customXml" Target="../ink/ink684.xml"/><Relationship Id="rId292" Type="http://schemas.openxmlformats.org/officeDocument/2006/relationships/customXml" Target="../ink/ink705.xml"/><Relationship Id="rId306" Type="http://schemas.openxmlformats.org/officeDocument/2006/relationships/customXml" Target="../ink/ink712.xml"/><Relationship Id="rId45" Type="http://schemas.openxmlformats.org/officeDocument/2006/relationships/customXml" Target="../ink/ink581.xml"/><Relationship Id="rId87" Type="http://schemas.openxmlformats.org/officeDocument/2006/relationships/customXml" Target="../ink/ink602.xml"/><Relationship Id="rId110" Type="http://schemas.openxmlformats.org/officeDocument/2006/relationships/image" Target="../media/image2040.png"/><Relationship Id="rId348" Type="http://schemas.openxmlformats.org/officeDocument/2006/relationships/customXml" Target="../ink/ink733.xml"/><Relationship Id="rId152" Type="http://schemas.openxmlformats.org/officeDocument/2006/relationships/image" Target="../media/image2250.png"/><Relationship Id="rId194" Type="http://schemas.openxmlformats.org/officeDocument/2006/relationships/customXml" Target="../ink/ink656.xml"/><Relationship Id="rId208" Type="http://schemas.openxmlformats.org/officeDocument/2006/relationships/customXml" Target="../ink/ink663.xml"/><Relationship Id="rId261" Type="http://schemas.openxmlformats.org/officeDocument/2006/relationships/image" Target="../media/image2780.png"/><Relationship Id="rId14" Type="http://schemas.openxmlformats.org/officeDocument/2006/relationships/image" Target="../media/image1570.png"/><Relationship Id="rId56" Type="http://schemas.openxmlformats.org/officeDocument/2006/relationships/image" Target="../media/image1780.png"/><Relationship Id="rId317" Type="http://schemas.openxmlformats.org/officeDocument/2006/relationships/image" Target="../media/image3060.png"/><Relationship Id="rId359" Type="http://schemas.openxmlformats.org/officeDocument/2006/relationships/image" Target="../media/image4510.png"/><Relationship Id="rId98" Type="http://schemas.openxmlformats.org/officeDocument/2006/relationships/image" Target="../media/image1980.png"/><Relationship Id="rId121" Type="http://schemas.openxmlformats.org/officeDocument/2006/relationships/customXml" Target="../ink/ink619.xml"/><Relationship Id="rId163" Type="http://schemas.openxmlformats.org/officeDocument/2006/relationships/customXml" Target="../ink/ink640.xml"/><Relationship Id="rId219" Type="http://schemas.openxmlformats.org/officeDocument/2006/relationships/customXml" Target="../ink/ink668.xml"/><Relationship Id="rId370" Type="http://schemas.openxmlformats.org/officeDocument/2006/relationships/customXml" Target="../ink/ink744.xml"/><Relationship Id="rId230" Type="http://schemas.openxmlformats.org/officeDocument/2006/relationships/customXml" Target="../ink/ink674.xml"/><Relationship Id="rId25" Type="http://schemas.openxmlformats.org/officeDocument/2006/relationships/customXml" Target="../ink/ink571.xml"/><Relationship Id="rId67" Type="http://schemas.openxmlformats.org/officeDocument/2006/relationships/customXml" Target="../ink/ink592.xml"/><Relationship Id="rId272" Type="http://schemas.openxmlformats.org/officeDocument/2006/relationships/customXml" Target="../ink/ink695.xml"/><Relationship Id="rId328" Type="http://schemas.openxmlformats.org/officeDocument/2006/relationships/customXml" Target="../ink/ink723.xml"/><Relationship Id="rId132" Type="http://schemas.openxmlformats.org/officeDocument/2006/relationships/image" Target="../media/image2150.png"/><Relationship Id="rId174" Type="http://schemas.openxmlformats.org/officeDocument/2006/relationships/customXml" Target="../ink/ink646.xml"/><Relationship Id="rId381" Type="http://schemas.openxmlformats.org/officeDocument/2006/relationships/image" Target="../media/image462.png"/><Relationship Id="rId241" Type="http://schemas.openxmlformats.org/officeDocument/2006/relationships/image" Target="../media/image2680.png"/><Relationship Id="rId36" Type="http://schemas.openxmlformats.org/officeDocument/2006/relationships/image" Target="../media/image1680.png"/><Relationship Id="rId283" Type="http://schemas.openxmlformats.org/officeDocument/2006/relationships/image" Target="../media/image2890.png"/><Relationship Id="rId339" Type="http://schemas.openxmlformats.org/officeDocument/2006/relationships/image" Target="../media/image3170.png"/><Relationship Id="rId78" Type="http://schemas.openxmlformats.org/officeDocument/2006/relationships/image" Target="../media/image1890.png"/><Relationship Id="rId101" Type="http://schemas.openxmlformats.org/officeDocument/2006/relationships/customXml" Target="../ink/ink609.xml"/><Relationship Id="rId143" Type="http://schemas.openxmlformats.org/officeDocument/2006/relationships/customXml" Target="../ink/ink630.xml"/><Relationship Id="rId185" Type="http://schemas.openxmlformats.org/officeDocument/2006/relationships/image" Target="../media/image2411.png"/><Relationship Id="rId350" Type="http://schemas.openxmlformats.org/officeDocument/2006/relationships/customXml" Target="../ink/ink734.xml"/><Relationship Id="rId9" Type="http://schemas.openxmlformats.org/officeDocument/2006/relationships/customXml" Target="../ink/ink563.xml"/><Relationship Id="rId210" Type="http://schemas.openxmlformats.org/officeDocument/2006/relationships/image" Target="../media/image2530.png"/><Relationship Id="rId392" Type="http://schemas.openxmlformats.org/officeDocument/2006/relationships/customXml" Target="../ink/ink755.xml"/><Relationship Id="rId252" Type="http://schemas.openxmlformats.org/officeDocument/2006/relationships/customXml" Target="../ink/ink685.xml"/><Relationship Id="rId294" Type="http://schemas.openxmlformats.org/officeDocument/2006/relationships/customXml" Target="../ink/ink706.xml"/><Relationship Id="rId308" Type="http://schemas.openxmlformats.org/officeDocument/2006/relationships/customXml" Target="../ink/ink713.xml"/><Relationship Id="rId47" Type="http://schemas.openxmlformats.org/officeDocument/2006/relationships/customXml" Target="../ink/ink582.xml"/><Relationship Id="rId89" Type="http://schemas.openxmlformats.org/officeDocument/2006/relationships/customXml" Target="../ink/ink603.xml"/><Relationship Id="rId112" Type="http://schemas.openxmlformats.org/officeDocument/2006/relationships/image" Target="../media/image2050.png"/><Relationship Id="rId154" Type="http://schemas.openxmlformats.org/officeDocument/2006/relationships/image" Target="../media/image2260.png"/><Relationship Id="rId361" Type="http://schemas.openxmlformats.org/officeDocument/2006/relationships/image" Target="../media/image4520.png"/><Relationship Id="rId196" Type="http://schemas.openxmlformats.org/officeDocument/2006/relationships/customXml" Target="../ink/ink657.xml"/><Relationship Id="rId200" Type="http://schemas.openxmlformats.org/officeDocument/2006/relationships/customXml" Target="../ink/ink659.xml"/><Relationship Id="rId382" Type="http://schemas.openxmlformats.org/officeDocument/2006/relationships/customXml" Target="../ink/ink750.xml"/><Relationship Id="rId16" Type="http://schemas.openxmlformats.org/officeDocument/2006/relationships/image" Target="../media/image1580.png"/><Relationship Id="rId221" Type="http://schemas.openxmlformats.org/officeDocument/2006/relationships/customXml" Target="../ink/ink669.xml"/><Relationship Id="rId242" Type="http://schemas.openxmlformats.org/officeDocument/2006/relationships/customXml" Target="../ink/ink680.xml"/><Relationship Id="rId263" Type="http://schemas.openxmlformats.org/officeDocument/2006/relationships/image" Target="../media/image2790.png"/><Relationship Id="rId284" Type="http://schemas.openxmlformats.org/officeDocument/2006/relationships/customXml" Target="../ink/ink701.xml"/><Relationship Id="rId319" Type="http://schemas.openxmlformats.org/officeDocument/2006/relationships/image" Target="../media/image3070.png"/><Relationship Id="rId37" Type="http://schemas.openxmlformats.org/officeDocument/2006/relationships/customXml" Target="../ink/ink577.xml"/><Relationship Id="rId58" Type="http://schemas.openxmlformats.org/officeDocument/2006/relationships/image" Target="../media/image1790.png"/><Relationship Id="rId79" Type="http://schemas.openxmlformats.org/officeDocument/2006/relationships/customXml" Target="../ink/ink598.xml"/><Relationship Id="rId102" Type="http://schemas.openxmlformats.org/officeDocument/2006/relationships/image" Target="../media/image2000.png"/><Relationship Id="rId123" Type="http://schemas.openxmlformats.org/officeDocument/2006/relationships/customXml" Target="../ink/ink620.xml"/><Relationship Id="rId144" Type="http://schemas.openxmlformats.org/officeDocument/2006/relationships/image" Target="../media/image2211.png"/><Relationship Id="rId330" Type="http://schemas.openxmlformats.org/officeDocument/2006/relationships/customXml" Target="../ink/ink724.xml"/><Relationship Id="rId90" Type="http://schemas.openxmlformats.org/officeDocument/2006/relationships/image" Target="../media/image1940.png"/><Relationship Id="rId165" Type="http://schemas.openxmlformats.org/officeDocument/2006/relationships/customXml" Target="../ink/ink641.xml"/><Relationship Id="rId186" Type="http://schemas.openxmlformats.org/officeDocument/2006/relationships/customXml" Target="../ink/ink652.xml"/><Relationship Id="rId351" Type="http://schemas.openxmlformats.org/officeDocument/2006/relationships/image" Target="../media/image3230.png"/><Relationship Id="rId372" Type="http://schemas.openxmlformats.org/officeDocument/2006/relationships/customXml" Target="../ink/ink745.xml"/><Relationship Id="rId393" Type="http://schemas.openxmlformats.org/officeDocument/2006/relationships/image" Target="../media/image468.png"/><Relationship Id="rId211" Type="http://schemas.openxmlformats.org/officeDocument/2006/relationships/customXml" Target="../ink/ink665.xml"/><Relationship Id="rId232" Type="http://schemas.openxmlformats.org/officeDocument/2006/relationships/customXml" Target="../ink/ink675.xml"/><Relationship Id="rId253" Type="http://schemas.openxmlformats.org/officeDocument/2006/relationships/image" Target="../media/image2740.png"/><Relationship Id="rId274" Type="http://schemas.openxmlformats.org/officeDocument/2006/relationships/customXml" Target="../ink/ink696.xml"/><Relationship Id="rId295" Type="http://schemas.openxmlformats.org/officeDocument/2006/relationships/image" Target="../media/image2950.png"/><Relationship Id="rId309" Type="http://schemas.openxmlformats.org/officeDocument/2006/relationships/image" Target="../media/image3020.png"/><Relationship Id="rId27" Type="http://schemas.openxmlformats.org/officeDocument/2006/relationships/customXml" Target="../ink/ink572.xml"/><Relationship Id="rId48" Type="http://schemas.openxmlformats.org/officeDocument/2006/relationships/image" Target="../media/image1740.png"/><Relationship Id="rId69" Type="http://schemas.openxmlformats.org/officeDocument/2006/relationships/customXml" Target="../ink/ink593.xml"/><Relationship Id="rId113" Type="http://schemas.openxmlformats.org/officeDocument/2006/relationships/customXml" Target="../ink/ink615.xml"/><Relationship Id="rId134" Type="http://schemas.openxmlformats.org/officeDocument/2006/relationships/image" Target="../media/image2160.png"/><Relationship Id="rId320" Type="http://schemas.openxmlformats.org/officeDocument/2006/relationships/customXml" Target="../ink/ink719.xml"/><Relationship Id="rId80" Type="http://schemas.openxmlformats.org/officeDocument/2006/relationships/image" Target="../media/image1900.png"/><Relationship Id="rId155" Type="http://schemas.openxmlformats.org/officeDocument/2006/relationships/customXml" Target="../ink/ink636.xml"/><Relationship Id="rId176" Type="http://schemas.openxmlformats.org/officeDocument/2006/relationships/customXml" Target="../ink/ink647.xml"/><Relationship Id="rId197" Type="http://schemas.openxmlformats.org/officeDocument/2006/relationships/image" Target="../media/image2470.png"/><Relationship Id="rId341" Type="http://schemas.openxmlformats.org/officeDocument/2006/relationships/image" Target="../media/image3180.png"/><Relationship Id="rId362" Type="http://schemas.openxmlformats.org/officeDocument/2006/relationships/customXml" Target="../ink/ink740.xml"/><Relationship Id="rId383" Type="http://schemas.openxmlformats.org/officeDocument/2006/relationships/image" Target="../media/image463.png"/><Relationship Id="rId201" Type="http://schemas.openxmlformats.org/officeDocument/2006/relationships/image" Target="../media/image2490.png"/><Relationship Id="rId222" Type="http://schemas.openxmlformats.org/officeDocument/2006/relationships/image" Target="../media/image2590.png"/><Relationship Id="rId243" Type="http://schemas.openxmlformats.org/officeDocument/2006/relationships/image" Target="../media/image2690.png"/><Relationship Id="rId264" Type="http://schemas.openxmlformats.org/officeDocument/2006/relationships/customXml" Target="../ink/ink691.xml"/><Relationship Id="rId285" Type="http://schemas.openxmlformats.org/officeDocument/2006/relationships/image" Target="../media/image2900.png"/><Relationship Id="rId17" Type="http://schemas.openxmlformats.org/officeDocument/2006/relationships/customXml" Target="../ink/ink567.xml"/><Relationship Id="rId38" Type="http://schemas.openxmlformats.org/officeDocument/2006/relationships/image" Target="../media/image1690.png"/><Relationship Id="rId59" Type="http://schemas.openxmlformats.org/officeDocument/2006/relationships/customXml" Target="../ink/ink588.xml"/><Relationship Id="rId103" Type="http://schemas.openxmlformats.org/officeDocument/2006/relationships/customXml" Target="../ink/ink610.xml"/><Relationship Id="rId124" Type="http://schemas.openxmlformats.org/officeDocument/2006/relationships/image" Target="../media/image2111.png"/><Relationship Id="rId310" Type="http://schemas.openxmlformats.org/officeDocument/2006/relationships/customXml" Target="../ink/ink714.xml"/><Relationship Id="rId70" Type="http://schemas.openxmlformats.org/officeDocument/2006/relationships/image" Target="../media/image1850.png"/><Relationship Id="rId91" Type="http://schemas.openxmlformats.org/officeDocument/2006/relationships/customXml" Target="../ink/ink604.xml"/><Relationship Id="rId145" Type="http://schemas.openxmlformats.org/officeDocument/2006/relationships/customXml" Target="../ink/ink631.xml"/><Relationship Id="rId166" Type="http://schemas.openxmlformats.org/officeDocument/2006/relationships/image" Target="../media/image2320.png"/><Relationship Id="rId187" Type="http://schemas.openxmlformats.org/officeDocument/2006/relationships/image" Target="../media/image2420.png"/><Relationship Id="rId331" Type="http://schemas.openxmlformats.org/officeDocument/2006/relationships/image" Target="../media/image3130.png"/><Relationship Id="rId352" Type="http://schemas.openxmlformats.org/officeDocument/2006/relationships/customXml" Target="../ink/ink735.xml"/><Relationship Id="rId373" Type="http://schemas.openxmlformats.org/officeDocument/2006/relationships/image" Target="../media/image4580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540.png"/><Relationship Id="rId233" Type="http://schemas.openxmlformats.org/officeDocument/2006/relationships/image" Target="../media/image2640.png"/><Relationship Id="rId254" Type="http://schemas.openxmlformats.org/officeDocument/2006/relationships/customXml" Target="../ink/ink686.xml"/><Relationship Id="rId28" Type="http://schemas.openxmlformats.org/officeDocument/2006/relationships/image" Target="../media/image1640.png"/><Relationship Id="rId49" Type="http://schemas.openxmlformats.org/officeDocument/2006/relationships/customXml" Target="../ink/ink583.xml"/><Relationship Id="rId114" Type="http://schemas.openxmlformats.org/officeDocument/2006/relationships/image" Target="../media/image2060.png"/><Relationship Id="rId275" Type="http://schemas.openxmlformats.org/officeDocument/2006/relationships/image" Target="../media/image2850.png"/><Relationship Id="rId296" Type="http://schemas.openxmlformats.org/officeDocument/2006/relationships/customXml" Target="../ink/ink707.xml"/><Relationship Id="rId300" Type="http://schemas.openxmlformats.org/officeDocument/2006/relationships/customXml" Target="../ink/ink709.xml"/><Relationship Id="rId60" Type="http://schemas.openxmlformats.org/officeDocument/2006/relationships/image" Target="../media/image1800.png"/><Relationship Id="rId81" Type="http://schemas.openxmlformats.org/officeDocument/2006/relationships/customXml" Target="../ink/ink599.xml"/><Relationship Id="rId135" Type="http://schemas.openxmlformats.org/officeDocument/2006/relationships/customXml" Target="../ink/ink626.xml"/><Relationship Id="rId156" Type="http://schemas.openxmlformats.org/officeDocument/2006/relationships/image" Target="../media/image2270.png"/><Relationship Id="rId177" Type="http://schemas.openxmlformats.org/officeDocument/2006/relationships/image" Target="../media/image2370.png"/><Relationship Id="rId198" Type="http://schemas.openxmlformats.org/officeDocument/2006/relationships/customXml" Target="../ink/ink658.xml"/><Relationship Id="rId321" Type="http://schemas.openxmlformats.org/officeDocument/2006/relationships/image" Target="../media/image3080.png"/><Relationship Id="rId342" Type="http://schemas.openxmlformats.org/officeDocument/2006/relationships/customXml" Target="../ink/ink730.xml"/><Relationship Id="rId363" Type="http://schemas.openxmlformats.org/officeDocument/2006/relationships/image" Target="../media/image4530.png"/><Relationship Id="rId384" Type="http://schemas.openxmlformats.org/officeDocument/2006/relationships/customXml" Target="../ink/ink751.xml"/><Relationship Id="rId202" Type="http://schemas.openxmlformats.org/officeDocument/2006/relationships/customXml" Target="../ink/ink660.xml"/><Relationship Id="rId223" Type="http://schemas.openxmlformats.org/officeDocument/2006/relationships/customXml" Target="../ink/ink670.xml"/><Relationship Id="rId244" Type="http://schemas.openxmlformats.org/officeDocument/2006/relationships/customXml" Target="../ink/ink681.xml"/><Relationship Id="rId18" Type="http://schemas.openxmlformats.org/officeDocument/2006/relationships/image" Target="../media/image1590.png"/><Relationship Id="rId39" Type="http://schemas.openxmlformats.org/officeDocument/2006/relationships/customXml" Target="../ink/ink578.xml"/><Relationship Id="rId265" Type="http://schemas.openxmlformats.org/officeDocument/2006/relationships/image" Target="../media/image2800.png"/><Relationship Id="rId286" Type="http://schemas.openxmlformats.org/officeDocument/2006/relationships/customXml" Target="../ink/ink702.xml"/><Relationship Id="rId50" Type="http://schemas.openxmlformats.org/officeDocument/2006/relationships/image" Target="../media/image1750.png"/><Relationship Id="rId104" Type="http://schemas.openxmlformats.org/officeDocument/2006/relationships/image" Target="../media/image2010.png"/><Relationship Id="rId125" Type="http://schemas.openxmlformats.org/officeDocument/2006/relationships/customXml" Target="../ink/ink621.xml"/><Relationship Id="rId146" Type="http://schemas.openxmlformats.org/officeDocument/2006/relationships/image" Target="../media/image2220.png"/><Relationship Id="rId167" Type="http://schemas.openxmlformats.org/officeDocument/2006/relationships/customXml" Target="../ink/ink642.xml"/><Relationship Id="rId188" Type="http://schemas.openxmlformats.org/officeDocument/2006/relationships/customXml" Target="../ink/ink653.xml"/><Relationship Id="rId311" Type="http://schemas.openxmlformats.org/officeDocument/2006/relationships/image" Target="../media/image3030.png"/><Relationship Id="rId332" Type="http://schemas.openxmlformats.org/officeDocument/2006/relationships/customXml" Target="../ink/ink725.xml"/><Relationship Id="rId353" Type="http://schemas.openxmlformats.org/officeDocument/2006/relationships/image" Target="../media/image3240.png"/><Relationship Id="rId374" Type="http://schemas.openxmlformats.org/officeDocument/2006/relationships/customXml" Target="../ink/ink746.xml"/><Relationship Id="rId71" Type="http://schemas.openxmlformats.org/officeDocument/2006/relationships/customXml" Target="../ink/ink594.xml"/><Relationship Id="rId92" Type="http://schemas.openxmlformats.org/officeDocument/2006/relationships/image" Target="../media/image1950.png"/><Relationship Id="rId213" Type="http://schemas.openxmlformats.org/officeDocument/2006/relationships/customXml" Target="../ink/ink666.xml"/><Relationship Id="rId234" Type="http://schemas.openxmlformats.org/officeDocument/2006/relationships/customXml" Target="../ink/ink676.xml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573.xml"/><Relationship Id="rId255" Type="http://schemas.openxmlformats.org/officeDocument/2006/relationships/image" Target="../media/image2750.png"/><Relationship Id="rId276" Type="http://schemas.openxmlformats.org/officeDocument/2006/relationships/customXml" Target="../ink/ink697.xml"/><Relationship Id="rId297" Type="http://schemas.openxmlformats.org/officeDocument/2006/relationships/image" Target="../media/image2960.png"/><Relationship Id="rId40" Type="http://schemas.openxmlformats.org/officeDocument/2006/relationships/image" Target="../media/image1700.png"/><Relationship Id="rId115" Type="http://schemas.openxmlformats.org/officeDocument/2006/relationships/customXml" Target="../ink/ink616.xml"/><Relationship Id="rId136" Type="http://schemas.openxmlformats.org/officeDocument/2006/relationships/image" Target="../media/image2170.png"/><Relationship Id="rId157" Type="http://schemas.openxmlformats.org/officeDocument/2006/relationships/customXml" Target="../ink/ink637.xml"/><Relationship Id="rId178" Type="http://schemas.openxmlformats.org/officeDocument/2006/relationships/customXml" Target="../ink/ink648.xml"/><Relationship Id="rId301" Type="http://schemas.openxmlformats.org/officeDocument/2006/relationships/image" Target="../media/image2980.png"/><Relationship Id="rId322" Type="http://schemas.openxmlformats.org/officeDocument/2006/relationships/customXml" Target="../ink/ink720.xml"/><Relationship Id="rId343" Type="http://schemas.openxmlformats.org/officeDocument/2006/relationships/image" Target="../media/image3190.png"/><Relationship Id="rId364" Type="http://schemas.openxmlformats.org/officeDocument/2006/relationships/customXml" Target="../ink/ink741.xml"/><Relationship Id="rId61" Type="http://schemas.openxmlformats.org/officeDocument/2006/relationships/customXml" Target="../ink/ink589.xml"/><Relationship Id="rId82" Type="http://schemas.openxmlformats.org/officeDocument/2006/relationships/image" Target="../media/image1190.png"/><Relationship Id="rId199" Type="http://schemas.openxmlformats.org/officeDocument/2006/relationships/image" Target="../media/image2480.png"/><Relationship Id="rId203" Type="http://schemas.openxmlformats.org/officeDocument/2006/relationships/image" Target="../media/image2500.png"/><Relationship Id="rId385" Type="http://schemas.openxmlformats.org/officeDocument/2006/relationships/image" Target="../media/image464.png"/><Relationship Id="rId19" Type="http://schemas.openxmlformats.org/officeDocument/2006/relationships/customXml" Target="../ink/ink568.xml"/><Relationship Id="rId224" Type="http://schemas.openxmlformats.org/officeDocument/2006/relationships/customXml" Target="../ink/ink671.xml"/><Relationship Id="rId245" Type="http://schemas.openxmlformats.org/officeDocument/2006/relationships/image" Target="../media/image2700.png"/><Relationship Id="rId266" Type="http://schemas.openxmlformats.org/officeDocument/2006/relationships/customXml" Target="../ink/ink692.xml"/><Relationship Id="rId287" Type="http://schemas.openxmlformats.org/officeDocument/2006/relationships/image" Target="../media/image2910.png"/><Relationship Id="rId30" Type="http://schemas.openxmlformats.org/officeDocument/2006/relationships/image" Target="../media/image1650.png"/><Relationship Id="rId105" Type="http://schemas.openxmlformats.org/officeDocument/2006/relationships/customXml" Target="../ink/ink611.xml"/><Relationship Id="rId126" Type="http://schemas.openxmlformats.org/officeDocument/2006/relationships/image" Target="../media/image2120.png"/><Relationship Id="rId147" Type="http://schemas.openxmlformats.org/officeDocument/2006/relationships/customXml" Target="../ink/ink632.xml"/><Relationship Id="rId168" Type="http://schemas.openxmlformats.org/officeDocument/2006/relationships/image" Target="../media/image2330.png"/><Relationship Id="rId312" Type="http://schemas.openxmlformats.org/officeDocument/2006/relationships/customXml" Target="../ink/ink715.xml"/><Relationship Id="rId333" Type="http://schemas.openxmlformats.org/officeDocument/2006/relationships/image" Target="../media/image3140.png"/><Relationship Id="rId354" Type="http://schemas.openxmlformats.org/officeDocument/2006/relationships/customXml" Target="../ink/ink736.xml"/><Relationship Id="rId51" Type="http://schemas.openxmlformats.org/officeDocument/2006/relationships/customXml" Target="../ink/ink584.xml"/><Relationship Id="rId72" Type="http://schemas.openxmlformats.org/officeDocument/2006/relationships/image" Target="../media/image1860.png"/><Relationship Id="rId93" Type="http://schemas.openxmlformats.org/officeDocument/2006/relationships/customXml" Target="../ink/ink605.xml"/><Relationship Id="rId189" Type="http://schemas.openxmlformats.org/officeDocument/2006/relationships/image" Target="../media/image2430.png"/><Relationship Id="rId375" Type="http://schemas.openxmlformats.org/officeDocument/2006/relationships/image" Target="../media/image459.png"/><Relationship Id="rId3" Type="http://schemas.openxmlformats.org/officeDocument/2006/relationships/customXml" Target="../ink/ink560.xml"/><Relationship Id="rId235" Type="http://schemas.openxmlformats.org/officeDocument/2006/relationships/image" Target="../media/image2650.png"/><Relationship Id="rId256" Type="http://schemas.openxmlformats.org/officeDocument/2006/relationships/customXml" Target="../ink/ink687.xml"/><Relationship Id="rId277" Type="http://schemas.openxmlformats.org/officeDocument/2006/relationships/image" Target="../media/image2860.png"/><Relationship Id="rId298" Type="http://schemas.openxmlformats.org/officeDocument/2006/relationships/customXml" Target="../ink/ink708.xml"/><Relationship Id="rId116" Type="http://schemas.openxmlformats.org/officeDocument/2006/relationships/image" Target="../media/image2070.png"/><Relationship Id="rId137" Type="http://schemas.openxmlformats.org/officeDocument/2006/relationships/customXml" Target="../ink/ink627.xml"/><Relationship Id="rId158" Type="http://schemas.openxmlformats.org/officeDocument/2006/relationships/image" Target="../media/image2280.png"/><Relationship Id="rId302" Type="http://schemas.openxmlformats.org/officeDocument/2006/relationships/customXml" Target="../ink/ink710.xml"/><Relationship Id="rId323" Type="http://schemas.openxmlformats.org/officeDocument/2006/relationships/image" Target="../media/image3090.png"/><Relationship Id="rId344" Type="http://schemas.openxmlformats.org/officeDocument/2006/relationships/customXml" Target="../ink/ink731.xml"/><Relationship Id="rId20" Type="http://schemas.openxmlformats.org/officeDocument/2006/relationships/image" Target="../media/image1600.png"/><Relationship Id="rId41" Type="http://schemas.openxmlformats.org/officeDocument/2006/relationships/customXml" Target="../ink/ink579.xml"/><Relationship Id="rId62" Type="http://schemas.openxmlformats.org/officeDocument/2006/relationships/image" Target="../media/image1811.png"/><Relationship Id="rId83" Type="http://schemas.openxmlformats.org/officeDocument/2006/relationships/customXml" Target="../ink/ink600.xml"/><Relationship Id="rId179" Type="http://schemas.openxmlformats.org/officeDocument/2006/relationships/image" Target="../media/image2380.png"/><Relationship Id="rId365" Type="http://schemas.openxmlformats.org/officeDocument/2006/relationships/image" Target="../media/image4540.png"/><Relationship Id="rId386" Type="http://schemas.openxmlformats.org/officeDocument/2006/relationships/customXml" Target="../ink/ink752.xml"/><Relationship Id="rId190" Type="http://schemas.openxmlformats.org/officeDocument/2006/relationships/customXml" Target="../ink/ink654.xml"/><Relationship Id="rId204" Type="http://schemas.openxmlformats.org/officeDocument/2006/relationships/customXml" Target="../ink/ink661.xml"/><Relationship Id="rId225" Type="http://schemas.openxmlformats.org/officeDocument/2006/relationships/image" Target="../media/image2600.png"/><Relationship Id="rId246" Type="http://schemas.openxmlformats.org/officeDocument/2006/relationships/customXml" Target="../ink/ink682.xml"/><Relationship Id="rId267" Type="http://schemas.openxmlformats.org/officeDocument/2006/relationships/image" Target="../media/image2811.png"/><Relationship Id="rId288" Type="http://schemas.openxmlformats.org/officeDocument/2006/relationships/customXml" Target="../ink/ink703.xml"/><Relationship Id="rId106" Type="http://schemas.openxmlformats.org/officeDocument/2006/relationships/image" Target="../media/image2020.png"/><Relationship Id="rId127" Type="http://schemas.openxmlformats.org/officeDocument/2006/relationships/customXml" Target="../ink/ink622.xml"/><Relationship Id="rId313" Type="http://schemas.openxmlformats.org/officeDocument/2006/relationships/image" Target="../media/image3040.png"/><Relationship Id="rId10" Type="http://schemas.openxmlformats.org/officeDocument/2006/relationships/image" Target="../media/image1550.png"/><Relationship Id="rId31" Type="http://schemas.openxmlformats.org/officeDocument/2006/relationships/customXml" Target="../ink/ink574.xml"/><Relationship Id="rId52" Type="http://schemas.openxmlformats.org/officeDocument/2006/relationships/image" Target="../media/image1760.png"/><Relationship Id="rId73" Type="http://schemas.openxmlformats.org/officeDocument/2006/relationships/customXml" Target="../ink/ink595.xml"/><Relationship Id="rId94" Type="http://schemas.openxmlformats.org/officeDocument/2006/relationships/image" Target="../media/image1960.png"/><Relationship Id="rId148" Type="http://schemas.openxmlformats.org/officeDocument/2006/relationships/image" Target="../media/image2230.png"/><Relationship Id="rId169" Type="http://schemas.openxmlformats.org/officeDocument/2006/relationships/customXml" Target="../ink/ink643.xml"/><Relationship Id="rId334" Type="http://schemas.openxmlformats.org/officeDocument/2006/relationships/customXml" Target="../ink/ink726.xml"/><Relationship Id="rId355" Type="http://schemas.openxmlformats.org/officeDocument/2006/relationships/image" Target="../media/image4490.png"/><Relationship Id="rId376" Type="http://schemas.openxmlformats.org/officeDocument/2006/relationships/customXml" Target="../ink/ink747.xml"/><Relationship Id="rId4" Type="http://schemas.openxmlformats.org/officeDocument/2006/relationships/image" Target="../media/image1520.png"/><Relationship Id="rId180" Type="http://schemas.openxmlformats.org/officeDocument/2006/relationships/customXml" Target="../ink/ink649.xml"/><Relationship Id="rId236" Type="http://schemas.openxmlformats.org/officeDocument/2006/relationships/customXml" Target="../ink/ink677.xml"/><Relationship Id="rId257" Type="http://schemas.openxmlformats.org/officeDocument/2006/relationships/image" Target="../media/image2760.png"/><Relationship Id="rId278" Type="http://schemas.openxmlformats.org/officeDocument/2006/relationships/customXml" Target="../ink/ink698.xml"/><Relationship Id="rId303" Type="http://schemas.openxmlformats.org/officeDocument/2006/relationships/image" Target="../media/image2990.png"/><Relationship Id="rId42" Type="http://schemas.openxmlformats.org/officeDocument/2006/relationships/image" Target="../media/image1711.png"/><Relationship Id="rId84" Type="http://schemas.openxmlformats.org/officeDocument/2006/relationships/image" Target="../media/image1911.png"/><Relationship Id="rId138" Type="http://schemas.openxmlformats.org/officeDocument/2006/relationships/image" Target="../media/image2180.png"/><Relationship Id="rId345" Type="http://schemas.openxmlformats.org/officeDocument/2006/relationships/image" Target="../media/image3200.png"/><Relationship Id="rId387" Type="http://schemas.openxmlformats.org/officeDocument/2006/relationships/image" Target="../media/image465.png"/><Relationship Id="rId191" Type="http://schemas.openxmlformats.org/officeDocument/2006/relationships/image" Target="../media/image2440.png"/><Relationship Id="rId205" Type="http://schemas.openxmlformats.org/officeDocument/2006/relationships/image" Target="../media/image2511.png"/><Relationship Id="rId247" Type="http://schemas.openxmlformats.org/officeDocument/2006/relationships/image" Target="../media/image2711.png"/><Relationship Id="rId107" Type="http://schemas.openxmlformats.org/officeDocument/2006/relationships/customXml" Target="../ink/ink612.xml"/><Relationship Id="rId289" Type="http://schemas.openxmlformats.org/officeDocument/2006/relationships/image" Target="../media/image2920.png"/><Relationship Id="rId11" Type="http://schemas.openxmlformats.org/officeDocument/2006/relationships/customXml" Target="../ink/ink564.xml"/><Relationship Id="rId53" Type="http://schemas.openxmlformats.org/officeDocument/2006/relationships/customXml" Target="../ink/ink585.xml"/><Relationship Id="rId149" Type="http://schemas.openxmlformats.org/officeDocument/2006/relationships/customXml" Target="../ink/ink633.xml"/><Relationship Id="rId314" Type="http://schemas.openxmlformats.org/officeDocument/2006/relationships/customXml" Target="../ink/ink716.xml"/><Relationship Id="rId356" Type="http://schemas.openxmlformats.org/officeDocument/2006/relationships/customXml" Target="../ink/ink737.xml"/><Relationship Id="rId95" Type="http://schemas.openxmlformats.org/officeDocument/2006/relationships/customXml" Target="../ink/ink606.xml"/><Relationship Id="rId160" Type="http://schemas.openxmlformats.org/officeDocument/2006/relationships/image" Target="../media/image2290.png"/><Relationship Id="rId216" Type="http://schemas.openxmlformats.org/officeDocument/2006/relationships/image" Target="../media/image2560.png"/><Relationship Id="rId258" Type="http://schemas.openxmlformats.org/officeDocument/2006/relationships/customXml" Target="../ink/ink688.xml"/><Relationship Id="rId22" Type="http://schemas.openxmlformats.org/officeDocument/2006/relationships/image" Target="../media/image1611.png"/><Relationship Id="rId64" Type="http://schemas.openxmlformats.org/officeDocument/2006/relationships/image" Target="../media/image1820.png"/><Relationship Id="rId118" Type="http://schemas.openxmlformats.org/officeDocument/2006/relationships/image" Target="../media/image2080.png"/><Relationship Id="rId325" Type="http://schemas.openxmlformats.org/officeDocument/2006/relationships/image" Target="../media/image3100.png"/><Relationship Id="rId367" Type="http://schemas.openxmlformats.org/officeDocument/2006/relationships/image" Target="../media/image4550.png"/><Relationship Id="rId171" Type="http://schemas.openxmlformats.org/officeDocument/2006/relationships/customXml" Target="../ink/ink644.xml"/><Relationship Id="rId227" Type="http://schemas.openxmlformats.org/officeDocument/2006/relationships/image" Target="../media/image2611.png"/><Relationship Id="rId269" Type="http://schemas.openxmlformats.org/officeDocument/2006/relationships/image" Target="../media/image2820.png"/><Relationship Id="rId33" Type="http://schemas.openxmlformats.org/officeDocument/2006/relationships/customXml" Target="../ink/ink575.xml"/><Relationship Id="rId129" Type="http://schemas.openxmlformats.org/officeDocument/2006/relationships/customXml" Target="../ink/ink623.xml"/><Relationship Id="rId280" Type="http://schemas.openxmlformats.org/officeDocument/2006/relationships/customXml" Target="../ink/ink699.xml"/><Relationship Id="rId336" Type="http://schemas.openxmlformats.org/officeDocument/2006/relationships/customXml" Target="../ink/ink727.xml"/><Relationship Id="rId75" Type="http://schemas.openxmlformats.org/officeDocument/2006/relationships/customXml" Target="../ink/ink596.xml"/><Relationship Id="rId140" Type="http://schemas.openxmlformats.org/officeDocument/2006/relationships/image" Target="../media/image2190.png"/><Relationship Id="rId182" Type="http://schemas.openxmlformats.org/officeDocument/2006/relationships/customXml" Target="../ink/ink650.xml"/><Relationship Id="rId378" Type="http://schemas.openxmlformats.org/officeDocument/2006/relationships/customXml" Target="../ink/ink748.xml"/><Relationship Id="rId6" Type="http://schemas.openxmlformats.org/officeDocument/2006/relationships/image" Target="../media/image1530.png"/><Relationship Id="rId238" Type="http://schemas.openxmlformats.org/officeDocument/2006/relationships/customXml" Target="../ink/ink678.xml"/><Relationship Id="rId291" Type="http://schemas.openxmlformats.org/officeDocument/2006/relationships/image" Target="../media/image2930.png"/><Relationship Id="rId305" Type="http://schemas.openxmlformats.org/officeDocument/2006/relationships/image" Target="../media/image3000.png"/><Relationship Id="rId347" Type="http://schemas.openxmlformats.org/officeDocument/2006/relationships/image" Target="../media/image3210.png"/><Relationship Id="rId44" Type="http://schemas.openxmlformats.org/officeDocument/2006/relationships/image" Target="../media/image1720.png"/><Relationship Id="rId86" Type="http://schemas.openxmlformats.org/officeDocument/2006/relationships/image" Target="../media/image1920.png"/><Relationship Id="rId151" Type="http://schemas.openxmlformats.org/officeDocument/2006/relationships/customXml" Target="../ink/ink634.xml"/><Relationship Id="rId389" Type="http://schemas.openxmlformats.org/officeDocument/2006/relationships/image" Target="../media/image466.png"/><Relationship Id="rId193" Type="http://schemas.openxmlformats.org/officeDocument/2006/relationships/image" Target="../media/image2450.png"/><Relationship Id="rId207" Type="http://schemas.openxmlformats.org/officeDocument/2006/relationships/image" Target="../media/image2520.png"/><Relationship Id="rId249" Type="http://schemas.openxmlformats.org/officeDocument/2006/relationships/image" Target="../media/image2720.png"/><Relationship Id="rId13" Type="http://schemas.openxmlformats.org/officeDocument/2006/relationships/customXml" Target="../ink/ink565.xml"/><Relationship Id="rId109" Type="http://schemas.openxmlformats.org/officeDocument/2006/relationships/customXml" Target="../ink/ink613.xml"/><Relationship Id="rId260" Type="http://schemas.openxmlformats.org/officeDocument/2006/relationships/customXml" Target="../ink/ink689.xml"/><Relationship Id="rId316" Type="http://schemas.openxmlformats.org/officeDocument/2006/relationships/customXml" Target="../ink/ink717.xml"/><Relationship Id="rId55" Type="http://schemas.openxmlformats.org/officeDocument/2006/relationships/customXml" Target="../ink/ink586.xml"/><Relationship Id="rId97" Type="http://schemas.openxmlformats.org/officeDocument/2006/relationships/customXml" Target="../ink/ink607.xml"/><Relationship Id="rId120" Type="http://schemas.openxmlformats.org/officeDocument/2006/relationships/image" Target="../media/image2090.png"/><Relationship Id="rId358" Type="http://schemas.openxmlformats.org/officeDocument/2006/relationships/customXml" Target="../ink/ink738.xml"/><Relationship Id="rId162" Type="http://schemas.openxmlformats.org/officeDocument/2006/relationships/image" Target="../media/image2300.png"/><Relationship Id="rId218" Type="http://schemas.openxmlformats.org/officeDocument/2006/relationships/image" Target="../media/image2570.png"/><Relationship Id="rId271" Type="http://schemas.openxmlformats.org/officeDocument/2006/relationships/image" Target="../media/image2830.png"/><Relationship Id="rId24" Type="http://schemas.openxmlformats.org/officeDocument/2006/relationships/image" Target="../media/image1620.png"/><Relationship Id="rId66" Type="http://schemas.openxmlformats.org/officeDocument/2006/relationships/image" Target="../media/image1830.png"/><Relationship Id="rId131" Type="http://schemas.openxmlformats.org/officeDocument/2006/relationships/customXml" Target="../ink/ink624.xml"/><Relationship Id="rId327" Type="http://schemas.openxmlformats.org/officeDocument/2006/relationships/image" Target="../media/image3110.png"/><Relationship Id="rId369" Type="http://schemas.openxmlformats.org/officeDocument/2006/relationships/image" Target="../media/image4560.png"/><Relationship Id="rId173" Type="http://schemas.openxmlformats.org/officeDocument/2006/relationships/customXml" Target="../ink/ink645.xml"/><Relationship Id="rId229" Type="http://schemas.openxmlformats.org/officeDocument/2006/relationships/image" Target="../media/image2620.png"/><Relationship Id="rId380" Type="http://schemas.openxmlformats.org/officeDocument/2006/relationships/customXml" Target="../ink/ink749.xml"/><Relationship Id="rId240" Type="http://schemas.openxmlformats.org/officeDocument/2006/relationships/customXml" Target="../ink/ink679.xml"/><Relationship Id="rId35" Type="http://schemas.openxmlformats.org/officeDocument/2006/relationships/customXml" Target="../ink/ink576.xml"/><Relationship Id="rId77" Type="http://schemas.openxmlformats.org/officeDocument/2006/relationships/customXml" Target="../ink/ink597.xml"/><Relationship Id="rId100" Type="http://schemas.openxmlformats.org/officeDocument/2006/relationships/image" Target="../media/image1990.png"/><Relationship Id="rId282" Type="http://schemas.openxmlformats.org/officeDocument/2006/relationships/customXml" Target="../ink/ink700.xml"/><Relationship Id="rId338" Type="http://schemas.openxmlformats.org/officeDocument/2006/relationships/customXml" Target="../ink/ink728.xml"/><Relationship Id="rId8" Type="http://schemas.openxmlformats.org/officeDocument/2006/relationships/image" Target="../media/image1540.png"/><Relationship Id="rId142" Type="http://schemas.openxmlformats.org/officeDocument/2006/relationships/image" Target="../media/image2200.png"/><Relationship Id="rId184" Type="http://schemas.openxmlformats.org/officeDocument/2006/relationships/customXml" Target="../ink/ink651.xml"/><Relationship Id="rId391" Type="http://schemas.openxmlformats.org/officeDocument/2006/relationships/image" Target="../media/image467.png"/><Relationship Id="rId251" Type="http://schemas.openxmlformats.org/officeDocument/2006/relationships/image" Target="../media/image2730.png"/><Relationship Id="rId46" Type="http://schemas.openxmlformats.org/officeDocument/2006/relationships/image" Target="../media/image1730.png"/><Relationship Id="rId293" Type="http://schemas.openxmlformats.org/officeDocument/2006/relationships/image" Target="../media/image2940.png"/><Relationship Id="rId307" Type="http://schemas.openxmlformats.org/officeDocument/2006/relationships/image" Target="../media/image3010.png"/><Relationship Id="rId349" Type="http://schemas.openxmlformats.org/officeDocument/2006/relationships/image" Target="../media/image3220.png"/><Relationship Id="rId88" Type="http://schemas.openxmlformats.org/officeDocument/2006/relationships/image" Target="../media/image1930.png"/><Relationship Id="rId111" Type="http://schemas.openxmlformats.org/officeDocument/2006/relationships/customXml" Target="../ink/ink614.xml"/><Relationship Id="rId153" Type="http://schemas.openxmlformats.org/officeDocument/2006/relationships/customXml" Target="../ink/ink635.xml"/><Relationship Id="rId195" Type="http://schemas.openxmlformats.org/officeDocument/2006/relationships/image" Target="../media/image2460.png"/><Relationship Id="rId209" Type="http://schemas.openxmlformats.org/officeDocument/2006/relationships/customXml" Target="../ink/ink664.xml"/><Relationship Id="rId360" Type="http://schemas.openxmlformats.org/officeDocument/2006/relationships/customXml" Target="../ink/ink739.xml"/><Relationship Id="rId220" Type="http://schemas.openxmlformats.org/officeDocument/2006/relationships/image" Target="../media/image2580.png"/><Relationship Id="rId15" Type="http://schemas.openxmlformats.org/officeDocument/2006/relationships/customXml" Target="../ink/ink566.xml"/><Relationship Id="rId57" Type="http://schemas.openxmlformats.org/officeDocument/2006/relationships/customXml" Target="../ink/ink587.xml"/><Relationship Id="rId262" Type="http://schemas.openxmlformats.org/officeDocument/2006/relationships/customXml" Target="../ink/ink690.xml"/><Relationship Id="rId318" Type="http://schemas.openxmlformats.org/officeDocument/2006/relationships/customXml" Target="../ink/ink718.xml"/><Relationship Id="rId99" Type="http://schemas.openxmlformats.org/officeDocument/2006/relationships/customXml" Target="../ink/ink608.xml"/><Relationship Id="rId122" Type="http://schemas.openxmlformats.org/officeDocument/2006/relationships/image" Target="../media/image2100.png"/><Relationship Id="rId164" Type="http://schemas.openxmlformats.org/officeDocument/2006/relationships/image" Target="../media/image2311.png"/><Relationship Id="rId371" Type="http://schemas.openxmlformats.org/officeDocument/2006/relationships/image" Target="../media/image4570.png"/><Relationship Id="rId26" Type="http://schemas.openxmlformats.org/officeDocument/2006/relationships/image" Target="../media/image1630.png"/><Relationship Id="rId231" Type="http://schemas.openxmlformats.org/officeDocument/2006/relationships/image" Target="../media/image2630.png"/><Relationship Id="rId273" Type="http://schemas.openxmlformats.org/officeDocument/2006/relationships/image" Target="../media/image2840.png"/><Relationship Id="rId329" Type="http://schemas.openxmlformats.org/officeDocument/2006/relationships/image" Target="../media/image3120.png"/><Relationship Id="rId68" Type="http://schemas.openxmlformats.org/officeDocument/2006/relationships/image" Target="../media/image1840.png"/><Relationship Id="rId133" Type="http://schemas.openxmlformats.org/officeDocument/2006/relationships/customXml" Target="../ink/ink625.xml"/><Relationship Id="rId175" Type="http://schemas.openxmlformats.org/officeDocument/2006/relationships/image" Target="../media/image2360.png"/><Relationship Id="rId340" Type="http://schemas.openxmlformats.org/officeDocument/2006/relationships/customXml" Target="../ink/ink7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9.png"/><Relationship Id="rId2" Type="http://schemas.openxmlformats.org/officeDocument/2006/relationships/customXml" Target="../ink/ink75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5.png"/><Relationship Id="rId13" Type="http://schemas.openxmlformats.org/officeDocument/2006/relationships/image" Target="../media/image478.png"/><Relationship Id="rId18" Type="http://schemas.openxmlformats.org/officeDocument/2006/relationships/image" Target="../media/image481.png"/><Relationship Id="rId3" Type="http://schemas.openxmlformats.org/officeDocument/2006/relationships/customXml" Target="../ink/ink757.xml"/><Relationship Id="rId7" Type="http://schemas.openxmlformats.org/officeDocument/2006/relationships/customXml" Target="../ink/ink759.xml"/><Relationship Id="rId12" Type="http://schemas.openxmlformats.org/officeDocument/2006/relationships/customXml" Target="../ink/ink761.xml"/><Relationship Id="rId17" Type="http://schemas.openxmlformats.org/officeDocument/2006/relationships/customXml" Target="../ink/ink763.xml"/><Relationship Id="rId2" Type="http://schemas.openxmlformats.org/officeDocument/2006/relationships/image" Target="../media/image470.png"/><Relationship Id="rId16" Type="http://schemas.openxmlformats.org/officeDocument/2006/relationships/image" Target="../media/image4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4.png"/><Relationship Id="rId11" Type="http://schemas.openxmlformats.org/officeDocument/2006/relationships/image" Target="../media/image477.png"/><Relationship Id="rId5" Type="http://schemas.openxmlformats.org/officeDocument/2006/relationships/customXml" Target="../ink/ink758.xml"/><Relationship Id="rId15" Type="http://schemas.openxmlformats.org/officeDocument/2006/relationships/image" Target="../media/image479.png"/><Relationship Id="rId10" Type="http://schemas.openxmlformats.org/officeDocument/2006/relationships/customXml" Target="../ink/ink760.xml"/><Relationship Id="rId19" Type="http://schemas.openxmlformats.org/officeDocument/2006/relationships/customXml" Target="../ink/ink764.xml"/><Relationship Id="rId4" Type="http://schemas.openxmlformats.org/officeDocument/2006/relationships/image" Target="../media/image473.png"/><Relationship Id="rId9" Type="http://schemas.openxmlformats.org/officeDocument/2006/relationships/image" Target="../media/image471.png"/><Relationship Id="rId14" Type="http://schemas.openxmlformats.org/officeDocument/2006/relationships/customXml" Target="../ink/ink762.xml"/><Relationship Id="rId22" Type="http://schemas.openxmlformats.org/officeDocument/2006/relationships/image" Target="../media/image483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0.png"/><Relationship Id="rId18" Type="http://schemas.openxmlformats.org/officeDocument/2006/relationships/customXml" Target="../ink/ink772.xml"/><Relationship Id="rId26" Type="http://schemas.openxmlformats.org/officeDocument/2006/relationships/customXml" Target="../ink/ink776.xml"/><Relationship Id="rId39" Type="http://schemas.openxmlformats.org/officeDocument/2006/relationships/image" Target="../media/image503.png"/><Relationship Id="rId21" Type="http://schemas.openxmlformats.org/officeDocument/2006/relationships/image" Target="../media/image494.png"/><Relationship Id="rId34" Type="http://schemas.openxmlformats.org/officeDocument/2006/relationships/customXml" Target="../ink/ink780.xml"/><Relationship Id="rId7" Type="http://schemas.openxmlformats.org/officeDocument/2006/relationships/customXml" Target="../ink/ink767.xml"/><Relationship Id="rId2" Type="http://schemas.openxmlformats.org/officeDocument/2006/relationships/image" Target="../media/image476.png"/><Relationship Id="rId16" Type="http://schemas.openxmlformats.org/officeDocument/2006/relationships/customXml" Target="../ink/ink771.xml"/><Relationship Id="rId20" Type="http://schemas.openxmlformats.org/officeDocument/2006/relationships/customXml" Target="../ink/ink773.xml"/><Relationship Id="rId29" Type="http://schemas.openxmlformats.org/officeDocument/2006/relationships/image" Target="../media/image498.png"/><Relationship Id="rId41" Type="http://schemas.openxmlformats.org/officeDocument/2006/relationships/image" Target="../media/image5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6.png"/><Relationship Id="rId11" Type="http://schemas.openxmlformats.org/officeDocument/2006/relationships/customXml" Target="../ink/ink769.xml"/><Relationship Id="rId24" Type="http://schemas.openxmlformats.org/officeDocument/2006/relationships/customXml" Target="../ink/ink775.xml"/><Relationship Id="rId32" Type="http://schemas.openxmlformats.org/officeDocument/2006/relationships/customXml" Target="../ink/ink779.xml"/><Relationship Id="rId37" Type="http://schemas.openxmlformats.org/officeDocument/2006/relationships/image" Target="../media/image502.png"/><Relationship Id="rId40" Type="http://schemas.openxmlformats.org/officeDocument/2006/relationships/customXml" Target="../ink/ink783.xml"/><Relationship Id="rId5" Type="http://schemas.openxmlformats.org/officeDocument/2006/relationships/customXml" Target="../ink/ink766.xml"/><Relationship Id="rId15" Type="http://schemas.openxmlformats.org/officeDocument/2006/relationships/image" Target="../media/image491.png"/><Relationship Id="rId23" Type="http://schemas.openxmlformats.org/officeDocument/2006/relationships/image" Target="../media/image495.png"/><Relationship Id="rId28" Type="http://schemas.openxmlformats.org/officeDocument/2006/relationships/customXml" Target="../ink/ink777.xml"/><Relationship Id="rId36" Type="http://schemas.openxmlformats.org/officeDocument/2006/relationships/customXml" Target="../ink/ink781.xml"/><Relationship Id="rId10" Type="http://schemas.openxmlformats.org/officeDocument/2006/relationships/image" Target="../media/image488.png"/><Relationship Id="rId19" Type="http://schemas.openxmlformats.org/officeDocument/2006/relationships/image" Target="../media/image493.png"/><Relationship Id="rId31" Type="http://schemas.openxmlformats.org/officeDocument/2006/relationships/image" Target="../media/image499.png"/><Relationship Id="rId4" Type="http://schemas.openxmlformats.org/officeDocument/2006/relationships/image" Target="../media/image485.png"/><Relationship Id="rId9" Type="http://schemas.openxmlformats.org/officeDocument/2006/relationships/customXml" Target="../ink/ink768.xml"/><Relationship Id="rId14" Type="http://schemas.openxmlformats.org/officeDocument/2006/relationships/customXml" Target="../ink/ink770.xml"/><Relationship Id="rId22" Type="http://schemas.openxmlformats.org/officeDocument/2006/relationships/customXml" Target="../ink/ink774.xml"/><Relationship Id="rId27" Type="http://schemas.openxmlformats.org/officeDocument/2006/relationships/image" Target="../media/image497.png"/><Relationship Id="rId30" Type="http://schemas.openxmlformats.org/officeDocument/2006/relationships/customXml" Target="../ink/ink778.xml"/><Relationship Id="rId35" Type="http://schemas.openxmlformats.org/officeDocument/2006/relationships/image" Target="../media/image501.png"/><Relationship Id="rId8" Type="http://schemas.openxmlformats.org/officeDocument/2006/relationships/image" Target="../media/image487.png"/><Relationship Id="rId3" Type="http://schemas.openxmlformats.org/officeDocument/2006/relationships/customXml" Target="../ink/ink765.xml"/><Relationship Id="rId12" Type="http://schemas.openxmlformats.org/officeDocument/2006/relationships/image" Target="../media/image489.png"/><Relationship Id="rId17" Type="http://schemas.openxmlformats.org/officeDocument/2006/relationships/image" Target="../media/image492.png"/><Relationship Id="rId25" Type="http://schemas.openxmlformats.org/officeDocument/2006/relationships/image" Target="../media/image496.png"/><Relationship Id="rId33" Type="http://schemas.openxmlformats.org/officeDocument/2006/relationships/image" Target="../media/image500.png"/><Relationship Id="rId38" Type="http://schemas.openxmlformats.org/officeDocument/2006/relationships/customXml" Target="../ink/ink782.xml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95.xml"/><Relationship Id="rId21" Type="http://schemas.openxmlformats.org/officeDocument/2006/relationships/image" Target="../media/image514.png"/><Relationship Id="rId42" Type="http://schemas.openxmlformats.org/officeDocument/2006/relationships/image" Target="../media/image524.png"/><Relationship Id="rId47" Type="http://schemas.openxmlformats.org/officeDocument/2006/relationships/customXml" Target="../ink/ink806.xml"/><Relationship Id="rId63" Type="http://schemas.openxmlformats.org/officeDocument/2006/relationships/customXml" Target="../ink/ink814.xml"/><Relationship Id="rId68" Type="http://schemas.openxmlformats.org/officeDocument/2006/relationships/image" Target="../media/image537.png"/><Relationship Id="rId84" Type="http://schemas.openxmlformats.org/officeDocument/2006/relationships/image" Target="../media/image545.png"/><Relationship Id="rId16" Type="http://schemas.openxmlformats.org/officeDocument/2006/relationships/customXml" Target="../ink/ink790.xml"/><Relationship Id="rId11" Type="http://schemas.openxmlformats.org/officeDocument/2006/relationships/image" Target="../media/image509.png"/><Relationship Id="rId32" Type="http://schemas.openxmlformats.org/officeDocument/2006/relationships/image" Target="../media/image519.png"/><Relationship Id="rId37" Type="http://schemas.openxmlformats.org/officeDocument/2006/relationships/customXml" Target="../ink/ink801.xml"/><Relationship Id="rId53" Type="http://schemas.openxmlformats.org/officeDocument/2006/relationships/customXml" Target="../ink/ink809.xml"/><Relationship Id="rId58" Type="http://schemas.openxmlformats.org/officeDocument/2006/relationships/image" Target="../media/image532.png"/><Relationship Id="rId74" Type="http://schemas.openxmlformats.org/officeDocument/2006/relationships/image" Target="../media/image540.png"/><Relationship Id="rId79" Type="http://schemas.openxmlformats.org/officeDocument/2006/relationships/customXml" Target="../ink/ink822.xml"/><Relationship Id="rId5" Type="http://schemas.openxmlformats.org/officeDocument/2006/relationships/image" Target="../media/image506.png"/><Relationship Id="rId19" Type="http://schemas.openxmlformats.org/officeDocument/2006/relationships/image" Target="../media/image513.png"/><Relationship Id="rId14" Type="http://schemas.openxmlformats.org/officeDocument/2006/relationships/customXml" Target="../ink/ink789.xml"/><Relationship Id="rId22" Type="http://schemas.openxmlformats.org/officeDocument/2006/relationships/customXml" Target="../ink/ink793.xml"/><Relationship Id="rId27" Type="http://schemas.openxmlformats.org/officeDocument/2006/relationships/image" Target="../media/image517.png"/><Relationship Id="rId30" Type="http://schemas.openxmlformats.org/officeDocument/2006/relationships/image" Target="../media/image518.png"/><Relationship Id="rId35" Type="http://schemas.openxmlformats.org/officeDocument/2006/relationships/customXml" Target="../ink/ink800.xml"/><Relationship Id="rId43" Type="http://schemas.openxmlformats.org/officeDocument/2006/relationships/customXml" Target="../ink/ink804.xml"/><Relationship Id="rId48" Type="http://schemas.openxmlformats.org/officeDocument/2006/relationships/image" Target="../media/image527.png"/><Relationship Id="rId56" Type="http://schemas.openxmlformats.org/officeDocument/2006/relationships/image" Target="../media/image531.png"/><Relationship Id="rId64" Type="http://schemas.openxmlformats.org/officeDocument/2006/relationships/image" Target="../media/image535.png"/><Relationship Id="rId69" Type="http://schemas.openxmlformats.org/officeDocument/2006/relationships/customXml" Target="../ink/ink817.xml"/><Relationship Id="rId77" Type="http://schemas.openxmlformats.org/officeDocument/2006/relationships/customXml" Target="../ink/ink821.xml"/><Relationship Id="rId8" Type="http://schemas.openxmlformats.org/officeDocument/2006/relationships/customXml" Target="../ink/ink786.xml"/><Relationship Id="rId51" Type="http://schemas.openxmlformats.org/officeDocument/2006/relationships/customXml" Target="../ink/ink808.xml"/><Relationship Id="rId72" Type="http://schemas.openxmlformats.org/officeDocument/2006/relationships/image" Target="../media/image539.png"/><Relationship Id="rId80" Type="http://schemas.openxmlformats.org/officeDocument/2006/relationships/image" Target="../media/image543.png"/><Relationship Id="rId85" Type="http://schemas.openxmlformats.org/officeDocument/2006/relationships/customXml" Target="../ink/ink825.xml"/><Relationship Id="rId3" Type="http://schemas.openxmlformats.org/officeDocument/2006/relationships/image" Target="../media/image482.png"/><Relationship Id="rId12" Type="http://schemas.openxmlformats.org/officeDocument/2006/relationships/customXml" Target="../ink/ink788.xml"/><Relationship Id="rId17" Type="http://schemas.openxmlformats.org/officeDocument/2006/relationships/image" Target="../media/image512.png"/><Relationship Id="rId25" Type="http://schemas.openxmlformats.org/officeDocument/2006/relationships/image" Target="../media/image516.png"/><Relationship Id="rId33" Type="http://schemas.openxmlformats.org/officeDocument/2006/relationships/customXml" Target="../ink/ink799.xml"/><Relationship Id="rId38" Type="http://schemas.openxmlformats.org/officeDocument/2006/relationships/image" Target="../media/image522.png"/><Relationship Id="rId46" Type="http://schemas.openxmlformats.org/officeDocument/2006/relationships/image" Target="../media/image526.png"/><Relationship Id="rId59" Type="http://schemas.openxmlformats.org/officeDocument/2006/relationships/customXml" Target="../ink/ink812.xml"/><Relationship Id="rId67" Type="http://schemas.openxmlformats.org/officeDocument/2006/relationships/customXml" Target="../ink/ink816.xml"/><Relationship Id="rId20" Type="http://schemas.openxmlformats.org/officeDocument/2006/relationships/customXml" Target="../ink/ink792.xml"/><Relationship Id="rId41" Type="http://schemas.openxmlformats.org/officeDocument/2006/relationships/customXml" Target="../ink/ink803.xml"/><Relationship Id="rId54" Type="http://schemas.openxmlformats.org/officeDocument/2006/relationships/image" Target="../media/image530.png"/><Relationship Id="rId62" Type="http://schemas.openxmlformats.org/officeDocument/2006/relationships/image" Target="../media/image534.png"/><Relationship Id="rId70" Type="http://schemas.openxmlformats.org/officeDocument/2006/relationships/image" Target="../media/image538.png"/><Relationship Id="rId75" Type="http://schemas.openxmlformats.org/officeDocument/2006/relationships/customXml" Target="../ink/ink820.xml"/><Relationship Id="rId83" Type="http://schemas.openxmlformats.org/officeDocument/2006/relationships/customXml" Target="../ink/ink824.xml"/><Relationship Id="rId88" Type="http://schemas.openxmlformats.org/officeDocument/2006/relationships/image" Target="../media/image54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85.xml"/><Relationship Id="rId15" Type="http://schemas.openxmlformats.org/officeDocument/2006/relationships/image" Target="../media/image511.png"/><Relationship Id="rId23" Type="http://schemas.openxmlformats.org/officeDocument/2006/relationships/image" Target="../media/image515.png"/><Relationship Id="rId28" Type="http://schemas.openxmlformats.org/officeDocument/2006/relationships/customXml" Target="../ink/ink796.xml"/><Relationship Id="rId36" Type="http://schemas.openxmlformats.org/officeDocument/2006/relationships/image" Target="../media/image521.png"/><Relationship Id="rId49" Type="http://schemas.openxmlformats.org/officeDocument/2006/relationships/customXml" Target="../ink/ink807.xml"/><Relationship Id="rId57" Type="http://schemas.openxmlformats.org/officeDocument/2006/relationships/customXml" Target="../ink/ink811.xml"/><Relationship Id="rId10" Type="http://schemas.openxmlformats.org/officeDocument/2006/relationships/customXml" Target="../ink/ink787.xml"/><Relationship Id="rId31" Type="http://schemas.openxmlformats.org/officeDocument/2006/relationships/customXml" Target="../ink/ink798.xml"/><Relationship Id="rId44" Type="http://schemas.openxmlformats.org/officeDocument/2006/relationships/image" Target="../media/image525.png"/><Relationship Id="rId52" Type="http://schemas.openxmlformats.org/officeDocument/2006/relationships/image" Target="../media/image529.png"/><Relationship Id="rId60" Type="http://schemas.openxmlformats.org/officeDocument/2006/relationships/image" Target="../media/image533.png"/><Relationship Id="rId65" Type="http://schemas.openxmlformats.org/officeDocument/2006/relationships/customXml" Target="../ink/ink815.xml"/><Relationship Id="rId73" Type="http://schemas.openxmlformats.org/officeDocument/2006/relationships/customXml" Target="../ink/ink819.xml"/><Relationship Id="rId78" Type="http://schemas.openxmlformats.org/officeDocument/2006/relationships/image" Target="../media/image542.png"/><Relationship Id="rId81" Type="http://schemas.openxmlformats.org/officeDocument/2006/relationships/customXml" Target="../ink/ink823.xml"/><Relationship Id="rId86" Type="http://schemas.openxmlformats.org/officeDocument/2006/relationships/image" Target="../media/image546.png"/><Relationship Id="rId4" Type="http://schemas.openxmlformats.org/officeDocument/2006/relationships/customXml" Target="../ink/ink784.xml"/><Relationship Id="rId9" Type="http://schemas.openxmlformats.org/officeDocument/2006/relationships/image" Target="../media/image508.png"/><Relationship Id="rId13" Type="http://schemas.openxmlformats.org/officeDocument/2006/relationships/image" Target="../media/image510.png"/><Relationship Id="rId18" Type="http://schemas.openxmlformats.org/officeDocument/2006/relationships/customXml" Target="../ink/ink791.xml"/><Relationship Id="rId39" Type="http://schemas.openxmlformats.org/officeDocument/2006/relationships/customXml" Target="../ink/ink802.xml"/><Relationship Id="rId34" Type="http://schemas.openxmlformats.org/officeDocument/2006/relationships/image" Target="../media/image520.png"/><Relationship Id="rId50" Type="http://schemas.openxmlformats.org/officeDocument/2006/relationships/image" Target="../media/image528.png"/><Relationship Id="rId55" Type="http://schemas.openxmlformats.org/officeDocument/2006/relationships/customXml" Target="../ink/ink810.xml"/><Relationship Id="rId76" Type="http://schemas.openxmlformats.org/officeDocument/2006/relationships/image" Target="../media/image541.png"/><Relationship Id="rId7" Type="http://schemas.openxmlformats.org/officeDocument/2006/relationships/image" Target="../media/image507.png"/><Relationship Id="rId71" Type="http://schemas.openxmlformats.org/officeDocument/2006/relationships/customXml" Target="../ink/ink818.xml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797.xml"/><Relationship Id="rId24" Type="http://schemas.openxmlformats.org/officeDocument/2006/relationships/customXml" Target="../ink/ink794.xml"/><Relationship Id="rId40" Type="http://schemas.openxmlformats.org/officeDocument/2006/relationships/image" Target="../media/image523.png"/><Relationship Id="rId45" Type="http://schemas.openxmlformats.org/officeDocument/2006/relationships/customXml" Target="../ink/ink805.xml"/><Relationship Id="rId66" Type="http://schemas.openxmlformats.org/officeDocument/2006/relationships/image" Target="../media/image536.png"/><Relationship Id="rId87" Type="http://schemas.openxmlformats.org/officeDocument/2006/relationships/customXml" Target="../ink/ink826.xml"/><Relationship Id="rId61" Type="http://schemas.openxmlformats.org/officeDocument/2006/relationships/customXml" Target="../ink/ink813.xml"/><Relationship Id="rId82" Type="http://schemas.openxmlformats.org/officeDocument/2006/relationships/image" Target="../media/image54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9.xml"/><Relationship Id="rId13" Type="http://schemas.openxmlformats.org/officeDocument/2006/relationships/image" Target="../media/image553.png"/><Relationship Id="rId3" Type="http://schemas.openxmlformats.org/officeDocument/2006/relationships/image" Target="../media/image484.png"/><Relationship Id="rId7" Type="http://schemas.openxmlformats.org/officeDocument/2006/relationships/image" Target="../media/image550.png"/><Relationship Id="rId12" Type="http://schemas.openxmlformats.org/officeDocument/2006/relationships/customXml" Target="../ink/ink83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8.xml"/><Relationship Id="rId11" Type="http://schemas.openxmlformats.org/officeDocument/2006/relationships/image" Target="../media/image552.png"/><Relationship Id="rId5" Type="http://schemas.openxmlformats.org/officeDocument/2006/relationships/image" Target="../media/image549.png"/><Relationship Id="rId15" Type="http://schemas.openxmlformats.org/officeDocument/2006/relationships/image" Target="../media/image554.png"/><Relationship Id="rId10" Type="http://schemas.openxmlformats.org/officeDocument/2006/relationships/customXml" Target="../ink/ink830.xml"/><Relationship Id="rId4" Type="http://schemas.openxmlformats.org/officeDocument/2006/relationships/customXml" Target="../ink/ink827.xml"/><Relationship Id="rId9" Type="http://schemas.openxmlformats.org/officeDocument/2006/relationships/image" Target="../media/image551.png"/><Relationship Id="rId14" Type="http://schemas.openxmlformats.org/officeDocument/2006/relationships/customXml" Target="../ink/ink8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6.png"/><Relationship Id="rId21" Type="http://schemas.openxmlformats.org/officeDocument/2006/relationships/image" Target="../media/image19.png"/><Relationship Id="rId42" Type="http://schemas.openxmlformats.org/officeDocument/2006/relationships/customXml" Target="../ink/ink26.xml"/><Relationship Id="rId63" Type="http://schemas.openxmlformats.org/officeDocument/2006/relationships/customXml" Target="../ink/ink37.xml"/><Relationship Id="rId84" Type="http://schemas.openxmlformats.org/officeDocument/2006/relationships/image" Target="../media/image50.png"/><Relationship Id="rId138" Type="http://schemas.openxmlformats.org/officeDocument/2006/relationships/customXml" Target="../ink/ink75.xml"/><Relationship Id="rId107" Type="http://schemas.openxmlformats.org/officeDocument/2006/relationships/customXml" Target="../ink/ink59.xml"/><Relationship Id="rId11" Type="http://schemas.openxmlformats.org/officeDocument/2006/relationships/image" Target="../media/image14.png"/><Relationship Id="rId32" Type="http://schemas.openxmlformats.org/officeDocument/2006/relationships/customXml" Target="../ink/ink21.xml"/><Relationship Id="rId53" Type="http://schemas.openxmlformats.org/officeDocument/2006/relationships/customXml" Target="../ink/ink32.xml"/><Relationship Id="rId74" Type="http://schemas.openxmlformats.org/officeDocument/2006/relationships/image" Target="../media/image45.png"/><Relationship Id="rId128" Type="http://schemas.openxmlformats.org/officeDocument/2006/relationships/customXml" Target="../ink/ink70.xml"/><Relationship Id="rId149" Type="http://schemas.openxmlformats.org/officeDocument/2006/relationships/image" Target="../media/image82.png"/><Relationship Id="rId5" Type="http://schemas.openxmlformats.org/officeDocument/2006/relationships/image" Target="../media/image11.png"/><Relationship Id="rId95" Type="http://schemas.openxmlformats.org/officeDocument/2006/relationships/customXml" Target="../ink/ink53.xml"/><Relationship Id="rId22" Type="http://schemas.openxmlformats.org/officeDocument/2006/relationships/customXml" Target="../ink/ink16.xml"/><Relationship Id="rId27" Type="http://schemas.openxmlformats.org/officeDocument/2006/relationships/image" Target="../media/image22.png"/><Relationship Id="rId43" Type="http://schemas.openxmlformats.org/officeDocument/2006/relationships/image" Target="../media/image30.png"/><Relationship Id="rId48" Type="http://schemas.openxmlformats.org/officeDocument/2006/relationships/image" Target="../media/image32.png"/><Relationship Id="rId64" Type="http://schemas.openxmlformats.org/officeDocument/2006/relationships/image" Target="../media/image40.png"/><Relationship Id="rId69" Type="http://schemas.openxmlformats.org/officeDocument/2006/relationships/customXml" Target="../ink/ink40.xml"/><Relationship Id="rId113" Type="http://schemas.openxmlformats.org/officeDocument/2006/relationships/customXml" Target="../ink/ink62.xml"/><Relationship Id="rId118" Type="http://schemas.openxmlformats.org/officeDocument/2006/relationships/customXml" Target="../ink/ink65.xml"/><Relationship Id="rId134" Type="http://schemas.openxmlformats.org/officeDocument/2006/relationships/customXml" Target="../ink/ink73.xml"/><Relationship Id="rId139" Type="http://schemas.openxmlformats.org/officeDocument/2006/relationships/image" Target="../media/image77.png"/><Relationship Id="rId80" Type="http://schemas.openxmlformats.org/officeDocument/2006/relationships/image" Target="../media/image48.png"/><Relationship Id="rId85" Type="http://schemas.openxmlformats.org/officeDocument/2006/relationships/customXml" Target="../ink/ink48.xml"/><Relationship Id="rId150" Type="http://schemas.openxmlformats.org/officeDocument/2006/relationships/customXml" Target="../ink/ink81.xml"/><Relationship Id="rId12" Type="http://schemas.openxmlformats.org/officeDocument/2006/relationships/customXml" Target="../ink/ink11.xml"/><Relationship Id="rId17" Type="http://schemas.openxmlformats.org/officeDocument/2006/relationships/image" Target="../media/image17.png"/><Relationship Id="rId33" Type="http://schemas.openxmlformats.org/officeDocument/2006/relationships/image" Target="../media/image25.png"/><Relationship Id="rId38" Type="http://schemas.openxmlformats.org/officeDocument/2006/relationships/customXml" Target="../ink/ink24.xml"/><Relationship Id="rId59" Type="http://schemas.openxmlformats.org/officeDocument/2006/relationships/customXml" Target="../ink/ink35.xml"/><Relationship Id="rId103" Type="http://schemas.openxmlformats.org/officeDocument/2006/relationships/customXml" Target="../ink/ink57.xml"/><Relationship Id="rId108" Type="http://schemas.openxmlformats.org/officeDocument/2006/relationships/image" Target="../media/image62.png"/><Relationship Id="rId124" Type="http://schemas.openxmlformats.org/officeDocument/2006/relationships/customXml" Target="../ink/ink68.xml"/><Relationship Id="rId129" Type="http://schemas.openxmlformats.org/officeDocument/2006/relationships/image" Target="../media/image72.png"/><Relationship Id="rId54" Type="http://schemas.openxmlformats.org/officeDocument/2006/relationships/image" Target="../media/image35.png"/><Relationship Id="rId70" Type="http://schemas.openxmlformats.org/officeDocument/2006/relationships/image" Target="../media/image43.png"/><Relationship Id="rId75" Type="http://schemas.openxmlformats.org/officeDocument/2006/relationships/customXml" Target="../ink/ink43.xml"/><Relationship Id="rId91" Type="http://schemas.openxmlformats.org/officeDocument/2006/relationships/customXml" Target="../ink/ink51.xml"/><Relationship Id="rId96" Type="http://schemas.openxmlformats.org/officeDocument/2006/relationships/image" Target="../media/image56.png"/><Relationship Id="rId140" Type="http://schemas.openxmlformats.org/officeDocument/2006/relationships/customXml" Target="../ink/ink76.xml"/><Relationship Id="rId14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23" Type="http://schemas.openxmlformats.org/officeDocument/2006/relationships/image" Target="../media/image20.png"/><Relationship Id="rId28" Type="http://schemas.openxmlformats.org/officeDocument/2006/relationships/customXml" Target="../ink/ink19.xml"/><Relationship Id="rId49" Type="http://schemas.openxmlformats.org/officeDocument/2006/relationships/customXml" Target="../ink/ink30.xml"/><Relationship Id="rId114" Type="http://schemas.openxmlformats.org/officeDocument/2006/relationships/customXml" Target="../ink/ink63.xml"/><Relationship Id="rId119" Type="http://schemas.openxmlformats.org/officeDocument/2006/relationships/image" Target="../media/image67.png"/><Relationship Id="rId44" Type="http://schemas.openxmlformats.org/officeDocument/2006/relationships/customXml" Target="../ink/ink27.xml"/><Relationship Id="rId60" Type="http://schemas.openxmlformats.org/officeDocument/2006/relationships/image" Target="../media/image38.png"/><Relationship Id="rId65" Type="http://schemas.openxmlformats.org/officeDocument/2006/relationships/customXml" Target="../ink/ink38.xml"/><Relationship Id="rId81" Type="http://schemas.openxmlformats.org/officeDocument/2006/relationships/customXml" Target="../ink/ink46.xml"/><Relationship Id="rId86" Type="http://schemas.openxmlformats.org/officeDocument/2006/relationships/image" Target="../media/image51.png"/><Relationship Id="rId130" Type="http://schemas.openxmlformats.org/officeDocument/2006/relationships/customXml" Target="../ink/ink71.xml"/><Relationship Id="rId135" Type="http://schemas.openxmlformats.org/officeDocument/2006/relationships/image" Target="../media/image75.png"/><Relationship Id="rId151" Type="http://schemas.openxmlformats.org/officeDocument/2006/relationships/image" Target="../media/image83.png"/><Relationship Id="rId13" Type="http://schemas.openxmlformats.org/officeDocument/2006/relationships/image" Target="../media/image15.png"/><Relationship Id="rId18" Type="http://schemas.openxmlformats.org/officeDocument/2006/relationships/customXml" Target="../ink/ink14.xml"/><Relationship Id="rId39" Type="http://schemas.openxmlformats.org/officeDocument/2006/relationships/image" Target="../media/image28.png"/><Relationship Id="rId109" Type="http://schemas.openxmlformats.org/officeDocument/2006/relationships/customXml" Target="../ink/ink60.xml"/><Relationship Id="rId34" Type="http://schemas.openxmlformats.org/officeDocument/2006/relationships/customXml" Target="../ink/ink22.xml"/><Relationship Id="rId50" Type="http://schemas.openxmlformats.org/officeDocument/2006/relationships/image" Target="../media/image33.png"/><Relationship Id="rId55" Type="http://schemas.openxmlformats.org/officeDocument/2006/relationships/customXml" Target="../ink/ink33.xml"/><Relationship Id="rId76" Type="http://schemas.openxmlformats.org/officeDocument/2006/relationships/image" Target="../media/image46.png"/><Relationship Id="rId97" Type="http://schemas.openxmlformats.org/officeDocument/2006/relationships/customXml" Target="../ink/ink54.xml"/><Relationship Id="rId104" Type="http://schemas.openxmlformats.org/officeDocument/2006/relationships/image" Target="../media/image60.png"/><Relationship Id="rId120" Type="http://schemas.openxmlformats.org/officeDocument/2006/relationships/customXml" Target="../ink/ink66.xml"/><Relationship Id="rId125" Type="http://schemas.openxmlformats.org/officeDocument/2006/relationships/image" Target="../media/image70.png"/><Relationship Id="rId141" Type="http://schemas.openxmlformats.org/officeDocument/2006/relationships/image" Target="../media/image78.png"/><Relationship Id="rId146" Type="http://schemas.openxmlformats.org/officeDocument/2006/relationships/customXml" Target="../ink/ink79.xml"/><Relationship Id="rId7" Type="http://schemas.openxmlformats.org/officeDocument/2006/relationships/image" Target="../media/image12.png"/><Relationship Id="rId71" Type="http://schemas.openxmlformats.org/officeDocument/2006/relationships/customXml" Target="../ink/ink41.xml"/><Relationship Id="rId92" Type="http://schemas.openxmlformats.org/officeDocument/2006/relationships/image" Target="../media/image54.png"/><Relationship Id="rId2" Type="http://schemas.openxmlformats.org/officeDocument/2006/relationships/customXml" Target="../ink/ink6.xml"/><Relationship Id="rId29" Type="http://schemas.openxmlformats.org/officeDocument/2006/relationships/image" Target="../media/image23.png"/><Relationship Id="rId24" Type="http://schemas.openxmlformats.org/officeDocument/2006/relationships/customXml" Target="../ink/ink17.xml"/><Relationship Id="rId40" Type="http://schemas.openxmlformats.org/officeDocument/2006/relationships/customXml" Target="../ink/ink25.xml"/><Relationship Id="rId45" Type="http://schemas.openxmlformats.org/officeDocument/2006/relationships/image" Target="../media/image31.png"/><Relationship Id="rId66" Type="http://schemas.openxmlformats.org/officeDocument/2006/relationships/image" Target="../media/image41.png"/><Relationship Id="rId87" Type="http://schemas.openxmlformats.org/officeDocument/2006/relationships/customXml" Target="../ink/ink49.xml"/><Relationship Id="rId110" Type="http://schemas.openxmlformats.org/officeDocument/2006/relationships/image" Target="../media/image63.png"/><Relationship Id="rId115" Type="http://schemas.openxmlformats.org/officeDocument/2006/relationships/image" Target="../media/image65.png"/><Relationship Id="rId131" Type="http://schemas.openxmlformats.org/officeDocument/2006/relationships/image" Target="../media/image73.png"/><Relationship Id="rId136" Type="http://schemas.openxmlformats.org/officeDocument/2006/relationships/customXml" Target="../ink/ink74.xml"/><Relationship Id="rId61" Type="http://schemas.openxmlformats.org/officeDocument/2006/relationships/customXml" Target="../ink/ink36.xml"/><Relationship Id="rId82" Type="http://schemas.openxmlformats.org/officeDocument/2006/relationships/image" Target="../media/image49.png"/><Relationship Id="rId152" Type="http://schemas.openxmlformats.org/officeDocument/2006/relationships/customXml" Target="../ink/ink82.xml"/><Relationship Id="rId19" Type="http://schemas.openxmlformats.org/officeDocument/2006/relationships/image" Target="../media/image18.png"/><Relationship Id="rId14" Type="http://schemas.openxmlformats.org/officeDocument/2006/relationships/customXml" Target="../ink/ink12.xml"/><Relationship Id="rId30" Type="http://schemas.openxmlformats.org/officeDocument/2006/relationships/customXml" Target="../ink/ink20.xml"/><Relationship Id="rId35" Type="http://schemas.openxmlformats.org/officeDocument/2006/relationships/image" Target="../media/image26.png"/><Relationship Id="rId56" Type="http://schemas.openxmlformats.org/officeDocument/2006/relationships/image" Target="../media/image36.png"/><Relationship Id="rId77" Type="http://schemas.openxmlformats.org/officeDocument/2006/relationships/customXml" Target="../ink/ink44.xml"/><Relationship Id="rId100" Type="http://schemas.openxmlformats.org/officeDocument/2006/relationships/image" Target="../media/image58.png"/><Relationship Id="rId105" Type="http://schemas.openxmlformats.org/officeDocument/2006/relationships/customXml" Target="../ink/ink58.xml"/><Relationship Id="rId126" Type="http://schemas.openxmlformats.org/officeDocument/2006/relationships/customXml" Target="../ink/ink69.xml"/><Relationship Id="rId147" Type="http://schemas.openxmlformats.org/officeDocument/2006/relationships/image" Target="../media/image81.png"/><Relationship Id="rId8" Type="http://schemas.openxmlformats.org/officeDocument/2006/relationships/customXml" Target="../ink/ink9.xml"/><Relationship Id="rId51" Type="http://schemas.openxmlformats.org/officeDocument/2006/relationships/customXml" Target="../ink/ink31.xml"/><Relationship Id="rId72" Type="http://schemas.openxmlformats.org/officeDocument/2006/relationships/image" Target="../media/image44.png"/><Relationship Id="rId93" Type="http://schemas.openxmlformats.org/officeDocument/2006/relationships/customXml" Target="../ink/ink52.xml"/><Relationship Id="rId98" Type="http://schemas.openxmlformats.org/officeDocument/2006/relationships/image" Target="../media/image57.png"/><Relationship Id="rId121" Type="http://schemas.openxmlformats.org/officeDocument/2006/relationships/image" Target="../media/image68.png"/><Relationship Id="rId142" Type="http://schemas.openxmlformats.org/officeDocument/2006/relationships/customXml" Target="../ink/ink77.xml"/><Relationship Id="rId3" Type="http://schemas.openxmlformats.org/officeDocument/2006/relationships/image" Target="../media/image10.png"/><Relationship Id="rId25" Type="http://schemas.openxmlformats.org/officeDocument/2006/relationships/image" Target="../media/image21.png"/><Relationship Id="rId46" Type="http://schemas.openxmlformats.org/officeDocument/2006/relationships/customXml" Target="../ink/ink28.xml"/><Relationship Id="rId67" Type="http://schemas.openxmlformats.org/officeDocument/2006/relationships/customXml" Target="../ink/ink39.xml"/><Relationship Id="rId116" Type="http://schemas.openxmlformats.org/officeDocument/2006/relationships/customXml" Target="../ink/ink64.xml"/><Relationship Id="rId137" Type="http://schemas.openxmlformats.org/officeDocument/2006/relationships/image" Target="../media/image76.png"/><Relationship Id="rId20" Type="http://schemas.openxmlformats.org/officeDocument/2006/relationships/customXml" Target="../ink/ink15.xml"/><Relationship Id="rId41" Type="http://schemas.openxmlformats.org/officeDocument/2006/relationships/image" Target="../media/image29.png"/><Relationship Id="rId62" Type="http://schemas.openxmlformats.org/officeDocument/2006/relationships/image" Target="../media/image39.png"/><Relationship Id="rId83" Type="http://schemas.openxmlformats.org/officeDocument/2006/relationships/customXml" Target="../ink/ink47.xml"/><Relationship Id="rId88" Type="http://schemas.openxmlformats.org/officeDocument/2006/relationships/image" Target="../media/image52.png"/><Relationship Id="rId111" Type="http://schemas.openxmlformats.org/officeDocument/2006/relationships/customXml" Target="../ink/ink61.xml"/><Relationship Id="rId132" Type="http://schemas.openxmlformats.org/officeDocument/2006/relationships/customXml" Target="../ink/ink72.xml"/><Relationship Id="rId153" Type="http://schemas.openxmlformats.org/officeDocument/2006/relationships/customXml" Target="../ink/ink83.xml"/><Relationship Id="rId15" Type="http://schemas.openxmlformats.org/officeDocument/2006/relationships/image" Target="../media/image16.png"/><Relationship Id="rId36" Type="http://schemas.openxmlformats.org/officeDocument/2006/relationships/customXml" Target="../ink/ink23.xml"/><Relationship Id="rId57" Type="http://schemas.openxmlformats.org/officeDocument/2006/relationships/customXml" Target="../ink/ink34.xml"/><Relationship Id="rId106" Type="http://schemas.openxmlformats.org/officeDocument/2006/relationships/image" Target="../media/image61.png"/><Relationship Id="rId127" Type="http://schemas.openxmlformats.org/officeDocument/2006/relationships/image" Target="../media/image71.png"/><Relationship Id="rId10" Type="http://schemas.openxmlformats.org/officeDocument/2006/relationships/customXml" Target="../ink/ink10.xml"/><Relationship Id="rId31" Type="http://schemas.openxmlformats.org/officeDocument/2006/relationships/image" Target="../media/image24.png"/><Relationship Id="rId52" Type="http://schemas.openxmlformats.org/officeDocument/2006/relationships/image" Target="../media/image34.png"/><Relationship Id="rId73" Type="http://schemas.openxmlformats.org/officeDocument/2006/relationships/customXml" Target="../ink/ink42.xml"/><Relationship Id="rId78" Type="http://schemas.openxmlformats.org/officeDocument/2006/relationships/image" Target="../media/image47.png"/><Relationship Id="rId94" Type="http://schemas.openxmlformats.org/officeDocument/2006/relationships/image" Target="../media/image55.png"/><Relationship Id="rId99" Type="http://schemas.openxmlformats.org/officeDocument/2006/relationships/customXml" Target="../ink/ink55.xml"/><Relationship Id="rId101" Type="http://schemas.openxmlformats.org/officeDocument/2006/relationships/customXml" Target="../ink/ink56.xml"/><Relationship Id="rId122" Type="http://schemas.openxmlformats.org/officeDocument/2006/relationships/customXml" Target="../ink/ink67.xml"/><Relationship Id="rId143" Type="http://schemas.openxmlformats.org/officeDocument/2006/relationships/image" Target="../media/image79.png"/><Relationship Id="rId148" Type="http://schemas.openxmlformats.org/officeDocument/2006/relationships/customXml" Target="../ink/ink80.xml"/><Relationship Id="rId4" Type="http://schemas.openxmlformats.org/officeDocument/2006/relationships/customXml" Target="../ink/ink7.xml"/><Relationship Id="rId9" Type="http://schemas.openxmlformats.org/officeDocument/2006/relationships/image" Target="../media/image13.png"/><Relationship Id="rId26" Type="http://schemas.openxmlformats.org/officeDocument/2006/relationships/customXml" Target="../ink/ink18.xml"/><Relationship Id="rId47" Type="http://schemas.openxmlformats.org/officeDocument/2006/relationships/customXml" Target="../ink/ink29.xml"/><Relationship Id="rId68" Type="http://schemas.openxmlformats.org/officeDocument/2006/relationships/image" Target="../media/image42.png"/><Relationship Id="rId89" Type="http://schemas.openxmlformats.org/officeDocument/2006/relationships/customXml" Target="../ink/ink50.xml"/><Relationship Id="rId112" Type="http://schemas.openxmlformats.org/officeDocument/2006/relationships/image" Target="../media/image64.png"/><Relationship Id="rId133" Type="http://schemas.openxmlformats.org/officeDocument/2006/relationships/image" Target="../media/image74.png"/><Relationship Id="rId154" Type="http://schemas.openxmlformats.org/officeDocument/2006/relationships/image" Target="../media/image84.png"/><Relationship Id="rId16" Type="http://schemas.openxmlformats.org/officeDocument/2006/relationships/customXml" Target="../ink/ink13.xml"/><Relationship Id="rId37" Type="http://schemas.openxmlformats.org/officeDocument/2006/relationships/image" Target="../media/image27.png"/><Relationship Id="rId58" Type="http://schemas.openxmlformats.org/officeDocument/2006/relationships/image" Target="../media/image37.png"/><Relationship Id="rId79" Type="http://schemas.openxmlformats.org/officeDocument/2006/relationships/customXml" Target="../ink/ink45.xml"/><Relationship Id="rId102" Type="http://schemas.openxmlformats.org/officeDocument/2006/relationships/image" Target="../media/image59.png"/><Relationship Id="rId123" Type="http://schemas.openxmlformats.org/officeDocument/2006/relationships/image" Target="../media/image69.png"/><Relationship Id="rId144" Type="http://schemas.openxmlformats.org/officeDocument/2006/relationships/customXml" Target="../ink/ink78.xml"/><Relationship Id="rId90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7.png"/><Relationship Id="rId117" Type="http://schemas.openxmlformats.org/officeDocument/2006/relationships/customXml" Target="../ink/ink141.xml"/><Relationship Id="rId21" Type="http://schemas.openxmlformats.org/officeDocument/2006/relationships/customXml" Target="../ink/ink93.xml"/><Relationship Id="rId42" Type="http://schemas.openxmlformats.org/officeDocument/2006/relationships/image" Target="../media/image105.png"/><Relationship Id="rId47" Type="http://schemas.openxmlformats.org/officeDocument/2006/relationships/customXml" Target="../ink/ink106.xml"/><Relationship Id="rId63" Type="http://schemas.openxmlformats.org/officeDocument/2006/relationships/customXml" Target="../ink/ink114.xml"/><Relationship Id="rId68" Type="http://schemas.openxmlformats.org/officeDocument/2006/relationships/image" Target="../media/image118.png"/><Relationship Id="rId84" Type="http://schemas.openxmlformats.org/officeDocument/2006/relationships/image" Target="../media/image126.png"/><Relationship Id="rId89" Type="http://schemas.openxmlformats.org/officeDocument/2006/relationships/customXml" Target="../ink/ink127.xml"/><Relationship Id="rId112" Type="http://schemas.openxmlformats.org/officeDocument/2006/relationships/image" Target="../media/image140.png"/><Relationship Id="rId16" Type="http://schemas.openxmlformats.org/officeDocument/2006/relationships/image" Target="../media/image92.png"/><Relationship Id="rId107" Type="http://schemas.openxmlformats.org/officeDocument/2006/relationships/customXml" Target="../ink/ink136.xml"/><Relationship Id="rId11" Type="http://schemas.openxmlformats.org/officeDocument/2006/relationships/customXml" Target="../ink/ink88.xml"/><Relationship Id="rId32" Type="http://schemas.openxmlformats.org/officeDocument/2006/relationships/image" Target="../media/image100.png"/><Relationship Id="rId37" Type="http://schemas.openxmlformats.org/officeDocument/2006/relationships/customXml" Target="../ink/ink101.xml"/><Relationship Id="rId53" Type="http://schemas.openxmlformats.org/officeDocument/2006/relationships/customXml" Target="../ink/ink109.xml"/><Relationship Id="rId58" Type="http://schemas.openxmlformats.org/officeDocument/2006/relationships/image" Target="../media/image113.png"/><Relationship Id="rId74" Type="http://schemas.openxmlformats.org/officeDocument/2006/relationships/image" Target="../media/image121.png"/><Relationship Id="rId79" Type="http://schemas.openxmlformats.org/officeDocument/2006/relationships/customXml" Target="../ink/ink122.xml"/><Relationship Id="rId102" Type="http://schemas.openxmlformats.org/officeDocument/2006/relationships/image" Target="../media/image135.png"/><Relationship Id="rId5" Type="http://schemas.openxmlformats.org/officeDocument/2006/relationships/customXml" Target="../ink/ink85.xml"/><Relationship Id="rId90" Type="http://schemas.openxmlformats.org/officeDocument/2006/relationships/image" Target="../media/image129.png"/><Relationship Id="rId95" Type="http://schemas.openxmlformats.org/officeDocument/2006/relationships/customXml" Target="../ink/ink130.xml"/><Relationship Id="rId22" Type="http://schemas.openxmlformats.org/officeDocument/2006/relationships/image" Target="../media/image95.png"/><Relationship Id="rId27" Type="http://schemas.openxmlformats.org/officeDocument/2006/relationships/customXml" Target="../ink/ink96.xml"/><Relationship Id="rId43" Type="http://schemas.openxmlformats.org/officeDocument/2006/relationships/customXml" Target="../ink/ink104.xml"/><Relationship Id="rId48" Type="http://schemas.openxmlformats.org/officeDocument/2006/relationships/image" Target="../media/image108.png"/><Relationship Id="rId64" Type="http://schemas.openxmlformats.org/officeDocument/2006/relationships/image" Target="../media/image116.png"/><Relationship Id="rId69" Type="http://schemas.openxmlformats.org/officeDocument/2006/relationships/customXml" Target="../ink/ink117.xml"/><Relationship Id="rId113" Type="http://schemas.openxmlformats.org/officeDocument/2006/relationships/customXml" Target="../ink/ink139.xml"/><Relationship Id="rId118" Type="http://schemas.openxmlformats.org/officeDocument/2006/relationships/image" Target="../media/image143.png"/><Relationship Id="rId80" Type="http://schemas.openxmlformats.org/officeDocument/2006/relationships/image" Target="../media/image124.png"/><Relationship Id="rId85" Type="http://schemas.openxmlformats.org/officeDocument/2006/relationships/customXml" Target="../ink/ink125.xml"/><Relationship Id="rId12" Type="http://schemas.openxmlformats.org/officeDocument/2006/relationships/image" Target="../media/image90.png"/><Relationship Id="rId17" Type="http://schemas.openxmlformats.org/officeDocument/2006/relationships/customXml" Target="../ink/ink91.xml"/><Relationship Id="rId33" Type="http://schemas.openxmlformats.org/officeDocument/2006/relationships/customXml" Target="../ink/ink99.xml"/><Relationship Id="rId38" Type="http://schemas.openxmlformats.org/officeDocument/2006/relationships/image" Target="../media/image103.png"/><Relationship Id="rId59" Type="http://schemas.openxmlformats.org/officeDocument/2006/relationships/customXml" Target="../ink/ink112.xml"/><Relationship Id="rId103" Type="http://schemas.openxmlformats.org/officeDocument/2006/relationships/customXml" Target="../ink/ink134.xml"/><Relationship Id="rId108" Type="http://schemas.openxmlformats.org/officeDocument/2006/relationships/image" Target="../media/image138.png"/><Relationship Id="rId54" Type="http://schemas.openxmlformats.org/officeDocument/2006/relationships/image" Target="../media/image111.png"/><Relationship Id="rId70" Type="http://schemas.openxmlformats.org/officeDocument/2006/relationships/image" Target="../media/image119.png"/><Relationship Id="rId75" Type="http://schemas.openxmlformats.org/officeDocument/2006/relationships/customXml" Target="../ink/ink120.xml"/><Relationship Id="rId91" Type="http://schemas.openxmlformats.org/officeDocument/2006/relationships/customXml" Target="../ink/ink128.xml"/><Relationship Id="rId9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23" Type="http://schemas.openxmlformats.org/officeDocument/2006/relationships/customXml" Target="../ink/ink94.xml"/><Relationship Id="rId28" Type="http://schemas.openxmlformats.org/officeDocument/2006/relationships/image" Target="../media/image98.png"/><Relationship Id="rId49" Type="http://schemas.openxmlformats.org/officeDocument/2006/relationships/customXml" Target="../ink/ink107.xml"/><Relationship Id="rId114" Type="http://schemas.openxmlformats.org/officeDocument/2006/relationships/image" Target="../media/image141.png"/><Relationship Id="rId119" Type="http://schemas.openxmlformats.org/officeDocument/2006/relationships/customXml" Target="../ink/ink142.xml"/><Relationship Id="rId44" Type="http://schemas.openxmlformats.org/officeDocument/2006/relationships/image" Target="../media/image106.png"/><Relationship Id="rId60" Type="http://schemas.openxmlformats.org/officeDocument/2006/relationships/image" Target="../media/image114.png"/><Relationship Id="rId65" Type="http://schemas.openxmlformats.org/officeDocument/2006/relationships/customXml" Target="../ink/ink115.xml"/><Relationship Id="rId81" Type="http://schemas.openxmlformats.org/officeDocument/2006/relationships/customXml" Target="../ink/ink123.xml"/><Relationship Id="rId86" Type="http://schemas.openxmlformats.org/officeDocument/2006/relationships/image" Target="../media/image127.png"/><Relationship Id="rId4" Type="http://schemas.openxmlformats.org/officeDocument/2006/relationships/image" Target="../media/image86.png"/><Relationship Id="rId9" Type="http://schemas.openxmlformats.org/officeDocument/2006/relationships/customXml" Target="../ink/ink87.xml"/><Relationship Id="rId13" Type="http://schemas.openxmlformats.org/officeDocument/2006/relationships/customXml" Target="../ink/ink89.xml"/><Relationship Id="rId18" Type="http://schemas.openxmlformats.org/officeDocument/2006/relationships/image" Target="../media/image93.png"/><Relationship Id="rId39" Type="http://schemas.openxmlformats.org/officeDocument/2006/relationships/customXml" Target="../ink/ink102.xml"/><Relationship Id="rId109" Type="http://schemas.openxmlformats.org/officeDocument/2006/relationships/customXml" Target="../ink/ink137.xml"/><Relationship Id="rId34" Type="http://schemas.openxmlformats.org/officeDocument/2006/relationships/image" Target="../media/image101.png"/><Relationship Id="rId50" Type="http://schemas.openxmlformats.org/officeDocument/2006/relationships/image" Target="../media/image109.png"/><Relationship Id="rId55" Type="http://schemas.openxmlformats.org/officeDocument/2006/relationships/customXml" Target="../ink/ink110.xml"/><Relationship Id="rId76" Type="http://schemas.openxmlformats.org/officeDocument/2006/relationships/image" Target="../media/image122.png"/><Relationship Id="rId97" Type="http://schemas.openxmlformats.org/officeDocument/2006/relationships/customXml" Target="../ink/ink131.xml"/><Relationship Id="rId104" Type="http://schemas.openxmlformats.org/officeDocument/2006/relationships/image" Target="../media/image136.png"/><Relationship Id="rId120" Type="http://schemas.openxmlformats.org/officeDocument/2006/relationships/image" Target="../media/image144.png"/><Relationship Id="rId7" Type="http://schemas.openxmlformats.org/officeDocument/2006/relationships/customXml" Target="../ink/ink86.xml"/><Relationship Id="rId71" Type="http://schemas.openxmlformats.org/officeDocument/2006/relationships/customXml" Target="../ink/ink118.xml"/><Relationship Id="rId92" Type="http://schemas.openxmlformats.org/officeDocument/2006/relationships/image" Target="../media/image130.png"/><Relationship Id="rId2" Type="http://schemas.openxmlformats.org/officeDocument/2006/relationships/image" Target="../media/image9.png"/><Relationship Id="rId29" Type="http://schemas.openxmlformats.org/officeDocument/2006/relationships/customXml" Target="../ink/ink97.xml"/><Relationship Id="rId24" Type="http://schemas.openxmlformats.org/officeDocument/2006/relationships/image" Target="../media/image96.png"/><Relationship Id="rId40" Type="http://schemas.openxmlformats.org/officeDocument/2006/relationships/image" Target="../media/image104.png"/><Relationship Id="rId45" Type="http://schemas.openxmlformats.org/officeDocument/2006/relationships/customXml" Target="../ink/ink105.xml"/><Relationship Id="rId66" Type="http://schemas.openxmlformats.org/officeDocument/2006/relationships/image" Target="../media/image117.png"/><Relationship Id="rId87" Type="http://schemas.openxmlformats.org/officeDocument/2006/relationships/customXml" Target="../ink/ink126.xml"/><Relationship Id="rId110" Type="http://schemas.openxmlformats.org/officeDocument/2006/relationships/image" Target="../media/image139.png"/><Relationship Id="rId115" Type="http://schemas.openxmlformats.org/officeDocument/2006/relationships/customXml" Target="../ink/ink140.xml"/><Relationship Id="rId61" Type="http://schemas.openxmlformats.org/officeDocument/2006/relationships/customXml" Target="../ink/ink113.xml"/><Relationship Id="rId82" Type="http://schemas.openxmlformats.org/officeDocument/2006/relationships/image" Target="../media/image125.png"/><Relationship Id="rId19" Type="http://schemas.openxmlformats.org/officeDocument/2006/relationships/customXml" Target="../ink/ink92.xml"/><Relationship Id="rId14" Type="http://schemas.openxmlformats.org/officeDocument/2006/relationships/image" Target="../media/image91.png"/><Relationship Id="rId30" Type="http://schemas.openxmlformats.org/officeDocument/2006/relationships/image" Target="../media/image99.png"/><Relationship Id="rId35" Type="http://schemas.openxmlformats.org/officeDocument/2006/relationships/customXml" Target="../ink/ink100.xml"/><Relationship Id="rId56" Type="http://schemas.openxmlformats.org/officeDocument/2006/relationships/image" Target="../media/image112.png"/><Relationship Id="rId77" Type="http://schemas.openxmlformats.org/officeDocument/2006/relationships/customXml" Target="../ink/ink121.xml"/><Relationship Id="rId100" Type="http://schemas.openxmlformats.org/officeDocument/2006/relationships/image" Target="../media/image134.png"/><Relationship Id="rId105" Type="http://schemas.openxmlformats.org/officeDocument/2006/relationships/customXml" Target="../ink/ink135.xml"/><Relationship Id="rId8" Type="http://schemas.openxmlformats.org/officeDocument/2006/relationships/image" Target="../media/image88.png"/><Relationship Id="rId51" Type="http://schemas.openxmlformats.org/officeDocument/2006/relationships/customXml" Target="../ink/ink108.xml"/><Relationship Id="rId72" Type="http://schemas.openxmlformats.org/officeDocument/2006/relationships/image" Target="../media/image120.png"/><Relationship Id="rId93" Type="http://schemas.openxmlformats.org/officeDocument/2006/relationships/customXml" Target="../ink/ink129.xml"/><Relationship Id="rId98" Type="http://schemas.openxmlformats.org/officeDocument/2006/relationships/image" Target="../media/image133.png"/><Relationship Id="rId121" Type="http://schemas.openxmlformats.org/officeDocument/2006/relationships/customXml" Target="../ink/ink143.xml"/><Relationship Id="rId3" Type="http://schemas.openxmlformats.org/officeDocument/2006/relationships/customXml" Target="../ink/ink84.xml"/><Relationship Id="rId25" Type="http://schemas.openxmlformats.org/officeDocument/2006/relationships/customXml" Target="../ink/ink95.xml"/><Relationship Id="rId46" Type="http://schemas.openxmlformats.org/officeDocument/2006/relationships/image" Target="../media/image107.png"/><Relationship Id="rId67" Type="http://schemas.openxmlformats.org/officeDocument/2006/relationships/customXml" Target="../ink/ink116.xml"/><Relationship Id="rId116" Type="http://schemas.openxmlformats.org/officeDocument/2006/relationships/image" Target="../media/image142.png"/><Relationship Id="rId20" Type="http://schemas.openxmlformats.org/officeDocument/2006/relationships/image" Target="../media/image94.png"/><Relationship Id="rId41" Type="http://schemas.openxmlformats.org/officeDocument/2006/relationships/customXml" Target="../ink/ink103.xml"/><Relationship Id="rId62" Type="http://schemas.openxmlformats.org/officeDocument/2006/relationships/image" Target="../media/image115.png"/><Relationship Id="rId83" Type="http://schemas.openxmlformats.org/officeDocument/2006/relationships/customXml" Target="../ink/ink124.xml"/><Relationship Id="rId88" Type="http://schemas.openxmlformats.org/officeDocument/2006/relationships/image" Target="../media/image128.png"/><Relationship Id="rId111" Type="http://schemas.openxmlformats.org/officeDocument/2006/relationships/customXml" Target="../ink/ink138.xml"/><Relationship Id="rId15" Type="http://schemas.openxmlformats.org/officeDocument/2006/relationships/customXml" Target="../ink/ink90.xml"/><Relationship Id="rId36" Type="http://schemas.openxmlformats.org/officeDocument/2006/relationships/image" Target="../media/image102.png"/><Relationship Id="rId57" Type="http://schemas.openxmlformats.org/officeDocument/2006/relationships/customXml" Target="../ink/ink111.xml"/><Relationship Id="rId106" Type="http://schemas.openxmlformats.org/officeDocument/2006/relationships/image" Target="../media/image137.png"/><Relationship Id="rId10" Type="http://schemas.openxmlformats.org/officeDocument/2006/relationships/image" Target="../media/image89.png"/><Relationship Id="rId31" Type="http://schemas.openxmlformats.org/officeDocument/2006/relationships/customXml" Target="../ink/ink98.xml"/><Relationship Id="rId52" Type="http://schemas.openxmlformats.org/officeDocument/2006/relationships/image" Target="../media/image110.png"/><Relationship Id="rId73" Type="http://schemas.openxmlformats.org/officeDocument/2006/relationships/customXml" Target="../ink/ink119.xml"/><Relationship Id="rId78" Type="http://schemas.openxmlformats.org/officeDocument/2006/relationships/image" Target="../media/image123.png"/><Relationship Id="rId94" Type="http://schemas.openxmlformats.org/officeDocument/2006/relationships/image" Target="../media/image131.png"/><Relationship Id="rId99" Type="http://schemas.openxmlformats.org/officeDocument/2006/relationships/customXml" Target="../ink/ink132.xml"/><Relationship Id="rId101" Type="http://schemas.openxmlformats.org/officeDocument/2006/relationships/customXml" Target="../ink/ink133.xml"/><Relationship Id="rId122" Type="http://schemas.openxmlformats.org/officeDocument/2006/relationships/image" Target="../media/image14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9.xml"/><Relationship Id="rId18" Type="http://schemas.openxmlformats.org/officeDocument/2006/relationships/image" Target="../media/image154.png"/><Relationship Id="rId26" Type="http://schemas.openxmlformats.org/officeDocument/2006/relationships/image" Target="../media/image158.png"/><Relationship Id="rId39" Type="http://schemas.openxmlformats.org/officeDocument/2006/relationships/customXml" Target="../ink/ink162.xml"/><Relationship Id="rId21" Type="http://schemas.openxmlformats.org/officeDocument/2006/relationships/customXml" Target="../ink/ink153.xml"/><Relationship Id="rId34" Type="http://schemas.openxmlformats.org/officeDocument/2006/relationships/image" Target="../media/image162.png"/><Relationship Id="rId42" Type="http://schemas.openxmlformats.org/officeDocument/2006/relationships/image" Target="../media/image166.png"/><Relationship Id="rId7" Type="http://schemas.openxmlformats.org/officeDocument/2006/relationships/customXml" Target="../ink/ink146.xml"/><Relationship Id="rId2" Type="http://schemas.openxmlformats.org/officeDocument/2006/relationships/image" Target="../media/image85.png"/><Relationship Id="rId16" Type="http://schemas.openxmlformats.org/officeDocument/2006/relationships/image" Target="../media/image153.png"/><Relationship Id="rId29" Type="http://schemas.openxmlformats.org/officeDocument/2006/relationships/customXml" Target="../ink/ink1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customXml" Target="../ink/ink148.xml"/><Relationship Id="rId24" Type="http://schemas.openxmlformats.org/officeDocument/2006/relationships/image" Target="../media/image157.png"/><Relationship Id="rId32" Type="http://schemas.openxmlformats.org/officeDocument/2006/relationships/image" Target="../media/image161.png"/><Relationship Id="rId37" Type="http://schemas.openxmlformats.org/officeDocument/2006/relationships/customXml" Target="../ink/ink161.xml"/><Relationship Id="rId40" Type="http://schemas.openxmlformats.org/officeDocument/2006/relationships/image" Target="../media/image165.png"/><Relationship Id="rId45" Type="http://schemas.openxmlformats.org/officeDocument/2006/relationships/customXml" Target="../ink/ink165.xml"/><Relationship Id="rId5" Type="http://schemas.openxmlformats.org/officeDocument/2006/relationships/customXml" Target="../ink/ink145.xml"/><Relationship Id="rId15" Type="http://schemas.openxmlformats.org/officeDocument/2006/relationships/customXml" Target="../ink/ink150.xml"/><Relationship Id="rId23" Type="http://schemas.openxmlformats.org/officeDocument/2006/relationships/customXml" Target="../ink/ink154.xml"/><Relationship Id="rId28" Type="http://schemas.openxmlformats.org/officeDocument/2006/relationships/image" Target="../media/image159.png"/><Relationship Id="rId36" Type="http://schemas.openxmlformats.org/officeDocument/2006/relationships/image" Target="../media/image163.png"/><Relationship Id="rId10" Type="http://schemas.openxmlformats.org/officeDocument/2006/relationships/image" Target="../media/image150.png"/><Relationship Id="rId19" Type="http://schemas.openxmlformats.org/officeDocument/2006/relationships/customXml" Target="../ink/ink152.xml"/><Relationship Id="rId31" Type="http://schemas.openxmlformats.org/officeDocument/2006/relationships/customXml" Target="../ink/ink158.xml"/><Relationship Id="rId44" Type="http://schemas.openxmlformats.org/officeDocument/2006/relationships/image" Target="../media/image167.png"/><Relationship Id="rId4" Type="http://schemas.openxmlformats.org/officeDocument/2006/relationships/image" Target="../media/image147.png"/><Relationship Id="rId9" Type="http://schemas.openxmlformats.org/officeDocument/2006/relationships/customXml" Target="../ink/ink147.xml"/><Relationship Id="rId14" Type="http://schemas.openxmlformats.org/officeDocument/2006/relationships/image" Target="../media/image152.png"/><Relationship Id="rId22" Type="http://schemas.openxmlformats.org/officeDocument/2006/relationships/image" Target="../media/image156.png"/><Relationship Id="rId27" Type="http://schemas.openxmlformats.org/officeDocument/2006/relationships/customXml" Target="../ink/ink156.xml"/><Relationship Id="rId30" Type="http://schemas.openxmlformats.org/officeDocument/2006/relationships/image" Target="../media/image160.png"/><Relationship Id="rId35" Type="http://schemas.openxmlformats.org/officeDocument/2006/relationships/customXml" Target="../ink/ink160.xml"/><Relationship Id="rId43" Type="http://schemas.openxmlformats.org/officeDocument/2006/relationships/customXml" Target="../ink/ink164.xml"/><Relationship Id="rId8" Type="http://schemas.openxmlformats.org/officeDocument/2006/relationships/image" Target="../media/image149.png"/><Relationship Id="rId3" Type="http://schemas.openxmlformats.org/officeDocument/2006/relationships/customXml" Target="../ink/ink144.xml"/><Relationship Id="rId12" Type="http://schemas.openxmlformats.org/officeDocument/2006/relationships/image" Target="../media/image151.png"/><Relationship Id="rId17" Type="http://schemas.openxmlformats.org/officeDocument/2006/relationships/customXml" Target="../ink/ink151.xml"/><Relationship Id="rId25" Type="http://schemas.openxmlformats.org/officeDocument/2006/relationships/customXml" Target="../ink/ink155.xml"/><Relationship Id="rId33" Type="http://schemas.openxmlformats.org/officeDocument/2006/relationships/customXml" Target="../ink/ink159.xml"/><Relationship Id="rId38" Type="http://schemas.openxmlformats.org/officeDocument/2006/relationships/image" Target="../media/image164.png"/><Relationship Id="rId46" Type="http://schemas.openxmlformats.org/officeDocument/2006/relationships/image" Target="../media/image168.png"/><Relationship Id="rId20" Type="http://schemas.openxmlformats.org/officeDocument/2006/relationships/image" Target="../media/image155.png"/><Relationship Id="rId41" Type="http://schemas.openxmlformats.org/officeDocument/2006/relationships/customXml" Target="../ink/ink1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varijanse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53424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</a:t>
            </a:r>
            <a:endParaRPr lang="sr-Cyrl-R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9138"/>
            <a:ext cx="8229600" cy="519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EAE8CD-44BA-4E7B-B222-41406FD0EFA1}"/>
                  </a:ext>
                </a:extLst>
              </p14:cNvPr>
              <p14:cNvContentPartPr/>
              <p14:nvPr/>
            </p14:nvContentPartPr>
            <p14:xfrm>
              <a:off x="5558720" y="3931280"/>
              <a:ext cx="519120" cy="21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EAE8CD-44BA-4E7B-B222-41406FD0EF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1080" y="3913640"/>
                <a:ext cx="5547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8EDDF1-9D14-4851-A8DF-F9D4C5CA81D6}"/>
                  </a:ext>
                </a:extLst>
              </p14:cNvPr>
              <p14:cNvContentPartPr/>
              <p14:nvPr/>
            </p14:nvContentPartPr>
            <p14:xfrm>
              <a:off x="2772320" y="6477920"/>
              <a:ext cx="825480" cy="55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8EDDF1-9D14-4851-A8DF-F9D4C5CA81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4680" y="6460280"/>
                <a:ext cx="8611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A86CF22-9897-42E5-8CE2-37A720F3349F}"/>
                  </a:ext>
                </a:extLst>
              </p14:cNvPr>
              <p14:cNvContentPartPr/>
              <p14:nvPr/>
            </p14:nvContentPartPr>
            <p14:xfrm>
              <a:off x="5296640" y="6538040"/>
              <a:ext cx="1243800" cy="11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A86CF22-9897-42E5-8CE2-37A720F334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79000" y="6520040"/>
                <a:ext cx="1279440" cy="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44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</a:t>
            </a:r>
            <a:endParaRPr lang="sr-Cyrl-R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2" y="1628800"/>
            <a:ext cx="917927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D98EBF-CFDD-47B4-B8F0-CA412A13B758}"/>
                  </a:ext>
                </a:extLst>
              </p14:cNvPr>
              <p14:cNvContentPartPr/>
              <p14:nvPr/>
            </p14:nvContentPartPr>
            <p14:xfrm>
              <a:off x="5096480" y="2047760"/>
              <a:ext cx="2398680" cy="4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D98EBF-CFDD-47B4-B8F0-CA412A13B7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8840" y="2029760"/>
                <a:ext cx="24343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D2CDFB-1279-406D-9F62-9A9A2634FAB3}"/>
                  </a:ext>
                </a:extLst>
              </p14:cNvPr>
              <p14:cNvContentPartPr/>
              <p14:nvPr/>
            </p14:nvContentPartPr>
            <p14:xfrm>
              <a:off x="4545320" y="3578120"/>
              <a:ext cx="561600" cy="2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D2CDFB-1279-406D-9F62-9A9A2634FA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7680" y="3560120"/>
                <a:ext cx="5972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E36289B-0B6C-49EF-969D-F4E73EEAE2E8}"/>
                  </a:ext>
                </a:extLst>
              </p14:cNvPr>
              <p14:cNvContentPartPr/>
              <p14:nvPr/>
            </p14:nvContentPartPr>
            <p14:xfrm>
              <a:off x="1601960" y="4279040"/>
              <a:ext cx="1697040" cy="7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E36289B-0B6C-49EF-969D-F4E73EEAE2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84320" y="4261040"/>
                <a:ext cx="17326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DFB701-743B-418B-BF31-630D676A8E8B}"/>
                  </a:ext>
                </a:extLst>
              </p14:cNvPr>
              <p14:cNvContentPartPr/>
              <p14:nvPr/>
            </p14:nvContentPartPr>
            <p14:xfrm>
              <a:off x="5584280" y="4318640"/>
              <a:ext cx="2046600" cy="45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DFB701-743B-418B-BF31-630D676A8E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66280" y="4300640"/>
                <a:ext cx="20822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A100C6-F6E0-4C09-B96B-84710FC89463}"/>
                  </a:ext>
                </a:extLst>
              </p14:cNvPr>
              <p14:cNvContentPartPr/>
              <p14:nvPr/>
            </p14:nvContentPartPr>
            <p14:xfrm>
              <a:off x="1940360" y="4701680"/>
              <a:ext cx="2460960" cy="75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A100C6-F6E0-4C09-B96B-84710FC894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22360" y="4684040"/>
                <a:ext cx="24966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B7E2C59-040E-49CD-96F2-A1812E507832}"/>
                  </a:ext>
                </a:extLst>
              </p14:cNvPr>
              <p14:cNvContentPartPr/>
              <p14:nvPr/>
            </p14:nvContentPartPr>
            <p14:xfrm>
              <a:off x="4909280" y="4688000"/>
              <a:ext cx="1761120" cy="376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B7E2C59-040E-49CD-96F2-A1812E50783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91280" y="4670000"/>
                <a:ext cx="1796760" cy="4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02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ANOVA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Formule za sume kvadrata</a:t>
            </a:r>
            <a:endParaRPr lang="sr-Cyrl-RS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"/>
          <a:stretch/>
        </p:blipFill>
        <p:spPr bwMode="auto">
          <a:xfrm>
            <a:off x="214768" y="2492896"/>
            <a:ext cx="890768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47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izračunavanja</a:t>
            </a:r>
            <a:endParaRPr lang="sr-Cyrl-R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624963" cy="383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2410AF-8882-4ADB-B902-F7AAC0FBB607}"/>
                  </a:ext>
                </a:extLst>
              </p14:cNvPr>
              <p14:cNvContentPartPr/>
              <p14:nvPr/>
            </p14:nvContentPartPr>
            <p14:xfrm>
              <a:off x="3090200" y="2132856"/>
              <a:ext cx="4038480" cy="13443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2410AF-8882-4ADB-B902-F7AAC0FBB6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2560" y="2115215"/>
                <a:ext cx="4074120" cy="137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B66D08C-54DF-45FB-8134-773303721F48}"/>
                  </a:ext>
                </a:extLst>
              </p14:cNvPr>
              <p14:cNvContentPartPr/>
              <p14:nvPr/>
            </p14:nvContentPartPr>
            <p14:xfrm>
              <a:off x="4010720" y="2393000"/>
              <a:ext cx="360" cy="55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B66D08C-54DF-45FB-8134-773303721F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3080" y="2375360"/>
                <a:ext cx="360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4C599F-33F2-420F-8BAB-34E46DD084AA}"/>
                  </a:ext>
                </a:extLst>
              </p14:cNvPr>
              <p14:cNvContentPartPr/>
              <p14:nvPr/>
            </p14:nvContentPartPr>
            <p14:xfrm>
              <a:off x="3949160" y="2682800"/>
              <a:ext cx="25920" cy="22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4C599F-33F2-420F-8BAB-34E46DD084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1520" y="2665160"/>
                <a:ext cx="615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CA8655-9AB8-4E5B-8C93-70D9004E0B0B}"/>
                  </a:ext>
                </a:extLst>
              </p14:cNvPr>
              <p14:cNvContentPartPr/>
              <p14:nvPr/>
            </p14:nvContentPartPr>
            <p14:xfrm>
              <a:off x="3962120" y="3097520"/>
              <a:ext cx="13320" cy="209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CA8655-9AB8-4E5B-8C93-70D9004E0B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44120" y="3079880"/>
                <a:ext cx="489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E84D61-8FD7-4780-AE33-AE1F05D52E7A}"/>
                  </a:ext>
                </a:extLst>
              </p14:cNvPr>
              <p14:cNvContentPartPr/>
              <p14:nvPr/>
            </p14:nvContentPartPr>
            <p14:xfrm>
              <a:off x="5133560" y="2383640"/>
              <a:ext cx="360" cy="79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E84D61-8FD7-4780-AE33-AE1F05D52E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15920" y="2366000"/>
                <a:ext cx="36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C389F4A-EC00-4AD2-97A9-6DA6FF3A3A02}"/>
                  </a:ext>
                </a:extLst>
              </p14:cNvPr>
              <p14:cNvContentPartPr/>
              <p14:nvPr/>
            </p14:nvContentPartPr>
            <p14:xfrm>
              <a:off x="5102960" y="2615840"/>
              <a:ext cx="19440" cy="159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C389F4A-EC00-4AD2-97A9-6DA6FF3A3A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84960" y="2598200"/>
                <a:ext cx="550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3F6BDFA-E5A3-4152-8CEE-E0AB8089E2F4}"/>
                  </a:ext>
                </a:extLst>
              </p14:cNvPr>
              <p14:cNvContentPartPr/>
              <p14:nvPr/>
            </p14:nvContentPartPr>
            <p14:xfrm>
              <a:off x="4983440" y="2951000"/>
              <a:ext cx="72360" cy="588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3F6BDFA-E5A3-4152-8CEE-E0AB8089E2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5800" y="2933000"/>
                <a:ext cx="10800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09FEF6A-7A73-424D-8A32-688F812DA787}"/>
                  </a:ext>
                </a:extLst>
              </p14:cNvPr>
              <p14:cNvContentPartPr/>
              <p14:nvPr/>
            </p14:nvContentPartPr>
            <p14:xfrm>
              <a:off x="6219320" y="2315600"/>
              <a:ext cx="11880" cy="140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09FEF6A-7A73-424D-8A32-688F812DA78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01680" y="2297960"/>
                <a:ext cx="475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F4ED258-FDB2-407F-8379-AF1C7AEC3BD2}"/>
                  </a:ext>
                </a:extLst>
              </p14:cNvPr>
              <p14:cNvContentPartPr/>
              <p14:nvPr/>
            </p14:nvContentPartPr>
            <p14:xfrm>
              <a:off x="6119240" y="2593880"/>
              <a:ext cx="65880" cy="30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F4ED258-FDB2-407F-8379-AF1C7AEC3BD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01600" y="2576240"/>
                <a:ext cx="10152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ABA4E8-14C6-41A1-AFD5-DDB57F0D3DEC}"/>
                  </a:ext>
                </a:extLst>
              </p14:cNvPr>
              <p14:cNvContentPartPr/>
              <p14:nvPr/>
            </p14:nvContentPartPr>
            <p14:xfrm>
              <a:off x="6076760" y="3110120"/>
              <a:ext cx="22320" cy="324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ABA4E8-14C6-41A1-AFD5-DDB57F0D3DE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59120" y="3092480"/>
                <a:ext cx="579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84B029-7EC3-4006-A52B-5BA94B76EAB1}"/>
                  </a:ext>
                </a:extLst>
              </p14:cNvPr>
              <p14:cNvContentPartPr/>
              <p14:nvPr/>
            </p14:nvContentPartPr>
            <p14:xfrm>
              <a:off x="3977600" y="3087080"/>
              <a:ext cx="1800" cy="25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84B029-7EC3-4006-A52B-5BA94B76EAB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59600" y="3069440"/>
                <a:ext cx="374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96E0936-3293-4C91-BF04-00C234F29931}"/>
                  </a:ext>
                </a:extLst>
              </p14:cNvPr>
              <p14:cNvContentPartPr/>
              <p14:nvPr/>
            </p14:nvContentPartPr>
            <p14:xfrm>
              <a:off x="3966080" y="3303080"/>
              <a:ext cx="18360" cy="7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96E0936-3293-4C91-BF04-00C234F2993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48080" y="3285440"/>
                <a:ext cx="540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7A251BB-7C91-4868-B2BA-36A38F63379A}"/>
                  </a:ext>
                </a:extLst>
              </p14:cNvPr>
              <p14:cNvContentPartPr/>
              <p14:nvPr/>
            </p14:nvContentPartPr>
            <p14:xfrm>
              <a:off x="3648920" y="5589800"/>
              <a:ext cx="1490400" cy="61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7A251BB-7C91-4868-B2BA-36A38F63379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31280" y="5572160"/>
                <a:ext cx="15260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57930C5-1EEB-46D7-A304-3D969417A2AA}"/>
                  </a:ext>
                </a:extLst>
              </p14:cNvPr>
              <p14:cNvContentPartPr/>
              <p14:nvPr/>
            </p14:nvContentPartPr>
            <p14:xfrm>
              <a:off x="3351200" y="4027400"/>
              <a:ext cx="323640" cy="1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57930C5-1EEB-46D7-A304-3D969417A2A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33560" y="4009400"/>
                <a:ext cx="3592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9616291-0183-4469-BB32-D7EA1CA7CEF0}"/>
                  </a:ext>
                </a:extLst>
              </p14:cNvPr>
              <p14:cNvContentPartPr/>
              <p14:nvPr/>
            </p14:nvContentPartPr>
            <p14:xfrm>
              <a:off x="4448480" y="4028480"/>
              <a:ext cx="379080" cy="2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9616291-0183-4469-BB32-D7EA1CA7CEF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30480" y="4010480"/>
                <a:ext cx="414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5591073-9944-4823-864B-599C32599050}"/>
                  </a:ext>
                </a:extLst>
              </p14:cNvPr>
              <p14:cNvContentPartPr/>
              <p14:nvPr/>
            </p14:nvContentPartPr>
            <p14:xfrm>
              <a:off x="5509760" y="4051520"/>
              <a:ext cx="384120" cy="1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5591073-9944-4823-864B-599C3259905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1760" y="4033520"/>
                <a:ext cx="4197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C1A7695-4565-48C4-9444-68B425D5BB60}"/>
                  </a:ext>
                </a:extLst>
              </p14:cNvPr>
              <p14:cNvContentPartPr/>
              <p14:nvPr/>
            </p14:nvContentPartPr>
            <p14:xfrm>
              <a:off x="6578600" y="4066640"/>
              <a:ext cx="385200" cy="6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C1A7695-4565-48C4-9444-68B425D5BB6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60960" y="4048640"/>
                <a:ext cx="420840" cy="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768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izračunavanja</a:t>
            </a:r>
            <a:endParaRPr lang="sr-Cyrl-R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0" y="1772816"/>
            <a:ext cx="846094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EC21E1-4780-45EB-8073-97A7C3D1D1D8}"/>
                  </a:ext>
                </a:extLst>
              </p14:cNvPr>
              <p14:cNvContentPartPr/>
              <p14:nvPr/>
            </p14:nvContentPartPr>
            <p14:xfrm>
              <a:off x="2312960" y="5040080"/>
              <a:ext cx="562320" cy="2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EC21E1-4780-45EB-8073-97A7C3D1D1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5320" y="5022080"/>
                <a:ext cx="597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4A43F4-2C0C-4878-B1B8-16B3EF04AA95}"/>
                  </a:ext>
                </a:extLst>
              </p14:cNvPr>
              <p14:cNvContentPartPr/>
              <p14:nvPr/>
            </p14:nvContentPartPr>
            <p14:xfrm>
              <a:off x="4991000" y="5030720"/>
              <a:ext cx="410040" cy="27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4A43F4-2C0C-4878-B1B8-16B3EF04AA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3000" y="5013080"/>
                <a:ext cx="4456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A34D76F-08E8-4B09-9E30-CFB3AF7D47D1}"/>
                  </a:ext>
                </a:extLst>
              </p14:cNvPr>
              <p14:cNvContentPartPr/>
              <p14:nvPr/>
            </p14:nvContentPartPr>
            <p14:xfrm>
              <a:off x="3779600" y="2989160"/>
              <a:ext cx="122400" cy="11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A34D76F-08E8-4B09-9E30-CFB3AF7D47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61960" y="2971160"/>
                <a:ext cx="1580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C9615B-0D17-4872-AE30-C1C84F185894}"/>
                  </a:ext>
                </a:extLst>
              </p14:cNvPr>
              <p14:cNvContentPartPr/>
              <p14:nvPr/>
            </p14:nvContentPartPr>
            <p14:xfrm>
              <a:off x="3777440" y="3024800"/>
              <a:ext cx="106920" cy="5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C9615B-0D17-4872-AE30-C1C84F18589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9440" y="3006800"/>
                <a:ext cx="142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25790B-FB55-464F-9028-FE7782556929}"/>
                  </a:ext>
                </a:extLst>
              </p14:cNvPr>
              <p14:cNvContentPartPr/>
              <p14:nvPr/>
            </p14:nvContentPartPr>
            <p14:xfrm>
              <a:off x="3994160" y="2909240"/>
              <a:ext cx="73440" cy="170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25790B-FB55-464F-9028-FE778255692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76160" y="2891600"/>
                <a:ext cx="1090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89714CA-D418-41B5-9E51-CB6C5A8F7DEF}"/>
                  </a:ext>
                </a:extLst>
              </p14:cNvPr>
              <p14:cNvContentPartPr/>
              <p14:nvPr/>
            </p14:nvContentPartPr>
            <p14:xfrm>
              <a:off x="4071200" y="2947400"/>
              <a:ext cx="52920" cy="101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89714CA-D418-41B5-9E51-CB6C5A8F7D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53200" y="2929760"/>
                <a:ext cx="88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0483FF4-3052-4792-A4E8-D4AA4F939FD2}"/>
                  </a:ext>
                </a:extLst>
              </p14:cNvPr>
              <p14:cNvContentPartPr/>
              <p14:nvPr/>
            </p14:nvContentPartPr>
            <p14:xfrm>
              <a:off x="4171280" y="2981960"/>
              <a:ext cx="54360" cy="1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0483FF4-3052-4792-A4E8-D4AA4F939F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53280" y="2964320"/>
                <a:ext cx="900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5DF37D-1F70-464B-8CB6-5F3A7977040B}"/>
                  </a:ext>
                </a:extLst>
              </p14:cNvPr>
              <p14:cNvContentPartPr/>
              <p14:nvPr/>
            </p14:nvContentPartPr>
            <p14:xfrm>
              <a:off x="4265960" y="2930120"/>
              <a:ext cx="57600" cy="146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5DF37D-1F70-464B-8CB6-5F3A7977040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48320" y="2912120"/>
                <a:ext cx="932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05FD3A9-610B-4BF6-8E7A-FB1D993A389F}"/>
                  </a:ext>
                </a:extLst>
              </p14:cNvPr>
              <p14:cNvContentPartPr/>
              <p14:nvPr/>
            </p14:nvContentPartPr>
            <p14:xfrm>
              <a:off x="4344440" y="2942720"/>
              <a:ext cx="60840" cy="148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05FD3A9-610B-4BF6-8E7A-FB1D993A38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6800" y="2925080"/>
                <a:ext cx="964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7811316-CBA6-4423-BE12-CBAB20184AC0}"/>
                  </a:ext>
                </a:extLst>
              </p14:cNvPr>
              <p14:cNvContentPartPr/>
              <p14:nvPr/>
            </p14:nvContentPartPr>
            <p14:xfrm>
              <a:off x="4444520" y="2834720"/>
              <a:ext cx="77400" cy="54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7811316-CBA6-4423-BE12-CBAB20184AC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26520" y="2817080"/>
                <a:ext cx="11304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1A4831E-7EDD-4E82-94C7-BA6DF5118EEA}"/>
              </a:ext>
            </a:extLst>
          </p:cNvPr>
          <p:cNvGrpSpPr/>
          <p:nvPr/>
        </p:nvGrpSpPr>
        <p:grpSpPr>
          <a:xfrm>
            <a:off x="3794720" y="3154040"/>
            <a:ext cx="762480" cy="474120"/>
            <a:chOff x="3794720" y="3154040"/>
            <a:chExt cx="76248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CB844B-8F8A-49E0-8BFF-ABE82C8F0243}"/>
                    </a:ext>
                  </a:extLst>
                </p14:cNvPr>
                <p14:cNvContentPartPr/>
                <p14:nvPr/>
              </p14:nvContentPartPr>
              <p14:xfrm>
                <a:off x="3794720" y="3258080"/>
                <a:ext cx="117000" cy="4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CB844B-8F8A-49E0-8BFF-ABE82C8F024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77080" y="3240080"/>
                  <a:ext cx="152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3EC4F2F-FB29-42BB-A53D-12B81E7414DB}"/>
                    </a:ext>
                  </a:extLst>
                </p14:cNvPr>
                <p14:cNvContentPartPr/>
                <p14:nvPr/>
              </p14:nvContentPartPr>
              <p14:xfrm>
                <a:off x="3805520" y="3303080"/>
                <a:ext cx="83880" cy="7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3EC4F2F-FB29-42BB-A53D-12B81E7414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87520" y="3285440"/>
                  <a:ext cx="119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198DAFF-5E19-4C24-B0E4-AFBDAF59831A}"/>
                    </a:ext>
                  </a:extLst>
                </p14:cNvPr>
                <p14:cNvContentPartPr/>
                <p14:nvPr/>
              </p14:nvContentPartPr>
              <p14:xfrm>
                <a:off x="3993800" y="3192200"/>
                <a:ext cx="42840" cy="163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198DAFF-5E19-4C24-B0E4-AFBDAF59831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76160" y="3174560"/>
                  <a:ext cx="78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03D7A8B-C47C-42FA-8CB4-631C58EF454F}"/>
                    </a:ext>
                  </a:extLst>
                </p14:cNvPr>
                <p14:cNvContentPartPr/>
                <p14:nvPr/>
              </p14:nvContentPartPr>
              <p14:xfrm>
                <a:off x="4058240" y="3225680"/>
                <a:ext cx="63360" cy="8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03D7A8B-C47C-42FA-8CB4-631C58EF454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40600" y="3207680"/>
                  <a:ext cx="99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96AB6BA-4017-48C4-B9BB-6846E5F9D37C}"/>
                    </a:ext>
                  </a:extLst>
                </p14:cNvPr>
                <p14:cNvContentPartPr/>
                <p14:nvPr/>
              </p14:nvContentPartPr>
              <p14:xfrm>
                <a:off x="4168760" y="3264920"/>
                <a:ext cx="52920" cy="2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96AB6BA-4017-48C4-B9BB-6846E5F9D37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50760" y="3247280"/>
                  <a:ext cx="88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94CE6A1-66AB-4D2B-A50D-9CD63C9EF1ED}"/>
                    </a:ext>
                  </a:extLst>
                </p14:cNvPr>
                <p14:cNvContentPartPr/>
                <p14:nvPr/>
              </p14:nvContentPartPr>
              <p14:xfrm>
                <a:off x="4260920" y="3209480"/>
                <a:ext cx="50400" cy="124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94CE6A1-66AB-4D2B-A50D-9CD63C9EF1E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43280" y="3191840"/>
                  <a:ext cx="86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DBBD14-BAD4-4CCD-9E76-30B9937786B3}"/>
                    </a:ext>
                  </a:extLst>
                </p14:cNvPr>
                <p14:cNvContentPartPr/>
                <p14:nvPr/>
              </p14:nvContentPartPr>
              <p14:xfrm>
                <a:off x="4312400" y="3203720"/>
                <a:ext cx="70920" cy="154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DBBD14-BAD4-4CCD-9E76-30B9937786B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94400" y="3186080"/>
                  <a:ext cx="106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1083D5E-CBB3-47AB-8D3B-F45A5483B751}"/>
                    </a:ext>
                  </a:extLst>
                </p14:cNvPr>
                <p14:cNvContentPartPr/>
                <p14:nvPr/>
              </p14:nvContentPartPr>
              <p14:xfrm>
                <a:off x="4476920" y="3154040"/>
                <a:ext cx="80280" cy="66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1083D5E-CBB3-47AB-8D3B-F45A5483B75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58920" y="3136400"/>
                  <a:ext cx="115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A8C5716-CE32-496E-A993-8F4B4F84DAFA}"/>
                    </a:ext>
                  </a:extLst>
                </p14:cNvPr>
                <p14:cNvContentPartPr/>
                <p14:nvPr/>
              </p14:nvContentPartPr>
              <p14:xfrm>
                <a:off x="3855560" y="3509720"/>
                <a:ext cx="1332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A8C5716-CE32-496E-A993-8F4B4F84DA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37560" y="3492080"/>
                  <a:ext cx="48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FF87B68-27A4-46E9-B47A-1E16B054649C}"/>
                    </a:ext>
                  </a:extLst>
                </p14:cNvPr>
                <p14:cNvContentPartPr/>
                <p14:nvPr/>
              </p14:nvContentPartPr>
              <p14:xfrm>
                <a:off x="3806600" y="3499280"/>
                <a:ext cx="119880" cy="18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FF87B68-27A4-46E9-B47A-1E16B054649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88960" y="3481640"/>
                  <a:ext cx="155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679317C-9503-4450-AF70-0DFB9DAF53E0}"/>
                    </a:ext>
                  </a:extLst>
                </p14:cNvPr>
                <p14:cNvContentPartPr/>
                <p14:nvPr/>
              </p14:nvContentPartPr>
              <p14:xfrm>
                <a:off x="3813080" y="3560840"/>
                <a:ext cx="86400" cy="1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679317C-9503-4450-AF70-0DFB9DAF53E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95440" y="3542840"/>
                  <a:ext cx="122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87993A6-E2FD-4F17-8A26-F16A13E9EEA8}"/>
                    </a:ext>
                  </a:extLst>
                </p14:cNvPr>
                <p14:cNvContentPartPr/>
                <p14:nvPr/>
              </p14:nvContentPartPr>
              <p14:xfrm>
                <a:off x="4002080" y="3449960"/>
                <a:ext cx="39960" cy="168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87993A6-E2FD-4F17-8A26-F16A13E9EEA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84080" y="3431960"/>
                  <a:ext cx="75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F9F0DE1-6799-455A-8CEC-368886F4526E}"/>
                    </a:ext>
                  </a:extLst>
                </p14:cNvPr>
                <p14:cNvContentPartPr/>
                <p14:nvPr/>
              </p14:nvContentPartPr>
              <p14:xfrm>
                <a:off x="4053200" y="3493520"/>
                <a:ext cx="49320" cy="95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F9F0DE1-6799-455A-8CEC-368886F4526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35200" y="3475880"/>
                  <a:ext cx="84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BADD9A1-12DA-4EF5-AC89-EEE39DB884F1}"/>
                    </a:ext>
                  </a:extLst>
                </p14:cNvPr>
                <p14:cNvContentPartPr/>
                <p14:nvPr/>
              </p14:nvContentPartPr>
              <p14:xfrm>
                <a:off x="4135280" y="3529520"/>
                <a:ext cx="849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BADD9A1-12DA-4EF5-AC89-EEE39DB884F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17640" y="3511520"/>
                  <a:ext cx="120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54DB946-2119-4F91-A436-1D74EE93CBAC}"/>
                    </a:ext>
                  </a:extLst>
                </p14:cNvPr>
                <p14:cNvContentPartPr/>
                <p14:nvPr/>
              </p14:nvContentPartPr>
              <p14:xfrm>
                <a:off x="4219520" y="3485600"/>
                <a:ext cx="48240" cy="142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54DB946-2119-4F91-A436-1D74EE93CBA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01880" y="3467600"/>
                  <a:ext cx="83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037E2D-5604-48CD-96FC-5A86E7987023}"/>
                    </a:ext>
                  </a:extLst>
                </p14:cNvPr>
                <p14:cNvContentPartPr/>
                <p14:nvPr/>
              </p14:nvContentPartPr>
              <p14:xfrm>
                <a:off x="4280360" y="3463640"/>
                <a:ext cx="66960" cy="162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037E2D-5604-48CD-96FC-5A86E798702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62360" y="3446000"/>
                  <a:ext cx="102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CE059D4-99B7-435B-937F-3FB4B75C4BC6}"/>
                    </a:ext>
                  </a:extLst>
                </p14:cNvPr>
                <p14:cNvContentPartPr/>
                <p14:nvPr/>
              </p14:nvContentPartPr>
              <p14:xfrm>
                <a:off x="4451000" y="3392000"/>
                <a:ext cx="73440" cy="78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CE059D4-99B7-435B-937F-3FB4B75C4B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33000" y="3374360"/>
                  <a:ext cx="109080" cy="11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59610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izračunavanja</a:t>
            </a:r>
            <a:endParaRPr lang="sr-Cyrl-R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4396"/>
            <a:ext cx="856955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5E40966-D467-4356-B050-4DB30C1481DB}"/>
              </a:ext>
            </a:extLst>
          </p:cNvPr>
          <p:cNvGrpSpPr/>
          <p:nvPr/>
        </p:nvGrpSpPr>
        <p:grpSpPr>
          <a:xfrm>
            <a:off x="3106040" y="2672360"/>
            <a:ext cx="923040" cy="803160"/>
            <a:chOff x="3106040" y="2672360"/>
            <a:chExt cx="923040" cy="80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2A51EE2-860D-4DB0-842E-DAAAB51D8805}"/>
                    </a:ext>
                  </a:extLst>
                </p14:cNvPr>
                <p14:cNvContentPartPr/>
                <p14:nvPr/>
              </p14:nvContentPartPr>
              <p14:xfrm>
                <a:off x="3106040" y="2818160"/>
                <a:ext cx="130320" cy="7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2A51EE2-860D-4DB0-842E-DAAAB51D880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88040" y="2800160"/>
                  <a:ext cx="165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166B33A-39CC-454D-A8ED-66BBB5807D9A}"/>
                    </a:ext>
                  </a:extLst>
                </p14:cNvPr>
                <p14:cNvContentPartPr/>
                <p14:nvPr/>
              </p14:nvContentPartPr>
              <p14:xfrm>
                <a:off x="3126560" y="2851640"/>
                <a:ext cx="73440" cy="12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166B33A-39CC-454D-A8ED-66BBB5807D9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08920" y="2833640"/>
                  <a:ext cx="109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173D8C1-FD89-4D54-85C4-CDD33CB9FF54}"/>
                    </a:ext>
                  </a:extLst>
                </p14:cNvPr>
                <p14:cNvContentPartPr/>
                <p14:nvPr/>
              </p14:nvContentPartPr>
              <p14:xfrm>
                <a:off x="3329600" y="2793680"/>
                <a:ext cx="110520" cy="129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173D8C1-FD89-4D54-85C4-CDD33CB9FF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11600" y="2776040"/>
                  <a:ext cx="146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B2B3378-A380-4644-9C66-BFA29C56F86D}"/>
                    </a:ext>
                  </a:extLst>
                </p14:cNvPr>
                <p14:cNvContentPartPr/>
                <p14:nvPr/>
              </p14:nvContentPartPr>
              <p14:xfrm>
                <a:off x="3483320" y="2848040"/>
                <a:ext cx="68400" cy="6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B2B3378-A380-4644-9C66-BFA29C56F8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65680" y="2830400"/>
                  <a:ext cx="104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CDAC0D-FC79-4D02-A438-F26CF068F8F1}"/>
                    </a:ext>
                  </a:extLst>
                </p14:cNvPr>
                <p14:cNvContentPartPr/>
                <p14:nvPr/>
              </p14:nvContentPartPr>
              <p14:xfrm>
                <a:off x="3576920" y="2790800"/>
                <a:ext cx="113400" cy="113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CDAC0D-FC79-4D02-A438-F26CF068F8F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59280" y="2773160"/>
                  <a:ext cx="149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94FC8D-B7AD-4722-97BE-C37EF9195736}"/>
                    </a:ext>
                  </a:extLst>
                </p14:cNvPr>
                <p14:cNvContentPartPr/>
                <p14:nvPr/>
              </p14:nvContentPartPr>
              <p14:xfrm>
                <a:off x="3698960" y="2729240"/>
                <a:ext cx="102600" cy="213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94FC8D-B7AD-4722-97BE-C37EF919573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81320" y="2711240"/>
                  <a:ext cx="138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278437-3D3E-4439-9FFE-2F070C40F30F}"/>
                    </a:ext>
                  </a:extLst>
                </p14:cNvPr>
                <p14:cNvContentPartPr/>
                <p14:nvPr/>
              </p14:nvContentPartPr>
              <p14:xfrm>
                <a:off x="3246800" y="2715200"/>
                <a:ext cx="58680" cy="239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278437-3D3E-4439-9FFE-2F070C40F3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28800" y="2697560"/>
                  <a:ext cx="94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D698E32-9DB2-422F-B430-1E46BD52D453}"/>
                    </a:ext>
                  </a:extLst>
                </p14:cNvPr>
                <p14:cNvContentPartPr/>
                <p14:nvPr/>
              </p14:nvContentPartPr>
              <p14:xfrm>
                <a:off x="3791480" y="2672360"/>
                <a:ext cx="154440" cy="78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D698E32-9DB2-422F-B430-1E46BD52D45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73480" y="2654360"/>
                  <a:ext cx="190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CDAB0C2-0F03-4A18-AF7B-39CDEC995659}"/>
                    </a:ext>
                  </a:extLst>
                </p14:cNvPr>
                <p14:cNvContentPartPr/>
                <p14:nvPr/>
              </p14:nvContentPartPr>
              <p14:xfrm>
                <a:off x="3135560" y="3100760"/>
                <a:ext cx="89640" cy="5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CDAB0C2-0F03-4A18-AF7B-39CDEC99565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17920" y="3082760"/>
                  <a:ext cx="125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072D751-8202-4C62-B059-968DFEB7D853}"/>
                    </a:ext>
                  </a:extLst>
                </p14:cNvPr>
                <p14:cNvContentPartPr/>
                <p14:nvPr/>
              </p14:nvContentPartPr>
              <p14:xfrm>
                <a:off x="3135560" y="3101120"/>
                <a:ext cx="122400" cy="51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072D751-8202-4C62-B059-968DFEB7D8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17920" y="3083120"/>
                  <a:ext cx="158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ABFC9A-78BD-4532-9CF8-63D3EE57D722}"/>
                    </a:ext>
                  </a:extLst>
                </p14:cNvPr>
                <p14:cNvContentPartPr/>
                <p14:nvPr/>
              </p14:nvContentPartPr>
              <p14:xfrm>
                <a:off x="3390080" y="3066920"/>
                <a:ext cx="79920" cy="100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ABFC9A-78BD-4532-9CF8-63D3EE57D72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72080" y="3049280"/>
                  <a:ext cx="115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A278A8B-0A0B-461C-9C36-378168F7B557}"/>
                    </a:ext>
                  </a:extLst>
                </p14:cNvPr>
                <p14:cNvContentPartPr/>
                <p14:nvPr/>
              </p14:nvContentPartPr>
              <p14:xfrm>
                <a:off x="3526880" y="3123080"/>
                <a:ext cx="75960" cy="10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A278A8B-0A0B-461C-9C36-378168F7B55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09240" y="3105080"/>
                  <a:ext cx="111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E5F6C2-2321-4084-A828-141209F54D40}"/>
                    </a:ext>
                  </a:extLst>
                </p14:cNvPr>
                <p14:cNvContentPartPr/>
                <p14:nvPr/>
              </p14:nvContentPartPr>
              <p14:xfrm>
                <a:off x="3660800" y="3078080"/>
                <a:ext cx="79560" cy="73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E5F6C2-2321-4084-A828-141209F54D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43160" y="3060080"/>
                  <a:ext cx="115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93C1C50-DC2B-41A5-8358-F90F73F54E84}"/>
                    </a:ext>
                  </a:extLst>
                </p14:cNvPr>
                <p14:cNvContentPartPr/>
                <p14:nvPr/>
              </p14:nvContentPartPr>
              <p14:xfrm>
                <a:off x="3758000" y="3042080"/>
                <a:ext cx="60840" cy="176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93C1C50-DC2B-41A5-8358-F90F73F54E8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40360" y="3024440"/>
                  <a:ext cx="96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F3887E8-3D8E-4563-AB60-07A988F09779}"/>
                    </a:ext>
                  </a:extLst>
                </p14:cNvPr>
                <p14:cNvContentPartPr/>
                <p14:nvPr/>
              </p14:nvContentPartPr>
              <p14:xfrm>
                <a:off x="3323120" y="2994920"/>
                <a:ext cx="93960" cy="222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F3887E8-3D8E-4563-AB60-07A988F0977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05120" y="2976920"/>
                  <a:ext cx="129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20141E5-C684-4E91-A90E-690ED668ACC4}"/>
                    </a:ext>
                  </a:extLst>
                </p14:cNvPr>
                <p14:cNvContentPartPr/>
                <p14:nvPr/>
              </p14:nvContentPartPr>
              <p14:xfrm>
                <a:off x="3900560" y="3025520"/>
                <a:ext cx="90360" cy="77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20141E5-C684-4E91-A90E-690ED668ACC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82560" y="3007880"/>
                  <a:ext cx="126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E2E3E6-1BB2-4438-A4B3-EDE1CEFFFACE}"/>
                    </a:ext>
                  </a:extLst>
                </p14:cNvPr>
                <p14:cNvContentPartPr/>
                <p14:nvPr/>
              </p14:nvContentPartPr>
              <p14:xfrm>
                <a:off x="3165080" y="3378320"/>
                <a:ext cx="124560" cy="2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E2E3E6-1BB2-4438-A4B3-EDE1CEFFFAC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47440" y="3360320"/>
                  <a:ext cx="160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CB3319E-429F-44AC-ABE5-1D6A712FC8CE}"/>
                    </a:ext>
                  </a:extLst>
                </p14:cNvPr>
                <p14:cNvContentPartPr/>
                <p14:nvPr/>
              </p14:nvContentPartPr>
              <p14:xfrm>
                <a:off x="3155000" y="3411800"/>
                <a:ext cx="144000" cy="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CB3319E-429F-44AC-ABE5-1D6A712FC8C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37360" y="3393800"/>
                  <a:ext cx="179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3BF8A32-57EE-43E6-A346-63C558782988}"/>
                    </a:ext>
                  </a:extLst>
                </p14:cNvPr>
                <p14:cNvContentPartPr/>
                <p14:nvPr/>
              </p14:nvContentPartPr>
              <p14:xfrm>
                <a:off x="3377480" y="3321440"/>
                <a:ext cx="38520" cy="143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3BF8A32-57EE-43E6-A346-63C55878298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59480" y="3303800"/>
                  <a:ext cx="74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7B654E2-CCDC-4ABB-B2D3-F16FB09A4FA9}"/>
                    </a:ext>
                  </a:extLst>
                </p14:cNvPr>
                <p14:cNvContentPartPr/>
                <p14:nvPr/>
              </p14:nvContentPartPr>
              <p14:xfrm>
                <a:off x="3458840" y="3335480"/>
                <a:ext cx="55440" cy="10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7B654E2-CCDC-4ABB-B2D3-F16FB09A4FA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41200" y="3317480"/>
                  <a:ext cx="91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27CB804-8424-42A6-83D8-1CDB6F935E1B}"/>
                    </a:ext>
                  </a:extLst>
                </p14:cNvPr>
                <p14:cNvContentPartPr/>
                <p14:nvPr/>
              </p14:nvContentPartPr>
              <p14:xfrm>
                <a:off x="3562880" y="3393080"/>
                <a:ext cx="9144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27CB804-8424-42A6-83D8-1CDB6F935E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45240" y="3375440"/>
                  <a:ext cx="127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C12FBC4-912E-449A-B407-70C5FE65CA54}"/>
                    </a:ext>
                  </a:extLst>
                </p14:cNvPr>
                <p14:cNvContentPartPr/>
                <p14:nvPr/>
              </p14:nvContentPartPr>
              <p14:xfrm>
                <a:off x="3702920" y="3347360"/>
                <a:ext cx="88920" cy="88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C12FBC4-912E-449A-B407-70C5FE65CA5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684920" y="3329360"/>
                  <a:ext cx="124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0AC9A41-7B45-45C7-8A77-7DD53ED9A76F}"/>
                    </a:ext>
                  </a:extLst>
                </p14:cNvPr>
                <p14:cNvContentPartPr/>
                <p14:nvPr/>
              </p14:nvContentPartPr>
              <p14:xfrm>
                <a:off x="3818480" y="3314600"/>
                <a:ext cx="55440" cy="160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0AC9A41-7B45-45C7-8A77-7DD53ED9A76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00480" y="3296960"/>
                  <a:ext cx="91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D3A7B7F-9B37-4A39-817E-8B9F2E2F11D7}"/>
                    </a:ext>
                  </a:extLst>
                </p14:cNvPr>
                <p14:cNvContentPartPr/>
                <p14:nvPr/>
              </p14:nvContentPartPr>
              <p14:xfrm>
                <a:off x="3928640" y="3286880"/>
                <a:ext cx="100440" cy="59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D3A7B7F-9B37-4A39-817E-8B9F2E2F11D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11000" y="3268880"/>
                  <a:ext cx="13608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46B445-7E35-4AD2-8F6C-2123EDC578A5}"/>
                  </a:ext>
                </a:extLst>
              </p14:cNvPr>
              <p14:cNvContentPartPr/>
              <p14:nvPr/>
            </p14:nvContentPartPr>
            <p14:xfrm>
              <a:off x="3514280" y="3629960"/>
              <a:ext cx="1584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46B445-7E35-4AD2-8F6C-2123EDC578A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496280" y="3611960"/>
                <a:ext cx="51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52BA819-6E2B-4B78-BACC-8C37757394E3}"/>
                  </a:ext>
                </a:extLst>
              </p14:cNvPr>
              <p14:cNvContentPartPr/>
              <p14:nvPr/>
            </p14:nvContentPartPr>
            <p14:xfrm>
              <a:off x="3478280" y="3776480"/>
              <a:ext cx="360" cy="3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52BA819-6E2B-4B78-BACC-8C37757394E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460280" y="3758840"/>
                <a:ext cx="36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8EAAC9D-0A66-4690-BCB9-4553C90FB2C5}"/>
                  </a:ext>
                </a:extLst>
              </p14:cNvPr>
              <p14:cNvContentPartPr/>
              <p14:nvPr/>
            </p14:nvContentPartPr>
            <p14:xfrm>
              <a:off x="3469280" y="3875840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8EAAC9D-0A66-4690-BCB9-4553C90FB2C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451280" y="385820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174F901-7BC8-4A0B-AED6-1C54178A5B46}"/>
              </a:ext>
            </a:extLst>
          </p:cNvPr>
          <p:cNvGrpSpPr/>
          <p:nvPr/>
        </p:nvGrpSpPr>
        <p:grpSpPr>
          <a:xfrm>
            <a:off x="1986440" y="5283440"/>
            <a:ext cx="651600" cy="412200"/>
            <a:chOff x="1986440" y="5283440"/>
            <a:chExt cx="65160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F72717C-F519-4947-9EF9-F9CC4B50E659}"/>
                    </a:ext>
                  </a:extLst>
                </p14:cNvPr>
                <p14:cNvContentPartPr/>
                <p14:nvPr/>
              </p14:nvContentPartPr>
              <p14:xfrm>
                <a:off x="1986440" y="5285960"/>
                <a:ext cx="182520" cy="207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F72717C-F519-4947-9EF9-F9CC4B50E65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68440" y="5267960"/>
                  <a:ext cx="218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8C1AB2F-A7A4-4010-BC98-822B587831EC}"/>
                    </a:ext>
                  </a:extLst>
                </p14:cNvPr>
                <p14:cNvContentPartPr/>
                <p14:nvPr/>
              </p14:nvContentPartPr>
              <p14:xfrm>
                <a:off x="2224400" y="5283440"/>
                <a:ext cx="95400" cy="211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8C1AB2F-A7A4-4010-BC98-822B587831E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06400" y="5265440"/>
                  <a:ext cx="131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3E5027B-2DEF-4913-B159-284548802163}"/>
                    </a:ext>
                  </a:extLst>
                </p14:cNvPr>
                <p14:cNvContentPartPr/>
                <p14:nvPr/>
              </p14:nvContentPartPr>
              <p14:xfrm>
                <a:off x="2386040" y="5461280"/>
                <a:ext cx="90000" cy="110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3E5027B-2DEF-4913-B159-28454880216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68040" y="5443280"/>
                  <a:ext cx="125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309650-D5C7-41F8-8B4F-93F7AEB81F18}"/>
                    </a:ext>
                  </a:extLst>
                </p14:cNvPr>
                <p14:cNvContentPartPr/>
                <p14:nvPr/>
              </p14:nvContentPartPr>
              <p14:xfrm>
                <a:off x="2476400" y="5508080"/>
                <a:ext cx="157680" cy="187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309650-D5C7-41F8-8B4F-93F7AEB81F1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58760" y="5490080"/>
                  <a:ext cx="193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DCFE88B-E9F1-486E-9C2C-1E9EBEFCCF26}"/>
                    </a:ext>
                  </a:extLst>
                </p14:cNvPr>
                <p14:cNvContentPartPr/>
                <p14:nvPr/>
              </p14:nvContentPartPr>
              <p14:xfrm>
                <a:off x="2546600" y="5333480"/>
                <a:ext cx="91440" cy="15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DCFE88B-E9F1-486E-9C2C-1E9EBEFCCF2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28600" y="5315480"/>
                  <a:ext cx="127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326BFC3-86FD-4B71-930E-D06A658957AE}"/>
                    </a:ext>
                  </a:extLst>
                </p14:cNvPr>
                <p14:cNvContentPartPr/>
                <p14:nvPr/>
              </p14:nvContentPartPr>
              <p14:xfrm>
                <a:off x="2546600" y="5405120"/>
                <a:ext cx="7740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326BFC3-86FD-4B71-930E-D06A658957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28600" y="5387120"/>
                  <a:ext cx="1130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AFC91C5-211D-4F83-A2FE-6889EA7C2410}"/>
                  </a:ext>
                </a:extLst>
              </p14:cNvPr>
              <p14:cNvContentPartPr/>
              <p14:nvPr/>
            </p14:nvContentPartPr>
            <p14:xfrm>
              <a:off x="1861160" y="5794280"/>
              <a:ext cx="758880" cy="28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AFC91C5-211D-4F83-A2FE-6889EA7C241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843520" y="5776280"/>
                <a:ext cx="7945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837E1BF-E41D-475F-8FF5-4DF721CBD1EF}"/>
                  </a:ext>
                </a:extLst>
              </p14:cNvPr>
              <p14:cNvContentPartPr/>
              <p14:nvPr/>
            </p14:nvContentPartPr>
            <p14:xfrm>
              <a:off x="6150920" y="5617520"/>
              <a:ext cx="246960" cy="46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837E1BF-E41D-475F-8FF5-4DF721CBD1E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132920" y="5599880"/>
                <a:ext cx="282600" cy="8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168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izračunavanja</a:t>
            </a:r>
            <a:endParaRPr lang="sr-Cyrl-R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00647"/>
            <a:ext cx="7344816" cy="157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7849"/>
            <a:ext cx="8589802" cy="13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5E37C7-48A8-46F5-8753-84181394BF0E}"/>
                  </a:ext>
                </a:extLst>
              </p14:cNvPr>
              <p14:cNvContentPartPr/>
              <p14:nvPr/>
            </p14:nvContentPartPr>
            <p14:xfrm>
              <a:off x="2925680" y="3726800"/>
              <a:ext cx="548640" cy="1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5E37C7-48A8-46F5-8753-84181394BF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7680" y="3709160"/>
                <a:ext cx="5842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91A027-0F3A-466B-8395-4960F79281D5}"/>
                  </a:ext>
                </a:extLst>
              </p14:cNvPr>
              <p14:cNvContentPartPr/>
              <p14:nvPr/>
            </p14:nvContentPartPr>
            <p14:xfrm>
              <a:off x="5573480" y="3692240"/>
              <a:ext cx="406080" cy="11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91A027-0F3A-466B-8395-4960F79281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5840" y="3674600"/>
                <a:ext cx="441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9468EBE-E816-4495-90B8-42783D8553CF}"/>
                  </a:ext>
                </a:extLst>
              </p14:cNvPr>
              <p14:cNvContentPartPr/>
              <p14:nvPr/>
            </p14:nvContentPartPr>
            <p14:xfrm>
              <a:off x="2229800" y="5298920"/>
              <a:ext cx="2422440" cy="42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9468EBE-E816-4495-90B8-42783D8553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11800" y="5280920"/>
                <a:ext cx="245808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875EEA96-A1CB-4095-8C60-6CFC7A4D25AC}"/>
              </a:ext>
            </a:extLst>
          </p:cNvPr>
          <p:cNvGrpSpPr/>
          <p:nvPr/>
        </p:nvGrpSpPr>
        <p:grpSpPr>
          <a:xfrm>
            <a:off x="2343920" y="4994000"/>
            <a:ext cx="1912680" cy="255600"/>
            <a:chOff x="2343920" y="4994000"/>
            <a:chExt cx="191268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EBC115-89A1-4FC9-8CE1-97624BB31A48}"/>
                    </a:ext>
                  </a:extLst>
                </p14:cNvPr>
                <p14:cNvContentPartPr/>
                <p14:nvPr/>
              </p14:nvContentPartPr>
              <p14:xfrm>
                <a:off x="2343920" y="4999760"/>
                <a:ext cx="135000" cy="203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EBC115-89A1-4FC9-8CE1-97624BB31A4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25920" y="4981760"/>
                  <a:ext cx="170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D6CB4BA-FA39-48D7-93FB-EBCB7BEB238D}"/>
                    </a:ext>
                  </a:extLst>
                </p14:cNvPr>
                <p14:cNvContentPartPr/>
                <p14:nvPr/>
              </p14:nvContentPartPr>
              <p14:xfrm>
                <a:off x="2521040" y="5024960"/>
                <a:ext cx="75960" cy="187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D6CB4BA-FA39-48D7-93FB-EBCB7BEB23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03040" y="5007320"/>
                  <a:ext cx="111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CA20D56-7D71-4D4E-8ACF-3B443DA61210}"/>
                    </a:ext>
                  </a:extLst>
                </p14:cNvPr>
                <p14:cNvContentPartPr/>
                <p14:nvPr/>
              </p14:nvContentPartPr>
              <p14:xfrm>
                <a:off x="2660720" y="5014520"/>
                <a:ext cx="111600" cy="199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CA20D56-7D71-4D4E-8ACF-3B443DA612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42720" y="4996880"/>
                  <a:ext cx="147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B5BC8C-CCD1-4AC2-84EB-AAB9FF5DC6BE}"/>
                    </a:ext>
                  </a:extLst>
                </p14:cNvPr>
                <p14:cNvContentPartPr/>
                <p14:nvPr/>
              </p14:nvContentPartPr>
              <p14:xfrm>
                <a:off x="2940440" y="5099120"/>
                <a:ext cx="88200" cy="1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B5BC8C-CCD1-4AC2-84EB-AAB9FF5DC6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22800" y="5081120"/>
                  <a:ext cx="123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E188BD4-3B22-412F-9D0D-497BD0535E16}"/>
                    </a:ext>
                  </a:extLst>
                </p14:cNvPr>
                <p14:cNvContentPartPr/>
                <p14:nvPr/>
              </p14:nvContentPartPr>
              <p14:xfrm>
                <a:off x="2937920" y="5100200"/>
                <a:ext cx="99000" cy="54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E188BD4-3B22-412F-9D0D-497BD0535E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20280" y="5082200"/>
                  <a:ext cx="134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29A5117-232F-450D-9F05-05D59CB2FA69}"/>
                    </a:ext>
                  </a:extLst>
                </p14:cNvPr>
                <p14:cNvContentPartPr/>
                <p14:nvPr/>
              </p14:nvContentPartPr>
              <p14:xfrm>
                <a:off x="3208640" y="4994000"/>
                <a:ext cx="96480" cy="245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29A5117-232F-450D-9F05-05D59CB2FA6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91000" y="4976000"/>
                  <a:ext cx="1321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CD51D8B-6E43-4DE3-A71C-103DD6193049}"/>
                    </a:ext>
                  </a:extLst>
                </p14:cNvPr>
                <p14:cNvContentPartPr/>
                <p14:nvPr/>
              </p14:nvContentPartPr>
              <p14:xfrm>
                <a:off x="3357320" y="5019200"/>
                <a:ext cx="118440" cy="227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CD51D8B-6E43-4DE3-A71C-103DD61930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9680" y="5001560"/>
                  <a:ext cx="154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E4D8373-746F-4BB4-A199-69D66BAC1BC8}"/>
                    </a:ext>
                  </a:extLst>
                </p14:cNvPr>
                <p14:cNvContentPartPr/>
                <p14:nvPr/>
              </p14:nvContentPartPr>
              <p14:xfrm>
                <a:off x="3715520" y="5040080"/>
                <a:ext cx="27360" cy="192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E4D8373-746F-4BB4-A199-69D66BAC1B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97880" y="5022440"/>
                  <a:ext cx="63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0B2CCC3-5FFA-43AA-A2AE-FE122E763E23}"/>
                    </a:ext>
                  </a:extLst>
                </p14:cNvPr>
                <p14:cNvContentPartPr/>
                <p14:nvPr/>
              </p14:nvContentPartPr>
              <p14:xfrm>
                <a:off x="3641360" y="5138360"/>
                <a:ext cx="15552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0B2CCC3-5FFA-43AA-A2AE-FE122E763E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23360" y="5120360"/>
                  <a:ext cx="191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380058-C7FA-4117-A640-87A9FAD9A703}"/>
                    </a:ext>
                  </a:extLst>
                </p14:cNvPr>
                <p14:cNvContentPartPr/>
                <p14:nvPr/>
              </p14:nvContentPartPr>
              <p14:xfrm>
                <a:off x="3944120" y="5003360"/>
                <a:ext cx="56160" cy="246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380058-C7FA-4117-A640-87A9FAD9A70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26120" y="4985720"/>
                  <a:ext cx="91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5FCC420-41DA-411B-ADA2-FE999A1A4BE7}"/>
                    </a:ext>
                  </a:extLst>
                </p14:cNvPr>
                <p14:cNvContentPartPr/>
                <p14:nvPr/>
              </p14:nvContentPartPr>
              <p14:xfrm>
                <a:off x="3889040" y="5143040"/>
                <a:ext cx="171000" cy="1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5FCC420-41DA-411B-ADA2-FE999A1A4B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71040" y="5125040"/>
                  <a:ext cx="206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614A2E9-0486-4BCF-A5D1-B88A75086DA4}"/>
                    </a:ext>
                  </a:extLst>
                </p14:cNvPr>
                <p14:cNvContentPartPr/>
                <p14:nvPr/>
              </p14:nvContentPartPr>
              <p14:xfrm>
                <a:off x="4108280" y="5072480"/>
                <a:ext cx="17280" cy="9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614A2E9-0486-4BCF-A5D1-B88A75086DA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90640" y="5054480"/>
                  <a:ext cx="52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9182BEF-51CF-4B0F-A84B-2D6DB32F9DB6}"/>
                    </a:ext>
                  </a:extLst>
                </p14:cNvPr>
                <p14:cNvContentPartPr/>
                <p14:nvPr/>
              </p14:nvContentPartPr>
              <p14:xfrm>
                <a:off x="4101440" y="5049800"/>
                <a:ext cx="155160" cy="171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9182BEF-51CF-4B0F-A84B-2D6DB32F9DB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83440" y="5032160"/>
                  <a:ext cx="190800" cy="20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808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Varijansa kao ocena varijabiliteta</a:t>
            </a:r>
            <a:endParaRPr lang="sr-Cyrl-R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5215"/>
            <a:ext cx="6820792" cy="518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FBAE53-1250-409F-B91D-FFE313E55486}"/>
                  </a:ext>
                </a:extLst>
              </p14:cNvPr>
              <p14:cNvContentPartPr/>
              <p14:nvPr/>
            </p14:nvContentPartPr>
            <p14:xfrm>
              <a:off x="3519320" y="4356440"/>
              <a:ext cx="2252160" cy="4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FBAE53-1250-409F-B91D-FFE313E55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1680" y="4338440"/>
                <a:ext cx="2287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D9D047-FC1B-419D-BBD4-AAD3D258BADF}"/>
                  </a:ext>
                </a:extLst>
              </p14:cNvPr>
              <p14:cNvContentPartPr/>
              <p14:nvPr/>
            </p14:nvContentPartPr>
            <p14:xfrm>
              <a:off x="5765000" y="4630040"/>
              <a:ext cx="1207440" cy="1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D9D047-FC1B-419D-BBD4-AAD3D258BA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7360" y="4612040"/>
                <a:ext cx="1243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CBDEE16-68AF-439B-8DEA-48E4E2146FAE}"/>
                  </a:ext>
                </a:extLst>
              </p14:cNvPr>
              <p14:cNvContentPartPr/>
              <p14:nvPr/>
            </p14:nvContentPartPr>
            <p14:xfrm>
              <a:off x="3857000" y="5204960"/>
              <a:ext cx="1042200" cy="24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CBDEE16-68AF-439B-8DEA-48E4E2146F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39000" y="5187320"/>
                <a:ext cx="10778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786FFFF-6C44-4A50-8626-42CE9F68E602}"/>
                  </a:ext>
                </a:extLst>
              </p14:cNvPr>
              <p14:cNvContentPartPr/>
              <p14:nvPr/>
            </p14:nvContentPartPr>
            <p14:xfrm>
              <a:off x="3525800" y="4985720"/>
              <a:ext cx="2266920" cy="35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786FFFF-6C44-4A50-8626-42CE9F68E6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07800" y="4968080"/>
                <a:ext cx="23025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413D39B-DB0C-4B5A-AF55-735FD7FF9BFF}"/>
                  </a:ext>
                </a:extLst>
              </p14:cNvPr>
              <p14:cNvContentPartPr/>
              <p14:nvPr/>
            </p14:nvContentPartPr>
            <p14:xfrm>
              <a:off x="2598080" y="5390360"/>
              <a:ext cx="652320" cy="80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413D39B-DB0C-4B5A-AF55-735FD7FF9B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80080" y="5372360"/>
                <a:ext cx="687960" cy="1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689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ANOVA i F-raspodela</a:t>
            </a:r>
            <a:endParaRPr lang="sr-Cyrl-R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9137"/>
            <a:ext cx="7433717" cy="161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0"/>
          <a:stretch/>
        </p:blipFill>
        <p:spPr bwMode="auto">
          <a:xfrm>
            <a:off x="971600" y="3212976"/>
            <a:ext cx="6825991" cy="161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CBEE708-D729-4BEA-B0B0-A730FDDEAB8F}"/>
              </a:ext>
            </a:extLst>
          </p:cNvPr>
          <p:cNvGrpSpPr/>
          <p:nvPr/>
        </p:nvGrpSpPr>
        <p:grpSpPr>
          <a:xfrm>
            <a:off x="6307880" y="2034800"/>
            <a:ext cx="2056680" cy="737280"/>
            <a:chOff x="6307880" y="2034800"/>
            <a:chExt cx="2056680" cy="73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FC1E689-D643-412F-ACB8-367625A89C85}"/>
                    </a:ext>
                  </a:extLst>
                </p14:cNvPr>
                <p14:cNvContentPartPr/>
                <p14:nvPr/>
              </p14:nvContentPartPr>
              <p14:xfrm>
                <a:off x="6330920" y="2034800"/>
                <a:ext cx="298080" cy="2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FC1E689-D643-412F-ACB8-367625A89C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13280" y="2016800"/>
                  <a:ext cx="333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E90808E-C23C-4109-95F1-93D66A47372C}"/>
                    </a:ext>
                  </a:extLst>
                </p14:cNvPr>
                <p14:cNvContentPartPr/>
                <p14:nvPr/>
              </p14:nvContentPartPr>
              <p14:xfrm>
                <a:off x="6307880" y="2036240"/>
                <a:ext cx="31320" cy="178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E90808E-C23C-4109-95F1-93D66A4737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90240" y="2018240"/>
                  <a:ext cx="66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19FFB5-CAD2-48E7-AC9E-5CA5FF73034D}"/>
                    </a:ext>
                  </a:extLst>
                </p14:cNvPr>
                <p14:cNvContentPartPr/>
                <p14:nvPr/>
              </p14:nvContentPartPr>
              <p14:xfrm>
                <a:off x="6492560" y="2264840"/>
                <a:ext cx="195480" cy="144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19FFB5-CAD2-48E7-AC9E-5CA5FF7303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74920" y="2247200"/>
                  <a:ext cx="231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C0FFAA2-29E3-42C5-A11A-4219E9BC2EEE}"/>
                    </a:ext>
                  </a:extLst>
                </p14:cNvPr>
                <p14:cNvContentPartPr/>
                <p14:nvPr/>
              </p14:nvContentPartPr>
              <p14:xfrm>
                <a:off x="6786320" y="2168000"/>
                <a:ext cx="139320" cy="178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C0FFAA2-29E3-42C5-A11A-4219E9BC2E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68320" y="2150000"/>
                  <a:ext cx="174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C7DF18C-10EB-46ED-A28E-D81034DF0BB7}"/>
                    </a:ext>
                  </a:extLst>
                </p14:cNvPr>
                <p14:cNvContentPartPr/>
                <p14:nvPr/>
              </p14:nvContentPartPr>
              <p14:xfrm>
                <a:off x="6941840" y="2342600"/>
                <a:ext cx="113400" cy="72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C7DF18C-10EB-46ED-A28E-D81034DF0BB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24200" y="2324600"/>
                  <a:ext cx="149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55D69A7-4255-4D35-A9D8-6EDE3F20A34F}"/>
                    </a:ext>
                  </a:extLst>
                </p14:cNvPr>
                <p14:cNvContentPartPr/>
                <p14:nvPr/>
              </p14:nvContentPartPr>
              <p14:xfrm>
                <a:off x="6775160" y="2114720"/>
                <a:ext cx="243000" cy="1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55D69A7-4255-4D35-A9D8-6EDE3F20A3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57160" y="2096720"/>
                  <a:ext cx="278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A331F08-164D-4EF7-8311-4ACB07EA0BAA}"/>
                    </a:ext>
                  </a:extLst>
                </p14:cNvPr>
                <p14:cNvContentPartPr/>
                <p14:nvPr/>
              </p14:nvContentPartPr>
              <p14:xfrm>
                <a:off x="7077200" y="2087000"/>
                <a:ext cx="118800" cy="7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A331F08-164D-4EF7-8311-4ACB07EA0B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59560" y="2069000"/>
                  <a:ext cx="154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97A031B-3A70-4134-8B82-090F35CC27F7}"/>
                    </a:ext>
                  </a:extLst>
                </p14:cNvPr>
                <p14:cNvContentPartPr/>
                <p14:nvPr/>
              </p14:nvContentPartPr>
              <p14:xfrm>
                <a:off x="6535040" y="2498120"/>
                <a:ext cx="625320" cy="23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97A031B-3A70-4134-8B82-090F35CC27F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17400" y="2480480"/>
                  <a:ext cx="660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0CF5E64-5CEB-4215-9818-9A81F443D38B}"/>
                    </a:ext>
                  </a:extLst>
                </p14:cNvPr>
                <p14:cNvContentPartPr/>
                <p14:nvPr/>
              </p14:nvContentPartPr>
              <p14:xfrm>
                <a:off x="6725480" y="2611160"/>
                <a:ext cx="175680" cy="160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0CF5E64-5CEB-4215-9818-9A81F443D3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07480" y="2593520"/>
                  <a:ext cx="211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832E24F-8FDC-46F2-9CB0-B725A1512515}"/>
                    </a:ext>
                  </a:extLst>
                </p14:cNvPr>
                <p14:cNvContentPartPr/>
                <p14:nvPr/>
              </p14:nvContentPartPr>
              <p14:xfrm>
                <a:off x="6950840" y="2573000"/>
                <a:ext cx="119880" cy="79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832E24F-8FDC-46F2-9CB0-B725A151251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32840" y="2555360"/>
                  <a:ext cx="155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ECE0E5-8EB2-4C44-B859-BB50C3B220A0}"/>
                    </a:ext>
                  </a:extLst>
                </p14:cNvPr>
                <p14:cNvContentPartPr/>
                <p14:nvPr/>
              </p14:nvContentPartPr>
              <p14:xfrm>
                <a:off x="7274120" y="2464640"/>
                <a:ext cx="225000" cy="67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ECE0E5-8EB2-4C44-B859-BB50C3B220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56480" y="2447000"/>
                  <a:ext cx="260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119A76-7237-4BC8-984B-941FBE647F17}"/>
                    </a:ext>
                  </a:extLst>
                </p14:cNvPr>
                <p14:cNvContentPartPr/>
                <p14:nvPr/>
              </p14:nvContentPartPr>
              <p14:xfrm>
                <a:off x="7519280" y="2334320"/>
                <a:ext cx="357120" cy="281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119A76-7237-4BC8-984B-941FBE647F1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01640" y="2316320"/>
                  <a:ext cx="392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730E4CB-90EB-4803-8B52-A1DBF7686ED2}"/>
                    </a:ext>
                  </a:extLst>
                </p14:cNvPr>
                <p14:cNvContentPartPr/>
                <p14:nvPr/>
              </p14:nvContentPartPr>
              <p14:xfrm>
                <a:off x="7701440" y="2263760"/>
                <a:ext cx="54360" cy="352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730E4CB-90EB-4803-8B52-A1DBF7686ED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83800" y="2245760"/>
                  <a:ext cx="900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F88168E-B506-49B6-9504-3C6008FB5E60}"/>
                    </a:ext>
                  </a:extLst>
                </p14:cNvPr>
                <p14:cNvContentPartPr/>
                <p14:nvPr/>
              </p14:nvContentPartPr>
              <p14:xfrm>
                <a:off x="7967120" y="2215520"/>
                <a:ext cx="168480" cy="103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F88168E-B506-49B6-9504-3C6008FB5E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49480" y="2197520"/>
                  <a:ext cx="204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7BBD193-B05F-4F82-A846-7E877D4F0EB7}"/>
                    </a:ext>
                  </a:extLst>
                </p14:cNvPr>
                <p14:cNvContentPartPr/>
                <p14:nvPr/>
              </p14:nvContentPartPr>
              <p14:xfrm>
                <a:off x="7638440" y="2259080"/>
                <a:ext cx="5688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7BBD193-B05F-4F82-A846-7E877D4F0E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20800" y="2241080"/>
                  <a:ext cx="92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4245DD-8A70-45A7-BD71-03BF9A86C422}"/>
                    </a:ext>
                  </a:extLst>
                </p14:cNvPr>
                <p14:cNvContentPartPr/>
                <p14:nvPr/>
              </p14:nvContentPartPr>
              <p14:xfrm>
                <a:off x="7730960" y="2588120"/>
                <a:ext cx="104400" cy="44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4245DD-8A70-45A7-BD71-03BF9A86C4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13320" y="2570480"/>
                  <a:ext cx="140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F32F567-D603-4D1C-87CB-3205427DA284}"/>
                    </a:ext>
                  </a:extLst>
                </p14:cNvPr>
                <p14:cNvContentPartPr/>
                <p14:nvPr/>
              </p14:nvContentPartPr>
              <p14:xfrm>
                <a:off x="7962080" y="2623040"/>
                <a:ext cx="111960" cy="122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F32F567-D603-4D1C-87CB-3205427DA2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44080" y="2605400"/>
                  <a:ext cx="147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AA5C63C-50FB-4C98-A700-42C063F82B6D}"/>
                    </a:ext>
                  </a:extLst>
                </p14:cNvPr>
                <p14:cNvContentPartPr/>
                <p14:nvPr/>
              </p14:nvContentPartPr>
              <p14:xfrm>
                <a:off x="8139200" y="2686400"/>
                <a:ext cx="96480" cy="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AA5C63C-50FB-4C98-A700-42C063F82B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21200" y="2668400"/>
                  <a:ext cx="132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78C7B2-A802-4850-8464-4F547F4D47FD}"/>
                    </a:ext>
                  </a:extLst>
                </p14:cNvPr>
                <p14:cNvContentPartPr/>
                <p14:nvPr/>
              </p14:nvContentPartPr>
              <p14:xfrm>
                <a:off x="8341880" y="2632040"/>
                <a:ext cx="22680" cy="122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78C7B2-A802-4850-8464-4F547F4D47F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24240" y="2614400"/>
                  <a:ext cx="5832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B77E877-B708-47BF-9B16-2F4F3EBF2F56}"/>
              </a:ext>
            </a:extLst>
          </p:cNvPr>
          <p:cNvGrpSpPr/>
          <p:nvPr/>
        </p:nvGrpSpPr>
        <p:grpSpPr>
          <a:xfrm>
            <a:off x="6472040" y="2913200"/>
            <a:ext cx="2029320" cy="738000"/>
            <a:chOff x="6472040" y="2913200"/>
            <a:chExt cx="2029320" cy="73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2C00F95-3DD7-44D8-8038-5038FEF99A40}"/>
                    </a:ext>
                  </a:extLst>
                </p14:cNvPr>
                <p14:cNvContentPartPr/>
                <p14:nvPr/>
              </p14:nvContentPartPr>
              <p14:xfrm>
                <a:off x="6472040" y="3058280"/>
                <a:ext cx="131400" cy="99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2C00F95-3DD7-44D8-8038-5038FEF99A4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54400" y="3040280"/>
                  <a:ext cx="167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8185CCC-BBA3-4526-A51E-F164519F5666}"/>
                    </a:ext>
                  </a:extLst>
                </p14:cNvPr>
                <p14:cNvContentPartPr/>
                <p14:nvPr/>
              </p14:nvContentPartPr>
              <p14:xfrm>
                <a:off x="6776600" y="3000680"/>
                <a:ext cx="250560" cy="141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8185CCC-BBA3-4526-A51E-F164519F566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58600" y="2982680"/>
                  <a:ext cx="286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6C9000A-7563-4BE7-9D65-19E2F9E2601A}"/>
                    </a:ext>
                  </a:extLst>
                </p14:cNvPr>
                <p14:cNvContentPartPr/>
                <p14:nvPr/>
              </p14:nvContentPartPr>
              <p14:xfrm>
                <a:off x="6827720" y="2923280"/>
                <a:ext cx="133560" cy="57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6C9000A-7563-4BE7-9D65-19E2F9E2601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10080" y="2905640"/>
                  <a:ext cx="169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42CF4AB-18E3-4417-B06B-5673DFE06152}"/>
                    </a:ext>
                  </a:extLst>
                </p14:cNvPr>
                <p14:cNvContentPartPr/>
                <p14:nvPr/>
              </p14:nvContentPartPr>
              <p14:xfrm>
                <a:off x="7057400" y="2913200"/>
                <a:ext cx="120960" cy="58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42CF4AB-18E3-4417-B06B-5673DFE061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39400" y="2895560"/>
                  <a:ext cx="156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E87C7D3-703F-4F4F-B97F-509BF5910584}"/>
                    </a:ext>
                  </a:extLst>
                </p14:cNvPr>
                <p14:cNvContentPartPr/>
                <p14:nvPr/>
              </p14:nvContentPartPr>
              <p14:xfrm>
                <a:off x="6512000" y="3238280"/>
                <a:ext cx="604800" cy="45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E87C7D3-703F-4F4F-B97F-509BF59105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94000" y="3220640"/>
                  <a:ext cx="640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18D75BE-DD27-4F59-9AEE-612A25884054}"/>
                    </a:ext>
                  </a:extLst>
                </p14:cNvPr>
                <p14:cNvContentPartPr/>
                <p14:nvPr/>
              </p14:nvContentPartPr>
              <p14:xfrm>
                <a:off x="6731960" y="3361040"/>
                <a:ext cx="133200" cy="111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18D75BE-DD27-4F59-9AEE-612A2588405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13960" y="3343040"/>
                  <a:ext cx="168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E79681E-F8AB-4676-A51E-D4E0A48C0A2E}"/>
                    </a:ext>
                  </a:extLst>
                </p14:cNvPr>
                <p14:cNvContentPartPr/>
                <p14:nvPr/>
              </p14:nvContentPartPr>
              <p14:xfrm>
                <a:off x="6945800" y="3348080"/>
                <a:ext cx="104400" cy="72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E79681E-F8AB-4676-A51E-D4E0A48C0A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27800" y="3330440"/>
                  <a:ext cx="140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5140FF2-FF47-4642-908F-1C6B1727A574}"/>
                    </a:ext>
                  </a:extLst>
                </p14:cNvPr>
                <p14:cNvContentPartPr/>
                <p14:nvPr/>
              </p14:nvContentPartPr>
              <p14:xfrm>
                <a:off x="7235600" y="3248360"/>
                <a:ext cx="254520" cy="61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5140FF2-FF47-4642-908F-1C6B1727A5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17960" y="3230360"/>
                  <a:ext cx="290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1E9704C-11AD-4EC6-A66F-DAF252A888DC}"/>
                    </a:ext>
                  </a:extLst>
                </p14:cNvPr>
                <p14:cNvContentPartPr/>
                <p14:nvPr/>
              </p14:nvContentPartPr>
              <p14:xfrm>
                <a:off x="7541240" y="3171320"/>
                <a:ext cx="264600" cy="200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1E9704C-11AD-4EC6-A66F-DAF252A888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23240" y="3153680"/>
                  <a:ext cx="300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19DEE80-6BC3-4C29-8C9C-1CF3EF05AFEE}"/>
                    </a:ext>
                  </a:extLst>
                </p14:cNvPr>
                <p14:cNvContentPartPr/>
                <p14:nvPr/>
              </p14:nvContentPartPr>
              <p14:xfrm>
                <a:off x="7668320" y="3101120"/>
                <a:ext cx="83880" cy="285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19DEE80-6BC3-4C29-8C9C-1CF3EF05AF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50320" y="3083120"/>
                  <a:ext cx="1195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21476D-FD55-42F4-98FD-A06DC118D817}"/>
                    </a:ext>
                  </a:extLst>
                </p14:cNvPr>
                <p14:cNvContentPartPr/>
                <p14:nvPr/>
              </p14:nvContentPartPr>
              <p14:xfrm>
                <a:off x="7620080" y="3095360"/>
                <a:ext cx="29160" cy="68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21476D-FD55-42F4-98FD-A06DC118D81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02440" y="3077360"/>
                  <a:ext cx="64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E04B96D-53DC-4D2C-9B9F-D982B8091941}"/>
                    </a:ext>
                  </a:extLst>
                </p14:cNvPr>
                <p14:cNvContentPartPr/>
                <p14:nvPr/>
              </p14:nvContentPartPr>
              <p14:xfrm>
                <a:off x="7729880" y="3356360"/>
                <a:ext cx="68400" cy="11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E04B96D-53DC-4D2C-9B9F-D982B809194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11880" y="3338360"/>
                  <a:ext cx="104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56660D5-FCE8-4765-ACF9-3F65F5FF412D}"/>
                    </a:ext>
                  </a:extLst>
                </p14:cNvPr>
                <p14:cNvContentPartPr/>
                <p14:nvPr/>
              </p14:nvContentPartPr>
              <p14:xfrm>
                <a:off x="7871000" y="3353480"/>
                <a:ext cx="196560" cy="97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56660D5-FCE8-4765-ACF9-3F65F5FF41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53000" y="3335840"/>
                  <a:ext cx="232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C045459-A9B1-4BB8-8F2E-B3A16324A1E3}"/>
                    </a:ext>
                  </a:extLst>
                </p14:cNvPr>
                <p14:cNvContentPartPr/>
                <p14:nvPr/>
              </p14:nvContentPartPr>
              <p14:xfrm>
                <a:off x="8181320" y="3433760"/>
                <a:ext cx="320040" cy="217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C045459-A9B1-4BB8-8F2E-B3A16324A1E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63680" y="3415760"/>
                  <a:ext cx="3556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C0F68B2-098E-4C2C-9AD7-D853E76445DF}"/>
                    </a:ext>
                  </a:extLst>
                </p14:cNvPr>
                <p14:cNvContentPartPr/>
                <p14:nvPr/>
              </p14:nvContentPartPr>
              <p14:xfrm>
                <a:off x="7946600" y="3096080"/>
                <a:ext cx="129960" cy="110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C0F68B2-098E-4C2C-9AD7-D853E76445D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28600" y="3078080"/>
                  <a:ext cx="16560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48E115C-7122-4C3F-B116-3659B4F624FA}"/>
                  </a:ext>
                </a:extLst>
              </p14:cNvPr>
              <p14:cNvContentPartPr/>
              <p14:nvPr/>
            </p14:nvContentPartPr>
            <p14:xfrm>
              <a:off x="3723160" y="3254480"/>
              <a:ext cx="1208880" cy="655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48E115C-7122-4C3F-B116-3659B4F624F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05160" y="3236840"/>
                <a:ext cx="124452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9C7CAA-E8E6-4230-AC3F-CEFAA6C77825}"/>
                  </a:ext>
                </a:extLst>
              </p14:cNvPr>
              <p14:cNvContentPartPr/>
              <p14:nvPr/>
            </p14:nvContentPartPr>
            <p14:xfrm>
              <a:off x="3820368" y="3235040"/>
              <a:ext cx="1183680" cy="663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9C7CAA-E8E6-4230-AC3F-CEFAA6C7782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02368" y="3217040"/>
                <a:ext cx="121932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42830DB-BCA5-489C-891D-586A6EFC69AB}"/>
                  </a:ext>
                </a:extLst>
              </p14:cNvPr>
              <p14:cNvContentPartPr/>
              <p14:nvPr/>
            </p14:nvContentPartPr>
            <p14:xfrm>
              <a:off x="2502680" y="3519080"/>
              <a:ext cx="860400" cy="1609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42830DB-BCA5-489C-891D-586A6EFC69A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85040" y="3501080"/>
                <a:ext cx="896040" cy="19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1590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ANOVA i F-raspodela</a:t>
            </a:r>
            <a:endParaRPr lang="sr-Cyrl-R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42492"/>
            <a:ext cx="5820237" cy="20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592675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4CA936-B005-4FFB-9313-F7FEE8737BF3}"/>
                  </a:ext>
                </a:extLst>
              </p14:cNvPr>
              <p14:cNvContentPartPr/>
              <p14:nvPr/>
            </p14:nvContentPartPr>
            <p14:xfrm>
              <a:off x="1865120" y="2753360"/>
              <a:ext cx="199440" cy="10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4CA936-B005-4FFB-9313-F7FEE8737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7480" y="2735720"/>
                <a:ext cx="2350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4E6C78-3E75-4020-B814-3823793BF60A}"/>
                  </a:ext>
                </a:extLst>
              </p14:cNvPr>
              <p14:cNvContentPartPr/>
              <p14:nvPr/>
            </p14:nvContentPartPr>
            <p14:xfrm>
              <a:off x="1830560" y="3013280"/>
              <a:ext cx="165960" cy="7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4E6C78-3E75-4020-B814-3823793BF6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12560" y="2995280"/>
                <a:ext cx="2016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386932-9048-451A-9880-C55885EA799C}"/>
                  </a:ext>
                </a:extLst>
              </p14:cNvPr>
              <p14:cNvContentPartPr/>
              <p14:nvPr/>
            </p14:nvContentPartPr>
            <p14:xfrm>
              <a:off x="1829120" y="3359600"/>
              <a:ext cx="164520" cy="70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386932-9048-451A-9880-C55885EA79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11480" y="3341960"/>
                <a:ext cx="2001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E2BC18-5DCA-4E46-BE94-C2E51B46C25E}"/>
                  </a:ext>
                </a:extLst>
              </p14:cNvPr>
              <p14:cNvContentPartPr/>
              <p14:nvPr/>
            </p14:nvContentPartPr>
            <p14:xfrm>
              <a:off x="3367760" y="2827880"/>
              <a:ext cx="216000" cy="1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E2BC18-5DCA-4E46-BE94-C2E51B46C2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4120" y="2719880"/>
                <a:ext cx="3236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3BA374-F17F-4FF9-B54C-F1D4828C9C22}"/>
                  </a:ext>
                </a:extLst>
              </p14:cNvPr>
              <p14:cNvContentPartPr/>
              <p14:nvPr/>
            </p14:nvContentPartPr>
            <p14:xfrm>
              <a:off x="3388280" y="2978720"/>
              <a:ext cx="186480" cy="2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3BA374-F17F-4FF9-B54C-F1D4828C9C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34640" y="2870720"/>
                <a:ext cx="2941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B572D9C-2DD9-4191-BF45-BCC76824F307}"/>
                  </a:ext>
                </a:extLst>
              </p14:cNvPr>
              <p14:cNvContentPartPr/>
              <p14:nvPr/>
            </p14:nvContentPartPr>
            <p14:xfrm>
              <a:off x="3396200" y="3307760"/>
              <a:ext cx="270000" cy="32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B572D9C-2DD9-4191-BF45-BCC76824F30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42200" y="3199760"/>
                <a:ext cx="3776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D8A588-77F1-4985-9533-6C9A433D5A76}"/>
                  </a:ext>
                </a:extLst>
              </p14:cNvPr>
              <p14:cNvContentPartPr/>
              <p14:nvPr/>
            </p14:nvContentPartPr>
            <p14:xfrm>
              <a:off x="4200800" y="2800880"/>
              <a:ext cx="2145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D8A588-77F1-4985-9533-6C9A433D5A7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46800" y="2692880"/>
                <a:ext cx="322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F9C2DA3-D1C3-49DF-882C-0665FBE1D101}"/>
                  </a:ext>
                </a:extLst>
              </p14:cNvPr>
              <p14:cNvContentPartPr/>
              <p14:nvPr/>
            </p14:nvContentPartPr>
            <p14:xfrm>
              <a:off x="4168760" y="3002840"/>
              <a:ext cx="203040" cy="23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F9C2DA3-D1C3-49DF-882C-0665FBE1D10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14760" y="2894840"/>
                <a:ext cx="3106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F7BB6E1-F1C8-47B2-B679-366541D99E32}"/>
                  </a:ext>
                </a:extLst>
              </p14:cNvPr>
              <p14:cNvContentPartPr/>
              <p14:nvPr/>
            </p14:nvContentPartPr>
            <p14:xfrm>
              <a:off x="4182800" y="3331880"/>
              <a:ext cx="20772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F7BB6E1-F1C8-47B2-B679-366541D99E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28800" y="3224240"/>
                <a:ext cx="3153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71D0AB5-F6A4-474E-9CCD-6877B9BE02E6}"/>
                  </a:ext>
                </a:extLst>
              </p14:cNvPr>
              <p14:cNvContentPartPr/>
              <p14:nvPr/>
            </p14:nvContentPartPr>
            <p14:xfrm>
              <a:off x="5444600" y="2793680"/>
              <a:ext cx="234720" cy="28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71D0AB5-F6A4-474E-9CCD-6877B9BE02E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90600" y="2686040"/>
                <a:ext cx="3423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28D5BF3-2305-4A7F-AE9E-6173166943DF}"/>
                  </a:ext>
                </a:extLst>
              </p14:cNvPr>
              <p14:cNvContentPartPr/>
              <p14:nvPr/>
            </p14:nvContentPartPr>
            <p14:xfrm>
              <a:off x="5487800" y="3010760"/>
              <a:ext cx="244080" cy="25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28D5BF3-2305-4A7F-AE9E-6173166943D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34160" y="2903120"/>
                <a:ext cx="351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78D2559-8CCC-489D-A0DC-0C8C294F747F}"/>
                  </a:ext>
                </a:extLst>
              </p14:cNvPr>
              <p14:cNvContentPartPr/>
              <p14:nvPr/>
            </p14:nvContentPartPr>
            <p14:xfrm>
              <a:off x="6021680" y="3025880"/>
              <a:ext cx="1226880" cy="69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78D2559-8CCC-489D-A0DC-0C8C294F747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68040" y="2918240"/>
                <a:ext cx="13345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5E3103C-EA00-4A37-9EDB-D6B28F48876B}"/>
                  </a:ext>
                </a:extLst>
              </p14:cNvPr>
              <p14:cNvContentPartPr/>
              <p14:nvPr/>
            </p14:nvContentPartPr>
            <p14:xfrm>
              <a:off x="6325160" y="2011760"/>
              <a:ext cx="659160" cy="510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5E3103C-EA00-4A37-9EDB-D6B28F4887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71520" y="1904120"/>
                <a:ext cx="766800" cy="72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8C92622-6003-4DD4-8130-119CD35062C5}"/>
              </a:ext>
            </a:extLst>
          </p:cNvPr>
          <p:cNvGrpSpPr/>
          <p:nvPr/>
        </p:nvGrpSpPr>
        <p:grpSpPr>
          <a:xfrm>
            <a:off x="6418040" y="5231960"/>
            <a:ext cx="2442600" cy="482040"/>
            <a:chOff x="6418040" y="5231960"/>
            <a:chExt cx="244260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404B16E-98D7-4842-AA26-E689A648EB42}"/>
                    </a:ext>
                  </a:extLst>
                </p14:cNvPr>
                <p14:cNvContentPartPr/>
                <p14:nvPr/>
              </p14:nvContentPartPr>
              <p14:xfrm>
                <a:off x="6695600" y="5231960"/>
                <a:ext cx="484200" cy="46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404B16E-98D7-4842-AA26-E689A648EB4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77600" y="5213960"/>
                  <a:ext cx="519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DC51A4-4343-4E14-8B6A-0F19A1CEC7C1}"/>
                    </a:ext>
                  </a:extLst>
                </p14:cNvPr>
                <p14:cNvContentPartPr/>
                <p14:nvPr/>
              </p14:nvContentPartPr>
              <p14:xfrm>
                <a:off x="7034360" y="5338520"/>
                <a:ext cx="250560" cy="199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DC51A4-4343-4E14-8B6A-0F19A1CEC7C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16360" y="5320880"/>
                  <a:ext cx="286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0A0400B-4364-4761-94E3-9C4F9816CD80}"/>
                    </a:ext>
                  </a:extLst>
                </p14:cNvPr>
                <p14:cNvContentPartPr/>
                <p14:nvPr/>
              </p14:nvContentPartPr>
              <p14:xfrm>
                <a:off x="7218680" y="5479640"/>
                <a:ext cx="100800" cy="12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0A0400B-4364-4761-94E3-9C4F9816CD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00680" y="5462000"/>
                  <a:ext cx="136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5DAF8B-E0D9-4839-B0A4-EB38ABAA43DD}"/>
                    </a:ext>
                  </a:extLst>
                </p14:cNvPr>
                <p14:cNvContentPartPr/>
                <p14:nvPr/>
              </p14:nvContentPartPr>
              <p14:xfrm>
                <a:off x="7502360" y="5450480"/>
                <a:ext cx="42840" cy="149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5DAF8B-E0D9-4839-B0A4-EB38ABAA43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84720" y="5432480"/>
                  <a:ext cx="78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5BCE4D1-A980-4F4B-B0FB-3CEA90E50C3C}"/>
                    </a:ext>
                  </a:extLst>
                </p14:cNvPr>
                <p14:cNvContentPartPr/>
                <p14:nvPr/>
              </p14:nvContentPartPr>
              <p14:xfrm>
                <a:off x="7502720" y="5474240"/>
                <a:ext cx="100440" cy="133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5BCE4D1-A980-4F4B-B0FB-3CEA90E50C3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84720" y="5456600"/>
                  <a:ext cx="136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8CB569E-9B38-463E-81CC-473BF3C6C8DE}"/>
                    </a:ext>
                  </a:extLst>
                </p14:cNvPr>
                <p14:cNvContentPartPr/>
                <p14:nvPr/>
              </p14:nvContentPartPr>
              <p14:xfrm>
                <a:off x="7659320" y="5592320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8CB569E-9B38-463E-81CC-473BF3C6C8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41320" y="55743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D8C1F10-6EA9-4BB1-9477-93B4E0159CC5}"/>
                    </a:ext>
                  </a:extLst>
                </p14:cNvPr>
                <p14:cNvContentPartPr/>
                <p14:nvPr/>
              </p14:nvContentPartPr>
              <p14:xfrm>
                <a:off x="7768040" y="5545880"/>
                <a:ext cx="151920" cy="68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D8C1F10-6EA9-4BB1-9477-93B4E0159CC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50400" y="5527880"/>
                  <a:ext cx="187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AA30139-74C8-40F6-8687-697A1FF6E880}"/>
                    </a:ext>
                  </a:extLst>
                </p14:cNvPr>
                <p14:cNvContentPartPr/>
                <p14:nvPr/>
              </p14:nvContentPartPr>
              <p14:xfrm>
                <a:off x="7922120" y="5391080"/>
                <a:ext cx="245520" cy="23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AA30139-74C8-40F6-8687-697A1FF6E8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04480" y="5373440"/>
                  <a:ext cx="2811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C6A9FA9-3897-416F-AE4C-8162CE388CA3}"/>
                    </a:ext>
                  </a:extLst>
                </p14:cNvPr>
                <p14:cNvContentPartPr/>
                <p14:nvPr/>
              </p14:nvContentPartPr>
              <p14:xfrm>
                <a:off x="8071520" y="5551640"/>
                <a:ext cx="108000" cy="91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C6A9FA9-3897-416F-AE4C-8162CE388CA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53520" y="5534000"/>
                  <a:ext cx="143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CC4B23D-CB2C-4302-91D9-B89A44941110}"/>
                    </a:ext>
                  </a:extLst>
                </p14:cNvPr>
                <p14:cNvContentPartPr/>
                <p14:nvPr/>
              </p14:nvContentPartPr>
              <p14:xfrm>
                <a:off x="8198240" y="5575040"/>
                <a:ext cx="147960" cy="78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CC4B23D-CB2C-4302-91D9-B89A4494111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80240" y="5557400"/>
                  <a:ext cx="183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6AF9A9A-B595-4B43-B133-EAA10AFCC18A}"/>
                    </a:ext>
                  </a:extLst>
                </p14:cNvPr>
                <p14:cNvContentPartPr/>
                <p14:nvPr/>
              </p14:nvContentPartPr>
              <p14:xfrm>
                <a:off x="8386880" y="5580440"/>
                <a:ext cx="336600" cy="10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6AF9A9A-B595-4B43-B133-EAA10AFCC1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68880" y="5562440"/>
                  <a:ext cx="372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E77AB59-4335-4B54-B216-CE4C573C7036}"/>
                    </a:ext>
                  </a:extLst>
                </p14:cNvPr>
                <p14:cNvContentPartPr/>
                <p14:nvPr/>
              </p14:nvContentPartPr>
              <p14:xfrm>
                <a:off x="8610080" y="5511320"/>
                <a:ext cx="250560" cy="27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E77AB59-4335-4B54-B216-CE4C573C70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92440" y="5493320"/>
                  <a:ext cx="286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FD0E3F2-515D-4E7C-8473-CB822578EB06}"/>
                    </a:ext>
                  </a:extLst>
                </p14:cNvPr>
                <p14:cNvContentPartPr/>
                <p14:nvPr/>
              </p14:nvContentPartPr>
              <p14:xfrm>
                <a:off x="6418040" y="5370560"/>
                <a:ext cx="579600" cy="343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FD0E3F2-515D-4E7C-8473-CB822578EB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00040" y="5352560"/>
                  <a:ext cx="615240" cy="37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941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Testiranje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sr-Latn-RS" dirty="0"/>
              <a:t>z</a:t>
            </a:r>
            <a:r>
              <a:rPr lang="en-US" dirty="0"/>
              <a:t>like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sr-Latn-RS" dirty="0"/>
              <a:t>aritmetičke sredine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/>
              <a:t>t- test nezavisnih uzoraka</a:t>
            </a:r>
            <a:endParaRPr lang="sr-Cyrl-R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8387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52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ANOVA - postupak sprovođenja</a:t>
            </a:r>
            <a:endParaRPr lang="sr-Cyrl-RS" b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" y="1417638"/>
            <a:ext cx="5708029" cy="54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36" y="1988840"/>
            <a:ext cx="455450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78F1205-DA2B-4F4B-9FA7-C2BD28B8AB79}"/>
              </a:ext>
            </a:extLst>
          </p:cNvPr>
          <p:cNvGrpSpPr/>
          <p:nvPr/>
        </p:nvGrpSpPr>
        <p:grpSpPr>
          <a:xfrm>
            <a:off x="437000" y="1130840"/>
            <a:ext cx="1608480" cy="234720"/>
            <a:chOff x="437000" y="1130840"/>
            <a:chExt cx="160848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65D9960-46E4-4031-80A1-8943D750DBE4}"/>
                    </a:ext>
                  </a:extLst>
                </p14:cNvPr>
                <p14:cNvContentPartPr/>
                <p14:nvPr/>
              </p14:nvContentPartPr>
              <p14:xfrm>
                <a:off x="437000" y="1152800"/>
                <a:ext cx="27360" cy="169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65D9960-46E4-4031-80A1-8943D750DB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9000" y="1134800"/>
                  <a:ext cx="63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FAB27A-6302-49AF-B236-A22A76EFE434}"/>
                    </a:ext>
                  </a:extLst>
                </p14:cNvPr>
                <p14:cNvContentPartPr/>
                <p14:nvPr/>
              </p14:nvContentPartPr>
              <p14:xfrm>
                <a:off x="529160" y="1143440"/>
                <a:ext cx="28800" cy="183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FAB27A-6302-49AF-B236-A22A76EFE4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1520" y="1125440"/>
                  <a:ext cx="64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2C55474-ADCD-4150-9B54-11E3B0C0BE05}"/>
                    </a:ext>
                  </a:extLst>
                </p14:cNvPr>
                <p14:cNvContentPartPr/>
                <p14:nvPr/>
              </p14:nvContentPartPr>
              <p14:xfrm>
                <a:off x="444560" y="1246400"/>
                <a:ext cx="126000" cy="12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2C55474-ADCD-4150-9B54-11E3B0C0BE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6920" y="1228400"/>
                  <a:ext cx="161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5BA964C-AE3B-4661-A6BB-8AF7BE89745B}"/>
                    </a:ext>
                  </a:extLst>
                </p14:cNvPr>
                <p14:cNvContentPartPr/>
                <p14:nvPr/>
              </p14:nvContentPartPr>
              <p14:xfrm>
                <a:off x="637160" y="1250360"/>
                <a:ext cx="71280" cy="81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5BA964C-AE3B-4661-A6BB-8AF7BE8974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9160" y="1232360"/>
                  <a:ext cx="106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A9A329-EFF6-43B6-9A35-B941A15A457B}"/>
                    </a:ext>
                  </a:extLst>
                </p14:cNvPr>
                <p14:cNvContentPartPr/>
                <p14:nvPr/>
              </p14:nvContentPartPr>
              <p14:xfrm>
                <a:off x="803120" y="1130840"/>
                <a:ext cx="61200" cy="221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A9A329-EFF6-43B6-9A35-B941A15A457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5480" y="1112840"/>
                  <a:ext cx="968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95802FA-86BF-4D20-8451-E4BF1062DA54}"/>
                    </a:ext>
                  </a:extLst>
                </p14:cNvPr>
                <p14:cNvContentPartPr/>
                <p14:nvPr/>
              </p14:nvContentPartPr>
              <p14:xfrm>
                <a:off x="937400" y="1212560"/>
                <a:ext cx="122400" cy="105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95802FA-86BF-4D20-8451-E4BF1062DA5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9400" y="1194920"/>
                  <a:ext cx="158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5D74B6-845E-49BD-8396-F6CD68CF25A3}"/>
                    </a:ext>
                  </a:extLst>
                </p14:cNvPr>
                <p14:cNvContentPartPr/>
                <p14:nvPr/>
              </p14:nvContentPartPr>
              <p14:xfrm>
                <a:off x="1104080" y="1275200"/>
                <a:ext cx="23400" cy="90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5D74B6-845E-49BD-8396-F6CD68CF25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6440" y="1257200"/>
                  <a:ext cx="59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FB67EB-7D0E-48F1-8179-FF7AFD5E40E6}"/>
                    </a:ext>
                  </a:extLst>
                </p14:cNvPr>
                <p14:cNvContentPartPr/>
                <p14:nvPr/>
              </p14:nvContentPartPr>
              <p14:xfrm>
                <a:off x="1209560" y="1254320"/>
                <a:ext cx="77400" cy="8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FB67EB-7D0E-48F1-8179-FF7AFD5E40E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91560" y="1236320"/>
                  <a:ext cx="113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D60437-2B16-4A6D-AEB4-8E11B42A99C6}"/>
                    </a:ext>
                  </a:extLst>
                </p14:cNvPr>
                <p14:cNvContentPartPr/>
                <p14:nvPr/>
              </p14:nvContentPartPr>
              <p14:xfrm>
                <a:off x="1200560" y="1254320"/>
                <a:ext cx="84960" cy="51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D60437-2B16-4A6D-AEB4-8E11B42A99C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82560" y="1236320"/>
                  <a:ext cx="120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669FBC0-CC55-42E0-8269-342F87497D89}"/>
                    </a:ext>
                  </a:extLst>
                </p14:cNvPr>
                <p14:cNvContentPartPr/>
                <p14:nvPr/>
              </p14:nvContentPartPr>
              <p14:xfrm>
                <a:off x="1398200" y="1192040"/>
                <a:ext cx="101880" cy="118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669FBC0-CC55-42E0-8269-342F87497D8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80200" y="1174040"/>
                  <a:ext cx="137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C48B814-300D-4DFA-A957-DAA8264DD2DA}"/>
                    </a:ext>
                  </a:extLst>
                </p14:cNvPr>
                <p14:cNvContentPartPr/>
                <p14:nvPr/>
              </p14:nvContentPartPr>
              <p14:xfrm>
                <a:off x="1532840" y="1268360"/>
                <a:ext cx="75960" cy="61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C48B814-300D-4DFA-A957-DAA8264DD2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14840" y="1250360"/>
                  <a:ext cx="111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C8068AA-75FE-4CB2-8311-D63814A575CB}"/>
                    </a:ext>
                  </a:extLst>
                </p14:cNvPr>
                <p14:cNvContentPartPr/>
                <p14:nvPr/>
              </p14:nvContentPartPr>
              <p14:xfrm>
                <a:off x="1688000" y="1246400"/>
                <a:ext cx="79920" cy="1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C8068AA-75FE-4CB2-8311-D63814A575C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70360" y="1228400"/>
                  <a:ext cx="115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E422485-494F-460A-ABBF-871A015D2848}"/>
                    </a:ext>
                  </a:extLst>
                </p14:cNvPr>
                <p14:cNvContentPartPr/>
                <p14:nvPr/>
              </p14:nvContentPartPr>
              <p14:xfrm>
                <a:off x="1688000" y="1246400"/>
                <a:ext cx="72360" cy="60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E422485-494F-460A-ABBF-871A015D28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70360" y="1228400"/>
                  <a:ext cx="108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845198D-D3FD-4ADA-9969-3C13B9EB60D5}"/>
                    </a:ext>
                  </a:extLst>
                </p14:cNvPr>
                <p14:cNvContentPartPr/>
                <p14:nvPr/>
              </p14:nvContentPartPr>
              <p14:xfrm>
                <a:off x="1864040" y="1266920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845198D-D3FD-4ADA-9969-3C13B9EB60D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46040" y="12492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091D16-B94F-48D9-8E40-37EB8B130E07}"/>
                    </a:ext>
                  </a:extLst>
                </p14:cNvPr>
                <p14:cNvContentPartPr/>
                <p14:nvPr/>
              </p14:nvContentPartPr>
              <p14:xfrm>
                <a:off x="1864040" y="1266920"/>
                <a:ext cx="181440" cy="21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091D16-B94F-48D9-8E40-37EB8B130E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46040" y="1249280"/>
                  <a:ext cx="2170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9CB602-D57D-4A26-BA1F-C06BA706FBA5}"/>
              </a:ext>
            </a:extLst>
          </p:cNvPr>
          <p:cNvGrpSpPr/>
          <p:nvPr/>
        </p:nvGrpSpPr>
        <p:grpSpPr>
          <a:xfrm>
            <a:off x="2212880" y="1150280"/>
            <a:ext cx="652680" cy="295920"/>
            <a:chOff x="2212880" y="1150280"/>
            <a:chExt cx="65268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8DC1646-8077-4645-A915-EE06AB2C76F5}"/>
                    </a:ext>
                  </a:extLst>
                </p14:cNvPr>
                <p14:cNvContentPartPr/>
                <p14:nvPr/>
              </p14:nvContentPartPr>
              <p14:xfrm>
                <a:off x="2223320" y="1218680"/>
                <a:ext cx="84960" cy="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8DC1646-8077-4645-A915-EE06AB2C76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05320" y="1200680"/>
                  <a:ext cx="120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166C6B2-C686-48B9-9154-5A8161BEDE2C}"/>
                    </a:ext>
                  </a:extLst>
                </p14:cNvPr>
                <p14:cNvContentPartPr/>
                <p14:nvPr/>
              </p14:nvContentPartPr>
              <p14:xfrm>
                <a:off x="2212880" y="1221920"/>
                <a:ext cx="102960" cy="67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166C6B2-C686-48B9-9154-5A8161BEDE2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95240" y="1204280"/>
                  <a:ext cx="138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5151AD9-371D-4299-BDB5-66193DE501A1}"/>
                    </a:ext>
                  </a:extLst>
                </p14:cNvPr>
                <p14:cNvContentPartPr/>
                <p14:nvPr/>
              </p14:nvContentPartPr>
              <p14:xfrm>
                <a:off x="2392520" y="1199240"/>
                <a:ext cx="245520" cy="128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5151AD9-371D-4299-BDB5-66193DE501A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74880" y="1181240"/>
                  <a:ext cx="281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4371D4B-8B91-4BC0-B9BB-D505C73F1045}"/>
                    </a:ext>
                  </a:extLst>
                </p14:cNvPr>
                <p14:cNvContentPartPr/>
                <p14:nvPr/>
              </p14:nvContentPartPr>
              <p14:xfrm>
                <a:off x="2634440" y="1250360"/>
                <a:ext cx="39600" cy="102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4371D4B-8B91-4BC0-B9BB-D505C73F10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16440" y="1232360"/>
                  <a:ext cx="75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8558D3-03C6-4642-B9F4-A6CB329A440A}"/>
                    </a:ext>
                  </a:extLst>
                </p14:cNvPr>
                <p14:cNvContentPartPr/>
                <p14:nvPr/>
              </p14:nvContentPartPr>
              <p14:xfrm>
                <a:off x="2653880" y="1283120"/>
                <a:ext cx="80640" cy="47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98558D3-03C6-4642-B9F4-A6CB329A440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35880" y="1265480"/>
                  <a:ext cx="116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F1E984-1CBF-45E7-BA9B-B3AF939BF342}"/>
                    </a:ext>
                  </a:extLst>
                </p14:cNvPr>
                <p14:cNvContentPartPr/>
                <p14:nvPr/>
              </p14:nvContentPartPr>
              <p14:xfrm>
                <a:off x="2646680" y="1249640"/>
                <a:ext cx="66960" cy="62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F1E984-1CBF-45E7-BA9B-B3AF939BF3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29040" y="1232000"/>
                  <a:ext cx="102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A754532-FA29-4D1D-886F-6DABC7444121}"/>
                    </a:ext>
                  </a:extLst>
                </p14:cNvPr>
                <p14:cNvContentPartPr/>
                <p14:nvPr/>
              </p14:nvContentPartPr>
              <p14:xfrm>
                <a:off x="2767280" y="1150280"/>
                <a:ext cx="98280" cy="295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A754532-FA29-4D1D-886F-6DABC74441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49640" y="1132640"/>
                  <a:ext cx="13392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4D4906-BD7F-4A69-AA0C-00A5E86E7302}"/>
              </a:ext>
            </a:extLst>
          </p:cNvPr>
          <p:cNvGrpSpPr/>
          <p:nvPr/>
        </p:nvGrpSpPr>
        <p:grpSpPr>
          <a:xfrm>
            <a:off x="3035480" y="1334960"/>
            <a:ext cx="79920" cy="127800"/>
            <a:chOff x="3035480" y="1334960"/>
            <a:chExt cx="79920" cy="1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BDCA8A1-D7E8-4C49-8EA3-1D27FDAD5C97}"/>
                    </a:ext>
                  </a:extLst>
                </p14:cNvPr>
                <p14:cNvContentPartPr/>
                <p14:nvPr/>
              </p14:nvContentPartPr>
              <p14:xfrm>
                <a:off x="3101000" y="1335320"/>
                <a:ext cx="1800" cy="7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BDCA8A1-D7E8-4C49-8EA3-1D27FDAD5C9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83000" y="1317320"/>
                  <a:ext cx="37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F27C68-8C0E-42E9-A762-6AFC9EF06D69}"/>
                    </a:ext>
                  </a:extLst>
                </p14:cNvPr>
                <p14:cNvContentPartPr/>
                <p14:nvPr/>
              </p14:nvContentPartPr>
              <p14:xfrm>
                <a:off x="3090560" y="1334960"/>
                <a:ext cx="11880" cy="7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BF27C68-8C0E-42E9-A762-6AFC9EF06D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72920" y="1317320"/>
                  <a:ext cx="47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895643-707B-4BEC-B92F-BF784F7FC3B0}"/>
                    </a:ext>
                  </a:extLst>
                </p14:cNvPr>
                <p14:cNvContentPartPr/>
                <p14:nvPr/>
              </p14:nvContentPartPr>
              <p14:xfrm>
                <a:off x="3035480" y="1336400"/>
                <a:ext cx="79920" cy="126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895643-707B-4BEC-B92F-BF784F7FC3B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17840" y="1318400"/>
                  <a:ext cx="11556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6FC345-B087-4BC8-99C1-5E4A4E522382}"/>
              </a:ext>
            </a:extLst>
          </p:cNvPr>
          <p:cNvGrpSpPr/>
          <p:nvPr/>
        </p:nvGrpSpPr>
        <p:grpSpPr>
          <a:xfrm>
            <a:off x="3353720" y="1172240"/>
            <a:ext cx="232920" cy="224280"/>
            <a:chOff x="3353720" y="1172240"/>
            <a:chExt cx="23292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92C036-EE01-4BA0-98A4-39C4804AA9CF}"/>
                    </a:ext>
                  </a:extLst>
                </p14:cNvPr>
                <p14:cNvContentPartPr/>
                <p14:nvPr/>
              </p14:nvContentPartPr>
              <p14:xfrm>
                <a:off x="3366680" y="1175480"/>
                <a:ext cx="25920" cy="149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92C036-EE01-4BA0-98A4-39C4804AA9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48680" y="1157480"/>
                  <a:ext cx="61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3650737-458D-4590-A2FF-FEC75DBF076C}"/>
                    </a:ext>
                  </a:extLst>
                </p14:cNvPr>
                <p14:cNvContentPartPr/>
                <p14:nvPr/>
              </p14:nvContentPartPr>
              <p14:xfrm>
                <a:off x="3424280" y="1172240"/>
                <a:ext cx="65880" cy="180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3650737-458D-4590-A2FF-FEC75DBF076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06640" y="1154600"/>
                  <a:ext cx="101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F909630-C754-4006-AB74-BFF305C6A3C4}"/>
                    </a:ext>
                  </a:extLst>
                </p14:cNvPr>
                <p14:cNvContentPartPr/>
                <p14:nvPr/>
              </p14:nvContentPartPr>
              <p14:xfrm>
                <a:off x="3353720" y="1232360"/>
                <a:ext cx="149400" cy="14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F909630-C754-4006-AB74-BFF305C6A3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36080" y="1214720"/>
                  <a:ext cx="185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BB3D0DD-341E-4714-ACA3-EFEFEE0C065F}"/>
                    </a:ext>
                  </a:extLst>
                </p14:cNvPr>
                <p14:cNvContentPartPr/>
                <p14:nvPr/>
              </p14:nvContentPartPr>
              <p14:xfrm>
                <a:off x="3526880" y="1271600"/>
                <a:ext cx="59760" cy="124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BB3D0DD-341E-4714-ACA3-EFEFEE0C065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09240" y="1253960"/>
                  <a:ext cx="9540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56" name="Group 18455">
            <a:extLst>
              <a:ext uri="{FF2B5EF4-FFF2-40B4-BE49-F238E27FC236}">
                <a16:creationId xmlns:a16="http://schemas.microsoft.com/office/drawing/2014/main" id="{13D96AE8-0B3E-4EA6-80A1-A6B7938EC225}"/>
              </a:ext>
            </a:extLst>
          </p:cNvPr>
          <p:cNvGrpSpPr/>
          <p:nvPr/>
        </p:nvGrpSpPr>
        <p:grpSpPr>
          <a:xfrm>
            <a:off x="3777440" y="1116800"/>
            <a:ext cx="948600" cy="349560"/>
            <a:chOff x="3777440" y="1116800"/>
            <a:chExt cx="94860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D6F3B9-26FB-45E9-8FAA-4535E05EC04F}"/>
                    </a:ext>
                  </a:extLst>
                </p14:cNvPr>
                <p14:cNvContentPartPr/>
                <p14:nvPr/>
              </p14:nvContentPartPr>
              <p14:xfrm>
                <a:off x="3777440" y="1150280"/>
                <a:ext cx="84960" cy="252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D6F3B9-26FB-45E9-8FAA-4535E05EC0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59800" y="1132640"/>
                  <a:ext cx="120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8432" name="Ink 18431">
                  <a:extLst>
                    <a:ext uri="{FF2B5EF4-FFF2-40B4-BE49-F238E27FC236}">
                      <a16:creationId xmlns:a16="http://schemas.microsoft.com/office/drawing/2014/main" id="{77F95DA4-8CCA-4C0E-A748-D5B8A43703DC}"/>
                    </a:ext>
                  </a:extLst>
                </p14:cNvPr>
                <p14:cNvContentPartPr/>
                <p14:nvPr/>
              </p14:nvContentPartPr>
              <p14:xfrm>
                <a:off x="3998120" y="1162880"/>
                <a:ext cx="153720" cy="182880"/>
              </p14:xfrm>
            </p:contentPart>
          </mc:Choice>
          <mc:Fallback xmlns="">
            <p:pic>
              <p:nvPicPr>
                <p:cNvPr id="18432" name="Ink 18431">
                  <a:extLst>
                    <a:ext uri="{FF2B5EF4-FFF2-40B4-BE49-F238E27FC236}">
                      <a16:creationId xmlns:a16="http://schemas.microsoft.com/office/drawing/2014/main" id="{77F95DA4-8CCA-4C0E-A748-D5B8A43703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80120" y="1145240"/>
                  <a:ext cx="189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8433" name="Ink 18432">
                  <a:extLst>
                    <a:ext uri="{FF2B5EF4-FFF2-40B4-BE49-F238E27FC236}">
                      <a16:creationId xmlns:a16="http://schemas.microsoft.com/office/drawing/2014/main" id="{B78A7A26-8780-43D7-8F03-0F6EB6576150}"/>
                    </a:ext>
                  </a:extLst>
                </p14:cNvPr>
                <p14:cNvContentPartPr/>
                <p14:nvPr/>
              </p14:nvContentPartPr>
              <p14:xfrm>
                <a:off x="4033760" y="1244960"/>
                <a:ext cx="128520" cy="360"/>
              </p14:xfrm>
            </p:contentPart>
          </mc:Choice>
          <mc:Fallback xmlns="">
            <p:pic>
              <p:nvPicPr>
                <p:cNvPr id="18433" name="Ink 18432">
                  <a:extLst>
                    <a:ext uri="{FF2B5EF4-FFF2-40B4-BE49-F238E27FC236}">
                      <a16:creationId xmlns:a16="http://schemas.microsoft.com/office/drawing/2014/main" id="{B78A7A26-8780-43D7-8F03-0F6EB657615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16120" y="1227320"/>
                  <a:ext cx="164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8436" name="Ink 18435">
                  <a:extLst>
                    <a:ext uri="{FF2B5EF4-FFF2-40B4-BE49-F238E27FC236}">
                      <a16:creationId xmlns:a16="http://schemas.microsoft.com/office/drawing/2014/main" id="{F9B884F2-0E3D-448C-956F-B353F7B2A3A7}"/>
                    </a:ext>
                  </a:extLst>
                </p14:cNvPr>
                <p14:cNvContentPartPr/>
                <p14:nvPr/>
              </p14:nvContentPartPr>
              <p14:xfrm>
                <a:off x="4203320" y="1265840"/>
                <a:ext cx="56880" cy="78120"/>
              </p14:xfrm>
            </p:contentPart>
          </mc:Choice>
          <mc:Fallback xmlns="">
            <p:pic>
              <p:nvPicPr>
                <p:cNvPr id="18436" name="Ink 18435">
                  <a:extLst>
                    <a:ext uri="{FF2B5EF4-FFF2-40B4-BE49-F238E27FC236}">
                      <a16:creationId xmlns:a16="http://schemas.microsoft.com/office/drawing/2014/main" id="{F9B884F2-0E3D-448C-956F-B353F7B2A3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85320" y="1248200"/>
                  <a:ext cx="92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437" name="Ink 18436">
                  <a:extLst>
                    <a:ext uri="{FF2B5EF4-FFF2-40B4-BE49-F238E27FC236}">
                      <a16:creationId xmlns:a16="http://schemas.microsoft.com/office/drawing/2014/main" id="{2673A404-34E5-4DAF-B259-8F6EC4A85454}"/>
                    </a:ext>
                  </a:extLst>
                </p14:cNvPr>
                <p14:cNvContentPartPr/>
                <p14:nvPr/>
              </p14:nvContentPartPr>
              <p14:xfrm>
                <a:off x="4253360" y="1170080"/>
                <a:ext cx="28440" cy="30240"/>
              </p14:xfrm>
            </p:contentPart>
          </mc:Choice>
          <mc:Fallback xmlns="">
            <p:pic>
              <p:nvPicPr>
                <p:cNvPr id="18437" name="Ink 18436">
                  <a:extLst>
                    <a:ext uri="{FF2B5EF4-FFF2-40B4-BE49-F238E27FC236}">
                      <a16:creationId xmlns:a16="http://schemas.microsoft.com/office/drawing/2014/main" id="{2673A404-34E5-4DAF-B259-8F6EC4A8545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35720" y="1152080"/>
                  <a:ext cx="64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438" name="Ink 18437">
                  <a:extLst>
                    <a:ext uri="{FF2B5EF4-FFF2-40B4-BE49-F238E27FC236}">
                      <a16:creationId xmlns:a16="http://schemas.microsoft.com/office/drawing/2014/main" id="{B8BD8D7A-7BCE-48DA-9493-0E458B3C7B1F}"/>
                    </a:ext>
                  </a:extLst>
                </p14:cNvPr>
                <p14:cNvContentPartPr/>
                <p14:nvPr/>
              </p14:nvContentPartPr>
              <p14:xfrm>
                <a:off x="4309880" y="1369880"/>
                <a:ext cx="24840" cy="76680"/>
              </p14:xfrm>
            </p:contentPart>
          </mc:Choice>
          <mc:Fallback xmlns="">
            <p:pic>
              <p:nvPicPr>
                <p:cNvPr id="18438" name="Ink 18437">
                  <a:extLst>
                    <a:ext uri="{FF2B5EF4-FFF2-40B4-BE49-F238E27FC236}">
                      <a16:creationId xmlns:a16="http://schemas.microsoft.com/office/drawing/2014/main" id="{B8BD8D7A-7BCE-48DA-9493-0E458B3C7B1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91880" y="1351880"/>
                  <a:ext cx="60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439" name="Ink 18438">
                  <a:extLst>
                    <a:ext uri="{FF2B5EF4-FFF2-40B4-BE49-F238E27FC236}">
                      <a16:creationId xmlns:a16="http://schemas.microsoft.com/office/drawing/2014/main" id="{CBEFA961-8352-4A1A-9056-B2A2BFAE4A3F}"/>
                    </a:ext>
                  </a:extLst>
                </p14:cNvPr>
                <p14:cNvContentPartPr/>
                <p14:nvPr/>
              </p14:nvContentPartPr>
              <p14:xfrm>
                <a:off x="4427960" y="1230200"/>
                <a:ext cx="50400" cy="236160"/>
              </p14:xfrm>
            </p:contentPart>
          </mc:Choice>
          <mc:Fallback xmlns="">
            <p:pic>
              <p:nvPicPr>
                <p:cNvPr id="18439" name="Ink 18438">
                  <a:extLst>
                    <a:ext uri="{FF2B5EF4-FFF2-40B4-BE49-F238E27FC236}">
                      <a16:creationId xmlns:a16="http://schemas.microsoft.com/office/drawing/2014/main" id="{CBEFA961-8352-4A1A-9056-B2A2BFAE4A3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09960" y="1212200"/>
                  <a:ext cx="86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440" name="Ink 18439">
                  <a:extLst>
                    <a:ext uri="{FF2B5EF4-FFF2-40B4-BE49-F238E27FC236}">
                      <a16:creationId xmlns:a16="http://schemas.microsoft.com/office/drawing/2014/main" id="{D408DBFC-04C5-4D5C-972C-C40D7A8DC8DB}"/>
                    </a:ext>
                  </a:extLst>
                </p14:cNvPr>
                <p14:cNvContentPartPr/>
                <p14:nvPr/>
              </p14:nvContentPartPr>
              <p14:xfrm>
                <a:off x="4494560" y="1149200"/>
                <a:ext cx="360" cy="360"/>
              </p14:xfrm>
            </p:contentPart>
          </mc:Choice>
          <mc:Fallback xmlns="">
            <p:pic>
              <p:nvPicPr>
                <p:cNvPr id="18440" name="Ink 18439">
                  <a:extLst>
                    <a:ext uri="{FF2B5EF4-FFF2-40B4-BE49-F238E27FC236}">
                      <a16:creationId xmlns:a16="http://schemas.microsoft.com/office/drawing/2014/main" id="{D408DBFC-04C5-4D5C-972C-C40D7A8DC8D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76920" y="11315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8442" name="Ink 18441">
                  <a:extLst>
                    <a:ext uri="{FF2B5EF4-FFF2-40B4-BE49-F238E27FC236}">
                      <a16:creationId xmlns:a16="http://schemas.microsoft.com/office/drawing/2014/main" id="{BFF47367-2C34-46FF-B08B-B09FAD4C7928}"/>
                    </a:ext>
                  </a:extLst>
                </p14:cNvPr>
                <p14:cNvContentPartPr/>
                <p14:nvPr/>
              </p14:nvContentPartPr>
              <p14:xfrm>
                <a:off x="4612640" y="1134800"/>
                <a:ext cx="113400" cy="271440"/>
              </p14:xfrm>
            </p:contentPart>
          </mc:Choice>
          <mc:Fallback xmlns="">
            <p:pic>
              <p:nvPicPr>
                <p:cNvPr id="18442" name="Ink 18441">
                  <a:extLst>
                    <a:ext uri="{FF2B5EF4-FFF2-40B4-BE49-F238E27FC236}">
                      <a16:creationId xmlns:a16="http://schemas.microsoft.com/office/drawing/2014/main" id="{BFF47367-2C34-46FF-B08B-B09FAD4C792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95000" y="1116800"/>
                  <a:ext cx="1490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8443" name="Ink 18442">
                  <a:extLst>
                    <a:ext uri="{FF2B5EF4-FFF2-40B4-BE49-F238E27FC236}">
                      <a16:creationId xmlns:a16="http://schemas.microsoft.com/office/drawing/2014/main" id="{B1B4C48B-BBFA-46A2-A6E8-2F3F26D9385F}"/>
                    </a:ext>
                  </a:extLst>
                </p14:cNvPr>
                <p14:cNvContentPartPr/>
                <p14:nvPr/>
              </p14:nvContentPartPr>
              <p14:xfrm>
                <a:off x="3911000" y="1116800"/>
                <a:ext cx="77040" cy="288000"/>
              </p14:xfrm>
            </p:contentPart>
          </mc:Choice>
          <mc:Fallback xmlns="">
            <p:pic>
              <p:nvPicPr>
                <p:cNvPr id="18443" name="Ink 18442">
                  <a:extLst>
                    <a:ext uri="{FF2B5EF4-FFF2-40B4-BE49-F238E27FC236}">
                      <a16:creationId xmlns:a16="http://schemas.microsoft.com/office/drawing/2014/main" id="{B1B4C48B-BBFA-46A2-A6E8-2F3F26D9385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93000" y="1099160"/>
                  <a:ext cx="11268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55" name="Group 18454">
            <a:extLst>
              <a:ext uri="{FF2B5EF4-FFF2-40B4-BE49-F238E27FC236}">
                <a16:creationId xmlns:a16="http://schemas.microsoft.com/office/drawing/2014/main" id="{58F93074-C1B2-4FB8-AB25-378A3E8ED726}"/>
              </a:ext>
            </a:extLst>
          </p:cNvPr>
          <p:cNvGrpSpPr/>
          <p:nvPr/>
        </p:nvGrpSpPr>
        <p:grpSpPr>
          <a:xfrm>
            <a:off x="4928720" y="1172240"/>
            <a:ext cx="1230840" cy="375120"/>
            <a:chOff x="4928720" y="1172240"/>
            <a:chExt cx="123084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8444" name="Ink 18443">
                  <a:extLst>
                    <a:ext uri="{FF2B5EF4-FFF2-40B4-BE49-F238E27FC236}">
                      <a16:creationId xmlns:a16="http://schemas.microsoft.com/office/drawing/2014/main" id="{8444DCFC-9A09-4410-BA4E-FF0B493EE584}"/>
                    </a:ext>
                  </a:extLst>
                </p14:cNvPr>
                <p14:cNvContentPartPr/>
                <p14:nvPr/>
              </p14:nvContentPartPr>
              <p14:xfrm>
                <a:off x="4928720" y="1205720"/>
                <a:ext cx="242640" cy="104400"/>
              </p14:xfrm>
            </p:contentPart>
          </mc:Choice>
          <mc:Fallback xmlns="">
            <p:pic>
              <p:nvPicPr>
                <p:cNvPr id="18444" name="Ink 18443">
                  <a:extLst>
                    <a:ext uri="{FF2B5EF4-FFF2-40B4-BE49-F238E27FC236}">
                      <a16:creationId xmlns:a16="http://schemas.microsoft.com/office/drawing/2014/main" id="{8444DCFC-9A09-4410-BA4E-FF0B493EE58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10720" y="1188080"/>
                  <a:ext cx="278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8445" name="Ink 18444">
                  <a:extLst>
                    <a:ext uri="{FF2B5EF4-FFF2-40B4-BE49-F238E27FC236}">
                      <a16:creationId xmlns:a16="http://schemas.microsoft.com/office/drawing/2014/main" id="{D7B69450-2454-4810-9852-6AE7C8914A3A}"/>
                    </a:ext>
                  </a:extLst>
                </p14:cNvPr>
                <p14:cNvContentPartPr/>
                <p14:nvPr/>
              </p14:nvContentPartPr>
              <p14:xfrm>
                <a:off x="5207000" y="1307600"/>
                <a:ext cx="32400" cy="85680"/>
              </p14:xfrm>
            </p:contentPart>
          </mc:Choice>
          <mc:Fallback xmlns="">
            <p:pic>
              <p:nvPicPr>
                <p:cNvPr id="18445" name="Ink 18444">
                  <a:extLst>
                    <a:ext uri="{FF2B5EF4-FFF2-40B4-BE49-F238E27FC236}">
                      <a16:creationId xmlns:a16="http://schemas.microsoft.com/office/drawing/2014/main" id="{D7B69450-2454-4810-9852-6AE7C8914A3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89000" y="1289600"/>
                  <a:ext cx="68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8446" name="Ink 18445">
                  <a:extLst>
                    <a:ext uri="{FF2B5EF4-FFF2-40B4-BE49-F238E27FC236}">
                      <a16:creationId xmlns:a16="http://schemas.microsoft.com/office/drawing/2014/main" id="{56983C27-FB67-4F37-9017-334A1DB8E094}"/>
                    </a:ext>
                  </a:extLst>
                </p14:cNvPr>
                <p14:cNvContentPartPr/>
                <p14:nvPr/>
              </p14:nvContentPartPr>
              <p14:xfrm>
                <a:off x="5272160" y="1197800"/>
                <a:ext cx="13320" cy="15480"/>
              </p14:xfrm>
            </p:contentPart>
          </mc:Choice>
          <mc:Fallback xmlns="">
            <p:pic>
              <p:nvPicPr>
                <p:cNvPr id="18446" name="Ink 18445">
                  <a:extLst>
                    <a:ext uri="{FF2B5EF4-FFF2-40B4-BE49-F238E27FC236}">
                      <a16:creationId xmlns:a16="http://schemas.microsoft.com/office/drawing/2014/main" id="{56983C27-FB67-4F37-9017-334A1DB8E09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54520" y="1179800"/>
                  <a:ext cx="48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8447" name="Ink 18446">
                  <a:extLst>
                    <a:ext uri="{FF2B5EF4-FFF2-40B4-BE49-F238E27FC236}">
                      <a16:creationId xmlns:a16="http://schemas.microsoft.com/office/drawing/2014/main" id="{AADFFE77-07D6-4A8A-9D32-4E7E620BEB43}"/>
                    </a:ext>
                  </a:extLst>
                </p14:cNvPr>
                <p14:cNvContentPartPr/>
                <p14:nvPr/>
              </p14:nvContentPartPr>
              <p14:xfrm>
                <a:off x="5376200" y="1277360"/>
                <a:ext cx="118440" cy="12960"/>
              </p14:xfrm>
            </p:contentPart>
          </mc:Choice>
          <mc:Fallback xmlns="">
            <p:pic>
              <p:nvPicPr>
                <p:cNvPr id="18447" name="Ink 18446">
                  <a:extLst>
                    <a:ext uri="{FF2B5EF4-FFF2-40B4-BE49-F238E27FC236}">
                      <a16:creationId xmlns:a16="http://schemas.microsoft.com/office/drawing/2014/main" id="{AADFFE77-07D6-4A8A-9D32-4E7E620BEB4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58560" y="1259720"/>
                  <a:ext cx="154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8448" name="Ink 18447">
                  <a:extLst>
                    <a:ext uri="{FF2B5EF4-FFF2-40B4-BE49-F238E27FC236}">
                      <a16:creationId xmlns:a16="http://schemas.microsoft.com/office/drawing/2014/main" id="{FB22606F-2ACE-4870-BDB1-9D8A1664E919}"/>
                    </a:ext>
                  </a:extLst>
                </p14:cNvPr>
                <p14:cNvContentPartPr/>
                <p14:nvPr/>
              </p14:nvContentPartPr>
              <p14:xfrm>
                <a:off x="5389160" y="1324880"/>
                <a:ext cx="118440" cy="9720"/>
              </p14:xfrm>
            </p:contentPart>
          </mc:Choice>
          <mc:Fallback xmlns="">
            <p:pic>
              <p:nvPicPr>
                <p:cNvPr id="18448" name="Ink 18447">
                  <a:extLst>
                    <a:ext uri="{FF2B5EF4-FFF2-40B4-BE49-F238E27FC236}">
                      <a16:creationId xmlns:a16="http://schemas.microsoft.com/office/drawing/2014/main" id="{FB22606F-2ACE-4870-BDB1-9D8A1664E91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371160" y="1306880"/>
                  <a:ext cx="154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449" name="Ink 18448">
                  <a:extLst>
                    <a:ext uri="{FF2B5EF4-FFF2-40B4-BE49-F238E27FC236}">
                      <a16:creationId xmlns:a16="http://schemas.microsoft.com/office/drawing/2014/main" id="{1A7BD570-8928-47CE-8D5B-27677692E9BA}"/>
                    </a:ext>
                  </a:extLst>
                </p14:cNvPr>
                <p14:cNvContentPartPr/>
                <p14:nvPr/>
              </p14:nvContentPartPr>
              <p14:xfrm>
                <a:off x="5426240" y="1203560"/>
                <a:ext cx="41400" cy="193320"/>
              </p14:xfrm>
            </p:contentPart>
          </mc:Choice>
          <mc:Fallback xmlns="">
            <p:pic>
              <p:nvPicPr>
                <p:cNvPr id="18449" name="Ink 18448">
                  <a:extLst>
                    <a:ext uri="{FF2B5EF4-FFF2-40B4-BE49-F238E27FC236}">
                      <a16:creationId xmlns:a16="http://schemas.microsoft.com/office/drawing/2014/main" id="{1A7BD570-8928-47CE-8D5B-27677692E9B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08600" y="1185560"/>
                  <a:ext cx="77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8450" name="Ink 18449">
                  <a:extLst>
                    <a:ext uri="{FF2B5EF4-FFF2-40B4-BE49-F238E27FC236}">
                      <a16:creationId xmlns:a16="http://schemas.microsoft.com/office/drawing/2014/main" id="{DB110D94-101A-45CD-868F-AF5C6BA6D4A8}"/>
                    </a:ext>
                  </a:extLst>
                </p14:cNvPr>
                <p14:cNvContentPartPr/>
                <p14:nvPr/>
              </p14:nvContentPartPr>
              <p14:xfrm>
                <a:off x="5646920" y="1204640"/>
                <a:ext cx="234000" cy="134640"/>
              </p14:xfrm>
            </p:contentPart>
          </mc:Choice>
          <mc:Fallback xmlns="">
            <p:pic>
              <p:nvPicPr>
                <p:cNvPr id="18450" name="Ink 18449">
                  <a:extLst>
                    <a:ext uri="{FF2B5EF4-FFF2-40B4-BE49-F238E27FC236}">
                      <a16:creationId xmlns:a16="http://schemas.microsoft.com/office/drawing/2014/main" id="{DB110D94-101A-45CD-868F-AF5C6BA6D4A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629280" y="1186640"/>
                  <a:ext cx="269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8451" name="Ink 18450">
                  <a:extLst>
                    <a:ext uri="{FF2B5EF4-FFF2-40B4-BE49-F238E27FC236}">
                      <a16:creationId xmlns:a16="http://schemas.microsoft.com/office/drawing/2014/main" id="{B31A8FE5-0D45-45F2-9E79-0AC7843132B6}"/>
                    </a:ext>
                  </a:extLst>
                </p14:cNvPr>
                <p14:cNvContentPartPr/>
                <p14:nvPr/>
              </p14:nvContentPartPr>
              <p14:xfrm>
                <a:off x="5856440" y="1307600"/>
                <a:ext cx="115920" cy="239760"/>
              </p14:xfrm>
            </p:contentPart>
          </mc:Choice>
          <mc:Fallback xmlns="">
            <p:pic>
              <p:nvPicPr>
                <p:cNvPr id="18451" name="Ink 18450">
                  <a:extLst>
                    <a:ext uri="{FF2B5EF4-FFF2-40B4-BE49-F238E27FC236}">
                      <a16:creationId xmlns:a16="http://schemas.microsoft.com/office/drawing/2014/main" id="{B31A8FE5-0D45-45F2-9E79-0AC7843132B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838440" y="1289600"/>
                  <a:ext cx="151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8452" name="Ink 18451">
                  <a:extLst>
                    <a:ext uri="{FF2B5EF4-FFF2-40B4-BE49-F238E27FC236}">
                      <a16:creationId xmlns:a16="http://schemas.microsoft.com/office/drawing/2014/main" id="{2AC3448F-E971-4EC7-9B0B-85348188799A}"/>
                    </a:ext>
                  </a:extLst>
                </p14:cNvPr>
                <p14:cNvContentPartPr/>
                <p14:nvPr/>
              </p14:nvContentPartPr>
              <p14:xfrm>
                <a:off x="6002600" y="1182680"/>
                <a:ext cx="360" cy="360"/>
              </p14:xfrm>
            </p:contentPart>
          </mc:Choice>
          <mc:Fallback xmlns="">
            <p:pic>
              <p:nvPicPr>
                <p:cNvPr id="18452" name="Ink 18451">
                  <a:extLst>
                    <a:ext uri="{FF2B5EF4-FFF2-40B4-BE49-F238E27FC236}">
                      <a16:creationId xmlns:a16="http://schemas.microsoft.com/office/drawing/2014/main" id="{2AC3448F-E971-4EC7-9B0B-85348188799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84600" y="11650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8453" name="Ink 18452">
                  <a:extLst>
                    <a:ext uri="{FF2B5EF4-FFF2-40B4-BE49-F238E27FC236}">
                      <a16:creationId xmlns:a16="http://schemas.microsoft.com/office/drawing/2014/main" id="{223FD05C-25AC-414F-9525-EE052E5E6E19}"/>
                    </a:ext>
                  </a:extLst>
                </p14:cNvPr>
                <p14:cNvContentPartPr/>
                <p14:nvPr/>
              </p14:nvContentPartPr>
              <p14:xfrm>
                <a:off x="6029600" y="1172240"/>
                <a:ext cx="129960" cy="269280"/>
              </p14:xfrm>
            </p:contentPart>
          </mc:Choice>
          <mc:Fallback xmlns="">
            <p:pic>
              <p:nvPicPr>
                <p:cNvPr id="18453" name="Ink 18452">
                  <a:extLst>
                    <a:ext uri="{FF2B5EF4-FFF2-40B4-BE49-F238E27FC236}">
                      <a16:creationId xmlns:a16="http://schemas.microsoft.com/office/drawing/2014/main" id="{223FD05C-25AC-414F-9525-EE052E5E6E1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11600" y="1154600"/>
                  <a:ext cx="16560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60" name="Group 18459">
            <a:extLst>
              <a:ext uri="{FF2B5EF4-FFF2-40B4-BE49-F238E27FC236}">
                <a16:creationId xmlns:a16="http://schemas.microsoft.com/office/drawing/2014/main" id="{0ACBCE9F-A0AE-4204-8027-AEC540C0D32B}"/>
              </a:ext>
            </a:extLst>
          </p:cNvPr>
          <p:cNvGrpSpPr/>
          <p:nvPr/>
        </p:nvGrpSpPr>
        <p:grpSpPr>
          <a:xfrm>
            <a:off x="6283400" y="5326640"/>
            <a:ext cx="402120" cy="241920"/>
            <a:chOff x="6283400" y="5326640"/>
            <a:chExt cx="40212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8457" name="Ink 18456">
                  <a:extLst>
                    <a:ext uri="{FF2B5EF4-FFF2-40B4-BE49-F238E27FC236}">
                      <a16:creationId xmlns:a16="http://schemas.microsoft.com/office/drawing/2014/main" id="{90233504-36FB-472B-A88E-712E4A80BE81}"/>
                    </a:ext>
                  </a:extLst>
                </p14:cNvPr>
                <p14:cNvContentPartPr/>
                <p14:nvPr/>
              </p14:nvContentPartPr>
              <p14:xfrm>
                <a:off x="6283400" y="5326640"/>
                <a:ext cx="145440" cy="241920"/>
              </p14:xfrm>
            </p:contentPart>
          </mc:Choice>
          <mc:Fallback xmlns="">
            <p:pic>
              <p:nvPicPr>
                <p:cNvPr id="18457" name="Ink 18456">
                  <a:extLst>
                    <a:ext uri="{FF2B5EF4-FFF2-40B4-BE49-F238E27FC236}">
                      <a16:creationId xmlns:a16="http://schemas.microsoft.com/office/drawing/2014/main" id="{90233504-36FB-472B-A88E-712E4A80BE8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65400" y="5308640"/>
                  <a:ext cx="181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8458" name="Ink 18457">
                  <a:extLst>
                    <a:ext uri="{FF2B5EF4-FFF2-40B4-BE49-F238E27FC236}">
                      <a16:creationId xmlns:a16="http://schemas.microsoft.com/office/drawing/2014/main" id="{3BAEDAB8-3CED-4364-9DB5-6F49D81FF534}"/>
                    </a:ext>
                  </a:extLst>
                </p14:cNvPr>
                <p14:cNvContentPartPr/>
                <p14:nvPr/>
              </p14:nvContentPartPr>
              <p14:xfrm>
                <a:off x="6527480" y="5415560"/>
                <a:ext cx="144000" cy="9720"/>
              </p14:xfrm>
            </p:contentPart>
          </mc:Choice>
          <mc:Fallback xmlns="">
            <p:pic>
              <p:nvPicPr>
                <p:cNvPr id="18458" name="Ink 18457">
                  <a:extLst>
                    <a:ext uri="{FF2B5EF4-FFF2-40B4-BE49-F238E27FC236}">
                      <a16:creationId xmlns:a16="http://schemas.microsoft.com/office/drawing/2014/main" id="{3BAEDAB8-3CED-4364-9DB5-6F49D81FF53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09480" y="5397560"/>
                  <a:ext cx="179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8459" name="Ink 18458">
                  <a:extLst>
                    <a:ext uri="{FF2B5EF4-FFF2-40B4-BE49-F238E27FC236}">
                      <a16:creationId xmlns:a16="http://schemas.microsoft.com/office/drawing/2014/main" id="{F8EC1083-2144-4C14-B60D-257A6F85F526}"/>
                    </a:ext>
                  </a:extLst>
                </p14:cNvPr>
                <p14:cNvContentPartPr/>
                <p14:nvPr/>
              </p14:nvContentPartPr>
              <p14:xfrm>
                <a:off x="6535040" y="5474240"/>
                <a:ext cx="150480" cy="15480"/>
              </p14:xfrm>
            </p:contentPart>
          </mc:Choice>
          <mc:Fallback xmlns="">
            <p:pic>
              <p:nvPicPr>
                <p:cNvPr id="18459" name="Ink 18458">
                  <a:extLst>
                    <a:ext uri="{FF2B5EF4-FFF2-40B4-BE49-F238E27FC236}">
                      <a16:creationId xmlns:a16="http://schemas.microsoft.com/office/drawing/2014/main" id="{F8EC1083-2144-4C14-B60D-257A6F85F52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17400" y="5456600"/>
                  <a:ext cx="1861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69" name="Group 18468">
            <a:extLst>
              <a:ext uri="{FF2B5EF4-FFF2-40B4-BE49-F238E27FC236}">
                <a16:creationId xmlns:a16="http://schemas.microsoft.com/office/drawing/2014/main" id="{1978DE4C-AB6F-42FE-8FAD-37DDCB024929}"/>
              </a:ext>
            </a:extLst>
          </p:cNvPr>
          <p:cNvGrpSpPr/>
          <p:nvPr/>
        </p:nvGrpSpPr>
        <p:grpSpPr>
          <a:xfrm>
            <a:off x="6858680" y="5302160"/>
            <a:ext cx="431280" cy="324720"/>
            <a:chOff x="6858680" y="5302160"/>
            <a:chExt cx="43128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8461" name="Ink 18460">
                  <a:extLst>
                    <a:ext uri="{FF2B5EF4-FFF2-40B4-BE49-F238E27FC236}">
                      <a16:creationId xmlns:a16="http://schemas.microsoft.com/office/drawing/2014/main" id="{5091AF92-A95A-46D3-AF16-F8F19706D3A7}"/>
                    </a:ext>
                  </a:extLst>
                </p14:cNvPr>
                <p14:cNvContentPartPr/>
                <p14:nvPr/>
              </p14:nvContentPartPr>
              <p14:xfrm>
                <a:off x="6858680" y="5302160"/>
                <a:ext cx="63000" cy="248760"/>
              </p14:xfrm>
            </p:contentPart>
          </mc:Choice>
          <mc:Fallback xmlns="">
            <p:pic>
              <p:nvPicPr>
                <p:cNvPr id="18461" name="Ink 18460">
                  <a:extLst>
                    <a:ext uri="{FF2B5EF4-FFF2-40B4-BE49-F238E27FC236}">
                      <a16:creationId xmlns:a16="http://schemas.microsoft.com/office/drawing/2014/main" id="{5091AF92-A95A-46D3-AF16-F8F19706D3A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40680" y="5284520"/>
                  <a:ext cx="986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8462" name="Ink 18461">
                  <a:extLst>
                    <a:ext uri="{FF2B5EF4-FFF2-40B4-BE49-F238E27FC236}">
                      <a16:creationId xmlns:a16="http://schemas.microsoft.com/office/drawing/2014/main" id="{C471D907-791C-4D60-BD6B-C8276F474093}"/>
                    </a:ext>
                  </a:extLst>
                </p14:cNvPr>
                <p14:cNvContentPartPr/>
                <p14:nvPr/>
              </p14:nvContentPartPr>
              <p14:xfrm>
                <a:off x="7063160" y="5335640"/>
                <a:ext cx="140760" cy="187560"/>
              </p14:xfrm>
            </p:contentPart>
          </mc:Choice>
          <mc:Fallback xmlns="">
            <p:pic>
              <p:nvPicPr>
                <p:cNvPr id="18462" name="Ink 18461">
                  <a:extLst>
                    <a:ext uri="{FF2B5EF4-FFF2-40B4-BE49-F238E27FC236}">
                      <a16:creationId xmlns:a16="http://schemas.microsoft.com/office/drawing/2014/main" id="{C471D907-791C-4D60-BD6B-C8276F47409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45160" y="5317640"/>
                  <a:ext cx="176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8463" name="Ink 18462">
                  <a:extLst>
                    <a:ext uri="{FF2B5EF4-FFF2-40B4-BE49-F238E27FC236}">
                      <a16:creationId xmlns:a16="http://schemas.microsoft.com/office/drawing/2014/main" id="{D6F1DAD2-8B16-46B3-9839-88EA9BABA5C7}"/>
                    </a:ext>
                  </a:extLst>
                </p14:cNvPr>
                <p14:cNvContentPartPr/>
                <p14:nvPr/>
              </p14:nvContentPartPr>
              <p14:xfrm>
                <a:off x="7267640" y="5513480"/>
                <a:ext cx="22320" cy="113400"/>
              </p14:xfrm>
            </p:contentPart>
          </mc:Choice>
          <mc:Fallback xmlns="">
            <p:pic>
              <p:nvPicPr>
                <p:cNvPr id="18463" name="Ink 18462">
                  <a:extLst>
                    <a:ext uri="{FF2B5EF4-FFF2-40B4-BE49-F238E27FC236}">
                      <a16:creationId xmlns:a16="http://schemas.microsoft.com/office/drawing/2014/main" id="{D6F1DAD2-8B16-46B3-9839-88EA9BABA5C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50000" y="5495840"/>
                  <a:ext cx="5796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68" name="Group 18467">
            <a:extLst>
              <a:ext uri="{FF2B5EF4-FFF2-40B4-BE49-F238E27FC236}">
                <a16:creationId xmlns:a16="http://schemas.microsoft.com/office/drawing/2014/main" id="{B56CFB3C-F8B4-4CC3-B31D-1003EFF21870}"/>
              </a:ext>
            </a:extLst>
          </p:cNvPr>
          <p:cNvGrpSpPr/>
          <p:nvPr/>
        </p:nvGrpSpPr>
        <p:grpSpPr>
          <a:xfrm>
            <a:off x="7450160" y="5253920"/>
            <a:ext cx="676800" cy="326160"/>
            <a:chOff x="7450160" y="5253920"/>
            <a:chExt cx="67680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464" name="Ink 18463">
                  <a:extLst>
                    <a:ext uri="{FF2B5EF4-FFF2-40B4-BE49-F238E27FC236}">
                      <a16:creationId xmlns:a16="http://schemas.microsoft.com/office/drawing/2014/main" id="{7C7988E7-04D9-492C-8CCA-7B9CA9950AFE}"/>
                    </a:ext>
                  </a:extLst>
                </p14:cNvPr>
                <p14:cNvContentPartPr/>
                <p14:nvPr/>
              </p14:nvContentPartPr>
              <p14:xfrm>
                <a:off x="7512800" y="5326640"/>
                <a:ext cx="11880" cy="158760"/>
              </p14:xfrm>
            </p:contentPart>
          </mc:Choice>
          <mc:Fallback xmlns="">
            <p:pic>
              <p:nvPicPr>
                <p:cNvPr id="18464" name="Ink 18463">
                  <a:extLst>
                    <a:ext uri="{FF2B5EF4-FFF2-40B4-BE49-F238E27FC236}">
                      <a16:creationId xmlns:a16="http://schemas.microsoft.com/office/drawing/2014/main" id="{7C7988E7-04D9-492C-8CCA-7B9CA9950AF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95160" y="5308640"/>
                  <a:ext cx="47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8465" name="Ink 18464">
                  <a:extLst>
                    <a:ext uri="{FF2B5EF4-FFF2-40B4-BE49-F238E27FC236}">
                      <a16:creationId xmlns:a16="http://schemas.microsoft.com/office/drawing/2014/main" id="{EA070EB7-6CBA-4B0B-A14B-2D009C25F256}"/>
                    </a:ext>
                  </a:extLst>
                </p14:cNvPr>
                <p14:cNvContentPartPr/>
                <p14:nvPr/>
              </p14:nvContentPartPr>
              <p14:xfrm>
                <a:off x="7450160" y="5400440"/>
                <a:ext cx="162000" cy="360"/>
              </p14:xfrm>
            </p:contentPart>
          </mc:Choice>
          <mc:Fallback xmlns="">
            <p:pic>
              <p:nvPicPr>
                <p:cNvPr id="18465" name="Ink 18464">
                  <a:extLst>
                    <a:ext uri="{FF2B5EF4-FFF2-40B4-BE49-F238E27FC236}">
                      <a16:creationId xmlns:a16="http://schemas.microsoft.com/office/drawing/2014/main" id="{EA070EB7-6CBA-4B0B-A14B-2D009C25F25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32160" y="5382440"/>
                  <a:ext cx="197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8466" name="Ink 18465">
                  <a:extLst>
                    <a:ext uri="{FF2B5EF4-FFF2-40B4-BE49-F238E27FC236}">
                      <a16:creationId xmlns:a16="http://schemas.microsoft.com/office/drawing/2014/main" id="{1F7EE12C-40E6-4542-9B5C-1AD2B57C0E0C}"/>
                    </a:ext>
                  </a:extLst>
                </p14:cNvPr>
                <p14:cNvContentPartPr/>
                <p14:nvPr/>
              </p14:nvContentPartPr>
              <p14:xfrm>
                <a:off x="7701080" y="5401520"/>
                <a:ext cx="271440" cy="136800"/>
              </p14:xfrm>
            </p:contentPart>
          </mc:Choice>
          <mc:Fallback xmlns="">
            <p:pic>
              <p:nvPicPr>
                <p:cNvPr id="18466" name="Ink 18465">
                  <a:extLst>
                    <a:ext uri="{FF2B5EF4-FFF2-40B4-BE49-F238E27FC236}">
                      <a16:creationId xmlns:a16="http://schemas.microsoft.com/office/drawing/2014/main" id="{1F7EE12C-40E6-4542-9B5C-1AD2B57C0E0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83440" y="5383880"/>
                  <a:ext cx="307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8467" name="Ink 18466">
                  <a:extLst>
                    <a:ext uri="{FF2B5EF4-FFF2-40B4-BE49-F238E27FC236}">
                      <a16:creationId xmlns:a16="http://schemas.microsoft.com/office/drawing/2014/main" id="{CD844F50-FD00-41CC-910F-3A10D39140D9}"/>
                    </a:ext>
                  </a:extLst>
                </p14:cNvPr>
                <p14:cNvContentPartPr/>
                <p14:nvPr/>
              </p14:nvContentPartPr>
              <p14:xfrm>
                <a:off x="8054600" y="5253920"/>
                <a:ext cx="72360" cy="326160"/>
              </p14:xfrm>
            </p:contentPart>
          </mc:Choice>
          <mc:Fallback xmlns="">
            <p:pic>
              <p:nvPicPr>
                <p:cNvPr id="18467" name="Ink 18466">
                  <a:extLst>
                    <a:ext uri="{FF2B5EF4-FFF2-40B4-BE49-F238E27FC236}">
                      <a16:creationId xmlns:a16="http://schemas.microsoft.com/office/drawing/2014/main" id="{CD844F50-FD00-41CC-910F-3A10D39140D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36600" y="5235920"/>
                  <a:ext cx="108000" cy="36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9087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ANOVA – naknadni testovi</a:t>
            </a:r>
            <a:endParaRPr lang="sr-Cyrl-R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Više mogućnosti:</a:t>
            </a:r>
          </a:p>
          <a:p>
            <a:r>
              <a:rPr lang="en-US" dirty="0"/>
              <a:t>test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značajne</a:t>
            </a:r>
            <a:r>
              <a:rPr lang="en-US" dirty="0"/>
              <a:t> </a:t>
            </a:r>
            <a:r>
              <a:rPr lang="en-US" dirty="0" err="1"/>
              <a:t>razlike</a:t>
            </a:r>
            <a:r>
              <a:rPr lang="en-US" dirty="0"/>
              <a:t> (LSD test), </a:t>
            </a:r>
            <a:endParaRPr lang="sr-Latn-RS" dirty="0"/>
          </a:p>
          <a:p>
            <a:r>
              <a:rPr lang="en-US" dirty="0" err="1"/>
              <a:t>Takijev</a:t>
            </a:r>
            <a:r>
              <a:rPr lang="en-US" dirty="0"/>
              <a:t> test (Tukey HSD test), </a:t>
            </a:r>
            <a:endParaRPr lang="sr-Latn-RS" dirty="0"/>
          </a:p>
          <a:p>
            <a:r>
              <a:rPr lang="en-US" dirty="0" err="1"/>
              <a:t>Dankenov</a:t>
            </a:r>
            <a:r>
              <a:rPr lang="en-US" dirty="0"/>
              <a:t> (Duncan test), </a:t>
            </a:r>
            <a:endParaRPr lang="sr-Latn-RS" dirty="0"/>
          </a:p>
          <a:p>
            <a:r>
              <a:rPr lang="en-US" dirty="0" err="1"/>
              <a:t>Njuman</a:t>
            </a:r>
            <a:r>
              <a:rPr lang="en-US" dirty="0"/>
              <a:t> – </a:t>
            </a:r>
            <a:r>
              <a:rPr lang="en-US" dirty="0" err="1"/>
              <a:t>Kelsov</a:t>
            </a:r>
            <a:r>
              <a:rPr lang="en-US" dirty="0"/>
              <a:t> (Newman – </a:t>
            </a:r>
            <a:r>
              <a:rPr lang="en-US" dirty="0" err="1"/>
              <a:t>Keuls</a:t>
            </a:r>
            <a:r>
              <a:rPr lang="en-US" dirty="0"/>
              <a:t> test)</a:t>
            </a:r>
            <a:r>
              <a:rPr lang="sr-Latn-RS" dirty="0"/>
              <a:t>,</a:t>
            </a:r>
          </a:p>
          <a:p>
            <a:r>
              <a:rPr lang="en-US" dirty="0" err="1"/>
              <a:t>Šefeov</a:t>
            </a:r>
            <a:r>
              <a:rPr lang="en-US" dirty="0"/>
              <a:t> (</a:t>
            </a:r>
            <a:r>
              <a:rPr lang="en-US" dirty="0" err="1"/>
              <a:t>Scheffé</a:t>
            </a:r>
            <a:r>
              <a:rPr lang="en-US" dirty="0"/>
              <a:t> test).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018206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Kruskal-Wallis-ov test</a:t>
            </a:r>
            <a:endParaRPr lang="sr-Cyrl-R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sr-Latn-RS" sz="2800" dirty="0"/>
              <a:t>Neparametrska alternativa jednofaktorske ANOVA-e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15972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999D-35E6-4ED1-AAB1-7006081F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</a:rPr>
              <a:t>Analiza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varijanse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dvofaktorska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CA0A-FFEA-456F-9651-7F0572A87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Jedna</a:t>
            </a:r>
            <a:r>
              <a:rPr lang="en-US" dirty="0"/>
              <a:t> </a:t>
            </a:r>
            <a:r>
              <a:rPr lang="sr-Latn-RS" dirty="0"/>
              <a:t>z</a:t>
            </a:r>
            <a:r>
              <a:rPr lang="en-US" dirty="0" err="1"/>
              <a:t>avisna</a:t>
            </a:r>
            <a:r>
              <a:rPr lang="en-US" dirty="0"/>
              <a:t> </a:t>
            </a:r>
            <a:r>
              <a:rPr lang="en-US" dirty="0" err="1"/>
              <a:t>neprekidna</a:t>
            </a:r>
            <a:r>
              <a:rPr lang="en-US" dirty="0"/>
              <a:t> </a:t>
            </a:r>
            <a:r>
              <a:rPr lang="en-US" dirty="0" err="1"/>
              <a:t>promenljiva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neprekidno</a:t>
            </a:r>
            <a:r>
              <a:rPr lang="en-US" dirty="0"/>
              <a:t> </a:t>
            </a:r>
            <a:r>
              <a:rPr lang="en-US" dirty="0" err="1"/>
              <a:t>obele</a:t>
            </a:r>
            <a:r>
              <a:rPr lang="sr-Latn-RS" dirty="0"/>
              <a:t>ž</a:t>
            </a:r>
            <a:r>
              <a:rPr lang="en-US" dirty="0"/>
              <a:t>je </a:t>
            </a:r>
          </a:p>
          <a:p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nezavisne</a:t>
            </a:r>
            <a:r>
              <a:rPr lang="en-US" dirty="0"/>
              <a:t> </a:t>
            </a:r>
            <a:r>
              <a:rPr lang="en-US" dirty="0" err="1"/>
              <a:t>kategorijske</a:t>
            </a:r>
            <a:r>
              <a:rPr lang="en-US" dirty="0"/>
              <a:t> </a:t>
            </a:r>
            <a:r>
              <a:rPr lang="sr-Latn-RS" dirty="0"/>
              <a:t>promenljiv</a:t>
            </a:r>
            <a:r>
              <a:rPr lang="en-US" dirty="0"/>
              <a:t>e,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nezavisna</a:t>
            </a:r>
            <a:r>
              <a:rPr lang="en-US" dirty="0"/>
              <a:t> </a:t>
            </a:r>
            <a:r>
              <a:rPr lang="en-US" dirty="0" err="1"/>
              <a:t>kategorijska</a:t>
            </a:r>
            <a:r>
              <a:rPr lang="en-US" dirty="0"/>
              <a:t> </a:t>
            </a:r>
            <a:r>
              <a:rPr lang="en-US" dirty="0" err="1"/>
              <a:t>obele</a:t>
            </a:r>
            <a:r>
              <a:rPr lang="sr-Latn-RS" dirty="0"/>
              <a:t>ž</a:t>
            </a:r>
            <a:r>
              <a:rPr lang="en-US" dirty="0"/>
              <a:t>ja</a:t>
            </a:r>
            <a:endParaRPr lang="sr-Latn-RS" dirty="0"/>
          </a:p>
          <a:p>
            <a:endParaRPr lang="en-US" sz="1400" dirty="0"/>
          </a:p>
          <a:p>
            <a:r>
              <a:rPr lang="en-US" u="sng" dirty="0"/>
              <a:t>Primer</a:t>
            </a:r>
          </a:p>
          <a:p>
            <a:pPr lvl="1"/>
            <a:r>
              <a:rPr lang="en-US" dirty="0" err="1"/>
              <a:t>Jednofaktorska</a:t>
            </a:r>
            <a:r>
              <a:rPr lang="en-US" dirty="0"/>
              <a:t>: </a:t>
            </a:r>
            <a:r>
              <a:rPr lang="en-US" dirty="0" err="1"/>
              <a:t>povezanost</a:t>
            </a:r>
            <a:r>
              <a:rPr lang="en-US" dirty="0"/>
              <a:t> </a:t>
            </a:r>
            <a:r>
              <a:rPr lang="en-US" dirty="0" err="1"/>
              <a:t>koli</a:t>
            </a:r>
            <a:r>
              <a:rPr lang="sr-Latn-RS" dirty="0"/>
              <a:t>č</a:t>
            </a:r>
            <a:r>
              <a:rPr lang="en-US" dirty="0" err="1"/>
              <a:t>ine</a:t>
            </a:r>
            <a:r>
              <a:rPr lang="en-US" dirty="0"/>
              <a:t> </a:t>
            </a:r>
            <a:r>
              <a:rPr lang="en-US" dirty="0" err="1"/>
              <a:t>pu</a:t>
            </a:r>
            <a:r>
              <a:rPr lang="sr-Latn-RS" dirty="0"/>
              <a:t>š</a:t>
            </a:r>
            <a:r>
              <a:rPr lang="en-US" dirty="0" err="1"/>
              <a:t>enja</a:t>
            </a:r>
            <a:r>
              <a:rPr lang="sr-Latn-RS" dirty="0"/>
              <a:t> (nezavisna promenljiva)</a:t>
            </a:r>
            <a:r>
              <a:rPr lang="en-US" dirty="0"/>
              <a:t> 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dubine</a:t>
            </a:r>
            <a:r>
              <a:rPr lang="en-US" dirty="0"/>
              <a:t> </a:t>
            </a:r>
            <a:r>
              <a:rPr lang="en-US" dirty="0" err="1"/>
              <a:t>disanja</a:t>
            </a:r>
            <a:r>
              <a:rPr lang="sr-Latn-RS" dirty="0"/>
              <a:t> (zavisna promenljiva)</a:t>
            </a:r>
            <a:r>
              <a:rPr lang="en-US" dirty="0"/>
              <a:t>, </a:t>
            </a:r>
            <a:r>
              <a:rPr lang="sr-Latn-RS" dirty="0"/>
              <a:t>npr. </a:t>
            </a:r>
            <a:r>
              <a:rPr lang="en-US" dirty="0"/>
              <a:t>u </a:t>
            </a:r>
            <a:r>
              <a:rPr lang="sr-Latn-RS" dirty="0"/>
              <a:t>č</a:t>
            </a:r>
            <a:r>
              <a:rPr lang="en-US" dirty="0" err="1"/>
              <a:t>etiri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ispitanika</a:t>
            </a:r>
            <a:r>
              <a:rPr lang="sr-Latn-RS" dirty="0"/>
              <a:t>,</a:t>
            </a:r>
            <a:r>
              <a:rPr lang="en-US" dirty="0"/>
              <a:t> ra</a:t>
            </a:r>
            <a:r>
              <a:rPr lang="sr-Latn-RS" dirty="0"/>
              <a:t>z</a:t>
            </a:r>
            <a:r>
              <a:rPr lang="en-US" dirty="0" err="1"/>
              <a:t>vrstane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koli</a:t>
            </a:r>
            <a:r>
              <a:rPr lang="sr-Latn-RS" dirty="0"/>
              <a:t>čini pušenja, meri se dubina disanja i rezultati porede</a:t>
            </a:r>
          </a:p>
          <a:p>
            <a:pPr lvl="1"/>
            <a:r>
              <a:rPr lang="sr-Latn-RS" b="1" dirty="0">
                <a:solidFill>
                  <a:srgbClr val="FF0000"/>
                </a:solidFill>
              </a:rPr>
              <a:t>Dv</a:t>
            </a:r>
            <a:r>
              <a:rPr lang="en-US" b="1" dirty="0" err="1">
                <a:solidFill>
                  <a:srgbClr val="FF0000"/>
                </a:solidFill>
              </a:rPr>
              <a:t>ofaktorska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povezanost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koli</a:t>
            </a:r>
            <a:r>
              <a:rPr lang="sr-Latn-RS" b="1" dirty="0">
                <a:solidFill>
                  <a:srgbClr val="FF0000"/>
                </a:solidFill>
              </a:rPr>
              <a:t>č</a:t>
            </a:r>
            <a:r>
              <a:rPr lang="en-US" b="1" dirty="0" err="1">
                <a:solidFill>
                  <a:srgbClr val="FF0000"/>
                </a:solidFill>
              </a:rPr>
              <a:t>ine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pu</a:t>
            </a:r>
            <a:r>
              <a:rPr lang="sr-Latn-RS" b="1" dirty="0">
                <a:solidFill>
                  <a:srgbClr val="FF0000"/>
                </a:solidFill>
              </a:rPr>
              <a:t>š</a:t>
            </a:r>
            <a:r>
              <a:rPr lang="en-US" b="1" dirty="0" err="1">
                <a:solidFill>
                  <a:srgbClr val="FF0000"/>
                </a:solidFill>
              </a:rPr>
              <a:t>enja</a:t>
            </a:r>
            <a:r>
              <a:rPr lang="sr-Latn-RS" b="1" dirty="0">
                <a:solidFill>
                  <a:srgbClr val="FF0000"/>
                </a:solidFill>
              </a:rPr>
              <a:t> (nezavisna promenljiva)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i starosti (nezavisna promenljiva)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sa </a:t>
            </a:r>
            <a:r>
              <a:rPr lang="en-US" b="1" dirty="0" err="1">
                <a:solidFill>
                  <a:srgbClr val="FF0000"/>
                </a:solidFill>
              </a:rPr>
              <a:t>dubin</a:t>
            </a:r>
            <a:r>
              <a:rPr lang="sr-Latn-RS" b="1" dirty="0">
                <a:solidFill>
                  <a:srgbClr val="FF0000"/>
                </a:solidFill>
              </a:rPr>
              <a:t>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disanja</a:t>
            </a:r>
            <a:r>
              <a:rPr lang="sr-Latn-RS" b="1" dirty="0">
                <a:solidFill>
                  <a:srgbClr val="FF0000"/>
                </a:solidFill>
              </a:rPr>
              <a:t> (zavisna promenljiva)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7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D</a:t>
            </a:r>
            <a:r>
              <a:rPr lang="en-US" b="1" dirty="0" err="1"/>
              <a:t>vofaktorska</a:t>
            </a:r>
            <a:r>
              <a:rPr lang="sr-Latn-RS" b="1" dirty="0"/>
              <a:t> ANOVA</a:t>
            </a:r>
            <a:r>
              <a:rPr lang="en-US" b="1" dirty="0"/>
              <a:t> -</a:t>
            </a:r>
            <a:r>
              <a:rPr lang="sr-Latn-RS" b="1" dirty="0"/>
              <a:t> pretpostavke</a:t>
            </a:r>
            <a:endParaRPr lang="sr-Cyrl-R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541256" y="1413644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Dve kategorijske nezavisne promenljive (faktori)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Jedna neprekidna zavisna promenljiva merena na intervalnoj skali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Zavisna promenljiva ima normalnu raspodelu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Slučajni uzorci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0070C0"/>
                </a:solidFill>
              </a:rPr>
              <a:t>Nezavisni uzorci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C000"/>
                </a:solidFill>
              </a:rPr>
              <a:t>Homogenost varijanse u posmatranim grupama, može biti narušena</a:t>
            </a:r>
            <a:endParaRPr lang="sr-Cyrl-R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2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999D-35E6-4ED1-AAB1-7006081F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CA0A-FFEA-456F-9651-7F0572A87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11" y="1384169"/>
            <a:ext cx="8229600" cy="4525963"/>
          </a:xfrm>
        </p:spPr>
        <p:txBody>
          <a:bodyPr>
            <a:normAutofit/>
          </a:bodyPr>
          <a:lstStyle/>
          <a:p>
            <a:r>
              <a:rPr lang="en-US" u="sng" dirty="0"/>
              <a:t>Primer</a:t>
            </a:r>
            <a:r>
              <a:rPr lang="sr-Latn-RS" dirty="0"/>
              <a:t>: 3×3 grupa se posmatra, po svakom faktoru 3 grupe</a:t>
            </a:r>
          </a:p>
          <a:p>
            <a:endParaRPr lang="en-US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79F4A-2216-46A6-B46D-E791CD69B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60" y="2348880"/>
            <a:ext cx="813967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52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16A60-249F-4A07-A866-92E1762D5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72075"/>
            <a:ext cx="6552728" cy="45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12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3C1AE-77CD-4F16-9A5F-26F15B2B3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62433"/>
            <a:ext cx="6604801" cy="4533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715B6D-2865-462A-9926-ABB7736A5958}"/>
              </a:ext>
            </a:extLst>
          </p:cNvPr>
          <p:cNvSpPr txBox="1"/>
          <p:nvPr/>
        </p:nvSpPr>
        <p:spPr>
          <a:xfrm>
            <a:off x="6660232" y="356631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</a:rPr>
              <a:t>n = broj kategorija po A × broj kategorija po B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08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34CF3-A343-491D-BB64-63C1D5D66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62" y="1129982"/>
            <a:ext cx="5688632" cy="4598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291419-8EE8-4B3E-90B9-90BC4097D07B}"/>
              </a:ext>
            </a:extLst>
          </p:cNvPr>
          <p:cNvSpPr txBox="1"/>
          <p:nvPr/>
        </p:nvSpPr>
        <p:spPr>
          <a:xfrm>
            <a:off x="6084168" y="24208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</a:rPr>
              <a:t>Sabiraka ima koliko ima kategorija po 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80E3F-DFF5-4DD5-A6B9-22ACE0A37BEF}"/>
              </a:ext>
            </a:extLst>
          </p:cNvPr>
          <p:cNvSpPr txBox="1"/>
          <p:nvPr/>
        </p:nvSpPr>
        <p:spPr>
          <a:xfrm>
            <a:off x="6105626" y="407646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</a:rPr>
              <a:t>Sabiraka ima koliko ima kategorija po B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9D1099-F604-47E7-A508-EDD82661E0CC}"/>
                  </a:ext>
                </a:extLst>
              </p14:cNvPr>
              <p14:cNvContentPartPr/>
              <p14:nvPr/>
            </p14:nvContentPartPr>
            <p14:xfrm>
              <a:off x="3193075" y="3560384"/>
              <a:ext cx="2047680" cy="46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9D1099-F604-47E7-A508-EDD82661E0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075" y="3542744"/>
                <a:ext cx="2083320" cy="50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5360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2C78-A131-4E47-B058-CDABD52F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7894801" cy="129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305F48-7480-43C6-84C7-089CB6DA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94581"/>
            <a:ext cx="6501601" cy="67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DE45D3-BEAE-4340-B562-7AE68CA1BB7E}"/>
              </a:ext>
            </a:extLst>
          </p:cNvPr>
          <p:cNvSpPr txBox="1"/>
          <p:nvPr/>
        </p:nvSpPr>
        <p:spPr>
          <a:xfrm>
            <a:off x="4355976" y="3933056"/>
            <a:ext cx="3474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200" b="1" dirty="0"/>
              <a:t>bg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1155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Testiranje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sr-Latn-RS" dirty="0"/>
              <a:t>z</a:t>
            </a:r>
            <a:r>
              <a:rPr lang="en-US" dirty="0"/>
              <a:t>like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sr-Latn-RS" dirty="0"/>
              <a:t>više grupa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/>
              <a:t>Ne sprovodimo više t-testova, jer bi to značilo nagomilavanje greške I vrste i lažno satistički značajne razlike</a:t>
            </a:r>
          </a:p>
          <a:p>
            <a:r>
              <a:rPr lang="sr-Latn-RS" sz="2400" b="1" dirty="0">
                <a:solidFill>
                  <a:srgbClr val="FF0000"/>
                </a:solidFill>
              </a:rPr>
              <a:t>ANOVA – osnovna ideja</a:t>
            </a:r>
          </a:p>
          <a:p>
            <a:pPr lvl="1"/>
            <a:r>
              <a:rPr lang="sr-Latn-RS" sz="2400" dirty="0"/>
              <a:t>Da li je varijabilitet podataka </a:t>
            </a:r>
            <a:r>
              <a:rPr lang="sr-Latn-RS" sz="2400" i="1" dirty="0"/>
              <a:t>među</a:t>
            </a:r>
            <a:r>
              <a:rPr lang="sr-Latn-RS" sz="2400" dirty="0"/>
              <a:t> grupama veći od varijalibiteta </a:t>
            </a:r>
            <a:r>
              <a:rPr lang="sr-Latn-RS" sz="2400" i="1" dirty="0"/>
              <a:t>unutar</a:t>
            </a:r>
            <a:r>
              <a:rPr lang="sr-Latn-RS" sz="2400" dirty="0"/>
              <a:t> grupa?</a:t>
            </a:r>
            <a:endParaRPr lang="sr-Cyrl-R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6789680" cy="238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F26C70-EEFA-4C62-9A85-2A34DC837FED}"/>
                  </a:ext>
                </a:extLst>
              </p14:cNvPr>
              <p14:cNvContentPartPr/>
              <p14:nvPr/>
            </p14:nvContentPartPr>
            <p14:xfrm>
              <a:off x="2184080" y="5242400"/>
              <a:ext cx="19080" cy="136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F26C70-EEFA-4C62-9A85-2A34DC837F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6440" y="5224760"/>
                <a:ext cx="547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0ABB62-A8FA-45D8-A77F-D518A55C955E}"/>
                  </a:ext>
                </a:extLst>
              </p14:cNvPr>
              <p14:cNvContentPartPr/>
              <p14:nvPr/>
            </p14:nvContentPartPr>
            <p14:xfrm>
              <a:off x="3274160" y="5238440"/>
              <a:ext cx="25920" cy="124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0ABB62-A8FA-45D8-A77F-D518A55C95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6520" y="5220440"/>
                <a:ext cx="615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FD4D8D0-92F6-4BFC-AF4C-858B45C2AE2C}"/>
                  </a:ext>
                </a:extLst>
              </p14:cNvPr>
              <p14:cNvContentPartPr/>
              <p14:nvPr/>
            </p14:nvContentPartPr>
            <p14:xfrm>
              <a:off x="4414280" y="5240960"/>
              <a:ext cx="30600" cy="131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FD4D8D0-92F6-4BFC-AF4C-858B45C2AE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6280" y="5223320"/>
                <a:ext cx="662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55A860B-844A-42CB-84E3-271BBA332DEB}"/>
                  </a:ext>
                </a:extLst>
              </p14:cNvPr>
              <p14:cNvContentPartPr/>
              <p14:nvPr/>
            </p14:nvContentPartPr>
            <p14:xfrm>
              <a:off x="5548280" y="5238800"/>
              <a:ext cx="10800" cy="118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55A860B-844A-42CB-84E3-271BBA332DE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30280" y="5220800"/>
                <a:ext cx="464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802814E-DDE9-4BA8-8BAA-61D8517015B3}"/>
                  </a:ext>
                </a:extLst>
              </p14:cNvPr>
              <p14:cNvContentPartPr/>
              <p14:nvPr/>
            </p14:nvContentPartPr>
            <p14:xfrm>
              <a:off x="6676160" y="5257160"/>
              <a:ext cx="23400" cy="101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802814E-DDE9-4BA8-8BAA-61D8517015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58520" y="5239520"/>
                <a:ext cx="59040" cy="1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90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1F943-6F76-41AC-B459-3E9A19163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49733"/>
            <a:ext cx="7017601" cy="43585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7699DF-53B4-45C6-9813-FE94525DBF77}"/>
              </a:ext>
            </a:extLst>
          </p:cNvPr>
          <p:cNvSpPr txBox="1"/>
          <p:nvPr/>
        </p:nvSpPr>
        <p:spPr>
          <a:xfrm>
            <a:off x="5565693" y="32944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</a:rPr>
              <a:t>s = broj kategorija po 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C61F2-597B-4A6E-87A1-627D5486DB1D}"/>
              </a:ext>
            </a:extLst>
          </p:cNvPr>
          <p:cNvSpPr txBox="1"/>
          <p:nvPr/>
        </p:nvSpPr>
        <p:spPr>
          <a:xfrm>
            <a:off x="5629262" y="41050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</a:rPr>
              <a:t>r = broj kategorija po B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6E9713-C9C9-4B01-B60F-9E381FF26EA5}"/>
              </a:ext>
            </a:extLst>
          </p:cNvPr>
          <p:cNvSpPr txBox="1"/>
          <p:nvPr/>
        </p:nvSpPr>
        <p:spPr>
          <a:xfrm>
            <a:off x="5637943" y="239273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</a:rPr>
              <a:t>g = s × 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72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027EB-5BA2-450E-8FEB-A2EE20DD2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96752"/>
            <a:ext cx="6277893" cy="51670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9DF51E-7928-46B5-803E-B1D1ADFECC2E}"/>
              </a:ext>
            </a:extLst>
          </p:cNvPr>
          <p:cNvSpPr txBox="1"/>
          <p:nvPr/>
        </p:nvSpPr>
        <p:spPr>
          <a:xfrm>
            <a:off x="4788024" y="2636912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54/2 = 27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095BD-7E91-4EF5-8DD2-D758D9C61CBF}"/>
              </a:ext>
            </a:extLst>
          </p:cNvPr>
          <p:cNvSpPr txBox="1"/>
          <p:nvPr/>
        </p:nvSpPr>
        <p:spPr>
          <a:xfrm>
            <a:off x="5076056" y="370604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12/4 = 3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066EF-E5A7-4199-9F0D-58A9C9F5590E}"/>
              </a:ext>
            </a:extLst>
          </p:cNvPr>
          <p:cNvSpPr txBox="1"/>
          <p:nvPr/>
        </p:nvSpPr>
        <p:spPr>
          <a:xfrm>
            <a:off x="4716016" y="510998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27/3 = 9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C2F004-88EE-4A24-8119-FF834F5C4AE7}"/>
              </a:ext>
            </a:extLst>
          </p:cNvPr>
          <p:cNvSpPr txBox="1"/>
          <p:nvPr/>
        </p:nvSpPr>
        <p:spPr>
          <a:xfrm>
            <a:off x="4599497" y="5756267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3/3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15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5880F-F17D-42D5-A904-1ABEBE1DD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90" y="1004448"/>
            <a:ext cx="6734643" cy="4573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D0BB1C-DB88-4FAD-9C42-2734D910C93A}"/>
              </a:ext>
            </a:extLst>
          </p:cNvPr>
          <p:cNvSpPr txBox="1"/>
          <p:nvPr/>
        </p:nvSpPr>
        <p:spPr>
          <a:xfrm>
            <a:off x="7238636" y="31082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p &gt; 0,05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88D9A-7DEF-4CC2-B847-D82378C4F0CE}"/>
              </a:ext>
            </a:extLst>
          </p:cNvPr>
          <p:cNvSpPr txBox="1"/>
          <p:nvPr/>
        </p:nvSpPr>
        <p:spPr>
          <a:xfrm>
            <a:off x="7288370" y="383459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p &lt; 0,05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4814A-D3B0-4E41-AB41-B07C1596D974}"/>
              </a:ext>
            </a:extLst>
          </p:cNvPr>
          <p:cNvSpPr txBox="1"/>
          <p:nvPr/>
        </p:nvSpPr>
        <p:spPr>
          <a:xfrm>
            <a:off x="7267262" y="49568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p &gt; 0,05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E9BEC27-712A-4756-96A7-E7401286326A}"/>
              </a:ext>
            </a:extLst>
          </p:cNvPr>
          <p:cNvGrpSpPr/>
          <p:nvPr/>
        </p:nvGrpSpPr>
        <p:grpSpPr>
          <a:xfrm>
            <a:off x="7224962" y="2732994"/>
            <a:ext cx="1206720" cy="328680"/>
            <a:chOff x="7834187" y="2977067"/>
            <a:chExt cx="120672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85AD2E9-7C13-42A8-AB5F-9035305C706A}"/>
                    </a:ext>
                  </a:extLst>
                </p14:cNvPr>
                <p14:cNvContentPartPr/>
                <p14:nvPr/>
              </p14:nvContentPartPr>
              <p14:xfrm>
                <a:off x="7834187" y="2977067"/>
                <a:ext cx="14760" cy="140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85AD2E9-7C13-42A8-AB5F-9035305C706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16547" y="2959067"/>
                  <a:ext cx="50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5397D97-A4BF-449E-958D-5F77900510BD}"/>
                    </a:ext>
                  </a:extLst>
                </p14:cNvPr>
                <p14:cNvContentPartPr/>
                <p14:nvPr/>
              </p14:nvContentPartPr>
              <p14:xfrm>
                <a:off x="7838507" y="2989667"/>
                <a:ext cx="123120" cy="1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5397D97-A4BF-449E-958D-5F77900510B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20507" y="2972027"/>
                  <a:ext cx="158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C6AF9C0-BA04-4635-9DF2-86F6892A2E40}"/>
                    </a:ext>
                  </a:extLst>
                </p14:cNvPr>
                <p14:cNvContentPartPr/>
                <p14:nvPr/>
              </p14:nvContentPartPr>
              <p14:xfrm>
                <a:off x="7835627" y="3041147"/>
                <a:ext cx="81720" cy="6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C6AF9C0-BA04-4635-9DF2-86F6892A2E4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17627" y="3023147"/>
                  <a:ext cx="117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8EABB49-BA56-4E70-AB97-FC836DD9B668}"/>
                    </a:ext>
                  </a:extLst>
                </p14:cNvPr>
                <p14:cNvContentPartPr/>
                <p14:nvPr/>
              </p14:nvContentPartPr>
              <p14:xfrm>
                <a:off x="7879907" y="3131867"/>
                <a:ext cx="44280" cy="54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8EABB49-BA56-4E70-AB97-FC836DD9B66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61907" y="3114227"/>
                  <a:ext cx="79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51A59C8-A0E1-4C3D-A245-9D3B6E94E720}"/>
                    </a:ext>
                  </a:extLst>
                </p14:cNvPr>
                <p14:cNvContentPartPr/>
                <p14:nvPr/>
              </p14:nvContentPartPr>
              <p14:xfrm>
                <a:off x="7951187" y="3184787"/>
                <a:ext cx="10440" cy="52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51A59C8-A0E1-4C3D-A245-9D3B6E94E72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33187" y="3167147"/>
                  <a:ext cx="46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7A0195-80E9-4ED4-9333-04DD9762C547}"/>
                    </a:ext>
                  </a:extLst>
                </p14:cNvPr>
                <p14:cNvContentPartPr/>
                <p14:nvPr/>
              </p14:nvContentPartPr>
              <p14:xfrm>
                <a:off x="8002307" y="3110267"/>
                <a:ext cx="34560" cy="102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7A0195-80E9-4ED4-9333-04DD9762C5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84667" y="3092627"/>
                  <a:ext cx="70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A435017-54CE-468B-8CB3-3CFD9129CFEF}"/>
                    </a:ext>
                  </a:extLst>
                </p14:cNvPr>
                <p14:cNvContentPartPr/>
                <p14:nvPr/>
              </p14:nvContentPartPr>
              <p14:xfrm>
                <a:off x="8075027" y="3128267"/>
                <a:ext cx="45360" cy="11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A435017-54CE-468B-8CB3-3CFD9129CFE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57027" y="3110267"/>
                  <a:ext cx="81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5F437A6-F25D-473A-8419-8022B2458551}"/>
                    </a:ext>
                  </a:extLst>
                </p14:cNvPr>
                <p14:cNvContentPartPr/>
                <p14:nvPr/>
              </p14:nvContentPartPr>
              <p14:xfrm>
                <a:off x="8149187" y="3211787"/>
                <a:ext cx="10440" cy="45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5F437A6-F25D-473A-8419-8022B245855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31187" y="3193787"/>
                  <a:ext cx="46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E75540A-08D1-454B-AF87-524844967C2A}"/>
                    </a:ext>
                  </a:extLst>
                </p14:cNvPr>
                <p14:cNvContentPartPr/>
                <p14:nvPr/>
              </p14:nvContentPartPr>
              <p14:xfrm>
                <a:off x="8162147" y="3123227"/>
                <a:ext cx="900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E75540A-08D1-454B-AF87-524844967C2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44147" y="3105227"/>
                  <a:ext cx="44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B02DD75-ACEA-44CA-9670-6CBE1B786762}"/>
                    </a:ext>
                  </a:extLst>
                </p14:cNvPr>
                <p14:cNvContentPartPr/>
                <p14:nvPr/>
              </p14:nvContentPartPr>
              <p14:xfrm>
                <a:off x="8213627" y="3144107"/>
                <a:ext cx="46080" cy="71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B02DD75-ACEA-44CA-9670-6CBE1B78676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95627" y="3126467"/>
                  <a:ext cx="81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3D9B3B0-AA8D-4452-AB6C-35A7A36E3CAB}"/>
                    </a:ext>
                  </a:extLst>
                </p14:cNvPr>
                <p14:cNvContentPartPr/>
                <p14:nvPr/>
              </p14:nvContentPartPr>
              <p14:xfrm>
                <a:off x="8264747" y="3237347"/>
                <a:ext cx="10440" cy="68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3D9B3B0-AA8D-4452-AB6C-35A7A36E3C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47107" y="3219707"/>
                  <a:ext cx="46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DDFAE71-F93B-40E4-A0DD-698A4E3CF007}"/>
                    </a:ext>
                  </a:extLst>
                </p14:cNvPr>
                <p14:cNvContentPartPr/>
                <p14:nvPr/>
              </p14:nvContentPartPr>
              <p14:xfrm>
                <a:off x="8309387" y="3147707"/>
                <a:ext cx="48960" cy="7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DDFAE71-F93B-40E4-A0DD-698A4E3CF00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91747" y="3129707"/>
                  <a:ext cx="84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8616719-EB33-4052-BD82-518D889FE3B6}"/>
                    </a:ext>
                  </a:extLst>
                </p14:cNvPr>
                <p14:cNvContentPartPr/>
                <p14:nvPr/>
              </p14:nvContentPartPr>
              <p14:xfrm>
                <a:off x="8370947" y="3153827"/>
                <a:ext cx="65520" cy="97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8616719-EB33-4052-BD82-518D889FE3B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53307" y="3136187"/>
                  <a:ext cx="101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DB3C05D-5B1B-4F86-8E7E-ECCC03EC034B}"/>
                    </a:ext>
                  </a:extLst>
                </p14:cNvPr>
                <p14:cNvContentPartPr/>
                <p14:nvPr/>
              </p14:nvContentPartPr>
              <p14:xfrm>
                <a:off x="8430347" y="3139787"/>
                <a:ext cx="50400" cy="4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DB3C05D-5B1B-4F86-8E7E-ECCC03EC034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12347" y="3122147"/>
                  <a:ext cx="86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8B9E152-F5B8-4B9E-9617-363DD5DD18A1}"/>
                    </a:ext>
                  </a:extLst>
                </p14:cNvPr>
                <p14:cNvContentPartPr/>
                <p14:nvPr/>
              </p14:nvContentPartPr>
              <p14:xfrm>
                <a:off x="8458787" y="3037187"/>
                <a:ext cx="83160" cy="1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8B9E152-F5B8-4B9E-9617-363DD5DD18A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40787" y="3019547"/>
                  <a:ext cx="118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1115FAE-1343-464F-975D-89FA5C0648F0}"/>
                    </a:ext>
                  </a:extLst>
                </p14:cNvPr>
                <p14:cNvContentPartPr/>
                <p14:nvPr/>
              </p14:nvContentPartPr>
              <p14:xfrm>
                <a:off x="8451587" y="3037187"/>
                <a:ext cx="80280" cy="45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1115FAE-1343-464F-975D-89FA5C0648F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33947" y="3019547"/>
                  <a:ext cx="115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D17957B-F9FB-45A7-9BC0-7CFF065B4ACC}"/>
                    </a:ext>
                  </a:extLst>
                </p14:cNvPr>
                <p14:cNvContentPartPr/>
                <p14:nvPr/>
              </p14:nvContentPartPr>
              <p14:xfrm>
                <a:off x="8592707" y="2988227"/>
                <a:ext cx="74160" cy="118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D17957B-F9FB-45A7-9BC0-7CFF065B4A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75067" y="2970227"/>
                  <a:ext cx="109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435C587-2495-47D7-AAA4-116E7065CCEA}"/>
                    </a:ext>
                  </a:extLst>
                </p14:cNvPr>
                <p14:cNvContentPartPr/>
                <p14:nvPr/>
              </p14:nvContentPartPr>
              <p14:xfrm>
                <a:off x="8688467" y="3109187"/>
                <a:ext cx="20160" cy="92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435C587-2495-47D7-AAA4-116E7065CC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70467" y="3091187"/>
                  <a:ext cx="55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60E27AA-9D2E-4068-9046-697A9272A334}"/>
                    </a:ext>
                  </a:extLst>
                </p14:cNvPr>
                <p14:cNvContentPartPr/>
                <p14:nvPr/>
              </p14:nvContentPartPr>
              <p14:xfrm>
                <a:off x="8732387" y="3016667"/>
                <a:ext cx="68760" cy="109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60E27AA-9D2E-4068-9046-697A9272A3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14747" y="2999027"/>
                  <a:ext cx="104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4032C9-85AC-4CB7-9588-F720A81A3EB8}"/>
                    </a:ext>
                  </a:extLst>
                </p14:cNvPr>
                <p14:cNvContentPartPr/>
                <p14:nvPr/>
              </p14:nvContentPartPr>
              <p14:xfrm>
                <a:off x="8758307" y="3011627"/>
                <a:ext cx="43200" cy="2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4032C9-85AC-4CB7-9588-F720A81A3EB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40307" y="2993627"/>
                  <a:ext cx="78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B22BF3E-6209-4A3E-94B3-BED01BCDC7BB}"/>
                    </a:ext>
                  </a:extLst>
                </p14:cNvPr>
                <p14:cNvContentPartPr/>
                <p14:nvPr/>
              </p14:nvContentPartPr>
              <p14:xfrm>
                <a:off x="8836427" y="3032147"/>
                <a:ext cx="60480" cy="92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B22BF3E-6209-4A3E-94B3-BED01BCDC7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18787" y="3014147"/>
                  <a:ext cx="96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918C93E-CB6E-475C-878D-29869BB629D9}"/>
                    </a:ext>
                  </a:extLst>
                </p14:cNvPr>
                <p14:cNvContentPartPr/>
                <p14:nvPr/>
              </p14:nvContentPartPr>
              <p14:xfrm>
                <a:off x="8837867" y="3025667"/>
                <a:ext cx="50400" cy="2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918C93E-CB6E-475C-878D-29869BB629D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20227" y="3008027"/>
                  <a:ext cx="86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CB1D73F-ADA5-46AB-9FDF-FB42A1C66904}"/>
                    </a:ext>
                  </a:extLst>
                </p14:cNvPr>
                <p14:cNvContentPartPr/>
                <p14:nvPr/>
              </p14:nvContentPartPr>
              <p14:xfrm>
                <a:off x="8932187" y="3007667"/>
                <a:ext cx="84600" cy="100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CB1D73F-ADA5-46AB-9FDF-FB42A1C6690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14187" y="2990027"/>
                  <a:ext cx="120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7725010-A34C-43E1-9435-45677B4248C0}"/>
                    </a:ext>
                  </a:extLst>
                </p14:cNvPr>
                <p14:cNvContentPartPr/>
                <p14:nvPr/>
              </p14:nvContentPartPr>
              <p14:xfrm>
                <a:off x="8951987" y="2989667"/>
                <a:ext cx="88920" cy="9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7725010-A34C-43E1-9435-45677B4248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34347" y="2972027"/>
                  <a:ext cx="1245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8341BF1-6762-4C85-88DB-12D949D60D08}"/>
              </a:ext>
            </a:extLst>
          </p:cNvPr>
          <p:cNvGrpSpPr/>
          <p:nvPr/>
        </p:nvGrpSpPr>
        <p:grpSpPr>
          <a:xfrm>
            <a:off x="7201790" y="3500218"/>
            <a:ext cx="1206720" cy="328680"/>
            <a:chOff x="7834187" y="2977067"/>
            <a:chExt cx="120672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E65920A-E879-4DB8-8126-C7FC9EFA51B2}"/>
                    </a:ext>
                  </a:extLst>
                </p14:cNvPr>
                <p14:cNvContentPartPr/>
                <p14:nvPr/>
              </p14:nvContentPartPr>
              <p14:xfrm>
                <a:off x="7834187" y="2977067"/>
                <a:ext cx="14760" cy="140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E65920A-E879-4DB8-8126-C7FC9EFA51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16547" y="2959067"/>
                  <a:ext cx="50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FECB4AC-A6D3-4BBD-BB1C-F2D669866832}"/>
                    </a:ext>
                  </a:extLst>
                </p14:cNvPr>
                <p14:cNvContentPartPr/>
                <p14:nvPr/>
              </p14:nvContentPartPr>
              <p14:xfrm>
                <a:off x="7838507" y="2989667"/>
                <a:ext cx="123120" cy="1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FECB4AC-A6D3-4BBD-BB1C-F2D6698668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20507" y="2972027"/>
                  <a:ext cx="158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2F6A3A4-0354-4D54-8F86-E64358A5DB4F}"/>
                    </a:ext>
                  </a:extLst>
                </p14:cNvPr>
                <p14:cNvContentPartPr/>
                <p14:nvPr/>
              </p14:nvContentPartPr>
              <p14:xfrm>
                <a:off x="7835627" y="3041147"/>
                <a:ext cx="81720" cy="6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2F6A3A4-0354-4D54-8F86-E64358A5DB4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17627" y="3023147"/>
                  <a:ext cx="117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4DF06FC-FE32-4EBF-8F6F-E4B6E5E13903}"/>
                    </a:ext>
                  </a:extLst>
                </p14:cNvPr>
                <p14:cNvContentPartPr/>
                <p14:nvPr/>
              </p14:nvContentPartPr>
              <p14:xfrm>
                <a:off x="7879907" y="3131867"/>
                <a:ext cx="44280" cy="54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4DF06FC-FE32-4EBF-8F6F-E4B6E5E1390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61907" y="3114227"/>
                  <a:ext cx="79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8248DC7-3EC0-4E05-B5A3-F39B828D0225}"/>
                    </a:ext>
                  </a:extLst>
                </p14:cNvPr>
                <p14:cNvContentPartPr/>
                <p14:nvPr/>
              </p14:nvContentPartPr>
              <p14:xfrm>
                <a:off x="7951187" y="3184787"/>
                <a:ext cx="10440" cy="52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8248DC7-3EC0-4E05-B5A3-F39B828D02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33187" y="3167147"/>
                  <a:ext cx="46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CD226D8-960B-433F-B1B0-95038775914C}"/>
                    </a:ext>
                  </a:extLst>
                </p14:cNvPr>
                <p14:cNvContentPartPr/>
                <p14:nvPr/>
              </p14:nvContentPartPr>
              <p14:xfrm>
                <a:off x="8002307" y="3110267"/>
                <a:ext cx="34560" cy="102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CD226D8-960B-433F-B1B0-95038775914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84667" y="3092627"/>
                  <a:ext cx="70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52BC670-1C4B-43CB-BF84-111EC274CB2B}"/>
                    </a:ext>
                  </a:extLst>
                </p14:cNvPr>
                <p14:cNvContentPartPr/>
                <p14:nvPr/>
              </p14:nvContentPartPr>
              <p14:xfrm>
                <a:off x="8075027" y="3128267"/>
                <a:ext cx="45360" cy="114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52BC670-1C4B-43CB-BF84-111EC274CB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57027" y="3110267"/>
                  <a:ext cx="81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7820020-202D-4F55-8BA4-D807D1EBE10A}"/>
                    </a:ext>
                  </a:extLst>
                </p14:cNvPr>
                <p14:cNvContentPartPr/>
                <p14:nvPr/>
              </p14:nvContentPartPr>
              <p14:xfrm>
                <a:off x="8149187" y="3211787"/>
                <a:ext cx="10440" cy="45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7820020-202D-4F55-8BA4-D807D1EBE1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31187" y="3193787"/>
                  <a:ext cx="46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DAC017F-2643-4CE7-ABF7-909EA98C7C3F}"/>
                    </a:ext>
                  </a:extLst>
                </p14:cNvPr>
                <p14:cNvContentPartPr/>
                <p14:nvPr/>
              </p14:nvContentPartPr>
              <p14:xfrm>
                <a:off x="8162147" y="3123227"/>
                <a:ext cx="9000" cy="23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DAC017F-2643-4CE7-ABF7-909EA98C7C3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44147" y="3105227"/>
                  <a:ext cx="44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34FFA7F-2FFB-4338-9336-B6FFEC6FB934}"/>
                    </a:ext>
                  </a:extLst>
                </p14:cNvPr>
                <p14:cNvContentPartPr/>
                <p14:nvPr/>
              </p14:nvContentPartPr>
              <p14:xfrm>
                <a:off x="8213627" y="3144107"/>
                <a:ext cx="46080" cy="71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34FFA7F-2FFB-4338-9336-B6FFEC6FB9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95627" y="3126467"/>
                  <a:ext cx="81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742D78B-3529-424A-82FD-5D45BCBDDFA4}"/>
                    </a:ext>
                  </a:extLst>
                </p14:cNvPr>
                <p14:cNvContentPartPr/>
                <p14:nvPr/>
              </p14:nvContentPartPr>
              <p14:xfrm>
                <a:off x="8264747" y="3237347"/>
                <a:ext cx="10440" cy="68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742D78B-3529-424A-82FD-5D45BCBDDF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47107" y="3219707"/>
                  <a:ext cx="46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67B1F52-7DFF-4AF6-9A4F-A1505781D4FB}"/>
                    </a:ext>
                  </a:extLst>
                </p14:cNvPr>
                <p14:cNvContentPartPr/>
                <p14:nvPr/>
              </p14:nvContentPartPr>
              <p14:xfrm>
                <a:off x="8309387" y="3147707"/>
                <a:ext cx="48960" cy="73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67B1F52-7DFF-4AF6-9A4F-A1505781D4F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91747" y="3129707"/>
                  <a:ext cx="84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91B1FB2-C06B-44FB-BE93-74ED910C09C2}"/>
                    </a:ext>
                  </a:extLst>
                </p14:cNvPr>
                <p14:cNvContentPartPr/>
                <p14:nvPr/>
              </p14:nvContentPartPr>
              <p14:xfrm>
                <a:off x="8370947" y="3153827"/>
                <a:ext cx="65520" cy="97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91B1FB2-C06B-44FB-BE93-74ED910C09C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53307" y="3136187"/>
                  <a:ext cx="101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B286D4D-0052-46DB-B89B-0C1D92E07116}"/>
                    </a:ext>
                  </a:extLst>
                </p14:cNvPr>
                <p14:cNvContentPartPr/>
                <p14:nvPr/>
              </p14:nvContentPartPr>
              <p14:xfrm>
                <a:off x="8430347" y="3139787"/>
                <a:ext cx="50400" cy="4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B286D4D-0052-46DB-B89B-0C1D92E071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12347" y="3122147"/>
                  <a:ext cx="86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4F8E578-3DC0-4204-A802-32E3EFA57D0F}"/>
                    </a:ext>
                  </a:extLst>
                </p14:cNvPr>
                <p14:cNvContentPartPr/>
                <p14:nvPr/>
              </p14:nvContentPartPr>
              <p14:xfrm>
                <a:off x="8458787" y="3037187"/>
                <a:ext cx="83160" cy="1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4F8E578-3DC0-4204-A802-32E3EFA57D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40787" y="3019547"/>
                  <a:ext cx="118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40AAB0D-6923-43DE-B4AD-FEB6E63D4D70}"/>
                    </a:ext>
                  </a:extLst>
                </p14:cNvPr>
                <p14:cNvContentPartPr/>
                <p14:nvPr/>
              </p14:nvContentPartPr>
              <p14:xfrm>
                <a:off x="8451587" y="3037187"/>
                <a:ext cx="80280" cy="45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40AAB0D-6923-43DE-B4AD-FEB6E63D4D7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33947" y="3019547"/>
                  <a:ext cx="115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4D77C0F-FC9E-402C-97F3-16CEA4DB6478}"/>
                    </a:ext>
                  </a:extLst>
                </p14:cNvPr>
                <p14:cNvContentPartPr/>
                <p14:nvPr/>
              </p14:nvContentPartPr>
              <p14:xfrm>
                <a:off x="8592707" y="2988227"/>
                <a:ext cx="74160" cy="118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4D77C0F-FC9E-402C-97F3-16CEA4DB647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75067" y="2970227"/>
                  <a:ext cx="109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D148B92-90DB-4568-8352-251FB3C545EA}"/>
                    </a:ext>
                  </a:extLst>
                </p14:cNvPr>
                <p14:cNvContentPartPr/>
                <p14:nvPr/>
              </p14:nvContentPartPr>
              <p14:xfrm>
                <a:off x="8688467" y="3109187"/>
                <a:ext cx="20160" cy="92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D148B92-90DB-4568-8352-251FB3C545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70467" y="3091187"/>
                  <a:ext cx="55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9E0163C-5423-4B42-9316-6115BE4325D5}"/>
                    </a:ext>
                  </a:extLst>
                </p14:cNvPr>
                <p14:cNvContentPartPr/>
                <p14:nvPr/>
              </p14:nvContentPartPr>
              <p14:xfrm>
                <a:off x="8732387" y="3016667"/>
                <a:ext cx="68760" cy="109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9E0163C-5423-4B42-9316-6115BE4325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14747" y="2999027"/>
                  <a:ext cx="104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AC2DEDB-EE2C-444A-B69F-EFBA0C4C455F}"/>
                    </a:ext>
                  </a:extLst>
                </p14:cNvPr>
                <p14:cNvContentPartPr/>
                <p14:nvPr/>
              </p14:nvContentPartPr>
              <p14:xfrm>
                <a:off x="8758307" y="3011627"/>
                <a:ext cx="43200" cy="2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AC2DEDB-EE2C-444A-B69F-EFBA0C4C45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40307" y="2993627"/>
                  <a:ext cx="78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6439B0A-0B78-4A42-9E78-C43E3C03CED5}"/>
                    </a:ext>
                  </a:extLst>
                </p14:cNvPr>
                <p14:cNvContentPartPr/>
                <p14:nvPr/>
              </p14:nvContentPartPr>
              <p14:xfrm>
                <a:off x="8836427" y="3032147"/>
                <a:ext cx="60480" cy="92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6439B0A-0B78-4A42-9E78-C43E3C03CED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18787" y="3014147"/>
                  <a:ext cx="96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1A25DC6-4C2E-4DF2-B76F-DE6CE604333C}"/>
                    </a:ext>
                  </a:extLst>
                </p14:cNvPr>
                <p14:cNvContentPartPr/>
                <p14:nvPr/>
              </p14:nvContentPartPr>
              <p14:xfrm>
                <a:off x="8837867" y="3025667"/>
                <a:ext cx="50400" cy="2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1A25DC6-4C2E-4DF2-B76F-DE6CE604333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20227" y="3008027"/>
                  <a:ext cx="86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373E92D-0FF3-4515-A137-C2D9A4038366}"/>
                    </a:ext>
                  </a:extLst>
                </p14:cNvPr>
                <p14:cNvContentPartPr/>
                <p14:nvPr/>
              </p14:nvContentPartPr>
              <p14:xfrm>
                <a:off x="8932187" y="3007667"/>
                <a:ext cx="84600" cy="10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373E92D-0FF3-4515-A137-C2D9A40383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14187" y="2990027"/>
                  <a:ext cx="120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0E5ED65-CA35-43A6-94A4-8DF844FE63C9}"/>
                    </a:ext>
                  </a:extLst>
                </p14:cNvPr>
                <p14:cNvContentPartPr/>
                <p14:nvPr/>
              </p14:nvContentPartPr>
              <p14:xfrm>
                <a:off x="8951987" y="2989667"/>
                <a:ext cx="88920" cy="9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0E5ED65-CA35-43A6-94A4-8DF844FE63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34347" y="2972027"/>
                  <a:ext cx="1245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650C4A9-BDB5-413C-80B0-F28A7A143FD3}"/>
              </a:ext>
            </a:extLst>
          </p:cNvPr>
          <p:cNvGrpSpPr/>
          <p:nvPr/>
        </p:nvGrpSpPr>
        <p:grpSpPr>
          <a:xfrm>
            <a:off x="7184870" y="4250670"/>
            <a:ext cx="707760" cy="328680"/>
            <a:chOff x="7834187" y="2977067"/>
            <a:chExt cx="70776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6229034-55FA-4931-AEC4-5BAA9582D357}"/>
                    </a:ext>
                  </a:extLst>
                </p14:cNvPr>
                <p14:cNvContentPartPr/>
                <p14:nvPr/>
              </p14:nvContentPartPr>
              <p14:xfrm>
                <a:off x="7834187" y="2977067"/>
                <a:ext cx="14760" cy="140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6229034-55FA-4931-AEC4-5BAA9582D35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16547" y="2959067"/>
                  <a:ext cx="50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381CF8F-6B22-4FD6-B529-E615C8DFB270}"/>
                    </a:ext>
                  </a:extLst>
                </p14:cNvPr>
                <p14:cNvContentPartPr/>
                <p14:nvPr/>
              </p14:nvContentPartPr>
              <p14:xfrm>
                <a:off x="7838507" y="2989667"/>
                <a:ext cx="123120" cy="1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381CF8F-6B22-4FD6-B529-E615C8DFB2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20507" y="2972027"/>
                  <a:ext cx="158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AE369C5-C89E-4A6B-A129-AFF03DFC02F9}"/>
                    </a:ext>
                  </a:extLst>
                </p14:cNvPr>
                <p14:cNvContentPartPr/>
                <p14:nvPr/>
              </p14:nvContentPartPr>
              <p14:xfrm>
                <a:off x="7835627" y="3041147"/>
                <a:ext cx="81720" cy="6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AE369C5-C89E-4A6B-A129-AFF03DFC02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17627" y="3023147"/>
                  <a:ext cx="117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68FAFA7-D5C1-4E76-AE22-B8242CB16051}"/>
                    </a:ext>
                  </a:extLst>
                </p14:cNvPr>
                <p14:cNvContentPartPr/>
                <p14:nvPr/>
              </p14:nvContentPartPr>
              <p14:xfrm>
                <a:off x="7951187" y="3184787"/>
                <a:ext cx="10440" cy="52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68FAFA7-D5C1-4E76-AE22-B8242CB160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33187" y="3167147"/>
                  <a:ext cx="46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B4DE6A0-6996-43F2-9D19-7125A7714D83}"/>
                    </a:ext>
                  </a:extLst>
                </p14:cNvPr>
                <p14:cNvContentPartPr/>
                <p14:nvPr/>
              </p14:nvContentPartPr>
              <p14:xfrm>
                <a:off x="8002307" y="3110267"/>
                <a:ext cx="34560" cy="102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B4DE6A0-6996-43F2-9D19-7125A7714D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84667" y="3092627"/>
                  <a:ext cx="70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C5FB625-E973-4672-B8F3-68FDE99007C5}"/>
                    </a:ext>
                  </a:extLst>
                </p14:cNvPr>
                <p14:cNvContentPartPr/>
                <p14:nvPr/>
              </p14:nvContentPartPr>
              <p14:xfrm>
                <a:off x="8075027" y="3128267"/>
                <a:ext cx="45360" cy="114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C5FB625-E973-4672-B8F3-68FDE99007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57027" y="3110267"/>
                  <a:ext cx="81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4011F1E-D4E0-4CB4-81D8-60377541C137}"/>
                    </a:ext>
                  </a:extLst>
                </p14:cNvPr>
                <p14:cNvContentPartPr/>
                <p14:nvPr/>
              </p14:nvContentPartPr>
              <p14:xfrm>
                <a:off x="8149187" y="3211787"/>
                <a:ext cx="10440" cy="45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4011F1E-D4E0-4CB4-81D8-60377541C13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31187" y="3193787"/>
                  <a:ext cx="46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BFB56AD-DC70-4338-BF39-9987158C143E}"/>
                    </a:ext>
                  </a:extLst>
                </p14:cNvPr>
                <p14:cNvContentPartPr/>
                <p14:nvPr/>
              </p14:nvContentPartPr>
              <p14:xfrm>
                <a:off x="8162147" y="3123227"/>
                <a:ext cx="9000" cy="23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BFB56AD-DC70-4338-BF39-9987158C143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44147" y="3105227"/>
                  <a:ext cx="44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8780CD7-DA5E-461D-A325-B27E83A7206C}"/>
                    </a:ext>
                  </a:extLst>
                </p14:cNvPr>
                <p14:cNvContentPartPr/>
                <p14:nvPr/>
              </p14:nvContentPartPr>
              <p14:xfrm>
                <a:off x="8213627" y="3144107"/>
                <a:ext cx="46080" cy="71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8780CD7-DA5E-461D-A325-B27E83A7206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95627" y="3126467"/>
                  <a:ext cx="81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9AD7D5E-85F2-4248-8FB3-B61A63BEF331}"/>
                    </a:ext>
                  </a:extLst>
                </p14:cNvPr>
                <p14:cNvContentPartPr/>
                <p14:nvPr/>
              </p14:nvContentPartPr>
              <p14:xfrm>
                <a:off x="8264747" y="3237347"/>
                <a:ext cx="10440" cy="68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9AD7D5E-85F2-4248-8FB3-B61A63BEF33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47107" y="3219707"/>
                  <a:ext cx="46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BDD160A-8176-4F75-BF37-277D87C74F01}"/>
                    </a:ext>
                  </a:extLst>
                </p14:cNvPr>
                <p14:cNvContentPartPr/>
                <p14:nvPr/>
              </p14:nvContentPartPr>
              <p14:xfrm>
                <a:off x="8309387" y="3147707"/>
                <a:ext cx="48960" cy="73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BDD160A-8176-4F75-BF37-277D87C74F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91747" y="3129707"/>
                  <a:ext cx="84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3F301A0-56D8-40D2-A81B-E331AC2BD849}"/>
                    </a:ext>
                  </a:extLst>
                </p14:cNvPr>
                <p14:cNvContentPartPr/>
                <p14:nvPr/>
              </p14:nvContentPartPr>
              <p14:xfrm>
                <a:off x="8370947" y="3153827"/>
                <a:ext cx="65520" cy="97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3F301A0-56D8-40D2-A81B-E331AC2BD84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53307" y="3136187"/>
                  <a:ext cx="101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5438847-13E8-420A-9411-0CA8E826AA29}"/>
                    </a:ext>
                  </a:extLst>
                </p14:cNvPr>
                <p14:cNvContentPartPr/>
                <p14:nvPr/>
              </p14:nvContentPartPr>
              <p14:xfrm>
                <a:off x="8430347" y="3139787"/>
                <a:ext cx="50400" cy="4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5438847-13E8-420A-9411-0CA8E826AA2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12347" y="3122147"/>
                  <a:ext cx="86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7085E27-F09E-41DE-A095-A19A99E7CE87}"/>
                    </a:ext>
                  </a:extLst>
                </p14:cNvPr>
                <p14:cNvContentPartPr/>
                <p14:nvPr/>
              </p14:nvContentPartPr>
              <p14:xfrm>
                <a:off x="8458787" y="3037187"/>
                <a:ext cx="83160" cy="1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7085E27-F09E-41DE-A095-A19A99E7CE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40787" y="3019547"/>
                  <a:ext cx="118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4A7DEEC-2F7D-4144-89E9-0650988BA9E2}"/>
                    </a:ext>
                  </a:extLst>
                </p14:cNvPr>
                <p14:cNvContentPartPr/>
                <p14:nvPr/>
              </p14:nvContentPartPr>
              <p14:xfrm>
                <a:off x="8451587" y="3037187"/>
                <a:ext cx="80280" cy="45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4A7DEEC-2F7D-4144-89E9-0650988BA9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33947" y="3019547"/>
                  <a:ext cx="11592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54712C5-ACF6-4600-84A6-40320ECFC51E}"/>
              </a:ext>
            </a:extLst>
          </p:cNvPr>
          <p:cNvGrpSpPr/>
          <p:nvPr/>
        </p:nvGrpSpPr>
        <p:grpSpPr>
          <a:xfrm>
            <a:off x="7917830" y="4231242"/>
            <a:ext cx="500040" cy="264600"/>
            <a:chOff x="8528627" y="4442267"/>
            <a:chExt cx="50004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4BEF217-CC98-4364-A833-7E05805C9684}"/>
                    </a:ext>
                  </a:extLst>
                </p14:cNvPr>
                <p14:cNvContentPartPr/>
                <p14:nvPr/>
              </p14:nvContentPartPr>
              <p14:xfrm>
                <a:off x="8528627" y="4471427"/>
                <a:ext cx="86040" cy="145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4BEF217-CC98-4364-A833-7E05805C968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510627" y="4453787"/>
                  <a:ext cx="121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187A016-617B-4953-9B59-D199434B016D}"/>
                    </a:ext>
                  </a:extLst>
                </p14:cNvPr>
                <p14:cNvContentPartPr/>
                <p14:nvPr/>
              </p14:nvContentPartPr>
              <p14:xfrm>
                <a:off x="8644187" y="4624427"/>
                <a:ext cx="14760" cy="82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187A016-617B-4953-9B59-D199434B016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26187" y="4606787"/>
                  <a:ext cx="50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772134E-683F-48D5-8E04-C76612753934}"/>
                    </a:ext>
                  </a:extLst>
                </p14:cNvPr>
                <p14:cNvContentPartPr/>
                <p14:nvPr/>
              </p14:nvContentPartPr>
              <p14:xfrm>
                <a:off x="8678387" y="4462427"/>
                <a:ext cx="128880" cy="159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772134E-683F-48D5-8E04-C7661275393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60387" y="4444787"/>
                  <a:ext cx="164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498B5CF-19CB-4EEB-AAFD-79A30DAD1401}"/>
                    </a:ext>
                  </a:extLst>
                </p14:cNvPr>
                <p14:cNvContentPartPr/>
                <p14:nvPr/>
              </p14:nvContentPartPr>
              <p14:xfrm>
                <a:off x="8809427" y="4473587"/>
                <a:ext cx="100080" cy="146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498B5CF-19CB-4EEB-AAFD-79A30DAD140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791787" y="4455947"/>
                  <a:ext cx="135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75408F0-CE9C-4A6A-93CF-E80D78F86880}"/>
                    </a:ext>
                  </a:extLst>
                </p14:cNvPr>
                <p14:cNvContentPartPr/>
                <p14:nvPr/>
              </p14:nvContentPartPr>
              <p14:xfrm>
                <a:off x="8913107" y="4442267"/>
                <a:ext cx="115560" cy="199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75408F0-CE9C-4A6A-93CF-E80D78F8688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95107" y="4424627"/>
                  <a:ext cx="151200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E920943-435E-480E-9623-44AB4DCF3835}"/>
                  </a:ext>
                </a:extLst>
              </p14:cNvPr>
              <p14:cNvContentPartPr/>
              <p14:nvPr/>
            </p14:nvContentPartPr>
            <p14:xfrm>
              <a:off x="7212230" y="4381362"/>
              <a:ext cx="57960" cy="1224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E920943-435E-480E-9623-44AB4DCF383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194341" y="4363309"/>
                <a:ext cx="93380" cy="158145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0AF08C3-F50C-488E-B24F-9BE754B6286E}"/>
              </a:ext>
            </a:extLst>
          </p:cNvPr>
          <p:cNvGrpSpPr/>
          <p:nvPr/>
        </p:nvGrpSpPr>
        <p:grpSpPr>
          <a:xfrm>
            <a:off x="7281595" y="1771904"/>
            <a:ext cx="1358280" cy="371520"/>
            <a:chOff x="7281595" y="1771904"/>
            <a:chExt cx="135828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34B0AA7-FF8A-4A3B-8B06-B811A0630BCD}"/>
                    </a:ext>
                  </a:extLst>
                </p14:cNvPr>
                <p14:cNvContentPartPr/>
                <p14:nvPr/>
              </p14:nvContentPartPr>
              <p14:xfrm>
                <a:off x="7281595" y="1842104"/>
                <a:ext cx="103320" cy="249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34B0AA7-FF8A-4A3B-8B06-B811A0630BC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63595" y="1824464"/>
                  <a:ext cx="1389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B9D2051-AF28-4547-8164-F574ECF94A7C}"/>
                    </a:ext>
                  </a:extLst>
                </p14:cNvPr>
                <p14:cNvContentPartPr/>
                <p14:nvPr/>
              </p14:nvContentPartPr>
              <p14:xfrm>
                <a:off x="7465555" y="1954424"/>
                <a:ext cx="76320" cy="3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B9D2051-AF28-4547-8164-F574ECF94A7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447915" y="1936424"/>
                  <a:ext cx="111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3FD0F70-9998-4F20-B6DC-17AF2623E932}"/>
                    </a:ext>
                  </a:extLst>
                </p14:cNvPr>
                <p14:cNvContentPartPr/>
                <p14:nvPr/>
              </p14:nvContentPartPr>
              <p14:xfrm>
                <a:off x="7445755" y="2010584"/>
                <a:ext cx="67680" cy="2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3FD0F70-9998-4F20-B6DC-17AF2623E93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27755" y="1992584"/>
                  <a:ext cx="103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3A71403-4B63-4FED-884C-D7A321C1A237}"/>
                    </a:ext>
                  </a:extLst>
                </p14:cNvPr>
                <p14:cNvContentPartPr/>
                <p14:nvPr/>
              </p14:nvContentPartPr>
              <p14:xfrm>
                <a:off x="7682275" y="1810424"/>
                <a:ext cx="112320" cy="333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3A71403-4B63-4FED-884C-D7A321C1A23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64275" y="1792784"/>
                  <a:ext cx="1479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C1673D5-B656-4215-95A6-B34A17D213F1}"/>
                    </a:ext>
                  </a:extLst>
                </p14:cNvPr>
                <p14:cNvContentPartPr/>
                <p14:nvPr/>
              </p14:nvContentPartPr>
              <p14:xfrm>
                <a:off x="7836355" y="1880264"/>
                <a:ext cx="134640" cy="166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C1673D5-B656-4215-95A6-B34A17D213F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18715" y="1862624"/>
                  <a:ext cx="170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5EB6440-5B9B-4FB4-A06C-2DAE5C451FA7}"/>
                    </a:ext>
                  </a:extLst>
                </p14:cNvPr>
                <p14:cNvContentPartPr/>
                <p14:nvPr/>
              </p14:nvContentPartPr>
              <p14:xfrm>
                <a:off x="8058115" y="2040104"/>
                <a:ext cx="3240" cy="103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5EB6440-5B9B-4FB4-A06C-2DAE5C451FA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040475" y="2022464"/>
                  <a:ext cx="38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E4D9190-051D-456C-AB3D-FDF94759C9DF}"/>
                    </a:ext>
                  </a:extLst>
                </p14:cNvPr>
                <p14:cNvContentPartPr/>
                <p14:nvPr/>
              </p14:nvContentPartPr>
              <p14:xfrm>
                <a:off x="8211475" y="1903664"/>
                <a:ext cx="12600" cy="126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E4D9190-051D-456C-AB3D-FDF94759C9D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93835" y="1886024"/>
                  <a:ext cx="48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31414AB-5099-4538-8C80-757BCD40902A}"/>
                    </a:ext>
                  </a:extLst>
                </p14:cNvPr>
                <p14:cNvContentPartPr/>
                <p14:nvPr/>
              </p14:nvContentPartPr>
              <p14:xfrm>
                <a:off x="8170795" y="1977824"/>
                <a:ext cx="78840" cy="2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31414AB-5099-4538-8C80-757BCD40902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52795" y="1960184"/>
                  <a:ext cx="114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DADFC56-FDD4-4433-8128-4B22FB861370}"/>
                    </a:ext>
                  </a:extLst>
                </p14:cNvPr>
                <p14:cNvContentPartPr/>
                <p14:nvPr/>
              </p14:nvContentPartPr>
              <p14:xfrm>
                <a:off x="8328115" y="1923464"/>
                <a:ext cx="168120" cy="80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DADFC56-FDD4-4433-8128-4B22FB86137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310475" y="1905464"/>
                  <a:ext cx="203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79629C4-37AE-4FA4-B67B-3D5F0CD979ED}"/>
                    </a:ext>
                  </a:extLst>
                </p14:cNvPr>
                <p14:cNvContentPartPr/>
                <p14:nvPr/>
              </p14:nvContentPartPr>
              <p14:xfrm>
                <a:off x="8546275" y="1771904"/>
                <a:ext cx="93600" cy="329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79629C4-37AE-4FA4-B67B-3D5F0CD979E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28635" y="1753904"/>
                  <a:ext cx="129240" cy="36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4659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zaključak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0BB1C-DB88-4FAD-9C42-2734D910C93A}"/>
              </a:ext>
            </a:extLst>
          </p:cNvPr>
          <p:cNvSpPr txBox="1"/>
          <p:nvPr/>
        </p:nvSpPr>
        <p:spPr>
          <a:xfrm>
            <a:off x="827584" y="2060848"/>
            <a:ext cx="74168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rgbClr val="FF0000"/>
                </a:solidFill>
              </a:rPr>
              <a:t>Prvo se odlučuje da li postoji interakcija </a:t>
            </a:r>
            <a:r>
              <a:rPr lang="sr-Latn-RS" sz="2400" dirty="0"/>
              <a:t>(nulta hipoteza je da ne postoji interakcija).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 </a:t>
            </a:r>
            <a:r>
              <a:rPr lang="en-US" sz="2400" dirty="0" err="1"/>
              <a:t>slu</a:t>
            </a:r>
            <a:r>
              <a:rPr lang="sr-Latn-RS" sz="2400" dirty="0"/>
              <a:t>č</a:t>
            </a:r>
            <a:r>
              <a:rPr lang="en-US" sz="2400" dirty="0" err="1"/>
              <a:t>aju</a:t>
            </a:r>
            <a:r>
              <a:rPr lang="en-US" sz="2400" dirty="0"/>
              <a:t> </a:t>
            </a:r>
            <a:r>
              <a:rPr lang="sr-Latn-RS" sz="2400" dirty="0"/>
              <a:t>nepostojanja interakcije svaki faktor se tumači zasebno.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 </a:t>
            </a:r>
            <a:r>
              <a:rPr lang="en-US" sz="2400" dirty="0" err="1"/>
              <a:t>slu</a:t>
            </a:r>
            <a:r>
              <a:rPr lang="sr-Latn-RS" sz="2400" dirty="0"/>
              <a:t>č</a:t>
            </a:r>
            <a:r>
              <a:rPr lang="en-US" sz="2400" dirty="0" err="1"/>
              <a:t>aju</a:t>
            </a:r>
            <a:r>
              <a:rPr lang="en-US" sz="2400" dirty="0"/>
              <a:t> </a:t>
            </a:r>
            <a:r>
              <a:rPr lang="sr-Latn-RS" sz="2400" dirty="0"/>
              <a:t>postojanja interakcije analiza/tumačenje se komplikuje, tada za svaku kategoriju jednog od faktora treba uraditi jednofaktorsku ANOVA-u za drugi faktor.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56F0CA-15A1-4930-9928-E83ABB31D738}"/>
                  </a:ext>
                </a:extLst>
              </p14:cNvPr>
              <p14:cNvContentPartPr/>
              <p14:nvPr/>
            </p14:nvContentPartPr>
            <p14:xfrm>
              <a:off x="1791200" y="2822164"/>
              <a:ext cx="2575440" cy="70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56F0CA-15A1-4930-9928-E83ABB31D7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2560" y="2813164"/>
                <a:ext cx="2593080" cy="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3901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SPSS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0C9A5-BC8D-4F93-AEA6-C6FB65232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87" b="34600"/>
          <a:stretch/>
        </p:blipFill>
        <p:spPr>
          <a:xfrm>
            <a:off x="539552" y="1417638"/>
            <a:ext cx="6275860" cy="538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6827F5-411A-4520-87A9-502EC16E87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49" t="23400" r="34252" b="29001"/>
          <a:stretch/>
        </p:blipFill>
        <p:spPr>
          <a:xfrm>
            <a:off x="4924062" y="3252505"/>
            <a:ext cx="3947404" cy="3355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AB1AAA-671C-4034-B950-A4111564C873}"/>
                  </a:ext>
                </a:extLst>
              </p14:cNvPr>
              <p14:cNvContentPartPr/>
              <p14:nvPr/>
            </p14:nvContentPartPr>
            <p14:xfrm>
              <a:off x="2902160" y="1600249"/>
              <a:ext cx="192960" cy="247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AB1AAA-671C-4034-B950-A4111564C8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4160" y="1582609"/>
                <a:ext cx="2286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75880C-6A56-41D4-A144-DD21803B96C4}"/>
                  </a:ext>
                </a:extLst>
              </p14:cNvPr>
              <p14:cNvContentPartPr/>
              <p14:nvPr/>
            </p14:nvContentPartPr>
            <p14:xfrm>
              <a:off x="3929960" y="2567929"/>
              <a:ext cx="198720" cy="196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75880C-6A56-41D4-A144-DD21803B96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12320" y="2549929"/>
                <a:ext cx="2343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B91E2E-6B5F-4BA0-9946-DB652D1AC631}"/>
                  </a:ext>
                </a:extLst>
              </p14:cNvPr>
              <p14:cNvContentPartPr/>
              <p14:nvPr/>
            </p14:nvContentPartPr>
            <p14:xfrm>
              <a:off x="5173400" y="2629489"/>
              <a:ext cx="265680" cy="203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B91E2E-6B5F-4BA0-9946-DB652D1AC63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55760" y="2611849"/>
                <a:ext cx="3013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DB5CB42-3D74-4004-8563-7913943D0F23}"/>
                  </a:ext>
                </a:extLst>
              </p14:cNvPr>
              <p14:cNvContentPartPr/>
              <p14:nvPr/>
            </p14:nvContentPartPr>
            <p14:xfrm>
              <a:off x="6475160" y="3871489"/>
              <a:ext cx="249840" cy="345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DB5CB42-3D74-4004-8563-7913943D0F2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57520" y="3853489"/>
                <a:ext cx="2854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6FFA162-9889-4C66-A59A-88985DCCE8A5}"/>
                  </a:ext>
                </a:extLst>
              </p14:cNvPr>
              <p14:cNvContentPartPr/>
              <p14:nvPr/>
            </p14:nvContentPartPr>
            <p14:xfrm>
              <a:off x="7240160" y="3997489"/>
              <a:ext cx="173520" cy="144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6FFA162-9889-4C66-A59A-88985DCCE8A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22520" y="3979489"/>
                <a:ext cx="2091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20B8740-7D1D-40FD-B5CD-EA4ADB267317}"/>
                  </a:ext>
                </a:extLst>
              </p14:cNvPr>
              <p14:cNvContentPartPr/>
              <p14:nvPr/>
            </p14:nvContentPartPr>
            <p14:xfrm>
              <a:off x="784640" y="1561729"/>
              <a:ext cx="528840" cy="18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20B8740-7D1D-40FD-B5CD-EA4ADB26731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6640" y="1544089"/>
                <a:ext cx="5644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7AADBD-6482-40B3-9C9E-9BD4A549E8E3}"/>
                  </a:ext>
                </a:extLst>
              </p14:cNvPr>
              <p14:cNvContentPartPr/>
              <p14:nvPr/>
            </p14:nvContentPartPr>
            <p14:xfrm>
              <a:off x="6779000" y="4304209"/>
              <a:ext cx="604800" cy="34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7AADBD-6482-40B3-9C9E-9BD4A549E8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61000" y="4286569"/>
                <a:ext cx="6404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42E5C9C-AEF5-4817-A050-35D0BD3CAAE9}"/>
                  </a:ext>
                </a:extLst>
              </p14:cNvPr>
              <p14:cNvContentPartPr/>
              <p14:nvPr/>
            </p14:nvContentPartPr>
            <p14:xfrm>
              <a:off x="6440600" y="4318249"/>
              <a:ext cx="271800" cy="29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42E5C9C-AEF5-4817-A050-35D0BD3CAAE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22960" y="4300609"/>
                <a:ext cx="3074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6690F8-0785-4ED8-9F12-7B40CD6976ED}"/>
                  </a:ext>
                </a:extLst>
              </p14:cNvPr>
              <p14:cNvContentPartPr/>
              <p14:nvPr/>
            </p14:nvContentPartPr>
            <p14:xfrm>
              <a:off x="7353560" y="4352809"/>
              <a:ext cx="192960" cy="103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6690F8-0785-4ED8-9F12-7B40CD6976E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35920" y="4335169"/>
                <a:ext cx="2286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815C4EE-28A6-40EE-9540-AC1B3E9B072D}"/>
                  </a:ext>
                </a:extLst>
              </p14:cNvPr>
              <p14:cNvContentPartPr/>
              <p14:nvPr/>
            </p14:nvContentPartPr>
            <p14:xfrm>
              <a:off x="7154120" y="4513369"/>
              <a:ext cx="204120" cy="114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815C4EE-28A6-40EE-9540-AC1B3E9B072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36120" y="4495369"/>
                <a:ext cx="239760" cy="1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087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SPSS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53D60-E45A-4E0F-A3C6-6093F56A1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20601" r="34250" b="23400"/>
          <a:stretch/>
        </p:blipFill>
        <p:spPr>
          <a:xfrm>
            <a:off x="4424336" y="1700808"/>
            <a:ext cx="424847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38F625-ABD9-412E-9E54-65701104E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49" t="23400" r="34252" b="29001"/>
          <a:stretch/>
        </p:blipFill>
        <p:spPr>
          <a:xfrm>
            <a:off x="251520" y="2060848"/>
            <a:ext cx="3947404" cy="3355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E287E0-5B46-4997-B77F-BB9F6E6E5859}"/>
                  </a:ext>
                </a:extLst>
              </p14:cNvPr>
              <p14:cNvContentPartPr/>
              <p14:nvPr/>
            </p14:nvContentPartPr>
            <p14:xfrm>
              <a:off x="3720440" y="3609844"/>
              <a:ext cx="251280" cy="19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E287E0-5B46-4997-B77F-BB9F6E6E5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2800" y="3592204"/>
                <a:ext cx="28692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DE0166C-3E42-4897-9477-A14122531834}"/>
              </a:ext>
            </a:extLst>
          </p:cNvPr>
          <p:cNvGrpSpPr/>
          <p:nvPr/>
        </p:nvGrpSpPr>
        <p:grpSpPr>
          <a:xfrm>
            <a:off x="4820960" y="4041124"/>
            <a:ext cx="204120" cy="350280"/>
            <a:chOff x="4820960" y="4041124"/>
            <a:chExt cx="20412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5DE6B69-B1EC-4DB9-8CA0-581C03C54ED6}"/>
                    </a:ext>
                  </a:extLst>
                </p14:cNvPr>
                <p14:cNvContentPartPr/>
                <p14:nvPr/>
              </p14:nvContentPartPr>
              <p14:xfrm>
                <a:off x="4833200" y="4041124"/>
                <a:ext cx="191880" cy="16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5DE6B69-B1EC-4DB9-8CA0-581C03C54E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15200" y="4023124"/>
                  <a:ext cx="227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0A7B5C8-A5CA-4E0D-B06F-6FAFEDBCB257}"/>
                    </a:ext>
                  </a:extLst>
                </p14:cNvPr>
                <p14:cNvContentPartPr/>
                <p14:nvPr/>
              </p14:nvContentPartPr>
              <p14:xfrm>
                <a:off x="4820960" y="4259284"/>
                <a:ext cx="195840" cy="132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0A7B5C8-A5CA-4E0D-B06F-6FAFEDBCB25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03320" y="4241644"/>
                  <a:ext cx="23148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A45E49-7AF9-4FBC-87DD-CE4E00DB1F6C}"/>
                  </a:ext>
                </a:extLst>
              </p14:cNvPr>
              <p14:cNvContentPartPr/>
              <p14:nvPr/>
            </p14:nvContentPartPr>
            <p14:xfrm>
              <a:off x="6407120" y="4027084"/>
              <a:ext cx="237240" cy="198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A45E49-7AF9-4FBC-87DD-CE4E00DB1F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89120" y="4009084"/>
                <a:ext cx="272880" cy="2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7705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SPSS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E529D2-8629-41F8-80B8-887E6DAD7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22000" r="35038" b="26200"/>
          <a:stretch/>
        </p:blipFill>
        <p:spPr>
          <a:xfrm>
            <a:off x="4427984" y="1772816"/>
            <a:ext cx="4539336" cy="430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4C07B-D54E-4A96-804D-21E8B1E3BA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49" t="23400" r="34252" b="29001"/>
          <a:stretch/>
        </p:blipFill>
        <p:spPr>
          <a:xfrm>
            <a:off x="492778" y="2147396"/>
            <a:ext cx="4079221" cy="346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6C31CB-A299-47EB-BC5A-981D5FC0C243}"/>
                  </a:ext>
                </a:extLst>
              </p14:cNvPr>
              <p14:cNvContentPartPr/>
              <p14:nvPr/>
            </p14:nvContentPartPr>
            <p14:xfrm>
              <a:off x="3983546" y="3335293"/>
              <a:ext cx="236880" cy="23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6C31CB-A299-47EB-BC5A-981D5FC0C2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5906" y="3317653"/>
                <a:ext cx="2725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21EEEC-8C3E-4B6D-8D0E-8F9ED2982C08}"/>
                  </a:ext>
                </a:extLst>
              </p14:cNvPr>
              <p14:cNvContentPartPr/>
              <p14:nvPr/>
            </p14:nvContentPartPr>
            <p14:xfrm>
              <a:off x="5654000" y="3793444"/>
              <a:ext cx="173520" cy="180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21EEEC-8C3E-4B6D-8D0E-8F9ED2982C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36000" y="3775804"/>
                <a:ext cx="209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B8FCDAC-B117-42CE-B6DD-13C50A98361B}"/>
                  </a:ext>
                </a:extLst>
              </p14:cNvPr>
              <p14:cNvContentPartPr/>
              <p14:nvPr/>
            </p14:nvContentPartPr>
            <p14:xfrm>
              <a:off x="6614840" y="2751244"/>
              <a:ext cx="282960" cy="380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B8FCDAC-B117-42CE-B6DD-13C50A9836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97200" y="2733244"/>
                <a:ext cx="3186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2E2DCE-0610-4C70-A2AD-96D0B7E13D1A}"/>
                  </a:ext>
                </a:extLst>
              </p14:cNvPr>
              <p14:cNvContentPartPr/>
              <p14:nvPr/>
            </p14:nvContentPartPr>
            <p14:xfrm>
              <a:off x="7333760" y="2655124"/>
              <a:ext cx="185760" cy="149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2E2DCE-0610-4C70-A2AD-96D0B7E13D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15760" y="2637484"/>
                <a:ext cx="221400" cy="1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1236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SPSS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F4C07B-D54E-4A96-804D-21E8B1E3B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49" t="23400" r="34252" b="29001"/>
          <a:stretch/>
        </p:blipFill>
        <p:spPr>
          <a:xfrm>
            <a:off x="492778" y="2147396"/>
            <a:ext cx="4079221" cy="346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6C31CB-A299-47EB-BC5A-981D5FC0C243}"/>
                  </a:ext>
                </a:extLst>
              </p14:cNvPr>
              <p14:cNvContentPartPr/>
              <p14:nvPr/>
            </p14:nvContentPartPr>
            <p14:xfrm>
              <a:off x="3995936" y="3068960"/>
              <a:ext cx="236880" cy="23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6C31CB-A299-47EB-BC5A-981D5FC0C2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8296" y="3051320"/>
                <a:ext cx="272520" cy="2721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2920756-0FAE-4954-B5A3-D61F37E081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750" t="43000" r="11689" b="20601"/>
          <a:stretch/>
        </p:blipFill>
        <p:spPr>
          <a:xfrm>
            <a:off x="4932040" y="2157957"/>
            <a:ext cx="3882598" cy="352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874A66F-72CC-464F-9A9B-F6C8DDF8F360}"/>
                  </a:ext>
                </a:extLst>
              </p14:cNvPr>
              <p14:cNvContentPartPr/>
              <p14:nvPr/>
            </p14:nvContentPartPr>
            <p14:xfrm>
              <a:off x="6560066" y="4197493"/>
              <a:ext cx="166320" cy="254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874A66F-72CC-464F-9A9B-F6C8DDF8F3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2426" y="4179853"/>
                <a:ext cx="20196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6E4D19B-644B-42CF-9B71-670956F49B44}"/>
              </a:ext>
            </a:extLst>
          </p:cNvPr>
          <p:cNvGrpSpPr/>
          <p:nvPr/>
        </p:nvGrpSpPr>
        <p:grpSpPr>
          <a:xfrm>
            <a:off x="6115466" y="3041533"/>
            <a:ext cx="1133280" cy="120240"/>
            <a:chOff x="6115466" y="3041533"/>
            <a:chExt cx="113328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A14368E-749C-48F4-B2A2-BEA9EBE6DC77}"/>
                    </a:ext>
                  </a:extLst>
                </p14:cNvPr>
                <p14:cNvContentPartPr/>
                <p14:nvPr/>
              </p14:nvContentPartPr>
              <p14:xfrm>
                <a:off x="6115466" y="3054133"/>
                <a:ext cx="1133280" cy="10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A14368E-749C-48F4-B2A2-BEA9EBE6DC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97466" y="3036493"/>
                  <a:ext cx="1168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90A4D65-47AB-451B-B9CF-EBD272BD44D4}"/>
                    </a:ext>
                  </a:extLst>
                </p14:cNvPr>
                <p14:cNvContentPartPr/>
                <p14:nvPr/>
              </p14:nvContentPartPr>
              <p14:xfrm>
                <a:off x="7124186" y="3041533"/>
                <a:ext cx="112320" cy="111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90A4D65-47AB-451B-B9CF-EBD272BD44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06186" y="3023533"/>
                  <a:ext cx="14796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BE05C76-2BD0-4B4C-A288-0B88DBF71566}"/>
                  </a:ext>
                </a:extLst>
              </p14:cNvPr>
              <p14:cNvContentPartPr/>
              <p14:nvPr/>
            </p14:nvContentPartPr>
            <p14:xfrm>
              <a:off x="5610386" y="3315133"/>
              <a:ext cx="1580040" cy="30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BE05C76-2BD0-4B4C-A288-0B88DBF715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92386" y="3297493"/>
                <a:ext cx="161568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1A13C2-85DF-4F62-8A60-3796011F6650}"/>
                  </a:ext>
                </a:extLst>
              </p14:cNvPr>
              <p14:cNvContentPartPr/>
              <p14:nvPr/>
            </p14:nvContentPartPr>
            <p14:xfrm>
              <a:off x="8173640" y="2989924"/>
              <a:ext cx="209880" cy="123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1A13C2-85DF-4F62-8A60-3796011F665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55640" y="2972284"/>
                <a:ext cx="2455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2C332FF-406E-4C15-B3D7-30440BC41AB3}"/>
                  </a:ext>
                </a:extLst>
              </p14:cNvPr>
              <p14:cNvContentPartPr/>
              <p14:nvPr/>
            </p14:nvContentPartPr>
            <p14:xfrm>
              <a:off x="8172200" y="3463684"/>
              <a:ext cx="212760" cy="117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C332FF-406E-4C15-B3D7-30440BC41A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54200" y="3445684"/>
                <a:ext cx="2484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585F7A-5508-42FB-BEC7-BF5F3D20EA36}"/>
                  </a:ext>
                </a:extLst>
              </p14:cNvPr>
              <p14:cNvContentPartPr/>
              <p14:nvPr/>
            </p14:nvContentPartPr>
            <p14:xfrm>
              <a:off x="5160800" y="4441444"/>
              <a:ext cx="987480" cy="520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585F7A-5508-42FB-BEC7-BF5F3D20EA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43160" y="4423444"/>
                <a:ext cx="1023120" cy="55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901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SPSS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24DCB-AD2F-42CE-BE0F-CD46D5F02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23400" r="66537" b="27504"/>
          <a:stretch/>
        </p:blipFill>
        <p:spPr>
          <a:xfrm>
            <a:off x="190672" y="1052736"/>
            <a:ext cx="4104456" cy="5140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890FF8-29A8-4E95-8AF6-DDC560ECE0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72558" r="71980" b="7903"/>
          <a:stretch/>
        </p:blipFill>
        <p:spPr>
          <a:xfrm>
            <a:off x="4283968" y="2420888"/>
            <a:ext cx="4402832" cy="291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ABEAFC9-B35A-4DB6-AF08-077A16CDA58B}"/>
              </a:ext>
            </a:extLst>
          </p:cNvPr>
          <p:cNvGrpSpPr/>
          <p:nvPr/>
        </p:nvGrpSpPr>
        <p:grpSpPr>
          <a:xfrm>
            <a:off x="7648706" y="4078333"/>
            <a:ext cx="678600" cy="239040"/>
            <a:chOff x="7648706" y="4078333"/>
            <a:chExt cx="67860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739BA2-3D7D-42F3-94B6-555E4604320E}"/>
                    </a:ext>
                  </a:extLst>
                </p14:cNvPr>
                <p14:cNvContentPartPr/>
                <p14:nvPr/>
              </p14:nvContentPartPr>
              <p14:xfrm>
                <a:off x="7654826" y="4151053"/>
                <a:ext cx="39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739BA2-3D7D-42F3-94B6-555E460432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37186" y="4133413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F0AB5F-BD6C-4B27-B055-0371C2C89B26}"/>
                    </a:ext>
                  </a:extLst>
                </p14:cNvPr>
                <p14:cNvContentPartPr/>
                <p14:nvPr/>
              </p14:nvContentPartPr>
              <p14:xfrm>
                <a:off x="7658426" y="4151053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F0AB5F-BD6C-4B27-B055-0371C2C89B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40786" y="413341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79144F4-90F8-4216-9588-D856A2416DBE}"/>
                    </a:ext>
                  </a:extLst>
                </p14:cNvPr>
                <p14:cNvContentPartPr/>
                <p14:nvPr/>
              </p14:nvContentPartPr>
              <p14:xfrm>
                <a:off x="7648706" y="4138813"/>
                <a:ext cx="83160" cy="143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79144F4-90F8-4216-9588-D856A2416DB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31066" y="4120813"/>
                  <a:ext cx="118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B6680A7-B10D-4955-99FE-215FDCFD9576}"/>
                    </a:ext>
                  </a:extLst>
                </p14:cNvPr>
                <p14:cNvContentPartPr/>
                <p14:nvPr/>
              </p14:nvContentPartPr>
              <p14:xfrm>
                <a:off x="7809626" y="4090213"/>
                <a:ext cx="92520" cy="163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B6680A7-B10D-4955-99FE-215FDCFD95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91986" y="4072573"/>
                  <a:ext cx="128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CCBA12-1A46-42D8-95D4-45993CDBA120}"/>
                    </a:ext>
                  </a:extLst>
                </p14:cNvPr>
                <p14:cNvContentPartPr/>
                <p14:nvPr/>
              </p14:nvContentPartPr>
              <p14:xfrm>
                <a:off x="7912946" y="4203253"/>
                <a:ext cx="26280" cy="11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CCBA12-1A46-42D8-95D4-45993CDBA12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94946" y="4185253"/>
                  <a:ext cx="61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0001136-E877-4F69-BCED-74EB6AEBAF35}"/>
                    </a:ext>
                  </a:extLst>
                </p14:cNvPr>
                <p14:cNvContentPartPr/>
                <p14:nvPr/>
              </p14:nvContentPartPr>
              <p14:xfrm>
                <a:off x="8009426" y="4124413"/>
                <a:ext cx="93960" cy="13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0001136-E877-4F69-BCED-74EB6AEBAF3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91426" y="4106773"/>
                  <a:ext cx="129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85D8419-3956-4399-9615-42AA8450D2FF}"/>
                    </a:ext>
                  </a:extLst>
                </p14:cNvPr>
                <p14:cNvContentPartPr/>
                <p14:nvPr/>
              </p14:nvContentPartPr>
              <p14:xfrm>
                <a:off x="8153426" y="4121173"/>
                <a:ext cx="94320" cy="162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85D8419-3956-4399-9615-42AA8450D2F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35426" y="4103533"/>
                  <a:ext cx="129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A6D4C08-C066-44EC-BDAF-004C78E0F4AF}"/>
                    </a:ext>
                  </a:extLst>
                </p14:cNvPr>
                <p14:cNvContentPartPr/>
                <p14:nvPr/>
              </p14:nvContentPartPr>
              <p14:xfrm>
                <a:off x="8195546" y="4078333"/>
                <a:ext cx="131760" cy="40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A6D4C08-C066-44EC-BDAF-004C78E0F4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77546" y="4060333"/>
                  <a:ext cx="16740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BCAC58D-8FF0-4BB1-AF0C-423F5C1FA7B9}"/>
                  </a:ext>
                </a:extLst>
              </p14:cNvPr>
              <p14:cNvContentPartPr/>
              <p14:nvPr/>
            </p14:nvContentPartPr>
            <p14:xfrm>
              <a:off x="349760" y="2244364"/>
              <a:ext cx="2806560" cy="88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BCAC58D-8FF0-4BB1-AF0C-423F5C1FA7B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1760" y="2226724"/>
                <a:ext cx="28422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CE3994-034B-4413-ABF0-C3A69B0AF51B}"/>
                  </a:ext>
                </a:extLst>
              </p14:cNvPr>
              <p14:cNvContentPartPr/>
              <p14:nvPr/>
            </p14:nvContentPartPr>
            <p14:xfrm>
              <a:off x="3021680" y="3027364"/>
              <a:ext cx="332640" cy="22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CE3994-034B-4413-ABF0-C3A69B0AF5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04040" y="3009364"/>
                <a:ext cx="3682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71DCFF0-280D-470D-B7D6-95DEB4F37338}"/>
                  </a:ext>
                </a:extLst>
              </p14:cNvPr>
              <p14:cNvContentPartPr/>
              <p14:nvPr/>
            </p14:nvContentPartPr>
            <p14:xfrm>
              <a:off x="7463720" y="2682124"/>
              <a:ext cx="448920" cy="341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71DCFF0-280D-470D-B7D6-95DEB4F373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46080" y="2664484"/>
                <a:ext cx="48456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D122C1-0479-495F-829D-90CB873EB3CE}"/>
                  </a:ext>
                </a:extLst>
              </p14:cNvPr>
              <p14:cNvContentPartPr/>
              <p14:nvPr/>
            </p14:nvContentPartPr>
            <p14:xfrm>
              <a:off x="7360760" y="3889564"/>
              <a:ext cx="725040" cy="23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D122C1-0479-495F-829D-90CB873EB3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06760" y="3781924"/>
                <a:ext cx="832680" cy="23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04F1F7A-0BF7-44D9-849D-880776D9BBBB}"/>
              </a:ext>
            </a:extLst>
          </p:cNvPr>
          <p:cNvGrpSpPr/>
          <p:nvPr/>
        </p:nvGrpSpPr>
        <p:grpSpPr>
          <a:xfrm>
            <a:off x="5692520" y="3945004"/>
            <a:ext cx="488160" cy="309600"/>
            <a:chOff x="5692520" y="3945004"/>
            <a:chExt cx="48816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4A3AF0D-DD52-4B15-BC2E-C2D2C241A3A0}"/>
                    </a:ext>
                  </a:extLst>
                </p14:cNvPr>
                <p14:cNvContentPartPr/>
                <p14:nvPr/>
              </p14:nvContentPartPr>
              <p14:xfrm>
                <a:off x="5692520" y="3945004"/>
                <a:ext cx="449640" cy="309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4A3AF0D-DD52-4B15-BC2E-C2D2C241A3A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74520" y="3927004"/>
                  <a:ext cx="4852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29FE0B-ADC2-414D-B6C5-1AE85889C3FA}"/>
                    </a:ext>
                  </a:extLst>
                </p14:cNvPr>
                <p14:cNvContentPartPr/>
                <p14:nvPr/>
              </p14:nvContentPartPr>
              <p14:xfrm>
                <a:off x="5813480" y="4086124"/>
                <a:ext cx="367200" cy="160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29FE0B-ADC2-414D-B6C5-1AE85889C3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95480" y="4068124"/>
                  <a:ext cx="402840" cy="19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4346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SPSS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E66A5-63C4-4AAA-9140-BF6C0F997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24800" r="53937" b="47200"/>
          <a:stretch/>
        </p:blipFill>
        <p:spPr>
          <a:xfrm>
            <a:off x="539552" y="1988840"/>
            <a:ext cx="8396133" cy="38164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B7844A-9EB6-46BB-90D1-B74767DC278D}"/>
                  </a:ext>
                </a:extLst>
              </p14:cNvPr>
              <p14:cNvContentPartPr/>
              <p14:nvPr/>
            </p14:nvContentPartPr>
            <p14:xfrm>
              <a:off x="764179" y="4390346"/>
              <a:ext cx="7478640" cy="54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B7844A-9EB6-46BB-90D1-B74767DC27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182" y="4283052"/>
                <a:ext cx="7586275" cy="268951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CE982D8F-F463-4090-8D9B-106372E616F7}"/>
              </a:ext>
            </a:extLst>
          </p:cNvPr>
          <p:cNvGrpSpPr/>
          <p:nvPr/>
        </p:nvGrpSpPr>
        <p:grpSpPr>
          <a:xfrm>
            <a:off x="514996" y="4320506"/>
            <a:ext cx="136440" cy="139680"/>
            <a:chOff x="468506" y="3557413"/>
            <a:chExt cx="136440" cy="1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A0B7590-6DD5-4D4D-A8F6-554BE75D3C09}"/>
                    </a:ext>
                  </a:extLst>
                </p14:cNvPr>
                <p14:cNvContentPartPr/>
                <p14:nvPr/>
              </p14:nvContentPartPr>
              <p14:xfrm>
                <a:off x="468506" y="3557413"/>
                <a:ext cx="51840" cy="139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A0B7590-6DD5-4D4D-A8F6-554BE75D3C0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506" y="3539773"/>
                  <a:ext cx="87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85E2D3-22AC-47CC-AC13-3C49BA1FE3AF}"/>
                    </a:ext>
                  </a:extLst>
                </p14:cNvPr>
                <p14:cNvContentPartPr/>
                <p14:nvPr/>
              </p14:nvContentPartPr>
              <p14:xfrm>
                <a:off x="599906" y="3675493"/>
                <a:ext cx="5040" cy="4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85E2D3-22AC-47CC-AC13-3C49BA1FE3A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2266" y="3657853"/>
                  <a:ext cx="406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720E22-9305-4000-A467-479C7EB28318}"/>
              </a:ext>
            </a:extLst>
          </p:cNvPr>
          <p:cNvGrpSpPr/>
          <p:nvPr/>
        </p:nvGrpSpPr>
        <p:grpSpPr>
          <a:xfrm>
            <a:off x="452306" y="3845773"/>
            <a:ext cx="182160" cy="124560"/>
            <a:chOff x="452306" y="3845773"/>
            <a:chExt cx="182160" cy="12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6863833-A3DC-480E-975A-1213D39D5049}"/>
                    </a:ext>
                  </a:extLst>
                </p14:cNvPr>
                <p14:cNvContentPartPr/>
                <p14:nvPr/>
              </p14:nvContentPartPr>
              <p14:xfrm>
                <a:off x="452306" y="3845773"/>
                <a:ext cx="118080" cy="124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6863833-A3DC-480E-975A-1213D39D50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4666" y="3827773"/>
                  <a:ext cx="153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5E6AC2-42CA-461B-AD59-DDCF9AC76B32}"/>
                    </a:ext>
                  </a:extLst>
                </p14:cNvPr>
                <p14:cNvContentPartPr/>
                <p14:nvPr/>
              </p14:nvContentPartPr>
              <p14:xfrm>
                <a:off x="634106" y="3946573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5E6AC2-42CA-461B-AD59-DDCF9AC76B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6466" y="392893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20D9C7-E4CB-4749-9A9B-A269CB03660C}"/>
              </a:ext>
            </a:extLst>
          </p:cNvPr>
          <p:cNvGrpSpPr/>
          <p:nvPr/>
        </p:nvGrpSpPr>
        <p:grpSpPr>
          <a:xfrm>
            <a:off x="450506" y="4083733"/>
            <a:ext cx="160920" cy="153000"/>
            <a:chOff x="450506" y="4083733"/>
            <a:chExt cx="16092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201C86-5003-4DFC-9C25-2826C9683E2B}"/>
                    </a:ext>
                  </a:extLst>
                </p14:cNvPr>
                <p14:cNvContentPartPr/>
                <p14:nvPr/>
              </p14:nvContentPartPr>
              <p14:xfrm>
                <a:off x="450506" y="4083733"/>
                <a:ext cx="120600" cy="153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201C86-5003-4DFC-9C25-2826C9683E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2506" y="4065733"/>
                  <a:ext cx="156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1DB3D9-72D5-452D-B48B-1B80765E7876}"/>
                    </a:ext>
                  </a:extLst>
                </p14:cNvPr>
                <p14:cNvContentPartPr/>
                <p14:nvPr/>
              </p14:nvContentPartPr>
              <p14:xfrm>
                <a:off x="606026" y="4217653"/>
                <a:ext cx="5400" cy="4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1DB3D9-72D5-452D-B48B-1B80765E78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8026" y="4199653"/>
                  <a:ext cx="410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2675A9-3783-4B8C-9B6B-C63082578E90}"/>
                  </a:ext>
                </a:extLst>
              </p14:cNvPr>
              <p14:cNvContentPartPr/>
              <p14:nvPr/>
            </p14:nvContentPartPr>
            <p14:xfrm>
              <a:off x="5974760" y="2147164"/>
              <a:ext cx="365400" cy="263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2675A9-3783-4B8C-9B6B-C63082578E9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57120" y="2129164"/>
                <a:ext cx="4010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BCB86E5-D4C4-44CD-ACE7-DE4C566A7112}"/>
                  </a:ext>
                </a:extLst>
              </p14:cNvPr>
              <p14:cNvContentPartPr/>
              <p14:nvPr/>
            </p14:nvContentPartPr>
            <p14:xfrm>
              <a:off x="6599284" y="4266124"/>
              <a:ext cx="452160" cy="298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BCB86E5-D4C4-44CD-ACE7-DE4C566A711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81644" y="4248124"/>
                <a:ext cx="4878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BB5C7CB-BAD6-4FC9-9ACF-901D5EEA2BE0}"/>
                  </a:ext>
                </a:extLst>
              </p14:cNvPr>
              <p14:cNvContentPartPr/>
              <p14:nvPr/>
            </p14:nvContentPartPr>
            <p14:xfrm>
              <a:off x="6615200" y="397704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BB5C7CB-BAD6-4FC9-9ACF-901D5EEA2BE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97200" y="395904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848CB4C-7DBC-463F-813E-3E54ECAD7DFF}"/>
                  </a:ext>
                </a:extLst>
              </p14:cNvPr>
              <p14:cNvContentPartPr/>
              <p14:nvPr/>
            </p14:nvContentPartPr>
            <p14:xfrm>
              <a:off x="6576680" y="3796324"/>
              <a:ext cx="475200" cy="220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848CB4C-7DBC-463F-813E-3E54ECAD7DF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67680" y="3787684"/>
                <a:ext cx="4928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4372F61-DD0E-4F2D-9FA3-A8A690D7825E}"/>
                  </a:ext>
                </a:extLst>
              </p14:cNvPr>
              <p14:cNvContentPartPr/>
              <p14:nvPr/>
            </p14:nvContentPartPr>
            <p14:xfrm>
              <a:off x="818840" y="3997564"/>
              <a:ext cx="646560" cy="31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4372F61-DD0E-4F2D-9FA3-A8A690D7825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0200" y="3988564"/>
                <a:ext cx="6642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16A3C7B-CFBD-49DB-9039-52A34383E7DC}"/>
                  </a:ext>
                </a:extLst>
              </p14:cNvPr>
              <p14:cNvContentPartPr/>
              <p14:nvPr/>
            </p14:nvContentPartPr>
            <p14:xfrm>
              <a:off x="6563720" y="4026004"/>
              <a:ext cx="540000" cy="260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16A3C7B-CFBD-49DB-9039-52A34383E7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55080" y="4017364"/>
                <a:ext cx="55764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2FB01A9-D43B-4C96-8962-ADF8DA8AD5CF}"/>
                  </a:ext>
                </a:extLst>
              </p14:cNvPr>
              <p14:cNvContentPartPr/>
              <p14:nvPr/>
            </p14:nvContentPartPr>
            <p14:xfrm>
              <a:off x="827840" y="4224724"/>
              <a:ext cx="377640" cy="15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2FB01A9-D43B-4C96-8962-ADF8DA8AD5C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9200" y="4215724"/>
                <a:ext cx="3952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4BC68D6-54C7-448A-B9B8-DE51B81539BE}"/>
                  </a:ext>
                </a:extLst>
              </p14:cNvPr>
              <p14:cNvContentPartPr/>
              <p14:nvPr/>
            </p14:nvContentPartPr>
            <p14:xfrm>
              <a:off x="7785920" y="3989644"/>
              <a:ext cx="522000" cy="1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4BC68D6-54C7-448A-B9B8-DE51B81539B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76920" y="3981004"/>
                <a:ext cx="53964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3EF48D01-B5C6-4B24-A928-D9710558FC0A}"/>
              </a:ext>
            </a:extLst>
          </p:cNvPr>
          <p:cNvGrpSpPr/>
          <p:nvPr/>
        </p:nvGrpSpPr>
        <p:grpSpPr>
          <a:xfrm>
            <a:off x="6390920" y="4635124"/>
            <a:ext cx="843120" cy="756720"/>
            <a:chOff x="6390920" y="4635124"/>
            <a:chExt cx="843120" cy="75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65592C8-AF69-4560-8113-5180B0E3F0E8}"/>
                    </a:ext>
                  </a:extLst>
                </p14:cNvPr>
                <p14:cNvContentPartPr/>
                <p14:nvPr/>
              </p14:nvContentPartPr>
              <p14:xfrm>
                <a:off x="6390920" y="4691644"/>
                <a:ext cx="122400" cy="145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65592C8-AF69-4560-8113-5180B0E3F0E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73280" y="4673644"/>
                  <a:ext cx="158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8437994-F9F0-4FA1-AF10-8BFEDBAD32C9}"/>
                    </a:ext>
                  </a:extLst>
                </p14:cNvPr>
                <p14:cNvContentPartPr/>
                <p14:nvPr/>
              </p14:nvContentPartPr>
              <p14:xfrm>
                <a:off x="6615200" y="4667164"/>
                <a:ext cx="99720" cy="160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8437994-F9F0-4FA1-AF10-8BFEDBAD32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97200" y="4649524"/>
                  <a:ext cx="135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0D1AE1A-290C-488D-A52C-AC2B2957EEC4}"/>
                    </a:ext>
                  </a:extLst>
                </p14:cNvPr>
                <p14:cNvContentPartPr/>
                <p14:nvPr/>
              </p14:nvContentPartPr>
              <p14:xfrm>
                <a:off x="6727520" y="4818724"/>
                <a:ext cx="53280" cy="84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0D1AE1A-290C-488D-A52C-AC2B2957EEC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09880" y="4800724"/>
                  <a:ext cx="88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4E7E2D3-D9EA-4571-9F87-D0EF1E5BF03C}"/>
                    </a:ext>
                  </a:extLst>
                </p14:cNvPr>
                <p14:cNvContentPartPr/>
                <p14:nvPr/>
              </p14:nvContentPartPr>
              <p14:xfrm>
                <a:off x="6864320" y="4648084"/>
                <a:ext cx="108720" cy="163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4E7E2D3-D9EA-4571-9F87-D0EF1E5BF0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46320" y="4630084"/>
                  <a:ext cx="144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B4F5434-B866-417F-8C2B-FB7765604946}"/>
                    </a:ext>
                  </a:extLst>
                </p14:cNvPr>
                <p14:cNvContentPartPr/>
                <p14:nvPr/>
              </p14:nvContentPartPr>
              <p14:xfrm>
                <a:off x="7047200" y="4654564"/>
                <a:ext cx="101520" cy="158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B4F5434-B866-417F-8C2B-FB776560494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29200" y="4636564"/>
                  <a:ext cx="137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B30496D-F0F0-464A-AA5F-3597D02F807E}"/>
                    </a:ext>
                  </a:extLst>
                </p14:cNvPr>
                <p14:cNvContentPartPr/>
                <p14:nvPr/>
              </p14:nvContentPartPr>
              <p14:xfrm>
                <a:off x="7102640" y="4635124"/>
                <a:ext cx="131400" cy="5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B30496D-F0F0-464A-AA5F-3597D02F80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85000" y="4617484"/>
                  <a:ext cx="167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CB6790-FE52-4174-85B6-F8BDE9F0B1CF}"/>
                    </a:ext>
                  </a:extLst>
                </p14:cNvPr>
                <p14:cNvContentPartPr/>
                <p14:nvPr/>
              </p14:nvContentPartPr>
              <p14:xfrm>
                <a:off x="6800240" y="4950844"/>
                <a:ext cx="51840" cy="393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CB6790-FE52-4174-85B6-F8BDE9F0B1C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82600" y="4933204"/>
                  <a:ext cx="8748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53AA4A6-2FE8-4C9D-B2C4-10440297272D}"/>
                    </a:ext>
                  </a:extLst>
                </p14:cNvPr>
                <p14:cNvContentPartPr/>
                <p14:nvPr/>
              </p14:nvContentPartPr>
              <p14:xfrm>
                <a:off x="6742280" y="5283124"/>
                <a:ext cx="206640" cy="108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53AA4A6-2FE8-4C9D-B2C4-10440297272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24640" y="5265484"/>
                  <a:ext cx="2422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1BE81BC-7420-4524-A827-ABC5E12AB68D}"/>
              </a:ext>
            </a:extLst>
          </p:cNvPr>
          <p:cNvGrpSpPr/>
          <p:nvPr/>
        </p:nvGrpSpPr>
        <p:grpSpPr>
          <a:xfrm>
            <a:off x="6389840" y="5595244"/>
            <a:ext cx="1897920" cy="606240"/>
            <a:chOff x="6389840" y="5595244"/>
            <a:chExt cx="1897920" cy="60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EC84FD-FD42-4FC7-AEEB-24F0B5AEF88E}"/>
                    </a:ext>
                  </a:extLst>
                </p14:cNvPr>
                <p14:cNvContentPartPr/>
                <p14:nvPr/>
              </p14:nvContentPartPr>
              <p14:xfrm>
                <a:off x="6389840" y="5614324"/>
                <a:ext cx="43200" cy="284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EC84FD-FD42-4FC7-AEEB-24F0B5AEF88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71840" y="5596324"/>
                  <a:ext cx="788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6E85AD6-94B1-4818-91FD-EA4C44401D55}"/>
                    </a:ext>
                  </a:extLst>
                </p14:cNvPr>
                <p14:cNvContentPartPr/>
                <p14:nvPr/>
              </p14:nvContentPartPr>
              <p14:xfrm>
                <a:off x="6470840" y="5595244"/>
                <a:ext cx="11880" cy="303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6E85AD6-94B1-4818-91FD-EA4C44401D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53200" y="5577244"/>
                  <a:ext cx="47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B474EAA-B5C9-4B0F-9C8B-AFEE19E837DB}"/>
                    </a:ext>
                  </a:extLst>
                </p14:cNvPr>
                <p14:cNvContentPartPr/>
                <p14:nvPr/>
              </p14:nvContentPartPr>
              <p14:xfrm>
                <a:off x="6403880" y="5710804"/>
                <a:ext cx="432360" cy="17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B474EAA-B5C9-4B0F-9C8B-AFEE19E837D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86240" y="5693164"/>
                  <a:ext cx="468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4BD6002-070F-468D-8F61-C3CD9D71FBE8}"/>
                    </a:ext>
                  </a:extLst>
                </p14:cNvPr>
                <p14:cNvContentPartPr/>
                <p14:nvPr/>
              </p14:nvContentPartPr>
              <p14:xfrm>
                <a:off x="6831920" y="5760484"/>
                <a:ext cx="190080" cy="160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4BD6002-070F-468D-8F61-C3CD9D71FBE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13920" y="5742844"/>
                  <a:ext cx="225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AA84CB9-C578-4735-B7FE-3781EC8D40BC}"/>
                    </a:ext>
                  </a:extLst>
                </p14:cNvPr>
                <p14:cNvContentPartPr/>
                <p14:nvPr/>
              </p14:nvContentPartPr>
              <p14:xfrm>
                <a:off x="7154120" y="5732764"/>
                <a:ext cx="308520" cy="171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AA84CB9-C578-4735-B7FE-3781EC8D40B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36120" y="5715124"/>
                  <a:ext cx="344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707BCE1-27F0-406A-B6A9-CD32298B4A19}"/>
                    </a:ext>
                  </a:extLst>
                </p14:cNvPr>
                <p14:cNvContentPartPr/>
                <p14:nvPr/>
              </p14:nvContentPartPr>
              <p14:xfrm>
                <a:off x="7483520" y="5700364"/>
                <a:ext cx="48960" cy="252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707BCE1-27F0-406A-B6A9-CD32298B4A1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65520" y="5682364"/>
                  <a:ext cx="84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3F11C6E-BE93-414B-B0CA-6DF1A80ADB74}"/>
                    </a:ext>
                  </a:extLst>
                </p14:cNvPr>
                <p14:cNvContentPartPr/>
                <p14:nvPr/>
              </p14:nvContentPartPr>
              <p14:xfrm>
                <a:off x="7436360" y="5781004"/>
                <a:ext cx="363960" cy="163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3F11C6E-BE93-414B-B0CA-6DF1A80ADB7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18360" y="5763364"/>
                  <a:ext cx="399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9852468-ADFC-4268-91AB-04AB9D29C2E8}"/>
                    </a:ext>
                  </a:extLst>
                </p14:cNvPr>
                <p14:cNvContentPartPr/>
                <p14:nvPr/>
              </p14:nvContentPartPr>
              <p14:xfrm>
                <a:off x="7647320" y="5727364"/>
                <a:ext cx="462240" cy="474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9852468-ADFC-4268-91AB-04AB9D29C2E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29680" y="5709364"/>
                  <a:ext cx="49788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388A95D-4310-4CC8-A241-DF1468E4EA12}"/>
                    </a:ext>
                  </a:extLst>
                </p14:cNvPr>
                <p14:cNvContentPartPr/>
                <p14:nvPr/>
              </p14:nvContentPartPr>
              <p14:xfrm>
                <a:off x="8287400" y="5878564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388A95D-4310-4CC8-A241-DF1468E4EA1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69760" y="58609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917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Testiranje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sr-Latn-RS" dirty="0"/>
              <a:t>z</a:t>
            </a:r>
            <a:r>
              <a:rPr lang="en-US" dirty="0"/>
              <a:t>like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sr-Latn-RS" dirty="0"/>
              <a:t>više grupa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b="1" dirty="0">
                <a:solidFill>
                  <a:srgbClr val="FF0000"/>
                </a:solidFill>
              </a:rPr>
              <a:t>ANOVA – osnovna ideja</a:t>
            </a:r>
          </a:p>
          <a:p>
            <a:pPr lvl="1"/>
            <a:r>
              <a:rPr lang="sr-Latn-RS" sz="2400" dirty="0"/>
              <a:t>Da li je varijabilitet podataka </a:t>
            </a:r>
            <a:r>
              <a:rPr lang="sr-Latn-RS" sz="2400" i="1" dirty="0"/>
              <a:t>među</a:t>
            </a:r>
            <a:r>
              <a:rPr lang="sr-Latn-RS" sz="2400" dirty="0"/>
              <a:t> grupama veći od varijalibiteta </a:t>
            </a:r>
            <a:r>
              <a:rPr lang="sr-Latn-RS" sz="2400" i="1" dirty="0"/>
              <a:t>unutar</a:t>
            </a:r>
            <a:r>
              <a:rPr lang="sr-Latn-RS" sz="2400" dirty="0"/>
              <a:t> grupa?</a:t>
            </a:r>
            <a:endParaRPr lang="sr-Cyrl-R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49244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244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SPSS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0C9404-2304-4601-A106-C4C641E55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52800" r="53937" b="9401"/>
          <a:stretch/>
        </p:blipFill>
        <p:spPr>
          <a:xfrm>
            <a:off x="683568" y="1417638"/>
            <a:ext cx="7854284" cy="48196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38D09F-3F9E-4EE1-9C07-5233006453FE}"/>
                  </a:ext>
                </a:extLst>
              </p14:cNvPr>
              <p14:cNvContentPartPr/>
              <p14:nvPr/>
            </p14:nvContentPartPr>
            <p14:xfrm>
              <a:off x="1050680" y="5805484"/>
              <a:ext cx="243720" cy="226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38D09F-3F9E-4EE1-9C07-5233006453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1680" y="5796844"/>
                <a:ext cx="2613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2B27FE-F9A2-424D-9742-C9D4BEF7E257}"/>
                  </a:ext>
                </a:extLst>
              </p14:cNvPr>
              <p14:cNvContentPartPr/>
              <p14:nvPr/>
            </p14:nvContentPartPr>
            <p14:xfrm>
              <a:off x="3983960" y="4194124"/>
              <a:ext cx="550440" cy="28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2B27FE-F9A2-424D-9742-C9D4BEF7E2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75320" y="4185484"/>
                <a:ext cx="5680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3085C14-CCDC-4D90-93A1-ED39EA572E2D}"/>
                  </a:ext>
                </a:extLst>
              </p14:cNvPr>
              <p14:cNvContentPartPr/>
              <p14:nvPr/>
            </p14:nvContentPartPr>
            <p14:xfrm>
              <a:off x="3992600" y="4837804"/>
              <a:ext cx="605160" cy="36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3085C14-CCDC-4D90-93A1-ED39EA572E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3960" y="4829164"/>
                <a:ext cx="6228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3F11577-B556-488F-8E82-BBF86CA6CFDA}"/>
                  </a:ext>
                </a:extLst>
              </p14:cNvPr>
              <p14:cNvContentPartPr/>
              <p14:nvPr/>
            </p14:nvContentPartPr>
            <p14:xfrm>
              <a:off x="953120" y="4151284"/>
              <a:ext cx="484920" cy="52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3F11577-B556-488F-8E82-BBF86CA6CF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4480" y="4142644"/>
                <a:ext cx="5025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CC79AC-B4F9-4A57-80B6-02B35F1794FF}"/>
                  </a:ext>
                </a:extLst>
              </p14:cNvPr>
              <p14:cNvContentPartPr/>
              <p14:nvPr/>
            </p14:nvContentPartPr>
            <p14:xfrm>
              <a:off x="2167040" y="4400404"/>
              <a:ext cx="504000" cy="18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CC79AC-B4F9-4A57-80B6-02B35F1794F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58040" y="4391404"/>
                <a:ext cx="52164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3704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SPSS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1E6F6-309C-4E13-90CE-3AB94EC8E0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27" b="6579"/>
          <a:stretch/>
        </p:blipFill>
        <p:spPr>
          <a:xfrm>
            <a:off x="1331640" y="1417638"/>
            <a:ext cx="6048671" cy="5385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F206DE-D491-435D-8F21-DCFA06EB5369}"/>
                  </a:ext>
                </a:extLst>
              </p14:cNvPr>
              <p14:cNvContentPartPr/>
              <p14:nvPr/>
            </p14:nvContentPartPr>
            <p14:xfrm>
              <a:off x="2716760" y="6477889"/>
              <a:ext cx="452520" cy="84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F206DE-D491-435D-8F21-DCFA06EB53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7760" y="6469249"/>
                <a:ext cx="470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DFE163C-AEB7-407F-94F5-D26C4CA2183F}"/>
                  </a:ext>
                </a:extLst>
              </p14:cNvPr>
              <p14:cNvContentPartPr/>
              <p14:nvPr/>
            </p14:nvContentPartPr>
            <p14:xfrm>
              <a:off x="3999800" y="6468889"/>
              <a:ext cx="533520" cy="109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DFE163C-AEB7-407F-94F5-D26C4CA218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1160" y="6459889"/>
                <a:ext cx="5511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420ABA0-C5FD-4316-8A95-9EBB886BE701}"/>
                  </a:ext>
                </a:extLst>
              </p14:cNvPr>
              <p14:cNvContentPartPr/>
              <p14:nvPr/>
            </p14:nvContentPartPr>
            <p14:xfrm>
              <a:off x="5403080" y="6443329"/>
              <a:ext cx="558000" cy="105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420ABA0-C5FD-4316-8A95-9EBB886BE7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4080" y="6434329"/>
                <a:ext cx="575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19E68F-D703-47C6-B23E-3DCFCF61936B}"/>
                  </a:ext>
                </a:extLst>
              </p14:cNvPr>
              <p14:cNvContentPartPr/>
              <p14:nvPr/>
            </p14:nvContentPartPr>
            <p14:xfrm>
              <a:off x="1659800" y="5836369"/>
              <a:ext cx="572400" cy="35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19E68F-D703-47C6-B23E-3DCFCF6193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51160" y="5827369"/>
                <a:ext cx="59004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6A27629-A19E-4BCF-883D-272B3CBA8F51}"/>
                  </a:ext>
                </a:extLst>
              </p14:cNvPr>
              <p14:cNvContentPartPr/>
              <p14:nvPr/>
            </p14:nvContentPartPr>
            <p14:xfrm>
              <a:off x="1650080" y="1895449"/>
              <a:ext cx="583920" cy="293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6A27629-A19E-4BCF-883D-272B3CBA8F5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41440" y="1886809"/>
                <a:ext cx="601560" cy="31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2013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9191"/>
            <a:ext cx="8229600" cy="1143000"/>
          </a:xfrm>
        </p:spPr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SPSS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41EF14-8AAD-4A30-8D44-89D659B9EF60}"/>
              </a:ext>
            </a:extLst>
          </p:cNvPr>
          <p:cNvGrpSpPr/>
          <p:nvPr/>
        </p:nvGrpSpPr>
        <p:grpSpPr>
          <a:xfrm>
            <a:off x="642080" y="2212324"/>
            <a:ext cx="1607040" cy="488160"/>
            <a:chOff x="642080" y="2212324"/>
            <a:chExt cx="160704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DE07531-E4DF-4EFA-8EB6-05DE30324BA3}"/>
                    </a:ext>
                  </a:extLst>
                </p14:cNvPr>
                <p14:cNvContentPartPr/>
                <p14:nvPr/>
              </p14:nvContentPartPr>
              <p14:xfrm>
                <a:off x="642080" y="2255524"/>
                <a:ext cx="174240" cy="160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DE07531-E4DF-4EFA-8EB6-05DE30324BA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4080" y="2237524"/>
                  <a:ext cx="209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83CC574-72F1-422B-BC06-C87263B8C26F}"/>
                    </a:ext>
                  </a:extLst>
                </p14:cNvPr>
                <p14:cNvContentPartPr/>
                <p14:nvPr/>
              </p14:nvContentPartPr>
              <p14:xfrm>
                <a:off x="853400" y="2289364"/>
                <a:ext cx="383760" cy="411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83CC574-72F1-422B-BC06-C87263B8C26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5400" y="2271724"/>
                  <a:ext cx="4194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7694B6-2BF6-48C1-8132-39C283DB7702}"/>
                    </a:ext>
                  </a:extLst>
                </p14:cNvPr>
                <p14:cNvContentPartPr/>
                <p14:nvPr/>
              </p14:nvContentPartPr>
              <p14:xfrm>
                <a:off x="1402400" y="2259844"/>
                <a:ext cx="138240" cy="137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7694B6-2BF6-48C1-8132-39C283DB770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84760" y="2242204"/>
                  <a:ext cx="173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04722DB-32FD-4E5D-AE22-3D3A3D31A918}"/>
                    </a:ext>
                  </a:extLst>
                </p14:cNvPr>
                <p14:cNvContentPartPr/>
                <p14:nvPr/>
              </p14:nvContentPartPr>
              <p14:xfrm>
                <a:off x="1423280" y="2263804"/>
                <a:ext cx="128520" cy="118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04722DB-32FD-4E5D-AE22-3D3A3D31A91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05640" y="2245804"/>
                  <a:ext cx="164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FEFAE89-F0A6-41E5-87B2-74DDEA9E7D5F}"/>
                    </a:ext>
                  </a:extLst>
                </p14:cNvPr>
                <p14:cNvContentPartPr/>
                <p14:nvPr/>
              </p14:nvContentPartPr>
              <p14:xfrm>
                <a:off x="1750520" y="2228524"/>
                <a:ext cx="152640" cy="15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FEFAE89-F0A6-41E5-87B2-74DDEA9E7D5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32520" y="2210884"/>
                  <a:ext cx="188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9B151D-3DAA-4E74-9E81-019AA5F6A8A8}"/>
                    </a:ext>
                  </a:extLst>
                </p14:cNvPr>
                <p14:cNvContentPartPr/>
                <p14:nvPr/>
              </p14:nvContentPartPr>
              <p14:xfrm>
                <a:off x="1908200" y="2249404"/>
                <a:ext cx="151560" cy="113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9B151D-3DAA-4E74-9E81-019AA5F6A8A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90560" y="2231404"/>
                  <a:ext cx="187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2D4DD1-880C-47D7-BC39-457D4DDE3BDA}"/>
                    </a:ext>
                  </a:extLst>
                </p14:cNvPr>
                <p14:cNvContentPartPr/>
                <p14:nvPr/>
              </p14:nvContentPartPr>
              <p14:xfrm>
                <a:off x="2093600" y="2245804"/>
                <a:ext cx="147240" cy="128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2D4DD1-880C-47D7-BC39-457D4DDE3BD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75600" y="2228164"/>
                  <a:ext cx="182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874187D-B88D-4E09-9C06-2AE913D38236}"/>
                    </a:ext>
                  </a:extLst>
                </p14:cNvPr>
                <p14:cNvContentPartPr/>
                <p14:nvPr/>
              </p14:nvContentPartPr>
              <p14:xfrm>
                <a:off x="2119160" y="2212324"/>
                <a:ext cx="129960" cy="171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874187D-B88D-4E09-9C06-2AE913D3823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01520" y="2194684"/>
                  <a:ext cx="16560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530877E-CA0D-4359-B058-285AA074DF4F}"/>
                  </a:ext>
                </a:extLst>
              </p14:cNvPr>
              <p14:cNvContentPartPr/>
              <p14:nvPr/>
            </p14:nvContentPartPr>
            <p14:xfrm>
              <a:off x="2777960" y="2274244"/>
              <a:ext cx="379440" cy="156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530877E-CA0D-4359-B058-285AA074DF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60320" y="2256604"/>
                <a:ext cx="41508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51639184-9D50-4738-8279-172BBAE9FFAA}"/>
              </a:ext>
            </a:extLst>
          </p:cNvPr>
          <p:cNvGrpSpPr/>
          <p:nvPr/>
        </p:nvGrpSpPr>
        <p:grpSpPr>
          <a:xfrm>
            <a:off x="4077920" y="2204764"/>
            <a:ext cx="629640" cy="592560"/>
            <a:chOff x="4077920" y="2204764"/>
            <a:chExt cx="629640" cy="59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CD48206-802B-4D69-BB8A-34357FE3CD83}"/>
                    </a:ext>
                  </a:extLst>
                </p14:cNvPr>
                <p14:cNvContentPartPr/>
                <p14:nvPr/>
              </p14:nvContentPartPr>
              <p14:xfrm>
                <a:off x="4077920" y="2204764"/>
                <a:ext cx="278640" cy="236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CD48206-802B-4D69-BB8A-34357FE3CD8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60280" y="2187124"/>
                  <a:ext cx="3142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DEA9A9E-D920-42C9-A13C-CFA434EFCF4F}"/>
                    </a:ext>
                  </a:extLst>
                </p14:cNvPr>
                <p14:cNvContentPartPr/>
                <p14:nvPr/>
              </p14:nvContentPartPr>
              <p14:xfrm>
                <a:off x="4343600" y="2229244"/>
                <a:ext cx="33120" cy="28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DEA9A9E-D920-42C9-A13C-CFA434EFCF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25960" y="2211244"/>
                  <a:ext cx="68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02CA874-20C0-4629-B9BD-F8293E1B7F7C}"/>
                    </a:ext>
                  </a:extLst>
                </p14:cNvPr>
                <p14:cNvContentPartPr/>
                <p14:nvPr/>
              </p14:nvContentPartPr>
              <p14:xfrm>
                <a:off x="4338920" y="2297284"/>
                <a:ext cx="368640" cy="500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02CA874-20C0-4629-B9BD-F8293E1B7F7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21280" y="2279284"/>
                  <a:ext cx="404280" cy="53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CACCFDD-2679-400F-BE6B-52625D2DDBE4}"/>
              </a:ext>
            </a:extLst>
          </p:cNvPr>
          <p:cNvGrpSpPr/>
          <p:nvPr/>
        </p:nvGrpSpPr>
        <p:grpSpPr>
          <a:xfrm>
            <a:off x="5083400" y="2179204"/>
            <a:ext cx="1263960" cy="345600"/>
            <a:chOff x="5083400" y="2179204"/>
            <a:chExt cx="126396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6AEFB97-72DD-4E3C-9786-DDC0DFF5E56D}"/>
                    </a:ext>
                  </a:extLst>
                </p14:cNvPr>
                <p14:cNvContentPartPr/>
                <p14:nvPr/>
              </p14:nvContentPartPr>
              <p14:xfrm>
                <a:off x="5083400" y="2195764"/>
                <a:ext cx="287280" cy="230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6AEFB97-72DD-4E3C-9786-DDC0DFF5E56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65400" y="2178124"/>
                  <a:ext cx="322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B019C06-8C0A-4FBD-8C4C-6012860F4BF7}"/>
                    </a:ext>
                  </a:extLst>
                </p14:cNvPr>
                <p14:cNvContentPartPr/>
                <p14:nvPr/>
              </p14:nvContentPartPr>
              <p14:xfrm>
                <a:off x="5593520" y="2206204"/>
                <a:ext cx="108000" cy="193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B019C06-8C0A-4FBD-8C4C-6012860F4BF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75880" y="2188204"/>
                  <a:ext cx="143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D461A94-A932-4755-AD0F-4A7ECD953384}"/>
                    </a:ext>
                  </a:extLst>
                </p14:cNvPr>
                <p14:cNvContentPartPr/>
                <p14:nvPr/>
              </p14:nvContentPartPr>
              <p14:xfrm>
                <a:off x="5738240" y="2388364"/>
                <a:ext cx="21600" cy="136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D461A94-A932-4755-AD0F-4A7ECD95338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20240" y="2370364"/>
                  <a:ext cx="57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8EF04DE-F0C3-4FC0-B9BC-ECF5D071D46F}"/>
                    </a:ext>
                  </a:extLst>
                </p14:cNvPr>
                <p14:cNvContentPartPr/>
                <p14:nvPr/>
              </p14:nvContentPartPr>
              <p14:xfrm>
                <a:off x="5911760" y="2204764"/>
                <a:ext cx="116280" cy="154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8EF04DE-F0C3-4FC0-B9BC-ECF5D071D4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94120" y="2187124"/>
                  <a:ext cx="151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65CCE13-6F85-499A-AD71-94666FFDD4DB}"/>
                    </a:ext>
                  </a:extLst>
                </p14:cNvPr>
                <p14:cNvContentPartPr/>
                <p14:nvPr/>
              </p14:nvContentPartPr>
              <p14:xfrm>
                <a:off x="6084920" y="2186764"/>
                <a:ext cx="111240" cy="183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65CCE13-6F85-499A-AD71-94666FFDD4D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67280" y="2169124"/>
                  <a:ext cx="146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07BE7F5-A1AC-4932-BE12-D77BFD33D57B}"/>
                    </a:ext>
                  </a:extLst>
                </p14:cNvPr>
                <p14:cNvContentPartPr/>
                <p14:nvPr/>
              </p14:nvContentPartPr>
              <p14:xfrm>
                <a:off x="6137480" y="2179204"/>
                <a:ext cx="209880" cy="7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07BE7F5-A1AC-4932-BE12-D77BFD33D57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19480" y="2161204"/>
                  <a:ext cx="2455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46767B-61B3-4B0E-BA0C-D593EE553B1A}"/>
              </a:ext>
            </a:extLst>
          </p:cNvPr>
          <p:cNvGrpSpPr/>
          <p:nvPr/>
        </p:nvGrpSpPr>
        <p:grpSpPr>
          <a:xfrm>
            <a:off x="805880" y="2722084"/>
            <a:ext cx="201240" cy="263160"/>
            <a:chOff x="805880" y="2722084"/>
            <a:chExt cx="20124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C1B340-D379-4043-87DA-576153C16BBC}"/>
                    </a:ext>
                  </a:extLst>
                </p14:cNvPr>
                <p14:cNvContentPartPr/>
                <p14:nvPr/>
              </p14:nvContentPartPr>
              <p14:xfrm>
                <a:off x="863120" y="2722084"/>
                <a:ext cx="27360" cy="258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C1B340-D379-4043-87DA-576153C16BB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5120" y="2704084"/>
                  <a:ext cx="63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31A8051-DF6D-4A23-8B4D-22BEBA374494}"/>
                    </a:ext>
                  </a:extLst>
                </p14:cNvPr>
                <p14:cNvContentPartPr/>
                <p14:nvPr/>
              </p14:nvContentPartPr>
              <p14:xfrm>
                <a:off x="805880" y="2882284"/>
                <a:ext cx="201240" cy="102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31A8051-DF6D-4A23-8B4D-22BEBA37449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8240" y="2864644"/>
                  <a:ext cx="2368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CA8908D-AA71-4627-9821-2B57DE9652B7}"/>
              </a:ext>
            </a:extLst>
          </p:cNvPr>
          <p:cNvGrpSpPr/>
          <p:nvPr/>
        </p:nvGrpSpPr>
        <p:grpSpPr>
          <a:xfrm>
            <a:off x="496640" y="3219604"/>
            <a:ext cx="925560" cy="476640"/>
            <a:chOff x="496640" y="3219604"/>
            <a:chExt cx="92556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7C97C97-DF31-46E7-A69C-8505C4C7E88E}"/>
                    </a:ext>
                  </a:extLst>
                </p14:cNvPr>
                <p14:cNvContentPartPr/>
                <p14:nvPr/>
              </p14:nvContentPartPr>
              <p14:xfrm>
                <a:off x="496640" y="3219604"/>
                <a:ext cx="78840" cy="223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7C97C97-DF31-46E7-A69C-8505C4C7E88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8640" y="3201964"/>
                  <a:ext cx="114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AA9BCD7-4C6E-4D42-8893-02B16D96781D}"/>
                    </a:ext>
                  </a:extLst>
                </p14:cNvPr>
                <p14:cNvContentPartPr/>
                <p14:nvPr/>
              </p14:nvContentPartPr>
              <p14:xfrm>
                <a:off x="733160" y="3327604"/>
                <a:ext cx="24840" cy="142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AA9BCD7-4C6E-4D42-8893-02B16D96781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5520" y="3309604"/>
                  <a:ext cx="60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074F482-3A3C-4A22-A5E7-3AC018381933}"/>
                    </a:ext>
                  </a:extLst>
                </p14:cNvPr>
                <p14:cNvContentPartPr/>
                <p14:nvPr/>
              </p14:nvContentPartPr>
              <p14:xfrm>
                <a:off x="676280" y="3306004"/>
                <a:ext cx="562320" cy="390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074F482-3A3C-4A22-A5E7-3AC01838193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8280" y="3288004"/>
                  <a:ext cx="5979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39FE509-DFB8-426D-9BFD-9B32C8914C62}"/>
                    </a:ext>
                  </a:extLst>
                </p14:cNvPr>
                <p14:cNvContentPartPr/>
                <p14:nvPr/>
              </p14:nvContentPartPr>
              <p14:xfrm>
                <a:off x="1141040" y="3318244"/>
                <a:ext cx="281160" cy="99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39FE509-DFB8-426D-9BFD-9B32C8914C6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3400" y="3300244"/>
                  <a:ext cx="31680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C4326FD-E7A3-46BD-944B-2FC2A0001D70}"/>
              </a:ext>
            </a:extLst>
          </p:cNvPr>
          <p:cNvGrpSpPr/>
          <p:nvPr/>
        </p:nvGrpSpPr>
        <p:grpSpPr>
          <a:xfrm>
            <a:off x="2033840" y="2643604"/>
            <a:ext cx="214200" cy="211680"/>
            <a:chOff x="2033840" y="2643604"/>
            <a:chExt cx="21420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5C03A97-C302-4D15-8AE5-32E209369382}"/>
                    </a:ext>
                  </a:extLst>
                </p14:cNvPr>
                <p14:cNvContentPartPr/>
                <p14:nvPr/>
              </p14:nvContentPartPr>
              <p14:xfrm>
                <a:off x="2108000" y="2643604"/>
                <a:ext cx="13320" cy="201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5C03A97-C302-4D15-8AE5-32E20936938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90000" y="2625964"/>
                  <a:ext cx="48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78FA92B-D1DB-45F4-991D-C371634A0BB0}"/>
                    </a:ext>
                  </a:extLst>
                </p14:cNvPr>
                <p14:cNvContentPartPr/>
                <p14:nvPr/>
              </p14:nvContentPartPr>
              <p14:xfrm>
                <a:off x="2033840" y="2741164"/>
                <a:ext cx="214200" cy="114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78FA92B-D1DB-45F4-991D-C371634A0BB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015840" y="2723164"/>
                  <a:ext cx="24984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DDB20E6-C53F-4682-AC1B-927E19340F8C}"/>
              </a:ext>
            </a:extLst>
          </p:cNvPr>
          <p:cNvGrpSpPr/>
          <p:nvPr/>
        </p:nvGrpSpPr>
        <p:grpSpPr>
          <a:xfrm>
            <a:off x="1975160" y="3140404"/>
            <a:ext cx="1085400" cy="392760"/>
            <a:chOff x="1975160" y="3140404"/>
            <a:chExt cx="108540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CD5F4BA-8A1A-4A48-9B76-2AC3398A5123}"/>
                    </a:ext>
                  </a:extLst>
                </p14:cNvPr>
                <p14:cNvContentPartPr/>
                <p14:nvPr/>
              </p14:nvContentPartPr>
              <p14:xfrm>
                <a:off x="1975160" y="3153364"/>
                <a:ext cx="139320" cy="19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CD5F4BA-8A1A-4A48-9B76-2AC3398A512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57520" y="3135724"/>
                  <a:ext cx="174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87E62A3-ABC6-4E56-8E7B-6277AA14D74F}"/>
                    </a:ext>
                  </a:extLst>
                </p14:cNvPr>
                <p14:cNvContentPartPr/>
                <p14:nvPr/>
              </p14:nvContentPartPr>
              <p14:xfrm>
                <a:off x="2240480" y="3251284"/>
                <a:ext cx="145800" cy="111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87E62A3-ABC6-4E56-8E7B-6277AA14D74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22480" y="3233644"/>
                  <a:ext cx="181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58A67B1-F57E-4E24-ADB1-00A48D8109EA}"/>
                    </a:ext>
                  </a:extLst>
                </p14:cNvPr>
                <p14:cNvContentPartPr/>
                <p14:nvPr/>
              </p14:nvContentPartPr>
              <p14:xfrm>
                <a:off x="2204840" y="3149044"/>
                <a:ext cx="77400" cy="1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58A67B1-F57E-4E24-ADB1-00A48D8109E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86840" y="3131404"/>
                  <a:ext cx="113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6B162E2-7ABB-4585-B863-839A25D8C58C}"/>
                    </a:ext>
                  </a:extLst>
                </p14:cNvPr>
                <p14:cNvContentPartPr/>
                <p14:nvPr/>
              </p14:nvContentPartPr>
              <p14:xfrm>
                <a:off x="2320040" y="3246244"/>
                <a:ext cx="518400" cy="286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6B162E2-7ABB-4585-B863-839A25D8C58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02040" y="3228604"/>
                  <a:ext cx="5540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24CF7E1-B13E-4B5E-AD85-78A3DC4FCBBA}"/>
                    </a:ext>
                  </a:extLst>
                </p14:cNvPr>
                <p14:cNvContentPartPr/>
                <p14:nvPr/>
              </p14:nvContentPartPr>
              <p14:xfrm>
                <a:off x="2654120" y="3140404"/>
                <a:ext cx="135720" cy="45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24CF7E1-B13E-4B5E-AD85-78A3DC4FCBB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36120" y="3122404"/>
                  <a:ext cx="171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903F534-BCED-4C04-BE04-AE914EC063DA}"/>
                    </a:ext>
                  </a:extLst>
                </p14:cNvPr>
                <p14:cNvContentPartPr/>
                <p14:nvPr/>
              </p14:nvContentPartPr>
              <p14:xfrm>
                <a:off x="2827640" y="3223564"/>
                <a:ext cx="232920" cy="133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903F534-BCED-4C04-BE04-AE914EC063D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10000" y="3205924"/>
                  <a:ext cx="26856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32FBF4E-1751-42CB-A1D1-6E996EDE33D0}"/>
              </a:ext>
            </a:extLst>
          </p:cNvPr>
          <p:cNvGrpSpPr/>
          <p:nvPr/>
        </p:nvGrpSpPr>
        <p:grpSpPr>
          <a:xfrm>
            <a:off x="5873240" y="4070644"/>
            <a:ext cx="977400" cy="560520"/>
            <a:chOff x="5873240" y="4070644"/>
            <a:chExt cx="97740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030AED1-74D3-441D-B100-89B2435111A8}"/>
                    </a:ext>
                  </a:extLst>
                </p14:cNvPr>
                <p14:cNvContentPartPr/>
                <p14:nvPr/>
              </p14:nvContentPartPr>
              <p14:xfrm>
                <a:off x="5873240" y="4270804"/>
                <a:ext cx="224640" cy="360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030AED1-74D3-441D-B100-89B2435111A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55240" y="4252804"/>
                  <a:ext cx="2602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56D4683-E671-4B17-90A2-056C66B53731}"/>
                    </a:ext>
                  </a:extLst>
                </p14:cNvPr>
                <p14:cNvContentPartPr/>
                <p14:nvPr/>
              </p14:nvContentPartPr>
              <p14:xfrm>
                <a:off x="5974760" y="4128244"/>
                <a:ext cx="83160" cy="29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56D4683-E671-4B17-90A2-056C66B5373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57120" y="4110604"/>
                  <a:ext cx="118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292B72E-FEB3-4C43-B76A-102B08879B2F}"/>
                    </a:ext>
                  </a:extLst>
                </p14:cNvPr>
                <p14:cNvContentPartPr/>
                <p14:nvPr/>
              </p14:nvContentPartPr>
              <p14:xfrm>
                <a:off x="6189680" y="4264324"/>
                <a:ext cx="136440" cy="347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292B72E-FEB3-4C43-B76A-102B08879B2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71680" y="4246684"/>
                  <a:ext cx="1720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68E6A2-72B0-482D-A028-0B0E86420910}"/>
                    </a:ext>
                  </a:extLst>
                </p14:cNvPr>
                <p14:cNvContentPartPr/>
                <p14:nvPr/>
              </p14:nvContentPartPr>
              <p14:xfrm>
                <a:off x="6415400" y="4392844"/>
                <a:ext cx="18720" cy="4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68E6A2-72B0-482D-A028-0B0E8642091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97400" y="4374844"/>
                  <a:ext cx="54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A6B2C38-DA33-4986-835C-2A24C656358C}"/>
                    </a:ext>
                  </a:extLst>
                </p14:cNvPr>
                <p14:cNvContentPartPr/>
                <p14:nvPr/>
              </p14:nvContentPartPr>
              <p14:xfrm>
                <a:off x="6562280" y="4248844"/>
                <a:ext cx="159840" cy="133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A6B2C38-DA33-4986-835C-2A24C656358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44280" y="4231204"/>
                  <a:ext cx="195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3C77623-2042-4CEE-8BC4-ECF1037834B4}"/>
                    </a:ext>
                  </a:extLst>
                </p14:cNvPr>
                <p14:cNvContentPartPr/>
                <p14:nvPr/>
              </p14:nvContentPartPr>
              <p14:xfrm>
                <a:off x="6617720" y="4070644"/>
                <a:ext cx="92880" cy="500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3C77623-2042-4CEE-8BC4-ECF1037834B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00080" y="4052644"/>
                  <a:ext cx="12852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8ED194E-85F1-439C-9CD5-95182F91CF02}"/>
                    </a:ext>
                  </a:extLst>
                </p14:cNvPr>
                <p14:cNvContentPartPr/>
                <p14:nvPr/>
              </p14:nvContentPartPr>
              <p14:xfrm>
                <a:off x="6837320" y="4392844"/>
                <a:ext cx="13320" cy="5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8ED194E-85F1-439C-9CD5-95182F91CF0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19680" y="4374844"/>
                  <a:ext cx="489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851C81E-DF39-41EC-A437-ABE2CF17A81A}"/>
              </a:ext>
            </a:extLst>
          </p:cNvPr>
          <p:cNvGrpSpPr/>
          <p:nvPr/>
        </p:nvGrpSpPr>
        <p:grpSpPr>
          <a:xfrm>
            <a:off x="7087160" y="4186204"/>
            <a:ext cx="1122480" cy="433800"/>
            <a:chOff x="7087160" y="4186204"/>
            <a:chExt cx="112248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C1C6343-2F54-4CB1-A0BC-F13779581010}"/>
                    </a:ext>
                  </a:extLst>
                </p14:cNvPr>
                <p14:cNvContentPartPr/>
                <p14:nvPr/>
              </p14:nvContentPartPr>
              <p14:xfrm>
                <a:off x="7159880" y="4186204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C1C6343-2F54-4CB1-A0BC-F1377958101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41880" y="416820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A178606-B63C-4997-8B50-F9C0D96E0C31}"/>
                    </a:ext>
                  </a:extLst>
                </p14:cNvPr>
                <p14:cNvContentPartPr/>
                <p14:nvPr/>
              </p14:nvContentPartPr>
              <p14:xfrm>
                <a:off x="7087160" y="4186204"/>
                <a:ext cx="135000" cy="200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A178606-B63C-4997-8B50-F9C0D96E0C3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69160" y="4168204"/>
                  <a:ext cx="170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378AE75-D006-43EE-BEE5-8FE3E0E2D4EC}"/>
                    </a:ext>
                  </a:extLst>
                </p14:cNvPr>
                <p14:cNvContentPartPr/>
                <p14:nvPr/>
              </p14:nvContentPartPr>
              <p14:xfrm>
                <a:off x="7282280" y="4296364"/>
                <a:ext cx="188640" cy="109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378AE75-D006-43EE-BEE5-8FE3E0E2D4E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64640" y="4278724"/>
                  <a:ext cx="224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A8E4EDC-1523-4BF5-8DD5-CC25733A9800}"/>
                    </a:ext>
                  </a:extLst>
                </p14:cNvPr>
                <p14:cNvContentPartPr/>
                <p14:nvPr/>
              </p14:nvContentPartPr>
              <p14:xfrm>
                <a:off x="7713200" y="4230844"/>
                <a:ext cx="222480" cy="389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A8E4EDC-1523-4BF5-8DD5-CC25733A980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95200" y="4213204"/>
                  <a:ext cx="2581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D2209E1-5FCB-4582-AD99-C93AD197910F}"/>
                    </a:ext>
                  </a:extLst>
                </p14:cNvPr>
                <p14:cNvContentPartPr/>
                <p14:nvPr/>
              </p14:nvContentPartPr>
              <p14:xfrm>
                <a:off x="7604480" y="4201684"/>
                <a:ext cx="114480" cy="160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D2209E1-5FCB-4582-AD99-C93AD197910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86840" y="4184044"/>
                  <a:ext cx="150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45CAE45-6ED5-44AF-A143-8D863E085784}"/>
                    </a:ext>
                  </a:extLst>
                </p14:cNvPr>
                <p14:cNvContentPartPr/>
                <p14:nvPr/>
              </p14:nvContentPartPr>
              <p14:xfrm>
                <a:off x="7932800" y="4218604"/>
                <a:ext cx="276840" cy="158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45CAE45-6ED5-44AF-A143-8D863E08578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15160" y="4200964"/>
                  <a:ext cx="31248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EB0A6F9-4C2B-401B-86DC-7015F83166F7}"/>
              </a:ext>
            </a:extLst>
          </p:cNvPr>
          <p:cNvGrpSpPr/>
          <p:nvPr/>
        </p:nvGrpSpPr>
        <p:grpSpPr>
          <a:xfrm>
            <a:off x="548120" y="4903324"/>
            <a:ext cx="194400" cy="449640"/>
            <a:chOff x="548120" y="4903324"/>
            <a:chExt cx="19440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6CC82D6-D8BF-4003-872C-38F9847093F0}"/>
                    </a:ext>
                  </a:extLst>
                </p14:cNvPr>
                <p14:cNvContentPartPr/>
                <p14:nvPr/>
              </p14:nvContentPartPr>
              <p14:xfrm>
                <a:off x="548120" y="4932844"/>
                <a:ext cx="127800" cy="234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6CC82D6-D8BF-4003-872C-38F9847093F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30120" y="4914844"/>
                  <a:ext cx="163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7018306-9992-40D5-A816-4FA460C83702}"/>
                    </a:ext>
                  </a:extLst>
                </p14:cNvPr>
                <p14:cNvContentPartPr/>
                <p14:nvPr/>
              </p14:nvContentPartPr>
              <p14:xfrm>
                <a:off x="727760" y="4903324"/>
                <a:ext cx="14760" cy="449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7018306-9992-40D5-A816-4FA460C8370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09760" y="4885684"/>
                  <a:ext cx="50400" cy="48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8345633-3D6F-4E71-857D-42A3633264AA}"/>
              </a:ext>
            </a:extLst>
          </p:cNvPr>
          <p:cNvGrpSpPr/>
          <p:nvPr/>
        </p:nvGrpSpPr>
        <p:grpSpPr>
          <a:xfrm>
            <a:off x="1236800" y="4954804"/>
            <a:ext cx="855720" cy="298080"/>
            <a:chOff x="1236800" y="4954804"/>
            <a:chExt cx="8557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9D4AA00-ABEB-4343-9386-352BADE35E27}"/>
                    </a:ext>
                  </a:extLst>
                </p14:cNvPr>
                <p14:cNvContentPartPr/>
                <p14:nvPr/>
              </p14:nvContentPartPr>
              <p14:xfrm>
                <a:off x="1236800" y="5091964"/>
                <a:ext cx="349560" cy="36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9D4AA00-ABEB-4343-9386-352BADE35E2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18800" y="5074324"/>
                  <a:ext cx="385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E67493A-EA9B-415A-B2C4-D4B70428186C}"/>
                    </a:ext>
                  </a:extLst>
                </p14:cNvPr>
                <p14:cNvContentPartPr/>
                <p14:nvPr/>
              </p14:nvContentPartPr>
              <p14:xfrm>
                <a:off x="1601480" y="4973884"/>
                <a:ext cx="17640" cy="279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E67493A-EA9B-415A-B2C4-D4B70428186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83480" y="4956244"/>
                  <a:ext cx="532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67F4522-DC3A-4601-B55D-DE753AC54FE7}"/>
                    </a:ext>
                  </a:extLst>
                </p14:cNvPr>
                <p14:cNvContentPartPr/>
                <p14:nvPr/>
              </p14:nvContentPartPr>
              <p14:xfrm>
                <a:off x="1694360" y="4954804"/>
                <a:ext cx="7560" cy="280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67F4522-DC3A-4601-B55D-DE753AC54FE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676360" y="4936804"/>
                  <a:ext cx="432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2CD50EE-D7A9-465D-A94D-D774B4F62470}"/>
                    </a:ext>
                  </a:extLst>
                </p14:cNvPr>
                <p14:cNvContentPartPr/>
                <p14:nvPr/>
              </p14:nvContentPartPr>
              <p14:xfrm>
                <a:off x="1842680" y="5094484"/>
                <a:ext cx="249840" cy="15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2CD50EE-D7A9-465D-A94D-D774B4F6247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24680" y="5076844"/>
                  <a:ext cx="2854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FFBA558-2ACE-460B-82EB-AB4347150FF8}"/>
              </a:ext>
            </a:extLst>
          </p:cNvPr>
          <p:cNvGrpSpPr/>
          <p:nvPr/>
        </p:nvGrpSpPr>
        <p:grpSpPr>
          <a:xfrm>
            <a:off x="5180600" y="5029324"/>
            <a:ext cx="854280" cy="255600"/>
            <a:chOff x="5180600" y="5029324"/>
            <a:chExt cx="85428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EBC4908-0A90-4125-98CC-687F850A34E7}"/>
                    </a:ext>
                  </a:extLst>
                </p14:cNvPr>
                <p14:cNvContentPartPr/>
                <p14:nvPr/>
              </p14:nvContentPartPr>
              <p14:xfrm>
                <a:off x="5180600" y="5183044"/>
                <a:ext cx="273960" cy="25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EBC4908-0A90-4125-98CC-687F850A34E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62600" y="5165404"/>
                  <a:ext cx="309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0791115-E202-467A-8E9B-E50CA861AD3B}"/>
                    </a:ext>
                  </a:extLst>
                </p14:cNvPr>
                <p14:cNvContentPartPr/>
                <p14:nvPr/>
              </p14:nvContentPartPr>
              <p14:xfrm>
                <a:off x="5542760" y="5035444"/>
                <a:ext cx="360" cy="240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0791115-E202-467A-8E9B-E50CA861AD3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25120" y="5017804"/>
                  <a:ext cx="36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E51CD1B-7B8C-457A-AEDE-9ED2631AC848}"/>
                    </a:ext>
                  </a:extLst>
                </p14:cNvPr>
                <p14:cNvContentPartPr/>
                <p14:nvPr/>
              </p14:nvContentPartPr>
              <p14:xfrm>
                <a:off x="5592800" y="5029324"/>
                <a:ext cx="11880" cy="255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E51CD1B-7B8C-457A-AEDE-9ED2631AC84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74800" y="5011324"/>
                  <a:ext cx="47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E82BE4B-C58D-4BF7-B101-CA3B17D90FCD}"/>
                    </a:ext>
                  </a:extLst>
                </p14:cNvPr>
                <p14:cNvContentPartPr/>
                <p14:nvPr/>
              </p14:nvContentPartPr>
              <p14:xfrm>
                <a:off x="5709440" y="5172964"/>
                <a:ext cx="325440" cy="19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E82BE4B-C58D-4BF7-B101-CA3B17D90FC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91800" y="5154964"/>
                  <a:ext cx="36108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D1F16A1-EEC9-47F5-9FE2-31A379E38C73}"/>
                  </a:ext>
                </a:extLst>
              </p14:cNvPr>
              <p14:cNvContentPartPr/>
              <p14:nvPr/>
            </p14:nvContentPartPr>
            <p14:xfrm>
              <a:off x="177320" y="4016644"/>
              <a:ext cx="1957680" cy="1357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D1F16A1-EEC9-47F5-9FE2-31A379E38C7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68320" y="4008004"/>
                <a:ext cx="1975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0C4AA1A-6A9B-4957-AC2F-2E9DD6D05151}"/>
                  </a:ext>
                </a:extLst>
              </p14:cNvPr>
              <p14:cNvContentPartPr/>
              <p14:nvPr/>
            </p14:nvContentPartPr>
            <p14:xfrm>
              <a:off x="247160" y="5709364"/>
              <a:ext cx="9000" cy="118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0C4AA1A-6A9B-4957-AC2F-2E9DD6D0515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38160" y="5700364"/>
                <a:ext cx="2664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805C9CA-9C42-4484-8829-0D53D4999A29}"/>
              </a:ext>
            </a:extLst>
          </p:cNvPr>
          <p:cNvGrpSpPr/>
          <p:nvPr/>
        </p:nvGrpSpPr>
        <p:grpSpPr>
          <a:xfrm>
            <a:off x="211520" y="3650884"/>
            <a:ext cx="5414400" cy="942480"/>
            <a:chOff x="211520" y="3650884"/>
            <a:chExt cx="5414400" cy="94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16F09F8-E362-4267-9A77-1A3B32CB4CD2}"/>
                    </a:ext>
                  </a:extLst>
                </p14:cNvPr>
                <p14:cNvContentPartPr/>
                <p14:nvPr/>
              </p14:nvContentPartPr>
              <p14:xfrm>
                <a:off x="4057400" y="4313284"/>
                <a:ext cx="29880" cy="280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16F09F8-E362-4267-9A77-1A3B32CB4CD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39760" y="4295284"/>
                  <a:ext cx="655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A658DE5-EF70-4BD4-9A6D-1CFC93B74020}"/>
                    </a:ext>
                  </a:extLst>
                </p14:cNvPr>
                <p14:cNvContentPartPr/>
                <p14:nvPr/>
              </p14:nvContentPartPr>
              <p14:xfrm>
                <a:off x="4441880" y="4229764"/>
                <a:ext cx="150120" cy="239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A658DE5-EF70-4BD4-9A6D-1CFC93B7402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24240" y="4211764"/>
                  <a:ext cx="185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24774B1-D3E7-431F-B6C3-BC337A254C92}"/>
                    </a:ext>
                  </a:extLst>
                </p14:cNvPr>
                <p14:cNvContentPartPr/>
                <p14:nvPr/>
              </p14:nvContentPartPr>
              <p14:xfrm>
                <a:off x="4412000" y="4348924"/>
                <a:ext cx="192960" cy="41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24774B1-D3E7-431F-B6C3-BC337A254C9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394360" y="4331284"/>
                  <a:ext cx="228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BA4CDE4-E9E0-43DB-A2E7-20E5CDFA2527}"/>
                    </a:ext>
                  </a:extLst>
                </p14:cNvPr>
                <p14:cNvContentPartPr/>
                <p14:nvPr/>
              </p14:nvContentPartPr>
              <p14:xfrm>
                <a:off x="4695680" y="4293844"/>
                <a:ext cx="9000" cy="176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BA4CDE4-E9E0-43DB-A2E7-20E5CDFA252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78040" y="4276204"/>
                  <a:ext cx="44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E5AA063-F254-4052-AA9D-DD9175993EDA}"/>
                    </a:ext>
                  </a:extLst>
                </p14:cNvPr>
                <p14:cNvContentPartPr/>
                <p14:nvPr/>
              </p14:nvContentPartPr>
              <p14:xfrm>
                <a:off x="4671560" y="4218244"/>
                <a:ext cx="172800" cy="257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E5AA063-F254-4052-AA9D-DD9175993ED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53920" y="4200244"/>
                  <a:ext cx="2084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7680BA1-7CC6-49F0-A8A9-A31233CFAC8B}"/>
                    </a:ext>
                  </a:extLst>
                </p14:cNvPr>
                <p14:cNvContentPartPr/>
                <p14:nvPr/>
              </p14:nvContentPartPr>
              <p14:xfrm>
                <a:off x="4918160" y="4299964"/>
                <a:ext cx="131400" cy="148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7680BA1-7CC6-49F0-A8A9-A31233CFAC8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00520" y="4282324"/>
                  <a:ext cx="167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284A1F4-605E-453D-A1B3-97A52D02E8EC}"/>
                    </a:ext>
                  </a:extLst>
                </p14:cNvPr>
                <p14:cNvContentPartPr/>
                <p14:nvPr/>
              </p14:nvContentPartPr>
              <p14:xfrm>
                <a:off x="5191760" y="4223284"/>
                <a:ext cx="219960" cy="211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284A1F4-605E-453D-A1B3-97A52D02E8E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74120" y="4205644"/>
                  <a:ext cx="255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36D5774-5EF9-4614-AD49-A605B044B5CB}"/>
                    </a:ext>
                  </a:extLst>
                </p14:cNvPr>
                <p14:cNvContentPartPr/>
                <p14:nvPr/>
              </p14:nvContentPartPr>
              <p14:xfrm>
                <a:off x="5443040" y="4224724"/>
                <a:ext cx="156600" cy="214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36D5774-5EF9-4614-AD49-A605B044B5C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25040" y="4206724"/>
                  <a:ext cx="1922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EC04F01-7B2F-471D-8540-5C65A86694D2}"/>
                    </a:ext>
                  </a:extLst>
                </p14:cNvPr>
                <p14:cNvContentPartPr/>
                <p14:nvPr/>
              </p14:nvContentPartPr>
              <p14:xfrm>
                <a:off x="5445920" y="4351444"/>
                <a:ext cx="180000" cy="5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EC04F01-7B2F-471D-8540-5C65A86694D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27920" y="4333804"/>
                  <a:ext cx="215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BA46FB6-7FFE-494C-B7FF-ECC1CD6C07DD}"/>
                    </a:ext>
                  </a:extLst>
                </p14:cNvPr>
                <p14:cNvContentPartPr/>
                <p14:nvPr/>
              </p14:nvContentPartPr>
              <p14:xfrm>
                <a:off x="632000" y="4284844"/>
                <a:ext cx="113040" cy="238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BA46FB6-7FFE-494C-B7FF-ECC1CD6C07D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4360" y="4267204"/>
                  <a:ext cx="148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70F2355-6F43-4FA1-8B14-A87CE5434CE2}"/>
                    </a:ext>
                  </a:extLst>
                </p14:cNvPr>
                <p14:cNvContentPartPr/>
                <p14:nvPr/>
              </p14:nvContentPartPr>
              <p14:xfrm>
                <a:off x="761960" y="4280164"/>
                <a:ext cx="48960" cy="281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70F2355-6F43-4FA1-8B14-A87CE5434CE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3960" y="4262164"/>
                  <a:ext cx="846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29999E1-547D-477F-8A5D-7D321C5E04D3}"/>
                    </a:ext>
                  </a:extLst>
                </p14:cNvPr>
                <p14:cNvContentPartPr/>
                <p14:nvPr/>
              </p14:nvContentPartPr>
              <p14:xfrm>
                <a:off x="1001360" y="4379524"/>
                <a:ext cx="227160" cy="163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29999E1-547D-477F-8A5D-7D321C5E04D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3720" y="4361524"/>
                  <a:ext cx="262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6787D9D-568E-44D2-85D0-CA9FB68E6506}"/>
                    </a:ext>
                  </a:extLst>
                </p14:cNvPr>
                <p14:cNvContentPartPr/>
                <p14:nvPr/>
              </p14:nvContentPartPr>
              <p14:xfrm>
                <a:off x="1082720" y="4354324"/>
                <a:ext cx="275400" cy="144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6787D9D-568E-44D2-85D0-CA9FB68E650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4720" y="4336324"/>
                  <a:ext cx="311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3B906B5-39B8-4472-9996-6621FD820C41}"/>
                    </a:ext>
                  </a:extLst>
                </p14:cNvPr>
                <p14:cNvContentPartPr/>
                <p14:nvPr/>
              </p14:nvContentPartPr>
              <p14:xfrm>
                <a:off x="1435880" y="4372324"/>
                <a:ext cx="331560" cy="143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3B906B5-39B8-4472-9996-6621FD820C4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17880" y="4354324"/>
                  <a:ext cx="367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1D7CA52-ECBB-45BB-ADA9-6449D27BA87D}"/>
                    </a:ext>
                  </a:extLst>
                </p14:cNvPr>
                <p14:cNvContentPartPr/>
                <p14:nvPr/>
              </p14:nvContentPartPr>
              <p14:xfrm>
                <a:off x="1583120" y="4273324"/>
                <a:ext cx="264240" cy="31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1D7CA52-ECBB-45BB-ADA9-6449D27BA87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565480" y="4255684"/>
                  <a:ext cx="299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23C48C8-4242-495F-A03A-93C5A9BD5675}"/>
                    </a:ext>
                  </a:extLst>
                </p14:cNvPr>
                <p14:cNvContentPartPr/>
                <p14:nvPr/>
              </p14:nvContentPartPr>
              <p14:xfrm>
                <a:off x="2230400" y="4345324"/>
                <a:ext cx="144360" cy="187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23C48C8-4242-495F-A03A-93C5A9BD567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212760" y="4327324"/>
                  <a:ext cx="180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59D9ED9-8802-424C-80C1-634D8F6D3813}"/>
                    </a:ext>
                  </a:extLst>
                </p14:cNvPr>
                <p14:cNvContentPartPr/>
                <p14:nvPr/>
              </p14:nvContentPartPr>
              <p14:xfrm>
                <a:off x="2397800" y="4421644"/>
                <a:ext cx="225000" cy="118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59D9ED9-8802-424C-80C1-634D8F6D381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380160" y="4403644"/>
                  <a:ext cx="260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E4F6328-348F-40BA-9F86-AA12A1D8C86D}"/>
                    </a:ext>
                  </a:extLst>
                </p14:cNvPr>
                <p14:cNvContentPartPr/>
                <p14:nvPr/>
              </p14:nvContentPartPr>
              <p14:xfrm>
                <a:off x="2817920" y="4383124"/>
                <a:ext cx="165600" cy="12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E4F6328-348F-40BA-9F86-AA12A1D8C86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00280" y="4365484"/>
                  <a:ext cx="201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3BF55D9-D6E7-4112-AFA5-961FD0E01030}"/>
                    </a:ext>
                  </a:extLst>
                </p14:cNvPr>
                <p14:cNvContentPartPr/>
                <p14:nvPr/>
              </p14:nvContentPartPr>
              <p14:xfrm>
                <a:off x="3024560" y="4391044"/>
                <a:ext cx="117360" cy="99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3BF55D9-D6E7-4112-AFA5-961FD0E0103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006920" y="4373044"/>
                  <a:ext cx="153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D153E97-D6C4-44F1-B317-611E9158A253}"/>
                    </a:ext>
                  </a:extLst>
                </p14:cNvPr>
                <p14:cNvContentPartPr/>
                <p14:nvPr/>
              </p14:nvContentPartPr>
              <p14:xfrm>
                <a:off x="2983160" y="4350364"/>
                <a:ext cx="7560" cy="19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D153E97-D6C4-44F1-B317-611E9158A25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65520" y="4332364"/>
                  <a:ext cx="43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B91C61F-156E-49B8-952E-7AAE2B7F4B4D}"/>
                    </a:ext>
                  </a:extLst>
                </p14:cNvPr>
                <p14:cNvContentPartPr/>
                <p14:nvPr/>
              </p14:nvContentPartPr>
              <p14:xfrm>
                <a:off x="3027440" y="4376644"/>
                <a:ext cx="366840" cy="154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B91C61F-156E-49B8-952E-7AAE2B7F4B4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009800" y="4358644"/>
                  <a:ext cx="402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B9A0472-2C2A-4005-B621-0C3C208C6B37}"/>
                    </a:ext>
                  </a:extLst>
                </p14:cNvPr>
                <p14:cNvContentPartPr/>
                <p14:nvPr/>
              </p14:nvContentPartPr>
              <p14:xfrm>
                <a:off x="3449720" y="4372324"/>
                <a:ext cx="9000" cy="180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B9A0472-2C2A-4005-B621-0C3C208C6B3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31720" y="4354324"/>
                  <a:ext cx="44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386244D-60E1-4587-9343-B7801C5830EB}"/>
                    </a:ext>
                  </a:extLst>
                </p14:cNvPr>
                <p14:cNvContentPartPr/>
                <p14:nvPr/>
              </p14:nvContentPartPr>
              <p14:xfrm>
                <a:off x="3372680" y="4416964"/>
                <a:ext cx="331200" cy="99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386244D-60E1-4587-9343-B7801C5830E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54680" y="4399324"/>
                  <a:ext cx="366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6F93BA2-D428-4C6E-B50D-080B10B6460B}"/>
                    </a:ext>
                  </a:extLst>
                </p14:cNvPr>
                <p14:cNvContentPartPr/>
                <p14:nvPr/>
              </p14:nvContentPartPr>
              <p14:xfrm>
                <a:off x="262640" y="3766444"/>
                <a:ext cx="84600" cy="276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6F93BA2-D428-4C6E-B50D-080B10B6460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5000" y="3748804"/>
                  <a:ext cx="1202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4D6976E-648D-4C10-A5A8-2DEFAB046ECF}"/>
                    </a:ext>
                  </a:extLst>
                </p14:cNvPr>
                <p14:cNvContentPartPr/>
                <p14:nvPr/>
              </p14:nvContentPartPr>
              <p14:xfrm>
                <a:off x="211520" y="4056604"/>
                <a:ext cx="198000" cy="10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4D6976E-648D-4C10-A5A8-2DEFAB046EC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93520" y="4038604"/>
                  <a:ext cx="233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AC61B41-ECA2-4AA8-8B6E-AC232C3F45A7}"/>
                    </a:ext>
                  </a:extLst>
                </p14:cNvPr>
                <p14:cNvContentPartPr/>
                <p14:nvPr/>
              </p14:nvContentPartPr>
              <p14:xfrm>
                <a:off x="214400" y="3806404"/>
                <a:ext cx="215280" cy="11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AC61B41-ECA2-4AA8-8B6E-AC232C3F45A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96400" y="3788404"/>
                  <a:ext cx="250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BB14219-3F9E-40E5-B8CD-FC4CCA416A8A}"/>
                    </a:ext>
                  </a:extLst>
                </p14:cNvPr>
                <p14:cNvContentPartPr/>
                <p14:nvPr/>
              </p14:nvContentPartPr>
              <p14:xfrm>
                <a:off x="579440" y="3765004"/>
                <a:ext cx="214200" cy="277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BB14219-3F9E-40E5-B8CD-FC4CCA416A8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61440" y="3747364"/>
                  <a:ext cx="2498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12190E2-59CB-4319-A360-4FCE3BA1C943}"/>
                    </a:ext>
                  </a:extLst>
                </p14:cNvPr>
                <p14:cNvContentPartPr/>
                <p14:nvPr/>
              </p14:nvContentPartPr>
              <p14:xfrm>
                <a:off x="823880" y="3916564"/>
                <a:ext cx="524520" cy="342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12190E2-59CB-4319-A360-4FCE3BA1C94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6240" y="3898924"/>
                  <a:ext cx="5601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66FBD33-670C-40F4-9514-DC2207C79AAE}"/>
                    </a:ext>
                  </a:extLst>
                </p14:cNvPr>
                <p14:cNvContentPartPr/>
                <p14:nvPr/>
              </p14:nvContentPartPr>
              <p14:xfrm>
                <a:off x="1424720" y="3788404"/>
                <a:ext cx="360" cy="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66FBD33-670C-40F4-9514-DC2207C79AA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07080" y="377040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08F8714-6F03-403D-83BA-07C14F4F8456}"/>
                    </a:ext>
                  </a:extLst>
                </p14:cNvPr>
                <p14:cNvContentPartPr/>
                <p14:nvPr/>
              </p14:nvContentPartPr>
              <p14:xfrm>
                <a:off x="1422920" y="3892804"/>
                <a:ext cx="240480" cy="114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08F8714-6F03-403D-83BA-07C14F4F845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04920" y="3875164"/>
                  <a:ext cx="276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90E916C-19AF-4706-957E-8B5447BB6AFA}"/>
                    </a:ext>
                  </a:extLst>
                </p14:cNvPr>
                <p14:cNvContentPartPr/>
                <p14:nvPr/>
              </p14:nvContentPartPr>
              <p14:xfrm>
                <a:off x="1691480" y="3864004"/>
                <a:ext cx="37440" cy="169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90E916C-19AF-4706-957E-8B5447BB6AF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73840" y="3846004"/>
                  <a:ext cx="73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D60A03D-9A5A-4D40-AA2B-208C64AC87BA}"/>
                    </a:ext>
                  </a:extLst>
                </p14:cNvPr>
                <p14:cNvContentPartPr/>
                <p14:nvPr/>
              </p14:nvContentPartPr>
              <p14:xfrm>
                <a:off x="1631720" y="3939604"/>
                <a:ext cx="368280" cy="115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D60A03D-9A5A-4D40-AA2B-208C64AC87B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13720" y="3921964"/>
                  <a:ext cx="403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E243A9E-9995-46B1-91B7-78BEF80CE496}"/>
                    </a:ext>
                  </a:extLst>
                </p14:cNvPr>
                <p14:cNvContentPartPr/>
                <p14:nvPr/>
              </p14:nvContentPartPr>
              <p14:xfrm>
                <a:off x="1794080" y="3924124"/>
                <a:ext cx="205560" cy="1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E243A9E-9995-46B1-91B7-78BEF80CE49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76440" y="3906484"/>
                  <a:ext cx="241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37B25EA-83D2-474E-81EE-C88976B940CB}"/>
                    </a:ext>
                  </a:extLst>
                </p14:cNvPr>
                <p14:cNvContentPartPr/>
                <p14:nvPr/>
              </p14:nvContentPartPr>
              <p14:xfrm>
                <a:off x="2029160" y="3939604"/>
                <a:ext cx="221400" cy="99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37B25EA-83D2-474E-81EE-C88976B940C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11520" y="3921964"/>
                  <a:ext cx="257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8CA3610-BC3E-4C49-8322-F093D18D8F93}"/>
                    </a:ext>
                  </a:extLst>
                </p14:cNvPr>
                <p14:cNvContentPartPr/>
                <p14:nvPr/>
              </p14:nvContentPartPr>
              <p14:xfrm>
                <a:off x="2435960" y="3781924"/>
                <a:ext cx="77400" cy="308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8CA3610-BC3E-4C49-8322-F093D18D8F9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17960" y="3763924"/>
                  <a:ext cx="1130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DC57952-7C7B-48C5-B530-9164CB2E8F88}"/>
                    </a:ext>
                  </a:extLst>
                </p14:cNvPr>
                <p14:cNvContentPartPr/>
                <p14:nvPr/>
              </p14:nvContentPartPr>
              <p14:xfrm>
                <a:off x="2612720" y="3862564"/>
                <a:ext cx="211320" cy="100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DC57952-7C7B-48C5-B530-9164CB2E8F8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94720" y="3844924"/>
                  <a:ext cx="246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06006A7-22B7-4B67-BC47-7D637978AE64}"/>
                    </a:ext>
                  </a:extLst>
                </p14:cNvPr>
                <p14:cNvContentPartPr/>
                <p14:nvPr/>
              </p14:nvContentPartPr>
              <p14:xfrm>
                <a:off x="2693720" y="3691924"/>
                <a:ext cx="83160" cy="436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06006A7-22B7-4B67-BC47-7D637978AE6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76080" y="3674284"/>
                  <a:ext cx="1188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8DD4D40-5AC0-4E79-BB6B-2FEE0A67540E}"/>
                    </a:ext>
                  </a:extLst>
                </p14:cNvPr>
                <p14:cNvContentPartPr/>
                <p14:nvPr/>
              </p14:nvContentPartPr>
              <p14:xfrm>
                <a:off x="2890640" y="3815044"/>
                <a:ext cx="217080" cy="164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8DD4D40-5AC0-4E79-BB6B-2FEE0A67540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73000" y="3797404"/>
                  <a:ext cx="252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FAB40FA-C903-43F1-BA06-50DE2438DECE}"/>
                    </a:ext>
                  </a:extLst>
                </p14:cNvPr>
                <p14:cNvContentPartPr/>
                <p14:nvPr/>
              </p14:nvContentPartPr>
              <p14:xfrm>
                <a:off x="3136880" y="3811444"/>
                <a:ext cx="130320" cy="120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FAB40FA-C903-43F1-BA06-50DE2438DEC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19240" y="3793444"/>
                  <a:ext cx="165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F737268-FE79-4332-9C9F-2A2BF98E43E6}"/>
                    </a:ext>
                  </a:extLst>
                </p14:cNvPr>
                <p14:cNvContentPartPr/>
                <p14:nvPr/>
              </p14:nvContentPartPr>
              <p14:xfrm>
                <a:off x="3300320" y="3780484"/>
                <a:ext cx="1230480" cy="303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F737268-FE79-4332-9C9F-2A2BF98E43E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82680" y="3762844"/>
                  <a:ext cx="12661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E4C1368-10BD-4512-A932-52EAB700F614}"/>
                    </a:ext>
                  </a:extLst>
                </p14:cNvPr>
                <p14:cNvContentPartPr/>
                <p14:nvPr/>
              </p14:nvContentPartPr>
              <p14:xfrm>
                <a:off x="4856960" y="3763924"/>
                <a:ext cx="138600" cy="119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E4C1368-10BD-4512-A932-52EAB700F61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38960" y="3745924"/>
                  <a:ext cx="174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7670042-E8CA-4DCC-A7A9-9747BF5648DF}"/>
                    </a:ext>
                  </a:extLst>
                </p14:cNvPr>
                <p14:cNvContentPartPr/>
                <p14:nvPr/>
              </p14:nvContentPartPr>
              <p14:xfrm>
                <a:off x="4794320" y="3729364"/>
                <a:ext cx="497880" cy="176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7670042-E8CA-4DCC-A7A9-9747BF5648D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776320" y="3711364"/>
                  <a:ext cx="5335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0D6A9D9-16A6-4732-90EE-183BDC98B79E}"/>
                    </a:ext>
                  </a:extLst>
                </p14:cNvPr>
                <p14:cNvContentPartPr/>
                <p14:nvPr/>
              </p14:nvContentPartPr>
              <p14:xfrm>
                <a:off x="5336120" y="3650884"/>
                <a:ext cx="70200" cy="322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0D6A9D9-16A6-4732-90EE-183BDC98B79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18120" y="3633244"/>
                  <a:ext cx="10584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1B6C29C-0709-4511-A5DA-67A4CAED051E}"/>
              </a:ext>
            </a:extLst>
          </p:cNvPr>
          <p:cNvGrpSpPr/>
          <p:nvPr/>
        </p:nvGrpSpPr>
        <p:grpSpPr>
          <a:xfrm>
            <a:off x="4976840" y="5553844"/>
            <a:ext cx="627480" cy="396000"/>
            <a:chOff x="4976840" y="5553844"/>
            <a:chExt cx="62748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C7CA76C-CBC2-4B7F-A628-CB51918938D2}"/>
                    </a:ext>
                  </a:extLst>
                </p14:cNvPr>
                <p14:cNvContentPartPr/>
                <p14:nvPr/>
              </p14:nvContentPartPr>
              <p14:xfrm>
                <a:off x="4976840" y="5697484"/>
                <a:ext cx="129960" cy="114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C7CA76C-CBC2-4B7F-A628-CB51918938D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58840" y="5679844"/>
                  <a:ext cx="165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51ACA98-16CB-42C9-9BD8-767352E9A6C3}"/>
                    </a:ext>
                  </a:extLst>
                </p14:cNvPr>
                <p14:cNvContentPartPr/>
                <p14:nvPr/>
              </p14:nvContentPartPr>
              <p14:xfrm>
                <a:off x="5109320" y="5662564"/>
                <a:ext cx="348120" cy="287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51ACA98-16CB-42C9-9BD8-767352E9A6C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91320" y="5644564"/>
                  <a:ext cx="3837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8F803BC-3D51-4F2B-97E4-C31E9BC24926}"/>
                    </a:ext>
                  </a:extLst>
                </p14:cNvPr>
                <p14:cNvContentPartPr/>
                <p14:nvPr/>
              </p14:nvContentPartPr>
              <p14:xfrm>
                <a:off x="5541320" y="5553844"/>
                <a:ext cx="63000" cy="295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8F803BC-3D51-4F2B-97E4-C31E9BC2492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23680" y="5536204"/>
                  <a:ext cx="9864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CBDAFFA-4886-4A44-87F7-DDF2CE9832D6}"/>
              </a:ext>
            </a:extLst>
          </p:cNvPr>
          <p:cNvGrpSpPr/>
          <p:nvPr/>
        </p:nvGrpSpPr>
        <p:grpSpPr>
          <a:xfrm>
            <a:off x="107480" y="5546284"/>
            <a:ext cx="2248920" cy="1244160"/>
            <a:chOff x="107480" y="5546284"/>
            <a:chExt cx="2248920" cy="12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5E5BB5F-77E0-4E9C-8CF3-7F7804568AA5}"/>
                    </a:ext>
                  </a:extLst>
                </p14:cNvPr>
                <p14:cNvContentPartPr/>
                <p14:nvPr/>
              </p14:nvContentPartPr>
              <p14:xfrm>
                <a:off x="232760" y="5692444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5E5BB5F-77E0-4E9C-8CF3-7F7804568AA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5120" y="567480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2483B45-79B4-4146-899F-EB56CFE26F6D}"/>
                    </a:ext>
                  </a:extLst>
                </p14:cNvPr>
                <p14:cNvContentPartPr/>
                <p14:nvPr/>
              </p14:nvContentPartPr>
              <p14:xfrm>
                <a:off x="232760" y="5688844"/>
                <a:ext cx="23040" cy="183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2483B45-79B4-4146-899F-EB56CFE26F6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15120" y="5670844"/>
                  <a:ext cx="58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B0516DF-A018-4861-8687-6407CA951DB9}"/>
                    </a:ext>
                  </a:extLst>
                </p14:cNvPr>
                <p14:cNvContentPartPr/>
                <p14:nvPr/>
              </p14:nvContentPartPr>
              <p14:xfrm>
                <a:off x="298280" y="5723404"/>
                <a:ext cx="4680" cy="154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B0516DF-A018-4861-8687-6407CA951DB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80640" y="5705404"/>
                  <a:ext cx="40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B2B53DE-69E0-445A-B69A-761ACA74A66B}"/>
                    </a:ext>
                  </a:extLst>
                </p14:cNvPr>
                <p14:cNvContentPartPr/>
                <p14:nvPr/>
              </p14:nvContentPartPr>
              <p14:xfrm>
                <a:off x="143120" y="5927884"/>
                <a:ext cx="341280" cy="24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B2B53DE-69E0-445A-B69A-761ACA74A66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25120" y="5909884"/>
                  <a:ext cx="376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F949112-801D-4242-95DE-461D0EB3617A}"/>
                    </a:ext>
                  </a:extLst>
                </p14:cNvPr>
                <p14:cNvContentPartPr/>
                <p14:nvPr/>
              </p14:nvContentPartPr>
              <p14:xfrm>
                <a:off x="107480" y="5546284"/>
                <a:ext cx="362520" cy="32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F949112-801D-4242-95DE-461D0EB3617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9480" y="5528644"/>
                  <a:ext cx="398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E5D0E25-0053-47C7-ABB8-6D852FC1D9BA}"/>
                    </a:ext>
                  </a:extLst>
                </p14:cNvPr>
                <p14:cNvContentPartPr/>
                <p14:nvPr/>
              </p14:nvContentPartPr>
              <p14:xfrm>
                <a:off x="692120" y="5625844"/>
                <a:ext cx="272880" cy="284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E5D0E25-0053-47C7-ABB8-6D852FC1D9B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74120" y="5608204"/>
                  <a:ext cx="3085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9E67C2B-1F92-4A24-8193-A555198725E1}"/>
                    </a:ext>
                  </a:extLst>
                </p14:cNvPr>
                <p14:cNvContentPartPr/>
                <p14:nvPr/>
              </p14:nvContentPartPr>
              <p14:xfrm>
                <a:off x="952040" y="5748964"/>
                <a:ext cx="609840" cy="321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9E67C2B-1F92-4A24-8193-A555198725E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4400" y="5731324"/>
                  <a:ext cx="6454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8FD3D86-10AA-4C62-A9C0-ADF641B4D210}"/>
                    </a:ext>
                  </a:extLst>
                </p14:cNvPr>
                <p14:cNvContentPartPr/>
                <p14:nvPr/>
              </p14:nvContentPartPr>
              <p14:xfrm>
                <a:off x="1540280" y="5660404"/>
                <a:ext cx="360" cy="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8FD3D86-10AA-4C62-A9C0-ADF641B4D21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22640" y="564276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CC6AA5-B5B6-4776-8DFE-A16A072D6696}"/>
                    </a:ext>
                  </a:extLst>
                </p14:cNvPr>
                <p14:cNvContentPartPr/>
                <p14:nvPr/>
              </p14:nvContentPartPr>
              <p14:xfrm>
                <a:off x="1619480" y="5734924"/>
                <a:ext cx="216360" cy="134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CC6AA5-B5B6-4776-8DFE-A16A072D669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601840" y="5717284"/>
                  <a:ext cx="252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FB39B6A-355A-4AB3-81A4-FC0DCF9ABE68}"/>
                    </a:ext>
                  </a:extLst>
                </p14:cNvPr>
                <p14:cNvContentPartPr/>
                <p14:nvPr/>
              </p14:nvContentPartPr>
              <p14:xfrm>
                <a:off x="1852760" y="5725924"/>
                <a:ext cx="17640" cy="126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FB39B6A-355A-4AB3-81A4-FC0DCF9ABE6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34760" y="5708284"/>
                  <a:ext cx="53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B124311-7D30-4D02-AB95-DEBFC2359452}"/>
                    </a:ext>
                  </a:extLst>
                </p14:cNvPr>
                <p14:cNvContentPartPr/>
                <p14:nvPr/>
              </p14:nvContentPartPr>
              <p14:xfrm>
                <a:off x="1854200" y="5783164"/>
                <a:ext cx="342720" cy="81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B124311-7D30-4D02-AB95-DEBFC235945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36200" y="5765164"/>
                  <a:ext cx="378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D7A9826-1EC9-41DD-823C-C4383B9E27F3}"/>
                    </a:ext>
                  </a:extLst>
                </p14:cNvPr>
                <p14:cNvContentPartPr/>
                <p14:nvPr/>
              </p14:nvContentPartPr>
              <p14:xfrm>
                <a:off x="1946720" y="5760484"/>
                <a:ext cx="409680" cy="502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D7A9826-1EC9-41DD-823C-C4383B9E27F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29080" y="5742484"/>
                  <a:ext cx="4453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EA6F3FE-53B4-4CBF-9220-3923CF5EE4E5}"/>
                    </a:ext>
                  </a:extLst>
                </p14:cNvPr>
                <p14:cNvContentPartPr/>
                <p14:nvPr/>
              </p14:nvContentPartPr>
              <p14:xfrm>
                <a:off x="778880" y="6182404"/>
                <a:ext cx="59040" cy="163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EA6F3FE-53B4-4CBF-9220-3923CF5EE4E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1240" y="6164764"/>
                  <a:ext cx="94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4672A49-2A15-426E-A904-9789771EC9DA}"/>
                    </a:ext>
                  </a:extLst>
                </p14:cNvPr>
                <p14:cNvContentPartPr/>
                <p14:nvPr/>
              </p14:nvContentPartPr>
              <p14:xfrm>
                <a:off x="881480" y="6126244"/>
                <a:ext cx="38880" cy="221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4672A49-2A15-426E-A904-9789771EC9D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63840" y="6108604"/>
                  <a:ext cx="745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B4E0EFF-A17E-4B6D-B293-D33532D8F5C0}"/>
                    </a:ext>
                  </a:extLst>
                </p14:cNvPr>
                <p14:cNvContentPartPr/>
                <p14:nvPr/>
              </p14:nvContentPartPr>
              <p14:xfrm>
                <a:off x="770240" y="6435484"/>
                <a:ext cx="71640" cy="114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B4E0EFF-A17E-4B6D-B293-D33532D8F5C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2600" y="6417844"/>
                  <a:ext cx="107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6116D9A-B8AD-44B3-999B-4DC326C74061}"/>
                    </a:ext>
                  </a:extLst>
                </p14:cNvPr>
                <p14:cNvContentPartPr/>
                <p14:nvPr/>
              </p14:nvContentPartPr>
              <p14:xfrm>
                <a:off x="887240" y="6431884"/>
                <a:ext cx="3240" cy="149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6116D9A-B8AD-44B3-999B-4DC326C7406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9600" y="6413884"/>
                  <a:ext cx="38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FDAC550-3D4F-4858-94D4-9384E5DB6FAF}"/>
                    </a:ext>
                  </a:extLst>
                </p14:cNvPr>
                <p14:cNvContentPartPr/>
                <p14:nvPr/>
              </p14:nvContentPartPr>
              <p14:xfrm>
                <a:off x="785720" y="6620524"/>
                <a:ext cx="90360" cy="169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FDAC550-3D4F-4858-94D4-9384E5DB6FA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7720" y="6602524"/>
                  <a:ext cx="126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2FC77E5-7D20-488D-BD61-D18ABBD04CDA}"/>
                    </a:ext>
                  </a:extLst>
                </p14:cNvPr>
                <p14:cNvContentPartPr/>
                <p14:nvPr/>
              </p14:nvContentPartPr>
              <p14:xfrm>
                <a:off x="901640" y="6612604"/>
                <a:ext cx="60120" cy="154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2FC77E5-7D20-488D-BD61-D18ABBD04CD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83640" y="6594964"/>
                  <a:ext cx="95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6FA0BFE-1539-4D78-9823-C26CAF6D563A}"/>
                    </a:ext>
                  </a:extLst>
                </p14:cNvPr>
                <p14:cNvContentPartPr/>
                <p14:nvPr/>
              </p14:nvContentPartPr>
              <p14:xfrm>
                <a:off x="1247960" y="6066124"/>
                <a:ext cx="70200" cy="275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6FA0BFE-1539-4D78-9823-C26CAF6D563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30320" y="6048124"/>
                  <a:ext cx="1058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E5A16FC-2677-4F07-931A-83CAD21DB158}"/>
                    </a:ext>
                  </a:extLst>
                </p14:cNvPr>
                <p14:cNvContentPartPr/>
                <p14:nvPr/>
              </p14:nvContentPartPr>
              <p14:xfrm>
                <a:off x="1155440" y="6212284"/>
                <a:ext cx="158760" cy="19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E5A16FC-2677-4F07-931A-83CAD21DB15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37440" y="6194644"/>
                  <a:ext cx="194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2190D15-E917-4BF1-B938-FFF7BED2C62F}"/>
                    </a:ext>
                  </a:extLst>
                </p14:cNvPr>
                <p14:cNvContentPartPr/>
                <p14:nvPr/>
              </p14:nvContentPartPr>
              <p14:xfrm>
                <a:off x="1466120" y="6209764"/>
                <a:ext cx="101520" cy="2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2190D15-E917-4BF1-B938-FFF7BED2C62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448480" y="6191764"/>
                  <a:ext cx="137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32171E5-6DC1-4B47-A664-7A826F49B0E1}"/>
                    </a:ext>
                  </a:extLst>
                </p14:cNvPr>
                <p14:cNvContentPartPr/>
                <p14:nvPr/>
              </p14:nvContentPartPr>
              <p14:xfrm>
                <a:off x="1724240" y="6186724"/>
                <a:ext cx="140040" cy="156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32171E5-6DC1-4B47-A664-7A826F49B0E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706600" y="6168724"/>
                  <a:ext cx="175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7DA9CDF-EB93-4F17-A69F-97A5656D58E0}"/>
                    </a:ext>
                  </a:extLst>
                </p14:cNvPr>
                <p14:cNvContentPartPr/>
                <p14:nvPr/>
              </p14:nvContentPartPr>
              <p14:xfrm>
                <a:off x="1748360" y="6191404"/>
                <a:ext cx="281160" cy="103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7DA9CDF-EB93-4F17-A69F-97A5656D58E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730720" y="6173764"/>
                  <a:ext cx="316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59D6C3D-9C48-430C-937C-EBE314A16EFC}"/>
                    </a:ext>
                  </a:extLst>
                </p14:cNvPr>
                <p14:cNvContentPartPr/>
                <p14:nvPr/>
              </p14:nvContentPartPr>
              <p14:xfrm>
                <a:off x="2032400" y="6240364"/>
                <a:ext cx="268560" cy="67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59D6C3D-9C48-430C-937C-EBE314A16EF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014400" y="6222724"/>
                  <a:ext cx="304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7376C9E-0F69-4E01-A845-CFC9EB1B8A1C}"/>
                    </a:ext>
                  </a:extLst>
                </p14:cNvPr>
                <p14:cNvContentPartPr/>
                <p14:nvPr/>
              </p14:nvContentPartPr>
              <p14:xfrm>
                <a:off x="2090720" y="6163684"/>
                <a:ext cx="217080" cy="20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7376C9E-0F69-4E01-A845-CFC9EB1B8A1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073080" y="6145684"/>
                  <a:ext cx="25272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5C6311D-BE80-4A14-835B-A3A38F840A4C}"/>
              </a:ext>
            </a:extLst>
          </p:cNvPr>
          <p:cNvGrpSpPr/>
          <p:nvPr/>
        </p:nvGrpSpPr>
        <p:grpSpPr>
          <a:xfrm>
            <a:off x="2564120" y="5008444"/>
            <a:ext cx="2021040" cy="1402560"/>
            <a:chOff x="2564120" y="5008444"/>
            <a:chExt cx="2021040" cy="14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C21C58B-DC41-4F64-80A9-793C9869B0D0}"/>
                    </a:ext>
                  </a:extLst>
                </p14:cNvPr>
                <p14:cNvContentPartPr/>
                <p14:nvPr/>
              </p14:nvContentPartPr>
              <p14:xfrm>
                <a:off x="2863640" y="5008444"/>
                <a:ext cx="569160" cy="518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C21C58B-DC41-4F64-80A9-793C9869B0D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845640" y="4990444"/>
                  <a:ext cx="6048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D013B7-0E6D-44A9-B272-C05499A0E246}"/>
                    </a:ext>
                  </a:extLst>
                </p14:cNvPr>
                <p14:cNvContentPartPr/>
                <p14:nvPr/>
              </p14:nvContentPartPr>
              <p14:xfrm>
                <a:off x="3446840" y="5036884"/>
                <a:ext cx="38880" cy="216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2D013B7-0E6D-44A9-B272-C05499A0E24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28840" y="5018884"/>
                  <a:ext cx="745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63C2683-4A6E-44E5-BEAD-A6792F9781F1}"/>
                    </a:ext>
                  </a:extLst>
                </p14:cNvPr>
                <p14:cNvContentPartPr/>
                <p14:nvPr/>
              </p14:nvContentPartPr>
              <p14:xfrm>
                <a:off x="3518840" y="5077924"/>
                <a:ext cx="342360" cy="446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63C2683-4A6E-44E5-BEAD-A6792F9781F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01200" y="5059924"/>
                  <a:ext cx="37800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BB80620-408F-4191-ADB4-90CDDD5448F9}"/>
                    </a:ext>
                  </a:extLst>
                </p14:cNvPr>
                <p14:cNvContentPartPr/>
                <p14:nvPr/>
              </p14:nvContentPartPr>
              <p14:xfrm>
                <a:off x="3898640" y="5085124"/>
                <a:ext cx="491040" cy="388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BB80620-408F-4191-ADB4-90CDDD5448F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80640" y="5067124"/>
                  <a:ext cx="5266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84AEDCE-3CAD-4FEF-B59D-B2616EC7E2A9}"/>
                    </a:ext>
                  </a:extLst>
                </p14:cNvPr>
                <p14:cNvContentPartPr/>
                <p14:nvPr/>
              </p14:nvContentPartPr>
              <p14:xfrm>
                <a:off x="2564120" y="5620804"/>
                <a:ext cx="83160" cy="263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84AEDCE-3CAD-4FEF-B59D-B2616EC7E2A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546480" y="5602804"/>
                  <a:ext cx="118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71D9959-A5E4-4BDD-B50B-A645BC5BFCA4}"/>
                    </a:ext>
                  </a:extLst>
                </p14:cNvPr>
                <p14:cNvContentPartPr/>
                <p14:nvPr/>
              </p14:nvContentPartPr>
              <p14:xfrm>
                <a:off x="2786600" y="5701444"/>
                <a:ext cx="169920" cy="133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71D9959-A5E4-4BDD-B50B-A645BC5BFCA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768600" y="5683804"/>
                  <a:ext cx="205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E174FE4-BCD2-46B8-AD2F-95781E5AB243}"/>
                    </a:ext>
                  </a:extLst>
                </p14:cNvPr>
                <p14:cNvContentPartPr/>
                <p14:nvPr/>
              </p14:nvContentPartPr>
              <p14:xfrm>
                <a:off x="2842040" y="5566804"/>
                <a:ext cx="83160" cy="449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E174FE4-BCD2-46B8-AD2F-95781E5AB24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824400" y="5549164"/>
                  <a:ext cx="1188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1D4EA9B-1DF5-4DEA-9F34-AC125E93E23C}"/>
                    </a:ext>
                  </a:extLst>
                </p14:cNvPr>
                <p14:cNvContentPartPr/>
                <p14:nvPr/>
              </p14:nvContentPartPr>
              <p14:xfrm>
                <a:off x="3036080" y="5692444"/>
                <a:ext cx="205560" cy="140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1D4EA9B-1DF5-4DEA-9F34-AC125E93E23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018440" y="5674804"/>
                  <a:ext cx="241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4899C24-94F0-4253-947E-7D7D26D26E22}"/>
                    </a:ext>
                  </a:extLst>
                </p14:cNvPr>
                <p14:cNvContentPartPr/>
                <p14:nvPr/>
              </p14:nvContentPartPr>
              <p14:xfrm>
                <a:off x="3264320" y="5686324"/>
                <a:ext cx="112680" cy="110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4899C24-94F0-4253-947E-7D7D26D26E2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246680" y="5668324"/>
                  <a:ext cx="148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C09722A-CE69-4317-A2AA-636C750B2E63}"/>
                    </a:ext>
                  </a:extLst>
                </p14:cNvPr>
                <p14:cNvContentPartPr/>
                <p14:nvPr/>
              </p14:nvContentPartPr>
              <p14:xfrm>
                <a:off x="3440360" y="5737444"/>
                <a:ext cx="291960" cy="92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C09722A-CE69-4317-A2AA-636C750B2E6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422360" y="5719804"/>
                  <a:ext cx="327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D6E95CB-4B97-4EC3-BC89-C65E760C92C5}"/>
                    </a:ext>
                  </a:extLst>
                </p14:cNvPr>
                <p14:cNvContentPartPr/>
                <p14:nvPr/>
              </p14:nvContentPartPr>
              <p14:xfrm>
                <a:off x="3736280" y="5688484"/>
                <a:ext cx="268560" cy="282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D6E95CB-4B97-4EC3-BC89-C65E760C92C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718280" y="5670844"/>
                  <a:ext cx="3042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5523819-C350-48CE-BA8C-DF66F4931871}"/>
                    </a:ext>
                  </a:extLst>
                </p14:cNvPr>
                <p14:cNvContentPartPr/>
                <p14:nvPr/>
              </p14:nvContentPartPr>
              <p14:xfrm>
                <a:off x="4024280" y="5674804"/>
                <a:ext cx="560880" cy="117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5523819-C350-48CE-BA8C-DF66F493187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006280" y="5656804"/>
                  <a:ext cx="596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BCC3B22-B8E5-4FD0-A06C-958BABF60BA6}"/>
                    </a:ext>
                  </a:extLst>
                </p14:cNvPr>
                <p14:cNvContentPartPr/>
                <p14:nvPr/>
              </p14:nvContentPartPr>
              <p14:xfrm>
                <a:off x="2707400" y="6160444"/>
                <a:ext cx="113760" cy="186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BCC3B22-B8E5-4FD0-A06C-958BABF60BA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689760" y="6142804"/>
                  <a:ext cx="149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E57EED1-9A40-4F7E-86B5-93FDCD915898}"/>
                    </a:ext>
                  </a:extLst>
                </p14:cNvPr>
                <p14:cNvContentPartPr/>
                <p14:nvPr/>
              </p14:nvContentPartPr>
              <p14:xfrm>
                <a:off x="2849240" y="6235324"/>
                <a:ext cx="227160" cy="83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E57EED1-9A40-4F7E-86B5-93FDCD91589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831600" y="6217684"/>
                  <a:ext cx="262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F4A9DE0-7315-4D3D-B14B-361496239A9A}"/>
                    </a:ext>
                  </a:extLst>
                </p14:cNvPr>
                <p14:cNvContentPartPr/>
                <p14:nvPr/>
              </p14:nvContentPartPr>
              <p14:xfrm>
                <a:off x="3426680" y="6123724"/>
                <a:ext cx="24480" cy="146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F4A9DE0-7315-4D3D-B14B-361496239A9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409040" y="6106084"/>
                  <a:ext cx="60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88A5867-A9FC-4F31-81C5-C95D3B7BC7A7}"/>
                    </a:ext>
                  </a:extLst>
                </p14:cNvPr>
                <p14:cNvContentPartPr/>
                <p14:nvPr/>
              </p14:nvContentPartPr>
              <p14:xfrm>
                <a:off x="3488240" y="6144244"/>
                <a:ext cx="14760" cy="147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88A5867-A9FC-4F31-81C5-C95D3B7BC7A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470240" y="6126604"/>
                  <a:ext cx="50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074703D-F6F4-4A05-93CC-A2DB6ED05BD1}"/>
                    </a:ext>
                  </a:extLst>
                </p14:cNvPr>
                <p14:cNvContentPartPr/>
                <p14:nvPr/>
              </p14:nvContentPartPr>
              <p14:xfrm>
                <a:off x="3432440" y="6170524"/>
                <a:ext cx="344160" cy="240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074703D-F6F4-4A05-93CC-A2DB6ED05BD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414800" y="6152884"/>
                  <a:ext cx="379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1AE1FB2-D475-4688-80C5-D8D344FDB55A}"/>
                    </a:ext>
                  </a:extLst>
                </p14:cNvPr>
                <p14:cNvContentPartPr/>
                <p14:nvPr/>
              </p14:nvContentPartPr>
              <p14:xfrm>
                <a:off x="3821600" y="6131284"/>
                <a:ext cx="38880" cy="43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1AE1FB2-D475-4688-80C5-D8D344FDB55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803960" y="6113644"/>
                  <a:ext cx="74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3B56E7C-1B5C-4362-A270-76CC914A1255}"/>
                    </a:ext>
                  </a:extLst>
                </p14:cNvPr>
                <p14:cNvContentPartPr/>
                <p14:nvPr/>
              </p14:nvContentPartPr>
              <p14:xfrm>
                <a:off x="3817640" y="5936884"/>
                <a:ext cx="761760" cy="393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3B56E7C-1B5C-4362-A270-76CC914A125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799640" y="5919244"/>
                  <a:ext cx="7974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EE649B6-91AC-4474-8D48-71FDC938826A}"/>
                    </a:ext>
                  </a:extLst>
                </p14:cNvPr>
                <p14:cNvContentPartPr/>
                <p14:nvPr/>
              </p14:nvContentPartPr>
              <p14:xfrm>
                <a:off x="4155320" y="6017164"/>
                <a:ext cx="228600" cy="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EE649B6-91AC-4474-8D48-71FDC938826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137680" y="5999524"/>
                  <a:ext cx="2642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690EB86-70C5-410F-A8BE-10BA419FD3F8}"/>
              </a:ext>
            </a:extLst>
          </p:cNvPr>
          <p:cNvGrpSpPr/>
          <p:nvPr/>
        </p:nvGrpSpPr>
        <p:grpSpPr>
          <a:xfrm>
            <a:off x="5225960" y="6084124"/>
            <a:ext cx="933120" cy="334440"/>
            <a:chOff x="5225960" y="6084124"/>
            <a:chExt cx="93312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C51F24C-B107-4709-8C0A-DA29BBEFA0FB}"/>
                    </a:ext>
                  </a:extLst>
                </p14:cNvPr>
                <p14:cNvContentPartPr/>
                <p14:nvPr/>
              </p14:nvContentPartPr>
              <p14:xfrm>
                <a:off x="5225960" y="6084124"/>
                <a:ext cx="754920" cy="334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C51F24C-B107-4709-8C0A-DA29BBEFA0F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208320" y="6066124"/>
                  <a:ext cx="7905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3A49598-EA67-40C0-AC1D-6801E932136F}"/>
                    </a:ext>
                  </a:extLst>
                </p14:cNvPr>
                <p14:cNvContentPartPr/>
                <p14:nvPr/>
              </p14:nvContentPartPr>
              <p14:xfrm>
                <a:off x="6118760" y="6126244"/>
                <a:ext cx="40320" cy="12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3A49598-EA67-40C0-AC1D-6801E932136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101120" y="6108604"/>
                  <a:ext cx="759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A51D54F-4CB0-4990-B99D-C2655727120D}"/>
              </a:ext>
            </a:extLst>
          </p:cNvPr>
          <p:cNvGrpSpPr/>
          <p:nvPr/>
        </p:nvGrpSpPr>
        <p:grpSpPr>
          <a:xfrm>
            <a:off x="6431240" y="5981164"/>
            <a:ext cx="1110960" cy="189000"/>
            <a:chOff x="6431240" y="5981164"/>
            <a:chExt cx="111096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57299B5-C900-456C-976D-709A649CB882}"/>
                    </a:ext>
                  </a:extLst>
                </p14:cNvPr>
                <p14:cNvContentPartPr/>
                <p14:nvPr/>
              </p14:nvContentPartPr>
              <p14:xfrm>
                <a:off x="6431240" y="6036244"/>
                <a:ext cx="142920" cy="118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57299B5-C900-456C-976D-709A649CB88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13240" y="6018244"/>
                  <a:ext cx="178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23EB523-6D4E-4B63-8D83-A66E7D8EF953}"/>
                    </a:ext>
                  </a:extLst>
                </p14:cNvPr>
                <p14:cNvContentPartPr/>
                <p14:nvPr/>
              </p14:nvContentPartPr>
              <p14:xfrm>
                <a:off x="6811760" y="6035164"/>
                <a:ext cx="232920" cy="131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23EB523-6D4E-4B63-8D83-A66E7D8EF95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794120" y="6017524"/>
                  <a:ext cx="268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614DD6A-C54E-407E-A582-D2205BD60676}"/>
                    </a:ext>
                  </a:extLst>
                </p14:cNvPr>
                <p14:cNvContentPartPr/>
                <p14:nvPr/>
              </p14:nvContentPartPr>
              <p14:xfrm>
                <a:off x="6923720" y="6007804"/>
                <a:ext cx="364320" cy="162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614DD6A-C54E-407E-A582-D2205BD6067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906080" y="5989804"/>
                  <a:ext cx="399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AAD0654-EAA4-4478-A7E1-52486B65B691}"/>
                    </a:ext>
                  </a:extLst>
                </p14:cNvPr>
                <p14:cNvContentPartPr/>
                <p14:nvPr/>
              </p14:nvContentPartPr>
              <p14:xfrm>
                <a:off x="7319360" y="5981164"/>
                <a:ext cx="34560" cy="159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AAD0654-EAA4-4478-A7E1-52486B65B69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301720" y="5963524"/>
                  <a:ext cx="70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BC9A85F-19F1-4A45-9A3E-B5FEAEDF6E9F}"/>
                    </a:ext>
                  </a:extLst>
                </p14:cNvPr>
                <p14:cNvContentPartPr/>
                <p14:nvPr/>
              </p14:nvContentPartPr>
              <p14:xfrm>
                <a:off x="7273640" y="6058204"/>
                <a:ext cx="268560" cy="80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BC9A85F-19F1-4A45-9A3E-B5FEAEDF6E9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256000" y="6040204"/>
                  <a:ext cx="30420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9F17330-6689-4F59-9DCA-B277479D8371}"/>
              </a:ext>
            </a:extLst>
          </p:cNvPr>
          <p:cNvGrpSpPr/>
          <p:nvPr/>
        </p:nvGrpSpPr>
        <p:grpSpPr>
          <a:xfrm>
            <a:off x="1263800" y="6473284"/>
            <a:ext cx="635040" cy="251280"/>
            <a:chOff x="1263800" y="6473284"/>
            <a:chExt cx="63504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38AD52C-1A22-4337-88E9-65B1279AEE48}"/>
                    </a:ext>
                  </a:extLst>
                </p14:cNvPr>
                <p14:cNvContentPartPr/>
                <p14:nvPr/>
              </p14:nvContentPartPr>
              <p14:xfrm>
                <a:off x="1263800" y="6594604"/>
                <a:ext cx="221400" cy="15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38AD52C-1A22-4337-88E9-65B1279AEE4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245800" y="6576964"/>
                  <a:ext cx="257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FF11032-07D6-4F03-A4C9-863B5829891F}"/>
                    </a:ext>
                  </a:extLst>
                </p14:cNvPr>
                <p14:cNvContentPartPr/>
                <p14:nvPr/>
              </p14:nvContentPartPr>
              <p14:xfrm>
                <a:off x="1618760" y="6473284"/>
                <a:ext cx="18720" cy="251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FF11032-07D6-4F03-A4C9-863B5829891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601120" y="6455284"/>
                  <a:ext cx="543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6463E63-8286-42F2-9F9D-FE0476873B3B}"/>
                    </a:ext>
                  </a:extLst>
                </p14:cNvPr>
                <p14:cNvContentPartPr/>
                <p14:nvPr/>
              </p14:nvContentPartPr>
              <p14:xfrm>
                <a:off x="1741520" y="6594604"/>
                <a:ext cx="157320" cy="6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6463E63-8286-42F2-9F9D-FE0476873B3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723520" y="6576964"/>
                  <a:ext cx="192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5897CA6-6CE9-455F-9932-035671A68C85}"/>
                    </a:ext>
                  </a:extLst>
                </p14:cNvPr>
                <p14:cNvContentPartPr/>
                <p14:nvPr/>
              </p14:nvContentPartPr>
              <p14:xfrm>
                <a:off x="1706600" y="6497764"/>
                <a:ext cx="10800" cy="206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5897CA6-6CE9-455F-9932-035671A68C8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688600" y="6479764"/>
                  <a:ext cx="4644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67606095-089C-491D-A182-1199624C71FB}"/>
              </a:ext>
            </a:extLst>
          </p:cNvPr>
          <p:cNvGrpSpPr/>
          <p:nvPr/>
        </p:nvGrpSpPr>
        <p:grpSpPr>
          <a:xfrm>
            <a:off x="3258560" y="6447364"/>
            <a:ext cx="992520" cy="484356"/>
            <a:chOff x="3258560" y="6447364"/>
            <a:chExt cx="992520" cy="4843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36F1EE1-F814-4BF8-B6DE-AFC3855FD2D1}"/>
                    </a:ext>
                  </a:extLst>
                </p14:cNvPr>
                <p14:cNvContentPartPr/>
                <p14:nvPr/>
              </p14:nvContentPartPr>
              <p14:xfrm>
                <a:off x="3503000" y="6454204"/>
                <a:ext cx="279000" cy="192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36F1EE1-F814-4BF8-B6DE-AFC3855FD2D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485360" y="6436204"/>
                  <a:ext cx="314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49026B7-42CF-48B2-84EC-B4ABB4B35050}"/>
                    </a:ext>
                  </a:extLst>
                </p14:cNvPr>
                <p14:cNvContentPartPr/>
                <p14:nvPr/>
              </p14:nvContentPartPr>
              <p14:xfrm>
                <a:off x="3818720" y="6447364"/>
                <a:ext cx="168840" cy="151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49026B7-42CF-48B2-84EC-B4ABB4B3505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801080" y="6429364"/>
                  <a:ext cx="204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5288DD5-7B6A-4D93-A169-6BDD9BF38E11}"/>
                    </a:ext>
                  </a:extLst>
                </p14:cNvPr>
                <p14:cNvContentPartPr/>
                <p14:nvPr/>
              </p14:nvContentPartPr>
              <p14:xfrm>
                <a:off x="4028600" y="6480484"/>
                <a:ext cx="20160" cy="97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5288DD5-7B6A-4D93-A169-6BDD9BF38E1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010600" y="6462844"/>
                  <a:ext cx="55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96C5128-A41F-4901-B332-3CAC9C86AC81}"/>
                    </a:ext>
                  </a:extLst>
                </p14:cNvPr>
                <p14:cNvContentPartPr/>
                <p14:nvPr/>
              </p14:nvContentPartPr>
              <p14:xfrm>
                <a:off x="3968840" y="6489484"/>
                <a:ext cx="78840" cy="100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96C5128-A41F-4901-B332-3CAC9C86AC8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51200" y="6471484"/>
                  <a:ext cx="114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06FBBDB-47F2-4042-8CC1-0E2CD456BF60}"/>
                    </a:ext>
                  </a:extLst>
                </p14:cNvPr>
                <p14:cNvContentPartPr/>
                <p14:nvPr/>
              </p14:nvContentPartPr>
              <p14:xfrm>
                <a:off x="4048400" y="6477604"/>
                <a:ext cx="202680" cy="75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06FBBDB-47F2-4042-8CC1-0E2CD456BF6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30760" y="6459964"/>
                  <a:ext cx="238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CE4E2A8-99F5-4C84-99BF-C8DFD28809BE}"/>
                    </a:ext>
                  </a:extLst>
                </p14:cNvPr>
                <p14:cNvContentPartPr/>
                <p14:nvPr/>
              </p14:nvContentPartPr>
              <p14:xfrm>
                <a:off x="3305720" y="6634564"/>
                <a:ext cx="360" cy="118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CE4E2A8-99F5-4C84-99BF-C8DFD28809B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287720" y="6616564"/>
                  <a:ext cx="36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E44DC0F-5D6A-4C74-B06A-5EF120F3496D}"/>
                    </a:ext>
                  </a:extLst>
                </p14:cNvPr>
                <p14:cNvContentPartPr/>
                <p14:nvPr/>
              </p14:nvContentPartPr>
              <p14:xfrm>
                <a:off x="3351080" y="6646084"/>
                <a:ext cx="41760" cy="123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E44DC0F-5D6A-4C74-B06A-5EF120F3496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333440" y="6628084"/>
                  <a:ext cx="77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1E26E7A-74B8-40B4-B738-6621C02032A0}"/>
                    </a:ext>
                  </a:extLst>
                </p14:cNvPr>
                <p14:cNvContentPartPr/>
                <p14:nvPr/>
              </p14:nvContentPartPr>
              <p14:xfrm>
                <a:off x="3258560" y="6709084"/>
                <a:ext cx="267480" cy="191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1E26E7A-74B8-40B4-B738-6621C02032A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240560" y="6691444"/>
                  <a:ext cx="303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1FAF0C9-ACF4-4D6E-B301-8FEB556FB4EF}"/>
                    </a:ext>
                  </a:extLst>
                </p14:cNvPr>
                <p14:cNvContentPartPr/>
                <p14:nvPr/>
              </p14:nvContentPartPr>
              <p14:xfrm>
                <a:off x="3552320" y="6709600"/>
                <a:ext cx="360" cy="2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1FAF0C9-ACF4-4D6E-B301-8FEB556FB4E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534320" y="6691600"/>
                  <a:ext cx="36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34E13AC-3A44-4D1C-8DE9-31C53B3FD0F0}"/>
                    </a:ext>
                  </a:extLst>
                </p14:cNvPr>
                <p14:cNvContentPartPr/>
                <p14:nvPr/>
              </p14:nvContentPartPr>
              <p14:xfrm>
                <a:off x="3618200" y="6702760"/>
                <a:ext cx="237960" cy="107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34E13AC-3A44-4D1C-8DE9-31C53B3FD0F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600560" y="6684760"/>
                  <a:ext cx="273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5A23D27-134D-4B33-80F0-990B2DB652B8}"/>
                    </a:ext>
                  </a:extLst>
                </p14:cNvPr>
                <p14:cNvContentPartPr/>
                <p14:nvPr/>
              </p14:nvContentPartPr>
              <p14:xfrm>
                <a:off x="3708920" y="6678640"/>
                <a:ext cx="385200" cy="253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5A23D27-134D-4B33-80F0-990B2DB652B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691280" y="6660640"/>
                  <a:ext cx="420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B484046-C9ED-42E1-96D3-DDF3B6DC9531}"/>
                    </a:ext>
                  </a:extLst>
                </p14:cNvPr>
                <p14:cNvContentPartPr/>
                <p14:nvPr/>
              </p14:nvContentPartPr>
              <p14:xfrm>
                <a:off x="4202480" y="6757969"/>
                <a:ext cx="360" cy="1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B484046-C9ED-42E1-96D3-DDF3B6DC953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184480" y="6740329"/>
                  <a:ext cx="360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2820380-2C30-4CA8-A6D1-B7E8FBEE6AA7}"/>
              </a:ext>
            </a:extLst>
          </p:cNvPr>
          <p:cNvGrpSpPr/>
          <p:nvPr/>
        </p:nvGrpSpPr>
        <p:grpSpPr>
          <a:xfrm>
            <a:off x="5636720" y="6502369"/>
            <a:ext cx="915840" cy="270000"/>
            <a:chOff x="5636720" y="6502369"/>
            <a:chExt cx="91584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3A2FE1C-57F1-4438-BA3F-6A8A6FFC8B02}"/>
                    </a:ext>
                  </a:extLst>
                </p14:cNvPr>
                <p14:cNvContentPartPr/>
                <p14:nvPr/>
              </p14:nvContentPartPr>
              <p14:xfrm>
                <a:off x="5636720" y="6634489"/>
                <a:ext cx="325440" cy="12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3A2FE1C-57F1-4438-BA3F-6A8A6FFC8B0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619080" y="6616489"/>
                  <a:ext cx="361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8705599-EAB3-4F1E-9FE5-A6CB700C0DDF}"/>
                    </a:ext>
                  </a:extLst>
                </p14:cNvPr>
                <p14:cNvContentPartPr/>
                <p14:nvPr/>
              </p14:nvContentPartPr>
              <p14:xfrm>
                <a:off x="5971880" y="6520369"/>
                <a:ext cx="23040" cy="252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8705599-EAB3-4F1E-9FE5-A6CB700C0DD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954240" y="6502369"/>
                  <a:ext cx="586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107305F-7D2B-4E68-95A5-1ADA178BD9E2}"/>
                    </a:ext>
                  </a:extLst>
                </p14:cNvPr>
                <p14:cNvContentPartPr/>
                <p14:nvPr/>
              </p14:nvContentPartPr>
              <p14:xfrm>
                <a:off x="6067640" y="6502369"/>
                <a:ext cx="25920" cy="232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107305F-7D2B-4E68-95A5-1ADA178BD9E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49640" y="6484369"/>
                  <a:ext cx="61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00489A6-B3C2-4311-B990-B513D8C8D482}"/>
                    </a:ext>
                  </a:extLst>
                </p14:cNvPr>
                <p14:cNvContentPartPr/>
                <p14:nvPr/>
              </p14:nvContentPartPr>
              <p14:xfrm>
                <a:off x="6203000" y="6602449"/>
                <a:ext cx="349560" cy="27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00489A6-B3C2-4311-B990-B513D8C8D48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185000" y="6584449"/>
                  <a:ext cx="3852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3DC08D57-A522-4C24-817E-0B5659CF36D8}"/>
                  </a:ext>
                </a:extLst>
              </p14:cNvPr>
              <p14:cNvContentPartPr/>
              <p14:nvPr/>
            </p14:nvContentPartPr>
            <p14:xfrm>
              <a:off x="245360" y="1749289"/>
              <a:ext cx="6618240" cy="106020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3DC08D57-A522-4C24-817E-0B5659CF36D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236720" y="1740289"/>
                <a:ext cx="6635880" cy="10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7BA3AA04-9F3F-45DC-A1E8-9DCB9E7CD0F8}"/>
              </a:ext>
            </a:extLst>
          </p:cNvPr>
          <p:cNvGrpSpPr/>
          <p:nvPr/>
        </p:nvGrpSpPr>
        <p:grpSpPr>
          <a:xfrm>
            <a:off x="3700667" y="3008800"/>
            <a:ext cx="180000" cy="160560"/>
            <a:chOff x="3700667" y="3008800"/>
            <a:chExt cx="18000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BEF5B9-FB41-4F9C-808D-18B67DC2895C}"/>
                    </a:ext>
                  </a:extLst>
                </p14:cNvPr>
                <p14:cNvContentPartPr/>
                <p14:nvPr/>
              </p14:nvContentPartPr>
              <p14:xfrm>
                <a:off x="3702107" y="3008800"/>
                <a:ext cx="178560" cy="7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BEF5B9-FB41-4F9C-808D-18B67DC2895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684107" y="2990800"/>
                  <a:ext cx="214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C747BC8-FB30-4B1B-A9E9-F135550CD747}"/>
                    </a:ext>
                  </a:extLst>
                </p14:cNvPr>
                <p14:cNvContentPartPr/>
                <p14:nvPr/>
              </p14:nvContentPartPr>
              <p14:xfrm>
                <a:off x="3700667" y="3034360"/>
                <a:ext cx="4680" cy="135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C747BC8-FB30-4B1B-A9E9-F135550CD74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682667" y="3016720"/>
                  <a:ext cx="4032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3BB603D4-DF06-43CB-90A8-B864E609D71F}"/>
              </a:ext>
            </a:extLst>
          </p:cNvPr>
          <p:cNvGrpSpPr/>
          <p:nvPr/>
        </p:nvGrpSpPr>
        <p:grpSpPr>
          <a:xfrm>
            <a:off x="3925667" y="3106360"/>
            <a:ext cx="1914120" cy="377280"/>
            <a:chOff x="3925667" y="3106360"/>
            <a:chExt cx="191412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301B1E9-1C33-41D2-AF1A-1B4FB6220F84}"/>
                    </a:ext>
                  </a:extLst>
                </p14:cNvPr>
                <p14:cNvContentPartPr/>
                <p14:nvPr/>
              </p14:nvContentPartPr>
              <p14:xfrm>
                <a:off x="3925667" y="3122920"/>
                <a:ext cx="169200" cy="184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301B1E9-1C33-41D2-AF1A-1B4FB6220F8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907667" y="3105280"/>
                  <a:ext cx="204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95F51B4-7D84-4C73-B1E5-1C3C10A11E90}"/>
                    </a:ext>
                  </a:extLst>
                </p14:cNvPr>
                <p14:cNvContentPartPr/>
                <p14:nvPr/>
              </p14:nvContentPartPr>
              <p14:xfrm>
                <a:off x="4163987" y="3131920"/>
                <a:ext cx="15840" cy="153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95F51B4-7D84-4C73-B1E5-1C3C10A11E9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146347" y="3113920"/>
                  <a:ext cx="51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649E5B-C59E-4EEB-808A-A6A951602996}"/>
                    </a:ext>
                  </a:extLst>
                </p14:cNvPr>
                <p14:cNvContentPartPr/>
                <p14:nvPr/>
              </p14:nvContentPartPr>
              <p14:xfrm>
                <a:off x="4135547" y="3121120"/>
                <a:ext cx="129960" cy="89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649E5B-C59E-4EEB-808A-A6A95160299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117547" y="3103480"/>
                  <a:ext cx="165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77240CD-D482-4410-886E-2C19D1A13AEA}"/>
                    </a:ext>
                  </a:extLst>
                </p14:cNvPr>
                <p14:cNvContentPartPr/>
                <p14:nvPr/>
              </p14:nvContentPartPr>
              <p14:xfrm>
                <a:off x="4306547" y="3125800"/>
                <a:ext cx="147240" cy="175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77240CD-D482-4410-886E-2C19D1A13AE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288907" y="3108160"/>
                  <a:ext cx="182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7B70CE0-ADD7-4F53-BB61-BE0F478D2198}"/>
                    </a:ext>
                  </a:extLst>
                </p14:cNvPr>
                <p14:cNvContentPartPr/>
                <p14:nvPr/>
              </p14:nvContentPartPr>
              <p14:xfrm>
                <a:off x="4520387" y="3118240"/>
                <a:ext cx="137160" cy="191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7B70CE0-ADD7-4F53-BB61-BE0F478D219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502747" y="3100240"/>
                  <a:ext cx="172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9357F39-4EC7-40C3-A891-D6D46FCCC56D}"/>
                    </a:ext>
                  </a:extLst>
                </p14:cNvPr>
                <p14:cNvContentPartPr/>
                <p14:nvPr/>
              </p14:nvContentPartPr>
              <p14:xfrm>
                <a:off x="4829987" y="3223000"/>
                <a:ext cx="111600" cy="10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9357F39-4EC7-40C3-A891-D6D46FCCC56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11987" y="3205360"/>
                  <a:ext cx="147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296EB44-B86E-438D-BFBF-CAE869936625}"/>
                    </a:ext>
                  </a:extLst>
                </p14:cNvPr>
                <p14:cNvContentPartPr/>
                <p14:nvPr/>
              </p14:nvContentPartPr>
              <p14:xfrm>
                <a:off x="5091707" y="3176560"/>
                <a:ext cx="317160" cy="307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296EB44-B86E-438D-BFBF-CAE86993662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074067" y="3158560"/>
                  <a:ext cx="3528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F267E42-CDBA-468F-A134-0F8E051B80D6}"/>
                    </a:ext>
                  </a:extLst>
                </p14:cNvPr>
                <p14:cNvContentPartPr/>
                <p14:nvPr/>
              </p14:nvContentPartPr>
              <p14:xfrm>
                <a:off x="5444507" y="3122560"/>
                <a:ext cx="227160" cy="201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F267E42-CDBA-468F-A134-0F8E051B80D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426507" y="3104560"/>
                  <a:ext cx="262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C8D4A6D-1F2B-448A-88F5-D9668F7C4E1F}"/>
                    </a:ext>
                  </a:extLst>
                </p14:cNvPr>
                <p14:cNvContentPartPr/>
                <p14:nvPr/>
              </p14:nvContentPartPr>
              <p14:xfrm>
                <a:off x="5642507" y="3162880"/>
                <a:ext cx="36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C8D4A6D-1F2B-448A-88F5-D9668F7C4E1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624867" y="31448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70502BF-A83C-4C0E-A8B6-109C06E1C476}"/>
                    </a:ext>
                  </a:extLst>
                </p14:cNvPr>
                <p14:cNvContentPartPr/>
                <p14:nvPr/>
              </p14:nvContentPartPr>
              <p14:xfrm>
                <a:off x="5728187" y="3106360"/>
                <a:ext cx="111600" cy="221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70502BF-A83C-4C0E-A8B6-109C06E1C47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710187" y="3088360"/>
                  <a:ext cx="147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0D44F2F-486C-4E2F-B546-1D8C64D6F46F}"/>
                    </a:ext>
                  </a:extLst>
                </p14:cNvPr>
                <p14:cNvContentPartPr/>
                <p14:nvPr/>
              </p14:nvContentPartPr>
              <p14:xfrm>
                <a:off x="5686787" y="3224440"/>
                <a:ext cx="153000" cy="4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0D44F2F-486C-4E2F-B546-1D8C64D6F46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669147" y="3206440"/>
                  <a:ext cx="1886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68DA229-B0D5-4B9B-BA74-116FFE8C040D}"/>
              </a:ext>
            </a:extLst>
          </p:cNvPr>
          <p:cNvGrpSpPr/>
          <p:nvPr/>
        </p:nvGrpSpPr>
        <p:grpSpPr>
          <a:xfrm>
            <a:off x="6071987" y="3032200"/>
            <a:ext cx="929880" cy="381240"/>
            <a:chOff x="6071987" y="3032200"/>
            <a:chExt cx="92988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A2A9D90-6043-48AE-BEFB-E0AB6D9497FD}"/>
                    </a:ext>
                  </a:extLst>
                </p14:cNvPr>
                <p14:cNvContentPartPr/>
                <p14:nvPr/>
              </p14:nvContentPartPr>
              <p14:xfrm>
                <a:off x="6071987" y="3032200"/>
                <a:ext cx="181800" cy="247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A2A9D90-6043-48AE-BEFB-E0AB6D9497F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053987" y="3014560"/>
                  <a:ext cx="2174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614F8C3-24D5-413E-8EFE-D25AAD20C2F5}"/>
                    </a:ext>
                  </a:extLst>
                </p14:cNvPr>
                <p14:cNvContentPartPr/>
                <p14:nvPr/>
              </p14:nvContentPartPr>
              <p14:xfrm>
                <a:off x="6103307" y="3210040"/>
                <a:ext cx="192960" cy="6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614F8C3-24D5-413E-8EFE-D25AAD20C2F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085307" y="3192400"/>
                  <a:ext cx="228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004B94C-7E99-42EC-A49C-7F8B3DCE306F}"/>
                    </a:ext>
                  </a:extLst>
                </p14:cNvPr>
                <p14:cNvContentPartPr/>
                <p14:nvPr/>
              </p14:nvContentPartPr>
              <p14:xfrm>
                <a:off x="6272867" y="3178360"/>
                <a:ext cx="120240" cy="96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004B94C-7E99-42EC-A49C-7F8B3DCE306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254867" y="3160360"/>
                  <a:ext cx="155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73F5614-F682-4AF7-AEA4-2C6E86709804}"/>
                    </a:ext>
                  </a:extLst>
                </p14:cNvPr>
                <p14:cNvContentPartPr/>
                <p14:nvPr/>
              </p14:nvContentPartPr>
              <p14:xfrm>
                <a:off x="6357107" y="3089440"/>
                <a:ext cx="50400" cy="13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73F5614-F682-4AF7-AEA4-2C6E8670980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339107" y="3071800"/>
                  <a:ext cx="86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B17D5E8-8B25-42F0-879D-6263B1661C68}"/>
                    </a:ext>
                  </a:extLst>
                </p14:cNvPr>
                <p14:cNvContentPartPr/>
                <p14:nvPr/>
              </p14:nvContentPartPr>
              <p14:xfrm>
                <a:off x="6443867" y="3066040"/>
                <a:ext cx="185760" cy="205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B17D5E8-8B25-42F0-879D-6263B1661C6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426227" y="3048040"/>
                  <a:ext cx="221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917BE8B-D023-42D9-B702-5725045484ED}"/>
                    </a:ext>
                  </a:extLst>
                </p14:cNvPr>
                <p14:cNvContentPartPr/>
                <p14:nvPr/>
              </p14:nvContentPartPr>
              <p14:xfrm>
                <a:off x="6624947" y="3169000"/>
                <a:ext cx="208440" cy="110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917BE8B-D023-42D9-B702-5725045484E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607307" y="3151000"/>
                  <a:ext cx="244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6E5B69A-834A-4239-A3C0-3EA9F26ADC48}"/>
                    </a:ext>
                  </a:extLst>
                </p14:cNvPr>
                <p14:cNvContentPartPr/>
                <p14:nvPr/>
              </p14:nvContentPartPr>
              <p14:xfrm>
                <a:off x="6713507" y="3188440"/>
                <a:ext cx="288360" cy="225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6E5B69A-834A-4239-A3C0-3EA9F26ADC4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695507" y="3170440"/>
                  <a:ext cx="324000" cy="26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8738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999D-35E6-4ED1-AAB1-7006081F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</a:rPr>
              <a:t>Analiza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varijanse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ponovljena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merenja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CA0A-FFEA-456F-9651-7F0572A8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Za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subjekat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RS" dirty="0"/>
              <a:t>z</a:t>
            </a:r>
            <a:r>
              <a:rPr lang="en-US" dirty="0"/>
              <a:t> u</a:t>
            </a:r>
            <a:r>
              <a:rPr lang="sr-Latn-RS" dirty="0"/>
              <a:t>z</a:t>
            </a:r>
            <a:r>
              <a:rPr lang="en-US" dirty="0" err="1"/>
              <a:t>orka</a:t>
            </a:r>
            <a:r>
              <a:rPr lang="en-US" dirty="0"/>
              <a:t> </a:t>
            </a:r>
            <a:r>
              <a:rPr lang="en-US" dirty="0" err="1"/>
              <a:t>merimo</a:t>
            </a:r>
            <a:r>
              <a:rPr lang="en-US" dirty="0"/>
              <a:t> tri </a:t>
            </a:r>
            <a:r>
              <a:rPr lang="sr-Latn-RS" dirty="0"/>
              <a:t>ili</a:t>
            </a:r>
            <a:r>
              <a:rPr lang="en-US" dirty="0"/>
              <a:t> vi</a:t>
            </a:r>
            <a:r>
              <a:rPr lang="sr-Latn-RS" dirty="0"/>
              <a:t>š</a:t>
            </a:r>
            <a:r>
              <a:rPr lang="en-US" dirty="0"/>
              <a:t>e puta</a:t>
            </a:r>
            <a:r>
              <a:rPr lang="sr-Latn-RS" dirty="0"/>
              <a:t> vrednosti obeležja na istoj intervalnoj skali. Merenja mogu biti učinjena u više vremenski trnutaka ili pod različitim uslovima.</a:t>
            </a:r>
            <a:endParaRPr lang="en-US" dirty="0"/>
          </a:p>
          <a:p>
            <a:r>
              <a:rPr lang="en-US" u="sng" dirty="0"/>
              <a:t>Primer</a:t>
            </a:r>
          </a:p>
          <a:p>
            <a:pPr lvl="1"/>
            <a:r>
              <a:rPr lang="sr-Latn-RS" dirty="0">
                <a:solidFill>
                  <a:srgbClr val="FF0000"/>
                </a:solidFill>
              </a:rPr>
              <a:t>Poređenje vrednosti seratonina kod pacijenata koji su podvrgnuti određenoj terapili, npr. Mere se vrednosti posle 1 meseca, 2 meseca i tri meseca.</a:t>
            </a:r>
          </a:p>
          <a:p>
            <a:pPr lvl="1"/>
            <a:r>
              <a:rPr lang="sr-Latn-RS" dirty="0">
                <a:solidFill>
                  <a:srgbClr val="FF0000"/>
                </a:solidFill>
              </a:rPr>
              <a:t>Poređenje odgovora ispitanika na tri lili više pitanja gde su odgovori dati na istoj skali (npr. 1=nimalo se ne slažem, do 5=potpuno se slažem)</a:t>
            </a:r>
          </a:p>
        </p:txBody>
      </p:sp>
    </p:spTree>
    <p:extLst>
      <p:ext uri="{BB962C8B-B14F-4D97-AF65-F5344CB8AC3E}">
        <p14:creationId xmlns:p14="http://schemas.microsoft.com/office/powerpoint/2010/main" val="229327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ANOVA</a:t>
            </a:r>
            <a:r>
              <a:rPr lang="en-US" b="1" dirty="0"/>
              <a:t> </a:t>
            </a:r>
            <a:r>
              <a:rPr lang="sr-Latn-RS" b="1" dirty="0"/>
              <a:t>za ponovna merenja</a:t>
            </a:r>
            <a:r>
              <a:rPr lang="en-US" b="1" dirty="0"/>
              <a:t>-</a:t>
            </a:r>
            <a:r>
              <a:rPr lang="sr-Latn-RS" b="1" dirty="0"/>
              <a:t> pretpostavke</a:t>
            </a:r>
            <a:endParaRPr lang="sr-Cyrl-R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441049" y="1629087"/>
            <a:ext cx="83169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Suštinski najčešće jedna neprekidna zavisna promenljiva merena na intervalnoj skali, iako se svako merenje upisuje u zasebnoj koloni, pa imamo ustvari više promenljivih (onoliko koliko ima zasebnih merenja); ponekad više zavisnih promenljivih koje se mere na istoj populaciji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Zavisna promenljiva ima normalnu raspodelu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Slučajni uzorci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C000"/>
                </a:solidFill>
              </a:rPr>
              <a:t>Homogenost varijanse u posmatranim grupama nije neophodna za multivarijacionu ANOVU</a:t>
            </a:r>
            <a:endParaRPr lang="sr-Cyrl-R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82C43C3-D227-40BD-8AA7-482EFEF88CE4}"/>
                  </a:ext>
                </a:extLst>
              </p14:cNvPr>
              <p14:cNvContentPartPr/>
              <p14:nvPr/>
            </p14:nvContentPartPr>
            <p14:xfrm>
              <a:off x="3849887" y="5537442"/>
              <a:ext cx="2160" cy="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82C43C3-D227-40BD-8AA7-482EFEF88C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1887" y="5519442"/>
                <a:ext cx="3780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2706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999D-35E6-4ED1-AAB1-7006081F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ANOVA za ponovljena merenja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CA0A-FFEA-456F-9651-7F0572A8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Primer</a:t>
            </a:r>
            <a:r>
              <a:rPr lang="sr-Latn-RS" dirty="0"/>
              <a:t>: Grupi studenata je u tri različita trenutka, pre slušanja kursa iz Statistike (Confid1), neposredno posle kursa (Confid2) i tri mesece nakon kursa (Confid3), mereno njihovo poverenje u sopstvene mogućnosti savladavanja statistike.</a:t>
            </a:r>
          </a:p>
          <a:p>
            <a:r>
              <a:rPr lang="sr-Latn-RS" dirty="0"/>
              <a:t>Sva tri puta su u pitanju rezultati testa od 10 do 40 bodova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69059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Jedno</a:t>
            </a:r>
            <a:r>
              <a:rPr lang="en-US" b="1" dirty="0" err="1">
                <a:solidFill>
                  <a:srgbClr val="FF0000"/>
                </a:solidFill>
              </a:rPr>
              <a:t>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za ponovljena merenja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365A6-36AA-4274-BABF-63C338015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450" b="37400"/>
          <a:stretch/>
        </p:blipFill>
        <p:spPr>
          <a:xfrm>
            <a:off x="148576" y="1556792"/>
            <a:ext cx="4968552" cy="4314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E0F71C-7A3B-4CDD-87AB-25D60E4B21FB}"/>
                  </a:ext>
                </a:extLst>
              </p14:cNvPr>
              <p14:cNvContentPartPr/>
              <p14:nvPr/>
            </p14:nvContentPartPr>
            <p14:xfrm>
              <a:off x="1944988" y="2605213"/>
              <a:ext cx="145440" cy="123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E0F71C-7A3B-4CDD-87AB-25D60E4B21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6988" y="2587573"/>
                <a:ext cx="1810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CD4B549-E745-43E3-BCC0-D01AFDDCCEE3}"/>
                  </a:ext>
                </a:extLst>
              </p14:cNvPr>
              <p14:cNvContentPartPr/>
              <p14:nvPr/>
            </p14:nvContentPartPr>
            <p14:xfrm>
              <a:off x="3280588" y="2979973"/>
              <a:ext cx="109800" cy="108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CD4B549-E745-43E3-BCC0-D01AFDDCCE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2588" y="2962333"/>
                <a:ext cx="1454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CA8E58C-1682-474D-85C8-D7E63DD2C4ED}"/>
                  </a:ext>
                </a:extLst>
              </p14:cNvPr>
              <p14:cNvContentPartPr/>
              <p14:nvPr/>
            </p14:nvContentPartPr>
            <p14:xfrm>
              <a:off x="3264748" y="3039733"/>
              <a:ext cx="34560" cy="28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CA8E58C-1682-474D-85C8-D7E63DD2C4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6748" y="3022093"/>
                <a:ext cx="70200" cy="6372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FC9506EF-FAB8-4F5E-955D-061ED249BB6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551" t="24801" r="40550" b="30400"/>
          <a:stretch/>
        </p:blipFill>
        <p:spPr>
          <a:xfrm>
            <a:off x="4313180" y="2231090"/>
            <a:ext cx="2819408" cy="3759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95D7BFA-9F5B-4AFF-B280-F3BE80195228}"/>
                  </a:ext>
                </a:extLst>
              </p14:cNvPr>
              <p14:cNvContentPartPr/>
              <p14:nvPr/>
            </p14:nvContentPartPr>
            <p14:xfrm>
              <a:off x="5640557" y="3166568"/>
              <a:ext cx="378360" cy="9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95D7BFA-9F5B-4AFF-B280-F3BE8019522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2557" y="3148568"/>
                <a:ext cx="414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0AFEC55-2188-477A-BCA3-296DA423741C}"/>
                  </a:ext>
                </a:extLst>
              </p14:cNvPr>
              <p14:cNvContentPartPr/>
              <p14:nvPr/>
            </p14:nvContentPartPr>
            <p14:xfrm>
              <a:off x="5623164" y="3418851"/>
              <a:ext cx="199440" cy="8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0AFEC55-2188-477A-BCA3-296DA423741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05524" y="3400851"/>
                <a:ext cx="2350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3C189E-100B-48FE-A8DB-20D7E7CA6C81}"/>
                  </a:ext>
                </a:extLst>
              </p14:cNvPr>
              <p14:cNvContentPartPr/>
              <p14:nvPr/>
            </p14:nvContentPartPr>
            <p14:xfrm>
              <a:off x="5117128" y="3510995"/>
              <a:ext cx="238680" cy="164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3C189E-100B-48FE-A8DB-20D7E7CA6C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99488" y="3492995"/>
                <a:ext cx="274320" cy="20052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4ABD558B-FA51-4698-B9F2-535E619B4C7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0550" t="26710" r="40921" b="31492"/>
          <a:stretch/>
        </p:blipFill>
        <p:spPr>
          <a:xfrm>
            <a:off x="6159756" y="3278644"/>
            <a:ext cx="2720692" cy="345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7220CE6-99B7-4CB9-A20F-33D67E2905B4}"/>
                  </a:ext>
                </a:extLst>
              </p14:cNvPr>
              <p14:cNvContentPartPr/>
              <p14:nvPr/>
            </p14:nvContentPartPr>
            <p14:xfrm>
              <a:off x="6799588" y="6259963"/>
              <a:ext cx="248400" cy="251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7220CE6-99B7-4CB9-A20F-33D67E2905B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81588" y="6242323"/>
                <a:ext cx="28404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B4C71F6-B75A-4B30-906D-CA6EAF47D84D}"/>
                  </a:ext>
                </a:extLst>
              </p14:cNvPr>
              <p14:cNvContentPartPr/>
              <p14:nvPr/>
            </p14:nvContentPartPr>
            <p14:xfrm>
              <a:off x="7135967" y="4503224"/>
              <a:ext cx="449280" cy="8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B4C71F6-B75A-4B30-906D-CA6EAF47D84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7967" y="4485584"/>
                <a:ext cx="48492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6619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Jedno</a:t>
            </a:r>
            <a:r>
              <a:rPr lang="en-US" b="1" dirty="0" err="1">
                <a:solidFill>
                  <a:srgbClr val="FF0000"/>
                </a:solidFill>
              </a:rPr>
              <a:t>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za ponovljena merenja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C2F284-B35D-4D69-BDD9-C9662B999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8" t="23400" r="34250" b="26200"/>
          <a:stretch/>
        </p:blipFill>
        <p:spPr>
          <a:xfrm>
            <a:off x="539552" y="1772815"/>
            <a:ext cx="3960440" cy="365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3B80666-C33D-4264-B560-9BFDE91C5B8E}"/>
                  </a:ext>
                </a:extLst>
              </p14:cNvPr>
              <p14:cNvContentPartPr/>
              <p14:nvPr/>
            </p14:nvContentPartPr>
            <p14:xfrm>
              <a:off x="1907704" y="2973493"/>
              <a:ext cx="316800" cy="27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3B80666-C33D-4264-B560-9BFDE91C5B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0064" y="2955493"/>
                <a:ext cx="3524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14B74A6-DBC8-4083-96D5-C981D05AA0C8}"/>
                  </a:ext>
                </a:extLst>
              </p14:cNvPr>
              <p14:cNvContentPartPr/>
              <p14:nvPr/>
            </p14:nvContentPartPr>
            <p14:xfrm>
              <a:off x="2826988" y="2489293"/>
              <a:ext cx="115920" cy="84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14B74A6-DBC8-4083-96D5-C981D05AA0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9348" y="2471293"/>
                <a:ext cx="151560" cy="1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8F8A2EC-A18E-42E4-9810-7DED97EF2C4A}"/>
              </a:ext>
            </a:extLst>
          </p:cNvPr>
          <p:cNvGrpSpPr/>
          <p:nvPr/>
        </p:nvGrpSpPr>
        <p:grpSpPr>
          <a:xfrm>
            <a:off x="2682268" y="2661733"/>
            <a:ext cx="185760" cy="221040"/>
            <a:chOff x="2682268" y="2661733"/>
            <a:chExt cx="18576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B34C857-0337-4823-A837-2BA0D7E13ACF}"/>
                    </a:ext>
                  </a:extLst>
                </p14:cNvPr>
                <p14:cNvContentPartPr/>
                <p14:nvPr/>
              </p14:nvContentPartPr>
              <p14:xfrm>
                <a:off x="2693068" y="2661733"/>
                <a:ext cx="122040" cy="51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B34C857-0337-4823-A837-2BA0D7E13AC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75428" y="2643733"/>
                  <a:ext cx="157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1FCD60-727A-4A78-84B3-29A5489690FB}"/>
                    </a:ext>
                  </a:extLst>
                </p14:cNvPr>
                <p14:cNvContentPartPr/>
                <p14:nvPr/>
              </p14:nvContentPartPr>
              <p14:xfrm>
                <a:off x="2682268" y="2760013"/>
                <a:ext cx="185760" cy="122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1FCD60-727A-4A78-84B3-29A5489690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64268" y="2742373"/>
                  <a:ext cx="22140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699F921-81AA-457D-96D3-41D0534E3412}"/>
                  </a:ext>
                </a:extLst>
              </p14:cNvPr>
              <p14:cNvContentPartPr/>
              <p14:nvPr/>
            </p14:nvContentPartPr>
            <p14:xfrm>
              <a:off x="3989428" y="3242413"/>
              <a:ext cx="110520" cy="10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699F921-81AA-457D-96D3-41D0534E341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71788" y="3224773"/>
                <a:ext cx="146160" cy="1418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B401C0F-D66A-4F89-B48A-1A865F78803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3463" t="19201" r="32675" b="23400"/>
          <a:stretch/>
        </p:blipFill>
        <p:spPr>
          <a:xfrm>
            <a:off x="4792588" y="1772815"/>
            <a:ext cx="3894212" cy="3713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D267BA4-80CC-482E-8304-227AEF30FF2B}"/>
              </a:ext>
            </a:extLst>
          </p:cNvPr>
          <p:cNvGrpSpPr/>
          <p:nvPr/>
        </p:nvGrpSpPr>
        <p:grpSpPr>
          <a:xfrm>
            <a:off x="6598722" y="2639864"/>
            <a:ext cx="568800" cy="279720"/>
            <a:chOff x="6598722" y="2639864"/>
            <a:chExt cx="56880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2BDF74-64AF-4073-9433-ACDB2BB02660}"/>
                    </a:ext>
                  </a:extLst>
                </p14:cNvPr>
                <p14:cNvContentPartPr/>
                <p14:nvPr/>
              </p14:nvContentPartPr>
              <p14:xfrm>
                <a:off x="6912282" y="2707544"/>
                <a:ext cx="255240" cy="8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2BDF74-64AF-4073-9433-ACDB2BB0266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94642" y="2689904"/>
                  <a:ext cx="290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C5A3027-044B-4700-AA44-F00048F871FD}"/>
                    </a:ext>
                  </a:extLst>
                </p14:cNvPr>
                <p14:cNvContentPartPr/>
                <p14:nvPr/>
              </p14:nvContentPartPr>
              <p14:xfrm>
                <a:off x="6598722" y="2639864"/>
                <a:ext cx="324360" cy="279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C5A3027-044B-4700-AA44-F00048F871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80722" y="2621864"/>
                  <a:ext cx="360000" cy="31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231AC37-F8C5-46B7-A9E5-2E928237E070}"/>
                  </a:ext>
                </a:extLst>
              </p14:cNvPr>
              <p14:cNvContentPartPr/>
              <p14:nvPr/>
            </p14:nvContentPartPr>
            <p14:xfrm>
              <a:off x="6830922" y="3068984"/>
              <a:ext cx="186840" cy="13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231AC37-F8C5-46B7-A9E5-2E928237E07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13282" y="3050984"/>
                <a:ext cx="2224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BAE5458-4679-4862-8833-4F4C99BE63CF}"/>
                  </a:ext>
                </a:extLst>
              </p14:cNvPr>
              <p14:cNvContentPartPr/>
              <p14:nvPr/>
            </p14:nvContentPartPr>
            <p14:xfrm>
              <a:off x="7582242" y="3384704"/>
              <a:ext cx="173160" cy="1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BAE5458-4679-4862-8833-4F4C99BE63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4602" y="3366704"/>
                <a:ext cx="2088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18DB962-9C6A-44EF-BF06-6B845F9DCAE0}"/>
                  </a:ext>
                </a:extLst>
              </p14:cNvPr>
              <p14:cNvContentPartPr/>
              <p14:nvPr/>
            </p14:nvContentPartPr>
            <p14:xfrm>
              <a:off x="7557042" y="3484784"/>
              <a:ext cx="26280" cy="31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18DB962-9C6A-44EF-BF06-6B845F9DCAE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39402" y="3467144"/>
                <a:ext cx="6192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B3ADE37-9203-4C52-96DD-4A5E549E11BB}"/>
              </a:ext>
            </a:extLst>
          </p:cNvPr>
          <p:cNvGrpSpPr/>
          <p:nvPr/>
        </p:nvGrpSpPr>
        <p:grpSpPr>
          <a:xfrm>
            <a:off x="5213802" y="3800864"/>
            <a:ext cx="192240" cy="273600"/>
            <a:chOff x="5213802" y="3800864"/>
            <a:chExt cx="19224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BED7292-ED81-4ECE-88C8-AC51BF073882}"/>
                    </a:ext>
                  </a:extLst>
                </p14:cNvPr>
                <p14:cNvContentPartPr/>
                <p14:nvPr/>
              </p14:nvContentPartPr>
              <p14:xfrm>
                <a:off x="5220642" y="3800864"/>
                <a:ext cx="174960" cy="133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BED7292-ED81-4ECE-88C8-AC51BF07388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02642" y="3783224"/>
                  <a:ext cx="210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0EC2DE-FDA9-48F2-B353-76F8EEBEF5D9}"/>
                    </a:ext>
                  </a:extLst>
                </p14:cNvPr>
                <p14:cNvContentPartPr/>
                <p14:nvPr/>
              </p14:nvContentPartPr>
              <p14:xfrm>
                <a:off x="5213802" y="3974384"/>
                <a:ext cx="192240" cy="100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0EC2DE-FDA9-48F2-B353-76F8EEBEF5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96162" y="3956744"/>
                  <a:ext cx="22788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D2FCC38-059A-4759-80C3-6F66C1A1A6E3}"/>
                  </a:ext>
                </a:extLst>
              </p14:cNvPr>
              <p14:cNvContentPartPr/>
              <p14:nvPr/>
            </p14:nvContentPartPr>
            <p14:xfrm>
              <a:off x="6259602" y="4996064"/>
              <a:ext cx="153000" cy="152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D2FCC38-059A-4759-80C3-6F66C1A1A6E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41602" y="4978424"/>
                <a:ext cx="1886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632B53-240D-45E9-941E-2D3A9898788E}"/>
                  </a:ext>
                </a:extLst>
              </p14:cNvPr>
              <p14:cNvContentPartPr/>
              <p14:nvPr/>
            </p14:nvContentPartPr>
            <p14:xfrm>
              <a:off x="939287" y="3408762"/>
              <a:ext cx="705240" cy="30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632B53-240D-45E9-941E-2D3A989878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1647" y="3391122"/>
                <a:ext cx="7408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0FB1E9B-602B-41CC-807A-9E32771A3CE3}"/>
                  </a:ext>
                </a:extLst>
              </p14:cNvPr>
              <p14:cNvContentPartPr/>
              <p14:nvPr/>
            </p14:nvContentPartPr>
            <p14:xfrm>
              <a:off x="1968887" y="3283842"/>
              <a:ext cx="158400" cy="73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0FB1E9B-602B-41CC-807A-9E32771A3CE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50887" y="3266202"/>
                <a:ext cx="19404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7E6F738-0F04-4D67-841F-127DFA624708}"/>
              </a:ext>
            </a:extLst>
          </p:cNvPr>
          <p:cNvGrpSpPr/>
          <p:nvPr/>
        </p:nvGrpSpPr>
        <p:grpSpPr>
          <a:xfrm>
            <a:off x="2229887" y="2685882"/>
            <a:ext cx="133920" cy="530280"/>
            <a:chOff x="2229887" y="2685882"/>
            <a:chExt cx="13392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FD8C64D-41CF-466F-985D-36F0AE21F9A3}"/>
                    </a:ext>
                  </a:extLst>
                </p14:cNvPr>
                <p14:cNvContentPartPr/>
                <p14:nvPr/>
              </p14:nvContentPartPr>
              <p14:xfrm>
                <a:off x="2229887" y="2707842"/>
                <a:ext cx="115560" cy="508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FD8C64D-41CF-466F-985D-36F0AE21F9A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12247" y="2689842"/>
                  <a:ext cx="15120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885107B-EB7E-40E4-9657-7E0B2AC76420}"/>
                    </a:ext>
                  </a:extLst>
                </p14:cNvPr>
                <p14:cNvContentPartPr/>
                <p14:nvPr/>
              </p14:nvContentPartPr>
              <p14:xfrm>
                <a:off x="2305127" y="2685882"/>
                <a:ext cx="58680" cy="68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885107B-EB7E-40E4-9657-7E0B2AC7642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87487" y="2668242"/>
                  <a:ext cx="9432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9DCF9B3-A918-45FD-87B8-E85513FEEF43}"/>
              </a:ext>
            </a:extLst>
          </p:cNvPr>
          <p:cNvGrpSpPr/>
          <p:nvPr/>
        </p:nvGrpSpPr>
        <p:grpSpPr>
          <a:xfrm>
            <a:off x="6676967" y="2753922"/>
            <a:ext cx="119880" cy="95040"/>
            <a:chOff x="6676967" y="2753922"/>
            <a:chExt cx="119880" cy="9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98E0FF-7455-46E7-8AFA-1B7324CC2410}"/>
                    </a:ext>
                  </a:extLst>
                </p14:cNvPr>
                <p14:cNvContentPartPr/>
                <p14:nvPr/>
              </p14:nvContentPartPr>
              <p14:xfrm>
                <a:off x="6676967" y="2792802"/>
                <a:ext cx="10584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98E0FF-7455-46E7-8AFA-1B7324CC241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59327" y="2774802"/>
                  <a:ext cx="141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1F1A6BB-FFA8-4732-ACBB-6B0D6538B0AE}"/>
                    </a:ext>
                  </a:extLst>
                </p14:cNvPr>
                <p14:cNvContentPartPr/>
                <p14:nvPr/>
              </p14:nvContentPartPr>
              <p14:xfrm>
                <a:off x="6744287" y="2753922"/>
                <a:ext cx="52560" cy="95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1F1A6BB-FFA8-4732-ACBB-6B0D6538B0A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26287" y="2735922"/>
                  <a:ext cx="88200" cy="13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09942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Jedno</a:t>
            </a:r>
            <a:r>
              <a:rPr lang="en-US" b="1" dirty="0" err="1">
                <a:solidFill>
                  <a:srgbClr val="FF0000"/>
                </a:solidFill>
              </a:rPr>
              <a:t>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za ponovljena merenja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E3C356-5F0F-4A00-9F52-C6EB0A2EC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8" t="31256" r="69199" b="55314"/>
          <a:stretch/>
        </p:blipFill>
        <p:spPr>
          <a:xfrm>
            <a:off x="611560" y="1489298"/>
            <a:ext cx="3384376" cy="1219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125E6C-1308-44A5-B4AA-D613E333F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8" t="44479" r="54313" b="35291"/>
          <a:stretch/>
        </p:blipFill>
        <p:spPr>
          <a:xfrm>
            <a:off x="621521" y="4437112"/>
            <a:ext cx="6578332" cy="2088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AA2A80-1E37-4AD8-941C-B9BE53C82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8" t="65650" r="47637" b="17903"/>
          <a:stretch/>
        </p:blipFill>
        <p:spPr>
          <a:xfrm>
            <a:off x="611560" y="2786841"/>
            <a:ext cx="6950590" cy="151216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0FACFF9-E2D3-48FE-BE20-CE595EF25A48}"/>
              </a:ext>
            </a:extLst>
          </p:cNvPr>
          <p:cNvGrpSpPr/>
          <p:nvPr/>
        </p:nvGrpSpPr>
        <p:grpSpPr>
          <a:xfrm>
            <a:off x="4849468" y="2820888"/>
            <a:ext cx="996840" cy="290520"/>
            <a:chOff x="4849468" y="2985733"/>
            <a:chExt cx="99684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FD1E46-1FD2-4D06-A555-BC08EA86EAEB}"/>
                    </a:ext>
                  </a:extLst>
                </p14:cNvPr>
                <p14:cNvContentPartPr/>
                <p14:nvPr/>
              </p14:nvContentPartPr>
              <p14:xfrm>
                <a:off x="4885108" y="3136213"/>
                <a:ext cx="312480" cy="15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FD1E46-1FD2-4D06-A555-BC08EA86EA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67468" y="3118213"/>
                  <a:ext cx="348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54E3392-24C1-4ADE-8B71-A7A72EDA77B5}"/>
                    </a:ext>
                  </a:extLst>
                </p14:cNvPr>
                <p14:cNvContentPartPr/>
                <p14:nvPr/>
              </p14:nvContentPartPr>
              <p14:xfrm>
                <a:off x="4849468" y="3080773"/>
                <a:ext cx="109800" cy="124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54E3392-24C1-4ADE-8B71-A7A72EDA77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31828" y="3062773"/>
                  <a:ext cx="145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6A2424C-6B50-46A4-9B12-5306BEAFA40A}"/>
                    </a:ext>
                  </a:extLst>
                </p14:cNvPr>
                <p14:cNvContentPartPr/>
                <p14:nvPr/>
              </p14:nvContentPartPr>
              <p14:xfrm>
                <a:off x="5390188" y="3021013"/>
                <a:ext cx="23760" cy="142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6A2424C-6B50-46A4-9B12-5306BEAFA4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72188" y="3003373"/>
                  <a:ext cx="59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AB9925-5B9D-4272-B455-3F9A3212304A}"/>
                    </a:ext>
                  </a:extLst>
                </p14:cNvPr>
                <p14:cNvContentPartPr/>
                <p14:nvPr/>
              </p14:nvContentPartPr>
              <p14:xfrm>
                <a:off x="5431948" y="3027853"/>
                <a:ext cx="29880" cy="161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AB9925-5B9D-4272-B455-3F9A3212304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14308" y="3009853"/>
                  <a:ext cx="65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37E7F17-3DCC-46C8-89B7-A09D031B64A7}"/>
                    </a:ext>
                  </a:extLst>
                </p14:cNvPr>
                <p14:cNvContentPartPr/>
                <p14:nvPr/>
              </p14:nvContentPartPr>
              <p14:xfrm>
                <a:off x="5364268" y="2985733"/>
                <a:ext cx="184680" cy="25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37E7F17-3DCC-46C8-89B7-A09D031B64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46628" y="2967733"/>
                  <a:ext cx="220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DAEFA64-ACFC-4FB6-9C18-87E930976FC7}"/>
                    </a:ext>
                  </a:extLst>
                </p14:cNvPr>
                <p14:cNvContentPartPr/>
                <p14:nvPr/>
              </p14:nvContentPartPr>
              <p14:xfrm>
                <a:off x="5454988" y="3091933"/>
                <a:ext cx="315000" cy="184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DAEFA64-ACFC-4FB6-9C18-87E930976FC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37348" y="3073933"/>
                  <a:ext cx="350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BB82C4-1164-4342-9364-6BB01284A553}"/>
                    </a:ext>
                  </a:extLst>
                </p14:cNvPr>
                <p14:cNvContentPartPr/>
                <p14:nvPr/>
              </p14:nvContentPartPr>
              <p14:xfrm>
                <a:off x="5632108" y="3050893"/>
                <a:ext cx="145440" cy="1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BB82C4-1164-4342-9364-6BB01284A5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14468" y="3033253"/>
                  <a:ext cx="181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F3C5779-1670-411F-9901-EFDF3BA89E20}"/>
                    </a:ext>
                  </a:extLst>
                </p14:cNvPr>
                <p14:cNvContentPartPr/>
                <p14:nvPr/>
              </p14:nvContentPartPr>
              <p14:xfrm>
                <a:off x="5845948" y="3179053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F3C5779-1670-411F-9901-EFDF3BA89E2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28308" y="316141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B91DAF3-605E-4916-B8D8-33210A6BC968}"/>
              </a:ext>
            </a:extLst>
          </p:cNvPr>
          <p:cNvGrpSpPr/>
          <p:nvPr/>
        </p:nvGrpSpPr>
        <p:grpSpPr>
          <a:xfrm>
            <a:off x="6026668" y="2780928"/>
            <a:ext cx="1096200" cy="397800"/>
            <a:chOff x="6026668" y="2945773"/>
            <a:chExt cx="109620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9702CD2-9EC4-4071-BEDB-B4432075D71E}"/>
                    </a:ext>
                  </a:extLst>
                </p14:cNvPr>
                <p14:cNvContentPartPr/>
                <p14:nvPr/>
              </p14:nvContentPartPr>
              <p14:xfrm>
                <a:off x="6026668" y="3091573"/>
                <a:ext cx="99720" cy="89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9702CD2-9EC4-4071-BEDB-B4432075D7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08668" y="3073573"/>
                  <a:ext cx="135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F6D445F-4BB6-400D-B5CB-3F86C9EBA4CB}"/>
                    </a:ext>
                  </a:extLst>
                </p14:cNvPr>
                <p14:cNvContentPartPr/>
                <p14:nvPr/>
              </p14:nvContentPartPr>
              <p14:xfrm>
                <a:off x="6122428" y="3114973"/>
                <a:ext cx="134280" cy="66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F6D445F-4BB6-400D-B5CB-3F86C9EBA4C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04788" y="3097333"/>
                  <a:ext cx="169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0D9870C-FB5A-4E5E-A47D-2B522668665D}"/>
                    </a:ext>
                  </a:extLst>
                </p14:cNvPr>
                <p14:cNvContentPartPr/>
                <p14:nvPr/>
              </p14:nvContentPartPr>
              <p14:xfrm>
                <a:off x="6161668" y="2945773"/>
                <a:ext cx="64080" cy="361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0D9870C-FB5A-4E5E-A47D-2B522668665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44028" y="2928133"/>
                  <a:ext cx="997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92B85F9-4F29-40BB-990A-25A58AA94F83}"/>
                    </a:ext>
                  </a:extLst>
                </p14:cNvPr>
                <p14:cNvContentPartPr/>
                <p14:nvPr/>
              </p14:nvContentPartPr>
              <p14:xfrm>
                <a:off x="6311788" y="3086173"/>
                <a:ext cx="206280" cy="257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92B85F9-4F29-40BB-990A-25A58AA94F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93788" y="3068173"/>
                  <a:ext cx="241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29E7A60-F146-487A-A7A9-C9D537737489}"/>
                    </a:ext>
                  </a:extLst>
                </p14:cNvPr>
                <p14:cNvContentPartPr/>
                <p14:nvPr/>
              </p14:nvContentPartPr>
              <p14:xfrm>
                <a:off x="6583228" y="3180133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29E7A60-F146-487A-A7A9-C9D53773748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65228" y="316249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75A0675-CABE-4D34-BC6C-4D9F5FEBDF81}"/>
                    </a:ext>
                  </a:extLst>
                </p14:cNvPr>
                <p14:cNvContentPartPr/>
                <p14:nvPr/>
              </p14:nvContentPartPr>
              <p14:xfrm>
                <a:off x="6739108" y="3049813"/>
                <a:ext cx="360" cy="99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75A0675-CABE-4D34-BC6C-4D9F5FEBDF8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21468" y="3031813"/>
                  <a:ext cx="36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1017049-A88E-4368-99F3-DAD7BA016A76}"/>
                    </a:ext>
                  </a:extLst>
                </p14:cNvPr>
                <p14:cNvContentPartPr/>
                <p14:nvPr/>
              </p14:nvContentPartPr>
              <p14:xfrm>
                <a:off x="6801748" y="3040813"/>
                <a:ext cx="15120" cy="124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1017049-A88E-4368-99F3-DAD7BA016A7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84108" y="3023173"/>
                  <a:ext cx="50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A57E00C-20B9-4377-9BF7-7BAFC161F1AB}"/>
                    </a:ext>
                  </a:extLst>
                </p14:cNvPr>
                <p14:cNvContentPartPr/>
                <p14:nvPr/>
              </p14:nvContentPartPr>
              <p14:xfrm>
                <a:off x="6729388" y="3071053"/>
                <a:ext cx="393480" cy="248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A57E00C-20B9-4377-9BF7-7BAFC161F1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11748" y="3053413"/>
                  <a:ext cx="429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5F887AB-66B8-4F14-AA34-F3D07CC1CB55}"/>
                    </a:ext>
                  </a:extLst>
                </p14:cNvPr>
                <p14:cNvContentPartPr/>
                <p14:nvPr/>
              </p14:nvContentPartPr>
              <p14:xfrm>
                <a:off x="6950428" y="2961253"/>
                <a:ext cx="50760" cy="24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5F887AB-66B8-4F14-AA34-F3D07CC1CB5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32788" y="2943613"/>
                  <a:ext cx="8640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A69E7BB-812C-4D2D-987F-96B474B334D7}"/>
              </a:ext>
            </a:extLst>
          </p:cNvPr>
          <p:cNvGrpSpPr/>
          <p:nvPr/>
        </p:nvGrpSpPr>
        <p:grpSpPr>
          <a:xfrm>
            <a:off x="7310428" y="2857248"/>
            <a:ext cx="1064520" cy="293040"/>
            <a:chOff x="7310428" y="3022093"/>
            <a:chExt cx="106452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F93C2B-45C9-4D53-A62B-77EAB25B12D8}"/>
                    </a:ext>
                  </a:extLst>
                </p14:cNvPr>
                <p14:cNvContentPartPr/>
                <p14:nvPr/>
              </p14:nvContentPartPr>
              <p14:xfrm>
                <a:off x="7310428" y="3065293"/>
                <a:ext cx="360" cy="88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F93C2B-45C9-4D53-A62B-77EAB25B12D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92788" y="3047293"/>
                  <a:ext cx="36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441FC98-8CA4-46D4-9F0E-F3F52DBB9F9B}"/>
                    </a:ext>
                  </a:extLst>
                </p14:cNvPr>
                <p14:cNvContentPartPr/>
                <p14:nvPr/>
              </p14:nvContentPartPr>
              <p14:xfrm>
                <a:off x="7371988" y="3054133"/>
                <a:ext cx="1440" cy="115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441FC98-8CA4-46D4-9F0E-F3F52DBB9F9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54348" y="3036493"/>
                  <a:ext cx="37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DF7A541-5DEA-4049-8556-14A22362EE4A}"/>
                    </a:ext>
                  </a:extLst>
                </p14:cNvPr>
                <p14:cNvContentPartPr/>
                <p14:nvPr/>
              </p14:nvContentPartPr>
              <p14:xfrm>
                <a:off x="7311868" y="3071773"/>
                <a:ext cx="178920" cy="8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DF7A541-5DEA-4049-8556-14A22362EE4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93868" y="3054133"/>
                  <a:ext cx="214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24A7CD1-A654-46A3-88DD-1242FF027294}"/>
                    </a:ext>
                  </a:extLst>
                </p14:cNvPr>
                <p14:cNvContentPartPr/>
                <p14:nvPr/>
              </p14:nvContentPartPr>
              <p14:xfrm>
                <a:off x="7533268" y="3077533"/>
                <a:ext cx="177120" cy="70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24A7CD1-A654-46A3-88DD-1242FF02729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15628" y="3059893"/>
                  <a:ext cx="212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5141BF6-0AAB-4E0B-B950-FD5CDF99A762}"/>
                    </a:ext>
                  </a:extLst>
                </p14:cNvPr>
                <p14:cNvContentPartPr/>
                <p14:nvPr/>
              </p14:nvContentPartPr>
              <p14:xfrm>
                <a:off x="7598068" y="3022093"/>
                <a:ext cx="128160" cy="15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5141BF6-0AAB-4E0B-B950-FD5CDF99A7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80428" y="3004453"/>
                  <a:ext cx="163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5441E0A-C1BE-4BE3-84B9-AB2213C13B79}"/>
                    </a:ext>
                  </a:extLst>
                </p14:cNvPr>
                <p14:cNvContentPartPr/>
                <p14:nvPr/>
              </p14:nvContentPartPr>
              <p14:xfrm>
                <a:off x="7759708" y="3067453"/>
                <a:ext cx="70920" cy="79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5441E0A-C1BE-4BE3-84B9-AB2213C13B7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42068" y="3049813"/>
                  <a:ext cx="106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50A0B9-CF8C-4ED3-A518-0E3250DE7F85}"/>
                    </a:ext>
                  </a:extLst>
                </p14:cNvPr>
                <p14:cNvContentPartPr/>
                <p14:nvPr/>
              </p14:nvContentPartPr>
              <p14:xfrm>
                <a:off x="7771228" y="3059893"/>
                <a:ext cx="106200" cy="75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50A0B9-CF8C-4ED3-A518-0E3250DE7F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53588" y="3041893"/>
                  <a:ext cx="141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BD7A755-373F-4F77-BD87-C976217A8D21}"/>
                    </a:ext>
                  </a:extLst>
                </p14:cNvPr>
                <p14:cNvContentPartPr/>
                <p14:nvPr/>
              </p14:nvContentPartPr>
              <p14:xfrm>
                <a:off x="7872748" y="3064213"/>
                <a:ext cx="267480" cy="250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BD7A755-373F-4F77-BD87-C976217A8D2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55108" y="3046213"/>
                  <a:ext cx="3031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B6BD5B4-10E9-4D25-8606-0E3D2315D019}"/>
                    </a:ext>
                  </a:extLst>
                </p14:cNvPr>
                <p14:cNvContentPartPr/>
                <p14:nvPr/>
              </p14:nvContentPartPr>
              <p14:xfrm>
                <a:off x="8189188" y="3067453"/>
                <a:ext cx="14040" cy="114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B6BD5B4-10E9-4D25-8606-0E3D2315D01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71188" y="3049813"/>
                  <a:ext cx="49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727C272-E655-42D6-AFB7-23F76D2CA1DF}"/>
                    </a:ext>
                  </a:extLst>
                </p14:cNvPr>
                <p14:cNvContentPartPr/>
                <p14:nvPr/>
              </p14:nvContentPartPr>
              <p14:xfrm>
                <a:off x="8139868" y="3137293"/>
                <a:ext cx="5940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727C272-E655-42D6-AFB7-23F76D2CA1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22228" y="3119293"/>
                  <a:ext cx="95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6E9F4DC-0A71-4509-9ADA-68EF38BBB856}"/>
                    </a:ext>
                  </a:extLst>
                </p14:cNvPr>
                <p14:cNvContentPartPr/>
                <p14:nvPr/>
              </p14:nvContentPartPr>
              <p14:xfrm>
                <a:off x="8231668" y="3111733"/>
                <a:ext cx="143280" cy="62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6E9F4DC-0A71-4509-9ADA-68EF38BBB85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14028" y="3093733"/>
                  <a:ext cx="178920" cy="9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4B535B6-C43B-423B-95FF-DBB5C3EABE49}"/>
                  </a:ext>
                </a:extLst>
              </p14:cNvPr>
              <p14:cNvContentPartPr/>
              <p14:nvPr/>
            </p14:nvContentPartPr>
            <p14:xfrm>
              <a:off x="4501464" y="3993904"/>
              <a:ext cx="28656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4B535B6-C43B-423B-95FF-DBB5C3EABE4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483464" y="3976264"/>
                <a:ext cx="322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15075AD-9494-4C54-AC85-3FD8CCCC7CF3}"/>
                  </a:ext>
                </a:extLst>
              </p14:cNvPr>
              <p14:cNvContentPartPr/>
              <p14:nvPr/>
            </p14:nvContentPartPr>
            <p14:xfrm>
              <a:off x="1604788" y="5480869"/>
              <a:ext cx="851400" cy="29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15075AD-9494-4C54-AC85-3FD8CCCC7CF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86788" y="5463229"/>
                <a:ext cx="8870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5FC8DB1-0A08-46D0-A2BC-7C11BF3FBCB6}"/>
                  </a:ext>
                </a:extLst>
              </p14:cNvPr>
              <p14:cNvContentPartPr/>
              <p14:nvPr/>
            </p14:nvContentPartPr>
            <p14:xfrm>
              <a:off x="5707348" y="5493109"/>
              <a:ext cx="415800" cy="13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5FC8DB1-0A08-46D0-A2BC-7C11BF3FBCB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689348" y="5475109"/>
                <a:ext cx="4514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B79E1-FB03-4F1E-A2FF-7D090461624A}"/>
                  </a:ext>
                </a:extLst>
              </p14:cNvPr>
              <p14:cNvContentPartPr/>
              <p14:nvPr/>
            </p14:nvContentPartPr>
            <p14:xfrm>
              <a:off x="6626788" y="5516509"/>
              <a:ext cx="386640" cy="2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B79E1-FB03-4F1E-A2FF-7D090461624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609148" y="5498509"/>
                <a:ext cx="422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0EBFCA5-2059-4900-A9FE-9CFF783B159D}"/>
                  </a:ext>
                </a:extLst>
              </p14:cNvPr>
              <p14:cNvContentPartPr/>
              <p14:nvPr/>
            </p14:nvContentPartPr>
            <p14:xfrm>
              <a:off x="2951188" y="5517232"/>
              <a:ext cx="307800" cy="25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0EBFCA5-2059-4900-A9FE-9CFF783B159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33548" y="5499592"/>
                <a:ext cx="34344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C2F3AC60-1B7F-4C4F-82D4-39F9282A17A0}"/>
              </a:ext>
            </a:extLst>
          </p:cNvPr>
          <p:cNvGrpSpPr/>
          <p:nvPr/>
        </p:nvGrpSpPr>
        <p:grpSpPr>
          <a:xfrm>
            <a:off x="3605807" y="6035682"/>
            <a:ext cx="1185480" cy="280440"/>
            <a:chOff x="3605807" y="6035682"/>
            <a:chExt cx="118548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2A7D31E-BBB4-4623-881A-397174C3F650}"/>
                    </a:ext>
                  </a:extLst>
                </p14:cNvPr>
                <p14:cNvContentPartPr/>
                <p14:nvPr/>
              </p14:nvContentPartPr>
              <p14:xfrm>
                <a:off x="3605807" y="6082482"/>
                <a:ext cx="162000" cy="150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2A7D31E-BBB4-4623-881A-397174C3F65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87807" y="6064842"/>
                  <a:ext cx="197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00EA783-0BE5-4B21-9796-4821D42406E1}"/>
                    </a:ext>
                  </a:extLst>
                </p14:cNvPr>
                <p14:cNvContentPartPr/>
                <p14:nvPr/>
              </p14:nvContentPartPr>
              <p14:xfrm>
                <a:off x="3813887" y="6132162"/>
                <a:ext cx="52560" cy="119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00EA783-0BE5-4B21-9796-4821D42406E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96247" y="6114522"/>
                  <a:ext cx="88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2181334-E875-4EA2-8E78-6036F8186D93}"/>
                    </a:ext>
                  </a:extLst>
                </p14:cNvPr>
                <p14:cNvContentPartPr/>
                <p14:nvPr/>
              </p14:nvContentPartPr>
              <p14:xfrm>
                <a:off x="3804527" y="6111282"/>
                <a:ext cx="162000" cy="134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2181334-E875-4EA2-8E78-6036F8186D9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86887" y="6093282"/>
                  <a:ext cx="197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5544473-69AA-43F2-B3AD-20DC76A0F726}"/>
                    </a:ext>
                  </a:extLst>
                </p14:cNvPr>
                <p14:cNvContentPartPr/>
                <p14:nvPr/>
              </p14:nvContentPartPr>
              <p14:xfrm>
                <a:off x="4061567" y="6110562"/>
                <a:ext cx="118080" cy="136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5544473-69AA-43F2-B3AD-20DC76A0F72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43927" y="6092922"/>
                  <a:ext cx="153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9BD9AA9-DC31-4C43-9638-29998E615181}"/>
                    </a:ext>
                  </a:extLst>
                </p14:cNvPr>
                <p14:cNvContentPartPr/>
                <p14:nvPr/>
              </p14:nvContentPartPr>
              <p14:xfrm>
                <a:off x="4053647" y="6202722"/>
                <a:ext cx="110880" cy="2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9BD9AA9-DC31-4C43-9638-29998E61518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36007" y="6185082"/>
                  <a:ext cx="146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82ED6B6-8732-4115-8C51-297DBC73D0CC}"/>
                    </a:ext>
                  </a:extLst>
                </p14:cNvPr>
                <p14:cNvContentPartPr/>
                <p14:nvPr/>
              </p14:nvContentPartPr>
              <p14:xfrm>
                <a:off x="4279367" y="6068082"/>
                <a:ext cx="65160" cy="209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82ED6B6-8732-4115-8C51-297DBC73D0C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61367" y="6050442"/>
                  <a:ext cx="100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172AA25-BC84-43E5-A797-39821B45DE88}"/>
                    </a:ext>
                  </a:extLst>
                </p14:cNvPr>
                <p14:cNvContentPartPr/>
                <p14:nvPr/>
              </p14:nvContentPartPr>
              <p14:xfrm>
                <a:off x="4372607" y="6121722"/>
                <a:ext cx="69840" cy="90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172AA25-BC84-43E5-A797-39821B45DE8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54967" y="6103722"/>
                  <a:ext cx="105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5F0EB20-396C-4073-B305-C7D8043B9212}"/>
                    </a:ext>
                  </a:extLst>
                </p14:cNvPr>
                <p14:cNvContentPartPr/>
                <p14:nvPr/>
              </p14:nvContentPartPr>
              <p14:xfrm>
                <a:off x="4533887" y="6194802"/>
                <a:ext cx="10440" cy="121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5F0EB20-396C-4073-B305-C7D8043B921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15887" y="6176802"/>
                  <a:ext cx="46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3E0EEEA-A077-437E-BAF2-F540E5AD2605}"/>
                    </a:ext>
                  </a:extLst>
                </p14:cNvPr>
                <p14:cNvContentPartPr/>
                <p14:nvPr/>
              </p14:nvContentPartPr>
              <p14:xfrm>
                <a:off x="4645127" y="6077442"/>
                <a:ext cx="44640" cy="132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3E0EEEA-A077-437E-BAF2-F540E5AD260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27487" y="6059802"/>
                  <a:ext cx="80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ED9EE21-7D60-4D74-9EDB-6EEE76BE9740}"/>
                    </a:ext>
                  </a:extLst>
                </p14:cNvPr>
                <p14:cNvContentPartPr/>
                <p14:nvPr/>
              </p14:nvContentPartPr>
              <p14:xfrm>
                <a:off x="4743767" y="6035682"/>
                <a:ext cx="47520" cy="200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ED9EE21-7D60-4D74-9EDB-6EEE76BE974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25767" y="6017682"/>
                  <a:ext cx="83160" cy="23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13353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Jedno</a:t>
            </a:r>
            <a:r>
              <a:rPr lang="en-US" b="1" dirty="0" err="1">
                <a:solidFill>
                  <a:srgbClr val="FF0000"/>
                </a:solidFill>
              </a:rPr>
              <a:t>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za ponovljena merenja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F922C7-B8BA-473B-BFE3-558CDA231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50" t="38673" r="53150" b="30528"/>
          <a:stretch/>
        </p:blipFill>
        <p:spPr>
          <a:xfrm>
            <a:off x="442473" y="1700808"/>
            <a:ext cx="8005610" cy="37084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06927E-7B8D-4632-9A06-5D0C6C7CC173}"/>
                  </a:ext>
                </a:extLst>
              </p14:cNvPr>
              <p14:cNvContentPartPr/>
              <p14:nvPr/>
            </p14:nvContentPartPr>
            <p14:xfrm>
              <a:off x="4719148" y="3429000"/>
              <a:ext cx="303840" cy="2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06927E-7B8D-4632-9A06-5D0C6C7CC1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1508" y="3411360"/>
                <a:ext cx="3394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1ECE71-153A-4AF3-8635-02727EFC46AA}"/>
                  </a:ext>
                </a:extLst>
              </p14:cNvPr>
              <p14:cNvContentPartPr/>
              <p14:nvPr/>
            </p14:nvContentPartPr>
            <p14:xfrm>
              <a:off x="4731748" y="3648240"/>
              <a:ext cx="27792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1ECE71-153A-4AF3-8635-02727EFC46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13748" y="3630240"/>
                <a:ext cx="313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F7730E-3247-4596-9F31-FFBBC71FA38D}"/>
                  </a:ext>
                </a:extLst>
              </p14:cNvPr>
              <p14:cNvContentPartPr/>
              <p14:nvPr/>
            </p14:nvContentPartPr>
            <p14:xfrm>
              <a:off x="4714468" y="3866040"/>
              <a:ext cx="290160" cy="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F7730E-3247-4596-9F31-FFBBC71FA3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6468" y="3848040"/>
                <a:ext cx="325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71C79C-FCF3-4881-B940-59E162C783B3}"/>
                  </a:ext>
                </a:extLst>
              </p14:cNvPr>
              <p14:cNvContentPartPr/>
              <p14:nvPr/>
            </p14:nvContentPartPr>
            <p14:xfrm>
              <a:off x="4719148" y="4072680"/>
              <a:ext cx="321120" cy="9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71C79C-FCF3-4881-B940-59E162C783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01508" y="4055040"/>
                <a:ext cx="356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DC17784-E647-4C65-8CC7-D79ED3041339}"/>
                  </a:ext>
                </a:extLst>
              </p14:cNvPr>
              <p14:cNvContentPartPr/>
              <p14:nvPr/>
            </p14:nvContentPartPr>
            <p14:xfrm>
              <a:off x="4715548" y="4300560"/>
              <a:ext cx="340560" cy="7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DC17784-E647-4C65-8CC7-D79ED304133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97908" y="4282560"/>
                <a:ext cx="376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3EC706-513D-48F6-AC21-ADC5F587D20E}"/>
                  </a:ext>
                </a:extLst>
              </p14:cNvPr>
              <p14:cNvContentPartPr/>
              <p14:nvPr/>
            </p14:nvContentPartPr>
            <p14:xfrm>
              <a:off x="4698268" y="4483200"/>
              <a:ext cx="372600" cy="25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3EC706-513D-48F6-AC21-ADC5F587D2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80628" y="4465560"/>
                <a:ext cx="408240" cy="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97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ANOVA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FF0000"/>
                </a:solidFill>
              </a:rPr>
              <a:t>Podela odstupanja na dve komponente: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varijabilitet unutar grupe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varijabilitet među grupama</a:t>
            </a:r>
            <a:endParaRPr lang="sr-Cyrl-R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686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Friedman-ov test</a:t>
            </a:r>
            <a:endParaRPr lang="sr-Cyrl-R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sr-Latn-RS" sz="2800" dirty="0"/>
              <a:t>Neparametrska alternativa jednofaktorske ANOVA-e za ponovljena merenja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9478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ANOVA - pretpostavke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Jedna kategorijska nezavisna promenljiva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Jedna neprekidna zavisna promenljiva merena na intervalnoj skali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Zavisna promenljiva ima normalnu raspodelu u svakoj kategoriji 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Slučajni uzorci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0070C0"/>
                </a:solidFill>
              </a:rPr>
              <a:t>Nezavisni uzorci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C000"/>
                </a:solidFill>
              </a:rPr>
              <a:t>Homogenost varijanse u posmatranim grupama, može biti narušena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endParaRPr lang="sr-Latn-RS" sz="2800" b="1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sr-Cyrl-R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B9DAEC-EDE1-4D6D-85EC-D953B45E52AB}"/>
                  </a:ext>
                </a:extLst>
              </p14:cNvPr>
              <p14:cNvContentPartPr/>
              <p14:nvPr/>
            </p14:nvContentPartPr>
            <p14:xfrm>
              <a:off x="5869400" y="2763800"/>
              <a:ext cx="174600" cy="353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B9DAEC-EDE1-4D6D-85EC-D953B45E52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1400" y="2745800"/>
                <a:ext cx="2102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D865EA0-87FB-4540-99E4-F3E9C4B45761}"/>
                  </a:ext>
                </a:extLst>
              </p14:cNvPr>
              <p14:cNvContentPartPr/>
              <p14:nvPr/>
            </p14:nvContentPartPr>
            <p14:xfrm>
              <a:off x="4374680" y="2337560"/>
              <a:ext cx="92160" cy="31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D865EA0-87FB-4540-99E4-F3E9C4B457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6680" y="2319920"/>
                <a:ext cx="1278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55873BE-F8FE-444A-B29B-50713BA891F9}"/>
                  </a:ext>
                </a:extLst>
              </p14:cNvPr>
              <p14:cNvContentPartPr/>
              <p14:nvPr/>
            </p14:nvContentPartPr>
            <p14:xfrm>
              <a:off x="5412200" y="2385080"/>
              <a:ext cx="117720" cy="313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5873BE-F8FE-444A-B29B-50713BA891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94200" y="2367080"/>
                <a:ext cx="153360" cy="3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5695175C-C313-4F72-9508-0AD64D39F7F6}"/>
              </a:ext>
            </a:extLst>
          </p:cNvPr>
          <p:cNvGrpSpPr/>
          <p:nvPr/>
        </p:nvGrpSpPr>
        <p:grpSpPr>
          <a:xfrm>
            <a:off x="6082880" y="2727800"/>
            <a:ext cx="1019520" cy="387360"/>
            <a:chOff x="6082880" y="2727800"/>
            <a:chExt cx="101952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5A1C969-F432-4315-906E-ECA821AA999B}"/>
                    </a:ext>
                  </a:extLst>
                </p14:cNvPr>
                <p14:cNvContentPartPr/>
                <p14:nvPr/>
              </p14:nvContentPartPr>
              <p14:xfrm>
                <a:off x="6082880" y="2727800"/>
                <a:ext cx="216360" cy="262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5A1C969-F432-4315-906E-ECA821AA999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65240" y="2710160"/>
                  <a:ext cx="252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B3890A-24ED-43DE-B8CD-1F4408810F7E}"/>
                    </a:ext>
                  </a:extLst>
                </p14:cNvPr>
                <p14:cNvContentPartPr/>
                <p14:nvPr/>
              </p14:nvContentPartPr>
              <p14:xfrm>
                <a:off x="6134000" y="2888360"/>
                <a:ext cx="107640" cy="193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B3890A-24ED-43DE-B8CD-1F4408810F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16000" y="2870720"/>
                  <a:ext cx="143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B6C957-DDA8-4478-BDD3-987CF5E3BBF2}"/>
                    </a:ext>
                  </a:extLst>
                </p14:cNvPr>
                <p14:cNvContentPartPr/>
                <p14:nvPr/>
              </p14:nvContentPartPr>
              <p14:xfrm>
                <a:off x="6260720" y="2932280"/>
                <a:ext cx="108000" cy="18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B6C957-DDA8-4478-BDD3-987CF5E3BB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43080" y="2914640"/>
                  <a:ext cx="143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74036F-E449-4357-AF2F-23EE0CACC69D}"/>
                    </a:ext>
                  </a:extLst>
                </p14:cNvPr>
                <p14:cNvContentPartPr/>
                <p14:nvPr/>
              </p14:nvContentPartPr>
              <p14:xfrm>
                <a:off x="6424520" y="2844440"/>
                <a:ext cx="15840" cy="1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74036F-E449-4357-AF2F-23EE0CACC6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06880" y="2826800"/>
                  <a:ext cx="51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F6FF26-48EB-4914-9F45-608026703334}"/>
                    </a:ext>
                  </a:extLst>
                </p14:cNvPr>
                <p14:cNvContentPartPr/>
                <p14:nvPr/>
              </p14:nvContentPartPr>
              <p14:xfrm>
                <a:off x="6573560" y="2891240"/>
                <a:ext cx="150480" cy="153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F6FF26-48EB-4914-9F45-60802670333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55560" y="2873600"/>
                  <a:ext cx="186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17A1D6D-E07A-4A5B-834C-AD50FDAE58EB}"/>
                    </a:ext>
                  </a:extLst>
                </p14:cNvPr>
                <p14:cNvContentPartPr/>
                <p14:nvPr/>
              </p14:nvContentPartPr>
              <p14:xfrm>
                <a:off x="6773720" y="2913920"/>
                <a:ext cx="28440" cy="140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17A1D6D-E07A-4A5B-834C-AD50FDAE58E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56080" y="2895920"/>
                  <a:ext cx="64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88B663-E2FF-432E-BC3A-CA16EDDAEFB8}"/>
                    </a:ext>
                  </a:extLst>
                </p14:cNvPr>
                <p14:cNvContentPartPr/>
                <p14:nvPr/>
              </p14:nvContentPartPr>
              <p14:xfrm>
                <a:off x="6731240" y="2961080"/>
                <a:ext cx="298080" cy="90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88B663-E2FF-432E-BC3A-CA16EDDAEF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13600" y="2943080"/>
                  <a:ext cx="333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05ACF7-C4F8-4C35-9B36-9692F8382CBD}"/>
                    </a:ext>
                  </a:extLst>
                </p14:cNvPr>
                <p14:cNvContentPartPr/>
                <p14:nvPr/>
              </p14:nvContentPartPr>
              <p14:xfrm>
                <a:off x="6869840" y="2912840"/>
                <a:ext cx="232560" cy="113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05ACF7-C4F8-4C35-9B36-9692F8382CB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52200" y="2894840"/>
                  <a:ext cx="2682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D5788-B70E-4A1C-9F20-11D167AE72D1}"/>
              </a:ext>
            </a:extLst>
          </p:cNvPr>
          <p:cNvGrpSpPr/>
          <p:nvPr/>
        </p:nvGrpSpPr>
        <p:grpSpPr>
          <a:xfrm>
            <a:off x="7356200" y="2872160"/>
            <a:ext cx="574200" cy="261360"/>
            <a:chOff x="7356200" y="2872160"/>
            <a:chExt cx="5742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F3A240-92A5-41D1-827F-85C34739E158}"/>
                    </a:ext>
                  </a:extLst>
                </p14:cNvPr>
                <p14:cNvContentPartPr/>
                <p14:nvPr/>
              </p14:nvContentPartPr>
              <p14:xfrm>
                <a:off x="7356200" y="2918600"/>
                <a:ext cx="133920" cy="99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F3A240-92A5-41D1-827F-85C34739E15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38560" y="2900600"/>
                  <a:ext cx="169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8202BE5-7793-4D0C-80F6-AE54EB578DE7}"/>
                    </a:ext>
                  </a:extLst>
                </p14:cNvPr>
                <p14:cNvContentPartPr/>
                <p14:nvPr/>
              </p14:nvContentPartPr>
              <p14:xfrm>
                <a:off x="7371680" y="2887280"/>
                <a:ext cx="305640" cy="135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8202BE5-7793-4D0C-80F6-AE54EB578D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54040" y="2869640"/>
                  <a:ext cx="341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32470F6-CFED-4165-A540-5042C13A9586}"/>
                    </a:ext>
                  </a:extLst>
                </p14:cNvPr>
                <p14:cNvContentPartPr/>
                <p14:nvPr/>
              </p14:nvContentPartPr>
              <p14:xfrm>
                <a:off x="7709360" y="2967200"/>
                <a:ext cx="87480" cy="55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32470F6-CFED-4165-A540-5042C13A958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91360" y="2949560"/>
                  <a:ext cx="123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7A7C1FB-F4FA-4F2F-A762-E0F2AE871293}"/>
                    </a:ext>
                  </a:extLst>
                </p14:cNvPr>
                <p14:cNvContentPartPr/>
                <p14:nvPr/>
              </p14:nvContentPartPr>
              <p14:xfrm>
                <a:off x="7849040" y="2872160"/>
                <a:ext cx="81360" cy="261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7A7C1FB-F4FA-4F2F-A762-E0F2AE87129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31400" y="2854520"/>
                  <a:ext cx="11700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1C6059-A655-448F-A663-81F97BD7B565}"/>
              </a:ext>
            </a:extLst>
          </p:cNvPr>
          <p:cNvGrpSpPr/>
          <p:nvPr/>
        </p:nvGrpSpPr>
        <p:grpSpPr>
          <a:xfrm>
            <a:off x="7948040" y="1866320"/>
            <a:ext cx="1061640" cy="389520"/>
            <a:chOff x="7948040" y="1866320"/>
            <a:chExt cx="106164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F9C0F0E-A69A-467C-9666-E8439BF46DB6}"/>
                    </a:ext>
                  </a:extLst>
                </p14:cNvPr>
                <p14:cNvContentPartPr/>
                <p14:nvPr/>
              </p14:nvContentPartPr>
              <p14:xfrm>
                <a:off x="7948040" y="1895120"/>
                <a:ext cx="92520" cy="299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F9C0F0E-A69A-467C-9666-E8439BF46DB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30400" y="1877480"/>
                  <a:ext cx="1281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8A96BD2-3109-4810-A11E-26D28BF06C7B}"/>
                    </a:ext>
                  </a:extLst>
                </p14:cNvPr>
                <p14:cNvContentPartPr/>
                <p14:nvPr/>
              </p14:nvContentPartPr>
              <p14:xfrm>
                <a:off x="8028680" y="2014280"/>
                <a:ext cx="253440" cy="127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8A96BD2-3109-4810-A11E-26D28BF06C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10680" y="1996280"/>
                  <a:ext cx="289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D6466A8-0C03-4EFD-BC34-E2A71952453F}"/>
                    </a:ext>
                  </a:extLst>
                </p14:cNvPr>
                <p14:cNvContentPartPr/>
                <p14:nvPr/>
              </p14:nvContentPartPr>
              <p14:xfrm>
                <a:off x="8185280" y="2022200"/>
                <a:ext cx="92880" cy="28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D6466A8-0C03-4EFD-BC34-E2A71952453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67640" y="2004560"/>
                  <a:ext cx="128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A36F3FC-ADE7-4316-9634-65F8B7A79CA2}"/>
                    </a:ext>
                  </a:extLst>
                </p14:cNvPr>
                <p14:cNvContentPartPr/>
                <p14:nvPr/>
              </p14:nvContentPartPr>
              <p14:xfrm>
                <a:off x="8311640" y="2024720"/>
                <a:ext cx="206280" cy="231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A36F3FC-ADE7-4316-9634-65F8B7A79C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94000" y="2006720"/>
                  <a:ext cx="2419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6FE30B9-38C2-48FB-B651-429BA60C49B4}"/>
                    </a:ext>
                  </a:extLst>
                </p14:cNvPr>
                <p14:cNvContentPartPr/>
                <p14:nvPr/>
              </p14:nvContentPartPr>
              <p14:xfrm>
                <a:off x="8547080" y="2120480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6FE30B9-38C2-48FB-B651-429BA60C49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29440" y="21028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74B333-4A2F-492F-A3E3-C4DCACCCDA00}"/>
                    </a:ext>
                  </a:extLst>
                </p14:cNvPr>
                <p14:cNvContentPartPr/>
                <p14:nvPr/>
              </p14:nvContentPartPr>
              <p14:xfrm>
                <a:off x="8653640" y="2032640"/>
                <a:ext cx="124920" cy="18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74B333-4A2F-492F-A3E3-C4DCACCCDA0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36000" y="2015000"/>
                  <a:ext cx="160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297CC93-F015-4F47-B892-0CCC8A690A95}"/>
                    </a:ext>
                  </a:extLst>
                </p14:cNvPr>
                <p14:cNvContentPartPr/>
                <p14:nvPr/>
              </p14:nvContentPartPr>
              <p14:xfrm>
                <a:off x="8726000" y="2055680"/>
                <a:ext cx="70560" cy="82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297CC93-F015-4F47-B892-0CCC8A690A9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08360" y="2037680"/>
                  <a:ext cx="106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5C3A8E0-0C02-458C-9D9F-92399DCC98F3}"/>
                    </a:ext>
                  </a:extLst>
                </p14:cNvPr>
                <p14:cNvContentPartPr/>
                <p14:nvPr/>
              </p14:nvContentPartPr>
              <p14:xfrm>
                <a:off x="8775680" y="2055680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5C3A8E0-0C02-458C-9D9F-92399DCC98F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57680" y="20380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7527DC9-0B82-4EE7-A023-6C619D228D52}"/>
                    </a:ext>
                  </a:extLst>
                </p14:cNvPr>
                <p14:cNvContentPartPr/>
                <p14:nvPr/>
              </p14:nvContentPartPr>
              <p14:xfrm>
                <a:off x="8775680" y="1866320"/>
                <a:ext cx="234000" cy="272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7527DC9-0B82-4EE7-A023-6C619D228D5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57680" y="1848680"/>
                  <a:ext cx="2696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0E38145-0A0F-4560-BDB4-94EE71DBABDC}"/>
                    </a:ext>
                  </a:extLst>
                </p14:cNvPr>
                <p14:cNvContentPartPr/>
                <p14:nvPr/>
              </p14:nvContentPartPr>
              <p14:xfrm>
                <a:off x="8883320" y="1981880"/>
                <a:ext cx="101880" cy="266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0E38145-0A0F-4560-BDB4-94EE71DBABD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65680" y="1964240"/>
                  <a:ext cx="13752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1ABF203-5DD7-4DDB-8F31-7F2981B74400}"/>
              </a:ext>
            </a:extLst>
          </p:cNvPr>
          <p:cNvGrpSpPr/>
          <p:nvPr/>
        </p:nvGrpSpPr>
        <p:grpSpPr>
          <a:xfrm>
            <a:off x="6103760" y="3567680"/>
            <a:ext cx="778320" cy="313200"/>
            <a:chOff x="6103760" y="3567680"/>
            <a:chExt cx="77832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8458ED-94C6-4432-80CC-A9B1E91EEB94}"/>
                    </a:ext>
                  </a:extLst>
                </p14:cNvPr>
                <p14:cNvContentPartPr/>
                <p14:nvPr/>
              </p14:nvContentPartPr>
              <p14:xfrm>
                <a:off x="6103760" y="3567680"/>
                <a:ext cx="79920" cy="313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8458ED-94C6-4432-80CC-A9B1E91EEB9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86120" y="3549680"/>
                  <a:ext cx="1155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6BB17CD-EAA9-4EB2-8DB0-D669001860E8}"/>
                    </a:ext>
                  </a:extLst>
                </p14:cNvPr>
                <p14:cNvContentPartPr/>
                <p14:nvPr/>
              </p14:nvContentPartPr>
              <p14:xfrm>
                <a:off x="6202760" y="3696920"/>
                <a:ext cx="183960" cy="117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6BB17CD-EAA9-4EB2-8DB0-D669001860E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84760" y="3679280"/>
                  <a:ext cx="219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66837C8-E124-4C45-9760-1BA3DDC4C819}"/>
                    </a:ext>
                  </a:extLst>
                </p14:cNvPr>
                <p14:cNvContentPartPr/>
                <p14:nvPr/>
              </p14:nvContentPartPr>
              <p14:xfrm>
                <a:off x="6232280" y="3637880"/>
                <a:ext cx="127440" cy="44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66837C8-E124-4C45-9760-1BA3DDC4C81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14280" y="3620240"/>
                  <a:ext cx="163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CD1C562-6E2B-4329-9E4A-7E8484EB5594}"/>
                    </a:ext>
                  </a:extLst>
                </p14:cNvPr>
                <p14:cNvContentPartPr/>
                <p14:nvPr/>
              </p14:nvContentPartPr>
              <p14:xfrm>
                <a:off x="6409400" y="3691880"/>
                <a:ext cx="87480" cy="125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CD1C562-6E2B-4329-9E4A-7E8484EB559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91400" y="3673880"/>
                  <a:ext cx="123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177EA7-EE36-44C0-8CF2-BE0ACDC7EE46}"/>
                    </a:ext>
                  </a:extLst>
                </p14:cNvPr>
                <p14:cNvContentPartPr/>
                <p14:nvPr/>
              </p14:nvContentPartPr>
              <p14:xfrm>
                <a:off x="6549440" y="3715280"/>
                <a:ext cx="269640" cy="100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177EA7-EE36-44C0-8CF2-BE0ACDC7EE4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31440" y="3697640"/>
                  <a:ext cx="305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CBE7E06-71EC-417B-AC2B-C5AA20A545F0}"/>
                    </a:ext>
                  </a:extLst>
                </p14:cNvPr>
                <p14:cNvContentPartPr/>
                <p14:nvPr/>
              </p14:nvContentPartPr>
              <p14:xfrm>
                <a:off x="6686600" y="3654080"/>
                <a:ext cx="195480" cy="20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CBE7E06-71EC-417B-AC2B-C5AA20A545F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68600" y="3636440"/>
                  <a:ext cx="2311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DDA7AF-D63F-4001-A2F2-F92949DD13FA}"/>
              </a:ext>
            </a:extLst>
          </p:cNvPr>
          <p:cNvGrpSpPr/>
          <p:nvPr/>
        </p:nvGrpSpPr>
        <p:grpSpPr>
          <a:xfrm>
            <a:off x="7063880" y="3640400"/>
            <a:ext cx="770040" cy="347760"/>
            <a:chOff x="7063880" y="3640400"/>
            <a:chExt cx="77004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53E3567-4DC9-4C68-A22C-A10B95CC712A}"/>
                    </a:ext>
                  </a:extLst>
                </p14:cNvPr>
                <p14:cNvContentPartPr/>
                <p14:nvPr/>
              </p14:nvContentPartPr>
              <p14:xfrm>
                <a:off x="7084040" y="3640400"/>
                <a:ext cx="34920" cy="166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53E3567-4DC9-4C68-A22C-A10B95CC712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66400" y="3622400"/>
                  <a:ext cx="70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1ACEDA2-2B3D-49C1-AD66-6E9E999E2B35}"/>
                    </a:ext>
                  </a:extLst>
                </p14:cNvPr>
                <p14:cNvContentPartPr/>
                <p14:nvPr/>
              </p14:nvContentPartPr>
              <p14:xfrm>
                <a:off x="7152440" y="3686480"/>
                <a:ext cx="4320" cy="150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1ACEDA2-2B3D-49C1-AD66-6E9E999E2B3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34440" y="3668840"/>
                  <a:ext cx="39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95B0E67-637B-4D55-B8DB-3A329549EFD4}"/>
                    </a:ext>
                  </a:extLst>
                </p14:cNvPr>
                <p14:cNvContentPartPr/>
                <p14:nvPr/>
              </p14:nvContentPartPr>
              <p14:xfrm>
                <a:off x="7063880" y="3736160"/>
                <a:ext cx="90360" cy="11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95B0E67-637B-4D55-B8DB-3A329549EFD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45880" y="3718520"/>
                  <a:ext cx="126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9A1F7C-74D3-4B44-A4E6-128961621966}"/>
                    </a:ext>
                  </a:extLst>
                </p14:cNvPr>
                <p14:cNvContentPartPr/>
                <p14:nvPr/>
              </p14:nvContentPartPr>
              <p14:xfrm>
                <a:off x="7222640" y="3710600"/>
                <a:ext cx="277560" cy="277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9A1F7C-74D3-4B44-A4E6-12896162196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05000" y="3692960"/>
                  <a:ext cx="3132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6EA653F-222A-4B30-94E0-73A7CAE1C227}"/>
                    </a:ext>
                  </a:extLst>
                </p14:cNvPr>
                <p14:cNvContentPartPr/>
                <p14:nvPr/>
              </p14:nvContentPartPr>
              <p14:xfrm>
                <a:off x="7521080" y="3698000"/>
                <a:ext cx="93600" cy="113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6EA653F-222A-4B30-94E0-73A7CAE1C22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03080" y="3680360"/>
                  <a:ext cx="129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ADB3746-2A14-45AA-BA16-4D1CB25FFD74}"/>
                    </a:ext>
                  </a:extLst>
                </p14:cNvPr>
                <p14:cNvContentPartPr/>
                <p14:nvPr/>
              </p14:nvContentPartPr>
              <p14:xfrm>
                <a:off x="7723400" y="3784760"/>
                <a:ext cx="1188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ADB3746-2A14-45AA-BA16-4D1CB25FFD7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05400" y="3766760"/>
                  <a:ext cx="47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FAEA684-3AE7-45F6-9E30-98853C2175F5}"/>
                    </a:ext>
                  </a:extLst>
                </p14:cNvPr>
                <p14:cNvContentPartPr/>
                <p14:nvPr/>
              </p14:nvContentPartPr>
              <p14:xfrm>
                <a:off x="7739960" y="3641480"/>
                <a:ext cx="93960" cy="282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FAEA684-3AE7-45F6-9E30-98853C2175F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22320" y="3623840"/>
                  <a:ext cx="12960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46894B8-5770-4F52-92FF-6EC5563FAFB7}"/>
              </a:ext>
            </a:extLst>
          </p:cNvPr>
          <p:cNvGrpSpPr/>
          <p:nvPr/>
        </p:nvGrpSpPr>
        <p:grpSpPr>
          <a:xfrm>
            <a:off x="4091360" y="4095440"/>
            <a:ext cx="2839320" cy="730080"/>
            <a:chOff x="4091360" y="4095440"/>
            <a:chExt cx="2839320" cy="73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8E5C727-1552-4915-9E95-58E391F35FD6}"/>
                    </a:ext>
                  </a:extLst>
                </p14:cNvPr>
                <p14:cNvContentPartPr/>
                <p14:nvPr/>
              </p14:nvContentPartPr>
              <p14:xfrm>
                <a:off x="4091360" y="4095440"/>
                <a:ext cx="99360" cy="263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8E5C727-1552-4915-9E95-58E391F35FD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73720" y="4077440"/>
                  <a:ext cx="1350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BD760A7-78C8-46AA-AD17-A4190C8CCB01}"/>
                    </a:ext>
                  </a:extLst>
                </p14:cNvPr>
                <p14:cNvContentPartPr/>
                <p14:nvPr/>
              </p14:nvContentPartPr>
              <p14:xfrm>
                <a:off x="4345520" y="4128920"/>
                <a:ext cx="37800" cy="156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BD760A7-78C8-46AA-AD17-A4190C8CCB0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27520" y="4110920"/>
                  <a:ext cx="73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A359B33-F744-4F0C-B0CA-D3FF56A51543}"/>
                    </a:ext>
                  </a:extLst>
                </p14:cNvPr>
                <p14:cNvContentPartPr/>
                <p14:nvPr/>
              </p14:nvContentPartPr>
              <p14:xfrm>
                <a:off x="4376480" y="4150880"/>
                <a:ext cx="102960" cy="91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A359B33-F744-4F0C-B0CA-D3FF56A5154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58840" y="4132880"/>
                  <a:ext cx="138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CB07D74-B856-4AE4-9AB0-B17E8876367C}"/>
                    </a:ext>
                  </a:extLst>
                </p14:cNvPr>
                <p14:cNvContentPartPr/>
                <p14:nvPr/>
              </p14:nvContentPartPr>
              <p14:xfrm>
                <a:off x="4482680" y="4182200"/>
                <a:ext cx="363960" cy="106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CB07D74-B856-4AE4-9AB0-B17E887636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65040" y="4164200"/>
                  <a:ext cx="399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DB1AC7E-AE18-46B4-88E5-9F07101CAFF4}"/>
                    </a:ext>
                  </a:extLst>
                </p14:cNvPr>
                <p14:cNvContentPartPr/>
                <p14:nvPr/>
              </p14:nvContentPartPr>
              <p14:xfrm>
                <a:off x="4847360" y="4190120"/>
                <a:ext cx="104400" cy="59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DB1AC7E-AE18-46B4-88E5-9F07101CAFF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29720" y="4172120"/>
                  <a:ext cx="140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8202F01-3FD2-4E2F-BD79-2D3DE04D152D}"/>
                    </a:ext>
                  </a:extLst>
                </p14:cNvPr>
                <p14:cNvContentPartPr/>
                <p14:nvPr/>
              </p14:nvContentPartPr>
              <p14:xfrm>
                <a:off x="4955000" y="4211000"/>
                <a:ext cx="138960" cy="64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8202F01-3FD2-4E2F-BD79-2D3DE04D15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37360" y="4193000"/>
                  <a:ext cx="174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4039644-4E6E-420F-8C81-7FAD67C75A03}"/>
                    </a:ext>
                  </a:extLst>
                </p14:cNvPr>
                <p14:cNvContentPartPr/>
                <p14:nvPr/>
              </p14:nvContentPartPr>
              <p14:xfrm>
                <a:off x="5446760" y="4173920"/>
                <a:ext cx="9360" cy="113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4039644-4E6E-420F-8C81-7FAD67C75A0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29120" y="4155920"/>
                  <a:ext cx="45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C3AE747-12CB-41E6-A054-A388ACD3DEA2}"/>
                    </a:ext>
                  </a:extLst>
                </p14:cNvPr>
                <p14:cNvContentPartPr/>
                <p14:nvPr/>
              </p14:nvContentPartPr>
              <p14:xfrm>
                <a:off x="5469440" y="4172840"/>
                <a:ext cx="162360" cy="86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C3AE747-12CB-41E6-A054-A388ACD3DEA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51800" y="4154840"/>
                  <a:ext cx="198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3E9FA8C-C374-49FA-A26E-B3633C5D68A4}"/>
                    </a:ext>
                  </a:extLst>
                </p14:cNvPr>
                <p14:cNvContentPartPr/>
                <p14:nvPr/>
              </p14:nvContentPartPr>
              <p14:xfrm>
                <a:off x="5594360" y="4216760"/>
                <a:ext cx="344160" cy="119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3E9FA8C-C374-49FA-A26E-B3633C5D68A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576720" y="4199120"/>
                  <a:ext cx="379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70BCF6C-E173-4C93-B4D9-71F588F157F4}"/>
                    </a:ext>
                  </a:extLst>
                </p14:cNvPr>
                <p14:cNvContentPartPr/>
                <p14:nvPr/>
              </p14:nvContentPartPr>
              <p14:xfrm>
                <a:off x="5786960" y="4202360"/>
                <a:ext cx="368640" cy="101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70BCF6C-E173-4C93-B4D9-71F588F157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68960" y="4184720"/>
                  <a:ext cx="404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93F1C2D-307E-4CA4-A684-C78CCDF1779B}"/>
                    </a:ext>
                  </a:extLst>
                </p14:cNvPr>
                <p14:cNvContentPartPr/>
                <p14:nvPr/>
              </p14:nvContentPartPr>
              <p14:xfrm>
                <a:off x="6015200" y="4173920"/>
                <a:ext cx="142920" cy="23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93F1C2D-307E-4CA4-A684-C78CCDF1779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97560" y="4155920"/>
                  <a:ext cx="178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AE9424D-2A06-4C04-8A09-E3E38B906E01}"/>
                    </a:ext>
                  </a:extLst>
                </p14:cNvPr>
                <p14:cNvContentPartPr/>
                <p14:nvPr/>
              </p14:nvContentPartPr>
              <p14:xfrm>
                <a:off x="6184040" y="4193720"/>
                <a:ext cx="446400" cy="353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AE9424D-2A06-4C04-8A09-E3E38B906E0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66040" y="4175720"/>
                  <a:ext cx="4820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5D750B1-312E-4E0D-9DD1-753CA2027F6B}"/>
                    </a:ext>
                  </a:extLst>
                </p14:cNvPr>
                <p14:cNvContentPartPr/>
                <p14:nvPr/>
              </p14:nvContentPartPr>
              <p14:xfrm>
                <a:off x="6681200" y="4140440"/>
                <a:ext cx="59400" cy="23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5D750B1-312E-4E0D-9DD1-753CA2027F6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63560" y="4122440"/>
                  <a:ext cx="95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D9F65F2-2EB0-44D7-8238-EB70EC93F642}"/>
                    </a:ext>
                  </a:extLst>
                </p14:cNvPr>
                <p14:cNvContentPartPr/>
                <p14:nvPr/>
              </p14:nvContentPartPr>
              <p14:xfrm>
                <a:off x="6681200" y="4140440"/>
                <a:ext cx="131400" cy="134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D9F65F2-2EB0-44D7-8238-EB70EC93F64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63560" y="4122440"/>
                  <a:ext cx="167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154812A-AA29-451A-865A-D364DD08E7B1}"/>
                    </a:ext>
                  </a:extLst>
                </p14:cNvPr>
                <p14:cNvContentPartPr/>
                <p14:nvPr/>
              </p14:nvContentPartPr>
              <p14:xfrm>
                <a:off x="6854720" y="4101200"/>
                <a:ext cx="75960" cy="311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154812A-AA29-451A-865A-D364DD08E7B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36720" y="4083200"/>
                  <a:ext cx="1116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E403C79-8D53-4E1F-A4AE-930C38348925}"/>
                    </a:ext>
                  </a:extLst>
                </p14:cNvPr>
                <p14:cNvContentPartPr/>
                <p14:nvPr/>
              </p14:nvContentPartPr>
              <p14:xfrm>
                <a:off x="4229240" y="4526000"/>
                <a:ext cx="78480" cy="210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E403C79-8D53-4E1F-A4AE-930C3834892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11600" y="4508360"/>
                  <a:ext cx="1141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536EBB-9B78-4402-9CC3-99DE9F3B06B0}"/>
                    </a:ext>
                  </a:extLst>
                </p14:cNvPr>
                <p14:cNvContentPartPr/>
                <p14:nvPr/>
              </p14:nvContentPartPr>
              <p14:xfrm>
                <a:off x="4424000" y="4540040"/>
                <a:ext cx="138240" cy="252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536EBB-9B78-4402-9CC3-99DE9F3B06B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06360" y="4522040"/>
                  <a:ext cx="173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5C28289-4133-409D-A199-2A7A75A076F2}"/>
                    </a:ext>
                  </a:extLst>
                </p14:cNvPr>
                <p14:cNvContentPartPr/>
                <p14:nvPr/>
              </p14:nvContentPartPr>
              <p14:xfrm>
                <a:off x="4581680" y="4601240"/>
                <a:ext cx="112320" cy="78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5C28289-4133-409D-A199-2A7A75A076F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64040" y="4583240"/>
                  <a:ext cx="147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5C82402-1F0F-4C0E-AD6B-DB4272153E47}"/>
                    </a:ext>
                  </a:extLst>
                </p14:cNvPr>
                <p14:cNvContentPartPr/>
                <p14:nvPr/>
              </p14:nvContentPartPr>
              <p14:xfrm>
                <a:off x="4648640" y="4625360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5C82402-1F0F-4C0E-AD6B-DB4272153E4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30640" y="46077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4DCF5DD-FC79-4E6D-9AD0-F0EED0AE2008}"/>
                    </a:ext>
                  </a:extLst>
                </p14:cNvPr>
                <p14:cNvContentPartPr/>
                <p14:nvPr/>
              </p14:nvContentPartPr>
              <p14:xfrm>
                <a:off x="4648640" y="4562360"/>
                <a:ext cx="117360" cy="117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4DCF5DD-FC79-4E6D-9AD0-F0EED0AE200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30640" y="4544720"/>
                  <a:ext cx="153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59923EB-907D-41F9-B69B-BD5D502F4475}"/>
                    </a:ext>
                  </a:extLst>
                </p14:cNvPr>
                <p14:cNvContentPartPr/>
                <p14:nvPr/>
              </p14:nvContentPartPr>
              <p14:xfrm>
                <a:off x="4791920" y="4585040"/>
                <a:ext cx="219240" cy="92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59923EB-907D-41F9-B69B-BD5D502F447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73920" y="4567400"/>
                  <a:ext cx="254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DB8A25-8619-480D-BE8A-8D1AF2379662}"/>
                    </a:ext>
                  </a:extLst>
                </p14:cNvPr>
                <p14:cNvContentPartPr/>
                <p14:nvPr/>
              </p14:nvContentPartPr>
              <p14:xfrm>
                <a:off x="5034920" y="4579640"/>
                <a:ext cx="448200" cy="131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DB8A25-8619-480D-BE8A-8D1AF237966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16920" y="4561640"/>
                  <a:ext cx="483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B497139-E01D-45DE-BBFA-58316D007D78}"/>
                    </a:ext>
                  </a:extLst>
                </p14:cNvPr>
                <p14:cNvContentPartPr/>
                <p14:nvPr/>
              </p14:nvContentPartPr>
              <p14:xfrm>
                <a:off x="5308160" y="4603400"/>
                <a:ext cx="284040" cy="103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B497139-E01D-45DE-BBFA-58316D007D7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90520" y="4585760"/>
                  <a:ext cx="319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3940969-78CC-4AB7-B23E-12D0CCC5D080}"/>
                    </a:ext>
                  </a:extLst>
                </p14:cNvPr>
                <p14:cNvContentPartPr/>
                <p14:nvPr/>
              </p14:nvContentPartPr>
              <p14:xfrm>
                <a:off x="6028160" y="4433840"/>
                <a:ext cx="244080" cy="236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3940969-78CC-4AB7-B23E-12D0CCC5D08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10160" y="4415840"/>
                  <a:ext cx="279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8538CEF-E281-4144-8B71-D7E045856C2F}"/>
                    </a:ext>
                  </a:extLst>
                </p14:cNvPr>
                <p14:cNvContentPartPr/>
                <p14:nvPr/>
              </p14:nvContentPartPr>
              <p14:xfrm>
                <a:off x="6144440" y="4601240"/>
                <a:ext cx="72000" cy="224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8538CEF-E281-4144-8B71-D7E045856C2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26800" y="4583240"/>
                  <a:ext cx="1076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E4E4016-14EE-4703-A541-90F9CA820DEB}"/>
                    </a:ext>
                  </a:extLst>
                </p14:cNvPr>
                <p14:cNvContentPartPr/>
                <p14:nvPr/>
              </p14:nvContentPartPr>
              <p14:xfrm>
                <a:off x="6253880" y="4569920"/>
                <a:ext cx="18360" cy="27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E4E4016-14EE-4703-A541-90F9CA820DE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36240" y="4552280"/>
                  <a:ext cx="54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A2AB0AE-9C5E-47F1-B091-875011DB5FB7}"/>
                    </a:ext>
                  </a:extLst>
                </p14:cNvPr>
                <p14:cNvContentPartPr/>
                <p14:nvPr/>
              </p14:nvContentPartPr>
              <p14:xfrm>
                <a:off x="6253880" y="4569920"/>
                <a:ext cx="221040" cy="131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A2AB0AE-9C5E-47F1-B091-875011DB5FB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36240" y="4552280"/>
                  <a:ext cx="256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5C11A2A-3B54-4590-A238-B15F488ADAD4}"/>
                    </a:ext>
                  </a:extLst>
                </p14:cNvPr>
                <p14:cNvContentPartPr/>
                <p14:nvPr/>
              </p14:nvContentPartPr>
              <p14:xfrm>
                <a:off x="6485720" y="4586120"/>
                <a:ext cx="225360" cy="97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5C11A2A-3B54-4590-A238-B15F488ADAD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68080" y="4568480"/>
                  <a:ext cx="261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ABF9D05-0BB9-4D26-AC09-CD7C729B591C}"/>
                    </a:ext>
                  </a:extLst>
                </p14:cNvPr>
                <p14:cNvContentPartPr/>
                <p14:nvPr/>
              </p14:nvContentPartPr>
              <p14:xfrm>
                <a:off x="6608120" y="4588640"/>
                <a:ext cx="142920" cy="63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ABF9D05-0BB9-4D26-AC09-CD7C729B591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90480" y="4570640"/>
                  <a:ext cx="178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46FFE85-ECC9-492F-B8F3-3F779E99A68E}"/>
                    </a:ext>
                  </a:extLst>
                </p14:cNvPr>
                <p14:cNvContentPartPr/>
                <p14:nvPr/>
              </p14:nvContentPartPr>
              <p14:xfrm>
                <a:off x="6795680" y="4635800"/>
                <a:ext cx="10800" cy="37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46FFE85-ECC9-492F-B8F3-3F779E99A6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77680" y="4618160"/>
                  <a:ext cx="4644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44E7A3A-9D6A-42C1-B135-1E7B61456EFA}"/>
              </a:ext>
            </a:extLst>
          </p:cNvPr>
          <p:cNvGrpSpPr/>
          <p:nvPr/>
        </p:nvGrpSpPr>
        <p:grpSpPr>
          <a:xfrm>
            <a:off x="7148840" y="4412960"/>
            <a:ext cx="1609200" cy="384480"/>
            <a:chOff x="7148840" y="4412960"/>
            <a:chExt cx="160920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2F32EB1-3B55-4B9B-895B-29907EDBF8D2}"/>
                    </a:ext>
                  </a:extLst>
                </p14:cNvPr>
                <p14:cNvContentPartPr/>
                <p14:nvPr/>
              </p14:nvContentPartPr>
              <p14:xfrm>
                <a:off x="7148840" y="4573520"/>
                <a:ext cx="193680" cy="212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2F32EB1-3B55-4B9B-895B-29907EDBF8D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31200" y="4555520"/>
                  <a:ext cx="229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F662E10-8E0F-4D2A-9C0C-878B6EB930D4}"/>
                    </a:ext>
                  </a:extLst>
                </p14:cNvPr>
                <p14:cNvContentPartPr/>
                <p14:nvPr/>
              </p14:nvContentPartPr>
              <p14:xfrm>
                <a:off x="7464200" y="4514480"/>
                <a:ext cx="110520" cy="282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F662E10-8E0F-4D2A-9C0C-878B6EB930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46560" y="4496840"/>
                  <a:ext cx="146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993BD6A-DBA7-4578-98EF-58F1E92977EE}"/>
                    </a:ext>
                  </a:extLst>
                </p14:cNvPr>
                <p14:cNvContentPartPr/>
                <p14:nvPr/>
              </p14:nvContentPartPr>
              <p14:xfrm>
                <a:off x="7635920" y="4569560"/>
                <a:ext cx="73800" cy="107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993BD6A-DBA7-4578-98EF-58F1E92977E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17920" y="4551560"/>
                  <a:ext cx="109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AC8F257-AB23-41E3-B985-ED50CB1B5342}"/>
                    </a:ext>
                  </a:extLst>
                </p14:cNvPr>
                <p14:cNvContentPartPr/>
                <p14:nvPr/>
              </p14:nvContentPartPr>
              <p14:xfrm>
                <a:off x="7764440" y="4528520"/>
                <a:ext cx="76320" cy="150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AC8F257-AB23-41E3-B985-ED50CB1B534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46440" y="4510520"/>
                  <a:ext cx="111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EB42536-4B20-4000-B560-559698C5020A}"/>
                    </a:ext>
                  </a:extLst>
                </p14:cNvPr>
                <p14:cNvContentPartPr/>
                <p14:nvPr/>
              </p14:nvContentPartPr>
              <p14:xfrm>
                <a:off x="7951640" y="4653080"/>
                <a:ext cx="10800" cy="1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EB42536-4B20-4000-B560-559698C5020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34000" y="4635440"/>
                  <a:ext cx="46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7140D2F-2C84-45E1-84B7-872D2EDDF49B}"/>
                    </a:ext>
                  </a:extLst>
                </p14:cNvPr>
                <p14:cNvContentPartPr/>
                <p14:nvPr/>
              </p14:nvContentPartPr>
              <p14:xfrm>
                <a:off x="8103200" y="4502960"/>
                <a:ext cx="115920" cy="149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7140D2F-2C84-45E1-84B7-872D2EDDF49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85560" y="4485320"/>
                  <a:ext cx="151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22E9353-9619-4682-80F5-AA201BFFC315}"/>
                    </a:ext>
                  </a:extLst>
                </p14:cNvPr>
                <p14:cNvContentPartPr/>
                <p14:nvPr/>
              </p14:nvContentPartPr>
              <p14:xfrm>
                <a:off x="8185640" y="4573880"/>
                <a:ext cx="332640" cy="123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22E9353-9619-4682-80F5-AA201BFFC31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67640" y="4556240"/>
                  <a:ext cx="368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A2BA022-A621-4A2C-BC22-4110EFAFAB50}"/>
                    </a:ext>
                  </a:extLst>
                </p14:cNvPr>
                <p14:cNvContentPartPr/>
                <p14:nvPr/>
              </p14:nvContentPartPr>
              <p14:xfrm>
                <a:off x="8364920" y="4491440"/>
                <a:ext cx="194040" cy="25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A2BA022-A621-4A2C-BC22-4110EFAFAB5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47280" y="4473800"/>
                  <a:ext cx="229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03B18C9-96AB-4F8B-A67F-3F04936B6359}"/>
                    </a:ext>
                  </a:extLst>
                </p14:cNvPr>
                <p14:cNvContentPartPr/>
                <p14:nvPr/>
              </p14:nvContentPartPr>
              <p14:xfrm>
                <a:off x="8633120" y="4635800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03B18C9-96AB-4F8B-A67F-3F04936B63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15480" y="46181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DE657F9-5695-41D6-8DDF-CFE2578B3A4C}"/>
                    </a:ext>
                  </a:extLst>
                </p14:cNvPr>
                <p14:cNvContentPartPr/>
                <p14:nvPr/>
              </p14:nvContentPartPr>
              <p14:xfrm>
                <a:off x="8665160" y="4412960"/>
                <a:ext cx="92880" cy="339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DE657F9-5695-41D6-8DDF-CFE2578B3A4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647520" y="4395320"/>
                  <a:ext cx="128520" cy="37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7478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ANOVA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61" y="1198352"/>
            <a:ext cx="7763164" cy="554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C6F9FB-B3B8-4309-AD09-4AE960394B8E}"/>
              </a:ext>
            </a:extLst>
          </p:cNvPr>
          <p:cNvSpPr txBox="1"/>
          <p:nvPr/>
        </p:nvSpPr>
        <p:spPr>
          <a:xfrm>
            <a:off x="110492" y="1278561"/>
            <a:ext cx="2232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FF0000"/>
                </a:solidFill>
              </a:rPr>
              <a:t>varijabilitet unutar grupe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FF0000"/>
                </a:solidFill>
              </a:rPr>
              <a:t>varijabilitet među grupama</a:t>
            </a:r>
            <a:endParaRPr lang="sr-Cyrl-R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BCABC7-BC1B-426F-B294-DAAFAE1B49C3}"/>
                  </a:ext>
                </a:extLst>
              </p14:cNvPr>
              <p14:cNvContentPartPr/>
              <p14:nvPr/>
            </p14:nvContentPartPr>
            <p14:xfrm>
              <a:off x="2397920" y="2591720"/>
              <a:ext cx="286560" cy="33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BCABC7-BC1B-426F-B294-DAAFAE1B49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9920" y="2573720"/>
                <a:ext cx="3222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E08F307-F52B-4F60-9EF9-313C59A4BCF1}"/>
                  </a:ext>
                </a:extLst>
              </p14:cNvPr>
              <p14:cNvContentPartPr/>
              <p14:nvPr/>
            </p14:nvContentPartPr>
            <p14:xfrm>
              <a:off x="4523720" y="2581640"/>
              <a:ext cx="313200" cy="349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E08F307-F52B-4F60-9EF9-313C59A4BC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6080" y="2564000"/>
                <a:ext cx="3488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9B3D86B-79EB-474D-A425-B15C2A2241D1}"/>
                  </a:ext>
                </a:extLst>
              </p14:cNvPr>
              <p14:cNvContentPartPr/>
              <p14:nvPr/>
            </p14:nvContentPartPr>
            <p14:xfrm>
              <a:off x="2528960" y="2934800"/>
              <a:ext cx="314280" cy="3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9B3D86B-79EB-474D-A425-B15C2A2241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11320" y="2916800"/>
                <a:ext cx="349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DC4EC8D-E274-4B5D-8D43-FAD2B727D022}"/>
                  </a:ext>
                </a:extLst>
              </p14:cNvPr>
              <p14:cNvContentPartPr/>
              <p14:nvPr/>
            </p14:nvContentPartPr>
            <p14:xfrm>
              <a:off x="2953400" y="2903480"/>
              <a:ext cx="2035080" cy="66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DC4EC8D-E274-4B5D-8D43-FAD2B727D0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5400" y="2885840"/>
                <a:ext cx="20707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6AC9B9-57E6-442D-9E88-B985FC3A5D36}"/>
                  </a:ext>
                </a:extLst>
              </p14:cNvPr>
              <p14:cNvContentPartPr/>
              <p14:nvPr/>
            </p14:nvContentPartPr>
            <p14:xfrm>
              <a:off x="2567120" y="3028760"/>
              <a:ext cx="2417040" cy="3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6AC9B9-57E6-442D-9E88-B985FC3A5D3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49480" y="3011120"/>
                <a:ext cx="245268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F263CBA-6A6C-47C9-8FAB-AEABF03EE61E}"/>
              </a:ext>
            </a:extLst>
          </p:cNvPr>
          <p:cNvGrpSpPr/>
          <p:nvPr/>
        </p:nvGrpSpPr>
        <p:grpSpPr>
          <a:xfrm>
            <a:off x="4643600" y="2581280"/>
            <a:ext cx="353160" cy="20160"/>
            <a:chOff x="4643600" y="2581280"/>
            <a:chExt cx="353160" cy="2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BF570BC-016F-46F9-8C80-49D79B8E560E}"/>
                    </a:ext>
                  </a:extLst>
                </p14:cNvPr>
                <p14:cNvContentPartPr/>
                <p14:nvPr/>
              </p14:nvContentPartPr>
              <p14:xfrm>
                <a:off x="4643600" y="2601080"/>
                <a:ext cx="18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BF570BC-016F-46F9-8C80-49D79B8E560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25600" y="2583080"/>
                  <a:ext cx="54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ED189F-1246-4BCC-A58F-F202EF916B65}"/>
                    </a:ext>
                  </a:extLst>
                </p14:cNvPr>
                <p14:cNvContentPartPr/>
                <p14:nvPr/>
              </p14:nvContentPartPr>
              <p14:xfrm>
                <a:off x="4643600" y="2581280"/>
                <a:ext cx="353160" cy="20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ED189F-1246-4BCC-A58F-F202EF916B6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25600" y="2563640"/>
                  <a:ext cx="38880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595186-611B-45B2-8496-343988FE1E23}"/>
                  </a:ext>
                </a:extLst>
              </p14:cNvPr>
              <p14:cNvContentPartPr/>
              <p14:nvPr/>
            </p14:nvContentPartPr>
            <p14:xfrm>
              <a:off x="4303400" y="2671280"/>
              <a:ext cx="677880" cy="42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595186-611B-45B2-8496-343988FE1E2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85760" y="2653640"/>
                <a:ext cx="7135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99821B4-E0B6-41D4-94C9-6AC92B9F1ABB}"/>
                  </a:ext>
                </a:extLst>
              </p14:cNvPr>
              <p14:cNvContentPartPr/>
              <p14:nvPr/>
            </p14:nvContentPartPr>
            <p14:xfrm>
              <a:off x="4295840" y="2763800"/>
              <a:ext cx="346680" cy="24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99821B4-E0B6-41D4-94C9-6AC92B9F1AB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77840" y="2745800"/>
                <a:ext cx="3823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98BFFF7-76B7-4EFA-9275-52288E076D25}"/>
                  </a:ext>
                </a:extLst>
              </p14:cNvPr>
              <p14:cNvContentPartPr/>
              <p14:nvPr/>
            </p14:nvContentPartPr>
            <p14:xfrm>
              <a:off x="276800" y="6426800"/>
              <a:ext cx="175320" cy="1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98BFFF7-76B7-4EFA-9275-52288E076D2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8800" y="6408800"/>
                <a:ext cx="2109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0ECF5D-DA95-46DA-A1DD-CC0F8928B109}"/>
                  </a:ext>
                </a:extLst>
              </p14:cNvPr>
              <p14:cNvContentPartPr/>
              <p14:nvPr/>
            </p14:nvContentPartPr>
            <p14:xfrm>
              <a:off x="466520" y="6541640"/>
              <a:ext cx="122400" cy="42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0ECF5D-DA95-46DA-A1DD-CC0F8928B10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520" y="6523640"/>
                <a:ext cx="1580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7736F31-EE31-4FA1-B57E-A18A16FD7FEA}"/>
                  </a:ext>
                </a:extLst>
              </p14:cNvPr>
              <p14:cNvContentPartPr/>
              <p14:nvPr/>
            </p14:nvContentPartPr>
            <p14:xfrm>
              <a:off x="287960" y="6381440"/>
              <a:ext cx="232560" cy="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7736F31-EE31-4FA1-B57E-A18A16FD7FE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0320" y="6363800"/>
                <a:ext cx="268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3E75B6A-B51F-4902-89ED-B0E6DDCDD769}"/>
                  </a:ext>
                </a:extLst>
              </p14:cNvPr>
              <p14:cNvContentPartPr/>
              <p14:nvPr/>
            </p14:nvContentPartPr>
            <p14:xfrm>
              <a:off x="734720" y="6454880"/>
              <a:ext cx="132480" cy="2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3E75B6A-B51F-4902-89ED-B0E6DDCDD76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6720" y="64368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E663925-2ECC-4350-9057-A107B76BDF56}"/>
                  </a:ext>
                </a:extLst>
              </p14:cNvPr>
              <p14:cNvContentPartPr/>
              <p14:nvPr/>
            </p14:nvContentPartPr>
            <p14:xfrm>
              <a:off x="726800" y="6500960"/>
              <a:ext cx="124920" cy="12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E663925-2ECC-4350-9057-A107B76BDF5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9160" y="6483320"/>
                <a:ext cx="1605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CAFE6E3-5023-4F2C-8CA2-F44EA1F15229}"/>
                  </a:ext>
                </a:extLst>
              </p14:cNvPr>
              <p14:cNvContentPartPr/>
              <p14:nvPr/>
            </p14:nvContentPartPr>
            <p14:xfrm>
              <a:off x="576680" y="6311240"/>
              <a:ext cx="123480" cy="97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CAFE6E3-5023-4F2C-8CA2-F44EA1F1522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9040" y="6293600"/>
                <a:ext cx="1591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5BB2BB9-9738-4DB5-840B-24C74B9C6433}"/>
                  </a:ext>
                </a:extLst>
              </p14:cNvPr>
              <p14:cNvContentPartPr/>
              <p14:nvPr/>
            </p14:nvContentPartPr>
            <p14:xfrm>
              <a:off x="1007960" y="6320960"/>
              <a:ext cx="68400" cy="12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5BB2BB9-9738-4DB5-840B-24C74B9C643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89960" y="6302960"/>
                <a:ext cx="1040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EC5CF04-DD94-4B75-B4A9-CF43501D15FD}"/>
                  </a:ext>
                </a:extLst>
              </p14:cNvPr>
              <p14:cNvContentPartPr/>
              <p14:nvPr/>
            </p14:nvContentPartPr>
            <p14:xfrm>
              <a:off x="962960" y="6491960"/>
              <a:ext cx="200520" cy="9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EC5CF04-DD94-4B75-B4A9-CF43501D15F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45320" y="6473960"/>
                <a:ext cx="236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CD535BD-BC00-409E-993A-B2D3E39F358D}"/>
                  </a:ext>
                </a:extLst>
              </p14:cNvPr>
              <p14:cNvContentPartPr/>
              <p14:nvPr/>
            </p14:nvContentPartPr>
            <p14:xfrm>
              <a:off x="900320" y="6572600"/>
              <a:ext cx="169920" cy="97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CD535BD-BC00-409E-993A-B2D3E39F358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82320" y="6554960"/>
                <a:ext cx="2055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F54295F-706E-4E57-9412-FA47EF3E6AC6}"/>
                  </a:ext>
                </a:extLst>
              </p14:cNvPr>
              <p14:cNvContentPartPr/>
              <p14:nvPr/>
            </p14:nvContentPartPr>
            <p14:xfrm>
              <a:off x="1289120" y="6379640"/>
              <a:ext cx="290520" cy="186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F54295F-706E-4E57-9412-FA47EF3E6AC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71120" y="6361640"/>
                <a:ext cx="3261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A5224BC-2D95-40D9-A0D7-8372BF80C50C}"/>
                  </a:ext>
                </a:extLst>
              </p14:cNvPr>
              <p14:cNvContentPartPr/>
              <p14:nvPr/>
            </p14:nvContentPartPr>
            <p14:xfrm>
              <a:off x="1268600" y="6614360"/>
              <a:ext cx="15840" cy="972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A5224BC-2D95-40D9-A0D7-8372BF80C50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50600" y="6596360"/>
                <a:ext cx="514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7656665-A495-4CB7-9153-799916AB3228}"/>
                  </a:ext>
                </a:extLst>
              </p14:cNvPr>
              <p14:cNvContentPartPr/>
              <p14:nvPr/>
            </p14:nvContentPartPr>
            <p14:xfrm>
              <a:off x="1260680" y="6617600"/>
              <a:ext cx="73440" cy="107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7656665-A495-4CB7-9153-799916AB322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43040" y="6599960"/>
                <a:ext cx="1090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029CF8C-83F0-4B57-BA0E-832803DD8E7B}"/>
                  </a:ext>
                </a:extLst>
              </p14:cNvPr>
              <p14:cNvContentPartPr/>
              <p14:nvPr/>
            </p14:nvContentPartPr>
            <p14:xfrm>
              <a:off x="1389200" y="6652520"/>
              <a:ext cx="7344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029CF8C-83F0-4B57-BA0E-832803DD8E7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71200" y="6634520"/>
                <a:ext cx="10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749F9C1-DF78-46BA-8B64-0107363D7FAD}"/>
                  </a:ext>
                </a:extLst>
              </p14:cNvPr>
              <p14:cNvContentPartPr/>
              <p14:nvPr/>
            </p14:nvContentPartPr>
            <p14:xfrm>
              <a:off x="1355720" y="6652520"/>
              <a:ext cx="92880" cy="360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749F9C1-DF78-46BA-8B64-0107363D7FA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37720" y="6634520"/>
                <a:ext cx="1285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488D9E-C3A0-480A-B2F6-1D0ED4723018}"/>
                  </a:ext>
                </a:extLst>
              </p14:cNvPr>
              <p14:cNvContentPartPr/>
              <p14:nvPr/>
            </p14:nvContentPartPr>
            <p14:xfrm>
              <a:off x="1517360" y="6637400"/>
              <a:ext cx="34920" cy="100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488D9E-C3A0-480A-B2F6-1D0ED472301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499720" y="6619400"/>
                <a:ext cx="705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E27728D-EEF3-4D57-875A-2D04066AB915}"/>
                  </a:ext>
                </a:extLst>
              </p14:cNvPr>
              <p14:cNvContentPartPr/>
              <p14:nvPr/>
            </p14:nvContentPartPr>
            <p14:xfrm>
              <a:off x="1357160" y="6297920"/>
              <a:ext cx="136440" cy="63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E27728D-EEF3-4D57-875A-2D04066AB91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39160" y="6279920"/>
                <a:ext cx="1720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2B7A6A4-2854-4B55-AD08-42804260DFD9}"/>
                  </a:ext>
                </a:extLst>
              </p14:cNvPr>
              <p14:cNvContentPartPr/>
              <p14:nvPr/>
            </p14:nvContentPartPr>
            <p14:xfrm>
              <a:off x="1673960" y="6369560"/>
              <a:ext cx="60840" cy="217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2B7A6A4-2854-4B55-AD08-42804260DFD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55960" y="6351560"/>
                <a:ext cx="964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8C691EF-BEFE-4F49-B99F-53122737B6EE}"/>
                  </a:ext>
                </a:extLst>
              </p14:cNvPr>
              <p14:cNvContentPartPr/>
              <p14:nvPr/>
            </p14:nvContentPartPr>
            <p14:xfrm>
              <a:off x="1725440" y="6413120"/>
              <a:ext cx="162000" cy="142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8C691EF-BEFE-4F49-B99F-53122737B6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707440" y="6395480"/>
                <a:ext cx="1976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C096C53-E4F8-4E5F-BBC6-B697552636E0}"/>
                  </a:ext>
                </a:extLst>
              </p14:cNvPr>
              <p14:cNvContentPartPr/>
              <p14:nvPr/>
            </p14:nvContentPartPr>
            <p14:xfrm>
              <a:off x="1788080" y="6385400"/>
              <a:ext cx="131400" cy="1864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C096C53-E4F8-4E5F-BBC6-B697552636E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440" y="6367760"/>
                <a:ext cx="1670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EB551BB-4DF9-49E7-B2D0-8645CABB8D59}"/>
                  </a:ext>
                </a:extLst>
              </p14:cNvPr>
              <p14:cNvContentPartPr/>
              <p14:nvPr/>
            </p14:nvContentPartPr>
            <p14:xfrm>
              <a:off x="1941440" y="6511400"/>
              <a:ext cx="56160" cy="44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EB551BB-4DF9-49E7-B2D0-8645CABB8D5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923440" y="6493760"/>
                <a:ext cx="918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1D3AD57-E234-40EC-8EE2-1F026DEBD636}"/>
                  </a:ext>
                </a:extLst>
              </p14:cNvPr>
              <p14:cNvContentPartPr/>
              <p14:nvPr/>
            </p14:nvContentPartPr>
            <p14:xfrm>
              <a:off x="2062760" y="6488360"/>
              <a:ext cx="82440" cy="7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1D3AD57-E234-40EC-8EE2-1F026DEBD63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045120" y="6470360"/>
                <a:ext cx="118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E8BB786-BAEA-4061-AB6A-0D32E32A1405}"/>
                  </a:ext>
                </a:extLst>
              </p14:cNvPr>
              <p14:cNvContentPartPr/>
              <p14:nvPr/>
            </p14:nvContentPartPr>
            <p14:xfrm>
              <a:off x="2210360" y="6383240"/>
              <a:ext cx="186480" cy="168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E8BB786-BAEA-4061-AB6A-0D32E32A140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192720" y="6365600"/>
                <a:ext cx="2221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D260CF7-8E46-4878-96D8-39AC08ADB4E3}"/>
                  </a:ext>
                </a:extLst>
              </p14:cNvPr>
              <p14:cNvContentPartPr/>
              <p14:nvPr/>
            </p14:nvContentPartPr>
            <p14:xfrm>
              <a:off x="2265440" y="6355520"/>
              <a:ext cx="208080" cy="202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D260CF7-8E46-4878-96D8-39AC08ADB4E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47800" y="6337880"/>
                <a:ext cx="2437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C29EB65-BB2E-48CD-BAA3-CEA5E9AD1DC3}"/>
                  </a:ext>
                </a:extLst>
              </p14:cNvPr>
              <p14:cNvContentPartPr/>
              <p14:nvPr/>
            </p14:nvContentPartPr>
            <p14:xfrm>
              <a:off x="2223320" y="6315200"/>
              <a:ext cx="225000" cy="3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C29EB65-BB2E-48CD-BAA3-CEA5E9AD1DC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05320" y="6297200"/>
                <a:ext cx="2606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8D0D895-3F88-4EF1-9A79-F6FAFB7E485D}"/>
                  </a:ext>
                </a:extLst>
              </p14:cNvPr>
              <p14:cNvContentPartPr/>
              <p14:nvPr/>
            </p14:nvContentPartPr>
            <p14:xfrm>
              <a:off x="2428520" y="6328880"/>
              <a:ext cx="99000" cy="339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8D0D895-3F88-4EF1-9A79-F6FAFB7E485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410880" y="6311240"/>
                <a:ext cx="13464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C17D0EF-DC90-4B0D-8E83-DCCD43692841}"/>
                  </a:ext>
                </a:extLst>
              </p14:cNvPr>
              <p14:cNvContentPartPr/>
              <p14:nvPr/>
            </p14:nvContentPartPr>
            <p14:xfrm>
              <a:off x="2568560" y="6255080"/>
              <a:ext cx="115920" cy="92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C17D0EF-DC90-4B0D-8E83-DCCD4369284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550560" y="6237080"/>
                <a:ext cx="1515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3D9EFA5-D080-4249-9E6D-BDE81C948C2D}"/>
                  </a:ext>
                </a:extLst>
              </p14:cNvPr>
              <p14:cNvContentPartPr/>
              <p14:nvPr/>
            </p14:nvContentPartPr>
            <p14:xfrm>
              <a:off x="2731280" y="6614360"/>
              <a:ext cx="192960" cy="1760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3D9EFA5-D080-4249-9E6D-BDE81C948C2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713640" y="6596360"/>
                <a:ext cx="22860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4E673E3A-1E6D-43A5-88A1-438F9B3E240A}"/>
              </a:ext>
            </a:extLst>
          </p:cNvPr>
          <p:cNvGrpSpPr/>
          <p:nvPr/>
        </p:nvGrpSpPr>
        <p:grpSpPr>
          <a:xfrm>
            <a:off x="86360" y="5850800"/>
            <a:ext cx="1781640" cy="380520"/>
            <a:chOff x="86360" y="5850800"/>
            <a:chExt cx="178164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E4FA586-4785-423C-A0EE-96350D638EC5}"/>
                    </a:ext>
                  </a:extLst>
                </p14:cNvPr>
                <p14:cNvContentPartPr/>
                <p14:nvPr/>
              </p14:nvContentPartPr>
              <p14:xfrm>
                <a:off x="362480" y="6025400"/>
                <a:ext cx="20880" cy="159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E4FA586-4785-423C-A0EE-96350D638EC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4480" y="6007400"/>
                  <a:ext cx="56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9A786B9-EE1E-427F-BA56-0F525642EA9B}"/>
                    </a:ext>
                  </a:extLst>
                </p14:cNvPr>
                <p14:cNvContentPartPr/>
                <p14:nvPr/>
              </p14:nvContentPartPr>
              <p14:xfrm>
                <a:off x="358520" y="6003440"/>
                <a:ext cx="163440" cy="155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9A786B9-EE1E-427F-BA56-0F525642EA9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0880" y="5985440"/>
                  <a:ext cx="199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3A1BD2-6472-4F82-9980-1F1F0E9FF043}"/>
                    </a:ext>
                  </a:extLst>
                </p14:cNvPr>
                <p14:cNvContentPartPr/>
                <p14:nvPr/>
              </p14:nvContentPartPr>
              <p14:xfrm>
                <a:off x="485600" y="6035480"/>
                <a:ext cx="142920" cy="141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3A1BD2-6472-4F82-9980-1F1F0E9FF04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7960" y="6017840"/>
                  <a:ext cx="178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9B3B0A0-E3B9-4B2F-BA15-15DEBF5F7A9B}"/>
                    </a:ext>
                  </a:extLst>
                </p14:cNvPr>
                <p14:cNvContentPartPr/>
                <p14:nvPr/>
              </p14:nvContentPartPr>
              <p14:xfrm>
                <a:off x="529160" y="5980040"/>
                <a:ext cx="93960" cy="204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9B3B0A0-E3B9-4B2F-BA15-15DEBF5F7A9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1520" y="5962400"/>
                  <a:ext cx="129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5ADDE0-37E1-42D6-A2F2-8F42AB4058BB}"/>
                    </a:ext>
                  </a:extLst>
                </p14:cNvPr>
                <p14:cNvContentPartPr/>
                <p14:nvPr/>
              </p14:nvContentPartPr>
              <p14:xfrm>
                <a:off x="670280" y="6077240"/>
                <a:ext cx="84960" cy="24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5ADDE0-37E1-42D6-A2F2-8F42AB4058B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2640" y="6059240"/>
                  <a:ext cx="120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4DBC0E-750E-4D8A-BA16-8F34B05B6DE5}"/>
                    </a:ext>
                  </a:extLst>
                </p14:cNvPr>
                <p14:cNvContentPartPr/>
                <p14:nvPr/>
              </p14:nvContentPartPr>
              <p14:xfrm>
                <a:off x="644720" y="6077240"/>
                <a:ext cx="120960" cy="72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4DBC0E-750E-4D8A-BA16-8F34B05B6DE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7080" y="6059240"/>
                  <a:ext cx="156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038751B-5966-4B26-80C9-B5EC9EFC8AA6}"/>
                    </a:ext>
                  </a:extLst>
                </p14:cNvPr>
                <p14:cNvContentPartPr/>
                <p14:nvPr/>
              </p14:nvContentPartPr>
              <p14:xfrm>
                <a:off x="834800" y="6014960"/>
                <a:ext cx="15840" cy="157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038751B-5966-4B26-80C9-B5EC9EFC8AA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6800" y="5996960"/>
                  <a:ext cx="51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5DB58ED-6376-43D1-BD36-8F6BDB0F531B}"/>
                    </a:ext>
                  </a:extLst>
                </p14:cNvPr>
                <p14:cNvContentPartPr/>
                <p14:nvPr/>
              </p14:nvContentPartPr>
              <p14:xfrm>
                <a:off x="821840" y="6008480"/>
                <a:ext cx="142920" cy="6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5DB58ED-6376-43D1-BD36-8F6BDB0F531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4200" y="5990840"/>
                  <a:ext cx="178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B4BF41E-478E-4F57-8315-10413E45C176}"/>
                    </a:ext>
                  </a:extLst>
                </p14:cNvPr>
                <p14:cNvContentPartPr/>
                <p14:nvPr/>
              </p14:nvContentPartPr>
              <p14:xfrm>
                <a:off x="819320" y="6072560"/>
                <a:ext cx="102960" cy="22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B4BF41E-478E-4F57-8315-10413E45C17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1320" y="6054920"/>
                  <a:ext cx="138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6B3B376-932D-4668-ABB4-EE4ACA702082}"/>
                    </a:ext>
                  </a:extLst>
                </p14:cNvPr>
                <p14:cNvContentPartPr/>
                <p14:nvPr/>
              </p14:nvContentPartPr>
              <p14:xfrm>
                <a:off x="815360" y="6159320"/>
                <a:ext cx="158040" cy="12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6B3B376-932D-4668-ABB4-EE4ACA70208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97720" y="6141320"/>
                  <a:ext cx="193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96BE010-BE67-447C-9569-0706EF95E6C6}"/>
                    </a:ext>
                  </a:extLst>
                </p14:cNvPr>
                <p14:cNvContentPartPr/>
                <p14:nvPr/>
              </p14:nvContentPartPr>
              <p14:xfrm>
                <a:off x="1046480" y="5965280"/>
                <a:ext cx="59400" cy="243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96BE010-BE67-447C-9569-0706EF95E6C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8480" y="5947280"/>
                  <a:ext cx="950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268BBDB-9C4C-4DF4-9250-39D7000C53AB}"/>
                    </a:ext>
                  </a:extLst>
                </p14:cNvPr>
                <p14:cNvContentPartPr/>
                <p14:nvPr/>
              </p14:nvContentPartPr>
              <p14:xfrm>
                <a:off x="1077080" y="6048440"/>
                <a:ext cx="118440" cy="142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268BBDB-9C4C-4DF4-9250-39D7000C53A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9440" y="6030440"/>
                  <a:ext cx="154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5EF1CA-2148-4086-9C65-E334B75E0318}"/>
                    </a:ext>
                  </a:extLst>
                </p14:cNvPr>
                <p14:cNvContentPartPr/>
                <p14:nvPr/>
              </p14:nvContentPartPr>
              <p14:xfrm>
                <a:off x="1104440" y="6010280"/>
                <a:ext cx="78120" cy="177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5EF1CA-2148-4086-9C65-E334B75E031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6800" y="5992280"/>
                  <a:ext cx="113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B49AE6D-B2CD-448C-8A4E-21324427FBC5}"/>
                    </a:ext>
                  </a:extLst>
                </p14:cNvPr>
                <p14:cNvContentPartPr/>
                <p14:nvPr/>
              </p14:nvContentPartPr>
              <p14:xfrm>
                <a:off x="1232600" y="6109640"/>
                <a:ext cx="63360" cy="10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B49AE6D-B2CD-448C-8A4E-21324427FBC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14600" y="6091640"/>
                  <a:ext cx="99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E224BD3-576F-466F-BB5B-EC6DF9CF74B1}"/>
                    </a:ext>
                  </a:extLst>
                </p14:cNvPr>
                <p14:cNvContentPartPr/>
                <p14:nvPr/>
              </p14:nvContentPartPr>
              <p14:xfrm>
                <a:off x="1390280" y="6042680"/>
                <a:ext cx="360" cy="142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E224BD3-576F-466F-BB5B-EC6DF9CF74B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72640" y="6024680"/>
                  <a:ext cx="36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1F82462-2445-44C1-990A-5864AC7F779E}"/>
                    </a:ext>
                  </a:extLst>
                </p14:cNvPr>
                <p14:cNvContentPartPr/>
                <p14:nvPr/>
              </p14:nvContentPartPr>
              <p14:xfrm>
                <a:off x="1378760" y="6014960"/>
                <a:ext cx="126000" cy="21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1F82462-2445-44C1-990A-5864AC7F779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61120" y="5996960"/>
                  <a:ext cx="161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ED4ECA6-D76A-41DA-A44A-02D5AA443282}"/>
                    </a:ext>
                  </a:extLst>
                </p14:cNvPr>
                <p14:cNvContentPartPr/>
                <p14:nvPr/>
              </p14:nvContentPartPr>
              <p14:xfrm>
                <a:off x="1367240" y="6106040"/>
                <a:ext cx="111960" cy="11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ED4ECA6-D76A-41DA-A44A-02D5AA44328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49600" y="6088400"/>
                  <a:ext cx="147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E2BFB85-BB40-4599-8280-05EE29AC1C56}"/>
                    </a:ext>
                  </a:extLst>
                </p14:cNvPr>
                <p14:cNvContentPartPr/>
                <p14:nvPr/>
              </p14:nvContentPartPr>
              <p14:xfrm>
                <a:off x="1374800" y="6169760"/>
                <a:ext cx="87480" cy="6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E2BFB85-BB40-4599-8280-05EE29AC1C5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57160" y="6151760"/>
                  <a:ext cx="123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16A2F6F-9655-43CF-BBA9-1381AA00E8FC}"/>
                    </a:ext>
                  </a:extLst>
                </p14:cNvPr>
                <p14:cNvContentPartPr/>
                <p14:nvPr/>
              </p14:nvContentPartPr>
              <p14:xfrm>
                <a:off x="1521320" y="6040160"/>
                <a:ext cx="118440" cy="134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16A2F6F-9655-43CF-BBA9-1381AA00E8F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03320" y="6022520"/>
                  <a:ext cx="154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4458B3C-DED5-43F9-B0F1-75FFC416697D}"/>
                    </a:ext>
                  </a:extLst>
                </p14:cNvPr>
                <p14:cNvContentPartPr/>
                <p14:nvPr/>
              </p14:nvContentPartPr>
              <p14:xfrm>
                <a:off x="1545800" y="6025400"/>
                <a:ext cx="102960" cy="182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4458B3C-DED5-43F9-B0F1-75FFC416697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527800" y="6007400"/>
                  <a:ext cx="138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D2A1F81-9C9B-4073-822D-7678E5B0B693}"/>
                    </a:ext>
                  </a:extLst>
                </p14:cNvPr>
                <p14:cNvContentPartPr/>
                <p14:nvPr/>
              </p14:nvContentPartPr>
              <p14:xfrm>
                <a:off x="1650920" y="6014960"/>
                <a:ext cx="49680" cy="216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D2A1F81-9C9B-4073-822D-7678E5B0B69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32920" y="5996960"/>
                  <a:ext cx="85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05653A-52FA-48F6-8A4D-0C834C23EC66}"/>
                    </a:ext>
                  </a:extLst>
                </p14:cNvPr>
                <p14:cNvContentPartPr/>
                <p14:nvPr/>
              </p14:nvContentPartPr>
              <p14:xfrm>
                <a:off x="1731560" y="5988320"/>
                <a:ext cx="136440" cy="87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A05653A-52FA-48F6-8A4D-0C834C23EC6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13920" y="5970320"/>
                  <a:ext cx="172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93A8A3A-04D6-43AE-A320-BF5526DB5796}"/>
                    </a:ext>
                  </a:extLst>
                </p14:cNvPr>
                <p14:cNvContentPartPr/>
                <p14:nvPr/>
              </p14:nvContentPartPr>
              <p14:xfrm>
                <a:off x="110840" y="5850800"/>
                <a:ext cx="243000" cy="1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93A8A3A-04D6-43AE-A320-BF5526DB579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200" y="5833160"/>
                  <a:ext cx="278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0ACDC7-D09C-484F-9EF4-9B7676853ED9}"/>
                    </a:ext>
                  </a:extLst>
                </p14:cNvPr>
                <p14:cNvContentPartPr/>
                <p14:nvPr/>
              </p14:nvContentPartPr>
              <p14:xfrm>
                <a:off x="86360" y="5872760"/>
                <a:ext cx="46440" cy="237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0ACDC7-D09C-484F-9EF4-9B7676853ED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720" y="5855120"/>
                  <a:ext cx="82080" cy="27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4773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ANOVA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FF0000"/>
                </a:solidFill>
              </a:rPr>
              <a:t>Podela Suma kvadrata na: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sumu kvadrata unutar grupe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sumu kvadrata među grupama</a:t>
            </a:r>
            <a:endParaRPr lang="sr-Cyrl-R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6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Primer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268760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FF0000"/>
                </a:solidFill>
              </a:rPr>
              <a:t>Suma kvadrata se deli na: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FF0000"/>
                </a:solidFill>
              </a:rPr>
              <a:t>sumu kvadrata unutar grupe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FF0000"/>
                </a:solidFill>
              </a:rPr>
              <a:t>sumu kvadrata među grupama</a:t>
            </a:r>
            <a:endParaRPr lang="sr-Cyrl-R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12" y="1268760"/>
            <a:ext cx="675944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A955AD-7DFC-4C08-8F79-BD3577C5B18E}"/>
              </a:ext>
            </a:extLst>
          </p:cNvPr>
          <p:cNvGrpSpPr/>
          <p:nvPr/>
        </p:nvGrpSpPr>
        <p:grpSpPr>
          <a:xfrm>
            <a:off x="5216000" y="5177600"/>
            <a:ext cx="504360" cy="1208520"/>
            <a:chOff x="5216000" y="5177600"/>
            <a:chExt cx="504360" cy="12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DF2338C-110D-4C61-B6AB-2635C6B3094A}"/>
                    </a:ext>
                  </a:extLst>
                </p14:cNvPr>
                <p14:cNvContentPartPr/>
                <p14:nvPr/>
              </p14:nvContentPartPr>
              <p14:xfrm>
                <a:off x="5384120" y="5177600"/>
                <a:ext cx="34920" cy="671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DF2338C-110D-4C61-B6AB-2635C6B3094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66480" y="5159600"/>
                  <a:ext cx="7056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B368E1F-A3A8-497B-9DC9-B75F04367FB5}"/>
                    </a:ext>
                  </a:extLst>
                </p14:cNvPr>
                <p14:cNvContentPartPr/>
                <p14:nvPr/>
              </p14:nvContentPartPr>
              <p14:xfrm>
                <a:off x="5349200" y="5752520"/>
                <a:ext cx="180000" cy="9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B368E1F-A3A8-497B-9DC9-B75F04367FB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31560" y="5734880"/>
                  <a:ext cx="215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FC7588B-693C-4516-A997-531C5C5BB358}"/>
                    </a:ext>
                  </a:extLst>
                </p14:cNvPr>
                <p14:cNvContentPartPr/>
                <p14:nvPr/>
              </p14:nvContentPartPr>
              <p14:xfrm>
                <a:off x="5243360" y="6086600"/>
                <a:ext cx="158760" cy="23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FC7588B-693C-4516-A997-531C5C5BB35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25360" y="6068600"/>
                  <a:ext cx="194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8009C2A-3D29-4132-BAED-966801E6F43B}"/>
                    </a:ext>
                  </a:extLst>
                </p14:cNvPr>
                <p14:cNvContentPartPr/>
                <p14:nvPr/>
              </p14:nvContentPartPr>
              <p14:xfrm>
                <a:off x="5290160" y="6068960"/>
                <a:ext cx="48960" cy="245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8009C2A-3D29-4132-BAED-966801E6F43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72520" y="6051320"/>
                  <a:ext cx="84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1930D2F-59A0-455C-8576-50202905E61D}"/>
                    </a:ext>
                  </a:extLst>
                </p14:cNvPr>
                <p14:cNvContentPartPr/>
                <p14:nvPr/>
              </p14:nvContentPartPr>
              <p14:xfrm>
                <a:off x="5448200" y="6215840"/>
                <a:ext cx="66960" cy="153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1930D2F-59A0-455C-8576-50202905E61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30200" y="6197840"/>
                  <a:ext cx="102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E0BF4FA-0F7D-42E7-9D11-16559DF61222}"/>
                    </a:ext>
                  </a:extLst>
                </p14:cNvPr>
                <p14:cNvContentPartPr/>
                <p14:nvPr/>
              </p14:nvContentPartPr>
              <p14:xfrm>
                <a:off x="5391680" y="6287480"/>
                <a:ext cx="123480" cy="8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E0BF4FA-0F7D-42E7-9D11-16559DF6122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73680" y="6269480"/>
                  <a:ext cx="159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4C79CD-C558-4E4D-9B59-2D33A6B37E9A}"/>
                    </a:ext>
                  </a:extLst>
                </p14:cNvPr>
                <p14:cNvContentPartPr/>
                <p14:nvPr/>
              </p14:nvContentPartPr>
              <p14:xfrm>
                <a:off x="5523080" y="6295760"/>
                <a:ext cx="70560" cy="90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4C79CD-C558-4E4D-9B59-2D33A6B37E9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05080" y="6278120"/>
                  <a:ext cx="106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D96742B-DE61-4227-B795-8CA5A3B7F7F9}"/>
                    </a:ext>
                  </a:extLst>
                </p14:cNvPr>
                <p14:cNvContentPartPr/>
                <p14:nvPr/>
              </p14:nvContentPartPr>
              <p14:xfrm>
                <a:off x="5625320" y="6187040"/>
                <a:ext cx="95040" cy="182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D96742B-DE61-4227-B795-8CA5A3B7F7F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07680" y="6169040"/>
                  <a:ext cx="130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49D4F6F-31FF-41AD-A3B2-F6059C9750F9}"/>
                    </a:ext>
                  </a:extLst>
                </p14:cNvPr>
                <p14:cNvContentPartPr/>
                <p14:nvPr/>
              </p14:nvContentPartPr>
              <p14:xfrm>
                <a:off x="5577800" y="6261920"/>
                <a:ext cx="106920" cy="23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49D4F6F-31FF-41AD-A3B2-F6059C9750F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59800" y="6244280"/>
                  <a:ext cx="142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1257E97-32E8-4327-A669-031E168B3EAF}"/>
                    </a:ext>
                  </a:extLst>
                </p14:cNvPr>
                <p14:cNvContentPartPr/>
                <p14:nvPr/>
              </p14:nvContentPartPr>
              <p14:xfrm>
                <a:off x="5216000" y="5965280"/>
                <a:ext cx="257040" cy="7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1257E97-32E8-4327-A669-031E168B3EA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98000" y="5947280"/>
                  <a:ext cx="2926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7B5F0C-0582-4C59-96B1-DEDB254E04A3}"/>
              </a:ext>
            </a:extLst>
          </p:cNvPr>
          <p:cNvGrpSpPr/>
          <p:nvPr/>
        </p:nvGrpSpPr>
        <p:grpSpPr>
          <a:xfrm>
            <a:off x="4205840" y="5145200"/>
            <a:ext cx="246600" cy="608040"/>
            <a:chOff x="4205840" y="5145200"/>
            <a:chExt cx="24660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B7B1FC-718D-4223-9CF2-7457C70B9EBF}"/>
                    </a:ext>
                  </a:extLst>
                </p14:cNvPr>
                <p14:cNvContentPartPr/>
                <p14:nvPr/>
              </p14:nvContentPartPr>
              <p14:xfrm>
                <a:off x="4272080" y="5145200"/>
                <a:ext cx="21240" cy="54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B7B1FC-718D-4223-9CF2-7457C70B9EB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54440" y="5127200"/>
                  <a:ext cx="568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A7893C6-DBE2-4A74-83B8-A7D3DFAC981A}"/>
                    </a:ext>
                  </a:extLst>
                </p14:cNvPr>
                <p14:cNvContentPartPr/>
                <p14:nvPr/>
              </p14:nvContentPartPr>
              <p14:xfrm>
                <a:off x="4205840" y="5621120"/>
                <a:ext cx="246600" cy="132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A7893C6-DBE2-4A74-83B8-A7D3DFAC981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88200" y="5603120"/>
                  <a:ext cx="28224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ADE2D8-A2B0-4B97-A30F-66A2C516532A}"/>
              </a:ext>
            </a:extLst>
          </p:cNvPr>
          <p:cNvGrpSpPr/>
          <p:nvPr/>
        </p:nvGrpSpPr>
        <p:grpSpPr>
          <a:xfrm>
            <a:off x="4163360" y="5922440"/>
            <a:ext cx="285480" cy="321120"/>
            <a:chOff x="4163360" y="5922440"/>
            <a:chExt cx="28548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80F16F-CE1B-46C8-9B69-88125D8B75A7}"/>
                    </a:ext>
                  </a:extLst>
                </p14:cNvPr>
                <p14:cNvContentPartPr/>
                <p14:nvPr/>
              </p14:nvContentPartPr>
              <p14:xfrm>
                <a:off x="4207280" y="5961680"/>
                <a:ext cx="178560" cy="264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F80F16F-CE1B-46C8-9B69-88125D8B75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89640" y="5944040"/>
                  <a:ext cx="2142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C60EE86-D2DA-4BC9-A86C-B165060F6DC4}"/>
                    </a:ext>
                  </a:extLst>
                </p14:cNvPr>
                <p14:cNvContentPartPr/>
                <p14:nvPr/>
              </p14:nvContentPartPr>
              <p14:xfrm>
                <a:off x="4271720" y="5972120"/>
                <a:ext cx="79560" cy="247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C60EE86-D2DA-4BC9-A86C-B165060F6D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53720" y="5954120"/>
                  <a:ext cx="115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C69FAB2-7ECD-4D6A-8CB1-8A34FE625595}"/>
                    </a:ext>
                  </a:extLst>
                </p14:cNvPr>
                <p14:cNvContentPartPr/>
                <p14:nvPr/>
              </p14:nvContentPartPr>
              <p14:xfrm>
                <a:off x="4416440" y="6146360"/>
                <a:ext cx="32400" cy="97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C69FAB2-7ECD-4D6A-8CB1-8A34FE62559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98440" y="6128720"/>
                  <a:ext cx="68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DE9CEF9-E573-431C-A72A-C364EB1D06C8}"/>
                    </a:ext>
                  </a:extLst>
                </p14:cNvPr>
                <p14:cNvContentPartPr/>
                <p14:nvPr/>
              </p14:nvContentPartPr>
              <p14:xfrm>
                <a:off x="4163360" y="5922440"/>
                <a:ext cx="280080" cy="5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DE9CEF9-E573-431C-A72A-C364EB1D06C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45720" y="5904800"/>
                  <a:ext cx="3157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E5AE10-C415-4959-BE26-5932F422EF96}"/>
              </a:ext>
            </a:extLst>
          </p:cNvPr>
          <p:cNvGrpSpPr/>
          <p:nvPr/>
        </p:nvGrpSpPr>
        <p:grpSpPr>
          <a:xfrm>
            <a:off x="6518480" y="5197760"/>
            <a:ext cx="208080" cy="519840"/>
            <a:chOff x="6518480" y="5197760"/>
            <a:chExt cx="20808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6C9DB5F-865E-4ADE-9644-A9FAFF62FB1E}"/>
                    </a:ext>
                  </a:extLst>
                </p14:cNvPr>
                <p14:cNvContentPartPr/>
                <p14:nvPr/>
              </p14:nvContentPartPr>
              <p14:xfrm>
                <a:off x="6569600" y="5197760"/>
                <a:ext cx="32400" cy="428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6C9DB5F-865E-4ADE-9644-A9FAFF62FB1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51960" y="5179760"/>
                  <a:ext cx="6804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C128910-E85E-48C2-9EFB-DCDFEF5B0818}"/>
                    </a:ext>
                  </a:extLst>
                </p14:cNvPr>
                <p14:cNvContentPartPr/>
                <p14:nvPr/>
              </p14:nvContentPartPr>
              <p14:xfrm>
                <a:off x="6518480" y="5565680"/>
                <a:ext cx="208080" cy="151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C128910-E85E-48C2-9EFB-DCDFEF5B081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00480" y="5547680"/>
                  <a:ext cx="24372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08ECD75-4DB7-4977-B236-95CBF07DB0CA}"/>
              </a:ext>
            </a:extLst>
          </p:cNvPr>
          <p:cNvGrpSpPr/>
          <p:nvPr/>
        </p:nvGrpSpPr>
        <p:grpSpPr>
          <a:xfrm>
            <a:off x="6434960" y="5876360"/>
            <a:ext cx="435240" cy="406080"/>
            <a:chOff x="6434960" y="5876360"/>
            <a:chExt cx="43524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DF8747-77CC-4AA4-AD75-443E43049B4E}"/>
                    </a:ext>
                  </a:extLst>
                </p14:cNvPr>
                <p14:cNvContentPartPr/>
                <p14:nvPr/>
              </p14:nvContentPartPr>
              <p14:xfrm>
                <a:off x="6529640" y="5930360"/>
                <a:ext cx="154440" cy="236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DF8747-77CC-4AA4-AD75-443E43049B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12000" y="5912720"/>
                  <a:ext cx="1900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A72F8C-04E8-4167-95A6-6405A05032D3}"/>
                    </a:ext>
                  </a:extLst>
                </p14:cNvPr>
                <p14:cNvContentPartPr/>
                <p14:nvPr/>
              </p14:nvContentPartPr>
              <p14:xfrm>
                <a:off x="6521000" y="5940800"/>
                <a:ext cx="216000" cy="298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A72F8C-04E8-4167-95A6-6405A05032D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03000" y="5923160"/>
                  <a:ext cx="2516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EF35A15-D773-4BB2-83C6-544B11BB0C1A}"/>
                    </a:ext>
                  </a:extLst>
                </p14:cNvPr>
                <p14:cNvContentPartPr/>
                <p14:nvPr/>
              </p14:nvContentPartPr>
              <p14:xfrm>
                <a:off x="6756800" y="6154640"/>
                <a:ext cx="113400" cy="127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EF35A15-D773-4BB2-83C6-544B11BB0C1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39160" y="6137000"/>
                  <a:ext cx="149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A3DCE7D-1BAB-4905-94A2-7C485D20EBB1}"/>
                    </a:ext>
                  </a:extLst>
                </p14:cNvPr>
                <p14:cNvContentPartPr/>
                <p14:nvPr/>
              </p14:nvContentPartPr>
              <p14:xfrm>
                <a:off x="6434960" y="5876360"/>
                <a:ext cx="322560" cy="2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A3DCE7D-1BAB-4905-94A2-7C485D20EBB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16960" y="5858360"/>
                  <a:ext cx="358200" cy="3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782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888</Words>
  <Application>Microsoft Office PowerPoint</Application>
  <PresentationFormat>On-screen Show (4:3)</PresentationFormat>
  <Paragraphs>133</Paragraphs>
  <Slides>50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Analiza varijanse</vt:lpstr>
      <vt:lpstr>Testiranje razlike između dve aritmetičke sredine</vt:lpstr>
      <vt:lpstr>Testiranje razlike između više grupa</vt:lpstr>
      <vt:lpstr>Testiranje razlike između više grupa</vt:lpstr>
      <vt:lpstr>ANOVA</vt:lpstr>
      <vt:lpstr>ANOVA - pretpostavke</vt:lpstr>
      <vt:lpstr>ANOVA</vt:lpstr>
      <vt:lpstr>ANOVA</vt:lpstr>
      <vt:lpstr>Primer</vt:lpstr>
      <vt:lpstr>Primer</vt:lpstr>
      <vt:lpstr>Primer</vt:lpstr>
      <vt:lpstr>ANOVA</vt:lpstr>
      <vt:lpstr>Primer izračunavanja</vt:lpstr>
      <vt:lpstr>Primer izračunavanja</vt:lpstr>
      <vt:lpstr>Primer izračunavanja</vt:lpstr>
      <vt:lpstr>Primer izračunavanja</vt:lpstr>
      <vt:lpstr>Varijansa kao ocena varijabiliteta</vt:lpstr>
      <vt:lpstr>ANOVA i F-raspodela</vt:lpstr>
      <vt:lpstr>ANOVA i F-raspodela</vt:lpstr>
      <vt:lpstr>ANOVA - postupak sprovođenja</vt:lpstr>
      <vt:lpstr>ANOVA – naknadni testovi</vt:lpstr>
      <vt:lpstr>Kruskal-Wallis-ov test</vt:lpstr>
      <vt:lpstr> Analiza varijanse - dvofaktorska - </vt:lpstr>
      <vt:lpstr>Dvofaktorska ANOVA - pretpostavke</vt:lpstr>
      <vt:lpstr>Dvofaktorska ANOVA</vt:lpstr>
      <vt:lpstr>Dvofaktorska ANOVA - postupak</vt:lpstr>
      <vt:lpstr>Dvofaktorska ANOVA - postupak</vt:lpstr>
      <vt:lpstr>Dvofaktorska ANOVA - postupak</vt:lpstr>
      <vt:lpstr>Dvofaktorska ANOVA - postupak</vt:lpstr>
      <vt:lpstr>Dvofaktorska ANOVA - postupak</vt:lpstr>
      <vt:lpstr>Dvofaktorska ANOVA - postupak</vt:lpstr>
      <vt:lpstr>Dvofaktorska ANOVA - postupak</vt:lpstr>
      <vt:lpstr>Dvofaktorska ANOVA - zaključak</vt:lpstr>
      <vt:lpstr>Dvofaktorska ANOVA - SPSS</vt:lpstr>
      <vt:lpstr>Dvofaktorska ANOVA - SPSS</vt:lpstr>
      <vt:lpstr>Dvofaktorska ANOVA - SPSS</vt:lpstr>
      <vt:lpstr>Dvofaktorska ANOVA - SPSS</vt:lpstr>
      <vt:lpstr>Dvofaktorska ANOVA - SPSS</vt:lpstr>
      <vt:lpstr>Dvofaktorska ANOVA - SPSS</vt:lpstr>
      <vt:lpstr>Dvofaktorska ANOVA - SPSS</vt:lpstr>
      <vt:lpstr>Dvofaktorska ANOVA - SPSS</vt:lpstr>
      <vt:lpstr>Dvofaktorska ANOVA - SPSS</vt:lpstr>
      <vt:lpstr> Analiza varijanse - ponovljena merenja - </vt:lpstr>
      <vt:lpstr>ANOVA za ponovna merenja- pretpostavke</vt:lpstr>
      <vt:lpstr>ANOVA za ponovljena merenja</vt:lpstr>
      <vt:lpstr>Jednofaktorska ANOVA za ponovljena merenja - postupak</vt:lpstr>
      <vt:lpstr>Jednofaktorska ANOVA za ponovljena merenja - postupak</vt:lpstr>
      <vt:lpstr>Jednofaktorska ANOVA za ponovljena merenja - postupak</vt:lpstr>
      <vt:lpstr>Jednofaktorska ANOVA za ponovljena merenja - postupak</vt:lpstr>
      <vt:lpstr>Friedman-ov test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Deskriptivne statistike</dc:title>
  <dc:creator>Sladja</dc:creator>
  <cp:lastModifiedBy>Slađana Dimitrijević</cp:lastModifiedBy>
  <cp:revision>95</cp:revision>
  <dcterms:created xsi:type="dcterms:W3CDTF">2019-12-03T13:46:11Z</dcterms:created>
  <dcterms:modified xsi:type="dcterms:W3CDTF">2021-04-20T13:11:49Z</dcterms:modified>
</cp:coreProperties>
</file>