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3DB2A3-3E90-49EA-B6F5-DDBEF323DE1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2D4E44-22A3-4ABC-A89E-745236977C58}">
      <dgm:prSet phldrT="[Text]"/>
      <dgm:spPr/>
      <dgm:t>
        <a:bodyPr/>
        <a:lstStyle/>
        <a:p>
          <a:r>
            <a:rPr lang="en-US" b="1" dirty="0" smtClean="0"/>
            <a:t>ICT systems</a:t>
          </a:r>
          <a:endParaRPr lang="en-US" b="1" dirty="0"/>
        </a:p>
      </dgm:t>
    </dgm:pt>
    <dgm:pt modelId="{CFECE77C-5024-4CB8-A4F3-14131CF390E4}" type="parTrans" cxnId="{80946D07-D886-40CA-A015-4006F1F0D06A}">
      <dgm:prSet/>
      <dgm:spPr/>
      <dgm:t>
        <a:bodyPr/>
        <a:lstStyle/>
        <a:p>
          <a:endParaRPr lang="en-US"/>
        </a:p>
      </dgm:t>
    </dgm:pt>
    <dgm:pt modelId="{147B1A65-64BB-4A13-9190-E101AC0B7914}" type="sibTrans" cxnId="{80946D07-D886-40CA-A015-4006F1F0D06A}">
      <dgm:prSet/>
      <dgm:spPr/>
      <dgm:t>
        <a:bodyPr/>
        <a:lstStyle/>
        <a:p>
          <a:endParaRPr lang="en-US"/>
        </a:p>
      </dgm:t>
    </dgm:pt>
    <dgm:pt modelId="{46D8120B-F173-4150-AEFA-4952D86065F9}">
      <dgm:prSet phldrT="[Text]"/>
      <dgm:spPr/>
      <dgm:t>
        <a:bodyPr/>
        <a:lstStyle/>
        <a:p>
          <a:r>
            <a:rPr lang="en-US" dirty="0" smtClean="0"/>
            <a:t>Embedded systems</a:t>
          </a:r>
          <a:endParaRPr lang="en-US" dirty="0"/>
        </a:p>
      </dgm:t>
    </dgm:pt>
    <dgm:pt modelId="{F40B3A9A-74DA-434E-ADFB-4087822A4E35}" type="parTrans" cxnId="{91A1A263-1C02-4302-8383-14F73E4E677D}">
      <dgm:prSet/>
      <dgm:spPr/>
      <dgm:t>
        <a:bodyPr/>
        <a:lstStyle/>
        <a:p>
          <a:endParaRPr lang="en-US"/>
        </a:p>
      </dgm:t>
    </dgm:pt>
    <dgm:pt modelId="{9034EACF-2756-4D32-AFC1-C15957E4AC84}" type="sibTrans" cxnId="{91A1A263-1C02-4302-8383-14F73E4E677D}">
      <dgm:prSet/>
      <dgm:spPr/>
      <dgm:t>
        <a:bodyPr/>
        <a:lstStyle/>
        <a:p>
          <a:endParaRPr lang="en-US"/>
        </a:p>
      </dgm:t>
    </dgm:pt>
    <dgm:pt modelId="{D1CF9D98-9AFE-481B-AE9D-0FEFA3D6CB07}">
      <dgm:prSet phldrT="[Text]"/>
      <dgm:spPr/>
      <dgm:t>
        <a:bodyPr/>
        <a:lstStyle/>
        <a:p>
          <a:r>
            <a:rPr lang="en-US" dirty="0" smtClean="0"/>
            <a:t>General purpose systems</a:t>
          </a:r>
          <a:endParaRPr lang="en-US" dirty="0"/>
        </a:p>
      </dgm:t>
    </dgm:pt>
    <dgm:pt modelId="{A27C23DD-9A2F-41A1-BF1C-7E3336AAC8B6}" type="parTrans" cxnId="{4649C484-3AE2-4A0B-A436-0C813C98FE7E}">
      <dgm:prSet/>
      <dgm:spPr/>
      <dgm:t>
        <a:bodyPr/>
        <a:lstStyle/>
        <a:p>
          <a:endParaRPr lang="en-US"/>
        </a:p>
      </dgm:t>
    </dgm:pt>
    <dgm:pt modelId="{F8827B18-BDA5-4DE5-A1E3-A632D02076FE}" type="sibTrans" cxnId="{4649C484-3AE2-4A0B-A436-0C813C98FE7E}">
      <dgm:prSet/>
      <dgm:spPr/>
      <dgm:t>
        <a:bodyPr/>
        <a:lstStyle/>
        <a:p>
          <a:endParaRPr lang="en-US"/>
        </a:p>
      </dgm:t>
    </dgm:pt>
    <dgm:pt modelId="{279239A9-2C31-4654-8720-63200DC60139}" type="pres">
      <dgm:prSet presAssocID="{A43DB2A3-3E90-49EA-B6F5-DDBEF323DE1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805849B-A873-4D87-BCAC-67D943AE57BF}" type="pres">
      <dgm:prSet presAssocID="{B92D4E44-22A3-4ABC-A89E-745236977C58}" presName="hierRoot1" presStyleCnt="0"/>
      <dgm:spPr/>
    </dgm:pt>
    <dgm:pt modelId="{33D44AFF-0F7A-4DAD-8CE8-CD4EF307ACAA}" type="pres">
      <dgm:prSet presAssocID="{B92D4E44-22A3-4ABC-A89E-745236977C58}" presName="composite" presStyleCnt="0"/>
      <dgm:spPr/>
    </dgm:pt>
    <dgm:pt modelId="{056A9899-4FAE-46FF-A4D3-8D4669B0FD8A}" type="pres">
      <dgm:prSet presAssocID="{B92D4E44-22A3-4ABC-A89E-745236977C58}" presName="background" presStyleLbl="node0" presStyleIdx="0" presStyleCnt="1"/>
      <dgm:spPr/>
    </dgm:pt>
    <dgm:pt modelId="{4C1813D8-1815-4164-AD7F-6420B0930551}" type="pres">
      <dgm:prSet presAssocID="{B92D4E44-22A3-4ABC-A89E-745236977C58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36612DE-0303-4A29-899E-6F82F8E7E6F0}" type="pres">
      <dgm:prSet presAssocID="{B92D4E44-22A3-4ABC-A89E-745236977C58}" presName="hierChild2" presStyleCnt="0"/>
      <dgm:spPr/>
    </dgm:pt>
    <dgm:pt modelId="{78DFE6AA-E11C-4303-91FF-725F8A80BA82}" type="pres">
      <dgm:prSet presAssocID="{F40B3A9A-74DA-434E-ADFB-4087822A4E35}" presName="Name10" presStyleLbl="parChTrans1D2" presStyleIdx="0" presStyleCnt="2"/>
      <dgm:spPr/>
      <dgm:t>
        <a:bodyPr/>
        <a:lstStyle/>
        <a:p>
          <a:endParaRPr lang="en-US"/>
        </a:p>
      </dgm:t>
    </dgm:pt>
    <dgm:pt modelId="{1C186673-34B1-439D-9ED8-1993AAE28605}" type="pres">
      <dgm:prSet presAssocID="{46D8120B-F173-4150-AEFA-4952D86065F9}" presName="hierRoot2" presStyleCnt="0"/>
      <dgm:spPr/>
    </dgm:pt>
    <dgm:pt modelId="{6C771562-EF5E-494D-A290-E9E6755BAD41}" type="pres">
      <dgm:prSet presAssocID="{46D8120B-F173-4150-AEFA-4952D86065F9}" presName="composite2" presStyleCnt="0"/>
      <dgm:spPr/>
    </dgm:pt>
    <dgm:pt modelId="{B877EC1C-53A1-428C-BD12-3F1337432D4E}" type="pres">
      <dgm:prSet presAssocID="{46D8120B-F173-4150-AEFA-4952D86065F9}" presName="background2" presStyleLbl="node2" presStyleIdx="0" presStyleCnt="2"/>
      <dgm:spPr/>
    </dgm:pt>
    <dgm:pt modelId="{AB27D4B5-DB15-4212-AEC0-DA5532D10D4A}" type="pres">
      <dgm:prSet presAssocID="{46D8120B-F173-4150-AEFA-4952D86065F9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BD2982A-CDBC-490C-809A-B6B88C281F3A}" type="pres">
      <dgm:prSet presAssocID="{46D8120B-F173-4150-AEFA-4952D86065F9}" presName="hierChild3" presStyleCnt="0"/>
      <dgm:spPr/>
    </dgm:pt>
    <dgm:pt modelId="{21D60138-E540-48C7-B60E-24AB626E6AF3}" type="pres">
      <dgm:prSet presAssocID="{A27C23DD-9A2F-41A1-BF1C-7E3336AAC8B6}" presName="Name10" presStyleLbl="parChTrans1D2" presStyleIdx="1" presStyleCnt="2"/>
      <dgm:spPr/>
      <dgm:t>
        <a:bodyPr/>
        <a:lstStyle/>
        <a:p>
          <a:endParaRPr lang="en-US"/>
        </a:p>
      </dgm:t>
    </dgm:pt>
    <dgm:pt modelId="{D83E0C97-981A-44D6-9E05-D56C0CF883B8}" type="pres">
      <dgm:prSet presAssocID="{D1CF9D98-9AFE-481B-AE9D-0FEFA3D6CB07}" presName="hierRoot2" presStyleCnt="0"/>
      <dgm:spPr/>
    </dgm:pt>
    <dgm:pt modelId="{7D15FBEA-0F1C-4684-9154-958A34E2D1F3}" type="pres">
      <dgm:prSet presAssocID="{D1CF9D98-9AFE-481B-AE9D-0FEFA3D6CB07}" presName="composite2" presStyleCnt="0"/>
      <dgm:spPr/>
    </dgm:pt>
    <dgm:pt modelId="{7DB8E28D-5D60-4840-AD0F-8EEC6579D81D}" type="pres">
      <dgm:prSet presAssocID="{D1CF9D98-9AFE-481B-AE9D-0FEFA3D6CB07}" presName="background2" presStyleLbl="node2" presStyleIdx="1" presStyleCnt="2"/>
      <dgm:spPr/>
    </dgm:pt>
    <dgm:pt modelId="{D32505E4-18C9-4FFD-956E-352029C1E9CE}" type="pres">
      <dgm:prSet presAssocID="{D1CF9D98-9AFE-481B-AE9D-0FEFA3D6CB07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51B1D08-2C45-4C3D-8466-54553CCB4413}" type="pres">
      <dgm:prSet presAssocID="{D1CF9D98-9AFE-481B-AE9D-0FEFA3D6CB07}" presName="hierChild3" presStyleCnt="0"/>
      <dgm:spPr/>
    </dgm:pt>
  </dgm:ptLst>
  <dgm:cxnLst>
    <dgm:cxn modelId="{80946D07-D886-40CA-A015-4006F1F0D06A}" srcId="{A43DB2A3-3E90-49EA-B6F5-DDBEF323DE1E}" destId="{B92D4E44-22A3-4ABC-A89E-745236977C58}" srcOrd="0" destOrd="0" parTransId="{CFECE77C-5024-4CB8-A4F3-14131CF390E4}" sibTransId="{147B1A65-64BB-4A13-9190-E101AC0B7914}"/>
    <dgm:cxn modelId="{5930C0B1-1007-4EF8-B63B-1061954D8F5B}" type="presOf" srcId="{B92D4E44-22A3-4ABC-A89E-745236977C58}" destId="{4C1813D8-1815-4164-AD7F-6420B0930551}" srcOrd="0" destOrd="0" presId="urn:microsoft.com/office/officeart/2005/8/layout/hierarchy1"/>
    <dgm:cxn modelId="{5878275C-FFC5-4AC1-80A7-17934AC997AF}" type="presOf" srcId="{D1CF9D98-9AFE-481B-AE9D-0FEFA3D6CB07}" destId="{D32505E4-18C9-4FFD-956E-352029C1E9CE}" srcOrd="0" destOrd="0" presId="urn:microsoft.com/office/officeart/2005/8/layout/hierarchy1"/>
    <dgm:cxn modelId="{F6A4CDE6-59AC-40E0-B636-28E1B209B964}" type="presOf" srcId="{F40B3A9A-74DA-434E-ADFB-4087822A4E35}" destId="{78DFE6AA-E11C-4303-91FF-725F8A80BA82}" srcOrd="0" destOrd="0" presId="urn:microsoft.com/office/officeart/2005/8/layout/hierarchy1"/>
    <dgm:cxn modelId="{11D5F0AA-949C-4961-BDF0-A9113A5AD85B}" type="presOf" srcId="{A43DB2A3-3E90-49EA-B6F5-DDBEF323DE1E}" destId="{279239A9-2C31-4654-8720-63200DC60139}" srcOrd="0" destOrd="0" presId="urn:microsoft.com/office/officeart/2005/8/layout/hierarchy1"/>
    <dgm:cxn modelId="{D561B3F2-F9F7-4BD2-8371-786028B979F9}" type="presOf" srcId="{A27C23DD-9A2F-41A1-BF1C-7E3336AAC8B6}" destId="{21D60138-E540-48C7-B60E-24AB626E6AF3}" srcOrd="0" destOrd="0" presId="urn:microsoft.com/office/officeart/2005/8/layout/hierarchy1"/>
    <dgm:cxn modelId="{4649C484-3AE2-4A0B-A436-0C813C98FE7E}" srcId="{B92D4E44-22A3-4ABC-A89E-745236977C58}" destId="{D1CF9D98-9AFE-481B-AE9D-0FEFA3D6CB07}" srcOrd="1" destOrd="0" parTransId="{A27C23DD-9A2F-41A1-BF1C-7E3336AAC8B6}" sibTransId="{F8827B18-BDA5-4DE5-A1E3-A632D02076FE}"/>
    <dgm:cxn modelId="{91A1A263-1C02-4302-8383-14F73E4E677D}" srcId="{B92D4E44-22A3-4ABC-A89E-745236977C58}" destId="{46D8120B-F173-4150-AEFA-4952D86065F9}" srcOrd="0" destOrd="0" parTransId="{F40B3A9A-74DA-434E-ADFB-4087822A4E35}" sibTransId="{9034EACF-2756-4D32-AFC1-C15957E4AC84}"/>
    <dgm:cxn modelId="{E8DF5691-586F-4008-97A3-47B5D090B40E}" type="presOf" srcId="{46D8120B-F173-4150-AEFA-4952D86065F9}" destId="{AB27D4B5-DB15-4212-AEC0-DA5532D10D4A}" srcOrd="0" destOrd="0" presId="urn:microsoft.com/office/officeart/2005/8/layout/hierarchy1"/>
    <dgm:cxn modelId="{4F041D86-D5FD-4E8B-B781-EE8A8F4514F9}" type="presParOf" srcId="{279239A9-2C31-4654-8720-63200DC60139}" destId="{8805849B-A873-4D87-BCAC-67D943AE57BF}" srcOrd="0" destOrd="0" presId="urn:microsoft.com/office/officeart/2005/8/layout/hierarchy1"/>
    <dgm:cxn modelId="{FAA8DF02-A065-4DF3-915A-E27F986CC858}" type="presParOf" srcId="{8805849B-A873-4D87-BCAC-67D943AE57BF}" destId="{33D44AFF-0F7A-4DAD-8CE8-CD4EF307ACAA}" srcOrd="0" destOrd="0" presId="urn:microsoft.com/office/officeart/2005/8/layout/hierarchy1"/>
    <dgm:cxn modelId="{F500DF1B-BCB1-445B-833D-99E65E40680E}" type="presParOf" srcId="{33D44AFF-0F7A-4DAD-8CE8-CD4EF307ACAA}" destId="{056A9899-4FAE-46FF-A4D3-8D4669B0FD8A}" srcOrd="0" destOrd="0" presId="urn:microsoft.com/office/officeart/2005/8/layout/hierarchy1"/>
    <dgm:cxn modelId="{79C57A9B-D81F-4E40-BE8A-87B4EB0B3E55}" type="presParOf" srcId="{33D44AFF-0F7A-4DAD-8CE8-CD4EF307ACAA}" destId="{4C1813D8-1815-4164-AD7F-6420B0930551}" srcOrd="1" destOrd="0" presId="urn:microsoft.com/office/officeart/2005/8/layout/hierarchy1"/>
    <dgm:cxn modelId="{C98F9757-BAE8-4445-B471-ACA4B4ADEAFA}" type="presParOf" srcId="{8805849B-A873-4D87-BCAC-67D943AE57BF}" destId="{E36612DE-0303-4A29-899E-6F82F8E7E6F0}" srcOrd="1" destOrd="0" presId="urn:microsoft.com/office/officeart/2005/8/layout/hierarchy1"/>
    <dgm:cxn modelId="{72C1A885-FF2C-4066-836D-94A4414947F8}" type="presParOf" srcId="{E36612DE-0303-4A29-899E-6F82F8E7E6F0}" destId="{78DFE6AA-E11C-4303-91FF-725F8A80BA82}" srcOrd="0" destOrd="0" presId="urn:microsoft.com/office/officeart/2005/8/layout/hierarchy1"/>
    <dgm:cxn modelId="{0A61B057-620A-40A5-82BB-D411B2471536}" type="presParOf" srcId="{E36612DE-0303-4A29-899E-6F82F8E7E6F0}" destId="{1C186673-34B1-439D-9ED8-1993AAE28605}" srcOrd="1" destOrd="0" presId="urn:microsoft.com/office/officeart/2005/8/layout/hierarchy1"/>
    <dgm:cxn modelId="{A28F3E38-1C60-4F33-BEAA-DE550319B2D3}" type="presParOf" srcId="{1C186673-34B1-439D-9ED8-1993AAE28605}" destId="{6C771562-EF5E-494D-A290-E9E6755BAD41}" srcOrd="0" destOrd="0" presId="urn:microsoft.com/office/officeart/2005/8/layout/hierarchy1"/>
    <dgm:cxn modelId="{63BC7AA4-A1D0-4482-81D4-6FB02EBD9F54}" type="presParOf" srcId="{6C771562-EF5E-494D-A290-E9E6755BAD41}" destId="{B877EC1C-53A1-428C-BD12-3F1337432D4E}" srcOrd="0" destOrd="0" presId="urn:microsoft.com/office/officeart/2005/8/layout/hierarchy1"/>
    <dgm:cxn modelId="{C006FED5-7F76-4540-B12C-C489344C3526}" type="presParOf" srcId="{6C771562-EF5E-494D-A290-E9E6755BAD41}" destId="{AB27D4B5-DB15-4212-AEC0-DA5532D10D4A}" srcOrd="1" destOrd="0" presId="urn:microsoft.com/office/officeart/2005/8/layout/hierarchy1"/>
    <dgm:cxn modelId="{1F8595A9-47EF-430B-9A6B-C9F42EC84946}" type="presParOf" srcId="{1C186673-34B1-439D-9ED8-1993AAE28605}" destId="{EBD2982A-CDBC-490C-809A-B6B88C281F3A}" srcOrd="1" destOrd="0" presId="urn:microsoft.com/office/officeart/2005/8/layout/hierarchy1"/>
    <dgm:cxn modelId="{AB05C0E8-1B90-4AE6-95DF-BB22461906CD}" type="presParOf" srcId="{E36612DE-0303-4A29-899E-6F82F8E7E6F0}" destId="{21D60138-E540-48C7-B60E-24AB626E6AF3}" srcOrd="2" destOrd="0" presId="urn:microsoft.com/office/officeart/2005/8/layout/hierarchy1"/>
    <dgm:cxn modelId="{F4D78B2A-2926-422D-851A-E95BEAEC95F2}" type="presParOf" srcId="{E36612DE-0303-4A29-899E-6F82F8E7E6F0}" destId="{D83E0C97-981A-44D6-9E05-D56C0CF883B8}" srcOrd="3" destOrd="0" presId="urn:microsoft.com/office/officeart/2005/8/layout/hierarchy1"/>
    <dgm:cxn modelId="{5316CDD6-E65E-4BC5-BC62-8B2CB0E1D98C}" type="presParOf" srcId="{D83E0C97-981A-44D6-9E05-D56C0CF883B8}" destId="{7D15FBEA-0F1C-4684-9154-958A34E2D1F3}" srcOrd="0" destOrd="0" presId="urn:microsoft.com/office/officeart/2005/8/layout/hierarchy1"/>
    <dgm:cxn modelId="{B9DB475C-96E3-4026-B1F9-7434566F1EAD}" type="presParOf" srcId="{7D15FBEA-0F1C-4684-9154-958A34E2D1F3}" destId="{7DB8E28D-5D60-4840-AD0F-8EEC6579D81D}" srcOrd="0" destOrd="0" presId="urn:microsoft.com/office/officeart/2005/8/layout/hierarchy1"/>
    <dgm:cxn modelId="{9A06DF23-95BF-42C6-9FDB-E5ED35A3CB51}" type="presParOf" srcId="{7D15FBEA-0F1C-4684-9154-958A34E2D1F3}" destId="{D32505E4-18C9-4FFD-956E-352029C1E9CE}" srcOrd="1" destOrd="0" presId="urn:microsoft.com/office/officeart/2005/8/layout/hierarchy1"/>
    <dgm:cxn modelId="{EFD49AF1-FA5B-4BD2-BB83-1FE2D872C6FB}" type="presParOf" srcId="{D83E0C97-981A-44D6-9E05-D56C0CF883B8}" destId="{C51B1D08-2C45-4C3D-8466-54553CCB441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B7AFCF-0EC4-4E87-9134-A194D740B34F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80A80E-F824-4C14-BA23-75853D436A46}">
      <dgm:prSet phldrT="[Text]" custT="1"/>
      <dgm:spPr/>
      <dgm:t>
        <a:bodyPr/>
        <a:lstStyle/>
        <a:p>
          <a:r>
            <a:rPr lang="sr-Latn-RS" sz="2000" b="1" dirty="0" smtClean="0"/>
            <a:t>processing</a:t>
          </a:r>
          <a:endParaRPr lang="en-US" sz="2000" b="1" dirty="0"/>
        </a:p>
      </dgm:t>
    </dgm:pt>
    <dgm:pt modelId="{0932FC3B-8B86-4A74-BCA5-47492D86E21E}" type="parTrans" cxnId="{153A0276-784F-4501-B291-A78BCD4D8C70}">
      <dgm:prSet/>
      <dgm:spPr/>
      <dgm:t>
        <a:bodyPr/>
        <a:lstStyle/>
        <a:p>
          <a:endParaRPr lang="en-US"/>
        </a:p>
      </dgm:t>
    </dgm:pt>
    <dgm:pt modelId="{AD74B63A-5490-4B18-9BE4-6A0D4E15FDCE}" type="sibTrans" cxnId="{153A0276-784F-4501-B291-A78BCD4D8C70}">
      <dgm:prSet/>
      <dgm:spPr/>
      <dgm:t>
        <a:bodyPr/>
        <a:lstStyle/>
        <a:p>
          <a:endParaRPr lang="en-US"/>
        </a:p>
      </dgm:t>
    </dgm:pt>
    <dgm:pt modelId="{E72985FE-0FB3-4968-A68F-EEAEC3FC9A08}">
      <dgm:prSet phldrT="[Text]" custT="1"/>
      <dgm:spPr/>
      <dgm:t>
        <a:bodyPr/>
        <a:lstStyle/>
        <a:p>
          <a:r>
            <a:rPr lang="sr-Latn-RS" sz="2800" b="1" dirty="0" smtClean="0"/>
            <a:t>output</a:t>
          </a:r>
          <a:endParaRPr lang="en-US" sz="2800" b="1" dirty="0"/>
        </a:p>
      </dgm:t>
    </dgm:pt>
    <dgm:pt modelId="{BC940D53-A587-455F-A2FD-4D7D9FB64441}" type="parTrans" cxnId="{F6F656EB-4C51-43B0-A0FE-3FAF0D10950C}">
      <dgm:prSet/>
      <dgm:spPr/>
      <dgm:t>
        <a:bodyPr/>
        <a:lstStyle/>
        <a:p>
          <a:endParaRPr lang="en-US"/>
        </a:p>
      </dgm:t>
    </dgm:pt>
    <dgm:pt modelId="{508D0B3E-C008-4132-A4A5-134DE58A2F97}" type="sibTrans" cxnId="{F6F656EB-4C51-43B0-A0FE-3FAF0D10950C}">
      <dgm:prSet/>
      <dgm:spPr/>
      <dgm:t>
        <a:bodyPr/>
        <a:lstStyle/>
        <a:p>
          <a:endParaRPr lang="en-US"/>
        </a:p>
      </dgm:t>
    </dgm:pt>
    <dgm:pt modelId="{D3E907A6-5D12-4AA3-8946-DA42F0E2A75C}">
      <dgm:prSet phldrT="[Text]" custT="1"/>
      <dgm:spPr/>
      <dgm:t>
        <a:bodyPr/>
        <a:lstStyle/>
        <a:p>
          <a:r>
            <a:rPr lang="sr-Latn-RS" sz="2000" b="1" dirty="0" smtClean="0"/>
            <a:t>feedback</a:t>
          </a:r>
          <a:endParaRPr lang="en-US" sz="2000" b="1" dirty="0"/>
        </a:p>
      </dgm:t>
    </dgm:pt>
    <dgm:pt modelId="{460EB22B-D11D-4969-AD5E-CB6E4C2302E5}" type="parTrans" cxnId="{89C22EDD-3DA4-487B-9473-F7858E555890}">
      <dgm:prSet/>
      <dgm:spPr/>
      <dgm:t>
        <a:bodyPr/>
        <a:lstStyle/>
        <a:p>
          <a:endParaRPr lang="en-US"/>
        </a:p>
      </dgm:t>
    </dgm:pt>
    <dgm:pt modelId="{5F02D47F-89CD-41CE-A25E-642BB6F58D16}" type="sibTrans" cxnId="{89C22EDD-3DA4-487B-9473-F7858E555890}">
      <dgm:prSet/>
      <dgm:spPr/>
      <dgm:t>
        <a:bodyPr/>
        <a:lstStyle/>
        <a:p>
          <a:endParaRPr lang="en-US"/>
        </a:p>
      </dgm:t>
    </dgm:pt>
    <dgm:pt modelId="{ABFF69FE-6A8B-489F-929C-3FBDF55BC482}">
      <dgm:prSet phldrT="[Text]" custT="1"/>
      <dgm:spPr/>
      <dgm:t>
        <a:bodyPr/>
        <a:lstStyle/>
        <a:p>
          <a:r>
            <a:rPr lang="sr-Latn-RS" sz="2800" b="1" dirty="0" smtClean="0"/>
            <a:t>input</a:t>
          </a:r>
          <a:endParaRPr lang="en-US" sz="2800" b="1" dirty="0"/>
        </a:p>
      </dgm:t>
    </dgm:pt>
    <dgm:pt modelId="{BDCBCA2A-2FAB-4985-B31B-23EE3D209868}" type="parTrans" cxnId="{C198822C-31E7-49D6-B061-77806A08E699}">
      <dgm:prSet/>
      <dgm:spPr/>
      <dgm:t>
        <a:bodyPr/>
        <a:lstStyle/>
        <a:p>
          <a:endParaRPr lang="en-US"/>
        </a:p>
      </dgm:t>
    </dgm:pt>
    <dgm:pt modelId="{AD259B47-7A69-4B63-B09B-EEDAB8B39876}" type="sibTrans" cxnId="{C198822C-31E7-49D6-B061-77806A08E699}">
      <dgm:prSet/>
      <dgm:spPr/>
      <dgm:t>
        <a:bodyPr/>
        <a:lstStyle/>
        <a:p>
          <a:endParaRPr lang="en-US"/>
        </a:p>
      </dgm:t>
    </dgm:pt>
    <dgm:pt modelId="{A96DAC87-1065-4ED0-83AB-BE3D8C796AC6}" type="pres">
      <dgm:prSet presAssocID="{81B7AFCF-0EC4-4E87-9134-A194D740B34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DAF7ACE-4849-4841-84E4-7630C34ED7FD}" type="pres">
      <dgm:prSet presAssocID="{0680A80E-F824-4C14-BA23-75853D436A4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777ADB-530B-42C9-970A-66FE5FD9DDAB}" type="pres">
      <dgm:prSet presAssocID="{AD74B63A-5490-4B18-9BE4-6A0D4E15FDCE}" presName="sibTrans" presStyleLbl="sibTrans2D1" presStyleIdx="0" presStyleCnt="4"/>
      <dgm:spPr/>
      <dgm:t>
        <a:bodyPr/>
        <a:lstStyle/>
        <a:p>
          <a:endParaRPr lang="en-US"/>
        </a:p>
      </dgm:t>
    </dgm:pt>
    <dgm:pt modelId="{4B157934-217F-4952-816E-24933EC391DD}" type="pres">
      <dgm:prSet presAssocID="{AD74B63A-5490-4B18-9BE4-6A0D4E15FDCE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AE524BB2-E4BA-4E9A-8CA7-510E10D2049C}" type="pres">
      <dgm:prSet presAssocID="{E72985FE-0FB3-4968-A68F-EEAEC3FC9A0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0A753F-E756-43EB-9C6E-F7E010FB304C}" type="pres">
      <dgm:prSet presAssocID="{508D0B3E-C008-4132-A4A5-134DE58A2F97}" presName="sibTrans" presStyleLbl="sibTrans2D1" presStyleIdx="1" presStyleCnt="4" custLinFactNeighborX="13990" custLinFactNeighborY="4887"/>
      <dgm:spPr/>
      <dgm:t>
        <a:bodyPr/>
        <a:lstStyle/>
        <a:p>
          <a:endParaRPr lang="en-US"/>
        </a:p>
      </dgm:t>
    </dgm:pt>
    <dgm:pt modelId="{54FE0431-D76E-4C68-ACC0-475516D68E4B}" type="pres">
      <dgm:prSet presAssocID="{508D0B3E-C008-4132-A4A5-134DE58A2F97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9F20F7F4-B212-4D92-94C9-591F8B7D4323}" type="pres">
      <dgm:prSet presAssocID="{D3E907A6-5D12-4AA3-8946-DA42F0E2A75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9E9A1C-EA84-4850-8936-3E73634CEBAB}" type="pres">
      <dgm:prSet presAssocID="{5F02D47F-89CD-41CE-A25E-642BB6F58D16}" presName="sibTrans" presStyleLbl="sibTrans2D1" presStyleIdx="2" presStyleCnt="4"/>
      <dgm:spPr/>
      <dgm:t>
        <a:bodyPr/>
        <a:lstStyle/>
        <a:p>
          <a:endParaRPr lang="en-US"/>
        </a:p>
      </dgm:t>
    </dgm:pt>
    <dgm:pt modelId="{223474E7-CF6B-4EB5-ACE3-B091EDA689F1}" type="pres">
      <dgm:prSet presAssocID="{5F02D47F-89CD-41CE-A25E-642BB6F58D16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11425294-EB99-45AC-A0C8-986666D7437B}" type="pres">
      <dgm:prSet presAssocID="{ABFF69FE-6A8B-489F-929C-3FBDF55BC482}" presName="node" presStyleLbl="node1" presStyleIdx="3" presStyleCnt="4" custRadScaleRad="101349" custRadScaleInc="31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6FD442-83A0-4EB6-9CEE-246995B70F2D}" type="pres">
      <dgm:prSet presAssocID="{AD259B47-7A69-4B63-B09B-EEDAB8B39876}" presName="sibTrans" presStyleLbl="sibTrans2D1" presStyleIdx="3" presStyleCnt="4"/>
      <dgm:spPr/>
      <dgm:t>
        <a:bodyPr/>
        <a:lstStyle/>
        <a:p>
          <a:endParaRPr lang="en-US"/>
        </a:p>
      </dgm:t>
    </dgm:pt>
    <dgm:pt modelId="{7538C700-B16B-4C50-B0E9-CCB1FFBE4893}" type="pres">
      <dgm:prSet presAssocID="{AD259B47-7A69-4B63-B09B-EEDAB8B39876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153A0276-784F-4501-B291-A78BCD4D8C70}" srcId="{81B7AFCF-0EC4-4E87-9134-A194D740B34F}" destId="{0680A80E-F824-4C14-BA23-75853D436A46}" srcOrd="0" destOrd="0" parTransId="{0932FC3B-8B86-4A74-BCA5-47492D86E21E}" sibTransId="{AD74B63A-5490-4B18-9BE4-6A0D4E15FDCE}"/>
    <dgm:cxn modelId="{B9D4FF1E-B4C4-406A-9CEA-138AF074C429}" type="presOf" srcId="{ABFF69FE-6A8B-489F-929C-3FBDF55BC482}" destId="{11425294-EB99-45AC-A0C8-986666D7437B}" srcOrd="0" destOrd="0" presId="urn:microsoft.com/office/officeart/2005/8/layout/cycle2"/>
    <dgm:cxn modelId="{C198822C-31E7-49D6-B061-77806A08E699}" srcId="{81B7AFCF-0EC4-4E87-9134-A194D740B34F}" destId="{ABFF69FE-6A8B-489F-929C-3FBDF55BC482}" srcOrd="3" destOrd="0" parTransId="{BDCBCA2A-2FAB-4985-B31B-23EE3D209868}" sibTransId="{AD259B47-7A69-4B63-B09B-EEDAB8B39876}"/>
    <dgm:cxn modelId="{97408F83-AAF5-4B83-9A70-B008D8C44EED}" type="presOf" srcId="{E72985FE-0FB3-4968-A68F-EEAEC3FC9A08}" destId="{AE524BB2-E4BA-4E9A-8CA7-510E10D2049C}" srcOrd="0" destOrd="0" presId="urn:microsoft.com/office/officeart/2005/8/layout/cycle2"/>
    <dgm:cxn modelId="{6A439370-D40E-4388-B7AD-842B2CFA74BE}" type="presOf" srcId="{5F02D47F-89CD-41CE-A25E-642BB6F58D16}" destId="{223474E7-CF6B-4EB5-ACE3-B091EDA689F1}" srcOrd="1" destOrd="0" presId="urn:microsoft.com/office/officeart/2005/8/layout/cycle2"/>
    <dgm:cxn modelId="{92F9D7E7-89CB-4280-94E8-B19FB63AF4B3}" type="presOf" srcId="{5F02D47F-89CD-41CE-A25E-642BB6F58D16}" destId="{C29E9A1C-EA84-4850-8936-3E73634CEBAB}" srcOrd="0" destOrd="0" presId="urn:microsoft.com/office/officeart/2005/8/layout/cycle2"/>
    <dgm:cxn modelId="{5C2ABE40-DD3D-4BED-B608-648613DD1470}" type="presOf" srcId="{508D0B3E-C008-4132-A4A5-134DE58A2F97}" destId="{4C0A753F-E756-43EB-9C6E-F7E010FB304C}" srcOrd="0" destOrd="0" presId="urn:microsoft.com/office/officeart/2005/8/layout/cycle2"/>
    <dgm:cxn modelId="{E4361B30-83DF-4881-A150-EA64202FB89F}" type="presOf" srcId="{AD259B47-7A69-4B63-B09B-EEDAB8B39876}" destId="{7538C700-B16B-4C50-B0E9-CCB1FFBE4893}" srcOrd="1" destOrd="0" presId="urn:microsoft.com/office/officeart/2005/8/layout/cycle2"/>
    <dgm:cxn modelId="{093AE18B-A693-4840-928F-F8B5C6A6AD7D}" type="presOf" srcId="{AD74B63A-5490-4B18-9BE4-6A0D4E15FDCE}" destId="{4B157934-217F-4952-816E-24933EC391DD}" srcOrd="1" destOrd="0" presId="urn:microsoft.com/office/officeart/2005/8/layout/cycle2"/>
    <dgm:cxn modelId="{A1E86670-CE6C-44AB-B987-374F00F5624F}" type="presOf" srcId="{0680A80E-F824-4C14-BA23-75853D436A46}" destId="{8DAF7ACE-4849-4841-84E4-7630C34ED7FD}" srcOrd="0" destOrd="0" presId="urn:microsoft.com/office/officeart/2005/8/layout/cycle2"/>
    <dgm:cxn modelId="{16BEC631-CD64-49DD-A785-47226ADF6CEB}" type="presOf" srcId="{AD74B63A-5490-4B18-9BE4-6A0D4E15FDCE}" destId="{47777ADB-530B-42C9-970A-66FE5FD9DDAB}" srcOrd="0" destOrd="0" presId="urn:microsoft.com/office/officeart/2005/8/layout/cycle2"/>
    <dgm:cxn modelId="{89C22EDD-3DA4-487B-9473-F7858E555890}" srcId="{81B7AFCF-0EC4-4E87-9134-A194D740B34F}" destId="{D3E907A6-5D12-4AA3-8946-DA42F0E2A75C}" srcOrd="2" destOrd="0" parTransId="{460EB22B-D11D-4969-AD5E-CB6E4C2302E5}" sibTransId="{5F02D47F-89CD-41CE-A25E-642BB6F58D16}"/>
    <dgm:cxn modelId="{F6F656EB-4C51-43B0-A0FE-3FAF0D10950C}" srcId="{81B7AFCF-0EC4-4E87-9134-A194D740B34F}" destId="{E72985FE-0FB3-4968-A68F-EEAEC3FC9A08}" srcOrd="1" destOrd="0" parTransId="{BC940D53-A587-455F-A2FD-4D7D9FB64441}" sibTransId="{508D0B3E-C008-4132-A4A5-134DE58A2F97}"/>
    <dgm:cxn modelId="{027BB0F9-3BA2-4A7B-8D44-E4AF26E1B80B}" type="presOf" srcId="{AD259B47-7A69-4B63-B09B-EEDAB8B39876}" destId="{316FD442-83A0-4EB6-9CEE-246995B70F2D}" srcOrd="0" destOrd="0" presId="urn:microsoft.com/office/officeart/2005/8/layout/cycle2"/>
    <dgm:cxn modelId="{83F6A656-65A8-4474-9696-AC692C40E704}" type="presOf" srcId="{D3E907A6-5D12-4AA3-8946-DA42F0E2A75C}" destId="{9F20F7F4-B212-4D92-94C9-591F8B7D4323}" srcOrd="0" destOrd="0" presId="urn:microsoft.com/office/officeart/2005/8/layout/cycle2"/>
    <dgm:cxn modelId="{E74E3327-1279-4817-8E9B-9B1BB161E105}" type="presOf" srcId="{81B7AFCF-0EC4-4E87-9134-A194D740B34F}" destId="{A96DAC87-1065-4ED0-83AB-BE3D8C796AC6}" srcOrd="0" destOrd="0" presId="urn:microsoft.com/office/officeart/2005/8/layout/cycle2"/>
    <dgm:cxn modelId="{2DDFE587-9113-4383-B9FE-A0796518CC12}" type="presOf" srcId="{508D0B3E-C008-4132-A4A5-134DE58A2F97}" destId="{54FE0431-D76E-4C68-ACC0-475516D68E4B}" srcOrd="1" destOrd="0" presId="urn:microsoft.com/office/officeart/2005/8/layout/cycle2"/>
    <dgm:cxn modelId="{4C4BA0BF-E8C6-4260-B9EC-CFBEB5CA89A0}" type="presParOf" srcId="{A96DAC87-1065-4ED0-83AB-BE3D8C796AC6}" destId="{8DAF7ACE-4849-4841-84E4-7630C34ED7FD}" srcOrd="0" destOrd="0" presId="urn:microsoft.com/office/officeart/2005/8/layout/cycle2"/>
    <dgm:cxn modelId="{AD53E187-AEBF-4F6F-A4A7-0A9C86CCCBDF}" type="presParOf" srcId="{A96DAC87-1065-4ED0-83AB-BE3D8C796AC6}" destId="{47777ADB-530B-42C9-970A-66FE5FD9DDAB}" srcOrd="1" destOrd="0" presId="urn:microsoft.com/office/officeart/2005/8/layout/cycle2"/>
    <dgm:cxn modelId="{1188FA8E-1D16-45A1-85DF-C4225C0BB993}" type="presParOf" srcId="{47777ADB-530B-42C9-970A-66FE5FD9DDAB}" destId="{4B157934-217F-4952-816E-24933EC391DD}" srcOrd="0" destOrd="0" presId="urn:microsoft.com/office/officeart/2005/8/layout/cycle2"/>
    <dgm:cxn modelId="{4136E66F-1C49-484E-8AE2-DBF66E39720A}" type="presParOf" srcId="{A96DAC87-1065-4ED0-83AB-BE3D8C796AC6}" destId="{AE524BB2-E4BA-4E9A-8CA7-510E10D2049C}" srcOrd="2" destOrd="0" presId="urn:microsoft.com/office/officeart/2005/8/layout/cycle2"/>
    <dgm:cxn modelId="{0487D180-4A27-48F2-9170-48760B654CF9}" type="presParOf" srcId="{A96DAC87-1065-4ED0-83AB-BE3D8C796AC6}" destId="{4C0A753F-E756-43EB-9C6E-F7E010FB304C}" srcOrd="3" destOrd="0" presId="urn:microsoft.com/office/officeart/2005/8/layout/cycle2"/>
    <dgm:cxn modelId="{6D0D859C-0401-4AA5-9345-A367EA11BEC4}" type="presParOf" srcId="{4C0A753F-E756-43EB-9C6E-F7E010FB304C}" destId="{54FE0431-D76E-4C68-ACC0-475516D68E4B}" srcOrd="0" destOrd="0" presId="urn:microsoft.com/office/officeart/2005/8/layout/cycle2"/>
    <dgm:cxn modelId="{D5A47EA3-78EA-4300-9265-42E3B1B46438}" type="presParOf" srcId="{A96DAC87-1065-4ED0-83AB-BE3D8C796AC6}" destId="{9F20F7F4-B212-4D92-94C9-591F8B7D4323}" srcOrd="4" destOrd="0" presId="urn:microsoft.com/office/officeart/2005/8/layout/cycle2"/>
    <dgm:cxn modelId="{77C8FDC6-4B49-4941-9CD7-C18D1C8F2EE9}" type="presParOf" srcId="{A96DAC87-1065-4ED0-83AB-BE3D8C796AC6}" destId="{C29E9A1C-EA84-4850-8936-3E73634CEBAB}" srcOrd="5" destOrd="0" presId="urn:microsoft.com/office/officeart/2005/8/layout/cycle2"/>
    <dgm:cxn modelId="{CBB58F42-ED16-4522-8070-B3B4B4D3446F}" type="presParOf" srcId="{C29E9A1C-EA84-4850-8936-3E73634CEBAB}" destId="{223474E7-CF6B-4EB5-ACE3-B091EDA689F1}" srcOrd="0" destOrd="0" presId="urn:microsoft.com/office/officeart/2005/8/layout/cycle2"/>
    <dgm:cxn modelId="{2B7BE91D-A715-44CA-9CF0-F3FCAD9B2D55}" type="presParOf" srcId="{A96DAC87-1065-4ED0-83AB-BE3D8C796AC6}" destId="{11425294-EB99-45AC-A0C8-986666D7437B}" srcOrd="6" destOrd="0" presId="urn:microsoft.com/office/officeart/2005/8/layout/cycle2"/>
    <dgm:cxn modelId="{785C4689-93EE-4D03-AD70-479E8B4951F1}" type="presParOf" srcId="{A96DAC87-1065-4ED0-83AB-BE3D8C796AC6}" destId="{316FD442-83A0-4EB6-9CEE-246995B70F2D}" srcOrd="7" destOrd="0" presId="urn:microsoft.com/office/officeart/2005/8/layout/cycle2"/>
    <dgm:cxn modelId="{05CACCBC-52C2-408B-B885-5A5AA5672400}" type="presParOf" srcId="{316FD442-83A0-4EB6-9CEE-246995B70F2D}" destId="{7538C700-B16B-4C50-B0E9-CCB1FFBE4893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32A6E6-B02B-4859-B9F6-F53C0C23DDD5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76F2221-C197-4389-AA13-ADC2C6322F40}">
      <dgm:prSet phldrT="[Text]"/>
      <dgm:spPr/>
      <dgm:t>
        <a:bodyPr/>
        <a:lstStyle/>
        <a:p>
          <a:r>
            <a:rPr lang="sr-Latn-RS" b="1" dirty="0" smtClean="0"/>
            <a:t>speedometer</a:t>
          </a:r>
          <a:endParaRPr lang="en-US" b="1" dirty="0"/>
        </a:p>
      </dgm:t>
    </dgm:pt>
    <dgm:pt modelId="{AEF44B10-92E2-4CCD-9EB7-BE9AF2B1AE6C}" type="parTrans" cxnId="{FE5ABEF6-3A73-4362-9FE5-6FE2D95DF548}">
      <dgm:prSet/>
      <dgm:spPr/>
      <dgm:t>
        <a:bodyPr/>
        <a:lstStyle/>
        <a:p>
          <a:endParaRPr lang="en-US"/>
        </a:p>
      </dgm:t>
    </dgm:pt>
    <dgm:pt modelId="{8F6F5F62-B90E-4A70-8F82-8CC7E5289DF6}" type="sibTrans" cxnId="{FE5ABEF6-3A73-4362-9FE5-6FE2D95DF548}">
      <dgm:prSet/>
      <dgm:spPr/>
      <dgm:t>
        <a:bodyPr/>
        <a:lstStyle/>
        <a:p>
          <a:endParaRPr lang="en-US"/>
        </a:p>
      </dgm:t>
    </dgm:pt>
    <dgm:pt modelId="{7D224B1F-20A8-4B06-BCA2-20959072ACD3}">
      <dgm:prSet phldrT="[Text]"/>
      <dgm:spPr/>
      <dgm:t>
        <a:bodyPr/>
        <a:lstStyle/>
        <a:p>
          <a:r>
            <a:rPr lang="sr-Latn-RS" b="1" dirty="0" smtClean="0"/>
            <a:t>fuel control</a:t>
          </a:r>
          <a:endParaRPr lang="en-US" b="1" dirty="0"/>
        </a:p>
      </dgm:t>
    </dgm:pt>
    <dgm:pt modelId="{405020A0-2491-4A18-AB03-2F6C1790903C}" type="parTrans" cxnId="{625E9349-327A-407C-97D0-96E178A3D765}">
      <dgm:prSet/>
      <dgm:spPr/>
      <dgm:t>
        <a:bodyPr/>
        <a:lstStyle/>
        <a:p>
          <a:endParaRPr lang="en-US"/>
        </a:p>
      </dgm:t>
    </dgm:pt>
    <dgm:pt modelId="{54BA6959-43B1-4999-B966-993D0B975D89}" type="sibTrans" cxnId="{625E9349-327A-407C-97D0-96E178A3D765}">
      <dgm:prSet/>
      <dgm:spPr/>
      <dgm:t>
        <a:bodyPr/>
        <a:lstStyle/>
        <a:p>
          <a:endParaRPr lang="en-US"/>
        </a:p>
      </dgm:t>
    </dgm:pt>
    <dgm:pt modelId="{09C7993E-BBE4-4C63-A19F-3C641CCD6FF0}">
      <dgm:prSet phldrT="[Text]"/>
      <dgm:spPr/>
      <dgm:t>
        <a:bodyPr/>
        <a:lstStyle/>
        <a:p>
          <a:r>
            <a:rPr lang="sr-Latn-RS" b="1" dirty="0" smtClean="0"/>
            <a:t>engine</a:t>
          </a:r>
          <a:endParaRPr lang="en-US" b="1" dirty="0"/>
        </a:p>
      </dgm:t>
    </dgm:pt>
    <dgm:pt modelId="{E812E87C-FDB5-4A00-868A-451A517D75EB}" type="parTrans" cxnId="{DB1A9954-C7AB-467D-B253-805E75820B07}">
      <dgm:prSet/>
      <dgm:spPr/>
      <dgm:t>
        <a:bodyPr/>
        <a:lstStyle/>
        <a:p>
          <a:endParaRPr lang="en-US"/>
        </a:p>
      </dgm:t>
    </dgm:pt>
    <dgm:pt modelId="{076350C5-B051-402C-B65D-646106BC97B6}" type="sibTrans" cxnId="{DB1A9954-C7AB-467D-B253-805E75820B07}">
      <dgm:prSet/>
      <dgm:spPr/>
      <dgm:t>
        <a:bodyPr/>
        <a:lstStyle/>
        <a:p>
          <a:endParaRPr lang="en-US"/>
        </a:p>
      </dgm:t>
    </dgm:pt>
    <dgm:pt modelId="{CD849BA3-5520-4A78-875F-F14E3B4C2F7E}" type="pres">
      <dgm:prSet presAssocID="{C832A6E6-B02B-4859-B9F6-F53C0C23DDD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035B973-53B2-4D63-AB2F-78756AEEEB34}" type="pres">
      <dgm:prSet presAssocID="{A76F2221-C197-4389-AA13-ADC2C6322F4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8ECD60-4E63-429B-94A1-39ADBE3B5E0A}" type="pres">
      <dgm:prSet presAssocID="{8F6F5F62-B90E-4A70-8F82-8CC7E5289DF6}" presName="sibTrans" presStyleLbl="sibTrans2D1" presStyleIdx="0" presStyleCnt="3"/>
      <dgm:spPr/>
      <dgm:t>
        <a:bodyPr/>
        <a:lstStyle/>
        <a:p>
          <a:endParaRPr lang="en-US"/>
        </a:p>
      </dgm:t>
    </dgm:pt>
    <dgm:pt modelId="{479D4B73-4A9F-425C-A67F-B1DFFE321B68}" type="pres">
      <dgm:prSet presAssocID="{8F6F5F62-B90E-4A70-8F82-8CC7E5289DF6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A67B4069-2ABD-4D74-A692-C56A95A6F7FD}" type="pres">
      <dgm:prSet presAssocID="{7D224B1F-20A8-4B06-BCA2-20959072ACD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C39519-A64C-4341-9E65-F1D0C2735687}" type="pres">
      <dgm:prSet presAssocID="{54BA6959-43B1-4999-B966-993D0B975D89}" presName="sibTrans" presStyleLbl="sibTrans2D1" presStyleIdx="1" presStyleCnt="3"/>
      <dgm:spPr/>
      <dgm:t>
        <a:bodyPr/>
        <a:lstStyle/>
        <a:p>
          <a:endParaRPr lang="en-US"/>
        </a:p>
      </dgm:t>
    </dgm:pt>
    <dgm:pt modelId="{F9883D67-6D69-47AE-AF7F-27EAB7292E29}" type="pres">
      <dgm:prSet presAssocID="{54BA6959-43B1-4999-B966-993D0B975D89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7BF964DE-2A89-4904-A506-1E2438688F76}" type="pres">
      <dgm:prSet presAssocID="{09C7993E-BBE4-4C63-A19F-3C641CCD6FF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3C8E68-EBF0-4FF8-BD01-892AC450FC5D}" type="pres">
      <dgm:prSet presAssocID="{076350C5-B051-402C-B65D-646106BC97B6}" presName="sibTrans" presStyleLbl="sibTrans2D1" presStyleIdx="2" presStyleCnt="3"/>
      <dgm:spPr/>
      <dgm:t>
        <a:bodyPr/>
        <a:lstStyle/>
        <a:p>
          <a:endParaRPr lang="en-US"/>
        </a:p>
      </dgm:t>
    </dgm:pt>
    <dgm:pt modelId="{15A1EB01-3008-478A-94BE-016F4790BDBB}" type="pres">
      <dgm:prSet presAssocID="{076350C5-B051-402C-B65D-646106BC97B6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4F9610EC-E133-4C57-BA46-5A1A3ABCD64C}" type="presOf" srcId="{7D224B1F-20A8-4B06-BCA2-20959072ACD3}" destId="{A67B4069-2ABD-4D74-A692-C56A95A6F7FD}" srcOrd="0" destOrd="0" presId="urn:microsoft.com/office/officeart/2005/8/layout/cycle7"/>
    <dgm:cxn modelId="{3F87F8F5-0C47-40CE-AA7E-26148261D029}" type="presOf" srcId="{C832A6E6-B02B-4859-B9F6-F53C0C23DDD5}" destId="{CD849BA3-5520-4A78-875F-F14E3B4C2F7E}" srcOrd="0" destOrd="0" presId="urn:microsoft.com/office/officeart/2005/8/layout/cycle7"/>
    <dgm:cxn modelId="{FE5ABEF6-3A73-4362-9FE5-6FE2D95DF548}" srcId="{C832A6E6-B02B-4859-B9F6-F53C0C23DDD5}" destId="{A76F2221-C197-4389-AA13-ADC2C6322F40}" srcOrd="0" destOrd="0" parTransId="{AEF44B10-92E2-4CCD-9EB7-BE9AF2B1AE6C}" sibTransId="{8F6F5F62-B90E-4A70-8F82-8CC7E5289DF6}"/>
    <dgm:cxn modelId="{64BA0978-E8ED-4F09-9123-FE977154F974}" type="presOf" srcId="{076350C5-B051-402C-B65D-646106BC97B6}" destId="{15A1EB01-3008-478A-94BE-016F4790BDBB}" srcOrd="1" destOrd="0" presId="urn:microsoft.com/office/officeart/2005/8/layout/cycle7"/>
    <dgm:cxn modelId="{5F43EEF1-DB74-4BA3-8650-393929DBA5E5}" type="presOf" srcId="{8F6F5F62-B90E-4A70-8F82-8CC7E5289DF6}" destId="{288ECD60-4E63-429B-94A1-39ADBE3B5E0A}" srcOrd="0" destOrd="0" presId="urn:microsoft.com/office/officeart/2005/8/layout/cycle7"/>
    <dgm:cxn modelId="{99EA45D7-1E53-4E66-85EB-C437336D3036}" type="presOf" srcId="{8F6F5F62-B90E-4A70-8F82-8CC7E5289DF6}" destId="{479D4B73-4A9F-425C-A67F-B1DFFE321B68}" srcOrd="1" destOrd="0" presId="urn:microsoft.com/office/officeart/2005/8/layout/cycle7"/>
    <dgm:cxn modelId="{6B1C9D4A-4968-4824-A993-1281C9D30E69}" type="presOf" srcId="{076350C5-B051-402C-B65D-646106BC97B6}" destId="{B53C8E68-EBF0-4FF8-BD01-892AC450FC5D}" srcOrd="0" destOrd="0" presId="urn:microsoft.com/office/officeart/2005/8/layout/cycle7"/>
    <dgm:cxn modelId="{625E9349-327A-407C-97D0-96E178A3D765}" srcId="{C832A6E6-B02B-4859-B9F6-F53C0C23DDD5}" destId="{7D224B1F-20A8-4B06-BCA2-20959072ACD3}" srcOrd="1" destOrd="0" parTransId="{405020A0-2491-4A18-AB03-2F6C1790903C}" sibTransId="{54BA6959-43B1-4999-B966-993D0B975D89}"/>
    <dgm:cxn modelId="{3119BC00-FD1B-4A1D-AE92-1991B53F5D86}" type="presOf" srcId="{A76F2221-C197-4389-AA13-ADC2C6322F40}" destId="{2035B973-53B2-4D63-AB2F-78756AEEEB34}" srcOrd="0" destOrd="0" presId="urn:microsoft.com/office/officeart/2005/8/layout/cycle7"/>
    <dgm:cxn modelId="{DB1A9954-C7AB-467D-B253-805E75820B07}" srcId="{C832A6E6-B02B-4859-B9F6-F53C0C23DDD5}" destId="{09C7993E-BBE4-4C63-A19F-3C641CCD6FF0}" srcOrd="2" destOrd="0" parTransId="{E812E87C-FDB5-4A00-868A-451A517D75EB}" sibTransId="{076350C5-B051-402C-B65D-646106BC97B6}"/>
    <dgm:cxn modelId="{AF7BA7EF-4444-47A4-B8AF-404560C77F8E}" type="presOf" srcId="{54BA6959-43B1-4999-B966-993D0B975D89}" destId="{F9883D67-6D69-47AE-AF7F-27EAB7292E29}" srcOrd="1" destOrd="0" presId="urn:microsoft.com/office/officeart/2005/8/layout/cycle7"/>
    <dgm:cxn modelId="{ECDF5C06-7A43-41E6-866C-5FFA15437F33}" type="presOf" srcId="{09C7993E-BBE4-4C63-A19F-3C641CCD6FF0}" destId="{7BF964DE-2A89-4904-A506-1E2438688F76}" srcOrd="0" destOrd="0" presId="urn:microsoft.com/office/officeart/2005/8/layout/cycle7"/>
    <dgm:cxn modelId="{4155C25B-BEBA-42EF-AB1E-8DC6E04C534E}" type="presOf" srcId="{54BA6959-43B1-4999-B966-993D0B975D89}" destId="{DFC39519-A64C-4341-9E65-F1D0C2735687}" srcOrd="0" destOrd="0" presId="urn:microsoft.com/office/officeart/2005/8/layout/cycle7"/>
    <dgm:cxn modelId="{445CD428-A869-4ED4-B9DB-92941DF10F5D}" type="presParOf" srcId="{CD849BA3-5520-4A78-875F-F14E3B4C2F7E}" destId="{2035B973-53B2-4D63-AB2F-78756AEEEB34}" srcOrd="0" destOrd="0" presId="urn:microsoft.com/office/officeart/2005/8/layout/cycle7"/>
    <dgm:cxn modelId="{628474AA-5BBA-465C-A1C3-D317B08B9F04}" type="presParOf" srcId="{CD849BA3-5520-4A78-875F-F14E3B4C2F7E}" destId="{288ECD60-4E63-429B-94A1-39ADBE3B5E0A}" srcOrd="1" destOrd="0" presId="urn:microsoft.com/office/officeart/2005/8/layout/cycle7"/>
    <dgm:cxn modelId="{7C8D542F-313F-429A-BFEC-5E4F3ED68143}" type="presParOf" srcId="{288ECD60-4E63-429B-94A1-39ADBE3B5E0A}" destId="{479D4B73-4A9F-425C-A67F-B1DFFE321B68}" srcOrd="0" destOrd="0" presId="urn:microsoft.com/office/officeart/2005/8/layout/cycle7"/>
    <dgm:cxn modelId="{468B95EA-1722-4296-8DA6-3CB134A1A7E1}" type="presParOf" srcId="{CD849BA3-5520-4A78-875F-F14E3B4C2F7E}" destId="{A67B4069-2ABD-4D74-A692-C56A95A6F7FD}" srcOrd="2" destOrd="0" presId="urn:microsoft.com/office/officeart/2005/8/layout/cycle7"/>
    <dgm:cxn modelId="{216B0ED7-3194-4F73-9D18-D6660319726D}" type="presParOf" srcId="{CD849BA3-5520-4A78-875F-F14E3B4C2F7E}" destId="{DFC39519-A64C-4341-9E65-F1D0C2735687}" srcOrd="3" destOrd="0" presId="urn:microsoft.com/office/officeart/2005/8/layout/cycle7"/>
    <dgm:cxn modelId="{C614B17B-EEAD-41D0-BB67-AD913CFFB82E}" type="presParOf" srcId="{DFC39519-A64C-4341-9E65-F1D0C2735687}" destId="{F9883D67-6D69-47AE-AF7F-27EAB7292E29}" srcOrd="0" destOrd="0" presId="urn:microsoft.com/office/officeart/2005/8/layout/cycle7"/>
    <dgm:cxn modelId="{53D4AC7D-D7B6-42BD-92AF-4BDFA3034346}" type="presParOf" srcId="{CD849BA3-5520-4A78-875F-F14E3B4C2F7E}" destId="{7BF964DE-2A89-4904-A506-1E2438688F76}" srcOrd="4" destOrd="0" presId="urn:microsoft.com/office/officeart/2005/8/layout/cycle7"/>
    <dgm:cxn modelId="{38955798-F54E-4080-8CE5-935B6E182099}" type="presParOf" srcId="{CD849BA3-5520-4A78-875F-F14E3B4C2F7E}" destId="{B53C8E68-EBF0-4FF8-BD01-892AC450FC5D}" srcOrd="5" destOrd="0" presId="urn:microsoft.com/office/officeart/2005/8/layout/cycle7"/>
    <dgm:cxn modelId="{735F4E19-0A2C-43E9-B4E4-9311CC4BF58F}" type="presParOf" srcId="{B53C8E68-EBF0-4FF8-BD01-892AC450FC5D}" destId="{15A1EB01-3008-478A-94BE-016F4790BDBB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D60138-E540-48C7-B60E-24AB626E6AF3}">
      <dsp:nvSpPr>
        <dsp:cNvPr id="0" name=""/>
        <dsp:cNvSpPr/>
      </dsp:nvSpPr>
      <dsp:spPr>
        <a:xfrm>
          <a:off x="3946229" y="1928307"/>
          <a:ext cx="1854271" cy="8824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1374"/>
              </a:lnTo>
              <a:lnTo>
                <a:pt x="1854271" y="601374"/>
              </a:lnTo>
              <a:lnTo>
                <a:pt x="1854271" y="8824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DFE6AA-E11C-4303-91FF-725F8A80BA82}">
      <dsp:nvSpPr>
        <dsp:cNvPr id="0" name=""/>
        <dsp:cNvSpPr/>
      </dsp:nvSpPr>
      <dsp:spPr>
        <a:xfrm>
          <a:off x="2091957" y="1928307"/>
          <a:ext cx="1854271" cy="882464"/>
        </a:xfrm>
        <a:custGeom>
          <a:avLst/>
          <a:gdLst/>
          <a:ahLst/>
          <a:cxnLst/>
          <a:rect l="0" t="0" r="0" b="0"/>
          <a:pathLst>
            <a:path>
              <a:moveTo>
                <a:pt x="1854271" y="0"/>
              </a:moveTo>
              <a:lnTo>
                <a:pt x="1854271" y="601374"/>
              </a:lnTo>
              <a:lnTo>
                <a:pt x="0" y="601374"/>
              </a:lnTo>
              <a:lnTo>
                <a:pt x="0" y="8824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6A9899-4FAE-46FF-A4D3-8D4669B0FD8A}">
      <dsp:nvSpPr>
        <dsp:cNvPr id="0" name=""/>
        <dsp:cNvSpPr/>
      </dsp:nvSpPr>
      <dsp:spPr>
        <a:xfrm>
          <a:off x="2429098" y="1550"/>
          <a:ext cx="3034263" cy="19267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1813D8-1815-4164-AD7F-6420B0930551}">
      <dsp:nvSpPr>
        <dsp:cNvPr id="0" name=""/>
        <dsp:cNvSpPr/>
      </dsp:nvSpPr>
      <dsp:spPr>
        <a:xfrm>
          <a:off x="2766238" y="321833"/>
          <a:ext cx="3034263" cy="19267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/>
            <a:t>ICT systems</a:t>
          </a:r>
          <a:endParaRPr lang="en-US" sz="3600" b="1" kern="1200" dirty="0"/>
        </a:p>
      </dsp:txBody>
      <dsp:txXfrm>
        <a:off x="2822671" y="378266"/>
        <a:ext cx="2921397" cy="1813891"/>
      </dsp:txXfrm>
    </dsp:sp>
    <dsp:sp modelId="{B877EC1C-53A1-428C-BD12-3F1337432D4E}">
      <dsp:nvSpPr>
        <dsp:cNvPr id="0" name=""/>
        <dsp:cNvSpPr/>
      </dsp:nvSpPr>
      <dsp:spPr>
        <a:xfrm>
          <a:off x="574826" y="2810772"/>
          <a:ext cx="3034263" cy="19267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27D4B5-DB15-4212-AEC0-DA5532D10D4A}">
      <dsp:nvSpPr>
        <dsp:cNvPr id="0" name=""/>
        <dsp:cNvSpPr/>
      </dsp:nvSpPr>
      <dsp:spPr>
        <a:xfrm>
          <a:off x="911966" y="3131055"/>
          <a:ext cx="3034263" cy="19267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Embedded systems</a:t>
          </a:r>
          <a:endParaRPr lang="en-US" sz="3600" kern="1200" dirty="0"/>
        </a:p>
      </dsp:txBody>
      <dsp:txXfrm>
        <a:off x="968399" y="3187488"/>
        <a:ext cx="2921397" cy="1813891"/>
      </dsp:txXfrm>
    </dsp:sp>
    <dsp:sp modelId="{7DB8E28D-5D60-4840-AD0F-8EEC6579D81D}">
      <dsp:nvSpPr>
        <dsp:cNvPr id="0" name=""/>
        <dsp:cNvSpPr/>
      </dsp:nvSpPr>
      <dsp:spPr>
        <a:xfrm>
          <a:off x="4283370" y="2810772"/>
          <a:ext cx="3034263" cy="19267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2505E4-18C9-4FFD-956E-352029C1E9CE}">
      <dsp:nvSpPr>
        <dsp:cNvPr id="0" name=""/>
        <dsp:cNvSpPr/>
      </dsp:nvSpPr>
      <dsp:spPr>
        <a:xfrm>
          <a:off x="4620510" y="3131055"/>
          <a:ext cx="3034263" cy="19267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General purpose systems</a:t>
          </a:r>
          <a:endParaRPr lang="en-US" sz="3600" kern="1200" dirty="0"/>
        </a:p>
      </dsp:txBody>
      <dsp:txXfrm>
        <a:off x="4676943" y="3187488"/>
        <a:ext cx="2921397" cy="18138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AF7ACE-4849-4841-84E4-7630C34ED7FD}">
      <dsp:nvSpPr>
        <dsp:cNvPr id="0" name=""/>
        <dsp:cNvSpPr/>
      </dsp:nvSpPr>
      <dsp:spPr>
        <a:xfrm>
          <a:off x="3268935" y="667"/>
          <a:ext cx="1691729" cy="16917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000" b="1" kern="1200" dirty="0" smtClean="0"/>
            <a:t>processing</a:t>
          </a:r>
          <a:endParaRPr lang="en-US" sz="2000" b="1" kern="1200" dirty="0"/>
        </a:p>
      </dsp:txBody>
      <dsp:txXfrm>
        <a:off x="3516683" y="248415"/>
        <a:ext cx="1196233" cy="1196233"/>
      </dsp:txXfrm>
    </dsp:sp>
    <dsp:sp modelId="{47777ADB-530B-42C9-970A-66FE5FD9DDAB}">
      <dsp:nvSpPr>
        <dsp:cNvPr id="0" name=""/>
        <dsp:cNvSpPr/>
      </dsp:nvSpPr>
      <dsp:spPr>
        <a:xfrm rot="2700000">
          <a:off x="4779190" y="1450759"/>
          <a:ext cx="450631" cy="5709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4798988" y="1517154"/>
        <a:ext cx="315442" cy="342574"/>
      </dsp:txXfrm>
    </dsp:sp>
    <dsp:sp modelId="{AE524BB2-E4BA-4E9A-8CA7-510E10D2049C}">
      <dsp:nvSpPr>
        <dsp:cNvPr id="0" name=""/>
        <dsp:cNvSpPr/>
      </dsp:nvSpPr>
      <dsp:spPr>
        <a:xfrm>
          <a:off x="5066385" y="1798116"/>
          <a:ext cx="1691729" cy="16917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800" b="1" kern="1200" dirty="0" smtClean="0"/>
            <a:t>output</a:t>
          </a:r>
          <a:endParaRPr lang="en-US" sz="2800" b="1" kern="1200" dirty="0"/>
        </a:p>
      </dsp:txBody>
      <dsp:txXfrm>
        <a:off x="5314133" y="2045864"/>
        <a:ext cx="1196233" cy="1196233"/>
      </dsp:txXfrm>
    </dsp:sp>
    <dsp:sp modelId="{4C0A753F-E756-43EB-9C6E-F7E010FB304C}">
      <dsp:nvSpPr>
        <dsp:cNvPr id="0" name=""/>
        <dsp:cNvSpPr/>
      </dsp:nvSpPr>
      <dsp:spPr>
        <a:xfrm rot="8100000">
          <a:off x="4860270" y="3276111"/>
          <a:ext cx="450631" cy="5709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10800000">
        <a:off x="4975661" y="3342506"/>
        <a:ext cx="315442" cy="342574"/>
      </dsp:txXfrm>
    </dsp:sp>
    <dsp:sp modelId="{9F20F7F4-B212-4D92-94C9-591F8B7D4323}">
      <dsp:nvSpPr>
        <dsp:cNvPr id="0" name=""/>
        <dsp:cNvSpPr/>
      </dsp:nvSpPr>
      <dsp:spPr>
        <a:xfrm>
          <a:off x="3268935" y="3595566"/>
          <a:ext cx="1691729" cy="16917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000" b="1" kern="1200" dirty="0" smtClean="0"/>
            <a:t>feedback</a:t>
          </a:r>
          <a:endParaRPr lang="en-US" sz="2000" b="1" kern="1200" dirty="0"/>
        </a:p>
      </dsp:txBody>
      <dsp:txXfrm>
        <a:off x="3516683" y="3843314"/>
        <a:ext cx="1196233" cy="1196233"/>
      </dsp:txXfrm>
    </dsp:sp>
    <dsp:sp modelId="{C29E9A1C-EA84-4850-8936-3E73634CEBAB}">
      <dsp:nvSpPr>
        <dsp:cNvPr id="0" name=""/>
        <dsp:cNvSpPr/>
      </dsp:nvSpPr>
      <dsp:spPr>
        <a:xfrm rot="13520494">
          <a:off x="2975421" y="3244060"/>
          <a:ext cx="476590" cy="5709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10800000">
        <a:off x="3097157" y="3409102"/>
        <a:ext cx="333613" cy="342574"/>
      </dsp:txXfrm>
    </dsp:sp>
    <dsp:sp modelId="{11425294-EB99-45AC-A0C8-986666D7437B}">
      <dsp:nvSpPr>
        <dsp:cNvPr id="0" name=""/>
        <dsp:cNvSpPr/>
      </dsp:nvSpPr>
      <dsp:spPr>
        <a:xfrm>
          <a:off x="1447806" y="1752594"/>
          <a:ext cx="1691729" cy="16917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800" b="1" kern="1200" dirty="0" smtClean="0"/>
            <a:t>input</a:t>
          </a:r>
          <a:endParaRPr lang="en-US" sz="2800" b="1" kern="1200" dirty="0"/>
        </a:p>
      </dsp:txBody>
      <dsp:txXfrm>
        <a:off x="1695554" y="2000342"/>
        <a:ext cx="1196233" cy="1196233"/>
      </dsp:txXfrm>
    </dsp:sp>
    <dsp:sp modelId="{316FD442-83A0-4EB6-9CEE-246995B70F2D}">
      <dsp:nvSpPr>
        <dsp:cNvPr id="0" name=""/>
        <dsp:cNvSpPr/>
      </dsp:nvSpPr>
      <dsp:spPr>
        <a:xfrm rot="18966572">
          <a:off x="2973858" y="1445702"/>
          <a:ext cx="442696" cy="5709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2992407" y="1605931"/>
        <a:ext cx="309887" cy="3425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35B973-53B2-4D63-AB2F-78756AEEEB34}">
      <dsp:nvSpPr>
        <dsp:cNvPr id="0" name=""/>
        <dsp:cNvSpPr/>
      </dsp:nvSpPr>
      <dsp:spPr>
        <a:xfrm>
          <a:off x="2686273" y="1459"/>
          <a:ext cx="2857053" cy="14285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3500" b="1" kern="1200" dirty="0" smtClean="0"/>
            <a:t>speedometer</a:t>
          </a:r>
          <a:endParaRPr lang="en-US" sz="3500" b="1" kern="1200" dirty="0"/>
        </a:p>
      </dsp:txBody>
      <dsp:txXfrm>
        <a:off x="2728113" y="43299"/>
        <a:ext cx="2773373" cy="1344846"/>
      </dsp:txXfrm>
    </dsp:sp>
    <dsp:sp modelId="{288ECD60-4E63-429B-94A1-39ADBE3B5E0A}">
      <dsp:nvSpPr>
        <dsp:cNvPr id="0" name=""/>
        <dsp:cNvSpPr/>
      </dsp:nvSpPr>
      <dsp:spPr>
        <a:xfrm rot="3600000">
          <a:off x="4550058" y="2508289"/>
          <a:ext cx="1488026" cy="49998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4700053" y="2608286"/>
        <a:ext cx="1188036" cy="299990"/>
      </dsp:txXfrm>
    </dsp:sp>
    <dsp:sp modelId="{A67B4069-2ABD-4D74-A692-C56A95A6F7FD}">
      <dsp:nvSpPr>
        <dsp:cNvPr id="0" name=""/>
        <dsp:cNvSpPr/>
      </dsp:nvSpPr>
      <dsp:spPr>
        <a:xfrm>
          <a:off x="5044816" y="4086576"/>
          <a:ext cx="2857053" cy="14285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3500" b="1" kern="1200" dirty="0" smtClean="0"/>
            <a:t>fuel control</a:t>
          </a:r>
          <a:endParaRPr lang="en-US" sz="3500" b="1" kern="1200" dirty="0"/>
        </a:p>
      </dsp:txBody>
      <dsp:txXfrm>
        <a:off x="5086656" y="4128416"/>
        <a:ext cx="2773373" cy="1344846"/>
      </dsp:txXfrm>
    </dsp:sp>
    <dsp:sp modelId="{DFC39519-A64C-4341-9E65-F1D0C2735687}">
      <dsp:nvSpPr>
        <dsp:cNvPr id="0" name=""/>
        <dsp:cNvSpPr/>
      </dsp:nvSpPr>
      <dsp:spPr>
        <a:xfrm rot="10800000">
          <a:off x="3370786" y="4550847"/>
          <a:ext cx="1488026" cy="49998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 rot="10800000">
        <a:off x="3520781" y="4650844"/>
        <a:ext cx="1188036" cy="299990"/>
      </dsp:txXfrm>
    </dsp:sp>
    <dsp:sp modelId="{7BF964DE-2A89-4904-A506-1E2438688F76}">
      <dsp:nvSpPr>
        <dsp:cNvPr id="0" name=""/>
        <dsp:cNvSpPr/>
      </dsp:nvSpPr>
      <dsp:spPr>
        <a:xfrm>
          <a:off x="327729" y="4086576"/>
          <a:ext cx="2857053" cy="14285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3500" b="1" kern="1200" dirty="0" smtClean="0"/>
            <a:t>engine</a:t>
          </a:r>
          <a:endParaRPr lang="en-US" sz="3500" b="1" kern="1200" dirty="0"/>
        </a:p>
      </dsp:txBody>
      <dsp:txXfrm>
        <a:off x="369569" y="4128416"/>
        <a:ext cx="2773373" cy="1344846"/>
      </dsp:txXfrm>
    </dsp:sp>
    <dsp:sp modelId="{B53C8E68-EBF0-4FF8-BD01-892AC450FC5D}">
      <dsp:nvSpPr>
        <dsp:cNvPr id="0" name=""/>
        <dsp:cNvSpPr/>
      </dsp:nvSpPr>
      <dsp:spPr>
        <a:xfrm rot="18000000">
          <a:off x="2191515" y="2508289"/>
          <a:ext cx="1488026" cy="49998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2341510" y="2608286"/>
        <a:ext cx="1188036" cy="2999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272E-B28F-4E94-B7CE-FD85E5E6F8F8}" type="datetimeFigureOut">
              <a:rPr lang="en-US" smtClean="0"/>
              <a:pPr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8B7FB-3E09-4165-91CC-971C393A70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254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272E-B28F-4E94-B7CE-FD85E5E6F8F8}" type="datetimeFigureOut">
              <a:rPr lang="en-US" smtClean="0"/>
              <a:pPr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8B7FB-3E09-4165-91CC-971C393A70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605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272E-B28F-4E94-B7CE-FD85E5E6F8F8}" type="datetimeFigureOut">
              <a:rPr lang="en-US" smtClean="0"/>
              <a:pPr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8B7FB-3E09-4165-91CC-971C393A70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131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272E-B28F-4E94-B7CE-FD85E5E6F8F8}" type="datetimeFigureOut">
              <a:rPr lang="en-US" smtClean="0"/>
              <a:pPr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8B7FB-3E09-4165-91CC-971C393A70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721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272E-B28F-4E94-B7CE-FD85E5E6F8F8}" type="datetimeFigureOut">
              <a:rPr lang="en-US" smtClean="0"/>
              <a:pPr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8B7FB-3E09-4165-91CC-971C393A70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290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272E-B28F-4E94-B7CE-FD85E5E6F8F8}" type="datetimeFigureOut">
              <a:rPr lang="en-US" smtClean="0"/>
              <a:pPr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8B7FB-3E09-4165-91CC-971C393A70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509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272E-B28F-4E94-B7CE-FD85E5E6F8F8}" type="datetimeFigureOut">
              <a:rPr lang="en-US" smtClean="0"/>
              <a:pPr/>
              <a:t>11/13/2017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8B7FB-3E09-4165-91CC-971C393A70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460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272E-B28F-4E94-B7CE-FD85E5E6F8F8}" type="datetimeFigureOut">
              <a:rPr lang="en-US" smtClean="0"/>
              <a:pPr/>
              <a:t>11/13/2017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8B7FB-3E09-4165-91CC-971C393A70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318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272E-B28F-4E94-B7CE-FD85E5E6F8F8}" type="datetimeFigureOut">
              <a:rPr lang="en-US" smtClean="0"/>
              <a:pPr/>
              <a:t>11/13/2017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8B7FB-3E09-4165-91CC-971C393A70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2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272E-B28F-4E94-B7CE-FD85E5E6F8F8}" type="datetimeFigureOut">
              <a:rPr lang="en-US" smtClean="0"/>
              <a:pPr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8B7FB-3E09-4165-91CC-971C393A70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05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272E-B28F-4E94-B7CE-FD85E5E6F8F8}" type="datetimeFigureOut">
              <a:rPr lang="en-US" smtClean="0"/>
              <a:pPr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8B7FB-3E09-4165-91CC-971C393A70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408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0272E-B28F-4E94-B7CE-FD85E5E6F8F8}" type="datetimeFigureOut">
              <a:rPr lang="en-US" smtClean="0"/>
              <a:pPr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8B7FB-3E09-4165-91CC-971C393A70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485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1"/>
            <a:ext cx="7772400" cy="838199"/>
          </a:xfrm>
        </p:spPr>
        <p:txBody>
          <a:bodyPr/>
          <a:lstStyle/>
          <a:p>
            <a:r>
              <a:rPr lang="en-US" b="1" dirty="0" smtClean="0"/>
              <a:t>Introduction to ICT systems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828800"/>
            <a:ext cx="7924800" cy="38100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Home: </a:t>
            </a:r>
            <a:r>
              <a:rPr lang="sr-Latn-RS" dirty="0" smtClean="0">
                <a:solidFill>
                  <a:schemeClr val="tx1"/>
                </a:solidFill>
              </a:rPr>
              <a:t>TV, DVD players, MP3, burglar alarms...</a:t>
            </a:r>
          </a:p>
          <a:p>
            <a:pPr algn="l"/>
            <a:r>
              <a:rPr lang="sr-Latn-RS" b="1" dirty="0" smtClean="0">
                <a:solidFill>
                  <a:srgbClr val="FF0000"/>
                </a:solidFill>
              </a:rPr>
              <a:t>University:</a:t>
            </a:r>
            <a:r>
              <a:rPr lang="sr-Latn-RS" dirty="0" smtClean="0">
                <a:solidFill>
                  <a:schemeClr val="tx1"/>
                </a:solidFill>
              </a:rPr>
              <a:t> self-study centres, interactive whiteboards ...</a:t>
            </a:r>
          </a:p>
          <a:p>
            <a:pPr algn="l"/>
            <a:r>
              <a:rPr lang="sr-Latn-RS" b="1" dirty="0" smtClean="0">
                <a:solidFill>
                  <a:srgbClr val="FF0000"/>
                </a:solidFill>
              </a:rPr>
              <a:t>In the street: </a:t>
            </a:r>
            <a:r>
              <a:rPr lang="sr-Latn-RS" dirty="0" smtClean="0">
                <a:solidFill>
                  <a:schemeClr val="tx1"/>
                </a:solidFill>
              </a:rPr>
              <a:t>ATM (automated teller machine), traffic control systems; CCTV (closed-circuit TV), mobile phones...</a:t>
            </a:r>
          </a:p>
          <a:p>
            <a:pPr algn="l"/>
            <a:r>
              <a:rPr lang="sr-Latn-RS" b="1" dirty="0" smtClean="0">
                <a:solidFill>
                  <a:srgbClr val="FF0000"/>
                </a:solidFill>
              </a:rPr>
              <a:t>Shop:</a:t>
            </a:r>
            <a:r>
              <a:rPr lang="sr-Latn-RS" dirty="0" smtClean="0">
                <a:solidFill>
                  <a:schemeClr val="tx1"/>
                </a:solidFill>
              </a:rPr>
              <a:t> EPOS system</a:t>
            </a:r>
          </a:p>
          <a:p>
            <a:pPr algn="l"/>
            <a:r>
              <a:rPr lang="sr-Latn-RS" b="1" dirty="0" smtClean="0">
                <a:solidFill>
                  <a:srgbClr val="FF0000"/>
                </a:solidFill>
              </a:rPr>
              <a:t>At work: </a:t>
            </a:r>
            <a:r>
              <a:rPr lang="sr-Latn-RS" dirty="0" smtClean="0">
                <a:solidFill>
                  <a:schemeClr val="tx1"/>
                </a:solidFill>
              </a:rPr>
              <a:t>PCs, telephones, Internet ...</a:t>
            </a:r>
            <a:r>
              <a:rPr lang="en-US" dirty="0" smtClean="0">
                <a:solidFill>
                  <a:schemeClr val="tx1"/>
                </a:solidFill>
              </a:rPr>
              <a:t>                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572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marL="0" indent="0">
              <a:buNone/>
            </a:pPr>
            <a:r>
              <a:rPr lang="sr-Latn-RS" smtClean="0"/>
              <a:t>F)</a:t>
            </a:r>
          </a:p>
          <a:p>
            <a:pPr marL="0" indent="0">
              <a:buNone/>
            </a:pPr>
            <a:endParaRPr lang="sr-Latn-RS" dirty="0" smtClean="0"/>
          </a:p>
          <a:p>
            <a:pPr marL="514350" indent="-514350">
              <a:buAutoNum type="arabicPeriod"/>
            </a:pPr>
            <a:r>
              <a:rPr lang="sr-Latn-RS" dirty="0"/>
              <a:t>a</a:t>
            </a:r>
            <a:r>
              <a:rPr lang="sr-Latn-RS" dirty="0" smtClean="0"/>
              <a:t>utomated</a:t>
            </a:r>
          </a:p>
          <a:p>
            <a:pPr marL="514350" indent="-514350">
              <a:buAutoNum type="arabicPeriod"/>
            </a:pPr>
            <a:r>
              <a:rPr lang="sr-Latn-RS" dirty="0"/>
              <a:t>b</a:t>
            </a:r>
            <a:r>
              <a:rPr lang="sr-Latn-RS" dirty="0" smtClean="0"/>
              <a:t>inary</a:t>
            </a:r>
          </a:p>
          <a:p>
            <a:pPr marL="514350" indent="-514350">
              <a:buAutoNum type="arabicPeriod"/>
            </a:pPr>
            <a:r>
              <a:rPr lang="sr-Latn-RS" dirty="0"/>
              <a:t>o</a:t>
            </a:r>
            <a:r>
              <a:rPr lang="sr-Latn-RS" dirty="0" smtClean="0"/>
              <a:t>utput</a:t>
            </a:r>
          </a:p>
          <a:p>
            <a:pPr marL="514350" indent="-514350">
              <a:buAutoNum type="arabicPeriod"/>
            </a:pPr>
            <a:r>
              <a:rPr lang="sr-Latn-RS" dirty="0"/>
              <a:t>p</a:t>
            </a:r>
            <a:r>
              <a:rPr lang="sr-Latn-RS" dirty="0" smtClean="0"/>
              <a:t>redecessors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embedded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783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352690"/>
              </p:ext>
            </p:extLst>
          </p:nvPr>
        </p:nvGraphicFramePr>
        <p:xfrm>
          <a:off x="457200" y="1066800"/>
          <a:ext cx="8229600" cy="5059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3362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Embedded system </a:t>
            </a:r>
            <a:r>
              <a:rPr lang="en-US" dirty="0" smtClean="0"/>
              <a:t>– system fixed inside the device that it controls (ATM, washing machine, car…)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General purpose system </a:t>
            </a:r>
            <a:r>
              <a:rPr lang="en-US" dirty="0" smtClean="0"/>
              <a:t>– system that can be set up to perform different tasks (supercomputers, mainframe computers, microcomputers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			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857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ICT systems perform three functions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sr-Latn-RS" dirty="0" smtClean="0"/>
          </a:p>
          <a:p>
            <a:pPr marL="514350" indent="-514350">
              <a:buAutoNum type="arabicPeriod"/>
            </a:pPr>
            <a:r>
              <a:rPr lang="sr-Latn-RS" b="1" dirty="0" smtClean="0">
                <a:solidFill>
                  <a:srgbClr val="FF0000"/>
                </a:solidFill>
              </a:rPr>
              <a:t>Information storage and management  </a:t>
            </a:r>
            <a:r>
              <a:rPr lang="sr-Latn-RS" dirty="0" smtClean="0"/>
              <a:t>(</a:t>
            </a:r>
            <a:r>
              <a:rPr lang="sr-Latn-RS" i="1" dirty="0" smtClean="0"/>
              <a:t>patient database</a:t>
            </a:r>
            <a:r>
              <a:rPr lang="sr-Latn-RS" dirty="0" smtClean="0"/>
              <a:t>)</a:t>
            </a:r>
          </a:p>
          <a:p>
            <a:pPr marL="514350" indent="-514350">
              <a:buAutoNum type="arabicPeriod"/>
            </a:pPr>
            <a:r>
              <a:rPr lang="sr-Latn-RS" b="1" dirty="0" smtClean="0">
                <a:solidFill>
                  <a:srgbClr val="FF0000"/>
                </a:solidFill>
              </a:rPr>
              <a:t>Control</a:t>
            </a:r>
          </a:p>
          <a:p>
            <a:pPr marL="0" indent="0">
              <a:buNone/>
            </a:pPr>
            <a:r>
              <a:rPr lang="sr-Latn-RS" dirty="0"/>
              <a:t> </a:t>
            </a:r>
            <a:r>
              <a:rPr lang="sr-Latn-RS" dirty="0" smtClean="0"/>
              <a:t>     (</a:t>
            </a:r>
            <a:r>
              <a:rPr lang="sr-Latn-RS" i="1" dirty="0" smtClean="0"/>
              <a:t>washing machine</a:t>
            </a:r>
            <a:r>
              <a:rPr lang="sr-Latn-RS" dirty="0" smtClean="0"/>
              <a:t>)</a:t>
            </a:r>
          </a:p>
          <a:p>
            <a:pPr marL="514350" indent="-514350">
              <a:buAutoNum type="arabicPeriod" startAt="3"/>
            </a:pPr>
            <a:r>
              <a:rPr lang="sr-Latn-RS" b="1" dirty="0" smtClean="0">
                <a:solidFill>
                  <a:srgbClr val="FF0000"/>
                </a:solidFill>
              </a:rPr>
              <a:t>Communication systems</a:t>
            </a:r>
          </a:p>
          <a:p>
            <a:pPr marL="0" indent="0">
              <a:buNone/>
            </a:pPr>
            <a:r>
              <a:rPr lang="sr-Latn-RS" dirty="0"/>
              <a:t> </a:t>
            </a:r>
            <a:r>
              <a:rPr lang="sr-Latn-RS" dirty="0" smtClean="0"/>
              <a:t>     (</a:t>
            </a:r>
            <a:r>
              <a:rPr lang="sr-Latn-RS" i="1" dirty="0" smtClean="0"/>
              <a:t>telephone lines, cables, satellite</a:t>
            </a:r>
            <a:r>
              <a:rPr lang="sr-Latn-RS" dirty="0" smtClean="0"/>
              <a:t>...)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						13</a:t>
            </a: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4036572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871717"/>
            <a:ext cx="7620000" cy="499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5725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HARDWARE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Input devices: </a:t>
            </a:r>
            <a:r>
              <a:rPr lang="sr-Latn-RS" dirty="0" smtClean="0"/>
              <a:t>keyboards, microphones, digital cameras, scanners, mice, joysticks, touch screens...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Processor</a:t>
            </a:r>
            <a:r>
              <a:rPr lang="sr-Latn-RS" dirty="0" smtClean="0"/>
              <a:t> – microprocessor (CPU)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Storage devices: </a:t>
            </a:r>
            <a:r>
              <a:rPr lang="sr-Latn-RS" dirty="0" smtClean="0"/>
              <a:t>internal (RAM – random access memory, hard drives), external (flash drives, CDs)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Output devices: </a:t>
            </a:r>
            <a:r>
              <a:rPr lang="sr-Latn-RS" dirty="0" smtClean="0"/>
              <a:t>printers, VDUs (visual display units</a:t>
            </a:r>
            <a:r>
              <a:rPr lang="sr-Latn-RS" dirty="0" smtClean="0"/>
              <a:t>)</a:t>
            </a:r>
            <a:r>
              <a:rPr lang="en-US" dirty="0" smtClean="0"/>
              <a:t>							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2384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8229600" cy="5364163"/>
          </a:xfrm>
        </p:spPr>
        <p:txBody>
          <a:bodyPr/>
          <a:lstStyle/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SOFTWARE</a:t>
            </a:r>
          </a:p>
          <a:p>
            <a:pPr marL="0" indent="0">
              <a:buNone/>
            </a:pPr>
            <a:endParaRPr lang="sr-Latn-R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Systems software: </a:t>
            </a:r>
            <a:r>
              <a:rPr lang="sr-Latn-RS" dirty="0" smtClean="0"/>
              <a:t>operating systems, compilers, networking systems, performance monitoring software, utility programs</a:t>
            </a:r>
          </a:p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Applications software: </a:t>
            </a:r>
            <a:r>
              <a:rPr lang="sr-Latn-RS" dirty="0" smtClean="0"/>
              <a:t>designing, organizing, playing</a:t>
            </a:r>
            <a:r>
              <a:rPr lang="sr-Latn-RS" dirty="0" smtClean="0"/>
              <a:t>...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			16</a:t>
            </a:r>
            <a:endParaRPr lang="sr-Latn-R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4030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64163"/>
          </a:xfrm>
        </p:spPr>
        <p:txBody>
          <a:bodyPr/>
          <a:lstStyle/>
          <a:p>
            <a:pPr marL="0" indent="0">
              <a:buNone/>
            </a:pPr>
            <a:r>
              <a:rPr lang="en-US" sz="4000" b="1" dirty="0" smtClean="0"/>
              <a:t>ICT SYSTEMS:</a:t>
            </a:r>
            <a:endParaRPr lang="sr-Latn-RS" sz="4000" b="1" dirty="0" smtClean="0"/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- data capture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- data processing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- data output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DATA</a:t>
            </a:r>
            <a:r>
              <a:rPr lang="sr-Latn-RS" dirty="0" smtClean="0"/>
              <a:t> = information that has no meaning or context</a:t>
            </a:r>
          </a:p>
          <a:p>
            <a:pPr marL="0" indent="0">
              <a:buNone/>
            </a:pPr>
            <a:r>
              <a:rPr lang="sr-Latn-RS" dirty="0" smtClean="0"/>
              <a:t>Data + Context = </a:t>
            </a:r>
            <a:r>
              <a:rPr lang="sr-Latn-RS" b="1" dirty="0" smtClean="0">
                <a:solidFill>
                  <a:srgbClr val="FF0000"/>
                </a:solidFill>
              </a:rPr>
              <a:t>Information</a:t>
            </a: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US" b="1" smtClean="0">
                <a:solidFill>
                  <a:srgbClr val="FF0000"/>
                </a:solidFill>
              </a:rPr>
              <a:t>		</a:t>
            </a:r>
            <a:r>
              <a:rPr lang="en-US" smtClean="0"/>
              <a:t>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8343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sr-Latn-RS" dirty="0" smtClean="0"/>
              <a:t>Data capture = data input </a:t>
            </a:r>
          </a:p>
          <a:p>
            <a:pPr marL="0" indent="0">
              <a:buNone/>
            </a:pPr>
            <a:r>
              <a:rPr lang="sr-Latn-RS" dirty="0" smtClean="0"/>
              <a:t>(putting data into a system): </a:t>
            </a:r>
          </a:p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sr-Latn-RS" dirty="0" smtClean="0"/>
              <a:t>Text/movement/sound... </a:t>
            </a:r>
            <a:r>
              <a:rPr lang="sr-Latn-RS" b="1" dirty="0" smtClean="0">
                <a:solidFill>
                  <a:srgbClr val="FF0000"/>
                </a:solidFill>
              </a:rPr>
              <a:t>ENCODING</a:t>
            </a:r>
            <a:r>
              <a:rPr lang="sr-Latn-RS" dirty="0" smtClean="0"/>
              <a:t> ... Electrical signals (0/1; off/on) </a:t>
            </a:r>
            <a:r>
              <a:rPr lang="sr-Latn-RS" dirty="0" smtClean="0">
                <a:sym typeface="Wingdings" pitchFamily="2" charset="2"/>
              </a:rPr>
              <a:t> stored for later use</a:t>
            </a:r>
          </a:p>
        </p:txBody>
      </p:sp>
    </p:spTree>
    <p:extLst>
      <p:ext uri="{BB962C8B-B14F-4D97-AF65-F5344CB8AC3E}">
        <p14:creationId xmlns:p14="http://schemas.microsoft.com/office/powerpoint/2010/main" val="6062657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0" indent="0">
              <a:buNone/>
            </a:pPr>
            <a:r>
              <a:rPr lang="sr-Latn-RS" b="1" u="sng" dirty="0">
                <a:sym typeface="Wingdings" pitchFamily="2" charset="2"/>
              </a:rPr>
              <a:t>Microprocessor (CPU)</a:t>
            </a:r>
            <a:r>
              <a:rPr lang="sr-Latn-RS" b="1" dirty="0">
                <a:sym typeface="Wingdings" pitchFamily="2" charset="2"/>
              </a:rPr>
              <a:t>:</a:t>
            </a:r>
          </a:p>
          <a:p>
            <a:pPr marL="0" indent="0">
              <a:buNone/>
            </a:pPr>
            <a:r>
              <a:rPr lang="sr-Latn-RS" dirty="0">
                <a:sym typeface="Wingdings" pitchFamily="2" charset="2"/>
              </a:rPr>
              <a:t>	1. </a:t>
            </a:r>
            <a:r>
              <a:rPr lang="sr-Latn-RS" b="1" dirty="0">
                <a:sym typeface="Wingdings" pitchFamily="2" charset="2"/>
              </a:rPr>
              <a:t>CU</a:t>
            </a:r>
            <a:r>
              <a:rPr lang="sr-Latn-RS" dirty="0">
                <a:sym typeface="Wingdings" pitchFamily="2" charset="2"/>
              </a:rPr>
              <a:t> (control unit</a:t>
            </a:r>
            <a:r>
              <a:rPr lang="sr-Latn-RS" dirty="0" smtClean="0">
                <a:sym typeface="Wingdings" pitchFamily="2" charset="2"/>
              </a:rPr>
              <a:t>) </a:t>
            </a:r>
          </a:p>
          <a:p>
            <a:pPr marL="0" indent="0">
              <a:buNone/>
            </a:pPr>
            <a:r>
              <a:rPr lang="sr-Latn-RS" dirty="0">
                <a:sym typeface="Wingdings" pitchFamily="2" charset="2"/>
              </a:rPr>
              <a:t>	</a:t>
            </a:r>
            <a:r>
              <a:rPr lang="sr-Latn-RS" dirty="0" smtClean="0">
                <a:sym typeface="Wingdings" pitchFamily="2" charset="2"/>
              </a:rPr>
              <a:t>	</a:t>
            </a:r>
            <a:r>
              <a:rPr lang="sr-Latn-RS" b="1" dirty="0" smtClean="0">
                <a:solidFill>
                  <a:srgbClr val="FF0000"/>
                </a:solidFill>
                <a:sym typeface="Wingdings" pitchFamily="2" charset="2"/>
              </a:rPr>
              <a:t>uses the results of calculations</a:t>
            </a:r>
            <a:endParaRPr lang="sr-Latn-RS" b="1" dirty="0">
              <a:solidFill>
                <a:srgbClr val="FF0000"/>
              </a:solidFill>
              <a:sym typeface="Wingdings" pitchFamily="2" charset="2"/>
            </a:endParaRPr>
          </a:p>
          <a:p>
            <a:pPr marL="0" indent="0">
              <a:buNone/>
            </a:pPr>
            <a:r>
              <a:rPr lang="sr-Latn-RS" dirty="0">
                <a:sym typeface="Wingdings" pitchFamily="2" charset="2"/>
              </a:rPr>
              <a:t>	2. </a:t>
            </a:r>
            <a:r>
              <a:rPr lang="sr-Latn-RS" b="1" dirty="0">
                <a:sym typeface="Wingdings" pitchFamily="2" charset="2"/>
              </a:rPr>
              <a:t>ALU</a:t>
            </a:r>
            <a:r>
              <a:rPr lang="sr-Latn-RS" dirty="0">
                <a:sym typeface="Wingdings" pitchFamily="2" charset="2"/>
              </a:rPr>
              <a:t> (arithmetic and logic unit</a:t>
            </a:r>
            <a:r>
              <a:rPr lang="sr-Latn-RS" dirty="0" smtClean="0">
                <a:sym typeface="Wingdings" pitchFamily="2" charset="2"/>
              </a:rPr>
              <a:t>)</a:t>
            </a:r>
          </a:p>
          <a:p>
            <a:pPr marL="0" indent="0">
              <a:buNone/>
            </a:pPr>
            <a:r>
              <a:rPr lang="sr-Latn-RS" dirty="0">
                <a:sym typeface="Wingdings" pitchFamily="2" charset="2"/>
              </a:rPr>
              <a:t>	</a:t>
            </a:r>
            <a:r>
              <a:rPr lang="sr-Latn-RS" dirty="0" smtClean="0">
                <a:sym typeface="Wingdings" pitchFamily="2" charset="2"/>
              </a:rPr>
              <a:t>	</a:t>
            </a:r>
            <a:r>
              <a:rPr lang="sr-Latn-RS" b="1" dirty="0" smtClean="0">
                <a:solidFill>
                  <a:srgbClr val="FF0000"/>
                </a:solidFill>
                <a:sym typeface="Wingdings" pitchFamily="2" charset="2"/>
              </a:rPr>
              <a:t>performs calculations on data</a:t>
            </a:r>
            <a:endParaRPr lang="sr-Latn-RS" b="1" dirty="0">
              <a:solidFill>
                <a:srgbClr val="FF0000"/>
              </a:solidFill>
              <a:sym typeface="Wingdings" pitchFamily="2" charset="2"/>
            </a:endParaRPr>
          </a:p>
          <a:p>
            <a:pPr marL="0" indent="0">
              <a:buNone/>
            </a:pPr>
            <a:r>
              <a:rPr lang="sr-Latn-RS" dirty="0">
                <a:sym typeface="Wingdings" pitchFamily="2" charset="2"/>
              </a:rPr>
              <a:t>	3. </a:t>
            </a:r>
            <a:r>
              <a:rPr lang="sr-Latn-RS" b="1" dirty="0">
                <a:sym typeface="Wingdings" pitchFamily="2" charset="2"/>
              </a:rPr>
              <a:t>IAS</a:t>
            </a:r>
            <a:r>
              <a:rPr lang="sr-Latn-RS" dirty="0">
                <a:sym typeface="Wingdings" pitchFamily="2" charset="2"/>
              </a:rPr>
              <a:t> (immediate access store)</a:t>
            </a:r>
            <a:endParaRPr lang="en-US" dirty="0"/>
          </a:p>
          <a:p>
            <a:pPr marL="0" indent="0">
              <a:buNone/>
            </a:pPr>
            <a:r>
              <a:rPr lang="sr-Latn-RS" dirty="0" smtClean="0"/>
              <a:t>		</a:t>
            </a:r>
            <a:r>
              <a:rPr lang="sr-Latn-RS" b="1" dirty="0" smtClean="0">
                <a:solidFill>
                  <a:srgbClr val="FF0000"/>
                </a:solidFill>
              </a:rPr>
              <a:t>holds data and programs</a:t>
            </a:r>
          </a:p>
          <a:p>
            <a:pPr marL="0" indent="0">
              <a:buNone/>
            </a:pPr>
            <a:r>
              <a:rPr lang="sr-Latn-RS" dirty="0" smtClean="0"/>
              <a:t>(employees’ payment; central heating system)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979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440363"/>
          </a:xfrm>
        </p:spPr>
        <p:txBody>
          <a:bodyPr/>
          <a:lstStyle/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Benefits:   </a:t>
            </a:r>
            <a:r>
              <a:rPr lang="sr-Latn-RS" dirty="0" smtClean="0"/>
              <a:t>	- saves time;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- does boring functions (traffic control)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- convenient (ATM)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- leisure time (TV, DVD)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- saves money (e-mail, video-conference)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Disadvantages:	</a:t>
            </a:r>
            <a:r>
              <a:rPr lang="sr-Latn-RS" dirty="0" smtClean="0"/>
              <a:t>- systems break down;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	- dealing with machines;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	- high costs;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	- people out of work</a:t>
            </a:r>
            <a:r>
              <a:rPr lang="en-US" dirty="0" smtClean="0"/>
              <a:t>                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320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sr-Latn-RS" dirty="0" smtClean="0"/>
              <a:t>OUTPUT – result of data processing:</a:t>
            </a:r>
          </a:p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sr-Latn-RS" dirty="0" smtClean="0"/>
              <a:t>Data ... </a:t>
            </a:r>
            <a:r>
              <a:rPr lang="sr-Latn-RS" b="1" dirty="0" smtClean="0">
                <a:solidFill>
                  <a:srgbClr val="FF0000"/>
                </a:solidFill>
              </a:rPr>
              <a:t>DECODING</a:t>
            </a:r>
            <a:r>
              <a:rPr lang="sr-Latn-RS" dirty="0" smtClean="0"/>
              <a:t> ... Information </a:t>
            </a:r>
            <a:r>
              <a:rPr lang="sr-Latn-RS" dirty="0" smtClean="0">
                <a:sym typeface="Wingdings" pitchFamily="2" charset="2"/>
              </a:rPr>
              <a:t> used by a person/another device </a:t>
            </a:r>
          </a:p>
          <a:p>
            <a:pPr marL="0" indent="0">
              <a:buNone/>
            </a:pPr>
            <a:endParaRPr lang="sr-Latn-R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sr-Latn-RS" dirty="0" smtClean="0">
                <a:sym typeface="Wingdings" pitchFamily="2" charset="2"/>
              </a:rPr>
              <a:t>(alarm sound; picture; product sales)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7756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9849101"/>
              </p:ext>
            </p:extLst>
          </p:nvPr>
        </p:nvGraphicFramePr>
        <p:xfrm>
          <a:off x="457200" y="838200"/>
          <a:ext cx="8229600" cy="5287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54393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6165305"/>
              </p:ext>
            </p:extLst>
          </p:nvPr>
        </p:nvGraphicFramePr>
        <p:xfrm>
          <a:off x="457200" y="609600"/>
          <a:ext cx="8229600" cy="5516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4249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Automated Teller Machine (ATM)</a:t>
            </a:r>
          </a:p>
          <a:p>
            <a:pPr marL="0" indent="0">
              <a:buNone/>
            </a:pPr>
            <a:r>
              <a:rPr lang="sr-Latn-RS" dirty="0" smtClean="0"/>
              <a:t>	- put your debit/credit card in a slot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- type in your PIN</a:t>
            </a:r>
          </a:p>
          <a:p>
            <a:pPr marL="0" indent="0">
              <a:buNone/>
            </a:pPr>
            <a:r>
              <a:rPr lang="sr-Latn-RS" dirty="0" smtClean="0"/>
              <a:t>(checking number </a:t>
            </a:r>
            <a:r>
              <a:rPr lang="sr-Latn-RS" dirty="0" smtClean="0">
                <a:sym typeface="Wingdings" pitchFamily="2" charset="2"/>
              </a:rPr>
              <a:t> correct withdrawal)</a:t>
            </a:r>
          </a:p>
          <a:p>
            <a:pPr marL="0" indent="0">
              <a:buNone/>
            </a:pPr>
            <a:endParaRPr lang="sr-Latn-RS" dirty="0">
              <a:sym typeface="Wingdings" pitchFamily="2" charset="2"/>
            </a:endParaRP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  <a:sym typeface="Wingdings" pitchFamily="2" charset="2"/>
              </a:rPr>
              <a:t>Online shopping</a:t>
            </a:r>
          </a:p>
          <a:p>
            <a:pPr marL="0" indent="0">
              <a:buNone/>
            </a:pPr>
            <a:r>
              <a:rPr lang="sr-Latn-RS" dirty="0">
                <a:sym typeface="Wingdings" pitchFamily="2" charset="2"/>
              </a:rPr>
              <a:t>	</a:t>
            </a:r>
            <a:r>
              <a:rPr lang="sr-Latn-RS" dirty="0" smtClean="0">
                <a:sym typeface="Wingdings" pitchFamily="2" charset="2"/>
              </a:rPr>
              <a:t>- select and put in your shopping basket	</a:t>
            </a:r>
          </a:p>
          <a:p>
            <a:pPr marL="0" indent="0">
              <a:buNone/>
            </a:pPr>
            <a:r>
              <a:rPr lang="sr-Latn-RS" dirty="0">
                <a:sym typeface="Wingdings" pitchFamily="2" charset="2"/>
              </a:rPr>
              <a:t>	</a:t>
            </a:r>
            <a:r>
              <a:rPr lang="sr-Latn-RS" dirty="0" smtClean="0">
                <a:sym typeface="Wingdings" pitchFamily="2" charset="2"/>
              </a:rPr>
              <a:t>- complete an order form</a:t>
            </a:r>
          </a:p>
          <a:p>
            <a:pPr marL="0" indent="0">
              <a:buNone/>
            </a:pPr>
            <a:r>
              <a:rPr lang="sr-Latn-RS" dirty="0">
                <a:sym typeface="Wingdings" pitchFamily="2" charset="2"/>
              </a:rPr>
              <a:t>	</a:t>
            </a:r>
            <a:r>
              <a:rPr lang="sr-Latn-RS" dirty="0" smtClean="0">
                <a:sym typeface="Wingdings" pitchFamily="2" charset="2"/>
              </a:rPr>
              <a:t>- enter your debit/credit card details</a:t>
            </a:r>
          </a:p>
          <a:p>
            <a:pPr marL="0" indent="0">
              <a:buNone/>
            </a:pPr>
            <a:r>
              <a:rPr lang="sr-Latn-RS" dirty="0">
                <a:sym typeface="Wingdings" pitchFamily="2" charset="2"/>
              </a:rPr>
              <a:t>	</a:t>
            </a:r>
            <a:r>
              <a:rPr lang="sr-Latn-RS" dirty="0" smtClean="0">
                <a:sym typeface="Wingdings" pitchFamily="2" charset="2"/>
              </a:rPr>
              <a:t>- deduction from your bank account</a:t>
            </a:r>
          </a:p>
          <a:p>
            <a:pPr marL="0" indent="0">
              <a:buNone/>
            </a:pPr>
            <a:r>
              <a:rPr lang="sr-Latn-RS" dirty="0">
                <a:sym typeface="Wingdings" pitchFamily="2" charset="2"/>
              </a:rPr>
              <a:t>	</a:t>
            </a:r>
            <a:r>
              <a:rPr lang="sr-Latn-RS" dirty="0" smtClean="0">
                <a:sym typeface="Wingdings" pitchFamily="2" charset="2"/>
              </a:rPr>
              <a:t>- e-mail sent (confirming purchase)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	</a:t>
            </a:r>
            <a:r>
              <a:rPr lang="en-US" dirty="0" smtClean="0">
                <a:sym typeface="Wingdings" pitchFamily="2" charset="2"/>
              </a:rPr>
              <a:t>							3</a:t>
            </a:r>
            <a:endParaRPr lang="sr-Latn-R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sr-Latn-RS" dirty="0">
                <a:sym typeface="Wingdings" pitchFamily="2" charset="2"/>
              </a:rPr>
              <a:t>	</a:t>
            </a:r>
            <a:endParaRPr lang="sr-Latn-R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sr-Latn-RS" dirty="0">
                <a:sym typeface="Wingdings" pitchFamily="2" charset="2"/>
              </a:rPr>
              <a:t>	</a:t>
            </a:r>
            <a:r>
              <a:rPr lang="sr-Latn-RS" dirty="0"/>
              <a:t>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734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4"/>
          </a:xfrm>
        </p:spPr>
        <p:txBody>
          <a:bodyPr/>
          <a:lstStyle/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Alarm system: 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- electric circuits built into entry points </a:t>
            </a:r>
            <a:r>
              <a:rPr lang="sr-Latn-RS" dirty="0" smtClean="0">
                <a:sym typeface="Wingdings" pitchFamily="2" charset="2"/>
              </a:rPr>
              <a:t> set off an alarm when a door/window is open</a:t>
            </a:r>
          </a:p>
          <a:p>
            <a:pPr marL="0" indent="0">
              <a:buNone/>
            </a:pPr>
            <a:endParaRPr lang="sr-Latn-RS" dirty="0">
              <a:sym typeface="Wingdings" pitchFamily="2" charset="2"/>
            </a:endParaRP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  <a:sym typeface="Wingdings" pitchFamily="2" charset="2"/>
              </a:rPr>
              <a:t>Wireless Application Protocol (WAP)</a:t>
            </a:r>
          </a:p>
          <a:p>
            <a:pPr marL="0" indent="0">
              <a:buNone/>
            </a:pPr>
            <a:r>
              <a:rPr lang="sr-Latn-RS" dirty="0">
                <a:sym typeface="Wingdings" pitchFamily="2" charset="2"/>
              </a:rPr>
              <a:t>	</a:t>
            </a:r>
            <a:r>
              <a:rPr lang="sr-Latn-RS" dirty="0" smtClean="0">
                <a:sym typeface="Wingdings" pitchFamily="2" charset="2"/>
              </a:rPr>
              <a:t>- standard for applications that use wireless communication;</a:t>
            </a:r>
          </a:p>
          <a:p>
            <a:pPr marL="0" indent="0">
              <a:buNone/>
            </a:pPr>
            <a:r>
              <a:rPr lang="sr-Latn-RS" dirty="0">
                <a:sym typeface="Wingdings" pitchFamily="2" charset="2"/>
              </a:rPr>
              <a:t>	</a:t>
            </a:r>
            <a:r>
              <a:rPr lang="sr-Latn-RS" dirty="0" smtClean="0">
                <a:sym typeface="Wingdings" pitchFamily="2" charset="2"/>
              </a:rPr>
              <a:t>- accessing the Internet from mobile phone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	</a:t>
            </a:r>
            <a:r>
              <a:rPr lang="en-US" dirty="0" smtClean="0">
                <a:sym typeface="Wingdings" pitchFamily="2" charset="2"/>
              </a:rPr>
              <a:t>							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385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Remote Control: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- controlling things from a distance;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- electrical/radio signals </a:t>
            </a:r>
            <a:r>
              <a:rPr lang="sr-Latn-RS" dirty="0" smtClean="0">
                <a:sym typeface="Wingdings" pitchFamily="2" charset="2"/>
              </a:rPr>
              <a:t> sending instructions to a machine (changing channels on your TV)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  <a:sym typeface="Wingdings" pitchFamily="2" charset="2"/>
              </a:rPr>
              <a:t>Biometric Passport:</a:t>
            </a:r>
          </a:p>
          <a:p>
            <a:pPr marL="0" indent="0">
              <a:buNone/>
            </a:pPr>
            <a:r>
              <a:rPr lang="sr-Latn-RS" dirty="0">
                <a:sym typeface="Wingdings" pitchFamily="2" charset="2"/>
              </a:rPr>
              <a:t>	</a:t>
            </a:r>
            <a:r>
              <a:rPr lang="sr-Latn-RS" dirty="0" smtClean="0">
                <a:sym typeface="Wingdings" pitchFamily="2" charset="2"/>
              </a:rPr>
              <a:t>- photo; microchip (information about the passport holder: facial measurements, personal details, fingerprints)</a:t>
            </a:r>
          </a:p>
          <a:p>
            <a:pPr marL="0" indent="0">
              <a:buNone/>
            </a:pPr>
            <a:r>
              <a:rPr lang="sr-Latn-RS" dirty="0">
                <a:sym typeface="Wingdings" pitchFamily="2" charset="2"/>
              </a:rPr>
              <a:t>	</a:t>
            </a:r>
            <a:r>
              <a:rPr lang="sr-Latn-RS" dirty="0" smtClean="0">
                <a:sym typeface="Wingdings" pitchFamily="2" charset="2"/>
              </a:rPr>
              <a:t>- encrypted information  scanner</a:t>
            </a:r>
            <a:r>
              <a:rPr lang="en-US" dirty="0" smtClean="0">
                <a:sym typeface="Wingdings" pitchFamily="2" charset="2"/>
              </a:rPr>
              <a:t>       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63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Monitoring Device: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- attached to a patient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- measures a part of the body working </a:t>
            </a:r>
            <a:r>
              <a:rPr lang="sr-Latn-RS" dirty="0" smtClean="0">
                <a:sym typeface="Wingdings" pitchFamily="2" charset="2"/>
              </a:rPr>
              <a:t> displays information on a screen</a:t>
            </a:r>
          </a:p>
          <a:p>
            <a:pPr marL="0" indent="0">
              <a:buNone/>
            </a:pPr>
            <a:endParaRPr lang="sr-Latn-RS" dirty="0">
              <a:sym typeface="Wingdings" pitchFamily="2" charset="2"/>
            </a:endParaRP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  <a:sym typeface="Wingdings" pitchFamily="2" charset="2"/>
              </a:rPr>
              <a:t>Global Positioning System (GPS):</a:t>
            </a:r>
          </a:p>
          <a:p>
            <a:pPr marL="0" indent="0">
              <a:buNone/>
            </a:pPr>
            <a:r>
              <a:rPr lang="sr-Latn-RS" dirty="0">
                <a:sym typeface="Wingdings" pitchFamily="2" charset="2"/>
              </a:rPr>
              <a:t>	</a:t>
            </a:r>
            <a:r>
              <a:rPr lang="sr-Latn-RS" dirty="0" smtClean="0">
                <a:sym typeface="Wingdings" pitchFamily="2" charset="2"/>
              </a:rPr>
              <a:t>- enter the address  GPS receiver plots the journey for you (by locating satellites;</a:t>
            </a:r>
          </a:p>
          <a:p>
            <a:pPr marL="0" indent="0">
              <a:buNone/>
            </a:pPr>
            <a:r>
              <a:rPr lang="sr-Latn-RS" dirty="0" smtClean="0">
                <a:sym typeface="Wingdings" pitchFamily="2" charset="2"/>
              </a:rPr>
              <a:t>’trilateration’ principle: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sr-Latn-RS" dirty="0" smtClean="0">
                <a:sym typeface="Wingdings" pitchFamily="2" charset="2"/>
              </a:rPr>
              <a:t>work out the distance to and between each satellite)</a:t>
            </a:r>
            <a:r>
              <a:rPr lang="en-US" smtClean="0">
                <a:sym typeface="Wingdings" pitchFamily="2" charset="2"/>
              </a:rPr>
              <a:t>				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079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Stressed syllables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		</a:t>
            </a:r>
            <a:r>
              <a:rPr lang="sr-Latn-R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 │ </a:t>
            </a:r>
            <a:r>
              <a:rPr lang="sr-Latn-RS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larm</a:t>
            </a:r>
            <a:endParaRPr lang="sr-Latn-RS" b="1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sr-Latn-RS" dirty="0" smtClean="0"/>
              <a:t> 		</a:t>
            </a:r>
            <a:r>
              <a:rPr lang="sr-Latn-RS" b="1" dirty="0" smtClean="0">
                <a:solidFill>
                  <a:srgbClr val="00B050"/>
                </a:solidFill>
              </a:rPr>
              <a:t>app │ li  │ </a:t>
            </a:r>
            <a:r>
              <a:rPr lang="sr-Latn-RS" b="1" u="sng" dirty="0" smtClean="0">
                <a:solidFill>
                  <a:srgbClr val="00B050"/>
                </a:solidFill>
              </a:rPr>
              <a:t>ca</a:t>
            </a:r>
            <a:r>
              <a:rPr lang="sr-Latn-RS" b="1" dirty="0" smtClean="0">
                <a:solidFill>
                  <a:srgbClr val="00B050"/>
                </a:solidFill>
              </a:rPr>
              <a:t> │ tion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</a:t>
            </a:r>
            <a:r>
              <a:rPr lang="sr-Latn-RS" b="1" u="sng" dirty="0" smtClean="0">
                <a:solidFill>
                  <a:srgbClr val="FFC000"/>
                </a:solidFill>
              </a:rPr>
              <a:t>au</a:t>
            </a:r>
            <a:r>
              <a:rPr lang="sr-Latn-RS" b="1" dirty="0" smtClean="0">
                <a:solidFill>
                  <a:srgbClr val="FFC000"/>
                </a:solidFill>
              </a:rPr>
              <a:t> │ to │ma │ ted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</a:t>
            </a:r>
            <a:r>
              <a:rPr lang="sr-Latn-RS" b="1" dirty="0" smtClean="0">
                <a:solidFill>
                  <a:srgbClr val="00B050"/>
                </a:solidFill>
              </a:rPr>
              <a:t>bi │ o │ </a:t>
            </a:r>
            <a:r>
              <a:rPr lang="sr-Latn-RS" b="1" u="sng" dirty="0" smtClean="0">
                <a:solidFill>
                  <a:srgbClr val="00B050"/>
                </a:solidFill>
              </a:rPr>
              <a:t>met</a:t>
            </a:r>
            <a:r>
              <a:rPr lang="sr-Latn-RS" b="1" dirty="0" smtClean="0">
                <a:solidFill>
                  <a:srgbClr val="00B050"/>
                </a:solidFill>
              </a:rPr>
              <a:t> │ ric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</a:t>
            </a:r>
            <a:r>
              <a:rPr lang="sr-Latn-R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con │ </a:t>
            </a:r>
            <a:r>
              <a:rPr lang="sr-Latn-RS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trol</a:t>
            </a:r>
          </a:p>
          <a:p>
            <a:pPr marL="0" indent="0">
              <a:buNone/>
            </a:pPr>
            <a:r>
              <a:rPr lang="sr-Latn-RS" dirty="0" smtClean="0"/>
              <a:t>		</a:t>
            </a:r>
            <a:r>
              <a:rPr lang="sr-Latn-R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 │ </a:t>
            </a:r>
            <a:r>
              <a:rPr lang="sr-Latn-RS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vice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</a:t>
            </a:r>
            <a:r>
              <a:rPr lang="sr-Latn-RS" b="1" u="sng" dirty="0" smtClean="0">
                <a:solidFill>
                  <a:srgbClr val="FF0000"/>
                </a:solidFill>
              </a:rPr>
              <a:t>glo</a:t>
            </a:r>
            <a:r>
              <a:rPr lang="sr-Latn-RS" b="1" dirty="0" smtClean="0">
                <a:solidFill>
                  <a:srgbClr val="FF0000"/>
                </a:solidFill>
              </a:rPr>
              <a:t> │ bal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</a:t>
            </a:r>
            <a:r>
              <a:rPr lang="sr-Latn-R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 │ </a:t>
            </a:r>
            <a:r>
              <a:rPr lang="sr-Latn-RS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chine</a:t>
            </a:r>
          </a:p>
          <a:p>
            <a:pPr marL="0" indent="0">
              <a:buNone/>
            </a:pPr>
            <a:r>
              <a:rPr lang="sr-Latn-RS" dirty="0" smtClean="0"/>
              <a:t>		</a:t>
            </a:r>
            <a:r>
              <a:rPr lang="sr-Latn-RS" b="1" u="sng" dirty="0" smtClean="0">
                <a:solidFill>
                  <a:srgbClr val="FFC000"/>
                </a:solidFill>
              </a:rPr>
              <a:t>mon</a:t>
            </a:r>
            <a:r>
              <a:rPr lang="sr-Latn-RS" b="1" dirty="0" smtClean="0">
                <a:solidFill>
                  <a:srgbClr val="FFC000"/>
                </a:solidFill>
              </a:rPr>
              <a:t> │ i │to │ring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414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</a:t>
            </a:r>
            <a:r>
              <a:rPr lang="sr-Latn-RS" b="1" u="sng" dirty="0" smtClean="0">
                <a:solidFill>
                  <a:srgbClr val="FF0000"/>
                </a:solidFill>
              </a:rPr>
              <a:t>on</a:t>
            </a:r>
            <a:r>
              <a:rPr lang="sr-Latn-RS" b="1" dirty="0" smtClean="0">
                <a:solidFill>
                  <a:srgbClr val="FF0000"/>
                </a:solidFill>
              </a:rPr>
              <a:t> │ line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</a:t>
            </a:r>
            <a:r>
              <a:rPr lang="sr-Latn-RS" b="1" u="sng" dirty="0" smtClean="0">
                <a:solidFill>
                  <a:srgbClr val="FF0000"/>
                </a:solidFill>
              </a:rPr>
              <a:t>pass</a:t>
            </a:r>
            <a:r>
              <a:rPr lang="sr-Latn-RS" b="1" dirty="0" smtClean="0">
                <a:solidFill>
                  <a:srgbClr val="FF0000"/>
                </a:solidFill>
              </a:rPr>
              <a:t> │ port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po │ </a:t>
            </a:r>
            <a:r>
              <a:rPr lang="sr-Latn-RS" u="sng" dirty="0" smtClean="0"/>
              <a:t>si</a:t>
            </a:r>
            <a:r>
              <a:rPr lang="sr-Latn-RS" dirty="0" smtClean="0"/>
              <a:t>│  tion │ ing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</a:t>
            </a:r>
            <a:r>
              <a:rPr lang="sr-Latn-RS" u="sng" dirty="0" smtClean="0"/>
              <a:t>pro</a:t>
            </a:r>
            <a:r>
              <a:rPr lang="sr-Latn-RS" dirty="0" smtClean="0"/>
              <a:t> │ to │ col 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re │ </a:t>
            </a:r>
            <a:r>
              <a:rPr lang="sr-Latn-RS" u="sng" dirty="0" smtClean="0"/>
              <a:t>cei</a:t>
            </a:r>
            <a:r>
              <a:rPr lang="sr-Latn-RS" dirty="0" smtClean="0"/>
              <a:t> │ ver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</a:t>
            </a:r>
            <a:r>
              <a:rPr lang="sr-Latn-R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 │ </a:t>
            </a:r>
            <a:r>
              <a:rPr lang="sr-Latn-RS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mote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	</a:t>
            </a:r>
            <a:r>
              <a:rPr lang="sr-Latn-RS" b="1" u="sng" dirty="0" smtClean="0">
                <a:solidFill>
                  <a:srgbClr val="FF0000"/>
                </a:solidFill>
              </a:rPr>
              <a:t>sys</a:t>
            </a:r>
            <a:r>
              <a:rPr lang="sr-Latn-RS" b="1" dirty="0" smtClean="0">
                <a:solidFill>
                  <a:srgbClr val="FF0000"/>
                </a:solidFill>
              </a:rPr>
              <a:t> │ tem</a:t>
            </a:r>
          </a:p>
          <a:p>
            <a:pPr marL="0" indent="0">
              <a:buNone/>
            </a:pPr>
            <a:r>
              <a:rPr lang="sr-Latn-RS" b="1" dirty="0"/>
              <a:t>	</a:t>
            </a:r>
            <a:r>
              <a:rPr lang="sr-Latn-RS" b="1" dirty="0" smtClean="0"/>
              <a:t>	</a:t>
            </a:r>
            <a:r>
              <a:rPr lang="sr-Latn-RS" b="1" u="sng" dirty="0" smtClean="0">
                <a:solidFill>
                  <a:srgbClr val="FF0000"/>
                </a:solidFill>
              </a:rPr>
              <a:t>tell</a:t>
            </a:r>
            <a:r>
              <a:rPr lang="sr-Latn-RS" b="1" dirty="0" smtClean="0">
                <a:solidFill>
                  <a:srgbClr val="FF0000"/>
                </a:solidFill>
              </a:rPr>
              <a:t> │ er</a:t>
            </a:r>
          </a:p>
          <a:p>
            <a:pPr marL="0" indent="0">
              <a:buNone/>
            </a:pPr>
            <a:r>
              <a:rPr lang="sr-Latn-RS" b="1" dirty="0"/>
              <a:t>	</a:t>
            </a:r>
            <a:r>
              <a:rPr lang="sr-Latn-RS" b="1" dirty="0" smtClean="0"/>
              <a:t>	</a:t>
            </a:r>
            <a:r>
              <a:rPr lang="sr-Latn-RS" b="1" u="sng" dirty="0" smtClean="0">
                <a:solidFill>
                  <a:srgbClr val="FF0000"/>
                </a:solidFill>
              </a:rPr>
              <a:t>wire</a:t>
            </a:r>
            <a:r>
              <a:rPr lang="sr-Latn-RS" b="1" dirty="0" smtClean="0">
                <a:solidFill>
                  <a:srgbClr val="FF0000"/>
                </a:solidFill>
              </a:rPr>
              <a:t> │ less</a:t>
            </a:r>
          </a:p>
          <a:p>
            <a:pPr marL="0" indent="0">
              <a:buNone/>
            </a:pPr>
            <a:r>
              <a:rPr lang="sr-Latn-RS" b="1" dirty="0"/>
              <a:t>	</a:t>
            </a:r>
            <a:r>
              <a:rPr lang="sr-Latn-RS" b="1" dirty="0" smtClean="0"/>
              <a:t>	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60530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12800"/>
            <a:ext cx="8610600" cy="5084763"/>
          </a:xfrm>
        </p:spPr>
        <p:txBody>
          <a:bodyPr/>
          <a:lstStyle/>
          <a:p>
            <a:pPr marL="0" indent="0">
              <a:buNone/>
            </a:pPr>
            <a:r>
              <a:rPr lang="sr-Latn-RS" b="1" u="sng" dirty="0" smtClean="0"/>
              <a:t>Prefixes</a:t>
            </a:r>
          </a:p>
          <a:p>
            <a:pPr marL="0" indent="0">
              <a:buNone/>
            </a:pPr>
            <a:endParaRPr lang="sr-Latn-RS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auto-</a:t>
            </a:r>
            <a:r>
              <a:rPr lang="sr-Latn-RS" dirty="0" smtClean="0"/>
              <a:t> </a:t>
            </a:r>
            <a:r>
              <a:rPr lang="sr-Latn-RS" b="1" dirty="0" smtClean="0">
                <a:solidFill>
                  <a:srgbClr val="FF0000"/>
                </a:solidFill>
              </a:rPr>
              <a:t>(</a:t>
            </a:r>
            <a:r>
              <a:rPr lang="en-US" b="1" dirty="0" smtClean="0">
                <a:solidFill>
                  <a:srgbClr val="FF0000"/>
                </a:solidFill>
              </a:rPr>
              <a:t>ɔːtəʊ</a:t>
            </a:r>
            <a:r>
              <a:rPr lang="sr-Latn-RS" b="1" dirty="0" smtClean="0">
                <a:solidFill>
                  <a:srgbClr val="FF0000"/>
                </a:solidFill>
              </a:rPr>
              <a:t>)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sr-Latn-RS" dirty="0" smtClean="0"/>
              <a:t>= self, alone, operating independently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bi- (bai) </a:t>
            </a:r>
            <a:r>
              <a:rPr lang="sr-Latn-RS" dirty="0" smtClean="0"/>
              <a:t>= two parts, or twice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em-/en-</a:t>
            </a:r>
            <a:r>
              <a:rPr lang="sr-Latn-RS" dirty="0" smtClean="0"/>
              <a:t> </a:t>
            </a:r>
            <a:r>
              <a:rPr lang="sr-Latn-RS" b="1" dirty="0" smtClean="0">
                <a:solidFill>
                  <a:srgbClr val="FF0000"/>
                </a:solidFill>
              </a:rPr>
              <a:t>(</a:t>
            </a:r>
            <a:r>
              <a:rPr lang="en-US" b="1" dirty="0" smtClean="0">
                <a:solidFill>
                  <a:srgbClr val="FF0000"/>
                </a:solidFill>
              </a:rPr>
              <a:t>Am</a:t>
            </a:r>
            <a:r>
              <a:rPr lang="sr-Latn-RS" b="1" dirty="0" smtClean="0">
                <a:solidFill>
                  <a:srgbClr val="FF0000"/>
                </a:solidFill>
              </a:rPr>
              <a:t>E: im/in) </a:t>
            </a:r>
            <a:r>
              <a:rPr lang="sr-Latn-RS" dirty="0" smtClean="0"/>
              <a:t>= to put into; to cause to be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out-</a:t>
            </a:r>
            <a:r>
              <a:rPr lang="sr-Latn-RS" dirty="0" smtClean="0"/>
              <a:t> </a:t>
            </a:r>
            <a:r>
              <a:rPr lang="sr-Latn-RS" b="1" dirty="0" smtClean="0">
                <a:solidFill>
                  <a:srgbClr val="FF0000"/>
                </a:solidFill>
              </a:rPr>
              <a:t>(</a:t>
            </a:r>
            <a:r>
              <a:rPr lang="en-US" b="1" dirty="0" smtClean="0">
                <a:solidFill>
                  <a:srgbClr val="FF0000"/>
                </a:solidFill>
              </a:rPr>
              <a:t>aʊt</a:t>
            </a:r>
            <a:r>
              <a:rPr lang="sr-Latn-RS" b="1" dirty="0" smtClean="0">
                <a:solidFill>
                  <a:srgbClr val="FF0000"/>
                </a:solidFill>
              </a:rPr>
              <a:t>)</a:t>
            </a:r>
            <a:r>
              <a:rPr lang="sr-Latn-RS" b="1" dirty="0"/>
              <a:t> </a:t>
            </a:r>
            <a:r>
              <a:rPr lang="sr-Latn-RS" dirty="0" smtClean="0"/>
              <a:t>= on the outside; going out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pre- (pri:)</a:t>
            </a:r>
            <a:r>
              <a:rPr lang="sr-Latn-RS" dirty="0" smtClean="0"/>
              <a:t> = before; earlier than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561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380</Words>
  <Application>Microsoft Office PowerPoint</Application>
  <PresentationFormat>On-screen Show (4:3)</PresentationFormat>
  <Paragraphs>144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Introduction to ICT systems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ICT systems</dc:title>
  <dc:creator>Ljiljana</dc:creator>
  <cp:lastModifiedBy>Ljiljana</cp:lastModifiedBy>
  <cp:revision>45</cp:revision>
  <dcterms:created xsi:type="dcterms:W3CDTF">2016-10-31T18:12:44Z</dcterms:created>
  <dcterms:modified xsi:type="dcterms:W3CDTF">2017-11-13T18:37:26Z</dcterms:modified>
</cp:coreProperties>
</file>