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</p:sldIdLst>
  <p:sldSz cy="5143500" cx="9144000"/>
  <p:notesSz cx="6858000" cy="9144000"/>
  <p:embeddedFontLst>
    <p:embeddedFont>
      <p:font typeface="Nunito"/>
      <p:regular r:id="rId29"/>
      <p:bold r:id="rId30"/>
      <p:italic r:id="rId31"/>
      <p:boldItalic r:id="rId32"/>
    </p:embeddedFont>
    <p:embeddedFont>
      <p:font typeface="Maven Pro"/>
      <p:regular r:id="rId33"/>
      <p:bold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Nunito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Nunito-italic.fntdata"/><Relationship Id="rId30" Type="http://schemas.openxmlformats.org/officeDocument/2006/relationships/font" Target="fonts/Nunito-bold.fntdata"/><Relationship Id="rId11" Type="http://schemas.openxmlformats.org/officeDocument/2006/relationships/slide" Target="slides/slide6.xml"/><Relationship Id="rId33" Type="http://schemas.openxmlformats.org/officeDocument/2006/relationships/font" Target="fonts/MavenPro-regular.fntdata"/><Relationship Id="rId10" Type="http://schemas.openxmlformats.org/officeDocument/2006/relationships/slide" Target="slides/slide5.xml"/><Relationship Id="rId32" Type="http://schemas.openxmlformats.org/officeDocument/2006/relationships/font" Target="fonts/Nunito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34" Type="http://schemas.openxmlformats.org/officeDocument/2006/relationships/font" Target="fonts/MavenPro-bold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579d7132ca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579d7132ca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579d7132ca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579d7132ca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579d7132ca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579d7132ca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579d7132ca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579d7132ca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579d7132ca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579d7132ca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579d7132ca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579d7132ca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57956826c9_0_3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57956826c9_0_3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579d7132ca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579d7132ca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579d7132ca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" name="Google Shape;403;g579d7132ca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579d7132ca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579d7132ca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57956826c9_0_2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57956826c9_0_2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579d7132ca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Google Shape;420;g579d7132ca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579d7132ca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Google Shape;427;g579d7132ca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579d7132ca_0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579d7132ca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57956826c9_0_2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3" name="Google Shape;443;g57956826c9_0_2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57956826c9_0_2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57956826c9_0_2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57956826c9_0_2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57956826c9_0_2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579d7132ca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579d7132ca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579d7132ca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579d7132ca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579d7132ca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579d7132ca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579d7132ca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579d7132ca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579d7132ca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579d7132ca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accent3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7343003" y="3409675"/>
            <a:ext cx="1691422" cy="1732548"/>
            <a:chOff x="7343003" y="3409675"/>
            <a:chExt cx="1691422" cy="1732548"/>
          </a:xfrm>
        </p:grpSpPr>
        <p:grpSp>
          <p:nvGrpSpPr>
            <p:cNvPr id="11" name="Google Shape;11;p2"/>
            <p:cNvGrpSpPr/>
            <p:nvPr/>
          </p:nvGrpSpPr>
          <p:grpSpPr>
            <a:xfrm>
              <a:off x="7343003" y="4453711"/>
              <a:ext cx="316800" cy="688513"/>
              <a:chOff x="7343003" y="4453711"/>
              <a:chExt cx="316800" cy="688513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7343003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7343003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" name="Google Shape;14;p2"/>
            <p:cNvGrpSpPr/>
            <p:nvPr/>
          </p:nvGrpSpPr>
          <p:grpSpPr>
            <a:xfrm>
              <a:off x="7801210" y="4105700"/>
              <a:ext cx="316800" cy="1036523"/>
              <a:chOff x="7801210" y="4105700"/>
              <a:chExt cx="316800" cy="1036523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7801210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7801210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7801210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" name="Google Shape;18;p2"/>
            <p:cNvGrpSpPr/>
            <p:nvPr/>
          </p:nvGrpSpPr>
          <p:grpSpPr>
            <a:xfrm>
              <a:off x="8259418" y="3757688"/>
              <a:ext cx="316800" cy="1384535"/>
              <a:chOff x="8259418" y="3757688"/>
              <a:chExt cx="316800" cy="1384535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8259418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8259418" y="3757688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8259418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8259418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" name="Google Shape;23;p2"/>
            <p:cNvGrpSpPr/>
            <p:nvPr/>
          </p:nvGrpSpPr>
          <p:grpSpPr>
            <a:xfrm>
              <a:off x="8717625" y="3409675"/>
              <a:ext cx="316800" cy="1732548"/>
              <a:chOff x="8717625" y="3409675"/>
              <a:chExt cx="316800" cy="1732548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8717625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8717625" y="3757688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8717625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8717625" y="3409675"/>
                <a:ext cx="316800" cy="1732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8717625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9" name="Google Shape;29;p2"/>
          <p:cNvGrpSpPr/>
          <p:nvPr/>
        </p:nvGrpSpPr>
        <p:grpSpPr>
          <a:xfrm>
            <a:off x="5043503" y="0"/>
            <a:ext cx="3814072" cy="3839102"/>
            <a:chOff x="5043503" y="0"/>
            <a:chExt cx="3814072" cy="3839102"/>
          </a:xfrm>
        </p:grpSpPr>
        <p:sp>
          <p:nvSpPr>
            <p:cNvPr id="30" name="Google Shape;30;p2"/>
            <p:cNvSpPr/>
            <p:nvPr/>
          </p:nvSpPr>
          <p:spPr>
            <a:xfrm>
              <a:off x="8460975" y="1817775"/>
              <a:ext cx="396600" cy="3966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rot="-9830444">
              <a:off x="6469759" y="3480728"/>
              <a:ext cx="320148" cy="320148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2" name="Google Shape;32;p2"/>
            <p:cNvGrpSpPr/>
            <p:nvPr/>
          </p:nvGrpSpPr>
          <p:grpSpPr>
            <a:xfrm>
              <a:off x="7647812" y="2704283"/>
              <a:ext cx="635219" cy="635219"/>
              <a:chOff x="6725724" y="2701260"/>
              <a:chExt cx="1208101" cy="1208100"/>
            </a:xfrm>
          </p:grpSpPr>
          <p:sp>
            <p:nvSpPr>
              <p:cNvPr id="33" name="Google Shape;33;p2"/>
              <p:cNvSpPr/>
              <p:nvPr/>
            </p:nvSpPr>
            <p:spPr>
              <a:xfrm rot="5400000">
                <a:off x="6725725" y="2701260"/>
                <a:ext cx="1208100" cy="12081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 rot="5400000">
                <a:off x="6725724" y="2701260"/>
                <a:ext cx="1208100" cy="1208100"/>
              </a:xfrm>
              <a:prstGeom prst="pie">
                <a:avLst>
                  <a:gd fmla="val 8244818" name="adj1"/>
                  <a:gd fmla="val 16246175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 rot="5400000">
                <a:off x="6954988" y="2930398"/>
                <a:ext cx="749700" cy="7497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6" name="Google Shape;36;p2"/>
            <p:cNvSpPr/>
            <p:nvPr/>
          </p:nvSpPr>
          <p:spPr>
            <a:xfrm>
              <a:off x="8460975" y="1817775"/>
              <a:ext cx="396600" cy="396600"/>
            </a:xfrm>
            <a:prstGeom prst="pie">
              <a:avLst>
                <a:gd fmla="val 1937684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7" name="Google Shape;37;p2"/>
            <p:cNvGrpSpPr/>
            <p:nvPr/>
          </p:nvGrpSpPr>
          <p:grpSpPr>
            <a:xfrm>
              <a:off x="7952720" y="179238"/>
              <a:ext cx="873165" cy="873003"/>
              <a:chOff x="7754428" y="208725"/>
              <a:chExt cx="541800" cy="541800"/>
            </a:xfrm>
          </p:grpSpPr>
          <p:sp>
            <p:nvSpPr>
              <p:cNvPr id="38" name="Google Shape;38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pie">
                <a:avLst>
                  <a:gd fmla="val 19376841" name="adj1"/>
                  <a:gd fmla="val 12313574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0" name="Google Shape;40;p2"/>
            <p:cNvSpPr/>
            <p:nvPr/>
          </p:nvSpPr>
          <p:spPr>
            <a:xfrm>
              <a:off x="5399840" y="356365"/>
              <a:ext cx="2577000" cy="25770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rot="2043858">
              <a:off x="5503813" y="460310"/>
              <a:ext cx="2369480" cy="236948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399795" y="360281"/>
              <a:ext cx="2577000" cy="2577000"/>
            </a:xfrm>
            <a:prstGeom prst="pie">
              <a:avLst>
                <a:gd fmla="val 8801158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 rot="2044777">
              <a:off x="5911449" y="867729"/>
              <a:ext cx="1554223" cy="155422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399795" y="356358"/>
              <a:ext cx="2577000" cy="2577000"/>
            </a:xfrm>
            <a:prstGeom prst="pie">
              <a:avLst>
                <a:gd fmla="val 1255410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 rot="-9830444">
              <a:off x="6469759" y="3480727"/>
              <a:ext cx="320148" cy="320148"/>
            </a:xfrm>
            <a:prstGeom prst="pie">
              <a:avLst>
                <a:gd fmla="val 1937684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6" name="Google Shape;46;p2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2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8" name="Google Shape;48;p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bg>
      <p:bgPr>
        <a:solidFill>
          <a:schemeClr val="accent3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oogle Shape;142;p11"/>
          <p:cNvGrpSpPr/>
          <p:nvPr/>
        </p:nvGrpSpPr>
        <p:grpSpPr>
          <a:xfrm>
            <a:off x="52" y="4099200"/>
            <a:ext cx="9144036" cy="1044300"/>
            <a:chOff x="52" y="4099200"/>
            <a:chExt cx="9144036" cy="1044300"/>
          </a:xfrm>
        </p:grpSpPr>
        <p:grpSp>
          <p:nvGrpSpPr>
            <p:cNvPr id="143" name="Google Shape;143;p11"/>
            <p:cNvGrpSpPr/>
            <p:nvPr/>
          </p:nvGrpSpPr>
          <p:grpSpPr>
            <a:xfrm>
              <a:off x="52" y="4309200"/>
              <a:ext cx="231622" cy="834300"/>
              <a:chOff x="2688737" y="4301380"/>
              <a:chExt cx="231900" cy="834300"/>
            </a:xfrm>
          </p:grpSpPr>
          <p:sp>
            <p:nvSpPr>
              <p:cNvPr id="144" name="Google Shape;144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5" name="Google Shape;145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" name="Google Shape;146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7" name="Google Shape;147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8" name="Google Shape;148;p11"/>
            <p:cNvGrpSpPr/>
            <p:nvPr/>
          </p:nvGrpSpPr>
          <p:grpSpPr>
            <a:xfrm>
              <a:off x="371406" y="4099200"/>
              <a:ext cx="231622" cy="1044300"/>
              <a:chOff x="2688737" y="4091380"/>
              <a:chExt cx="231900" cy="1044300"/>
            </a:xfrm>
          </p:grpSpPr>
          <p:sp>
            <p:nvSpPr>
              <p:cNvPr id="149" name="Google Shape;149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" name="Google Shape;150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" name="Google Shape;15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" name="Google Shape;152;p11"/>
              <p:cNvSpPr/>
              <p:nvPr/>
            </p:nvSpPr>
            <p:spPr>
              <a:xfrm flipH="1">
                <a:off x="2688737" y="4091380"/>
                <a:ext cx="2319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" name="Google Shape;153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4" name="Google Shape;154;p11"/>
            <p:cNvGrpSpPr/>
            <p:nvPr/>
          </p:nvGrpSpPr>
          <p:grpSpPr>
            <a:xfrm>
              <a:off x="742761" y="4309200"/>
              <a:ext cx="231622" cy="834300"/>
              <a:chOff x="2688737" y="4301380"/>
              <a:chExt cx="231900" cy="834300"/>
            </a:xfrm>
          </p:grpSpPr>
          <p:sp>
            <p:nvSpPr>
              <p:cNvPr id="155" name="Google Shape;155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6" name="Google Shape;156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" name="Google Shape;157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" name="Google Shape;158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9" name="Google Shape;159;p11"/>
            <p:cNvGrpSpPr/>
            <p:nvPr/>
          </p:nvGrpSpPr>
          <p:grpSpPr>
            <a:xfrm>
              <a:off x="1114115" y="4518900"/>
              <a:ext cx="231622" cy="624600"/>
              <a:chOff x="2688737" y="4511080"/>
              <a:chExt cx="231900" cy="624600"/>
            </a:xfrm>
          </p:grpSpPr>
          <p:sp>
            <p:nvSpPr>
              <p:cNvPr id="160" name="Google Shape;160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" name="Google Shape;16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" name="Google Shape;162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3" name="Google Shape;163;p11"/>
            <p:cNvGrpSpPr/>
            <p:nvPr/>
          </p:nvGrpSpPr>
          <p:grpSpPr>
            <a:xfrm>
              <a:off x="1856753" y="4099200"/>
              <a:ext cx="231600" cy="1044300"/>
              <a:chOff x="1856753" y="4099200"/>
              <a:chExt cx="231600" cy="1044300"/>
            </a:xfrm>
          </p:grpSpPr>
          <p:sp>
            <p:nvSpPr>
              <p:cNvPr id="164" name="Google Shape;164;p11"/>
              <p:cNvSpPr/>
              <p:nvPr/>
            </p:nvSpPr>
            <p:spPr>
              <a:xfrm flipH="1">
                <a:off x="185675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5" name="Google Shape;165;p11"/>
              <p:cNvSpPr/>
              <p:nvPr/>
            </p:nvSpPr>
            <p:spPr>
              <a:xfrm flipH="1">
                <a:off x="1856753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" name="Google Shape;166;p11"/>
              <p:cNvSpPr/>
              <p:nvPr/>
            </p:nvSpPr>
            <p:spPr>
              <a:xfrm flipH="1">
                <a:off x="185675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" name="Google Shape;167;p11"/>
              <p:cNvSpPr/>
              <p:nvPr/>
            </p:nvSpPr>
            <p:spPr>
              <a:xfrm flipH="1">
                <a:off x="1856753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" name="Google Shape;168;p11"/>
              <p:cNvSpPr/>
              <p:nvPr/>
            </p:nvSpPr>
            <p:spPr>
              <a:xfrm flipH="1">
                <a:off x="185675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9" name="Google Shape;169;p11"/>
            <p:cNvGrpSpPr/>
            <p:nvPr/>
          </p:nvGrpSpPr>
          <p:grpSpPr>
            <a:xfrm>
              <a:off x="2228107" y="4309200"/>
              <a:ext cx="231600" cy="834300"/>
              <a:chOff x="2228107" y="4309200"/>
              <a:chExt cx="231600" cy="834300"/>
            </a:xfrm>
          </p:grpSpPr>
          <p:sp>
            <p:nvSpPr>
              <p:cNvPr id="170" name="Google Shape;170;p11"/>
              <p:cNvSpPr/>
              <p:nvPr/>
            </p:nvSpPr>
            <p:spPr>
              <a:xfrm flipH="1">
                <a:off x="2228107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" name="Google Shape;171;p11"/>
              <p:cNvSpPr/>
              <p:nvPr/>
            </p:nvSpPr>
            <p:spPr>
              <a:xfrm flipH="1">
                <a:off x="2228107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" name="Google Shape;172;p11"/>
              <p:cNvSpPr/>
              <p:nvPr/>
            </p:nvSpPr>
            <p:spPr>
              <a:xfrm flipH="1">
                <a:off x="2228107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" name="Google Shape;173;p11"/>
              <p:cNvSpPr/>
              <p:nvPr/>
            </p:nvSpPr>
            <p:spPr>
              <a:xfrm flipH="1">
                <a:off x="2228107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4" name="Google Shape;174;p11"/>
            <p:cNvGrpSpPr/>
            <p:nvPr/>
          </p:nvGrpSpPr>
          <p:grpSpPr>
            <a:xfrm>
              <a:off x="2599462" y="4518900"/>
              <a:ext cx="231600" cy="624600"/>
              <a:chOff x="2599462" y="4518900"/>
              <a:chExt cx="231600" cy="624600"/>
            </a:xfrm>
          </p:grpSpPr>
          <p:sp>
            <p:nvSpPr>
              <p:cNvPr id="175" name="Google Shape;175;p11"/>
              <p:cNvSpPr/>
              <p:nvPr/>
            </p:nvSpPr>
            <p:spPr>
              <a:xfrm flipH="1">
                <a:off x="2599462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6" name="Google Shape;176;p11"/>
              <p:cNvSpPr/>
              <p:nvPr/>
            </p:nvSpPr>
            <p:spPr>
              <a:xfrm flipH="1">
                <a:off x="2599462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7" name="Google Shape;177;p11"/>
              <p:cNvSpPr/>
              <p:nvPr/>
            </p:nvSpPr>
            <p:spPr>
              <a:xfrm flipH="1">
                <a:off x="2599462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8" name="Google Shape;178;p11"/>
            <p:cNvGrpSpPr/>
            <p:nvPr/>
          </p:nvGrpSpPr>
          <p:grpSpPr>
            <a:xfrm>
              <a:off x="3342171" y="4099200"/>
              <a:ext cx="231600" cy="1044300"/>
              <a:chOff x="3342171" y="4099200"/>
              <a:chExt cx="231600" cy="1044300"/>
            </a:xfrm>
          </p:grpSpPr>
          <p:sp>
            <p:nvSpPr>
              <p:cNvPr id="179" name="Google Shape;179;p11"/>
              <p:cNvSpPr/>
              <p:nvPr/>
            </p:nvSpPr>
            <p:spPr>
              <a:xfrm flipH="1">
                <a:off x="3342171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0" name="Google Shape;180;p11"/>
              <p:cNvSpPr/>
              <p:nvPr/>
            </p:nvSpPr>
            <p:spPr>
              <a:xfrm flipH="1">
                <a:off x="3342171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1" name="Google Shape;181;p11"/>
              <p:cNvSpPr/>
              <p:nvPr/>
            </p:nvSpPr>
            <p:spPr>
              <a:xfrm flipH="1">
                <a:off x="3342171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" name="Google Shape;182;p11"/>
              <p:cNvSpPr/>
              <p:nvPr/>
            </p:nvSpPr>
            <p:spPr>
              <a:xfrm flipH="1">
                <a:off x="3342171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" name="Google Shape;183;p11"/>
              <p:cNvSpPr/>
              <p:nvPr/>
            </p:nvSpPr>
            <p:spPr>
              <a:xfrm flipH="1">
                <a:off x="3342171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4" name="Google Shape;184;p11"/>
            <p:cNvGrpSpPr/>
            <p:nvPr/>
          </p:nvGrpSpPr>
          <p:grpSpPr>
            <a:xfrm>
              <a:off x="3713525" y="4309200"/>
              <a:ext cx="231600" cy="834300"/>
              <a:chOff x="3713525" y="4309200"/>
              <a:chExt cx="231600" cy="834300"/>
            </a:xfrm>
          </p:grpSpPr>
          <p:sp>
            <p:nvSpPr>
              <p:cNvPr id="185" name="Google Shape;185;p11"/>
              <p:cNvSpPr/>
              <p:nvPr/>
            </p:nvSpPr>
            <p:spPr>
              <a:xfrm flipH="1">
                <a:off x="3713525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" name="Google Shape;186;p11"/>
              <p:cNvSpPr/>
              <p:nvPr/>
            </p:nvSpPr>
            <p:spPr>
              <a:xfrm flipH="1">
                <a:off x="3713525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" name="Google Shape;187;p11"/>
              <p:cNvSpPr/>
              <p:nvPr/>
            </p:nvSpPr>
            <p:spPr>
              <a:xfrm flipH="1">
                <a:off x="3713525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" name="Google Shape;188;p11"/>
              <p:cNvSpPr/>
              <p:nvPr/>
            </p:nvSpPr>
            <p:spPr>
              <a:xfrm flipH="1">
                <a:off x="3713525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9" name="Google Shape;189;p11"/>
            <p:cNvGrpSpPr/>
            <p:nvPr/>
          </p:nvGrpSpPr>
          <p:grpSpPr>
            <a:xfrm>
              <a:off x="1485398" y="4309200"/>
              <a:ext cx="231600" cy="834300"/>
              <a:chOff x="1485398" y="4309200"/>
              <a:chExt cx="231600" cy="834300"/>
            </a:xfrm>
          </p:grpSpPr>
          <p:sp>
            <p:nvSpPr>
              <p:cNvPr id="190" name="Google Shape;190;p11"/>
              <p:cNvSpPr/>
              <p:nvPr/>
            </p:nvSpPr>
            <p:spPr>
              <a:xfrm flipH="1">
                <a:off x="148539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1" name="Google Shape;191;p11"/>
              <p:cNvSpPr/>
              <p:nvPr/>
            </p:nvSpPr>
            <p:spPr>
              <a:xfrm flipH="1">
                <a:off x="148539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2" name="Google Shape;192;p11"/>
              <p:cNvSpPr/>
              <p:nvPr/>
            </p:nvSpPr>
            <p:spPr>
              <a:xfrm flipH="1">
                <a:off x="148539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3" name="Google Shape;193;p11"/>
              <p:cNvSpPr/>
              <p:nvPr/>
            </p:nvSpPr>
            <p:spPr>
              <a:xfrm flipH="1">
                <a:off x="148539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4" name="Google Shape;194;p11"/>
            <p:cNvGrpSpPr/>
            <p:nvPr/>
          </p:nvGrpSpPr>
          <p:grpSpPr>
            <a:xfrm>
              <a:off x="4084879" y="4518900"/>
              <a:ext cx="231600" cy="624600"/>
              <a:chOff x="4084879" y="4518900"/>
              <a:chExt cx="231600" cy="624600"/>
            </a:xfrm>
          </p:grpSpPr>
          <p:sp>
            <p:nvSpPr>
              <p:cNvPr id="195" name="Google Shape;195;p11"/>
              <p:cNvSpPr/>
              <p:nvPr/>
            </p:nvSpPr>
            <p:spPr>
              <a:xfrm flipH="1">
                <a:off x="4084879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" name="Google Shape;196;p11"/>
              <p:cNvSpPr/>
              <p:nvPr/>
            </p:nvSpPr>
            <p:spPr>
              <a:xfrm flipH="1">
                <a:off x="4084879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" name="Google Shape;197;p11"/>
              <p:cNvSpPr/>
              <p:nvPr/>
            </p:nvSpPr>
            <p:spPr>
              <a:xfrm flipH="1">
                <a:off x="4084879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8" name="Google Shape;198;p11"/>
            <p:cNvGrpSpPr/>
            <p:nvPr/>
          </p:nvGrpSpPr>
          <p:grpSpPr>
            <a:xfrm>
              <a:off x="2970816" y="4309200"/>
              <a:ext cx="231600" cy="834300"/>
              <a:chOff x="2970816" y="4309200"/>
              <a:chExt cx="231600" cy="834300"/>
            </a:xfrm>
          </p:grpSpPr>
          <p:sp>
            <p:nvSpPr>
              <p:cNvPr id="199" name="Google Shape;199;p11"/>
              <p:cNvSpPr/>
              <p:nvPr/>
            </p:nvSpPr>
            <p:spPr>
              <a:xfrm flipH="1">
                <a:off x="2970816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0" name="Google Shape;200;p11"/>
              <p:cNvSpPr/>
              <p:nvPr/>
            </p:nvSpPr>
            <p:spPr>
              <a:xfrm flipH="1">
                <a:off x="2970816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" name="Google Shape;201;p11"/>
              <p:cNvSpPr/>
              <p:nvPr/>
            </p:nvSpPr>
            <p:spPr>
              <a:xfrm flipH="1">
                <a:off x="2970816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2" name="Google Shape;202;p11"/>
              <p:cNvSpPr/>
              <p:nvPr/>
            </p:nvSpPr>
            <p:spPr>
              <a:xfrm flipH="1">
                <a:off x="2970816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3" name="Google Shape;203;p11"/>
            <p:cNvGrpSpPr/>
            <p:nvPr/>
          </p:nvGrpSpPr>
          <p:grpSpPr>
            <a:xfrm>
              <a:off x="4456234" y="4309200"/>
              <a:ext cx="231600" cy="834300"/>
              <a:chOff x="4456234" y="4309200"/>
              <a:chExt cx="231600" cy="834300"/>
            </a:xfrm>
          </p:grpSpPr>
          <p:sp>
            <p:nvSpPr>
              <p:cNvPr id="204" name="Google Shape;204;p11"/>
              <p:cNvSpPr/>
              <p:nvPr/>
            </p:nvSpPr>
            <p:spPr>
              <a:xfrm flipH="1">
                <a:off x="4456234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" name="Google Shape;205;p11"/>
              <p:cNvSpPr/>
              <p:nvPr/>
            </p:nvSpPr>
            <p:spPr>
              <a:xfrm flipH="1">
                <a:off x="4456234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" name="Google Shape;206;p11"/>
              <p:cNvSpPr/>
              <p:nvPr/>
            </p:nvSpPr>
            <p:spPr>
              <a:xfrm flipH="1">
                <a:off x="4456234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" name="Google Shape;207;p11"/>
              <p:cNvSpPr/>
              <p:nvPr/>
            </p:nvSpPr>
            <p:spPr>
              <a:xfrm flipH="1">
                <a:off x="4456234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8" name="Google Shape;208;p11"/>
            <p:cNvGrpSpPr/>
            <p:nvPr/>
          </p:nvGrpSpPr>
          <p:grpSpPr>
            <a:xfrm>
              <a:off x="4827588" y="4099200"/>
              <a:ext cx="231600" cy="1044300"/>
              <a:chOff x="4827588" y="4099200"/>
              <a:chExt cx="231600" cy="1044300"/>
            </a:xfrm>
          </p:grpSpPr>
          <p:sp>
            <p:nvSpPr>
              <p:cNvPr id="209" name="Google Shape;209;p11"/>
              <p:cNvSpPr/>
              <p:nvPr/>
            </p:nvSpPr>
            <p:spPr>
              <a:xfrm flipH="1">
                <a:off x="482758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0" name="Google Shape;210;p11"/>
              <p:cNvSpPr/>
              <p:nvPr/>
            </p:nvSpPr>
            <p:spPr>
              <a:xfrm flipH="1">
                <a:off x="482758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1" name="Google Shape;211;p11"/>
              <p:cNvSpPr/>
              <p:nvPr/>
            </p:nvSpPr>
            <p:spPr>
              <a:xfrm flipH="1">
                <a:off x="482758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2" name="Google Shape;212;p11"/>
              <p:cNvSpPr/>
              <p:nvPr/>
            </p:nvSpPr>
            <p:spPr>
              <a:xfrm flipH="1">
                <a:off x="4827588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3" name="Google Shape;213;p11"/>
              <p:cNvSpPr/>
              <p:nvPr/>
            </p:nvSpPr>
            <p:spPr>
              <a:xfrm flipH="1">
                <a:off x="482758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4" name="Google Shape;214;p11"/>
            <p:cNvGrpSpPr/>
            <p:nvPr/>
          </p:nvGrpSpPr>
          <p:grpSpPr>
            <a:xfrm>
              <a:off x="5198943" y="4309200"/>
              <a:ext cx="231600" cy="834300"/>
              <a:chOff x="5198943" y="4309200"/>
              <a:chExt cx="231600" cy="834300"/>
            </a:xfrm>
          </p:grpSpPr>
          <p:sp>
            <p:nvSpPr>
              <p:cNvPr id="215" name="Google Shape;215;p11"/>
              <p:cNvSpPr/>
              <p:nvPr/>
            </p:nvSpPr>
            <p:spPr>
              <a:xfrm flipH="1">
                <a:off x="519894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6" name="Google Shape;216;p11"/>
              <p:cNvSpPr/>
              <p:nvPr/>
            </p:nvSpPr>
            <p:spPr>
              <a:xfrm flipH="1">
                <a:off x="5198943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7" name="Google Shape;217;p11"/>
              <p:cNvSpPr/>
              <p:nvPr/>
            </p:nvSpPr>
            <p:spPr>
              <a:xfrm flipH="1">
                <a:off x="519894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8" name="Google Shape;218;p11"/>
              <p:cNvSpPr/>
              <p:nvPr/>
            </p:nvSpPr>
            <p:spPr>
              <a:xfrm flipH="1">
                <a:off x="519894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9" name="Google Shape;219;p11"/>
            <p:cNvGrpSpPr/>
            <p:nvPr/>
          </p:nvGrpSpPr>
          <p:grpSpPr>
            <a:xfrm>
              <a:off x="5570297" y="4518900"/>
              <a:ext cx="231600" cy="624600"/>
              <a:chOff x="5570297" y="4518900"/>
              <a:chExt cx="231600" cy="624600"/>
            </a:xfrm>
          </p:grpSpPr>
          <p:sp>
            <p:nvSpPr>
              <p:cNvPr id="220" name="Google Shape;220;p11"/>
              <p:cNvSpPr/>
              <p:nvPr/>
            </p:nvSpPr>
            <p:spPr>
              <a:xfrm flipH="1">
                <a:off x="5570297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" name="Google Shape;221;p11"/>
              <p:cNvSpPr/>
              <p:nvPr/>
            </p:nvSpPr>
            <p:spPr>
              <a:xfrm flipH="1">
                <a:off x="5570297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" name="Google Shape;222;p11"/>
              <p:cNvSpPr/>
              <p:nvPr/>
            </p:nvSpPr>
            <p:spPr>
              <a:xfrm flipH="1">
                <a:off x="5570297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3" name="Google Shape;223;p11"/>
            <p:cNvGrpSpPr/>
            <p:nvPr/>
          </p:nvGrpSpPr>
          <p:grpSpPr>
            <a:xfrm>
              <a:off x="5941652" y="4309200"/>
              <a:ext cx="231600" cy="834300"/>
              <a:chOff x="5941652" y="4309200"/>
              <a:chExt cx="231600" cy="834300"/>
            </a:xfrm>
          </p:grpSpPr>
          <p:sp>
            <p:nvSpPr>
              <p:cNvPr id="224" name="Google Shape;224;p11"/>
              <p:cNvSpPr/>
              <p:nvPr/>
            </p:nvSpPr>
            <p:spPr>
              <a:xfrm flipH="1">
                <a:off x="5941652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5" name="Google Shape;225;p11"/>
              <p:cNvSpPr/>
              <p:nvPr/>
            </p:nvSpPr>
            <p:spPr>
              <a:xfrm flipH="1">
                <a:off x="5941652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6" name="Google Shape;226;p11"/>
              <p:cNvSpPr/>
              <p:nvPr/>
            </p:nvSpPr>
            <p:spPr>
              <a:xfrm flipH="1">
                <a:off x="5941652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7" name="Google Shape;227;p11"/>
              <p:cNvSpPr/>
              <p:nvPr/>
            </p:nvSpPr>
            <p:spPr>
              <a:xfrm flipH="1">
                <a:off x="5941652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8" name="Google Shape;228;p11"/>
            <p:cNvGrpSpPr/>
            <p:nvPr/>
          </p:nvGrpSpPr>
          <p:grpSpPr>
            <a:xfrm>
              <a:off x="6313006" y="4099200"/>
              <a:ext cx="231600" cy="1044300"/>
              <a:chOff x="6313006" y="4099200"/>
              <a:chExt cx="231600" cy="1044300"/>
            </a:xfrm>
          </p:grpSpPr>
          <p:sp>
            <p:nvSpPr>
              <p:cNvPr id="229" name="Google Shape;229;p11"/>
              <p:cNvSpPr/>
              <p:nvPr/>
            </p:nvSpPr>
            <p:spPr>
              <a:xfrm flipH="1">
                <a:off x="6313006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" name="Google Shape;230;p11"/>
              <p:cNvSpPr/>
              <p:nvPr/>
            </p:nvSpPr>
            <p:spPr>
              <a:xfrm flipH="1">
                <a:off x="6313006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" name="Google Shape;231;p11"/>
              <p:cNvSpPr/>
              <p:nvPr/>
            </p:nvSpPr>
            <p:spPr>
              <a:xfrm flipH="1">
                <a:off x="6313006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" name="Google Shape;232;p11"/>
              <p:cNvSpPr/>
              <p:nvPr/>
            </p:nvSpPr>
            <p:spPr>
              <a:xfrm flipH="1">
                <a:off x="6313006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" name="Google Shape;233;p11"/>
              <p:cNvSpPr/>
              <p:nvPr/>
            </p:nvSpPr>
            <p:spPr>
              <a:xfrm flipH="1">
                <a:off x="6313006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4" name="Google Shape;234;p11"/>
            <p:cNvGrpSpPr/>
            <p:nvPr/>
          </p:nvGrpSpPr>
          <p:grpSpPr>
            <a:xfrm>
              <a:off x="6684361" y="4309200"/>
              <a:ext cx="231600" cy="834300"/>
              <a:chOff x="6684361" y="4309200"/>
              <a:chExt cx="231600" cy="834300"/>
            </a:xfrm>
          </p:grpSpPr>
          <p:sp>
            <p:nvSpPr>
              <p:cNvPr id="235" name="Google Shape;235;p11"/>
              <p:cNvSpPr/>
              <p:nvPr/>
            </p:nvSpPr>
            <p:spPr>
              <a:xfrm flipH="1">
                <a:off x="6684361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" name="Google Shape;236;p11"/>
              <p:cNvSpPr/>
              <p:nvPr/>
            </p:nvSpPr>
            <p:spPr>
              <a:xfrm flipH="1">
                <a:off x="6684361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" name="Google Shape;237;p11"/>
              <p:cNvSpPr/>
              <p:nvPr/>
            </p:nvSpPr>
            <p:spPr>
              <a:xfrm flipH="1">
                <a:off x="6684361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" name="Google Shape;238;p11"/>
              <p:cNvSpPr/>
              <p:nvPr/>
            </p:nvSpPr>
            <p:spPr>
              <a:xfrm flipH="1">
                <a:off x="6684361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9" name="Google Shape;239;p11"/>
            <p:cNvGrpSpPr/>
            <p:nvPr/>
          </p:nvGrpSpPr>
          <p:grpSpPr>
            <a:xfrm>
              <a:off x="7055715" y="4518900"/>
              <a:ext cx="231600" cy="624600"/>
              <a:chOff x="7055715" y="4518900"/>
              <a:chExt cx="231600" cy="624600"/>
            </a:xfrm>
          </p:grpSpPr>
          <p:sp>
            <p:nvSpPr>
              <p:cNvPr id="240" name="Google Shape;240;p11"/>
              <p:cNvSpPr/>
              <p:nvPr/>
            </p:nvSpPr>
            <p:spPr>
              <a:xfrm flipH="1">
                <a:off x="7055715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1" name="Google Shape;241;p11"/>
              <p:cNvSpPr/>
              <p:nvPr/>
            </p:nvSpPr>
            <p:spPr>
              <a:xfrm flipH="1">
                <a:off x="7055715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" name="Google Shape;242;p11"/>
              <p:cNvSpPr/>
              <p:nvPr/>
            </p:nvSpPr>
            <p:spPr>
              <a:xfrm flipH="1">
                <a:off x="7055715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3" name="Google Shape;243;p11"/>
            <p:cNvGrpSpPr/>
            <p:nvPr/>
          </p:nvGrpSpPr>
          <p:grpSpPr>
            <a:xfrm>
              <a:off x="7798424" y="4099200"/>
              <a:ext cx="231600" cy="1044300"/>
              <a:chOff x="7798424" y="4099200"/>
              <a:chExt cx="231600" cy="1044300"/>
            </a:xfrm>
          </p:grpSpPr>
          <p:sp>
            <p:nvSpPr>
              <p:cNvPr id="244" name="Google Shape;244;p11"/>
              <p:cNvSpPr/>
              <p:nvPr/>
            </p:nvSpPr>
            <p:spPr>
              <a:xfrm flipH="1">
                <a:off x="7798424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" name="Google Shape;245;p11"/>
              <p:cNvSpPr/>
              <p:nvPr/>
            </p:nvSpPr>
            <p:spPr>
              <a:xfrm flipH="1">
                <a:off x="7798424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" name="Google Shape;246;p11"/>
              <p:cNvSpPr/>
              <p:nvPr/>
            </p:nvSpPr>
            <p:spPr>
              <a:xfrm flipH="1">
                <a:off x="7798424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" name="Google Shape;247;p11"/>
              <p:cNvSpPr/>
              <p:nvPr/>
            </p:nvSpPr>
            <p:spPr>
              <a:xfrm flipH="1">
                <a:off x="7798424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8" name="Google Shape;248;p11"/>
              <p:cNvSpPr/>
              <p:nvPr/>
            </p:nvSpPr>
            <p:spPr>
              <a:xfrm flipH="1">
                <a:off x="7798424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9" name="Google Shape;249;p11"/>
            <p:cNvGrpSpPr/>
            <p:nvPr/>
          </p:nvGrpSpPr>
          <p:grpSpPr>
            <a:xfrm>
              <a:off x="8169779" y="4309200"/>
              <a:ext cx="231600" cy="834300"/>
              <a:chOff x="8169779" y="4309200"/>
              <a:chExt cx="231600" cy="834300"/>
            </a:xfrm>
          </p:grpSpPr>
          <p:sp>
            <p:nvSpPr>
              <p:cNvPr id="250" name="Google Shape;250;p11"/>
              <p:cNvSpPr/>
              <p:nvPr/>
            </p:nvSpPr>
            <p:spPr>
              <a:xfrm flipH="1">
                <a:off x="8169779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1" name="Google Shape;251;p11"/>
              <p:cNvSpPr/>
              <p:nvPr/>
            </p:nvSpPr>
            <p:spPr>
              <a:xfrm flipH="1">
                <a:off x="8169779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2" name="Google Shape;252;p11"/>
              <p:cNvSpPr/>
              <p:nvPr/>
            </p:nvSpPr>
            <p:spPr>
              <a:xfrm flipH="1">
                <a:off x="8169779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3" name="Google Shape;253;p11"/>
              <p:cNvSpPr/>
              <p:nvPr/>
            </p:nvSpPr>
            <p:spPr>
              <a:xfrm flipH="1">
                <a:off x="8169779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4" name="Google Shape;254;p11"/>
            <p:cNvGrpSpPr/>
            <p:nvPr/>
          </p:nvGrpSpPr>
          <p:grpSpPr>
            <a:xfrm>
              <a:off x="7427070" y="4309200"/>
              <a:ext cx="231600" cy="834300"/>
              <a:chOff x="7427070" y="4309200"/>
              <a:chExt cx="231600" cy="834300"/>
            </a:xfrm>
          </p:grpSpPr>
          <p:sp>
            <p:nvSpPr>
              <p:cNvPr id="255" name="Google Shape;255;p11"/>
              <p:cNvSpPr/>
              <p:nvPr/>
            </p:nvSpPr>
            <p:spPr>
              <a:xfrm flipH="1">
                <a:off x="7427070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6" name="Google Shape;256;p11"/>
              <p:cNvSpPr/>
              <p:nvPr/>
            </p:nvSpPr>
            <p:spPr>
              <a:xfrm flipH="1">
                <a:off x="7427070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" name="Google Shape;257;p11"/>
              <p:cNvSpPr/>
              <p:nvPr/>
            </p:nvSpPr>
            <p:spPr>
              <a:xfrm flipH="1">
                <a:off x="7427070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8" name="Google Shape;258;p11"/>
              <p:cNvSpPr/>
              <p:nvPr/>
            </p:nvSpPr>
            <p:spPr>
              <a:xfrm flipH="1">
                <a:off x="7427070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9" name="Google Shape;259;p11"/>
            <p:cNvGrpSpPr/>
            <p:nvPr/>
          </p:nvGrpSpPr>
          <p:grpSpPr>
            <a:xfrm>
              <a:off x="8541133" y="4518900"/>
              <a:ext cx="231600" cy="624600"/>
              <a:chOff x="8541133" y="4518900"/>
              <a:chExt cx="231600" cy="624600"/>
            </a:xfrm>
          </p:grpSpPr>
          <p:sp>
            <p:nvSpPr>
              <p:cNvPr id="260" name="Google Shape;260;p11"/>
              <p:cNvSpPr/>
              <p:nvPr/>
            </p:nvSpPr>
            <p:spPr>
              <a:xfrm flipH="1">
                <a:off x="854113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1" name="Google Shape;261;p11"/>
              <p:cNvSpPr/>
              <p:nvPr/>
            </p:nvSpPr>
            <p:spPr>
              <a:xfrm flipH="1">
                <a:off x="854113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2" name="Google Shape;262;p11"/>
              <p:cNvSpPr/>
              <p:nvPr/>
            </p:nvSpPr>
            <p:spPr>
              <a:xfrm flipH="1">
                <a:off x="854113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63" name="Google Shape;263;p11"/>
            <p:cNvGrpSpPr/>
            <p:nvPr/>
          </p:nvGrpSpPr>
          <p:grpSpPr>
            <a:xfrm>
              <a:off x="8912488" y="4309200"/>
              <a:ext cx="231600" cy="834300"/>
              <a:chOff x="8912488" y="4309200"/>
              <a:chExt cx="231600" cy="834300"/>
            </a:xfrm>
          </p:grpSpPr>
          <p:sp>
            <p:nvSpPr>
              <p:cNvPr id="264" name="Google Shape;264;p11"/>
              <p:cNvSpPr/>
              <p:nvPr/>
            </p:nvSpPr>
            <p:spPr>
              <a:xfrm flipH="1">
                <a:off x="891248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5" name="Google Shape;265;p11"/>
              <p:cNvSpPr/>
              <p:nvPr/>
            </p:nvSpPr>
            <p:spPr>
              <a:xfrm flipH="1">
                <a:off x="891248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" name="Google Shape;266;p11"/>
              <p:cNvSpPr/>
              <p:nvPr/>
            </p:nvSpPr>
            <p:spPr>
              <a:xfrm flipH="1">
                <a:off x="891248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" name="Google Shape;267;p11"/>
              <p:cNvSpPr/>
              <p:nvPr/>
            </p:nvSpPr>
            <p:spPr>
              <a:xfrm flipH="1">
                <a:off x="891248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268" name="Google Shape;268;p11"/>
          <p:cNvSpPr txBox="1"/>
          <p:nvPr>
            <p:ph hasCustomPrompt="1" type="title"/>
          </p:nvPr>
        </p:nvSpPr>
        <p:spPr>
          <a:xfrm>
            <a:off x="1388625" y="772725"/>
            <a:ext cx="6366900" cy="186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9" name="Google Shape;269;p11"/>
          <p:cNvSpPr txBox="1"/>
          <p:nvPr>
            <p:ph idx="1" type="body"/>
          </p:nvPr>
        </p:nvSpPr>
        <p:spPr>
          <a:xfrm>
            <a:off x="1388625" y="2712300"/>
            <a:ext cx="6366900" cy="1111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 algn="ctr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0" name="Google Shape;270;p1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dk1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3"/>
          <p:cNvGrpSpPr/>
          <p:nvPr/>
        </p:nvGrpSpPr>
        <p:grpSpPr>
          <a:xfrm>
            <a:off x="146769" y="3406"/>
            <a:ext cx="1233215" cy="1384535"/>
            <a:chOff x="146769" y="3406"/>
            <a:chExt cx="1233215" cy="1384535"/>
          </a:xfrm>
        </p:grpSpPr>
        <p:grpSp>
          <p:nvGrpSpPr>
            <p:cNvPr id="51" name="Google Shape;51;p3"/>
            <p:cNvGrpSpPr/>
            <p:nvPr/>
          </p:nvGrpSpPr>
          <p:grpSpPr>
            <a:xfrm>
              <a:off x="1063183" y="3406"/>
              <a:ext cx="316800" cy="688513"/>
              <a:chOff x="1063183" y="3406"/>
              <a:chExt cx="316800" cy="688513"/>
            </a:xfrm>
          </p:grpSpPr>
          <p:sp>
            <p:nvSpPr>
              <p:cNvPr id="52" name="Google Shape;52;p3"/>
              <p:cNvSpPr/>
              <p:nvPr/>
            </p:nvSpPr>
            <p:spPr>
              <a:xfrm rot="10800000">
                <a:off x="1063183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 rot="10800000">
                <a:off x="1063183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4" name="Google Shape;54;p3"/>
            <p:cNvGrpSpPr/>
            <p:nvPr/>
          </p:nvGrpSpPr>
          <p:grpSpPr>
            <a:xfrm>
              <a:off x="604976" y="3406"/>
              <a:ext cx="316800" cy="1036524"/>
              <a:chOff x="604976" y="3406"/>
              <a:chExt cx="316800" cy="1036524"/>
            </a:xfrm>
          </p:grpSpPr>
          <p:sp>
            <p:nvSpPr>
              <p:cNvPr id="55" name="Google Shape;55;p3"/>
              <p:cNvSpPr/>
              <p:nvPr/>
            </p:nvSpPr>
            <p:spPr>
              <a:xfrm rot="10800000">
                <a:off x="604976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 rot="10800000">
                <a:off x="604976" y="343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 rot="10800000">
                <a:off x="604976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8" name="Google Shape;58;p3"/>
            <p:cNvGrpSpPr/>
            <p:nvPr/>
          </p:nvGrpSpPr>
          <p:grpSpPr>
            <a:xfrm>
              <a:off x="146769" y="3406"/>
              <a:ext cx="316800" cy="1384535"/>
              <a:chOff x="146769" y="3406"/>
              <a:chExt cx="316800" cy="1384535"/>
            </a:xfrm>
          </p:grpSpPr>
          <p:sp>
            <p:nvSpPr>
              <p:cNvPr id="59" name="Google Shape;59;p3"/>
              <p:cNvSpPr/>
              <p:nvPr/>
            </p:nvSpPr>
            <p:spPr>
              <a:xfrm rot="10800000">
                <a:off x="146769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 rot="10800000">
                <a:off x="146769" y="3441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 rot="10800000">
                <a:off x="146769" y="343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 rot="10800000">
                <a:off x="146769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63" name="Google Shape;63;p3"/>
          <p:cNvGrpSpPr/>
          <p:nvPr/>
        </p:nvGrpSpPr>
        <p:grpSpPr>
          <a:xfrm>
            <a:off x="6775084" y="2904008"/>
            <a:ext cx="2186148" cy="2239500"/>
            <a:chOff x="6775084" y="2904008"/>
            <a:chExt cx="2186148" cy="2239500"/>
          </a:xfrm>
        </p:grpSpPr>
        <p:grpSp>
          <p:nvGrpSpPr>
            <p:cNvPr id="64" name="Google Shape;64;p3"/>
            <p:cNvGrpSpPr/>
            <p:nvPr/>
          </p:nvGrpSpPr>
          <p:grpSpPr>
            <a:xfrm>
              <a:off x="6775084" y="4253708"/>
              <a:ext cx="409500" cy="889800"/>
              <a:chOff x="6775084" y="4253708"/>
              <a:chExt cx="409500" cy="889800"/>
            </a:xfrm>
          </p:grpSpPr>
          <p:sp>
            <p:nvSpPr>
              <p:cNvPr id="65" name="Google Shape;65;p3"/>
              <p:cNvSpPr/>
              <p:nvPr/>
            </p:nvSpPr>
            <p:spPr>
              <a:xfrm>
                <a:off x="6775084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6775084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7" name="Google Shape;67;p3"/>
            <p:cNvGrpSpPr/>
            <p:nvPr/>
          </p:nvGrpSpPr>
          <p:grpSpPr>
            <a:xfrm>
              <a:off x="7367299" y="3804008"/>
              <a:ext cx="409500" cy="1339500"/>
              <a:chOff x="7367299" y="3804008"/>
              <a:chExt cx="409500" cy="1339500"/>
            </a:xfrm>
          </p:grpSpPr>
          <p:sp>
            <p:nvSpPr>
              <p:cNvPr id="68" name="Google Shape;68;p3"/>
              <p:cNvSpPr/>
              <p:nvPr/>
            </p:nvSpPr>
            <p:spPr>
              <a:xfrm>
                <a:off x="7367299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7367299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7367299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1" name="Google Shape;71;p3"/>
            <p:cNvGrpSpPr/>
            <p:nvPr/>
          </p:nvGrpSpPr>
          <p:grpSpPr>
            <a:xfrm>
              <a:off x="7959516" y="3354008"/>
              <a:ext cx="409500" cy="1789500"/>
              <a:chOff x="7959516" y="3354008"/>
              <a:chExt cx="409500" cy="1789500"/>
            </a:xfrm>
          </p:grpSpPr>
          <p:sp>
            <p:nvSpPr>
              <p:cNvPr id="72" name="Google Shape;72;p3"/>
              <p:cNvSpPr/>
              <p:nvPr/>
            </p:nvSpPr>
            <p:spPr>
              <a:xfrm>
                <a:off x="7959516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7959516" y="3354008"/>
                <a:ext cx="409500" cy="178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7959516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7959516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6" name="Google Shape;76;p3"/>
            <p:cNvGrpSpPr/>
            <p:nvPr/>
          </p:nvGrpSpPr>
          <p:grpSpPr>
            <a:xfrm>
              <a:off x="8551731" y="2904008"/>
              <a:ext cx="409500" cy="2239500"/>
              <a:chOff x="8551731" y="2904008"/>
              <a:chExt cx="409500" cy="2239500"/>
            </a:xfrm>
          </p:grpSpPr>
          <p:sp>
            <p:nvSpPr>
              <p:cNvPr id="77" name="Google Shape;77;p3"/>
              <p:cNvSpPr/>
              <p:nvPr/>
            </p:nvSpPr>
            <p:spPr>
              <a:xfrm>
                <a:off x="8551731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8551731" y="3354008"/>
                <a:ext cx="409500" cy="178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8551731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8551731" y="2904008"/>
                <a:ext cx="409500" cy="22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8551731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82" name="Google Shape;82;p3"/>
          <p:cNvSpPr txBox="1"/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3" name="Google Shape;83;p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oogle Shape;85;p4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86" name="Google Shape;86;p4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8" name="Google Shape;88;p4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9" name="Google Shape;89;p4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0" name="Google Shape;90;p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5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93" name="Google Shape;93;p5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5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" name="Google Shape;95;p5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6" name="Google Shape;96;p5"/>
          <p:cNvSpPr txBox="1"/>
          <p:nvPr>
            <p:ph idx="1" type="body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7" name="Google Shape;97;p5"/>
          <p:cNvSpPr txBox="1"/>
          <p:nvPr>
            <p:ph idx="2" type="body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8" name="Google Shape;98;p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6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1" name="Google Shape;101;p6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6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6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4" name="Google Shape;104;p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7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7" name="Google Shape;107;p7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7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9" name="Google Shape;109;p7"/>
          <p:cNvSpPr txBox="1"/>
          <p:nvPr>
            <p:ph type="title"/>
          </p:nvPr>
        </p:nvSpPr>
        <p:spPr>
          <a:xfrm>
            <a:off x="1303800" y="598575"/>
            <a:ext cx="3312000" cy="1590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0" name="Google Shape;110;p7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11" name="Google Shape;111;p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dk1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8"/>
          <p:cNvGrpSpPr/>
          <p:nvPr/>
        </p:nvGrpSpPr>
        <p:grpSpPr>
          <a:xfrm>
            <a:off x="6866714" y="1306"/>
            <a:ext cx="2267451" cy="2601690"/>
            <a:chOff x="6790514" y="1306"/>
            <a:chExt cx="2267451" cy="2601690"/>
          </a:xfrm>
        </p:grpSpPr>
        <p:grpSp>
          <p:nvGrpSpPr>
            <p:cNvPr id="114" name="Google Shape;114;p8"/>
            <p:cNvGrpSpPr/>
            <p:nvPr/>
          </p:nvGrpSpPr>
          <p:grpSpPr>
            <a:xfrm>
              <a:off x="7067465" y="1306"/>
              <a:ext cx="1990500" cy="1990200"/>
              <a:chOff x="7067465" y="1306"/>
              <a:chExt cx="1990500" cy="1990200"/>
            </a:xfrm>
          </p:grpSpPr>
          <p:sp>
            <p:nvSpPr>
              <p:cNvPr id="115" name="Google Shape;115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" name="Google Shape;116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pie">
                <a:avLst>
                  <a:gd fmla="val 19376841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" name="Google Shape;117;p8"/>
              <p:cNvSpPr/>
              <p:nvPr/>
            </p:nvSpPr>
            <p:spPr>
              <a:xfrm rot="-8649154">
                <a:off x="7349891" y="283705"/>
                <a:ext cx="1425647" cy="14254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8" name="Google Shape;118;p8"/>
            <p:cNvGrpSpPr/>
            <p:nvPr/>
          </p:nvGrpSpPr>
          <p:grpSpPr>
            <a:xfrm>
              <a:off x="8207126" y="1807996"/>
              <a:ext cx="795000" cy="795000"/>
              <a:chOff x="8207126" y="1807996"/>
              <a:chExt cx="795000" cy="795000"/>
            </a:xfrm>
          </p:grpSpPr>
          <p:sp>
            <p:nvSpPr>
              <p:cNvPr id="119" name="Google Shape;119;p8"/>
              <p:cNvSpPr/>
              <p:nvPr/>
            </p:nvSpPr>
            <p:spPr>
              <a:xfrm rot="2152054">
                <a:off x="8319942" y="1920813"/>
                <a:ext cx="569367" cy="569367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" name="Google Shape;120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" name="Google Shape;121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pie">
                <a:avLst>
                  <a:gd fmla="val 5699893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2" name="Google Shape;122;p8"/>
            <p:cNvGrpSpPr/>
            <p:nvPr/>
          </p:nvGrpSpPr>
          <p:grpSpPr>
            <a:xfrm>
              <a:off x="6790514" y="118857"/>
              <a:ext cx="548700" cy="548700"/>
              <a:chOff x="6790514" y="118857"/>
              <a:chExt cx="548700" cy="548700"/>
            </a:xfrm>
          </p:grpSpPr>
          <p:sp>
            <p:nvSpPr>
              <p:cNvPr id="123" name="Google Shape;123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" name="Google Shape;124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pie">
                <a:avLst>
                  <a:gd fmla="val 5699893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25" name="Google Shape;125;p8"/>
          <p:cNvSpPr txBox="1"/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6" name="Google Shape;126;p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9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29" name="Google Shape;129;p9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9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1" name="Google Shape;131;p9"/>
          <p:cNvSpPr txBox="1"/>
          <p:nvPr>
            <p:ph type="title"/>
          </p:nvPr>
        </p:nvSpPr>
        <p:spPr>
          <a:xfrm>
            <a:off x="1303800" y="598575"/>
            <a:ext cx="3430500" cy="19902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2" name="Google Shape;132;p9"/>
          <p:cNvSpPr txBox="1"/>
          <p:nvPr>
            <p:ph idx="1" type="subTitle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33" name="Google Shape;133;p9"/>
          <p:cNvSpPr txBox="1"/>
          <p:nvPr>
            <p:ph idx="2" type="body"/>
          </p:nvPr>
        </p:nvSpPr>
        <p:spPr>
          <a:xfrm>
            <a:off x="4903700" y="661000"/>
            <a:ext cx="3430500" cy="38706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/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34" name="Google Shape;134;p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0"/>
          <p:cNvGrpSpPr/>
          <p:nvPr/>
        </p:nvGrpSpPr>
        <p:grpSpPr>
          <a:xfrm>
            <a:off x="713373" y="3847119"/>
            <a:ext cx="825392" cy="825392"/>
            <a:chOff x="348199" y="179450"/>
            <a:chExt cx="1116300" cy="1116300"/>
          </a:xfrm>
        </p:grpSpPr>
        <p:sp>
          <p:nvSpPr>
            <p:cNvPr id="137" name="Google Shape;137;p10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0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9" name="Google Shape;139;p10"/>
          <p:cNvSpPr txBox="1"/>
          <p:nvPr>
            <p:ph idx="1" type="body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40" name="Google Shape;140;p1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moment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9845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29845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29845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29845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29845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29845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29845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29845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5.png"/><Relationship Id="rId4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7.png"/><Relationship Id="rId4" Type="http://schemas.openxmlformats.org/officeDocument/2006/relationships/image" Target="../media/image1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6.png"/><Relationship Id="rId4" Type="http://schemas.openxmlformats.org/officeDocument/2006/relationships/image" Target="../media/image26.png"/><Relationship Id="rId5" Type="http://schemas.openxmlformats.org/officeDocument/2006/relationships/image" Target="../media/image2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8.png"/><Relationship Id="rId4" Type="http://schemas.openxmlformats.org/officeDocument/2006/relationships/image" Target="../media/image20.png"/><Relationship Id="rId5" Type="http://schemas.openxmlformats.org/officeDocument/2006/relationships/image" Target="../media/image29.png"/><Relationship Id="rId6" Type="http://schemas.openxmlformats.org/officeDocument/2006/relationships/image" Target="../media/image2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2.png"/><Relationship Id="rId4" Type="http://schemas.openxmlformats.org/officeDocument/2006/relationships/image" Target="../media/image2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3.png"/><Relationship Id="rId4" Type="http://schemas.openxmlformats.org/officeDocument/2006/relationships/image" Target="../media/image25.png"/><Relationship Id="rId5" Type="http://schemas.openxmlformats.org/officeDocument/2006/relationships/image" Target="../media/image4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6.gif"/><Relationship Id="rId4" Type="http://schemas.openxmlformats.org/officeDocument/2006/relationships/image" Target="../media/image2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3.png"/><Relationship Id="rId4" Type="http://schemas.openxmlformats.org/officeDocument/2006/relationships/image" Target="../media/image3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6.png"/><Relationship Id="rId4" Type="http://schemas.openxmlformats.org/officeDocument/2006/relationships/image" Target="../media/image34.png"/><Relationship Id="rId5" Type="http://schemas.openxmlformats.org/officeDocument/2006/relationships/image" Target="../media/image3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0.png"/><Relationship Id="rId4" Type="http://schemas.openxmlformats.org/officeDocument/2006/relationships/image" Target="../media/image4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1.png"/><Relationship Id="rId4" Type="http://schemas.openxmlformats.org/officeDocument/2006/relationships/image" Target="../media/image4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5" Type="http://schemas.openxmlformats.org/officeDocument/2006/relationships/image" Target="../media/image21.png"/><Relationship Id="rId6" Type="http://schemas.openxmlformats.org/officeDocument/2006/relationships/image" Target="../media/image1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38.gif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30.gif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Relationship Id="rId4" Type="http://schemas.openxmlformats.org/officeDocument/2006/relationships/image" Target="../media/image45.gif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E06666"/>
        </a:solidFill>
      </p:bgPr>
    </p:bg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3"/>
          <p:cNvSpPr txBox="1"/>
          <p:nvPr>
            <p:ph type="ctrTitle"/>
          </p:nvPr>
        </p:nvSpPr>
        <p:spPr>
          <a:xfrm>
            <a:off x="824000" y="95516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Matematika u video igricama?</a:t>
            </a:r>
            <a:endParaRPr/>
          </a:p>
        </p:txBody>
      </p:sp>
      <p:sp>
        <p:nvSpPr>
          <p:cNvPr id="278" name="Google Shape;278;p13"/>
          <p:cNvSpPr txBox="1"/>
          <p:nvPr>
            <p:ph idx="1" type="subTitle"/>
          </p:nvPr>
        </p:nvSpPr>
        <p:spPr>
          <a:xfrm>
            <a:off x="824000" y="2789625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MAJ MESEC MATEMATIKE 2019.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Institut za matematiku i informatiku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Prirodno-matematički fakultet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E06666"/>
        </a:solidFill>
      </p:bgPr>
    </p:bg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22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Aritmetika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46" name="Google Shape;346;p22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➔"/>
            </a:pPr>
            <a:r>
              <a:rPr lang="en" sz="2400">
                <a:solidFill>
                  <a:schemeClr val="lt1"/>
                </a:solidFill>
              </a:rPr>
              <a:t>“arithmos” (grč.) - broj</a:t>
            </a:r>
            <a:endParaRPr sz="2400">
              <a:solidFill>
                <a:schemeClr val="lt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➔"/>
            </a:pPr>
            <a:r>
              <a:rPr lang="en" sz="2400">
                <a:solidFill>
                  <a:schemeClr val="lt1"/>
                </a:solidFill>
              </a:rPr>
              <a:t>osnovne aritmetičke operacije</a:t>
            </a:r>
            <a:endParaRPr sz="2400">
              <a:solidFill>
                <a:schemeClr val="lt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➔"/>
            </a:pPr>
            <a:r>
              <a:rPr lang="en" sz="2400">
                <a:solidFill>
                  <a:schemeClr val="lt1"/>
                </a:solidFill>
              </a:rPr>
              <a:t>r</a:t>
            </a:r>
            <a:r>
              <a:rPr lang="en" sz="2400">
                <a:solidFill>
                  <a:schemeClr val="lt1"/>
                </a:solidFill>
              </a:rPr>
              <a:t>ačunanje preostale količine HP-a posle napada, </a:t>
            </a:r>
            <a:endParaRPr sz="2400">
              <a:solidFill>
                <a:schemeClr val="lt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➔"/>
            </a:pPr>
            <a:r>
              <a:rPr lang="en" sz="2400">
                <a:solidFill>
                  <a:schemeClr val="lt1"/>
                </a:solidFill>
              </a:rPr>
              <a:t>r</a:t>
            </a:r>
            <a:r>
              <a:rPr lang="en" sz="2400">
                <a:solidFill>
                  <a:schemeClr val="lt1"/>
                </a:solidFill>
              </a:rPr>
              <a:t>ačunanje štete pri padu (fall damage), itd.</a:t>
            </a:r>
            <a:endParaRPr sz="2400">
              <a:solidFill>
                <a:schemeClr val="lt1"/>
              </a:solidFill>
            </a:endParaRPr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</a:endParaRPr>
          </a:p>
        </p:txBody>
      </p:sp>
      <p:pic>
        <p:nvPicPr>
          <p:cNvPr id="347" name="Google Shape;34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29650" y="250425"/>
            <a:ext cx="2661400" cy="238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E06666"/>
        </a:solidFill>
      </p:bgPr>
    </p:bg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23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Glavni primeri: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53" name="Google Shape;353;p23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</a:endParaRPr>
          </a:p>
        </p:txBody>
      </p:sp>
      <p:pic>
        <p:nvPicPr>
          <p:cNvPr id="354" name="Google Shape;35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2550" y="1392100"/>
            <a:ext cx="2399899" cy="3359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58161" y="1605137"/>
            <a:ext cx="5332515" cy="2933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E06666"/>
        </a:solidFill>
      </p:bgPr>
    </p:bg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" name="Google Shape;36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83588" y="1448450"/>
            <a:ext cx="6176820" cy="3242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83600" y="598575"/>
            <a:ext cx="6008125" cy="663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E06666"/>
        </a:solidFill>
      </p:bgPr>
    </p:bg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25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Algebra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67" name="Google Shape;367;p25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➔"/>
            </a:pPr>
            <a:r>
              <a:rPr lang="en" sz="2400">
                <a:solidFill>
                  <a:schemeClr val="lt1"/>
                </a:solidFill>
              </a:rPr>
              <a:t>“</a:t>
            </a:r>
            <a:r>
              <a:rPr lang="en" sz="2400">
                <a:solidFill>
                  <a:schemeClr val="lt1"/>
                </a:solidFill>
              </a:rPr>
              <a:t>a</a:t>
            </a:r>
            <a:r>
              <a:rPr lang="en" sz="2400">
                <a:solidFill>
                  <a:schemeClr val="lt1"/>
                </a:solidFill>
              </a:rPr>
              <a:t>l-jabr” (arap.) - ponovni spoj polomljenih delova</a:t>
            </a:r>
            <a:endParaRPr sz="2400">
              <a:solidFill>
                <a:schemeClr val="lt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➔"/>
            </a:pPr>
            <a:r>
              <a:rPr lang="en" sz="2400">
                <a:solidFill>
                  <a:schemeClr val="lt1"/>
                </a:solidFill>
              </a:rPr>
              <a:t>matematički simboli i manipulacija</a:t>
            </a:r>
            <a:endParaRPr sz="2400">
              <a:solidFill>
                <a:schemeClr val="lt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➔"/>
            </a:pPr>
            <a:r>
              <a:rPr lang="en" sz="2400">
                <a:solidFill>
                  <a:schemeClr val="lt1"/>
                </a:solidFill>
              </a:rPr>
              <a:t>l</a:t>
            </a:r>
            <a:r>
              <a:rPr lang="en" sz="2400">
                <a:solidFill>
                  <a:schemeClr val="lt1"/>
                </a:solidFill>
              </a:rPr>
              <a:t>inearna algebra</a:t>
            </a:r>
            <a:endParaRPr sz="2400">
              <a:solidFill>
                <a:schemeClr val="lt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➔"/>
            </a:pPr>
            <a:r>
              <a:rPr lang="en" sz="2400">
                <a:solidFill>
                  <a:schemeClr val="lt1"/>
                </a:solidFill>
              </a:rPr>
              <a:t>funkcije</a:t>
            </a:r>
            <a:endParaRPr sz="2400">
              <a:solidFill>
                <a:schemeClr val="lt1"/>
              </a:solidFill>
            </a:endParaRPr>
          </a:p>
        </p:txBody>
      </p:sp>
      <p:pic>
        <p:nvPicPr>
          <p:cNvPr id="368" name="Google Shape;36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57350" y="307650"/>
            <a:ext cx="3547250" cy="1581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E06666"/>
        </a:solidFill>
      </p:bgPr>
    </p:bg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26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Osnova linearne algebre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74" name="Google Shape;374;p26"/>
          <p:cNvSpPr txBox="1"/>
          <p:nvPr>
            <p:ph idx="1" type="body"/>
          </p:nvPr>
        </p:nvSpPr>
        <p:spPr>
          <a:xfrm>
            <a:off x="1303800" y="1990050"/>
            <a:ext cx="73281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➔"/>
            </a:pPr>
            <a:r>
              <a:rPr lang="en" sz="2400">
                <a:solidFill>
                  <a:schemeClr val="lt1"/>
                </a:solidFill>
              </a:rPr>
              <a:t>Vektori</a:t>
            </a:r>
            <a:endParaRPr sz="2400">
              <a:solidFill>
                <a:schemeClr val="lt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➔"/>
            </a:pPr>
            <a:r>
              <a:rPr lang="en" sz="2400">
                <a:solidFill>
                  <a:schemeClr val="lt1"/>
                </a:solidFill>
              </a:rPr>
              <a:t>Primeri vektora: 2D tačka, 3D tačka, ubrzanje, itd.</a:t>
            </a:r>
            <a:endParaRPr sz="2400">
              <a:solidFill>
                <a:schemeClr val="lt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➔"/>
            </a:pPr>
            <a:r>
              <a:rPr lang="en" sz="2400">
                <a:solidFill>
                  <a:schemeClr val="lt1"/>
                </a:solidFill>
              </a:rPr>
              <a:t>Operacije nad vektorima:</a:t>
            </a:r>
            <a:endParaRPr sz="2400">
              <a:solidFill>
                <a:schemeClr val="lt1"/>
              </a:solidFill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◆"/>
            </a:pPr>
            <a:r>
              <a:rPr lang="en" sz="2400">
                <a:solidFill>
                  <a:schemeClr val="lt1"/>
                </a:solidFill>
              </a:rPr>
              <a:t>Sabiranje vektora</a:t>
            </a:r>
            <a:endParaRPr sz="2400">
              <a:solidFill>
                <a:schemeClr val="lt1"/>
              </a:solidFill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◆"/>
            </a:pPr>
            <a:r>
              <a:rPr lang="en" sz="2400">
                <a:solidFill>
                  <a:schemeClr val="lt1"/>
                </a:solidFill>
              </a:rPr>
              <a:t>Oduzimanje vektora</a:t>
            </a:r>
            <a:endParaRPr sz="2400">
              <a:solidFill>
                <a:schemeClr val="lt1"/>
              </a:solidFill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◆"/>
            </a:pPr>
            <a:r>
              <a:rPr lang="en" sz="2400">
                <a:solidFill>
                  <a:schemeClr val="lt1"/>
                </a:solidFill>
              </a:rPr>
              <a:t>Množenje vektora skalarima itd.</a:t>
            </a:r>
            <a:endParaRPr sz="2400">
              <a:solidFill>
                <a:schemeClr val="lt1"/>
              </a:solidFill>
            </a:endParaRPr>
          </a:p>
        </p:txBody>
      </p:sp>
      <p:pic>
        <p:nvPicPr>
          <p:cNvPr id="375" name="Google Shape;37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22575" y="350688"/>
            <a:ext cx="1352550" cy="101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03450" y="1597875"/>
            <a:ext cx="2390775" cy="66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E06666"/>
        </a:solidFill>
      </p:bgPr>
    </p:bg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Google Shape;381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95500" y="282225"/>
            <a:ext cx="4953000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8525" y="2310775"/>
            <a:ext cx="3412790" cy="265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63715" y="2310775"/>
            <a:ext cx="4642313" cy="2651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E06666"/>
        </a:solidFill>
      </p:bgPr>
    </p:bg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28"/>
          <p:cNvSpPr txBox="1"/>
          <p:nvPr>
            <p:ph type="title"/>
          </p:nvPr>
        </p:nvSpPr>
        <p:spPr>
          <a:xfrm>
            <a:off x="2113500" y="584150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Funkcije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389" name="Google Shape;38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3725" y="1447400"/>
            <a:ext cx="3273560" cy="3240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19039" y="226275"/>
            <a:ext cx="1594247" cy="122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72460" y="1707025"/>
            <a:ext cx="3240825" cy="324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72438" y="226275"/>
            <a:ext cx="1430425" cy="122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E06666"/>
        </a:solidFill>
      </p:bgPr>
    </p:bg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29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Matematička analiza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98" name="Google Shape;398;p29"/>
          <p:cNvSpPr txBox="1"/>
          <p:nvPr>
            <p:ph idx="1" type="body"/>
          </p:nvPr>
        </p:nvSpPr>
        <p:spPr>
          <a:xfrm>
            <a:off x="1303800" y="1597875"/>
            <a:ext cx="73692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➔"/>
            </a:pPr>
            <a:r>
              <a:rPr lang="en" sz="2400">
                <a:solidFill>
                  <a:schemeClr val="lt1"/>
                </a:solidFill>
              </a:rPr>
              <a:t>“</a:t>
            </a:r>
            <a:r>
              <a:rPr lang="en" sz="2400">
                <a:solidFill>
                  <a:schemeClr val="lt1"/>
                </a:solidFill>
              </a:rPr>
              <a:t>a</a:t>
            </a:r>
            <a:r>
              <a:rPr lang="en" sz="2400">
                <a:solidFill>
                  <a:schemeClr val="lt1"/>
                </a:solidFill>
              </a:rPr>
              <a:t>nalyo” (grč) - razlagati</a:t>
            </a:r>
            <a:endParaRPr sz="2400">
              <a:solidFill>
                <a:schemeClr val="lt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➔"/>
            </a:pPr>
            <a:r>
              <a:rPr lang="en" sz="2400">
                <a:solidFill>
                  <a:schemeClr val="lt1"/>
                </a:solidFill>
              </a:rPr>
              <a:t>Granične vrednosti, diferencijabilnost, redovi, itd.</a:t>
            </a:r>
            <a:endParaRPr sz="2400">
              <a:solidFill>
                <a:schemeClr val="lt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➔"/>
            </a:pPr>
            <a:r>
              <a:rPr lang="en" sz="2400">
                <a:solidFill>
                  <a:schemeClr val="lt1"/>
                </a:solidFill>
              </a:rPr>
              <a:t>Složeni matematički proračuni</a:t>
            </a:r>
            <a:endParaRPr sz="2400">
              <a:solidFill>
                <a:schemeClr val="lt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➔"/>
            </a:pPr>
            <a:r>
              <a:rPr lang="en" sz="2400">
                <a:solidFill>
                  <a:schemeClr val="lt1"/>
                </a:solidFill>
              </a:rPr>
              <a:t>Može se koristiti za optimizaciju (poboljšanje)</a:t>
            </a:r>
            <a:endParaRPr sz="2400">
              <a:solidFill>
                <a:schemeClr val="lt1"/>
              </a:solidFill>
            </a:endParaRPr>
          </a:p>
        </p:txBody>
      </p:sp>
      <p:pic>
        <p:nvPicPr>
          <p:cNvPr id="399" name="Google Shape;399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5438" y="3580500"/>
            <a:ext cx="5953125" cy="11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26228" y="502503"/>
            <a:ext cx="2297975" cy="1314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E06666"/>
        </a:solidFill>
      </p:bgPr>
    </p:bg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30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Geometrija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06" name="Google Shape;406;p30"/>
          <p:cNvSpPr txBox="1"/>
          <p:nvPr>
            <p:ph idx="1" type="body"/>
          </p:nvPr>
        </p:nvSpPr>
        <p:spPr>
          <a:xfrm>
            <a:off x="452875" y="1687175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➔"/>
            </a:pPr>
            <a:r>
              <a:rPr lang="en" sz="2400">
                <a:solidFill>
                  <a:schemeClr val="lt1"/>
                </a:solidFill>
              </a:rPr>
              <a:t>“geometria” (grč.) - zemlja + merenje</a:t>
            </a:r>
            <a:endParaRPr sz="2400">
              <a:solidFill>
                <a:schemeClr val="lt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➔"/>
            </a:pPr>
            <a:r>
              <a:rPr lang="en" sz="2400">
                <a:solidFill>
                  <a:schemeClr val="lt1"/>
                </a:solidFill>
              </a:rPr>
              <a:t>Iscrtavanje i animacija slika/kadrova</a:t>
            </a:r>
            <a:endParaRPr sz="2400">
              <a:solidFill>
                <a:schemeClr val="lt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➔"/>
            </a:pPr>
            <a:r>
              <a:rPr lang="en" sz="2400">
                <a:solidFill>
                  <a:schemeClr val="lt1"/>
                </a:solidFill>
              </a:rPr>
              <a:t>Analitička geometrija u ravni/prostoru</a:t>
            </a:r>
            <a:endParaRPr sz="2400">
              <a:solidFill>
                <a:schemeClr val="lt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➔"/>
            </a:pPr>
            <a:r>
              <a:rPr lang="en" sz="2400">
                <a:solidFill>
                  <a:schemeClr val="lt1"/>
                </a:solidFill>
              </a:rPr>
              <a:t>Trigonometrija</a:t>
            </a:r>
            <a:endParaRPr sz="2400">
              <a:solidFill>
                <a:schemeClr val="lt1"/>
              </a:solidFill>
            </a:endParaRPr>
          </a:p>
        </p:txBody>
      </p:sp>
      <p:pic>
        <p:nvPicPr>
          <p:cNvPr id="407" name="Google Shape;407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87450" y="3128950"/>
            <a:ext cx="2185775" cy="174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87074" y="498625"/>
            <a:ext cx="2185775" cy="2137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47954" y="3070062"/>
            <a:ext cx="2815546" cy="186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E06666"/>
        </a:solidFill>
      </p:bgPr>
    </p:bg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31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Trigonometrija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15" name="Google Shape;415;p31"/>
          <p:cNvSpPr txBox="1"/>
          <p:nvPr>
            <p:ph idx="1" type="body"/>
          </p:nvPr>
        </p:nvSpPr>
        <p:spPr>
          <a:xfrm>
            <a:off x="4658550" y="2509275"/>
            <a:ext cx="40806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➔"/>
            </a:pPr>
            <a:r>
              <a:rPr lang="en" sz="2400">
                <a:solidFill>
                  <a:schemeClr val="lt1"/>
                </a:solidFill>
              </a:rPr>
              <a:t>Trigonometrijske funkcije</a:t>
            </a:r>
            <a:endParaRPr sz="2400">
              <a:solidFill>
                <a:schemeClr val="lt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➔"/>
            </a:pPr>
            <a:r>
              <a:rPr lang="en" sz="2400">
                <a:solidFill>
                  <a:schemeClr val="lt1"/>
                </a:solidFill>
              </a:rPr>
              <a:t>Sinusna funkcija</a:t>
            </a:r>
            <a:endParaRPr sz="2400">
              <a:solidFill>
                <a:schemeClr val="lt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➔"/>
            </a:pPr>
            <a:r>
              <a:rPr lang="en" sz="2400">
                <a:solidFill>
                  <a:schemeClr val="lt1"/>
                </a:solidFill>
              </a:rPr>
              <a:t>Kosinusna funkcija</a:t>
            </a:r>
            <a:endParaRPr sz="2400">
              <a:solidFill>
                <a:schemeClr val="lt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➔"/>
            </a:pPr>
            <a:r>
              <a:rPr lang="en" sz="2400">
                <a:solidFill>
                  <a:schemeClr val="lt1"/>
                </a:solidFill>
              </a:rPr>
              <a:t>Tangensna funkcija</a:t>
            </a:r>
            <a:endParaRPr sz="2400">
              <a:solidFill>
                <a:schemeClr val="lt1"/>
              </a:solidFill>
            </a:endParaRPr>
          </a:p>
        </p:txBody>
      </p:sp>
      <p:pic>
        <p:nvPicPr>
          <p:cNvPr id="416" name="Google Shape;416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8750" y="1913000"/>
            <a:ext cx="3948825" cy="2369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70025" y="333450"/>
            <a:ext cx="3857625" cy="175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E06666"/>
        </a:solidFill>
      </p:bgPr>
    </p:bg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4"/>
          <p:cNvSpPr txBox="1"/>
          <p:nvPr>
            <p:ph type="title"/>
          </p:nvPr>
        </p:nvSpPr>
        <p:spPr>
          <a:xfrm>
            <a:off x="1388625" y="772725"/>
            <a:ext cx="6366900" cy="186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Koliko vas koristi telefone na dnevnoj bazi? </a:t>
            </a:r>
            <a:endParaRPr sz="3600"/>
          </a:p>
        </p:txBody>
      </p:sp>
      <p:sp>
        <p:nvSpPr>
          <p:cNvPr id="284" name="Google Shape;284;p14"/>
          <p:cNvSpPr txBox="1"/>
          <p:nvPr>
            <p:ph idx="1" type="body"/>
          </p:nvPr>
        </p:nvSpPr>
        <p:spPr>
          <a:xfrm>
            <a:off x="1388625" y="2712300"/>
            <a:ext cx="6366900" cy="11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latin typeface="Maven Pro"/>
                <a:ea typeface="Maven Pro"/>
                <a:cs typeface="Maven Pro"/>
                <a:sym typeface="Maven Pro"/>
              </a:rPr>
              <a:t>Koliko vas igra igrice na telefonima na dnevnoj bazi? </a:t>
            </a:r>
            <a:endParaRPr b="1" sz="3600"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E06666"/>
        </a:solidFill>
      </p:bgPr>
    </p:bg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32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Analitička geometrija u ravni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423" name="Google Shape;42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5750" y="1597863"/>
            <a:ext cx="4059298" cy="324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4" name="Google Shape;424;p32"/>
          <p:cNvPicPr preferRelativeResize="0"/>
          <p:nvPr/>
        </p:nvPicPr>
        <p:blipFill rotWithShape="1">
          <a:blip r:embed="rId4">
            <a:alphaModFix/>
          </a:blip>
          <a:srcRect b="2219" l="0" r="0" t="0"/>
          <a:stretch/>
        </p:blipFill>
        <p:spPr>
          <a:xfrm>
            <a:off x="5639575" y="1680950"/>
            <a:ext cx="3042800" cy="3006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E06666"/>
        </a:solidFill>
      </p:bgPr>
    </p:bg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33"/>
          <p:cNvSpPr txBox="1"/>
          <p:nvPr>
            <p:ph type="title"/>
          </p:nvPr>
        </p:nvSpPr>
        <p:spPr>
          <a:xfrm>
            <a:off x="1332625" y="361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Primenjena matematika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30" name="Google Shape;430;p33"/>
          <p:cNvSpPr txBox="1"/>
          <p:nvPr>
            <p:ph idx="1" type="body"/>
          </p:nvPr>
        </p:nvSpPr>
        <p:spPr>
          <a:xfrm>
            <a:off x="799025" y="27015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➔"/>
            </a:pPr>
            <a:r>
              <a:rPr lang="en" sz="2400">
                <a:solidFill>
                  <a:schemeClr val="lt1"/>
                </a:solidFill>
              </a:rPr>
              <a:t>Nastala spajanjem elementarnih matematičkih oblasti: aritmetike, analize, algebre i geometrije</a:t>
            </a:r>
            <a:endParaRPr sz="2400">
              <a:solidFill>
                <a:schemeClr val="lt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➔"/>
            </a:pPr>
            <a:r>
              <a:rPr lang="en" sz="2400">
                <a:solidFill>
                  <a:schemeClr val="lt1"/>
                </a:solidFill>
              </a:rPr>
              <a:t>Fizika, Računarske nauke, Diskretna matematika, Kombinatorika, Verovatnoća i statistika, itd.</a:t>
            </a:r>
            <a:endParaRPr sz="2400">
              <a:solidFill>
                <a:schemeClr val="lt1"/>
              </a:solidFill>
            </a:endParaRPr>
          </a:p>
        </p:txBody>
      </p:sp>
      <p:pic>
        <p:nvPicPr>
          <p:cNvPr id="431" name="Google Shape;431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41544" y="223200"/>
            <a:ext cx="2981932" cy="254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9100" y="1425769"/>
            <a:ext cx="1972931" cy="121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0325" y="1297619"/>
            <a:ext cx="1972925" cy="1467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E06666"/>
        </a:solidFill>
      </p:bgPr>
    </p:bg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34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Logika + Grafika = Video igrica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439" name="Google Shape;439;p34"/>
          <p:cNvPicPr preferRelativeResize="0"/>
          <p:nvPr/>
        </p:nvPicPr>
        <p:blipFill rotWithShape="1">
          <a:blip r:embed="rId3">
            <a:alphaModFix/>
          </a:blip>
          <a:srcRect b="19026" l="0" r="0" t="16759"/>
          <a:stretch/>
        </p:blipFill>
        <p:spPr>
          <a:xfrm>
            <a:off x="302525" y="2318525"/>
            <a:ext cx="4574000" cy="1884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61499" y="2173288"/>
            <a:ext cx="3863001" cy="2175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E06666"/>
        </a:solidFill>
      </p:bgPr>
    </p:bg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35"/>
          <p:cNvSpPr txBox="1"/>
          <p:nvPr>
            <p:ph type="title"/>
          </p:nvPr>
        </p:nvSpPr>
        <p:spPr>
          <a:xfrm>
            <a:off x="824000" y="187500"/>
            <a:ext cx="6474000" cy="414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Hvala na pažnji! :)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Obligatory end-slide memes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46" name="Google Shape;446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19825" y="1631407"/>
            <a:ext cx="3330624" cy="292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1100" y="1885625"/>
            <a:ext cx="4298202" cy="2417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E06666"/>
        </a:solidFill>
      </p:bgPr>
    </p:bg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5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Malo statistike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90" name="Google Shape;290;p15"/>
          <p:cNvSpPr txBox="1"/>
          <p:nvPr>
            <p:ph idx="1" type="body"/>
          </p:nvPr>
        </p:nvSpPr>
        <p:spPr>
          <a:xfrm>
            <a:off x="1361500" y="3201575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➔"/>
            </a:pPr>
            <a:r>
              <a:rPr lang="en" sz="2400">
                <a:solidFill>
                  <a:schemeClr val="lt1"/>
                </a:solidFill>
              </a:rPr>
              <a:t>Preko 2.5 milijardi igrača video igrica (2016)</a:t>
            </a:r>
            <a:endParaRPr sz="2400">
              <a:solidFill>
                <a:schemeClr val="lt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➔"/>
            </a:pPr>
            <a:r>
              <a:rPr lang="en" sz="2400">
                <a:solidFill>
                  <a:schemeClr val="lt1"/>
                </a:solidFill>
              </a:rPr>
              <a:t>53% programera PC igrica (2018)</a:t>
            </a:r>
            <a:endParaRPr sz="2400">
              <a:solidFill>
                <a:schemeClr val="lt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➔"/>
            </a:pPr>
            <a:r>
              <a:rPr lang="en" sz="2400">
                <a:solidFill>
                  <a:schemeClr val="lt1"/>
                </a:solidFill>
              </a:rPr>
              <a:t>38% programera mobilnih igrica (2018)</a:t>
            </a:r>
            <a:endParaRPr sz="2400">
              <a:solidFill>
                <a:schemeClr val="lt1"/>
              </a:solidFill>
            </a:endParaRPr>
          </a:p>
        </p:txBody>
      </p:sp>
      <p:pic>
        <p:nvPicPr>
          <p:cNvPr id="291" name="Google Shape;29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65825" y="1461800"/>
            <a:ext cx="2299450" cy="158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69625" y="1086209"/>
            <a:ext cx="3264675" cy="19588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E06666"/>
        </a:solidFill>
      </p:bgPr>
    </p:bg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6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Nezavisno od platforme, video igrice su u osnovi iste.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98" name="Google Shape;298;p16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</a:endParaRPr>
          </a:p>
        </p:txBody>
      </p:sp>
      <p:pic>
        <p:nvPicPr>
          <p:cNvPr id="299" name="Google Shape;29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6968" y="1597868"/>
            <a:ext cx="1719250" cy="171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35025" y="3545648"/>
            <a:ext cx="2036975" cy="135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7875" y="1990055"/>
            <a:ext cx="3301080" cy="135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39160" y="1635625"/>
            <a:ext cx="1629542" cy="325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E06666"/>
        </a:solidFill>
      </p:bgPr>
    </p:bg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7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Šta su zapravo video igrice?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308" name="Google Shape;30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5075" y="1597875"/>
            <a:ext cx="2267753" cy="324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50403" y="1597875"/>
            <a:ext cx="5516298" cy="3240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E06666"/>
        </a:solidFill>
      </p:bgPr>
    </p:bg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8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Šta su sve moguće akcije i na koji se način realizuju?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15" name="Google Shape;315;p18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</a:endParaRPr>
          </a:p>
        </p:txBody>
      </p:sp>
      <p:pic>
        <p:nvPicPr>
          <p:cNvPr id="316" name="Google Shape;31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3176" y="1808350"/>
            <a:ext cx="4309600" cy="2965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18"/>
          <p:cNvPicPr preferRelativeResize="0"/>
          <p:nvPr/>
        </p:nvPicPr>
        <p:blipFill rotWithShape="1">
          <a:blip r:embed="rId4">
            <a:alphaModFix/>
          </a:blip>
          <a:srcRect b="0" l="30213" r="28875" t="0"/>
          <a:stretch/>
        </p:blipFill>
        <p:spPr>
          <a:xfrm>
            <a:off x="5985425" y="1556713"/>
            <a:ext cx="2478976" cy="3408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E06666"/>
        </a:solidFill>
      </p:bgPr>
    </p:bg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9"/>
          <p:cNvSpPr txBox="1"/>
          <p:nvPr>
            <p:ph idx="1" type="body"/>
          </p:nvPr>
        </p:nvSpPr>
        <p:spPr>
          <a:xfrm>
            <a:off x="4968825" y="25717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➔"/>
            </a:pPr>
            <a:r>
              <a:rPr lang="en" sz="2400">
                <a:solidFill>
                  <a:schemeClr val="lt1"/>
                </a:solidFill>
              </a:rPr>
              <a:t>Kretanje ulevo</a:t>
            </a:r>
            <a:endParaRPr sz="2400">
              <a:solidFill>
                <a:schemeClr val="lt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➔"/>
            </a:pPr>
            <a:r>
              <a:rPr lang="en" sz="2400">
                <a:solidFill>
                  <a:schemeClr val="lt1"/>
                </a:solidFill>
              </a:rPr>
              <a:t>Kretanje udesno</a:t>
            </a:r>
            <a:endParaRPr sz="2400">
              <a:solidFill>
                <a:schemeClr val="lt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➔"/>
            </a:pPr>
            <a:r>
              <a:rPr lang="en" sz="2400">
                <a:solidFill>
                  <a:schemeClr val="lt1"/>
                </a:solidFill>
              </a:rPr>
              <a:t>Skakanje</a:t>
            </a:r>
            <a:endParaRPr sz="2400">
              <a:solidFill>
                <a:schemeClr val="lt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➔"/>
            </a:pPr>
            <a:r>
              <a:rPr lang="en" sz="2400">
                <a:solidFill>
                  <a:schemeClr val="lt1"/>
                </a:solidFill>
              </a:rPr>
              <a:t>Skakanje na neprijatelja</a:t>
            </a:r>
            <a:endParaRPr sz="2400">
              <a:solidFill>
                <a:schemeClr val="lt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➔"/>
            </a:pPr>
            <a:r>
              <a:rPr lang="en" sz="2400">
                <a:solidFill>
                  <a:schemeClr val="lt1"/>
                </a:solidFill>
              </a:rPr>
              <a:t>Skakanje ispod bloka</a:t>
            </a:r>
            <a:endParaRPr sz="2400">
              <a:solidFill>
                <a:schemeClr val="lt1"/>
              </a:solidFill>
            </a:endParaRPr>
          </a:p>
        </p:txBody>
      </p:sp>
      <p:pic>
        <p:nvPicPr>
          <p:cNvPr id="323" name="Google Shape;32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275" y="2119850"/>
            <a:ext cx="4430922" cy="2769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68825" y="203825"/>
            <a:ext cx="3868276" cy="2175900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19"/>
          <p:cNvSpPr txBox="1"/>
          <p:nvPr>
            <p:ph idx="1" type="body"/>
          </p:nvPr>
        </p:nvSpPr>
        <p:spPr>
          <a:xfrm>
            <a:off x="736700" y="717925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2800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rPr>
              <a:t>Super Phantom Cat</a:t>
            </a:r>
            <a:endParaRPr b="1" sz="2800">
              <a:solidFill>
                <a:schemeClr val="lt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E06666"/>
        </a:solidFill>
      </p:bgPr>
    </p:bg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0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Gde se tu onda nalazi matematika?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31" name="Google Shape;331;p20"/>
          <p:cNvSpPr txBox="1"/>
          <p:nvPr>
            <p:ph type="title"/>
          </p:nvPr>
        </p:nvSpPr>
        <p:spPr>
          <a:xfrm>
            <a:off x="753000" y="1666925"/>
            <a:ext cx="7638000" cy="311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lt1"/>
                </a:solidFill>
              </a:rPr>
              <a:t>Svuda gde ima:</a:t>
            </a:r>
            <a:endParaRPr sz="3600">
              <a:solidFill>
                <a:schemeClr val="lt1"/>
              </a:solidFill>
            </a:endParaRPr>
          </a:p>
          <a:p>
            <a:pPr indent="-457200" lvl="0" marL="13716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➔"/>
            </a:pPr>
            <a:r>
              <a:rPr lang="en" sz="3600">
                <a:solidFill>
                  <a:schemeClr val="lt1"/>
                </a:solidFill>
              </a:rPr>
              <a:t>Fizike</a:t>
            </a:r>
            <a:endParaRPr sz="3600">
              <a:solidFill>
                <a:schemeClr val="lt1"/>
              </a:solidFill>
            </a:endParaRPr>
          </a:p>
          <a:p>
            <a:pPr indent="-457200" lvl="0" marL="13716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➔"/>
            </a:pPr>
            <a:r>
              <a:rPr lang="en" sz="3600">
                <a:solidFill>
                  <a:schemeClr val="lt1"/>
                </a:solidFill>
              </a:rPr>
              <a:t>Kodiranja</a:t>
            </a:r>
            <a:endParaRPr sz="3600">
              <a:solidFill>
                <a:schemeClr val="lt1"/>
              </a:solidFill>
            </a:endParaRPr>
          </a:p>
          <a:p>
            <a:pPr indent="-457200" lvl="0" marL="13716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➔"/>
            </a:pPr>
            <a:r>
              <a:rPr lang="en" sz="3600">
                <a:solidFill>
                  <a:schemeClr val="lt1"/>
                </a:solidFill>
              </a:rPr>
              <a:t>Animacija</a:t>
            </a:r>
            <a:endParaRPr sz="3600">
              <a:solidFill>
                <a:schemeClr val="lt1"/>
              </a:solidFill>
            </a:endParaRPr>
          </a:p>
          <a:p>
            <a:pPr indent="-457200" lvl="0" marL="13716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➔"/>
            </a:pPr>
            <a:r>
              <a:rPr lang="en" sz="3600">
                <a:solidFill>
                  <a:schemeClr val="lt1"/>
                </a:solidFill>
              </a:rPr>
              <a:t>itd.</a:t>
            </a:r>
            <a:endParaRPr sz="3600">
              <a:solidFill>
                <a:schemeClr val="lt1"/>
              </a:solidFill>
            </a:endParaRPr>
          </a:p>
        </p:txBody>
      </p:sp>
      <p:pic>
        <p:nvPicPr>
          <p:cNvPr id="332" name="Google Shape;33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76825" y="1597875"/>
            <a:ext cx="2857500" cy="285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E06666"/>
        </a:solidFill>
      </p:bgPr>
    </p:bg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21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Koje su sve to oblasti matematike koje se sreću u programiranju video igrica?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38" name="Google Shape;338;p21"/>
          <p:cNvSpPr txBox="1"/>
          <p:nvPr>
            <p:ph idx="1" type="body"/>
          </p:nvPr>
        </p:nvSpPr>
        <p:spPr>
          <a:xfrm>
            <a:off x="4572000" y="1990050"/>
            <a:ext cx="41133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➔"/>
            </a:pPr>
            <a:r>
              <a:rPr lang="en" sz="2400">
                <a:solidFill>
                  <a:schemeClr val="lt1"/>
                </a:solidFill>
              </a:rPr>
              <a:t>Aritmetika</a:t>
            </a:r>
            <a:endParaRPr sz="2400">
              <a:solidFill>
                <a:schemeClr val="lt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➔"/>
            </a:pPr>
            <a:r>
              <a:rPr lang="en" sz="2400">
                <a:solidFill>
                  <a:schemeClr val="lt1"/>
                </a:solidFill>
              </a:rPr>
              <a:t>Algebra</a:t>
            </a:r>
            <a:endParaRPr sz="2400">
              <a:solidFill>
                <a:schemeClr val="lt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➔"/>
            </a:pPr>
            <a:r>
              <a:rPr lang="en" sz="2400">
                <a:solidFill>
                  <a:schemeClr val="lt1"/>
                </a:solidFill>
              </a:rPr>
              <a:t>Analiza</a:t>
            </a:r>
            <a:endParaRPr sz="2400">
              <a:solidFill>
                <a:schemeClr val="lt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➔"/>
            </a:pPr>
            <a:r>
              <a:rPr lang="en" sz="2400">
                <a:solidFill>
                  <a:schemeClr val="lt1"/>
                </a:solidFill>
              </a:rPr>
              <a:t>Geometrija</a:t>
            </a:r>
            <a:endParaRPr sz="2400">
              <a:solidFill>
                <a:schemeClr val="lt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➔"/>
            </a:pPr>
            <a:r>
              <a:rPr lang="en" sz="2400">
                <a:solidFill>
                  <a:schemeClr val="lt1"/>
                </a:solidFill>
              </a:rPr>
              <a:t>Primenjena matematika</a:t>
            </a:r>
            <a:endParaRPr sz="2400">
              <a:solidFill>
                <a:schemeClr val="lt1"/>
              </a:solidFill>
            </a:endParaRPr>
          </a:p>
        </p:txBody>
      </p:sp>
      <p:pic>
        <p:nvPicPr>
          <p:cNvPr id="339" name="Google Shape;339;p21"/>
          <p:cNvPicPr preferRelativeResize="0"/>
          <p:nvPr/>
        </p:nvPicPr>
        <p:blipFill rotWithShape="1">
          <a:blip r:embed="rId3">
            <a:alphaModFix/>
          </a:blip>
          <a:srcRect b="6086" l="14214" r="14782" t="6086"/>
          <a:stretch/>
        </p:blipFill>
        <p:spPr>
          <a:xfrm>
            <a:off x="1067850" y="1790288"/>
            <a:ext cx="2527275" cy="156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0099" y="3545650"/>
            <a:ext cx="3062800" cy="1460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