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990600"/>
            <a:ext cx="7406640" cy="1524000"/>
          </a:xfrm>
        </p:spPr>
        <p:txBody>
          <a:bodyPr>
            <a:noAutofit/>
          </a:bodyPr>
          <a:lstStyle/>
          <a:p>
            <a:pPr algn="ctr"/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Структура и организација рада школе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4191000"/>
            <a:ext cx="7406640" cy="2209800"/>
          </a:xfrm>
        </p:spPr>
        <p:txBody>
          <a:bodyPr>
            <a:normAutofit/>
          </a:bodyPr>
          <a:lstStyle/>
          <a:p>
            <a:pPr marL="0" lvl="0" algn="ctr" defTabSz="457200">
              <a:spcBef>
                <a:spcPts val="0"/>
              </a:spcBef>
              <a:buClrTx/>
              <a:buSzTx/>
            </a:pPr>
            <a:r>
              <a:rPr lang="sr-Cyrl-R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Литература: </a:t>
            </a:r>
            <a:r>
              <a:rPr lang="sr-Cyrl-C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Николић, Р., Јовановић, Б. И Илић, М. (2006) Школска педагогија. Учитељски факултетУжице, Филозофски факултет Бања Лука.</a:t>
            </a: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Доц.др Далиборка Поповић</a:t>
            </a: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Простор и време одржавања наставе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 обзиром на велики број ученика, разреда и наставних предмета неопходно је прецизно утврдити простор и време у коме ће се ове активности одвијати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Простор и време одржавања наставе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Ученици, наставници, сарадници и други субјекти у школи морају бити благовремено и прецизно упознати о месту(простору, објекту) у коме ће у одговарајућем временском термину бити организован наставни или неки други облик васпитно-обрезовног, ваннаставног или ваншколског рада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Простор и време одржавања наставе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Технички и технолошки услови, здравствено хигијенске норме</a:t>
            </a: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Опреме и прибори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Одговајући простори</a:t>
            </a:r>
          </a:p>
          <a:p>
            <a:endParaRPr lang="sr-Cyrl-R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Развијање односа према јавној средини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школском простору треба да влада одговарајући мир, ред, чистоћа и култура његовог коришћења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Ученике треба ангажовати у пословима </a:t>
            </a:r>
            <a:r>
              <a:rPr lang="sr-Cyrl-RS" smtClean="0">
                <a:latin typeface="Times New Roman" pitchFamily="18" charset="0"/>
                <a:cs typeface="Times New Roman" pitchFamily="18" charset="0"/>
              </a:rPr>
              <a:t>уређивања, опламењивања, одржавања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реда у школском простору и развоју радно-еколошке културе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Специфичности школе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Материјално-технички услови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Наставни кадар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Специфично социокултурно окружење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Различит ниво остварености и могућности сарадње са друштвеном средином и родитељима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Организација активности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Школа доприноси очувању здравља и подстицању психофизичког развоја ученика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Тимска настава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Микронастава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Настава на даљину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Додатни и допунски васпитно-образовни рад</a:t>
            </a: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Корективни педагошки рад</a:t>
            </a: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Изборна и факултативна настава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Рекреативна настава</a:t>
            </a:r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Школа и култура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Школа је замишљена као отворена институција која је интегрисана у свом друштвеном окружењу и која је истовремено средиште културног живота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Посета ученика музејима, позориштима, предузећима, спортским објектима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ученике су веома занимљиви сусретинса познатим јавним, научним, културним, спортским и другим радницима.</a:t>
            </a:r>
          </a:p>
          <a:p>
            <a:endParaRPr lang="sr-Cyrl-R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Сарадња школе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Настава и друге активности</a:t>
            </a: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Педагошке,  културне,  ваншколске, друштвене активности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Организациони аспект рада савремене школе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Садржаја рада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Субјеката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Времена</a:t>
            </a:r>
          </a:p>
          <a:p>
            <a:pPr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Простора и средстава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Организациони аспект рада савремене школе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непосредни васпитно-образовни рад са ученицима ангажују се стручњаци различитих профила:</a:t>
            </a:r>
            <a:br>
              <a:rPr lang="sr-Cyrl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учитељи, наставници, педагози, психолози, социјални радници и специјални педагози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Школа као друштвена и васпитна средина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Социјални и интерперсонални односи и клима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Планиран и позитивни васпитно-образовни утицаји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Догађаји и односи који често измичу контроли(различити облици неприлагођеног понашања)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Сарадња наставника са родитељима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139</TotalTime>
  <Words>347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Структура и организација рада школе</vt:lpstr>
      <vt:lpstr>Специфичности школе</vt:lpstr>
      <vt:lpstr>Организација активности </vt:lpstr>
      <vt:lpstr>PowerPoint Presentation</vt:lpstr>
      <vt:lpstr>Школа и култура</vt:lpstr>
      <vt:lpstr>Сарадња школе</vt:lpstr>
      <vt:lpstr>Организациони аспект рада савремене школе</vt:lpstr>
      <vt:lpstr>Организациони аспект рада савремене школе</vt:lpstr>
      <vt:lpstr>Школа као друштвена и васпитна средина</vt:lpstr>
      <vt:lpstr>Простор и време одржавања наставе</vt:lpstr>
      <vt:lpstr>Простор и време одржавања наставе</vt:lpstr>
      <vt:lpstr>Простор и време одржавања наставе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и организација рада школе</dc:title>
  <dc:creator>MyPC</dc:creator>
  <cp:lastModifiedBy>asus</cp:lastModifiedBy>
  <cp:revision>32</cp:revision>
  <dcterms:created xsi:type="dcterms:W3CDTF">2006-08-16T00:00:00Z</dcterms:created>
  <dcterms:modified xsi:type="dcterms:W3CDTF">2020-03-22T00:21:14Z</dcterms:modified>
</cp:coreProperties>
</file>