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  <p:sldMasterId id="2147483899" r:id="rId2"/>
  </p:sldMasterIdLst>
  <p:notesMasterIdLst>
    <p:notesMasterId r:id="rId70"/>
  </p:notesMasterIdLst>
  <p:sldIdLst>
    <p:sldId id="256" r:id="rId3"/>
    <p:sldId id="473" r:id="rId4"/>
    <p:sldId id="555" r:id="rId5"/>
    <p:sldId id="558" r:id="rId6"/>
    <p:sldId id="559" r:id="rId7"/>
    <p:sldId id="579" r:id="rId8"/>
    <p:sldId id="265" r:id="rId9"/>
    <p:sldId id="560" r:id="rId10"/>
    <p:sldId id="562" r:id="rId11"/>
    <p:sldId id="566" r:id="rId12"/>
    <p:sldId id="563" r:id="rId13"/>
    <p:sldId id="564" r:id="rId14"/>
    <p:sldId id="565" r:id="rId15"/>
    <p:sldId id="569" r:id="rId16"/>
    <p:sldId id="561" r:id="rId17"/>
    <p:sldId id="570" r:id="rId18"/>
    <p:sldId id="567" r:id="rId19"/>
    <p:sldId id="572" r:id="rId20"/>
    <p:sldId id="573" r:id="rId21"/>
    <p:sldId id="574" r:id="rId22"/>
    <p:sldId id="576" r:id="rId23"/>
    <p:sldId id="577" r:id="rId24"/>
    <p:sldId id="578" r:id="rId25"/>
    <p:sldId id="580" r:id="rId26"/>
    <p:sldId id="581" r:id="rId27"/>
    <p:sldId id="582" r:id="rId28"/>
    <p:sldId id="583" r:id="rId29"/>
    <p:sldId id="584" r:id="rId30"/>
    <p:sldId id="585" r:id="rId31"/>
    <p:sldId id="586" r:id="rId32"/>
    <p:sldId id="587" r:id="rId33"/>
    <p:sldId id="588" r:id="rId34"/>
    <p:sldId id="589" r:id="rId35"/>
    <p:sldId id="590" r:id="rId36"/>
    <p:sldId id="591" r:id="rId37"/>
    <p:sldId id="592" r:id="rId38"/>
    <p:sldId id="593" r:id="rId39"/>
    <p:sldId id="594" r:id="rId40"/>
    <p:sldId id="595" r:id="rId41"/>
    <p:sldId id="596" r:id="rId42"/>
    <p:sldId id="597" r:id="rId43"/>
    <p:sldId id="631" r:id="rId44"/>
    <p:sldId id="618" r:id="rId45"/>
    <p:sldId id="619" r:id="rId46"/>
    <p:sldId id="620" r:id="rId47"/>
    <p:sldId id="621" r:id="rId48"/>
    <p:sldId id="598" r:id="rId49"/>
    <p:sldId id="617" r:id="rId50"/>
    <p:sldId id="599" r:id="rId51"/>
    <p:sldId id="602" r:id="rId52"/>
    <p:sldId id="603" r:id="rId53"/>
    <p:sldId id="605" r:id="rId54"/>
    <p:sldId id="604" r:id="rId55"/>
    <p:sldId id="606" r:id="rId56"/>
    <p:sldId id="607" r:id="rId57"/>
    <p:sldId id="608" r:id="rId58"/>
    <p:sldId id="609" r:id="rId59"/>
    <p:sldId id="610" r:id="rId60"/>
    <p:sldId id="611" r:id="rId61"/>
    <p:sldId id="616" r:id="rId62"/>
    <p:sldId id="632" r:id="rId63"/>
    <p:sldId id="629" r:id="rId64"/>
    <p:sldId id="622" r:id="rId65"/>
    <p:sldId id="623" r:id="rId66"/>
    <p:sldId id="624" r:id="rId67"/>
    <p:sldId id="633" r:id="rId68"/>
    <p:sldId id="634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76" d="100"/>
          <a:sy n="76" d="100"/>
        </p:scale>
        <p:origin x="421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3:16.9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2780 365 1664,'0'0'8696,"-26"-3"-7992,9-5-669,1 0 0,1-1 0,-1-1 0,1-1 0,1 0 0,0-1 0,-16-18 0,9 10-31,0 2 0,-25-18 0,5 9-18,-80-48 6,103 65-42,-1 1 0,0 1 1,-1 0-1,-37-7 0,-23 1-166,-116-4 1,-82 13-163,243 5 366,-74 5 7,1 4 1,-118 27-1,63-16 13,102-15-8,-106 24-1,114-16-50,1 3 0,-71 31-1,116-43-14,0 0-1,0 1 0,0 0 1,1 0-1,-1 0 0,1 1 0,1 0 1,-8 9-1,-36 61-515,10-15 608,-45 55-10,5 4-1,-96 194 1,158-270-9,2 0 0,2 1 1,2 1-1,-7 70 0,8-52 4,5-23 5,3 0 0,5 76 1,-2-106-9,1 0-1,0 0 1,1 0 0,0 0-1,0-1 1,8 15 0,36 62 164,-24-48-23,-5-9-97,1-1 0,2 0 0,1-2 1,36 36-1,114 84 15,-90-79-97,-52-42 9,0-1-1,2-2 1,0-1-1,1-1 1,46 20-1,13 0 31,-43-18 5,1-2 1,97 26-1,-97-39 55,0-3 1,1-2-1,65-4 0,-35 0-46,-27-3 1,0-1 0,-1-4 0,58-15 1,-16 3-34,70-20 14,-1-6 0,190-84 0,-309 112-15,-2-1 1,0-2-1,-1-3 1,-2-1-1,0-1 1,-2-3 0,-1-1-1,-1-2 1,31-37-1,-40 34-38,-1-1-1,-2-2 0,-1 0 1,21-54-1,-13 16-124,30-115 0,-47 134 131,-3 0 1,5-97 0,-12-120 88,-4 183-60,0 84-65,0-1 1,0 0-1,-1 0 0,0 1 0,-1-1 0,0 1 0,0-1 0,-1 1 0,0 0 0,0 0 0,-1 0 1,0 0-1,0 0 0,-1 1 0,0 0 0,0 0 0,-1 0 0,1 1 0,-2 0 0,1 0 1,-9-6-1,-4-2-325,-1 1-1,0 1 1,-1 1 0,-1 1 0,1 1 0,-2 0 0,-41-9 0,-5 5-372,-92-8 0,75 14-108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7:36.7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1608,'0'0'4755,"5"2"-4038,4 1-594,0 0-1,0-1 1,0 0 0,0 0-1,0-1 1,13 0-1,67-2 797,-34-1-670,79-8-3800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3.0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65 0 864</inkml:trace>
  <inkml:trace contextRef="#ctx0" brushRef="#br0" timeOffset="1">65 0 864,'-64'120'6097,"70"-120"-6000,5 0-17,9 0 0,7 0 24,11 0-104,6 0-144,-3 0-385,24-12-543,-17-1-304,-7 1-320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3.7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60 336,'0'0'6879,"-1"0"-6855,0 0 1,0 0-1,0 0 1,0 0-1,0 0 1,0 0-1,0 0 1,0 0-1,0 0 1,0 1-1,0-1 1,0 0-1,0 1 1,0-1-1,0 1 1,0-1-1,0 1 1,-1 0-1,-3 6-30,0 1 0,0 0 0,1 0 0,0 0-1,0 1 1,1-1 0,0 1 0,1 0 0,0 0-1,-1 10 1,0 12-90,1 51 0,2-56 63,0-23 28,0 1 1,1 0-1,-1 0 1,1 0-1,0 0 1,0 0-1,0-1 0,1 1 1,-1 0-1,1-1 1,0 1-1,0-1 1,0 0-1,0 1 1,0-1-1,1 0 0,0 0 1,-1-1-1,1 1 1,0 0-1,1-1 1,-1 0-1,0 0 0,1 0 1,-1 0-1,1 0 1,5 1-1,5 2-6,0-2-1,0 0 0,0 0 1,0-1-1,1-1 0,17 0 1,-30-2 22,0 1 0,1 0 1,-1-1-1,0 1 0,1-1 0,-1 0 1,0 0-1,0 0 0,0 0 1,0 0-1,0 0 0,0-1 1,0 1-1,0-1 0,0 1 1,0-1-1,-1 0 0,1 1 1,-1-1-1,1 0 0,-1 0 1,0 0-1,0 0 0,0-1 1,2-3-1,-1-1 37,1 0 0,-1-1 0,0 1 0,-1-1 0,0 1 0,1-15 0,-2-6-23,-7-55 0,5 73-48,0 0 1,-1 0-1,0 0 1,-1 0 0,0 0-1,-1 1 1,0 0 0,-8-13-1,6 13-3,1 0 1,-1 1-1,-1 0 0,0 0 0,0 0 0,0 1 0,-1 1 0,-18-11 1,23 14-67,0 1 0,-1 1 1,1-1-1,-1 0 0,0 1 1,1 0-1,-1 0 0,0 0 1,0 1-1,0 0 0,0 0 1,1 0-1,-1 0 1,0 1-1,0 0 0,0 0 1,1 0-1,-1 0 0,0 1 1,1 0-1,-1 0 0,-3 3 1,4-3-125,0 1 0,0 0 0,0 1 0,0-1 1,1 0-1,-3 5 0,-19 25-1461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4.9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3 1360,'0'0'6906,"1"-1"-6850,-1 1 0,1 0 0,-1 0 0,1-1 0,0 1 0,-1 0-1,1 0 1,0 0 0,-1-1 0,1 1 0,0 0 0,-1 0 0,1 0 0,0 0 0,-1 0 0,1 0 0,0 1 0,0-1 0,-1 0 0,1 0 0,-1 0 0,1 1 0,0-1 0,0 1 0,10 12-76,0 1-1,-1 0 1,-1 0 0,-1 1 0,12 28 0,-17-38 13,16 42 9,-1 1 0,-3 1 0,16 90 0,-28-117-120,-1 1 1,-1 33 0,-2-30-103,1-19 154,-1-1 0,1 0 1,-2 1-1,1-1 0,-1 0 1,0 0-1,0 0 0,-1 0 0,0 0 1,0-1-1,0 1 0,0-1 1,-1 0-1,0 0 0,0 0 1,-8 7-1,0 1-172,-51 56-1876,-4-7-1806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6.2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0 624,'0'0'4546,"10"62"-2596,-8 164-896,-3-118-970,-10 18 155,6-85-1692,0 54 0,6-100 1190,-1 0 1,1 1 0,1-1-1,-1 1 1,1 0 0,-1-1 0,1 1-1,1 0 1,3-6 0,-1 1-153,12-21-1018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6.6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1 936,'0'0'4013,"3"13"-3593,11 396 1196,-14-396-1946,-1-1-1,0 1 0,-1-1 1,0 0-1,-6 16 0,1-19-2744,1-8 1149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6.9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62 2481,'0'0'5105,"116"-46"-4849,-75 37-176,-3 3-80,10 6-216,-11 0-761,-10 0-1607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7.4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1 249 3993,'0'0'5353,"0"-16"-4777,1 13-586,0-1 1,0 1-1,0-1 0,1 1 1,-1 0-1,1 0 0,0-1 1,0 1-1,4-5 0,8-15-89,-4 3-28,1 1 0,16-19-1,-16 23-132,-1-1 0,0 0-1,13-31 1,-29 106-160,-5-10-111,2 2-1,2-1 1,0 59-1,7-91-968,0-7-164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8.1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1 1696,'0'0'3837,"-5"3"-3586,-3 3-152,1 0 0,0 1 0,0-1 0,0 2 1,1-1-1,0 1 0,1 0 0,-1 0 0,2 1 0,-1-1 0,-3 10 1,-6 18 120,-16 56 1,19-52-203,2 0 0,2 1 1,2 0-1,1 0 0,2 0 1,6 70-1,-3-106-74,0-1 0,0 0 0,0 1 0,0-1 1,1 0-1,-1 0 0,1 0 0,0 0 0,0 0 0,1-1 0,-1 1 0,1-1 1,0 1-1,0-1 0,0 0 0,0 0 0,1 0 0,5 3 0,1 0-540,0-1 0,0 0-1,0 0 1,1-1 0,21 5-1,4-2-2306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9.1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4 1200,'0'0'3866,"-1"-1"-3829,1 1-1,0 0 0,0 0 1,0 0-1,0 0 0,0 0 1,0 0-1,0-1 0,0 1 0,0 0 1,0 0-1,0 0 0,0 0 1,0 0-1,0 0 0,0 0 1,-1-1-1,1 1 0,0 0 0,0 0 1,0 0-1,0 0 0,0 0 1,0 0-1,0 0 0,-1 0 1,1 0-1,0 0 0,0 0 0,0 0 1,0 0-1,0 0 0,-1 0 1,1 0-1,0 0 0,0 0 1,0 0-1,0 0 0,0 0 0,-1 0 1,1 0-1,0 0 0,0 0 1,0 0-1,0 0 0,0 0 1,0 0-1,-1 0 0,1 0 0,0 0 1,0 0-1,0 1 0,0-1 1,0 0-1,0 0 0,0 0 0,0 0 1,0 0-1,0 0 0,-1 1 1,1-1-1,0 0 0,0 0 1,-8 81 75,4 155 0,5-132-68,-1-103-45,0-1 1,0 1-1,0 0 1,0-1 0,0 1-1,0 0 1,0-1-1,0 1 1,0-1 0,0 1-1,0 0 1,0-1-1,1 1 1,-1 0-1,0-1 1,0 1 0,1-1-1,-1 1 1,0 0-1,1-1 1,-1 1 0,0-1-1,1 1 1,-1-1-1,1 1 1,-1-1 0,1 0-1,-1 1 1,1-1-1,0 1 1,-1-1-1,1 0 1,-1 0 0,1 1-1,0-1 1,-1 0-1,2 0 1,-1 0-1,0 0-1,0 0 1,0-1-1,0 1 1,-1 0 0,1-1-1,0 1 1,0-1-1,0 1 1,0-1 0,-1 0-1,1 1 1,0-1-1,0 0 1,-1 0 0,1 1-1,-1-1 1,1 0-1,-1 0 1,1 0-1,-1 0 1,1 1 0,0-3-1,32-117-350,-19 77-75,2 1-1,2 1 1,2 0-1,38-58 0,-57 98 388,1-1-1,0 1 1,-1 0-1,1-1 0,0 1 1,0 0-1,0 0 1,-1 0-1,1 0 1,0 1-1,1-1 0,-1 0 1,0 1-1,0-1 1,0 1-1,0 0 0,0 0 1,0 0-1,1 0 1,-1 0-1,0 0 0,0 1 1,2 0-1,54 14-607,-49-12 335,13 3-774,-1-2-865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40.3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1672,'0'0'7318,"11"0"-7410,128 1 702,-68 0-1678,0 0-4781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7:37.1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27 120,'0'0'7848,"7"0"-6911,66 0 155,115-17 1,-150 12-2838,75 0 0,-90 5-918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40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 1296,'0'0'5245,"15"0"-4723,144-5-83,-52-6-4350,-84 8 2520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41.6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110 0 360,'0'0'8505,"-8"23"-8367,-63 250-527,42-86-2811,28-127 581,1-41 792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42.9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74 2232,'0'0'5423,"-1"0"-5352,0 0 0,1-1-1,-1 1 1,0 0 0,0 0 0,0-1 0,0 1 0,0 0-1,1 0 1,-1 0 0,0 0 0,0 0 0,0 0 0,0 0-1,0 1 1,0-1 0,0 0 0,-4 5-71,2 0-1,-1 0 1,1 0-1,-1 0 1,1 0 0,1 1-1,-1 0 1,1-1 0,0 1-1,0 0 1,-1 7 0,0-3-12,0 8-28,0 1-1,1 0 1,0 0-1,2 0 1,0 0 0,5 27-1,-5-42 26,1 1 0,0 0 0,0 0-1,0-1 1,1 1 0,0-1 0,-1 1-1,2-1 1,-1 1 0,0-1 0,1 0 0,0 0-1,0-1 1,0 1 0,0 0 0,1-1-1,0 0 1,-1 0 0,1 0 0,0 0 0,0-1-1,1 1 1,-1-1 0,0 0 0,1 0-1,-1-1 1,1 1 0,0-1 0,0 0 0,-1 0-1,1-1 1,0 1 0,8-2 0,-9 2 38,-1-1 1,1 0 0,-1 0-1,1-1 1,-1 1 0,1-1-1,-1 1 1,1-1 0,-1-1-1,1 1 1,-1 0 0,0-1-1,0 1 1,1-1-1,-1 0 1,-1 0 0,1 0-1,0-1 1,0 1 0,-1-1-1,1 1 1,-1-1 0,0 0-1,0 0 1,0 0 0,0 0-1,0 0 1,-1 0 0,3-7-1,0-3 83,1 1 0,-2 0 0,0-1-1,0 0 1,-1 0 0,1-15 0,-5-79 155,2 91-249,0 11-28,0-1-1,-1 1 1,0-1 0,1 1 0,-2 0-1,1-1 1,-1 1 0,1 0 0,-1 0 0,-1 0-1,1 0 1,-1 0 0,0 1 0,0-1-1,0 1 1,-1-1 0,1 1 0,-1 0-1,0 1 1,0-1 0,-1 1 0,1 0 0,-1 0-1,1 0 1,-1 0 0,0 1 0,0 0-1,0 0 1,-1 0 0,1 1 0,0-1 0,-1 1-1,1 1 1,0-1 0,-9 1 0,9 0-294,1 0 1,-1 0-1,1 1 1,-1 0-1,1 0 1,-1 0-1,1 0 1,-1 1-1,1-1 1,0 1-1,0 1 1,0-1 0,0 0-1,0 1 1,0 0-1,1 0 1,-1 0-1,-5 7 1,-11 6-2240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43.7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185 1 256,'0'0'8144,"21"1"-7078,-18 0-1065,-1 1 1,1-1-1,-1 1 0,0 0 1,0 0-1,0 0 1,0 0-1,0 0 0,-1 1 1,1-1-1,0 0 0,-1 1 1,2 3-1,19 42 78,-17-37-50,2 8 13,0 0 1,-1 0-1,-1 0 1,-1 1-1,2 27 1,-2 101 106,-4-116-129,-2-9-44,0 0-1,-2 0 1,0 0 0,-2-1 0,0 0-1,-2 0 1,0-1 0,-11 21 0,-9 11-617,-60 87 1,24-53-1135,2-11-1847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28.4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55 108 80,'0'0'807,"10"-25"3930,-10-57-1220,0 105-3855,-12 215 504,-37 139-109,46-307 30,2-41-4766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29.1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1 784,'0'0'4669,"0"26"-2720,1 92-1905,-5 186 145,-17-133-118,15-126 15,-1 0-379,7-14-3895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29.5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17 960,'0'0'5724,"2"-8"-4616,16 4-1181,-1 2-1,1 0 0,-1 1 1,1 1-1,23 3 0,12-1-1784,-32-2 495,-4 0-285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0.4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1 1064,'0'0'5089,"-7"22"-5095,4-10-6,-1 1 1,1 0 0,1 0-1,1 0 1,0 1 0,0-1 0,1 0-1,3 23 1,-1 10-187,-1-46 193,-1 1 0,0 0 0,1 0 0,-1-1 0,1 1 0,-1 0 1,1-1-1,-1 1 0,1-1 0,-1 1 0,1-1 0,0 1 0,-1-1 1,1 1-1,0-1 0,-1 1 0,1-1 0,0 0 0,0 0 1,-1 1-1,1-1 0,0 0 0,0 0 0,0 0 0,-1 0 0,1 0 1,0 0-1,0 0 0,0 0 0,1 0 0,29-2 373,-26 1-340,0-1-1,-1 0 1,1 0-1,0 0 1,-1-1 0,0 1-1,0-1 1,0 0 0,0 0-1,0-1 1,0 1-1,-1-1 1,0 0 0,1 0-1,2-6 1,-2 5 5,0-1 0,0 0 1,-1 0-1,0-1 0,0 1 1,0 0-1,-1-1 0,0 0 1,0 0-1,1-12 0,-3 17-20,0-1-1,0 1 1,0 0-1,0-1 1,0 1-1,0-1 0,-1 1 1,1-1-1,-1 1 1,0 0-1,0 0 1,0-1-1,0 1 1,0 0-1,-3-4 1,1 4-56,0-1 0,-1 1 0,1 0 0,0 1-1,-1-1 1,0 1 0,1-1 0,-7 0 0,-1-2-116,-5 1-534,-1 0-1,0 2 0,0 0 0,0 0 0,-32 4 0,47-2 572,-19 1-1286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1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124 0 656,'0'0'6423,"-22"19"-5492,10 1-937,1 0 1,1 0 0,1 0-1,1 2 1,-8 32 0,-15 115-27,27-114-22,3 76 1,2-59 8,0-70-94,-1 0 0,0 0 0,1 0 0,-1-1 1,1 1-1,-1 0 0,1 0 0,0-1 1,0 1-1,0 0 0,0-1 0,0 1 0,0-1 1,0 1-1,1-1 0,-1 1 0,0-1 0,1 0 1,-1 0-1,1 0 0,0 0 0,-1 0 0,1 0 1,0 0-1,-1 0 0,3 0 0,9 0-1450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2.1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13 1168,'0'0'4705,"0"49"-3183,0-45-1523,0 87 89,-13 98 1,12-106 478,1-122-658,1 0 1,13-71-1,-11 95-22,1 1-1,0 0 0,1 0 0,0 0 0,2 1 1,-1-1-1,2 1 0,0 1 0,0 0 1,17-20-1,-18 26-40,-1-1 1,1 0-1,0 1 1,0 1 0,1-1-1,0 1 1,0 0-1,0 1 1,1 0-1,-1 0 1,1 1 0,0 0-1,0 1 1,0 0-1,0 0 1,0 1-1,1 0 1,13 0-1,-21 1-220,-2 6-1041,0 1-191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7:37.5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598 0 3001,'0'0'6730,"-11"6"-6407,-24 16-221,1 1-1,1 2 0,-36 36 1,-282 270-70,308-288-498,21-10-4735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2.7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1064,'0'0'5916,"19"0"-5837,106 0-713,-41 0-3366,-76 0 2687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3.0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65 0 864</inkml:trace>
  <inkml:trace contextRef="#ctx0" brushRef="#br0" timeOffset="1">65 0 864,'-64'120'6097,"70"-120"-6000,5 0-17,9 0 0,7 0 24,11 0-104,6 0-144,-3 0-385,24-12-543,-17-1-304,-7 1-320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3.7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60 336,'0'0'6879,"-1"0"-6855,0 0 1,0 0-1,0 0 1,0 0-1,0 0 1,0 0-1,0 0 1,0 0-1,0 0 1,0 1-1,0-1 1,0 0-1,0 1 1,0-1-1,0 1 1,0-1-1,0 1 1,-1 0-1,-3 6-30,0 1 0,0 0 0,1 0 0,0 0-1,0 1 1,1-1 0,0 1 0,1 0 0,0 0-1,-1 10 1,0 12-90,1 51 0,2-56 63,0-23 28,0 1 1,1 0-1,-1 0 1,1 0-1,0 0 1,0 0-1,0-1 0,1 1 1,-1 0-1,1-1 1,0 1-1,0-1 1,0 0-1,0 1 1,0-1-1,1 0 0,0 0 1,-1-1-1,1 1 1,0 0-1,1-1 1,-1 0-1,0 0 0,1 0 1,-1 0-1,1 0 1,5 1-1,5 2-6,0-2-1,0 0 0,0 0 1,0-1-1,1-1 0,17 0 1,-30-2 22,0 1 0,1 0 1,-1-1-1,0 1 0,1-1 0,-1 0 1,0 0-1,0 0 0,0 0 1,0 0-1,0 0 0,0-1 1,0 1-1,0-1 0,0 1 1,0-1-1,-1 0 0,1 1 1,-1-1-1,1 0 0,-1 0 1,0 0-1,0 0 0,0-1 1,2-3-1,-1-1 37,1 0 0,-1-1 0,0 1 0,-1-1 0,0 1 0,1-15 0,-2-6-23,-7-55 0,5 73-48,0 0 1,-1 0-1,0 0 1,-1 0 0,0 0-1,-1 1 1,0 0 0,-8-13-1,6 13-3,1 0 1,-1 1-1,-1 0 0,0 0 0,0 0 0,0 1 0,-1 1 0,-18-11 1,23 14-67,0 1 0,-1 1 1,1-1-1,-1 0 0,0 1 1,1 0-1,-1 0 0,0 0 1,0 1-1,0 0 0,0 0 1,1 0-1,-1 0 1,0 1-1,0 0 0,0 0 1,1 0-1,-1 0 0,0 1 1,1 0-1,-1 0 0,-3 3 1,4-3-125,0 1 0,0 0 0,0 1 0,0-1 1,1 0-1,-3 5 0,-19 25-1461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4.9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3 1360,'0'0'6906,"1"-1"-6850,-1 1 0,1 0 0,-1 0 0,1-1 0,0 1 0,-1 0-1,1 0 1,0 0 0,-1-1 0,1 1 0,0 0 0,-1 0 0,1 0 0,0 0 0,-1 0 0,1 0 0,0 1 0,0-1 0,-1 0 0,1 0 0,-1 0 0,1 1 0,0-1 0,0 1 0,10 12-76,0 1-1,-1 0 1,-1 0 0,-1 1 0,12 28 0,-17-38 13,16 42 9,-1 1 0,-3 1 0,16 90 0,-28-117-120,-1 1 1,-1 33 0,-2-30-103,1-19 154,-1-1 0,1 0 1,-2 1-1,1-1 0,-1 0 1,0 0-1,0 0 0,-1 0 0,0 0 1,0-1-1,0 1 0,0-1 1,-1 0-1,0 0 0,0 0 1,-8 7-1,0 1-172,-51 56-1876,-4-7-1806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6.2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0 624,'0'0'4546,"10"62"-2596,-8 164-896,-3-118-970,-10 18 155,6-85-1692,0 54 0,6-100 1190,-1 0 1,1 1 0,1-1-1,-1 1 1,1 0 0,-1-1 0,1 1-1,1 0 1,3-6 0,-1 1-153,12-21-1018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6.6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1 936,'0'0'4013,"3"13"-3593,11 396 1196,-14-396-1946,-1-1-1,0 1 0,-1-1 1,0 0-1,-6 16 0,1-19-2744,1-8 1149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6.9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62 2481,'0'0'5105,"116"-46"-4849,-75 37-176,-3 3-80,10 6-216,-11 0-761,-10 0-1607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7.4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1 249 3993,'0'0'5353,"0"-16"-4777,1 13-586,0-1 1,0 1-1,0-1 0,1 1 1,-1 0-1,1 0 0,0-1 1,0 1-1,4-5 0,8-15-89,-4 3-28,1 1 0,16-19-1,-16 23-132,-1-1 0,0 0-1,13-31 1,-29 106-160,-5-10-111,2 2-1,2-1 1,0 59-1,7-91-968,0-7-164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8.1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1 1696,'0'0'3837,"-5"3"-3586,-3 3-152,1 0 0,0 1 0,0-1 0,0 2 1,1-1-1,0 1 0,1 0 0,-1 0 0,2 1 0,-1-1 0,-3 10 1,-6 18 120,-16 56 1,19-52-203,2 0 0,2 1 1,2 0-1,1 0 0,2 0 1,6 70-1,-3-106-74,0-1 0,0 0 0,0 1 0,0-1 1,1 0-1,-1 0 0,1 0 0,0 0 0,0 0 0,1-1 0,-1 1 0,1-1 1,0 1-1,0-1 0,0 0 0,0 0 0,1 0 0,5 3 0,1 0-540,0-1 0,0 0-1,0 0 1,1-1 0,21 5-1,4-2-2306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9.1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4 1200,'0'0'3866,"-1"-1"-3829,1 1-1,0 0 0,0 0 1,0 0-1,0 0 0,0 0 1,0 0-1,0-1 0,0 1 0,0 0 1,0 0-1,0 0 0,0 0 1,0 0-1,0 0 0,0 0 1,-1-1-1,1 1 0,0 0 0,0 0 1,0 0-1,0 0 0,0 0 1,0 0-1,0 0 0,-1 0 1,1 0-1,0 0 0,0 0 0,0 0 1,0 0-1,0 0 0,-1 0 1,1 0-1,0 0 0,0 0 1,0 0-1,0 0 0,0 0 0,-1 0 1,1 0-1,0 0 0,0 0 1,0 0-1,0 0 0,0 0 1,0 0-1,-1 0 0,1 0 0,0 0 1,0 0-1,0 1 0,0-1 1,0 0-1,0 0 0,0 0 0,0 0 1,0 0-1,0 0 0,-1 1 1,1-1-1,0 0 0,0 0 1,-8 81 75,4 155 0,5-132-68,-1-103-45,0-1 1,0 1-1,0 0 1,0-1 0,0 1-1,0 0 1,0-1-1,0 1 1,0-1 0,0 1-1,0 0 1,0-1-1,1 1 1,-1 0-1,0-1 1,0 1 0,1-1-1,-1 1 1,0 0-1,1-1 1,-1 1 0,0-1-1,1 1 1,-1-1-1,1 1 1,-1-1 0,1 0-1,-1 1 1,1-1-1,0 1 1,-1-1-1,1 0 1,-1 0 0,1 1-1,0-1 1,-1 0-1,2 0 1,-1 0-1,0 0-1,0 0 1,0-1-1,0 1 1,-1 0 0,1-1-1,0 1 1,0-1-1,0 1 1,0-1 0,-1 0-1,1 1 1,0-1-1,0 0 1,-1 0 0,1 1-1,-1-1 1,1 0-1,-1 0 1,1 0-1,-1 0 1,1 1 0,0-3-1,32-117-350,-19 77-75,2 1-1,2 1 1,2 0-1,38-58 0,-57 98 388,1-1-1,0 1 1,-1 0-1,1-1 0,0 1 1,0 0-1,0 0 1,-1 0-1,1 0 1,0 1-1,1-1 0,-1 0 1,0 1-1,0-1 1,0 1-1,0 0 0,0 0 1,0 0-1,1 0 1,-1 0-1,0 0 0,0 1 1,2 0-1,54 14-607,-49-12 335,13 3-774,-1-2-865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7:37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1 744,'0'0'6555,"14"15"-5774,45 52-128,-48-53-494,0 1 1,-2 0 0,0 0 0,0 1-1,-2 0 1,0 1 0,-1 0 0,0 0 0,-2 0-1,0 1 1,2 23 0,9 30 20,-5-35-133,1-1 1,1 0-1,27 51 0,-32-72-324,1-1 1,0 0-1,1 0 1,1-1 0,0 0-1,0-1 1,1 0-1,1-1 1,0 0-1,0-1 1,16 9 0,1-2-1969,-5-5-723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40.3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1672,'0'0'7318,"11"0"-7410,128 1 702,-68 0-1678,0 0-4781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40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 1296,'0'0'5245,"15"0"-4723,144-5-83,-52-6-4350,-84 8 2520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41.6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110 0 360,'0'0'8505,"-8"23"-8367,-63 250-527,42-86-2811,28-127 581,1-41 792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42.9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74 2232,'0'0'5423,"-1"0"-5352,0 0 0,1-1-1,-1 1 1,0 0 0,0 0 0,0-1 0,0 1 0,0 0-1,1 0 1,-1 0 0,0 0 0,0 0 0,0 0 0,0 0-1,0 1 1,0-1 0,0 0 0,-4 5-71,2 0-1,-1 0 1,1 0-1,-1 0 1,1 0 0,1 1-1,-1 0 1,1-1 0,0 1-1,0 0 1,-1 7 0,0-3-12,0 8-28,0 1-1,1 0 1,0 0-1,2 0 1,0 0 0,5 27-1,-5-42 26,1 1 0,0 0 0,0 0-1,0-1 1,1 1 0,0-1 0,-1 1-1,2-1 1,-1 1 0,0-1 0,1 0 0,0 0-1,0-1 1,0 1 0,0 0 0,1-1-1,0 0 1,-1 0 0,1 0 0,0 0 0,0-1-1,1 1 1,-1-1 0,0 0 0,1 0-1,-1-1 1,1 1 0,0-1 0,0 0 0,-1 0-1,1-1 1,0 1 0,8-2 0,-9 2 38,-1-1 1,1 0 0,-1 0-1,1-1 1,-1 1 0,1-1-1,-1 1 1,1-1 0,-1-1-1,1 1 1,-1 0 0,0-1-1,0 1 1,1-1-1,-1 0 1,-1 0 0,1 0-1,0-1 1,0 1 0,-1-1-1,1 1 1,-1-1 0,0 0-1,0 0 1,0 0 0,0 0-1,0 0 1,-1 0 0,3-7-1,0-3 83,1 1 0,-2 0 0,0-1-1,0 0 1,-1 0 0,1-15 0,-5-79 155,2 91-249,0 11-28,0-1-1,-1 1 1,0-1 0,1 1 0,-2 0-1,1-1 1,-1 1 0,1 0 0,-1 0 0,-1 0-1,1 0 1,-1 0 0,0 1 0,0-1-1,0 1 1,-1-1 0,1 1 0,-1 0-1,0 1 1,0-1 0,-1 1 0,1 0 0,-1 0-1,1 0 1,-1 0 0,0 1 0,0 0-1,0 0 1,-1 0 0,1 1 0,0-1 0,-1 1-1,1 1 1,0-1 0,-9 1 0,9 0-294,1 0 1,-1 0-1,1 1 1,-1 0-1,1 0 1,-1 0-1,1 0 1,-1 1-1,1-1 1,0 1-1,0 1 1,0-1 0,0 0-1,0 1 1,0 0-1,1 0 1,-1 0-1,-5 7 1,-11 6-2240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43.7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185 1 256,'0'0'8144,"21"1"-7078,-18 0-1065,-1 1 1,1-1-1,-1 1 0,0 0 1,0 0-1,0 0 1,0 0-1,0 0 0,-1 1 1,1-1-1,0 0 0,-1 1 1,2 3-1,19 42 78,-17-37-50,2 8 13,0 0 1,-1 0-1,-1 0 1,-1 1-1,2 27 1,-2 101 106,-4-116-129,-2-9-44,0 0-1,-2 0 1,0 0 0,-2-1 0,0 0-1,-2 0 1,0-1 0,-11 21 0,-9 11-617,-60 87 1,24-53-1135,2-11-1847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03.0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2137 3 56,'-2'-2'9825,"0"1"-10669,-2 2 824,1-1 0,-1 0 0,1 1 0,-1 0 0,1 0 0,-1 0 0,1 0 0,0 0 1,0 1-1,0 0 0,0-1 0,0 1 0,-3 3 0,-21 10-323,19-12 272,-1 1 0,1 0 0,0 1 0,1-1 0,-1 1 0,1 1 0,0-1 1,0 1-1,-8 10 0,-24 12 69,29-20-5,9-8 6,0 1 1,0-1-1,0 0 0,1 1 0,-1-1 1,0 1-1,0-1 0,1 1 0,-1 0 0,0-1 1,1 1-1,-1 0 0,1-1 0,-1 1 1,1 0-1,-1 0 0,1 0 0,0-1 0,-1 3 1,-2 2-10,-1 0 1,1 0-1,-1 0 1,0-1-1,-8 9 1,-2 2 24,-4 1-7,15-13-7,0-1 0,0 1 0,1-1 1,-1 1-1,0 0 0,1 0 0,-3 5 1,-18 12 10,-1-1 0,-17 28 0,30-35-16,0-1 0,-16 24 0,-45 76-4,44-62 16,-58 71 0,60-73-11,9-14-2,-4 25-18,-24 22 30,29-58-2,11-14-1,-1 1 0,0-1 1,0 0-1,-1-1 0,-14 13 0,14-15-5,1 1 0,0-1-1,0 1 1,-8 11 0,9-12-1,1 1 1,-1-1 0,0 0 0,-1 0 0,-10 8 0,-11 5-209,-28 27 1,22-19 15,22-16 133,1 0 0,-15 18 0,6-6 30,-118 116-16,118-118 50,15-15-1,0 0-1,0-1 1,-1 0-1,1 0 1,-1 0-1,-6 3 1,-30 26-9,12-8 0,17-17 14,-1 0-1,0-1 0,0-1 0,-25 9 0,-35 13-357,-27-1 23,64-16 322,23-6 57,0-1-1,0 0 1,-1-1 0,1-1-1,-1 0 1,-16 0-1,2-1 30,3-1-104,1 0-1,0-1 1,-41-8 0,10 2-54,45 7 64,0-1 0,0 0 1,0-1-1,-15-4 0,16 4 12,1 1 1,0 0-1,-1 0 0,1 1 0,-1 0 0,-14 2 0,-11 0 29,33-2 83,21 1-3016,-11-2 2244,17 1-1063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13.5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137 62 360,'0'0'3251,"-5"2"-2769,-3 3-457,1 1 1,0 0-1,1 0 1,0 1-1,0 0 1,0 0-1,1 1 1,-5 8 0,-13 16 127,-7 8-132,28-37-7,0 1-1,0-1 1,0 1 0,0 0 0,0-1-1,1 1 1,-1 0 0,1 0 0,-1 7-1,2-10 209,6-3-521,18-14 405,28-25 1,18-13 100,-62 48-98,-3 3 42,-10 17-76,-26 37 116,24-42-179,0 1 1,0 0 0,-8 21-1,14-28-8,1-2-26,2-4-883,-1 2 865,0 0 0,0 0 0,1 0 0,-1 0 0,0 0 0,0 0 0,1 1 0,-1-1 0,0 0 1,1 1-1,1-2 0,2 0 5,33-25 89,51-46 0,-89 80-201,-5 6 160,-64 73 73,68-83-675,7-5 488,9-8 162,58-57 15,12-12-97,-82 76 21,-1 0 1,1 0 0,-1 0-1,1 0 1,0 0 0,0 1 0,0-1 0,0 1-1,1 0 1,5-3 0,-8 5 76,-2 7 213,-3-1-261,1 0 0,-1 0 0,0 0 0,-1-1 1,0 0-1,-9 9 0,-10 11 8,12-10-25,0 0 0,0 0 1,1 0-1,-15 29 1,133-124 229,-40 20-146,-55 54-220,-13 18 137,-15 18 118,-8 2-8,1 1 1,-26 48-1,48-77-123,1-4-19,5-1-91,0-1 99,0 0 0,-1 0 0,1 0 0,-1 0-1,1-1 1,-1 0 0,0 0 0,0 0 0,0 0 0,0-1-1,-1 0 1,0 0 0,4-4 0,7-7 26,136-110-27,-134 113-73,-16 12 84,0 0 0,0 0-1,0 0 1,0 0 0,0 0 0,0 0-1,0 0 1,0 0 0,0 0 0,0 0-1,0 0 1,0-1 0,1 1 0,-1 0 0,0 0-1,0 0 1,0 0 0,0 0 0,0 0-1,0 0 1,0 0 0,0 0 0,0 0 0,0 0-1,1 0 1,-1 0 0,0 0 0,0 0-1,0 1 1,0-1 0,0 0 0,0 0 0,0 0-1,0 0 1,0 0 0,0 0 0,0 0-1,1 0 1,-1 0 0,0 0 0,0 0-1,0 0 1,0 0 0,0 0 0,0 0 0,0 1-1,0-1 1,0 0 0,0 0 0,0 0-1,0 0 1,0 0 0,0 0 0,0 0 0,0 0-1,0 0 1,0 0 0,0 1 0,0-1-1,0 0 1,0 0 0,0 0 0,0 0-1,0 0 1,0 0 0,0 0 0,0 0 0,0 0-1,-17 25-17,-14 10 43,1 2-1,2 0 1,-28 49 0,55-84-27,-1 0-1,1 1 0,0-1-1,-1 1 1,1 0 0,0 0 0,1-1 0,-1 1-1,0 0 1,1 0 0,-1 0 0,1 0 0,0 5-1,0-7-48,2-8 37,5-4 115,1 1 0,0 1-1,0-1 1,1 1 0,10-8 0,25-26 52,-9-3-87,-35 45-79,-2 29-974,0-22 1058,-1 0 0,1-1 0,-1 1 0,-8 10 0,-6 12 83,1-2-81,13-22-71,1 0-1,-1 0 1,1 1 0,0-1 0,0 0 0,0 1-1,0 0 1,1-1 0,-1 1 0,1 5-1,1-10-99,9-13-124,49-48 315,24-27-38,-71 75-60,-1 0 0,0-1 0,-2 0 0,15-30-1,-16 13-60,-7 30 35,-2 15-402,-29 45 806,22-43-269,0 0-1,1 0 1,1 1-1,0 0 1,-5 24-1,23-61-70,1 1-1,1 0 0,18-21 0,1-2-265,-30 40 227,69-106-354,-67 100 142,-6 22 116,-1 4 232,0 0 0,-1 0-1,-1 0 1,0 0 0,-2-1 0,0 0-1,-12 21 1,1-1-46,16-31-26,0 0 0,0 0 0,0 0 0,1 0 0,0 0-1,0 7 1036,5-38-946,-1 16-138,1-1 0,1 1 0,0 1-1,7-12 1,9-16-74,4-6-121,-17 29 121,0 0-1,8-22 0,-16 42-1189,-1 5 1366,1-1 0,-2 0 0,-4 21 0,-59 113 496,61-138-365,5-12-280,10-14-46,10-8-59,0-2 1,-2 0-1,-2-1 1,0-1-1,18-49 1,-33 49 10,-2 31 82,0 13-488,-1 0 578,-1 0 0,0 1 0,-1-1 0,-1 0 0,-8 21 0,-3 10-4,9-24-11,-1 0-9,2 0 1,0 0 0,1 0-1,-1 27 581,5-50-549,0 1 0,0 0 1,0-1-1,1 1 0,-1 0 1,1 0-1,0 0 0,0-1 0,2-2 1,8-17 9,2 2 0,25-30-1,-16 21-213,-22 36 2,1 1 0,-1-1-1,0 1 1,-1 0 0,0-1 0,-2 9-1,-13 44 1058,18-67-883,1 1 0,-1-1 1,1 1-1,0-1 1,1 1-1,0 0 0,0 0 1,0 0-1,10-9 1,-5 3-38,-4 6 227,10-11-1133,-10 18 269,-3 11 427,-2-3 124,0 0 0,-1 1-1,1-1 1,-2 0 0,0 0-1,-2 9 1,-1 1-1131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16.8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1 72,'0'0'5441,"-8"2"-5354,4 2-97,0 0 1,0 0-1,1 0 0,-1 0 1,1 1-1,0-1 0,1 1 1,-1 0-1,1 0 0,0 0 1,-3 10-1,2-1 17,1 0 0,0-1 0,1 27 0,1-40 13,16-6-699,3-7 747,-1 0-1,0-1 1,-1-1-1,-1 0 1,18-21-1,-34 35-74,0 0 1,1 1-1,-1-1 0,1 0 0,-1 1 0,1-1 0,0 0 0,-1 1 0,1-1 0,0 1 0,-1-1 0,1 1 0,0 0 0,-1-1 0,1 1 0,0 0 0,0-1 0,0 1 0,-1 0 0,1 0 0,0 0 0,1-1 0,-2 3 40,0 0-1,0 0 0,-1-1 1,1 1-1,-1 0 0,1-1 1,-1 1-1,1 0 0,-1-1 1,0 1-1,-1 1 1,-9 14 42,-3 4-43,1 1 0,1 0 0,1 1-1,-9 28 1,19-48-42,1-2-54,1-4-659,0 1 676,0-1 1,0 1-1,0-1 1,1 1-1,-1 0 1,1 0-1,-1-1 0,1 1 1,0 0-1,0 1 1,0-1-1,0 0 1,0 0-1,0 1 1,4-3-1,7-7 34,63-60 1310,-84 93-533,-57 78-638,59-91 127,3-2-1293,17-14 138,39-26 788,61-51 1,0 0 76,-112 81 62,-2 2 10,-3 18 590,-15 10-480,-1 0 0,-26 28-1,1 0-111,30-38-5,-34 51 0,48-67-59,25-20-793,139-120 1120,-157 132-285,-6 6-29,1 0-1,-1 0 1,0-1-1,1 1 1,-1 0-1,1 0 1,0 0-1,-1 0 1,1 1-1,0-1 1,-1 0-1,3 0 1,-4 32 72,-2-25 23,1 0-1,-1 0 0,0 0 0,0 0 0,0 0 0,-1-1 1,0 1-1,-5 6 0,5-7-49,0 0-1,0 0 1,0 0-1,0 1 1,1 0-1,0-1 1,0 1-1,1 0 1,-1 0-1,1 0 1,0 8 0,1-13-57,6-2-906,14-10 876,0 0 1,-2-1-1,1-1 1,-1-1-1,15-16 0,-11 12-43,-7 5 87,-1 2 0,2 0 0,-1 1 1,20-9-1,-34 18 307,-1 10-112,-1-1 1,-1 1-1,1-1 1,-2 0-1,1 1 1,-1-1-1,0 0 1,-1-1-1,-4 9 1,4-9-227,0 1 1,0-1 0,1 1 0,0 0 0,1 0 0,0 1 0,0-1 0,1 0-1,-1 9 1,8-17-687,4-4 736,-1 1 1,0-2 0,0 1-1,-1-1 1,1-1-1,-1 1 1,0-1-1,0-1 1,8-9 0,13-8 0,13-9-42,-19 14 39,2 0 0,0 2 0,41-22 959,-71 49-298,-1-4-603,-15 16 25,1 0 0,-23 34 0,21-26-56,16-23-14,0 1-1,1 0 1,-1 0-1,-7 17 1,15-21-343,6-7-75,239-162-484,-247 165 893,0 0 0,0 0 0,0 0 0,0 0 0,1 0 1,-1 0-1,0-1 0,0 1 0,0 0 0,0 0 0,0 0 0,0 0 0,0 0 0,1 0 0,-1 0 0,0 0 0,0 0 0,0 0 0,0 0 0,0 0 0,0 0 0,1 0 0,-1 0 1,0 0-1,0 0 0,0 0 0,0 0 0,0 0 0,0 0 0,1 0 0,-1 0 0,0 1 0,0-1 0,0 0 0,0 0 0,0 0 0,0 0 0,0 0 0,0 0 0,1 0 0,-1 0 0,0 0 1,0 0-1,0 1 0,0-1 0,0 0 0,0 0 0,0 0 0,0 0 0,0 0 0,0 0 0,0 1 0,0-1 0,0 0 0,0 0 0,0 0 0,0 0 0,0 0 0,0 0 0,0 1 0,0-1 1,0 0-1,0 0 0,0 0 0,0 0 0,-4 16 221,-7 13 96,-1-10-143,9-16-172,1 0 1,0 0-1,0 0 0,0 0 1,1 0-1,-1 0 0,1 1 1,0-1-1,0 1 0,0-1 1,0 1-1,0 5 0,1-8-101,4-2-15,0 1 1,-1-1 0,1 0-1,0 0 1,0 0-1,-1-1 1,1 1 0,-1-1-1,1 0 1,-1 0-1,4-4 1,36-29 248,-34 26-246,6-2-43,-8 8-389,-7 10-1192,-13 12 739,-6 5-601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51.3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0 108 256,'10'1'7803,"32"1"-7812,158 14 265,-167-14-232,37 6 0,-8 1-31,220-1 226,-239-8-231,111 7 36,64 1-88,18-3-11,-145-6 47,-77 2 20,1 1 1,26 7-1,-22-5 19,37 5 4,0-3-1,1-2 0,89-6 1,-38 0-86,-68 1 17,34 1 80,75 9 0,-74-3 16,117-6-1,-78-2-41,372 2 13,-458-2-3,-1 0-1,32-8 1,-32 5-30,1 1 0,32-1-1,369 2-96,-382 1 119,50-9-1,1 0-13,-40 7 26,253-11-334,-240 14 270,99-13-1,-64 3 33,166 3 0,-232 8 22,105-8 29,-92 3 83,-5-1 88,0-2 0,75-24 0,6-1-119,-79 25-459,0 3 1,96 2-1,-97 4-2826,-57-1 256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52.6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 56,'0'0'7975,"8"12"-7791,-5-8-165,1-1 0,1 0 0,-1 0 1,0 0-1,1-1 0,7 4 0,15 10 58,-3-1-3,0-1 1,0-1-1,1-1 1,1-1-1,0-2 1,51 13-1,-55-17 62,-14-4-115,0 0 0,-1 1 0,1 0 1,-1 0-1,0 1 0,0 0 0,0 0 0,0 1 0,0 0 0,6 5 0,-13-9-14,-5 35 361,-46 23-305,-87 77 0,-41 46-440,167-169 18,-12 14-260,17-12-4547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7:39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0 139 3089,'0'0'7243,"49"0"-4974,330-17-2044,-164 4-216,81-3-4,424-11-9,-562 28 29,28 2-239,282-33-1,-460 29 106,270-33-624,-160 29-4106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55.4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 0 680,'0'0'8299,"0"6"-8268,-7 922 73,-2-820-91,1-35-3,8-73-10,-17 184 26,8-76-21,2-6-3,3-59 4,3 69-1,1-61-1,0 906 38,4-452-59,4-447 3,0-15-69,-7-38-123,5 20 317,-6-25-239,0 1-1,1-1 1,-1 1 0,1-1-1,-1 1 1,1-1 0,-1 1-1,1-1 1,-1 1 0,1-1-1,0 0 1,-1 1 0,1-1-1,0 0 1,-1 0 0,1 0 0,0 1-1,-1-1 1,1 0 0,0 0-1,-1 0 1,2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06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0 200,'-2'0'8112,"16"1"-9040,-3 0 1030,0 1 0,0 1 0,0-1 0,19 9 0,2 0-34,-22-6-64,0 0 1,-1 0 0,1 1-1,-1 1 1,-1 0 0,1 0 0,-1 0-1,0 1 1,12 17 0,-10-14 22,-7-6 2,1 0 0,-1 1-1,0 0 1,0 0 0,0 0 0,-1 0-1,0 0 1,2 8 0,13 33 78,8 15-71,-5-11-16,-14-35-17,0 1-1,4 20 1,-9-30-2,8 24 15,-5-22-9,-1 1 1,-1 1-1,1-1 1,0 18-1,-2-20-1,0 0 0,0 0 0,1 0 0,5 15 0,4 23 29,-1 4 13,-6-37-16,-2 1 0,1-1 0,-1 19 0,-1-23-19,0 0 0,0 0 0,1 0 0,0-1 0,7 18 0,1 3-7,-5-16 24,2-1 1,0 0-1,0 0 1,17 19 0,-15-19-20,9 14-1,-5-8 3,0-1-1,1 0 0,0-1 0,33 28 1,-39-38-12,7 7 19,1-1 0,1 0-1,0-1 1,1-1 0,26 10 0,-40-18-17,0-1 1,0 1 0,0 0-1,-1 1 1,1-1 0,0 0 0,-1 1-1,4 3 1,33 20 36,-23-13-33,1 0 1,0-1-1,24 12 0,17 11-12,-47-29 26,0 0 1,0-1-1,0 0 1,25 6-1,6 2 0,-5 1-12,78 16-1,-66-16-30,-38-10 18,0 0 1,0-1 0,17 2-1,125 20-102,-26-3 18,-16-13-188,135-5 0,-143-5 201,-70-4-886,-33 5 856,0 0 0,0 0 0,0-1 1,0 1-1,0 0 0,0-1 1,0 1-1,0 0 0,0-1 0,0 0 1,0 1-1,0-1 0,0 1 0,0-1 1,0 0-1,-1 0 0,1 0 1,0 1-1,-1-1 0,1 0 0,0 0 1,-1 0-1,1 0 0,-1 0 0,1 0 1,0-2-1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07.8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0 672,'0'0'7762,"17"4"-6882,-12 6-777,0 0-1,-1 0 1,0 0-1,-1 0 1,0 1-1,-1 0 1,2 20-1,-1-5-67,5 46-3,-7-50-21,1 0 0,8 33 0,-3 7 8,-6-41 180,-1-9-3764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09.5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1 200,'0'0'4206,"-1"0"-4009,1 0 0,-1 0 0,0 0-1,0 0 1,0 0 0,0 0 0,1 0-1,-1 0 1,0 0 0,0 1 0,0-1 0,1 0-1,-1 1 1,0-1 0,0 0 0,1 1-1,-1-1 1,0 1 0,0 0 0,-7 43-124,1-1 0,1 56-1,6 133 25,0-231-4,0 7 830,0-7-1237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20.5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202 0 304,'6'4'8098,"-7"2"-8581,-26 55 530,17-43-49,1 2 0,-9 29 0,-19 96-8,-14 52-2,10-64 74,33-112-320,4-17-983,3-14-960,1-2 686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21.5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24 536,'0'0'3448,"3"-24"-699,-2 40-2717,0-1-1,1 1 0,0-1 0,9 26 0,-8-25-4,-1 0 0,0 0 0,-1 0 0,-1 28 0,-1-11 40,1-32-52,2-2 32,0 1 1,0-1 0,0 1 0,0-1 0,0 0 0,0 0 0,0 0 0,0 0 0,0 0 0,-1-1 0,1 1 0,0 0 0,-1-1 0,1 1 0,-1-1 0,3-3 0,25-38-42,-13 19-47,-14 21-4,15-20-624,0 0 0,35-33 1,-47 47-1617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22.6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227 1 392,'0'0'4614,"-1"19"-4172,-33 94 55,-1 4-361,24-66-77,-3-1-1,-31 78 0,44-126-51,0 1-1,-1 0 1,1-1-1,-1 0 1,0 1-1,0-1 1,1 0-1,-1 0 1,-1 0 0,1 0-1,0 0 1,0 0-1,-1-1 1,1 1-1,-1-1 1,1 0 0,-1 0-1,0 0 1,-4 2-1,6-3-13,-1 0 0,1 0 0,-1 0 0,1 0 0,0 0 0,-1-1 0,1 1 0,-1 0 0,1 0-1,0-1 1,0 1 0,-1-1 0,1 0 0,0 1 0,0-1 0,-1 0 0,1 1 0,0-1 0,0 0 0,0 0 0,0 0 0,0 0 0,0 0 0,0 0-1,1 0 1,-1-1 0,0 1 0,1 0 0,-1 0 0,0-1 0,1 1 0,0 0 0,-1-1 0,1 1 0,0 0 0,0-1 0,-1 1 0,1-1-1,0 1 1,1-2 0,-4-21-111,2 1 1,2-39-1,0 59 107,0 0 0,0 1 0,1-1 0,-1 0 0,1 1 0,-1-1 0,1 1 0,0-1 0,0 1 0,0 0 0,0 0 0,0 0 0,0 0 0,1 0 0,-1 1 0,0-1 0,1 1 0,0-1 0,-1 1 0,1 0 0,0 0 0,0 0 0,0 0 1,-1 1-1,1-1 0,0 1 0,0-1 0,0 1 0,0 0 0,0 0 0,0 1 0,0-1 0,0 1 0,3 0 0,-4 1 36,0-1 0,0 1 1,0 0-1,0 0 1,0 0-1,0 0 0,-1 0 1,1 0-1,-1 0 0,1 0 1,-1 1-1,1 2 0,16 38 125,-11-23-54,8 25 13,-12-34-78,0 0 0,1 0 0,7 15 0,-6-13-128,3 6 114,5-14-3423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23.1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0 960,'0'0'3192,"-1"13"-2951,-1 12-58,-2 1 0,-8 33 0,-56 156 955,64-203-1441,-8 28 826,9-17-4410,3-30 1898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23.6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16 520,'0'0'5663,"15"-2"-5195,2-3-354,-10 3-79,1 0 0,0 1-1,0-1 1,0 2 0,14-1-1,-22 21-452,-1-12 431,0 1 0,-1-1 1,0 0-1,0 1 0,0-1 1,-1 0-1,0 0 0,-1-1 1,0 1-1,-6 8 0,3-4 12,1-1 0,1 1 0,-8 20 0,13-31-20,-1 0-1,1 0 0,0 0 1,-1-1-1,1 1 0,0 0 0,0 0 1,0 0-1,-1 0 0,1 0 1,0 0-1,0 0 0,0 0 0,0 0 1,1-1-1,-1 1 0,0 0 1,0 0-1,1 0 0,-1 0 0,0 0 1,1-1-1,-1 1 0,1 0 1,-1 0-1,1 0 0,-1-1 0,1 1 1,-1 0-1,1-1 0,0 1 1,-1 0-1,1-1 0,0 1 0,0-1 1,-1 1-1,1-1 0,1 1 1,3 0 37,0-1 0,0 1 1,0-1-1,0 0 0,0 0 1,6-1-1,10 0 56,-17 1-86,13 0-43,0 0 1,0-1-1,1-1 0,30-7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25.2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1 680,'0'0'8035,"0"2"-8084,0 29 67,2 0 0,0 0 0,11 43 0,24 178 48,-26-151-47,-3-55-9,17 58 0,-25-103-25,0-1 0,0 1-1,0 0 1,0-1 0,1 1-1,-1-1 1,0 1 0,0-1-1,0 1 1,0-1 0,1 1 0,-1-1-1,0 1 1,1-1 0,-1 1-1,0-1 1,1 1 0,-1-1-1,0 0 1,1 1 0,-1-1-1,1 0 1,-1 1 0,1-1-1,-1 0 1,1 1 0,-1-1 0,1 0-1,0 0-94,-1-1 1,1 1-1,-1-1 0,1 1 0,-1-1 0,1 1 0,-1-1 1,0 0-1,1 1 0,-1-1 0,0 0 0,0 1 1,0-1-1,1 0 0,-1 1 0,0-1 0,0 0 0,0 1 1,0-1-1,0 0 0,0 0 0,0 0 0,0-12-2154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7:40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275 342 4305,'0'0'5748,"4"0"-5437,0 1-279,-1 0 0,0 0 0,1 1 0,-1-1 1,0 1-1,0 0 0,0 0 0,0 0 1,0 1-1,0-1 0,0 0 0,-1 1 0,0 0 1,1 0-1,-1 0 0,0 0 0,0 0 1,3 6-1,5 9 3,-1 1 0,8 22 0,-15-37-43,0 1 0,-1-1 0,0 1 0,0-1 0,0 1 0,0-1 0,-1 1 0,0 0 0,0-1-1,0 1 1,0-1 0,-2 9 0,1-10 6,0-1 0,-1 1 1,1-1-1,0 1 0,-1-1 0,0 1 0,1-1 0,-1 0 0,0 0 0,0 0 0,0 0 0,0 0 1,-1-1-1,1 1 0,0-1 0,-1 1 0,1-1 0,-1 0 0,1 0 0,-1 0 0,-4 1 0,-9 2-34,0 0 0,0-2-1,0 0 1,-1 0 0,1-2 0,-1 0-1,1-1 1,-22-4 0,30 3 26,1-1 1,0-1-1,0 1 1,0-1-1,0 0 0,0-1 1,1 0-1,0 0 1,0 0-1,-9-11 1,5 5 11,1-1 0,0 0 1,0 0-1,-11-25 0,16 28 37,0 0 0,1-1 0,0 1 0,1-1-1,0 0 1,0 0 0,1 0 0,0 0 0,2-18-1,0 21-33,-1 1-1,2 0 1,-1-1-1,1 1 1,0 0-1,0 0 1,0 0-1,1 0 1,0 1-1,0-1 1,1 1-1,-1 0 0,1 0 1,0 0-1,1 0 1,5-4-1,11-8-5,0 2-1,2 1 0,0 1 1,44-19-1,106-29-11,-90 34 10,-75 25-3,18-8-613,1 1 1,1 1-1,0 1 0,0 2 1,51-4-1,-70 9-2088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26.7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75 512,'0'0'1987,"-3"-1"-1724,-19-11 2933,29 22-2241,33 40-529,-27-36-330,-1 0 0,16 28 0,-27-39-86,1-1-1,-1 1 1,0-1 0,1 0-1,0 1 1,-1-1 0,1 0-1,0 0 1,0 0 0,0 0 0,0 0-1,1-1 1,-1 1 0,0-1-1,1 1 1,-1-1 0,1 0-1,2 1 1,0-1 320,-1-1 840,-2-11-1127,-1-4-134,2 0-1,-1 0 1,2 1 0,0-1-1,1 1 1,0 0 0,1 0 0,1 0-1,0 1 1,11-16 0,-1 0-339,-9 19 317,-2 2-865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28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175 56 856,'0'0'4086,"0"-8"-3511,0-39 2857,-6 54-3407,1 5-50,0 1 0,2-1 0,-1 1 0,-1 15 0,-6 22 69,-3 2-26,2-7-71,-18 42 0,2 1-481,28-87 514,-1 0 0,1 1 0,0-1 1,-1 0-1,1 0 0,-1 0 0,1 0 0,-1 0 0,0 0 0,1 0 0,-1 0 1,0 0-1,0 0 0,1-1 0,-1 1 0,0 0 0,0 0 0,0-1 0,0 1 1,0-1-1,0 1 0,0-1 0,-1 1 0,1-1 0,0 1 0,0-1 0,0 0 1,0 0-1,-1 0 0,1 0 0,0 0 0,0 0 0,0 0 0,0 0 0,-1 0 1,1 0-1,0-1 0,0 1 0,0 0 0,0-1 0,-2 0 0,2 1 11,1-1 0,-1 1 0,0-1 0,0 0 0,0 1-1,1-1 1,-1 0 0,0 1 0,1-1 0,-1 0 0,1 0 0,-1 0 0,1 1-1,-1-1 1,1 0 0,-1 0 0,1 0 0,0 0 0,0 0 0,-1 0-1,1 0 1,0 0 0,0 0 0,0 0 0,0-1 0,0-31-292,1 24 260,-2 4 29,1-1 0,0 1 0,0 0 0,1 0 0,0-1 0,0 1-1,0 0 1,0 0 0,1 0 0,0 0 0,0 0 0,0 0-1,0 0 1,1 1 0,0-1 0,0 1 0,0 0 0,1 0-1,-1 0 1,1 0 0,0 1 0,0-1 0,0 1 0,1 0 0,5-3-1,-10 6-27,0-1-1,0 1 0,1 0 0,-1-1 0,0 1 0,1-1 0,-1 1 1,0 0-1,1 0 0,-1-1 0,1 1 0,-1 0 0,0-1 0,1 1 1,-1 0-1,1 0 0,-1 0 0,1 0 0,-1-1 0,1 1 0,-1 0 1,1 0-1,-1 0 0,1 0 0,-1 0 0,1 0 0,-1 0 0,1 0 1,-1 1-1,1-1 0,-1 0 0,1 0 0,-1 0 0,1 0 0,-1 1 1,0-1-1,1 0 0,-1 0 0,1 1 0,-1-1 0,0 0 0,1 1 0,-1-1 1,0 0-1,1 1 0,-1-1 0,0 1 0,0-1 0,1 1 0,-1-1 1,0 0-1,0 1 0,0-1 0,1 2 0,1 2 389,6 9-255,-1 1 0,-1 0-1,5 17 1,6 15 24,-16-45-211,0 1 0,0-1-1,1 1 1,-1-1-1,0 0 1,1 0-1,-1 1 1,0-1-1,1 0 1,-1 0 0,1 0-1,0-1 1,-1 1-1,1 0 1,0-1-1,-1 1 1,1-1 0,0 1-1,0-1 1,-1 0-1,1 1 1,0-1-1,0 0 1,0-1-1,0 1 1,2 0 0,3 0-1687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28.9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89 0 1712,'0'0'3168,"0"22"-2596,-1-14-422,0 1 0,0-1 0,-1 0 0,0 0 0,-5 12 0,-4 17 190,-11 29-1,16-50-298,0 0 0,-4 20 0,2 0-42,5-23-69,0 0 0,0 0 0,0 27 0,3-31-2737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29.6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49 384,'0'0'5855,"2"-4"-5493,1 0-320,1 0-1,-1 1 0,0 0 0,1-1 0,0 1 1,0 1-1,0-1 0,0 1 0,0-1 0,1 1 1,-1 0-1,1 1 0,-1-1 0,1 1 0,-1 0 1,1 0-1,0 0 0,6 1 0,-1-1-36,-9 1-10,0-1-1,-1 1 1,1 0-1,0 0 1,0 0-1,0-1 0,0 1 1,0 0-1,0 0 1,-1 0-1,1 0 1,0 0-1,0 0 1,0 1-1,0-1 1,0 0-1,0 0 0,-1 1 1,1-1-1,0 0 1,0 1-1,0-1 1,-1 1-1,1-1 1,0 1-1,-1-1 1,1 1-1,0 0 0,-1-1 1,1 1-1,-1 0 1,1-1-1,-1 1 1,1 0-1,-1 0 1,0 0-1,1-1 1,-1 1-1,0 0 0,1 0 1,-1 0-1,0 0 1,0 0-1,0 0 1,0-1-1,0 1 1,0 0-1,0 1 1,0 8 22,1-3-7,-1 0-1,0 0 1,0 0 0,-1 0-1,1 0 1,-1 0 0,-1 0-1,1 0 1,-1-1 0,-1 1-1,1 0 1,-1-1 0,0 0 0,-8 12-1,-72 89-119,68-82 94,15-25-4,18 0-202,133-12-2158,-129 12 104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50.5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153 18 24,'-2'-6'10650,"21"0"-11704,24 0 883,-42 6 104,0 29-574,0-24 637,0 0 0,-1 0 0,0 1 0,0-1 0,0 0 0,0 0 0,-1 1 0,0-1 0,0 0 0,0 0 1,-1 0-1,0 0 0,0 0 0,-4 7 0,-17 16-6,-6 5-13,-35 33 0,-21 10-17,85-76 35,1 0 0,-1 0 1,0 0-1,1 0 0,-1 0 0,0 0 0,0 0 1,1 0-1,-1 0 0,0 0 0,1 0 1,-1 0-1,0 0 0,0 0 0,1 0 1,-1 0-1,0 0 0,1 0 0,-1 0 1,0 0-1,0 0 0,1 1 0,-1-1 0,0 0 1,0 0-1,1 0 0,-1 0 0,0 1 1,0-1-1,0 0 0,1 0 0,-1 1 1,0-1-1,0 0 0,0 0 0,0 1 0,0-1 1,1 0-1,-1 0 0,0 1 0,0-1 1,0 0-1,0 1 0,0-1 0,0 0 1,0 0-1,0 1 0,0-1 0,0 0 1,0 1-1,0-1 0,0 0 0,0 0 0,0 1 1,-1-1-1,1 0 0,0 1 0,0-1 1,0 0-1,0 0 0,0 1 0,-1-1 1,1 0-1,0 0 0,0 0 0,0 1 0,-1-1 1,1 0-1,-1 0 0,31 1-430,-25-1 410,123-6-1295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51.2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12 696,'10'-11'7838,"-11"35"-7804,-2 0 0,-6 34-1,-3 10-3667,9-53 1474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52.4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0 289 40,'0'0'6931,"8"-19"-5691,110-135-955,-82 111-487,-23 25 137,0 2-1,21-20 1,-34 36 52,0 0 0,0 0-1,0 0 1,0-1 0,1 1 0,-1 0 0,0 0 0,0 0 0,0 0 0,0-1 0,0 1 0,1 0 0,-1 0 0,0 0 0,0 0-1,0 0 1,0 0 0,1 0 0,-1-1 0,0 1 0,0 0 0,0 0 0,1 0 0,-1 0 0,0 0 0,0 0 0,0 0-1,1 0 1,-1 0 0,0 0 0,0 0 0,0 0 0,1 0 0,-1 0 0,0 0 0,0 1 0,0-1 0,1 0 0,-1 0 0,0 0-1,0 0 1,0 0 0,0 0 0,1 0 0,-1 1 0,0-1 0,0 0 0,0 0 0,0 0 0,1 1 0,0 13-50,-8 18 301,-7 21-33,-7 14-145,14-52-145,2-4-57,0 0 0,0 0 1,1 1-1,0-1 0,1 1 0,0 0 1,-1 16-1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53.1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23 960,'0'0'2293,"-1"6"-1837,-7 18-64,1-4-66,1 0 1,-3 24-1,6 55-413,4-98 76,1 0 1,-1 0-1,0 0 0,1 1 1,-1-1-1,1 0 0,-1-1 1,1 1-1,0 0 0,-1 0 1,1-1-1,0 1 0,-1-1 0,1 1 1,0-1-1,0 0 0,-1 0 1,1 0-1,0 0 0,0 0 1,0 0-1,2 0 0,4 0 26,1 0 0,-1-1 0,1 1 0,9-3 0,-12 1 6,-1-1 0,1 1-1,0-1 1,-1 0 0,0-1-1,0 1 1,0-1 0,0 0-1,0 0 1,-1-1 0,0 1-1,0-1 1,0 0 0,0 0 0,-1-1-1,0 1 1,0-1 0,0 1-1,3-11 1,-1-1-2,-1 0 1,-1 0-1,0-1 0,-1 1 0,-1-31 1,-1 47-36,0 0 0,-1 0-1,0 0 1,1 0 0,-1 0 0,0 0 0,1 1 0,-1-1 0,0 0 0,0 0 0,0 0-1,0 1 1,1-1 0,-1 0 0,0 1 0,-1-1 0,1 1 0,0-1 0,0 1 0,0 0-1,0-1 1,0 1 0,0 0 0,0 0 0,0 0 0,-1 0 0,1 0 0,0 0 0,-2 0-1,-45 0-383,37 0 264,7 1 32,0-1 0,-1 1 0,1 0 0,0 0 1,0 1-1,0 0 0,0-1 0,0 1 0,0 0 1,0 1-1,0-1 0,1 1 0,-1 0 1,1 0-1,0 0 0,-4 5 0,2-4-52,-17 19-815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54.0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0 181 1168,'0'0'7239,"12"-21"-7049,0 11-176,18-11 108,-1-2-1,0-2 1,40-44 0,-69 68-125,0 1 0,1-1 0,-1 0 0,0 1 0,1-1 0,-1 0 0,1 1 0,-1-1 0,1 0 0,-1 1 0,1-1 0,0 1 0,-1-1 0,1 1 0,0 0 0,-1-1 0,1 1 0,0-1 0,0 1 0,-1 0 0,1 0 0,0 0 0,0-1 0,-1 1 0,3 0 0,-3 1-6,1 0-1,-1-1 1,1 1-1,-1 0 1,0 0 0,1 0-1,-1-1 1,0 1-1,0 0 1,1 0-1,-1 0 1,0 0 0,0 0-1,0 0 1,0 0-1,0-1 1,-1 3 0,-6 44-219,-8-2 288,5-18-47,1 0-1,1 1 1,2 0-1,1 1 0,-3 44 1,8-35-2882,0-32 757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55.9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1176,'0'0'8599,"19"9"-8859,19-1-136,55 3 0,-5-8-3165,-67-3 1384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7:40.7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349 0 3545,'0'0'4091,"-14"18"-3689,-46 53-52,32-39-27,-1-1-1,-48 37 1,28-25-296,25-21-66,11-9-788,0-1-1,-28 19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57.3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29 200,'0'0'3721,"7"-22"-1483,6 19-2232,-1 2 0,1-1 0,-1 2 0,14 0-1,-15 0 26,-9 0 81,0 25 146,-1-20-216,0 1 0,0-1 0,-1 1 0,0-1 0,0 1 0,0-1 0,-1 1 0,0-1 0,0 1 0,0-1 0,-4 11 0,1-8-19,0-1-1,-1 1 0,0-1 1,-1 1-1,1-2 0,-11 11 1,0-1-7,1 1 0,-19 27 0,32-41-9,0-1 0,0 1 1,-1-1-1,1 0 1,-1 0-1,0 0 1,0 0-1,1-1 1,-1 1-1,0-1 0,-5 2 1,7-3 116,26 0-600,-10 1 566,-1 1 0,29 6 0,-29-5-574,1 0-1,29 2 0,-30 1-2435,-10-6 1253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57.7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1 744,'0'0'6736,"0"10"-6221,0 15-375,1-11-357,-1 1 0,0 0 0,-1 0 0,-1 0 0,0-1 0,-1 1 0,-10 27 0,5-21-1674,2-4-409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59.2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37 464,'0'0'3586,"0"0"-3433,-1 0-1,1 0 0,-1 0 1,1 0-1,-1 0 1,1 0-1,-1 0 0,1 0 1,-1 0-1,1 0 1,0 0-1,-1 1 0,1-1 1,-1 0-1,1 0 1,-1 1-1,1-1 0,0 0 1,-1 1-1,1-1 1,-1 1-1,-2 139 104,6-277 265,-2 134-555,0 1-1,0-1 0,1 1 0,-1 0 0,1-1 0,-1 1 0,1 0 0,0 0 0,-1 0 0,1 0 1,0 0-1,1 1 0,-1-1 0,0 1 0,0-1 0,4-1 0,5-5-196,-11 66 443,0 200 144,0-258-450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59.9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72 936,'0'0'2459,"0"25"-938,-2 8-943,1-22-516,0-1 0,1 1 0,0-1 0,1 0-1,3 18 1,-2-25-44,-1 0 0,2 0 0,-1 0 0,0-1 0,0 1 0,1 0 0,-1-1 0,1 0 0,0 0 0,0 0 0,0 0 0,0 0 0,0 0 0,0-1 0,1 0 0,-1 1 0,0-1 0,1 0 0,-1-1 0,1 1 0,-1-1 0,1 1 0,-1-1 0,1 0 0,-1 0 0,1-1 0,4 0 0,-6 0 6,0-1 1,0 1-1,0-1 0,0 1 0,0-1 0,0 0 0,-1 0 0,1 0 0,-1 0 1,1 0-1,-1 0 0,0 0 0,0-1 0,0 1 0,0 0 0,0-1 0,0 1 1,0-3-1,9-46 151,-8-60-87,-2 109-119,1 0 0,-2 0 0,1 1 0,0-1 0,0 0 0,-1 0 0,1 0 0,-1 0 0,1 0 0,-1 1 0,0-1 0,1 0 0,-1 0 0,0 1 0,0-1 0,-1 1 0,1-1 0,0 1 0,0-1 0,-1 1 0,1 0 0,-1 0 0,1-1 0,-1 1 0,1 0 0,-1 0 0,0 1 0,0-1 0,1 0 0,-1 1 0,0-1 0,0 1 0,0-1 0,-3 1 0,1-1-184,-1 1 0,1 0 1,0 1-1,0-1 0,0 1 0,0-1 1,0 1-1,0 1 0,0-1 0,0 0 1,0 1-1,0 0 0,1 0 0,-1 0 1,-4 4-1,-12 12-1419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00.8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0 182 1568,'0'0'7071,"2"-18"-5808,29-21-1208,-2 4-249,51-51 1,-80 86 184,0 0 0,0 0-1,0 0 1,0-1 0,0 1 0,1 0-1,-1 0 1,0 0 0,0-1 0,0 1-1,0 0 1,0 0 0,0 0 0,1-1-1,-1 1 1,0 0 0,0 0 0,0 0 0,1 0-1,-1 0 1,0 0 0,0-1 0,0 1-1,1 0 1,-1 0 0,0 0 0,0 0-1,0 0 1,1 0 0,-1 0 0,0 0-1,0 0 1,1 0 0,-1 0 0,0 0 0,0 0-1,0 0 1,1 0 0,-1 0 0,0 0-1,0 1 1,1-1 0,-1 0 0,0 0-1,0 0 1,0 0 0,0 0 0,1 0-1,-1 1 1,0-1 0,0 0 0,0 0-1,0 0 1,1 0 0,-1 1 0,0-1 0,0 0-1,0 0 1,0 0 0,0 1 0,0-1-1,0 0 1,-2 23-45,-13 28 230,-33 108-59,46-150-182,0-1 0,1 1 0,0-1 0,0 1-1,1 0 1,1 15 0,0 2-4833,-1-20 2217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17.7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333 80 496,'14'-4'8465,"-11"1"-7595,-3 1-869,0-1 0,0 0 0,-1 0 0,1 0 0,0 0-1,-1 0 1,0 1 0,0-1 0,0 0 0,0 1-1,0-1 1,0 0 0,-1 1 0,1 0 0,-1-1 0,1 1-1,-1 0 1,0 0 0,0 0 0,0 0 0,0 0 0,-1 0-1,1 0 1,0 1 0,-1-1 0,1 1 0,-1 0-1,0 0 1,1 0 0,-1 0 0,0 0 0,0 0 0,-4 0-1,0 0-22,0 0-1,1 1 0,-1-1 0,0 1 0,0 1 0,1-1 0,-1 1 0,0 0 1,0 1-1,1 0 0,-1 0 0,1 0 0,0 1 0,0-1 0,0 2 0,0-1 1,0 1-1,0-1 0,-9 10 0,-1 1-4,1 1 0,1 0 0,-21 27 0,30-36 14,-3 4-4,1 1 0,0 0-1,0 0 1,1 1 0,1 0 0,0 0 0,0 0 0,1 0 0,1 1 0,0 0 0,1 0 0,0-1 0,1 1 0,0 25 0,1-33 7,-1 0 1,1 0-1,0 0 1,1 0-1,-1 0 1,1 0-1,0 0 1,0 0-1,0 0 1,1 0 0,0-1-1,-1 1 1,2-1-1,-1 1 1,1-1-1,-1 0 1,1 0-1,0 0 1,1 0-1,4 5 1,-2-4-15,0 0 1,0 0-1,1 0 1,-1 0-1,1-1 0,0 0 1,1-1-1,-1 0 1,1 0-1,-1 0 0,1-1 1,12 2-1,5-1-256,1-1-1,40-2 1,-25-1-719,-32 1 609,0 0 0,0-1 1,-1 0-1,1-1 1,14-3-1,5-7-1070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18.5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1256,'0'0'6524,"18"0"-5981,170 13 469,-79-2-3854,-91-10 594,-7 1-717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18.8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1400,'0'0'5946,"24"0"-5482,3 0-24,-3 3-256,3 0-96,14 0-88,-7-3-8,28 0-672,-14 0-929,-8 0-1047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19.8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175 0 808,'0'0'5547,"-1"16"-4618,-2-7-808,0 0 0,0 0 1,-1 0-1,0 0 0,0-1 0,-1 0 0,0 0 0,-1 0 0,-8 9 0,-15 24 47,15-15-213,0 0 1,2 0-1,2 1 0,0 0 1,1 1-1,2 0 0,1 1 0,1-1 1,2 1-1,0 44 0,3-69-157,0 0 0,0-1 0,1 1 0,0 0 0,0 0 0,0 0 0,0 0 0,0-1 0,1 1 0,0 0 0,0-1 0,0 1 0,0-1-1,0 0 1,1 0 0,-1 0 0,1 0 0,0 0 0,0 0 0,0-1 0,5 4 0,17 8-2524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20.4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1560,'0'0'5424,"18"-3"-4456,10 3-745,0 2 0,47 10-1,9 11-4578,-72-14 1772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7:41.1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3305,'0'0'5882,"5"6"-5340,17 25-246,-1 0 0,18 38 0,21 33 105,-55-94-416,13 19-1306,20 39-1,-32-48-2333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21.5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251 17 696,'0'0'3087,"3"1"-2810,2 3-232,-1 0 0,1 0 0,-1 0 0,0 0 0,0 1 0,-1 0 1,0 0-1,0 0 0,0 0 0,0 0 0,-1 1 0,1-1 1,1 8-1,-2-5-42,1-1 0,0 0 0,1 0 0,0 0 0,0 0 0,0 0 0,1-1 1,5 7-1,-7-11 47,-1 0 0,1 0 0,0 0 0,0-1 0,0 1 0,0 0 0,0-1 0,1 0 0,-1 0 0,0 0 0,1 0 0,-1-1 0,0 1 0,1-1 0,-1 0 0,1 0 0,-1 0 0,1 0 0,-1 0 0,0-1 0,1 0 1,-1 0-1,0 0 0,1 0 0,-1 0 0,0 0 0,0-1 0,0 0 0,0 0 0,0 0 0,2-2 0,1 0 17,0-1 0,-1 1 0,0-1 0,0 0 0,-1-1 0,1 1 0,-1-1 0,0 0 0,-1 0 1,1 0-1,-1-1 0,0 1 0,-1-1 0,3-10 0,-4 16-68,-1 0 0,1-1 1,-1 1-1,0 0 0,0 0 0,1 0 1,-1 0-1,0-1 0,0 1 0,0 0 1,0 0-1,0 0 0,-1 0 0,1-1 1,0 1-1,-1 0 0,1 0 0,0 0 0,-1 0 1,1 0-1,-1 0 0,0 0 0,1 0 1,-1 0-1,-1-2 0,-1 2-57,1 1 0,0-1 0,-1 0-1,1 1 1,-1 0 0,1-1 0,-1 1 0,1 0-1,-1 0 1,-2 1 0,-8-1 60,7 0-33,-8-1-53,0 1 1,1 0-1,-1 1 1,0 1-1,1 0 1,0 1-1,-1 0 1,1 1-1,-17 7 1,3 2 31,0 1 1,0 2 0,2 0 0,-35 29 0,54-40-84,0 0 0,0 0-1,-1-1 1,0 1 0,0-1 0,0-1 0,0 1 0,-1-1 0,1-1 0,-1 1 0,0-1 0,0-1 0,0 0 0,0 0 0,0 0 0,-8-1 0,15-3 111,0 0 0,0 0-1,0 0 1,0 0-1,1 0 1,-1 0 0,1-1-1,0 1 1,0 0-1,0 0 1,1-6 0,-1 3 79,0-15 350,-1 12-304,1 1-1,1-1 1,-1 1-1,4-17 0,-3 22-100,0 0-1,1 0 1,-1 0-1,1 0 1,-1 0-1,1 0 1,0 0-1,0 0 1,0 1-1,1-1 1,-1 1-1,1 0 1,-1 0-1,1 0 1,0 0-1,3-2 1,4-2 2,1 1 1,0 0-1,0 0 0,13-2 1,-19 5-108,0 1 0,0 0-1,0 0 1,1 0 0,-1 1 0,0 0 0,1 0 0,-1 0 0,0 1-1,1-1 1,9 4 0,-2 4-822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22.1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 0 1400,'0'0'7082,"3"13"-6994,-3 8 64,0 13-16,-20 9-88,-21 28-48,3-10-672,4-9-2345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24.0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13 568,'0'0'5605,"0"0"-5425,0-1 0,0 1-1,0-1 1,0 1 0,0-1-1,0 0 1,0 1 0,0-1-1,1 1 1,-1-1 0,0 1-1,0-1 1,0 1 0,1-1-1,1-2 1438,0 2-1437,125 1-1085,-43 0-2848,-55 0 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25.1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 53 96,'0'0'7134,"0"-5"-6678,0-30 983,1 34-1443,0 0 0,1 1 0,-1-1 1,0 0-1,1 1 0,-1 0 0,1-1 0,-1 1 1,1 0-1,-1-1 0,1 1 0,2 0 1,-2 0 1,16-2 7,-4 0-56,0 1 1,1 0-1,-1 0 0,0 2 1,29 3-1,-40-3-4,0 1 0,0-1 0,-1 1 0,1 0 0,0 0 0,-1-1 0,1 2-1,-1-1 1,0 0 0,0 0 0,0 1 0,0-1 0,0 1 0,0 0 0,-1-1 0,1 1 0,-1 0-1,0 0 1,1 0 0,-1 0 0,-1 0 0,1 0 0,0 1 0,-1 3 0,1-2 24,0 1 0,-1-1 0,0 0 1,0 0-1,-1 0 0,1 1 0,-1-1 1,0 0-1,0 0 0,-1 0 0,0 0 0,0 0 1,0-1-1,-3 7 0,-8 4-34,0 0 0,-1 0 0,-1-2 0,0 1 0,-1-2 0,0 0 0,-21 11-1,-129 60-268,252-80 1237,77-3-3214,-150 0 495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25.4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 0 1304,'0'0'6322,"0"6"-6186,0 13-8,0 2-40,-3 7 0,-14 3-88,-11 12-320,-2-3-1241,6-10-1407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26.3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1 253 1584,'0'0'6616,"11"-10"-6377,26-23 9,64-70 0,-31 28-69,-40 44-314,-30 31 51,0 8-731,-2 24 787,-1 1-1,-9 39 1,1-11 41,4-26-259,-1 0 0,-2-1 0,-17 39 0,25-49-3880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26.9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52 108 312,'0'0'6891,"0"6"-6795,0 166 31,0-171-145,0 0 1,1 0 0,-1 0-1,0 0 1,0 0-1,1 0 1,-1 0 0,0 0-1,1 0 1,-1 0 0,1 0-1,-1-1 1,1 1 0,0 0-1,-1 0 1,1-1 0,0 1-1,0 0 1,-1-1 0,1 1-1,0 0 1,0-1-1,0 1 1,0-1 0,0 0-1,-1 1 1,1-1 0,0 0-1,0 0 1,0 1 0,0-1-1,0 0 1,0 0 0,0 0-1,0 0 1,0 0 0,0 0-1,0 0 1,0-1-1,0 1 1,2-1 0,0 1 29,0-1 0,0 0 1,0 1-1,0-1 0,0 0 0,0-1 0,0 1 1,0-1-1,-1 1 0,1-1 0,0 0 1,-1 0-1,4-3 0,0-3 44,-1-1 0,1 0-1,-1 0 1,-1 0 0,0-1 0,0 0-1,-1 0 1,0 0 0,2-16 0,-2 3 16,-2 1 0,0-1 0,-4-31 0,3 52-70,0 0 0,0 0 1,-1 0-1,1-1 0,-1 1 0,1 0 1,-1 0-1,0 1 0,0-1 1,0 0-1,0 0 0,0 0 1,0 0-1,-1 1 0,1-1 1,0 1-1,-1-1 0,0 1 0,1-1 1,-1 1-1,0 0 0,1 0 1,-1 0-1,-2-1 0,-2 0-117,1 0 0,-1 1 0,1-1-1,-1 1 1,0 0 0,0 1 0,-9 0-1,13 0 32,0 0-1,0 1 0,0-1 1,0 1-1,0-1 0,-1 1 1,1 0-1,1 0 0,-1 0 0,0 0 1,0 0-1,0 0 0,0 0 1,1 1-1,-1-1 0,-2 3 1,-21 31-1126,17-23 524,-13 19-1364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27.5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0 210 2665,'0'0'6442,"0"-4"-6139,1-1-282,-1 0 1,1 0-1,0-1 1,0 1-1,0 0 0,1 1 1,0-1-1,0 0 1,0 0-1,1 1 0,-1-1 1,1 1-1,4-6 1,7-5-118,0 0 1,18-15 0,9-9 0,0 6-187,-48 84-638,-49 121 930,13-47-2789,34-89 718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28.1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246 0 3633,'0'0'4017,"7"17"-3599,1 3-309,0 1 0,-2 0-1,0 0 1,-1 1 0,2 31 0,-6-33-76,1-5-23,-1 0 0,-1 0-1,0 0 1,-1 0 0,0 0-1,-2-1 1,1 1 0,-2-1 0,-6 18-1,0-13-117,-2 0 1,0 0-1,-2-1 0,1-1 1,-19 17-1,-4 1-1631,-46 35-1,17-25-2986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29.5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31 1320,'0'0'3244,"0"4"-2794,0 27 401,-1 0-1,-8 41 1,5-44-831,1 0 0,1 0 0,1 0 0,5 35 0,-3-56-19,0 0 0,1-1 1,-1 1-1,2-1 1,-1 1-1,1-1 0,0 0 1,0 1-1,0-2 1,1 1-1,0 0 0,1-1 1,-1 0-1,1 0 1,0 0-1,0 0 0,0-1 1,1 0-1,9 6 1,-3-7 74,0-1 1,0-1-1,0 0 1,0-1-1,0 0 1,0 0-1,18-4 1,-26 2-40,1 1-1,-1-1 1,1 0 0,-1-1 0,0 1-1,1-1 1,-1 0 0,-1 0 0,1 0 0,7-7-1,32-45 108,-27 34-133,-1 1-149,-2-1 1,0 0 0,-1 0 0,-1-1 0,-1-1 0,-1 0 0,-1 0 0,-2-1 0,0 1 0,-1-2 0,-1 1 0,-2 0 0,0-38-1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7:45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855 0 224,'-10'4'10812,"9"-4"-10484,-1 31-337,-2 0-1,-1 0 1,-11 37 0,3-10 4,1-2 11,3 1-1,-3 105 0,8-102 18,-2-59 154,0 0 0,0 0 0,0-1 0,0 0 0,0 0 0,-10-1 0,-2-4-184,-1 0-1,-23-11 1,-15-4-24,30 14-7,-1 0 1,-1 1-1,1 2 1,-1 1-1,1 1 1,-45 5-1,16 4-15,-1 2-1,-64 21 1,23-5 58,107-27-577,1 1 0,-1-1 0,1 1 0,10 2 0,10-1-2105,-1-1-2571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43.0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199 0 328,'0'0'8571,"-5"13"-8444,-6 5-108,-2 1-10,0 1 0,2 1 0,0 0 0,-13 39 0,-19 64-7,-5 20 3,43-125-159,0 1 1,1-1 0,1 1 0,1 0 0,1 1 0,2 32-1,0-52-32,-1 1-1,0-1 0,1 1 0,-1-1 0,1 1 1,-1-1-1,1 1 0,0-1 0,0 0 0,0 1 1,0-1-1,0 0 0,0 0 0,0 0 1,2 2-1,10 4-2208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44.5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65 1296,'0'0'6926,"8"-26"-4628,5 19-2353,1 1 1,0 1-1,1 0 0,-1 1 1,1 0-1,0 1 1,0 1-1,25-1 1,-39 3-10,0 1 0,0-1 1,0 1-1,0 0 0,0-1 1,0 1-1,0 0 0,-1-1 1,1 1-1,0 0 0,-1 0 1,1 0-1,0-1 0,-1 1 1,1 0-1,-1 0 0,1 0 1,-1 0-1,0 0 0,1 0 1,-1 0-1,0 0 0,0 0 1,1 0-1,-1 0 0,0 0 1,0 1-1,0-1 0,-1 2 1,1 46-79,-1-33 73,0-9 66,0-1 0,0 1 0,-1 0 0,0-1-1,0 1 1,0-1 0,-1 1 0,0-1-1,0 0 1,-1 0 0,0-1 0,0 1 0,0-1-1,-9 9 1,-9 7-92,-46 37 0,60-52 44,-19 13-129,-52 27-1,25-15 43,51-29 125,2-1-32,36-1-46,80 4-297,-40 4-3733,-57-5 1851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44.9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1 1216,'0'0'6235,"0"5"-6059,-2 13-245,-1-1 1,0 0-1,-1 0 0,-1-1 1,-1 1-1,-1-1 0,-16 30 0,6-10-1523,2-11-620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45.7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0 198 1320,'0'0'7122,"11"-10"-6625,67-56-182,-35 30-483,42-43 0,-77 73-763,-7 14-585,-1 3 1661,-1 23-173,-2-1 0,-1 0 1,-1-1-1,-2 1 0,-1-1 0,-13 32 0,10-33-2036,-24 41 1,31-65 337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46.3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 1696,'0'0'5332,"0"8"-5085,-1 30-183,-1 0-1,-2-1 1,-9 42 0,10-56-67,0 1 0,1 0 0,2 29 0,0-28-128,1-24 111,-1-1 0,0 1 1,1-1-1,-1 1 0,0-1 0,1 0 0,-1 1 0,0-1 1,1 1-1,-1-1 0,1 0 0,-1 1 0,1-1 1,-1 0-1,1 1 0,-1-1 0,1 0 0,0 0 1,-1 0-1,1 1 0,-1-1 0,1 0 0,-1 0 1,1 0-1,0 0 0,-1 0 0,1 0 0,0 0 1,26-1-297,-20 1 268,-2 0 89,-1 0-1,0-1 0,1 1 0,-1-1 0,0 0 0,0-1 0,0 1 1,0-1-1,0 1 0,0-1 0,0 0 0,0-1 0,0 1 0,5-6 1,-3 2 11,0 0-1,-1 0 1,0 0 0,0-1 0,0 0 0,-1 0 0,5-11 0,-2 2-1,-1 0 0,-1 0-1,-1 0 1,0-1-1,-1 0 1,-1 0 0,1-21-1,-3 27-29,0 3-51,0 0 0,0 0 1,0 0-1,-1 0 0,-1 0 0,-2-9 0,3 15-14,0 0 0,0-1 0,0 1 0,0 0 0,-1 1 0,1-1-1,-1 0 1,1 0 0,-1 0 0,0 1 0,1-1 0,-1 1 0,0 0 0,0-1 0,0 1-1,0 0 1,0 0 0,-1 0 0,1 0 0,0 1 0,0-1 0,-1 0 0,1 1 0,0 0 0,-5-1-1,-3 0-757,0 1-1,-1 0 1,-18 2-1,14 3-828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47.0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0 251 2921,'0'0'6016,"3"-8"-5830,5-9-89,0-1 0,1 1 1,1 1-1,14-20 0,58-64 147,-49 61-232,-29 91-1435,-5-29 1416,-2 0 0,0 0 0,-1-1 0,-1 1 1,-12 30-1,-50 104-3621,51-132 1768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47.5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1 3169,'0'0'6593,"0"12"-6513,-10 13-72,-11 6 40,1 2-48,-1 1-208,4 0-384,-3 6-616,9-9-1329,-2-7-2016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48.0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1 2473,'0'0'2792,"-51"117"-2696,44-84-88,-3 4 48,3 0-56,-3 0 8,3-3 8,0-7-16,7 1-8,-17 3-440,14-10-520,-11-2-729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48.3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1040,'0'0'3961,"164"-3"-3961,-127 3-424,-10 0-1376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49.2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93 62 2369,'0'0'4134,"21"0"-3467,-12 1-643,1 1 1,0 0 0,-1 0 0,0 1-1,1 0 1,-1 1 0,0 0 0,-1 0-1,13 9 1,20 8-7,-31-16-73,0 0 1,1-1-1,-1-1 0,1 1 1,0-2-1,0 1 0,0-1 0,0-1 1,18 0-1,-28-1 102,1-1 1,-1 0-1,1 1 0,-1-1 1,0 0-1,1 0 0,-1 0 1,0 0-1,0 0 0,0 0 1,0 0-1,0 0 0,0 0 0,0-1 1,0 1-1,0 0 0,0-1 1,-1 1-1,1-1 0,-1 1 1,1 0-1,0-3 0,1-1 167,-1 0 0,1 0 0,-1-1 0,0 1-1,1-9 1,-2 13-140,-59 1-472,47-1 226,-1 0-1,1 1 1,-1 1 0,1 0-1,0 0 1,0 1 0,-16 5-1,6 3-74,0-2-1,-1-1 1,0 0-1,0-2 1,0 0-1,-45 2 1,67-8 252,-1 1-1,0-1 1,1 1 0,-1-1-1,0 0 1,1 1 0,-1-1-1,1 0 1,-1 0 0,1 0-1,0 0 1,-1-1 0,1 1 0,0 0-1,0-1 1,0 1 0,0 0-1,0-1 1,0 1 0,0-1-1,0 0 1,1 1 0,-1-1-1,0 0 1,1 1 0,0-1 0,-1-2-1,-1-5-22,0 0 0,0 0-1,1-1 1,0-9 0,1 17-5,0 1-1,0-1 1,0 0 0,1 1-1,-1-1 1,0 0 0,0 0-1,1 1 1,-1-1 0,1 1-1,0-1 1,-1 0 0,1 1-1,0-1 1,0 1 0,0-1-1,0 1 1,3-3 0,-2 2-44,1 1 1,1-1 0,-1 0-1,0 1 1,0 0-1,0 0 1,1 0 0,-1 0-1,5 0 1,40-2-2681,-35 3 1113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8:46.8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91 2737,'-3'0'8731,"1226"0"-8906,-879 14 115,2204-14-15,-2068 16 207,-211-3-74,-148-7-45,82 2 27,14-2 57,-33-7 12,318 9-24,7 2-53,-442-10-120,-97-23-1294,-8-3 811,20 13 426,-1 1 1,1 0-1,-2 1 0,1 2 1,-30-11-1,19 7 61,25 10 232,0 1 1,0-1-1,-1 1 0,1 0 1,0 1-1,-1-1 1,-8 0 895,14 1-1035,1 1-1,-1-1 0,0 1 1,0-1-1,0 1 1,0-1-1,1 1 0,-1-1 1,0 1-1,0-1 0,1 1 1,-1-1-1,1 1 1,-1-1-1,0 1 0,1 0 1,-1-1-1,1 1 0,-1 0 1,1-1-1,-1 1 1,1 0-1,-1 0 0,1-1 1,-1 1-1,1 0 0,0 0 1,24-4 116,25 7-17,-31 1-94,0 1 1,0 1-1,0 1 0,-1 0 0,24 14 0,20 7 44,30 19-58,-92-46-3,1-1 0,0 0 0,-1 0 0,1 1 1,-1-1-1,1 0 0,-1 1 0,1-1 0,-1 1 0,1-1 0,-1 0 0,1 1 0,-1-1 0,0 1 0,1-1 1,-1 1-1,0 0 0,1-1 0,-1 1 0,0-1 0,0 1 0,1 0 0,-1-1 0,0 1 0,0-1 0,0 1 1,0 0-1,0-1 0,0 1 0,0 0 0,0-1 0,0 1 0,0-1 0,0 1 0,0 0 0,-1-1 1,1 1-1,0-1 0,0 1 0,-1 0 0,1-1 0,0 1 0,-1-1 0,1 1 0,-1-1 0,1 1 0,0-1 1,-1 1-1,1-1 0,-1 0 0,1 1 0,-1-1 0,0 0 0,1 1 0,-1-1 0,1 0 0,-2 1 0,-36 18-10,36-18 15,-387 150-126,380-148-58,0 0 0,1 1 1,-1 0-1,-10 7 0,3 6-3523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50.0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 1 1536,'0'0'3470,"5"23"-3138,1 7-235,1 3 69,22 65 0,-19-64-86,-1-1 0,-2 1 1,5 54-1,-5 104 355,-8-174-412,0 0 0,-2 0 1,0 0-1,-1 0 0,0 0 0,-2 0 1,0-1-1,-1 0 0,0-1 0,-2 1 1,-18 26-1,-4-1-692,-2-2 0,-70 67-1,34-44-1395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28.4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55 108 80,'0'0'807,"10"-25"3930,-10-57-1220,0 105-3855,-12 215 504,-37 139-109,46-307 30,2-41-4766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29.1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1 784,'0'0'4669,"0"26"-2720,1 92-1905,-5 186 145,-17-133-118,15-126 15,-1 0-379,7-14-3895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29.5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17 960,'0'0'5724,"2"-8"-4616,16 4-1181,-1 2-1,1 0 0,-1 1 1,1 1-1,23 3 0,12-1-1784,-32-2 495,-4 0-285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0.4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1 1064,'0'0'5089,"-7"22"-5095,4-10-6,-1 1 1,1 0 0,1 0-1,1 0 1,0 1 0,0-1 0,1 0-1,3 23 1,-1 10-187,-1-46 193,-1 1 0,0 0 0,1 0 0,-1-1 0,1 1 0,-1 0 1,1-1-1,-1 1 0,1-1 0,-1 1 0,1-1 0,0 1 0,-1-1 1,1 1-1,0-1 0,-1 1 0,1-1 0,0 0 0,0 0 1,-1 1-1,1-1 0,0 0 0,0 0 0,0 0 0,-1 0 0,1 0 1,0 0-1,0 0 0,0 0 0,1 0 0,29-2 373,-26 1-340,0-1-1,-1 0 1,1 0-1,0 0 1,-1-1 0,0 1-1,0-1 1,0 0 0,0 0-1,0-1 1,0 1-1,-1-1 1,0 0 0,1 0-1,2-6 1,-2 5 5,0-1 0,0 0 1,-1 0-1,0-1 0,0 1 1,0 0-1,-1-1 0,0 0 1,0 0-1,1-12 0,-3 17-20,0-1-1,0 1 1,0 0-1,0-1 1,0 1-1,0-1 0,-1 1 1,1-1-1,-1 1 1,0 0-1,0 0 1,0-1-1,0 1 1,0 0-1,-3-4 1,1 4-56,0-1 0,-1 1 0,1 0 0,0 1-1,-1-1 1,0 1 0,1-1 0,-7 0 0,-1-2-116,-5 1-534,-1 0-1,0 2 0,0 0 0,0 0 0,-32 4 0,47-2 572,-19 1-1286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1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124 0 656,'0'0'6423,"-22"19"-5492,10 1-937,1 0 1,1 0 0,1 0-1,1 2 1,-8 32 0,-15 115-27,27-114-22,3 76 1,2-59 8,0-70-94,-1 0 0,0 0 0,1 0 0,-1-1 1,1 1-1,-1 0 0,1 0 0,0-1 1,0 1-1,0 0 0,0-1 0,0 1 0,0-1 1,0 1-1,1-1 0,-1 1 0,0-1 0,1 0 1,-1 0-1,1 0 0,0 0 0,-1 0 0,1 0 1,0 0-1,-1 0 0,3 0 0,9 0-1450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2.1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13 1168,'0'0'4705,"0"49"-3183,0-45-1523,0 87 89,-13 98 1,12-106 478,1-122-658,1 0 1,13-71-1,-11 95-22,1 1-1,0 0 0,1 0 0,0 0 0,2 1 1,-1-1-1,2 1 0,0 1 0,0 0 1,17-20-1,-18 26-40,-1-1 1,1 0-1,0 1 1,0 1 0,1-1-1,0 1 1,0 0-1,0 1 1,1 0-1,-1 0 1,1 1 0,0 0-1,0 1 1,0 0-1,0 0 1,0 1-1,1 0 1,13 0-1,-21 1-220,-2 6-1041,0 1-191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2.7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1064,'0'0'5916,"19"0"-5837,106 0-713,-41 0-3366,-76 0 2687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3.0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65 0 864</inkml:trace>
  <inkml:trace contextRef="#ctx0" brushRef="#br0" timeOffset="1">65 0 864,'-64'120'6097,"70"-120"-6000,5 0-17,9 0 0,7 0 24,11 0-104,6 0-144,-3 0-385,24-12-543,-17-1-304,-7 1-320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3.7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60 336,'0'0'6879,"-1"0"-6855,0 0 1,0 0-1,0 0 1,0 0-1,0 0 1,0 0-1,0 0 1,0 0-1,0 0 1,0 1-1,0-1 1,0 0-1,0 1 1,0-1-1,0 1 1,0-1-1,0 1 1,-1 0-1,-3 6-30,0 1 0,0 0 0,1 0 0,0 0-1,0 1 1,1-1 0,0 1 0,1 0 0,0 0-1,-1 10 1,0 12-90,1 51 0,2-56 63,0-23 28,0 1 1,1 0-1,-1 0 1,1 0-1,0 0 1,0 0-1,0-1 0,1 1 1,-1 0-1,1-1 1,0 1-1,0-1 1,0 0-1,0 1 1,0-1-1,1 0 0,0 0 1,-1-1-1,1 1 1,0 0-1,1-1 1,-1 0-1,0 0 0,1 0 1,-1 0-1,1 0 1,5 1-1,5 2-6,0-2-1,0 0 0,0 0 1,0-1-1,1-1 0,17 0 1,-30-2 22,0 1 0,1 0 1,-1-1-1,0 1 0,1-1 0,-1 0 1,0 0-1,0 0 0,0 0 1,0 0-1,0 0 0,0-1 1,0 1-1,0-1 0,0 1 1,0-1-1,-1 0 0,1 1 1,-1-1-1,1 0 0,-1 0 1,0 0-1,0 0 0,0-1 1,2-3-1,-1-1 37,1 0 0,-1-1 0,0 1 0,-1-1 0,0 1 0,1-15 0,-2-6-23,-7-55 0,5 73-48,0 0 1,-1 0-1,0 0 1,-1 0 0,0 0-1,-1 1 1,0 0 0,-8-13-1,6 13-3,1 0 1,-1 1-1,-1 0 0,0 0 0,0 0 0,0 1 0,-1 1 0,-18-11 1,23 14-67,0 1 0,-1 1 1,1-1-1,-1 0 0,0 1 1,1 0-1,-1 0 0,0 0 1,0 1-1,0 0 0,0 0 1,1 0-1,-1 0 1,0 1-1,0 0 0,0 0 1,1 0-1,-1 0 0,0 1 1,1 0-1,-1 0 0,-3 3 1,4-3-125,0 1 0,0 0 0,0 1 0,0-1 1,1 0-1,-3 5 0,-19 25-1461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3:19.2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2693 583 1672,'0'0'6532,"-30"-16"-3747,8 3-2653,0-1 0,0 0 1,2-2-1,-35-32 0,42 36-116,4 4-12,-226-190 69,199 172-113,-2 2-1,-1 1 1,0 2 0,-79-30-1,44 27-4,-1 4-1,-1 3 0,0 3 1,-1 4-1,-134-2 1,164 12 39,-13-1-75,0 2 0,1 3 0,-102 19 0,79-2-99,-120 49 0,154-49 107,2 2 1,1 2-1,-75 54 1,44-20 65,-70 71 1,114-98 4,1 2 0,2 1 1,1 1-1,-32 56 0,49-69-2,0-1 0,2 2 0,1 0 0,0 0 0,2 0-1,-7 49 1,5 151-35,9-171 37,-1-36-1,2 0 1,0 0 0,1 0-1,1-1 1,9 27 0,39 79 5,-36-86-2,150 295 12,-104-210 13,-47-92-52,2-1 0,0 0 1,2-2-1,0 0 0,2-1 0,1-1 0,1 0 1,46 34-1,-60-51 25,59 44-26,99 57 0,-128-89 41,0-2 0,2-2 0,0-1 1,1-2-1,0-2 0,85 8 0,267-8 167,-260-11-130,-81-1 30,0-3-1,-1-1 1,0-3 0,0-2 0,-1-3-1,0-1 1,-1-3 0,-1-2 0,-1-2-1,62-39 1,-58 28-57,-1-2 0,-3-2-1,0-3 1,-3-1 0,-1-2-1,-3-2 1,-1-2 0,56-88-1,-73 95-46,-2-1 0,-1-1-1,-3-1 1,-2 0 0,-1-1-1,-2-1 1,7-61-1,-8 16-217,-5-1 0,-9-158 0,0 221 48,-1 0 1,-1 1 0,-1 0 0,-2 0 0,0 1 0,-2 0 0,-1 0 0,-1 1-1,-1 0 1,-1 1 0,-1 1 0,-1 1 0,-1 0 0,-2 0 0,-22-20 0,-164-134-2158,108 104 955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8:49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0 336,'0'0'4880,"0"34"-3492,0 602 1699,-4 261-1454,3-882-1629,-1 0 1,0 0-1,-6 19 1,5-18-8,-1-1 1,2 1-1,-2 21 1,4 484 463,-3-157-385,3-364-157,0 5-53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4.9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3 1360,'0'0'6906,"1"-1"-6850,-1 1 0,1 0 0,-1 0 0,1-1 0,0 1 0,-1 0-1,1 0 1,0 0 0,-1-1 0,1 1 0,0 0 0,-1 0 0,1 0 0,0 0 0,-1 0 0,1 0 0,0 1 0,0-1 0,-1 0 0,1 0 0,-1 0 0,1 1 0,0-1 0,0 1 0,10 12-76,0 1-1,-1 0 1,-1 0 0,-1 1 0,12 28 0,-17-38 13,16 42 9,-1 1 0,-3 1 0,16 90 0,-28-117-120,-1 1 1,-1 33 0,-2-30-103,1-19 154,-1-1 0,1 0 1,-2 1-1,1-1 0,-1 0 1,0 0-1,0 0 0,-1 0 0,0 0 1,0-1-1,0 1 0,0-1 1,-1 0-1,0 0 0,0 0 1,-8 7-1,0 1-172,-51 56-1876,-4-7-1806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6.2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0 624,'0'0'4546,"10"62"-2596,-8 164-896,-3-118-970,-10 18 155,6-85-1692,0 54 0,6-100 1190,-1 0 1,1 1 0,1-1-1,-1 1 1,1 0 0,-1-1 0,1 1-1,1 0 1,3-6 0,-1 1-153,12-21-1018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6.6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1 936,'0'0'4013,"3"13"-3593,11 396 1196,-14-396-1946,-1-1-1,0 1 0,-1-1 1,0 0-1,-6 16 0,1-19-2744,1-8 1149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6.9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62 2481,'0'0'5105,"116"-46"-4849,-75 37-176,-3 3-80,10 6-216,-11 0-761,-10 0-1607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7.4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1 249 3993,'0'0'5353,"0"-16"-4777,1 13-586,0-1 1,0 1-1,0-1 0,1 1 1,-1 0-1,1 0 0,0-1 1,0 1-1,4-5 0,8-15-89,-4 3-28,1 1 0,16-19-1,-16 23-132,-1-1 0,0 0-1,13-31 1,-29 106-160,-5-10-111,2 2-1,2-1 1,0 59-1,7-91-968,0-7-164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8.1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1 1696,'0'0'3837,"-5"3"-3586,-3 3-152,1 0 0,0 1 0,0-1 0,0 2 1,1-1-1,0 1 0,1 0 0,-1 0 0,2 1 0,-1-1 0,-3 10 1,-6 18 120,-16 56 1,19-52-203,2 0 0,2 1 1,2 0-1,1 0 0,2 0 1,6 70-1,-3-106-74,0-1 0,0 0 0,0 1 0,0-1 1,1 0-1,-1 0 0,1 0 0,0 0 0,0 0 0,1-1 0,-1 1 0,1-1 1,0 1-1,0-1 0,0 0 0,0 0 0,1 0 0,5 3 0,1 0-540,0-1 0,0 0-1,0 0 1,1-1 0,21 5-1,4-2-2306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9.1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4 1200,'0'0'3866,"-1"-1"-3829,1 1-1,0 0 0,0 0 1,0 0-1,0 0 0,0 0 1,0 0-1,0-1 0,0 1 0,0 0 1,0 0-1,0 0 0,0 0 1,0 0-1,0 0 0,0 0 1,-1-1-1,1 1 0,0 0 0,0 0 1,0 0-1,0 0 0,0 0 1,0 0-1,0 0 0,-1 0 1,1 0-1,0 0 0,0 0 0,0 0 1,0 0-1,0 0 0,-1 0 1,1 0-1,0 0 0,0 0 1,0 0-1,0 0 0,0 0 0,-1 0 1,1 0-1,0 0 0,0 0 1,0 0-1,0 0 0,0 0 1,0 0-1,-1 0 0,1 0 0,0 0 1,0 0-1,0 1 0,0-1 1,0 0-1,0 0 0,0 0 0,0 0 1,0 0-1,0 0 0,-1 1 1,1-1-1,0 0 0,0 0 1,-8 81 75,4 155 0,5-132-68,-1-103-45,0-1 1,0 1-1,0 0 1,0-1 0,0 1-1,0 0 1,0-1-1,0 1 1,0-1 0,0 1-1,0 0 1,0-1-1,1 1 1,-1 0-1,0-1 1,0 1 0,1-1-1,-1 1 1,0 0-1,1-1 1,-1 1 0,0-1-1,1 1 1,-1-1-1,1 1 1,-1-1 0,1 0-1,-1 1 1,1-1-1,0 1 1,-1-1-1,1 0 1,-1 0 0,1 1-1,0-1 1,-1 0-1,2 0 1,-1 0-1,0 0-1,0 0 1,0-1-1,0 1 1,-1 0 0,1-1-1,0 1 1,0-1-1,0 1 1,0-1 0,-1 0-1,1 1 1,0-1-1,0 0 1,-1 0 0,1 1-1,-1-1 1,1 0-1,-1 0 1,1 0-1,-1 0 1,1 1 0,0-3-1,32-117-350,-19 77-75,2 1-1,2 1 1,2 0-1,38-58 0,-57 98 388,1-1-1,0 1 1,-1 0-1,1-1 0,0 1 1,0 0-1,0 0 1,-1 0-1,1 0 1,0 1-1,1-1 0,-1 0 1,0 1-1,0-1 1,0 1-1,0 0 0,0 0 1,0 0-1,1 0 1,-1 0-1,0 0 0,0 1 1,2 0-1,54 14-607,-49-12 335,13 3-774,-1-2-865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40.3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1672,'0'0'7318,"11"0"-7410,128 1 702,-68 0-1678,0 0-4781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40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 1296,'0'0'5245,"15"0"-4723,144-5-83,-52-6-4350,-84 8 2520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41.6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110 0 360,'0'0'8505,"-8"23"-8367,-63 250-527,42-86-2811,28-127 581,1-41 792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8:53.3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2540 1 1376,'0'0'9496,"-31"0"-9124,14 0-357,7-1-18,-1 1-1,1 0 0,-1 1 1,1 0-1,-1 1 0,1 0 1,0 0-1,-11 5 0,-12 7 5,-29 15-112,39-18 51,19-10 57,0 0 0,1 1 0,-1 0 1,0 0-1,1 0 0,0 0 0,-1 1 0,1 0 1,-5 4-1,-6 12-7,0 1-1,-15 31 1,26-46 9,-100 152 7,93-141-9,-1 0 0,-1-1-1,-22 21 1,9-9 0,-10 10 0,22-24 0,1 0 1,0 1-1,0 0 1,-11 20-1,-54 91-6,0-22 43,59-79-35,6-9 12,6-7-8,1-1 1,-1 0 0,0 0-1,0 0 1,-1-1-1,0 0 1,0 0 0,0 0-1,-13 6 1,6-7-40,1-1 0,-25 6 1,-18 5 7,-33 18-2,76-28 26,7-3 5,1 0 0,0 0 1,0-1-1,-1 1 0,1-1 1,-1-1-1,-9 1 0,3 1-5,1 1-1,0 0 1,0 1 0,0-1-1,1 2 1,-1 0-1,1 0 1,-10 7-1,-62 27-8,19-11 26,-25 6 53,25-6-68,31-19 1,24-6 1,0 0 0,0-1 0,0 0 0,0-1 0,-12 1 0,-14 10-1,-40 4-21,52-11 18,-1 0 0,0-2 0,-38 0 0,-9 2 12,-73 6-32,77-5 30,10 1-180,46-6 141,0 0 0,0 1 1,1 0-1,-12 3 0,11-1-35,0-2 0,0 0 1,0 0-1,-11 0 1,-41 5 107,-19-1-185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42.9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74 2232,'0'0'5423,"-1"0"-5352,0 0 0,1-1-1,-1 1 1,0 0 0,0 0 0,0-1 0,0 1 0,0 0-1,1 0 1,-1 0 0,0 0 0,0 0 0,0 0 0,0 0-1,0 1 1,0-1 0,0 0 0,-4 5-71,2 0-1,-1 0 1,1 0-1,-1 0 1,1 0 0,1 1-1,-1 0 1,1-1 0,0 1-1,0 0 1,-1 7 0,0-3-12,0 8-28,0 1-1,1 0 1,0 0-1,2 0 1,0 0 0,5 27-1,-5-42 26,1 1 0,0 0 0,0 0-1,0-1 1,1 1 0,0-1 0,-1 1-1,2-1 1,-1 1 0,0-1 0,1 0 0,0 0-1,0-1 1,0 1 0,0 0 0,1-1-1,0 0 1,-1 0 0,1 0 0,0 0 0,0-1-1,1 1 1,-1-1 0,0 0 0,1 0-1,-1-1 1,1 1 0,0-1 0,0 0 0,-1 0-1,1-1 1,0 1 0,8-2 0,-9 2 38,-1-1 1,1 0 0,-1 0-1,1-1 1,-1 1 0,1-1-1,-1 1 1,1-1 0,-1-1-1,1 1 1,-1 0 0,0-1-1,0 1 1,1-1-1,-1 0 1,-1 0 0,1 0-1,0-1 1,0 1 0,-1-1-1,1 1 1,-1-1 0,0 0-1,0 0 1,0 0 0,0 0-1,0 0 1,-1 0 0,3-7-1,0-3 83,1 1 0,-2 0 0,0-1-1,0 0 1,-1 0 0,1-15 0,-5-79 155,2 91-249,0 11-28,0-1-1,-1 1 1,0-1 0,1 1 0,-2 0-1,1-1 1,-1 1 0,1 0 0,-1 0 0,-1 0-1,1 0 1,-1 0 0,0 1 0,0-1-1,0 1 1,-1-1 0,1 1 0,-1 0-1,0 1 1,0-1 0,-1 1 0,1 0 0,-1 0-1,1 0 1,-1 0 0,0 1 0,0 0-1,0 0 1,-1 0 0,1 1 0,0-1 0,-1 1-1,1 1 1,0-1 0,-9 1 0,9 0-294,1 0 1,-1 0-1,1 1 1,-1 0-1,1 0 1,-1 0-1,1 0 1,-1 1-1,1-1 1,0 1-1,0 1 1,0-1 0,0 0-1,0 1 1,0 0-1,1 0 1,-1 0-1,-5 7 1,-11 6-2240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43.7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185 1 256,'0'0'8144,"21"1"-7078,-18 0-1065,-1 1 1,1-1-1,-1 1 0,0 0 1,0 0-1,0 0 1,0 0-1,0 0 0,-1 1 1,1-1-1,0 0 0,-1 1 1,2 3-1,19 42 78,-17-37-50,2 8 13,0 0 1,-1 0-1,-1 0 1,-1 1-1,2 27 1,-2 101 106,-4-116-129,-2-9-44,0 0-1,-2 0 1,0 0 0,-2-1 0,0 0-1,-2 0 1,0-1 0,-11 21 0,-9 11-617,-60 87 1,24-53-1135,2-11-1847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03.0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2137 3 56,'-2'-2'9825,"0"1"-10669,-2 2 824,1-1 0,-1 0 0,1 1 0,-1 0 0,1 0 0,-1 0 0,1 0 0,0 0 1,0 1-1,0 0 0,0-1 0,0 1 0,-3 3 0,-21 10-323,19-12 272,-1 1 0,1 0 0,0 1 0,1-1 0,-1 1 0,1 1 0,0-1 1,0 1-1,-8 10 0,-24 12 69,29-20-5,9-8 6,0 1 1,0-1-1,0 0 0,1 1 0,-1-1 1,0 1-1,0-1 0,1 1 0,-1 0 0,0-1 1,1 1-1,-1 0 0,1-1 0,-1 1 1,1 0-1,-1 0 0,1 0 0,0-1 0,-1 3 1,-2 2-10,-1 0 1,1 0-1,-1 0 1,0-1-1,-8 9 1,-2 2 24,-4 1-7,15-13-7,0-1 0,0 1 0,1-1 1,-1 1-1,0 0 0,1 0 0,-3 5 1,-18 12 10,-1-1 0,-17 28 0,30-35-16,0-1 0,-16 24 0,-45 76-4,44-62 16,-58 71 0,60-73-11,9-14-2,-4 25-18,-24 22 30,29-58-2,11-14-1,-1 1 0,0-1 1,0 0-1,-1-1 0,-14 13 0,14-15-5,1 1 0,0-1-1,0 1 1,-8 11 0,9-12-1,1 1 1,-1-1 0,0 0 0,-1 0 0,-10 8 0,-11 5-209,-28 27 1,22-19 15,22-16 133,1 0 0,-15 18 0,6-6 30,-118 116-16,118-118 50,15-15-1,0 0-1,0-1 1,-1 0-1,1 0 1,-1 0-1,-6 3 1,-30 26-9,12-8 0,17-17 14,-1 0-1,0-1 0,0-1 0,-25 9 0,-35 13-357,-27-1 23,64-16 322,23-6 57,0-1-1,0 0 1,-1-1 0,1-1-1,-1 0 1,-16 0-1,2-1 30,3-1-104,1 0-1,0-1 1,-41-8 0,10 2-54,45 7 64,0-1 0,0 0 1,0-1-1,-15-4 0,16 4 12,1 1 1,0 0-1,-1 0 0,1 1 0,-1 0 0,-14 2 0,-11 0 29,33-2 83,21 1-3016,-11-2 2244,17 1-1063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13.5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137 62 360,'0'0'3251,"-5"2"-2769,-3 3-457,1 1 1,0 0-1,1 0 1,0 1-1,0 0 1,0 0-1,1 1 1,-5 8 0,-13 16 127,-7 8-132,28-37-7,0 1-1,0-1 1,0 1 0,0 0 0,0-1-1,1 1 1,-1 0 0,1 0 0,-1 7-1,2-10 209,6-3-521,18-14 405,28-25 1,18-13 100,-62 48-98,-3 3 42,-10 17-76,-26 37 116,24-42-179,0 1 1,0 0 0,-8 21-1,14-28-8,1-2-26,2-4-883,-1 2 865,0 0 0,0 0 0,1 0 0,-1 0 0,0 0 0,0 0 0,1 1 0,-1-1 0,0 0 1,1 1-1,1-2 0,2 0 5,33-25 89,51-46 0,-89 80-201,-5 6 160,-64 73 73,68-83-675,7-5 488,9-8 162,58-57 15,12-12-97,-82 76 21,-1 0 1,1 0 0,-1 0-1,1 0 1,0 0 0,0 1 0,0-1 0,0 1-1,1 0 1,5-3 0,-8 5 76,-2 7 213,-3-1-261,1 0 0,-1 0 0,0 0 0,-1-1 1,0 0-1,-9 9 0,-10 11 8,12-10-25,0 0 0,0 0 1,1 0-1,-15 29 1,133-124 229,-40 20-146,-55 54-220,-13 18 137,-15 18 118,-8 2-8,1 1 1,-26 48-1,48-77-123,1-4-19,5-1-91,0-1 99,0 0 0,-1 0 0,1 0 0,-1 0-1,1-1 1,-1 0 0,0 0 0,0 0 0,0 0 0,0-1-1,-1 0 1,0 0 0,4-4 0,7-7 26,136-110-27,-134 113-73,-16 12 84,0 0 0,0 0-1,0 0 1,0 0 0,0 0 0,0 0-1,0 0 1,0 0 0,0 0 0,0 0-1,0 0 1,0-1 0,1 1 0,-1 0 0,0 0-1,0 0 1,0 0 0,0 0 0,0 0-1,0 0 1,0 0 0,0 0 0,0 0 0,0 0-1,1 0 1,-1 0 0,0 0 0,0 0-1,0 1 1,0-1 0,0 0 0,0 0 0,0 0-1,0 0 1,0 0 0,0 0 0,0 0-1,1 0 1,-1 0 0,0 0 0,0 0-1,0 0 1,0 0 0,0 0 0,0 0 0,0 1-1,0-1 1,0 0 0,0 0 0,0 0-1,0 0 1,0 0 0,0 0 0,0 0 0,0 0-1,0 0 1,0 0 0,0 1 0,0-1-1,0 0 1,0 0 0,0 0 0,0 0-1,0 0 1,0 0 0,0 0 0,0 0 0,0 0-1,-17 25-17,-14 10 43,1 2-1,2 0 1,-28 49 0,55-84-27,-1 0-1,1 1 0,0-1-1,-1 1 1,1 0 0,0 0 0,1-1 0,-1 1-1,0 0 1,1 0 0,-1 0 0,1 0 0,0 5-1,0-7-48,2-8 37,5-4 115,1 1 0,0 1-1,0-1 1,1 1 0,10-8 0,25-26 52,-9-3-87,-35 45-79,-2 29-974,0-22 1058,-1 0 0,1-1 0,-1 1 0,-8 10 0,-6 12 83,1-2-81,13-22-71,1 0-1,-1 0 1,1 1 0,0-1 0,0 0 0,0 1-1,0 0 1,1-1 0,-1 1 0,1 5-1,1-10-99,9-13-124,49-48 315,24-27-38,-71 75-60,-1 0 0,0-1 0,-2 0 0,15-30-1,-16 13-60,-7 30 35,-2 15-402,-29 45 806,22-43-269,0 0-1,1 0 1,1 1-1,0 0 1,-5 24-1,23-61-70,1 1-1,1 0 0,18-21 0,1-2-265,-30 40 227,69-106-354,-67 100 142,-6 22 116,-1 4 232,0 0 0,-1 0-1,-1 0 1,0 0 0,-2-1 0,0 0-1,-12 21 1,1-1-46,16-31-26,0 0 0,0 0 0,0 0 0,1 0 0,0 0-1,0 7 1036,5-38-946,-1 16-138,1-1 0,1 1 0,0 1-1,7-12 1,9-16-74,4-6-121,-17 29 121,0 0-1,8-22 0,-16 42-1189,-1 5 1366,1-1 0,-2 0 0,-4 21 0,-59 113 496,61-138-365,5-12-280,10-14-46,10-8-59,0-2 1,-2 0-1,-2-1 1,0-1-1,18-49 1,-33 49 10,-2 31 82,0 13-488,-1 0 578,-1 0 0,0 1 0,-1-1 0,-1 0 0,-8 21 0,-3 10-4,9-24-11,-1 0-9,2 0 1,0 0 0,1 0-1,-1 27 581,5-50-549,0 1 0,0 0 1,0-1-1,1 1 0,-1 0 1,1 0-1,0 0 0,0-1 0,2-2 1,8-17 9,2 2 0,25-30-1,-16 21-213,-22 36 2,1 1 0,-1-1-1,0 1 1,-1 0 0,0-1 0,-2 9-1,-13 44 1058,18-67-883,1 1 0,-1-1 1,1 1-1,0-1 1,1 1-1,0 0 0,0 0 1,0 0-1,10-9 1,-5 3-38,-4 6 227,10-11-1133,-10 18 269,-3 11 427,-2-3 124,0 0 0,-1 1-1,1-1 1,-2 0 0,0 0-1,-2 9 1,-1 1-1131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16.8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1 72,'0'0'5441,"-8"2"-5354,4 2-97,0 0 1,0 0-1,1 0 0,-1 0 1,1 1-1,0-1 0,1 1 1,-1 0-1,1 0 0,0 0 1,-3 10-1,2-1 17,1 0 0,0-1 0,1 27 0,1-40 13,16-6-699,3-7 747,-1 0-1,0-1 1,-1-1-1,-1 0 1,18-21-1,-34 35-74,0 0 1,1 1-1,-1-1 0,1 0 0,-1 1 0,1-1 0,0 0 0,-1 1 0,1-1 0,0 1 0,-1-1 0,1 1 0,0 0 0,-1-1 0,1 1 0,0 0 0,0-1 0,0 1 0,-1 0 0,1 0 0,0 0 0,1-1 0,-2 3 40,0 0-1,0 0 0,-1-1 1,1 1-1,-1 0 0,1-1 1,-1 1-1,1 0 0,-1-1 1,0 1-1,-1 1 1,-9 14 42,-3 4-43,1 1 0,1 0 0,1 1-1,-9 28 1,19-48-42,1-2-54,1-4-659,0 1 676,0-1 1,0 1-1,0-1 1,1 1-1,-1 0 1,1 0-1,-1-1 0,1 1 1,0 0-1,0 1 1,0-1-1,0 0 1,0 0-1,0 1 1,4-3-1,7-7 34,63-60 1310,-84 93-533,-57 78-638,59-91 127,3-2-1293,17-14 138,39-26 788,61-51 1,0 0 76,-112 81 62,-2 2 10,-3 18 590,-15 10-480,-1 0 0,-26 28-1,1 0-111,30-38-5,-34 51 0,48-67-59,25-20-793,139-120 1120,-157 132-285,-6 6-29,1 0-1,-1 0 1,0-1-1,1 1 1,-1 0-1,1 0 1,0 0-1,-1 0 1,1 1-1,0-1 1,-1 0-1,3 0 1,-4 32 72,-2-25 23,1 0-1,-1 0 0,0 0 0,0 0 0,0 0 0,-1-1 1,0 1-1,-5 6 0,5-7-49,0 0-1,0 0 1,0 0-1,0 1 1,1 0-1,0-1 1,0 1-1,1 0 1,-1 0-1,1 0 1,0 8 0,1-13-57,6-2-906,14-10 876,0 0 1,-2-1-1,1-1 1,-1-1-1,15-16 0,-11 12-43,-7 5 87,-1 2 0,2 0 0,-1 1 1,20-9-1,-34 18 307,-1 10-112,-1-1 1,-1 1-1,1-1 1,-2 0-1,1 1 1,-1-1-1,0 0 1,-1-1-1,-4 9 1,4-9-227,0 1 1,0-1 0,1 1 0,0 0 0,1 0 0,0 1 0,0-1 0,1 0-1,-1 9 1,8-17-687,4-4 736,-1 1 1,0-2 0,0 1-1,-1-1 1,1-1-1,-1 1 1,0-1-1,0-1 1,8-9 0,13-8 0,13-9-42,-19 14 39,2 0 0,0 2 0,41-22 959,-71 49-298,-1-4-603,-15 16 25,1 0 0,-23 34 0,21-26-56,16-23-14,0 1-1,1 0 1,-1 0-1,-7 17 1,15-21-343,6-7-75,239-162-484,-247 165 893,0 0 0,0 0 0,0 0 0,0 0 0,1 0 1,-1 0-1,0-1 0,0 1 0,0 0 0,0 0 0,0 0 0,0 0 0,0 0 0,1 0 0,-1 0 0,0 0 0,0 0 0,0 0 0,0 0 0,0 0 0,0 0 0,1 0 0,-1 0 1,0 0-1,0 0 0,0 0 0,0 0 0,0 0 0,0 0 0,1 0 0,-1 0 0,0 1 0,0-1 0,0 0 0,0 0 0,0 0 0,0 0 0,0 0 0,0 0 0,1 0 0,-1 0 0,0 0 1,0 0-1,0 1 0,0-1 0,0 0 0,0 0 0,0 0 0,0 0 0,0 0 0,0 0 0,0 1 0,0-1 0,0 0 0,0 0 0,0 0 0,0 0 0,0 0 0,0 0 0,0 1 0,0-1 1,0 0-1,0 0 0,0 0 0,0 0 0,-4 16 221,-7 13 96,-1-10-143,9-16-172,1 0 1,0 0-1,0 0 0,0 0 1,1 0-1,-1 0 0,1 1 1,0-1-1,0 1 0,0-1 1,0 1-1,0 5 0,1-8-101,4-2-15,0 1 1,-1-1 0,1 0-1,0 0 1,0 0-1,-1-1 1,1 1 0,-1-1-1,1 0 1,-1 0-1,4-4 1,36-29 248,-34 26-246,6-2-43,-8 8-389,-7 10-1192,-13 12 739,-6 5-601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51.3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0 108 256,'10'1'7803,"32"1"-7812,158 14 265,-167-14-232,37 6 0,-8 1-31,220-1 226,-239-8-231,111 7 36,64 1-88,18-3-11,-145-6 47,-77 2 20,1 1 1,26 7-1,-22-5 19,37 5 4,0-3-1,1-2 0,89-6 1,-38 0-86,-68 1 17,34 1 80,75 9 0,-74-3 16,117-6-1,-78-2-41,372 2 13,-458-2-3,-1 0-1,32-8 1,-32 5-30,1 1 0,32-1-1,369 2-96,-382 1 119,50-9-1,1 0-13,-40 7 26,253-11-334,-240 14 270,99-13-1,-64 3 33,166 3 0,-232 8 22,105-8 29,-92 3 83,-5-1 88,0-2 0,75-24 0,6-1-119,-79 25-459,0 3 1,96 2-1,-97 4-2826,-57-1 256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52.6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 56,'0'0'7975,"8"12"-7791,-5-8-165,1-1 0,1 0 0,-1 0 1,0 0-1,1-1 0,7 4 0,15 10 58,-3-1-3,0-1 1,0-1-1,1-1 1,1-1-1,0-2 1,51 13-1,-55-17 62,-14-4-115,0 0 0,-1 1 0,1 0 1,-1 0-1,0 1 0,0 0 0,0 0 0,0 1 0,0 0 0,6 5 0,-13-9-14,-5 35 361,-46 23-305,-87 77 0,-41 46-440,167-169 18,-12 14-260,17-12-4547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55.4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 0 680,'0'0'8299,"0"6"-8268,-7 922 73,-2-820-91,1-35-3,8-73-10,-17 184 26,8-76-21,2-6-3,3-59 4,3 69-1,1-61-1,0 906 38,4-452-59,4-447 3,0-15-69,-7-38-123,5 20 317,-6-25-239,0 1-1,1-1 1,-1 1 0,1-1-1,-1 1 1,1-1 0,-1 1-1,1-1 1,-1 1 0,1-1-1,0 0 1,-1 1 0,1-1-1,0 0 1,-1 0 0,1 0 0,0 1-1,-1-1 1,1 0 0,0 0-1,-1 0 1,2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06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0 200,'-2'0'8112,"16"1"-9040,-3 0 1030,0 1 0,0 1 0,0-1 0,19 9 0,2 0-34,-22-6-64,0 0 1,-1 0 0,1 1-1,-1 1 1,-1 0 0,1 0 0,-1 0-1,0 1 1,12 17 0,-10-14 22,-7-6 2,1 0 0,-1 1-1,0 0 1,0 0 0,0 0 0,-1 0-1,0 0 1,2 8 0,13 33 78,8 15-71,-5-11-16,-14-35-17,0 1-1,4 20 1,-9-30-2,8 24 15,-5-22-9,-1 1 1,-1 1-1,1-1 1,0 18-1,-2-20-1,0 0 0,0 0 0,1 0 0,5 15 0,4 23 29,-1 4 13,-6-37-16,-2 1 0,1-1 0,-1 19 0,-1-23-19,0 0 0,0 0 0,1 0 0,0-1 0,7 18 0,1 3-7,-5-16 24,2-1 1,0 0-1,0 0 1,17 19 0,-15-19-20,9 14-1,-5-8 3,0-1-1,1 0 0,0-1 0,33 28 1,-39-38-12,7 7 19,1-1 0,1 0-1,0-1 1,1-1 0,26 10 0,-40-18-17,0-1 1,0 1 0,0 0-1,-1 1 1,1-1 0,0 0 0,-1 1-1,4 3 1,33 20 36,-23-13-33,1 0 1,0-1-1,24 12 0,17 11-12,-47-29 26,0 0 1,0-1-1,0 0 1,25 6-1,6 2 0,-5 1-12,78 16-1,-66-16-30,-38-10 18,0 0 1,0-1 0,17 2-1,125 20-102,-26-3 18,-16-13-188,135-5 0,-143-5 201,-70-4-886,-33 5 856,0 0 0,0 0 0,0-1 1,0 1-1,0 0 0,0-1 1,0 1-1,0 0 0,0-1 0,0 0 1,0 1-1,0-1 0,0 1 0,0-1 1,0 0-1,-1 0 0,1 0 1,0 1-1,-1-1 0,1 0 0,0 0 1,-1 0-1,1 0 0,-1 0 0,1 0 1,0-2-1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07.8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0 672,'0'0'7762,"17"4"-6882,-12 6-777,0 0-1,-1 0 1,0 0-1,-1 0 1,0 1-1,-1 0 1,2 20-1,-1-5-67,5 46-3,-7-50-21,1 0 0,8 33 0,-3 7 8,-6-41 180,-1-9-3764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31.7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726 1 368,'0'0'4837,"-27"0"1196,9 0-5701,11 1-352,0 0 0,0 0 0,0 1 0,0 0 0,0 0 0,-11 6 0,11-4 15,-1-1 1,1 0-1,-1-1 1,1 0 0,-1 0-1,0-1 1,-8 1-1,-334-2-147,335 1 14,1 1 0,-26 5 0,26-4-9,-1 0-1,-26 1 1,-22-4-189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09.5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1 200,'0'0'4206,"-1"0"-4009,1 0 0,-1 0 0,0 0-1,0 0 1,0 0 0,0 0 0,1 0-1,-1 0 1,0 0 0,0 1 0,0-1 0,1 0-1,-1 1 1,0-1 0,0 0 0,1 1-1,-1-1 1,0 1 0,0 0 0,-7 43-124,1-1 0,1 56-1,6 133 25,0-231-4,0 7 830,0-7-1237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20.5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202 0 304,'6'4'8098,"-7"2"-8581,-26 55 530,17-43-49,1 2 0,-9 29 0,-19 96-8,-14 52-2,10-64 74,33-112-320,4-17-983,3-14-960,1-2 686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21.5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24 536,'0'0'3448,"3"-24"-699,-2 40-2717,0-1-1,1 1 0,0-1 0,9 26 0,-8-25-4,-1 0 0,0 0 0,-1 0 0,-1 28 0,-1-11 40,1-32-52,2-2 32,0 1 1,0-1 0,0 1 0,0-1 0,0 0 0,0 0 0,0 0 0,0 0 0,0 0 0,-1-1 0,1 1 0,0 0 0,-1-1 0,1 1 0,-1-1 0,3-3 0,25-38-42,-13 19-47,-14 21-4,15-20-624,0 0 0,35-33 1,-47 47-1617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22.6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227 1 392,'0'0'4614,"-1"19"-4172,-33 94 55,-1 4-361,24-66-77,-3-1-1,-31 78 0,44-126-51,0 1-1,-1 0 1,1-1-1,-1 0 1,0 1-1,0-1 1,1 0-1,-1 0 1,-1 0 0,1 0-1,0 0 1,0 0-1,-1-1 1,1 1-1,-1-1 1,1 0 0,-1 0-1,0 0 1,-4 2-1,6-3-13,-1 0 0,1 0 0,-1 0 0,1 0 0,0 0 0,-1-1 0,1 1 0,-1 0 0,1 0-1,0-1 1,0 1 0,-1-1 0,1 0 0,0 1 0,0-1 0,-1 0 0,1 1 0,0-1 0,0 0 0,0 0 0,0 0 0,0 0 0,0 0 0,0 0-1,1 0 1,-1-1 0,0 1 0,1 0 0,-1 0 0,0-1 0,1 1 0,0 0 0,-1-1 0,1 1 0,0 0 0,0-1 0,-1 1 0,1-1-1,0 1 1,1-2 0,-4-21-111,2 1 1,2-39-1,0 59 107,0 0 0,0 1 0,1-1 0,-1 0 0,1 1 0,-1-1 0,1 1 0,0-1 0,0 1 0,0 0 0,0 0 0,0 0 0,0 0 0,1 0 0,-1 1 0,0-1 0,1 1 0,0-1 0,-1 1 0,1 0 0,0 0 0,0 0 0,0 0 1,-1 1-1,1-1 0,0 1 0,0-1 0,0 1 0,0 0 0,0 0 0,0 1 0,0-1 0,0 1 0,3 0 0,-4 1 36,0-1 0,0 1 1,0 0-1,0 0 1,0 0-1,0 0 0,-1 0 1,1 0-1,-1 0 0,1 0 1,-1 1-1,1 2 0,16 38 125,-11-23-54,8 25 13,-12-34-78,0 0 0,1 0 0,7 15 0,-6-13-128,3 6 114,5-14-3423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23.1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0 960,'0'0'3192,"-1"13"-2951,-1 12-58,-2 1 0,-8 33 0,-56 156 955,64-203-1441,-8 28 826,9-17-4410,3-30 1898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23.6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16 520,'0'0'5663,"15"-2"-5195,2-3-354,-10 3-79,1 0 0,0 1-1,0-1 1,0 2 0,14-1-1,-22 21-452,-1-12 431,0 1 0,-1-1 1,0 0-1,0 1 0,0-1 1,-1 0-1,0 0 0,-1-1 1,0 1-1,-6 8 0,3-4 12,1-1 0,1 1 0,-8 20 0,13-31-20,-1 0-1,1 0 0,0 0 1,-1-1-1,1 1 0,0 0 0,0 0 1,0 0-1,-1 0 0,1 0 1,0 0-1,0 0 0,0 0 0,0 0 1,1-1-1,-1 1 0,0 0 1,0 0-1,1 0 0,-1 0 0,0 0 1,1-1-1,-1 1 0,1 0 1,-1 0-1,1 0 0,-1-1 0,1 1 1,-1 0-1,1-1 0,0 1 1,-1 0-1,1-1 0,0 1 0,0-1 1,-1 1-1,1-1 0,1 1 1,3 0 37,0-1 0,0 1 1,0-1-1,0 0 0,0 0 1,6-1-1,10 0 56,-17 1-86,13 0-43,0 0 1,0-1-1,1-1 0,30-7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25.2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1 680,'0'0'8035,"0"2"-8084,0 29 67,2 0 0,0 0 0,11 43 0,24 178 48,-26-151-47,-3-55-9,17 58 0,-25-103-25,0-1 0,0 1-1,0 0 1,0-1 0,1 1-1,-1-1 1,0 1 0,0-1-1,0 1 1,0-1 0,1 1 0,-1-1-1,0 1 1,1-1 0,-1 1-1,0-1 1,1 1 0,-1-1-1,0 0 1,1 1 0,-1-1-1,1 0 1,-1 1 0,1-1-1,-1 0 1,1 1 0,-1-1 0,1 0-1,0 0-94,-1-1 1,1 1-1,-1-1 0,1 1 0,-1-1 0,1 1 0,-1-1 1,0 0-1,1 1 0,-1-1 0,0 0 0,0 1 1,0-1-1,1 0 0,-1 1 0,0-1 0,0 0 0,0 1 1,0-1-1,0 0 0,0 0 0,0 0 0,0-12-2154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26.7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75 512,'0'0'1987,"-3"-1"-1724,-19-11 2933,29 22-2241,33 40-529,-27-36-330,-1 0 0,16 28 0,-27-39-86,1-1-1,-1 1 1,0-1 0,1 0-1,0 1 1,-1-1 0,1 0-1,0 0 1,0 0 0,0 0 0,0 0-1,1-1 1,-1 1 0,0-1-1,1 1 1,-1-1 0,1 0-1,2 1 1,0-1 320,-1-1 840,-2-11-1127,-1-4-134,2 0-1,-1 0 1,2 1 0,0-1-1,1 1 1,0 0 0,1 0 0,1 0-1,0 1 1,11-16 0,-1 0-339,-9 19 317,-2 2-865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28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175 56 856,'0'0'4086,"0"-8"-3511,0-39 2857,-6 54-3407,1 5-50,0 1 0,2-1 0,-1 1 0,-1 15 0,-6 22 69,-3 2-26,2-7-71,-18 42 0,2 1-481,28-87 514,-1 0 0,1 1 0,0-1 1,-1 0-1,1 0 0,-1 0 0,1 0 0,-1 0 0,0 0 0,1 0 0,-1 0 1,0 0-1,0 0 0,1-1 0,-1 1 0,0 0 0,0 0 0,0-1 0,0 1 1,0-1-1,0 1 0,0-1 0,-1 1 0,1-1 0,0 1 0,0-1 0,0 0 1,0 0-1,-1 0 0,1 0 0,0 0 0,0 0 0,0 0 0,0 0 0,-1 0 1,1 0-1,0-1 0,0 1 0,0 0 0,0-1 0,-2 0 0,2 1 11,1-1 0,-1 1 0,0-1 0,0 0 0,0 1-1,1-1 1,-1 0 0,0 1 0,1-1 0,-1 0 0,1 0 0,-1 0 0,1 1-1,-1-1 1,1 0 0,-1 0 0,1 0 0,0 0 0,0 0 0,-1 0-1,1 0 1,0 0 0,0 0 0,0 0 0,0-1 0,0-31-292,1 24 260,-2 4 29,1-1 0,0 1 0,0 0 0,1 0 0,0-1 0,0 1-1,0 0 1,0 0 0,1 0 0,0 0 0,0 0 0,0 0-1,0 0 1,1 1 0,0-1 0,0 1 0,0 0 0,1 0-1,-1 0 1,1 0 0,0 1 0,0-1 0,0 1 0,1 0 0,5-3-1,-10 6-27,0-1-1,0 1 0,1 0 0,-1-1 0,0 1 0,1-1 0,-1 1 1,0 0-1,1 0 0,-1-1 0,1 1 0,-1 0 0,0-1 0,1 1 1,-1 0-1,1 0 0,-1 0 0,1 0 0,-1-1 0,1 1 0,-1 0 1,1 0-1,-1 0 0,1 0 0,-1 0 0,1 0 0,-1 0 0,1 0 1,-1 1-1,1-1 0,-1 0 0,1 0 0,-1 0 0,1 0 0,-1 1 1,0-1-1,1 0 0,-1 0 0,1 1 0,-1-1 0,0 0 0,1 1 0,-1-1 1,0 0-1,1 1 0,-1-1 0,0 1 0,0-1 0,1 1 0,-1-1 1,0 0-1,0 1 0,0-1 0,1 2 0,1 2 389,6 9-255,-1 1 0,-1 0-1,5 17 1,6 15 24,-16-45-211,0 1 0,0-1-1,1 1 1,-1-1-1,0 0 1,1 0-1,-1 1 1,0-1-1,1 0 1,-1 0 0,1 0-1,0-1 1,-1 1-1,1 0 1,0-1-1,-1 1 1,1-1 0,0 1-1,0-1 1,-1 0-1,1 1 1,0-1-1,0 0 1,0-1-1,0 1 1,2 0 0,3 0-1687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28.9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89 0 1712,'0'0'3168,"0"22"-2596,-1-14-422,0 1 0,0-1 0,-1 0 0,0 0 0,-5 12 0,-4 17 190,-11 29-1,16-50-298,0 0 0,-4 20 0,2 0-42,5-23-69,0 0 0,0 0 0,0 27 0,3-31-2737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8:56.8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6 592,'11'-3'9061,"-3"3"-9508,32-2 846,-18 1-207,0 1 0,24 3 0,-40-2-192,1 0-1,-1 0 0,0 1 0,0-1 1,0 2-1,0-1 0,0 1 1,-1-1-1,1 2 0,-1-1 1,10 8-1,-13-9 12,-1 0 0,1 0 1,0 1-1,-1-1 0,0 1 1,0-1-1,1 1 0,-1-1 1,-1 1-1,1 0 0,0 4 1,0-4 5,0 1-1,0-1 1,0 1 0,1-1 0,-1 1 0,1-1 0,-1 0 0,4 4 0,17 21 11,-2 1 0,22 37 0,-35-51-42,-1 1 1,0-1-1,7 32 1,-8-27-7,14 36-1,-14-43 23,1 0-1,1-1 0,0 0 1,0 0-1,12 13 0,13 25-9,-16-23 16,2 1 25,-11-15 9,0 0-1,1-1 0,1 1 1,0-2-1,1 1 0,0-1 1,1-1-1,0 0 1,22 15-1,-2-3 55,-1 1 0,50 48 0,-37-31-64,-1 1-28,-22-21 7,29 23-1,-12-7-3,-18-20-6,10 8 1,-14-18 56,-1 0 1,1-2-1,0 0 1,0 0 0,26 2-1,24 6 23,25 10-33,49 16-24,-112-30-19,1-1 0,35 4 0,-7-1-3,113 11 60,-94-3-53,-58-12-4,0-2-1,1 0 1,0-1-1,26 2 1,77 1-77,0 1 112,-107-6-40,-1 0 1,0 1 0,17 6 0,-17-5 1,0 0-1,1-1 0,17 1 1,-16-2 0,-1 1-1,25 5 1,11 3 0,18 0 0,-40-5 0,0-1 0,32 0 0,10 6-60,39 4-355,-108-14 384,-1-1 0,0 1 1,0 0-1,0 0 0,0 0 1,1 0-1,-1 0 0,0 0 1,0 0-1,0 0 0,0 0 1,1 0-1,-1 0 0,0 0 0,0 1 1,0-1-1,0 0 0,0 0 1,1 0-1,-1 0 0,0 0 1,0 0-1,0 0 0,0 0 1,0 0-1,0 1 0,1-1 1,-1 0-1,0 0 0,0 0 1,0 0-1,0 0 0,0 0 0,0 1 1,0-1-1,0 0 0,0 0 1,0 0-1,0 0 0,0 1 1,0-1-1,1 0 0,-1 0 1,0 0-1,-1 0 0,1 1 1,0-1-1,0 0 0,0 1-340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29.6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49 384,'0'0'5855,"2"-4"-5493,1 0-320,1 0-1,-1 1 0,0 0 0,1-1 0,0 1 1,0 1-1,0-1 0,0 1 0,0-1 0,1 1 1,-1 0-1,1 1 0,-1-1 0,1 1 0,-1 0 1,1 0-1,0 0 0,6 1 0,-1-1-36,-9 1-10,0-1-1,-1 1 1,1 0-1,0 0 1,0 0-1,0-1 0,0 1 1,0 0-1,0 0 1,-1 0-1,1 0 1,0 0-1,0 0 1,0 1-1,0-1 1,0 0-1,0 0 0,-1 1 1,1-1-1,0 0 1,0 1-1,0-1 1,-1 1-1,1-1 1,0 1-1,-1-1 1,1 1-1,0 0 0,-1-1 1,1 1-1,-1 0 1,1-1-1,-1 1 1,1 0-1,-1 0 1,0 0-1,1-1 1,-1 1-1,0 0 0,1 0 1,-1 0-1,0 0 1,0 0-1,0 0 1,0-1-1,0 1 1,0 0-1,0 1 1,0 8 22,1-3-7,-1 0-1,0 0 1,0 0 0,-1 0-1,1 0 1,-1 0 0,-1 0-1,1 0 1,-1-1 0,-1 1-1,1 0 1,-1-1 0,0 0 0,-8 12-1,-72 89-119,68-82 94,15-25-4,18 0-202,133-12-2158,-129 12 104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50.5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153 18 24,'-2'-6'10650,"21"0"-11704,24 0 883,-42 6 104,0 29-574,0-24 637,0 0 0,-1 0 0,0 1 0,0-1 0,0 0 0,0 0 0,-1 1 0,0-1 0,0 0 0,0 0 1,-1 0-1,0 0 0,0 0 0,-4 7 0,-17 16-6,-6 5-13,-35 33 0,-21 10-17,85-76 35,1 0 0,-1 0 1,0 0-1,1 0 0,-1 0 0,0 0 0,0 0 1,1 0-1,-1 0 0,0 0 0,1 0 1,-1 0-1,0 0 0,0 0 0,1 0 1,-1 0-1,0 0 0,1 0 0,-1 0 1,0 0-1,0 0 0,1 1 0,-1-1 0,0 0 1,0 0-1,1 0 0,-1 0 0,0 1 1,0-1-1,0 0 0,1 0 0,-1 1 1,0-1-1,0 0 0,0 0 0,0 1 0,0-1 1,1 0-1,-1 0 0,0 1 0,0-1 1,0 0-1,0 1 0,0-1 0,0 0 1,0 0-1,0 1 0,0-1 0,0 0 1,0 1-1,0-1 0,0 0 0,0 0 0,0 1 1,-1-1-1,1 0 0,0 1 0,0-1 1,0 0-1,0 0 0,0 1 0,-1-1 1,1 0-1,0 0 0,0 0 0,0 1 0,-1-1 1,1 0-1,-1 0 0,31 1-430,-25-1 410,123-6-1295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51.2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12 696,'10'-11'7838,"-11"35"-7804,-2 0 0,-6 34-1,-3 10-3667,9-53 1474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52.4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0 289 40,'0'0'6931,"8"-19"-5691,110-135-955,-82 111-487,-23 25 137,0 2-1,21-20 1,-34 36 52,0 0 0,0 0-1,0 0 1,0-1 0,1 1 0,-1 0 0,0 0 0,0 0 0,0 0 0,0-1 0,0 1 0,1 0 0,-1 0 0,0 0 0,0 0-1,0 0 1,0 0 0,1 0 0,-1-1 0,0 1 0,0 0 0,0 0 0,1 0 0,-1 0 0,0 0 0,0 0 0,0 0-1,1 0 1,-1 0 0,0 0 0,0 0 0,0 0 0,1 0 0,-1 0 0,0 0 0,0 1 0,0-1 0,1 0 0,-1 0 0,0 0-1,0 0 1,0 0 0,0 0 0,1 0 0,-1 1 0,0-1 0,0 0 0,0 0 0,0 0 0,1 1 0,0 13-50,-8 18 301,-7 21-33,-7 14-145,14-52-145,2-4-57,0 0 0,0 0 1,1 1-1,0-1 0,1 1 0,0 0 1,-1 16-1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53.1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23 960,'0'0'2293,"-1"6"-1837,-7 18-64,1-4-66,1 0 1,-3 24-1,6 55-413,4-98 76,1 0 1,-1 0-1,0 0 0,1 1 1,-1-1-1,1 0 0,-1-1 1,1 1-1,0 0 0,-1 0 1,1-1-1,0 1 0,-1-1 0,1 1 1,0-1-1,0 0 0,-1 0 1,1 0-1,0 0 0,0 0 1,0 0-1,2 0 0,4 0 26,1 0 0,-1-1 0,1 1 0,9-3 0,-12 1 6,-1-1 0,1 1-1,0-1 1,-1 0 0,0-1-1,0 1 1,0-1 0,0 0-1,0 0 1,-1-1 0,0 1-1,0-1 1,0 0 0,0 0 0,-1-1-1,0 1 1,0-1 0,0 1-1,3-11 1,-1-1-2,-1 0 1,-1 0-1,0-1 0,-1 1 0,-1-31 1,-1 47-36,0 0 0,-1 0-1,0 0 1,1 0 0,-1 0 0,0 0 0,1 1 0,-1-1 0,0 0 0,0 0 0,0 0-1,0 1 1,1-1 0,-1 0 0,0 1 0,-1-1 0,1 1 0,0-1 0,0 1 0,0 0-1,0-1 1,0 1 0,0 0 0,0 0 0,0 0 0,-1 0 0,1 0 0,0 0 0,-2 0-1,-45 0-383,37 0 264,7 1 32,0-1 0,-1 1 0,1 0 0,0 0 1,0 1-1,0 0 0,0-1 0,0 1 0,0 0 1,0 1-1,0-1 0,1 1 0,-1 0 1,1 0-1,0 0 0,-4 5 0,2-4-52,-17 19-815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54.0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0 181 1168,'0'0'7239,"12"-21"-7049,0 11-176,18-11 108,-1-2-1,0-2 1,40-44 0,-69 68-125,0 1 0,1-1 0,-1 0 0,0 1 0,1-1 0,-1 0 0,1 1 0,-1-1 0,1 0 0,-1 1 0,1-1 0,0 1 0,-1-1 0,1 1 0,0 0 0,-1-1 0,1 1 0,0-1 0,0 1 0,-1 0 0,1 0 0,0 0 0,0-1 0,-1 1 0,3 0 0,-3 1-6,1 0-1,-1-1 1,1 1-1,-1 0 1,0 0 0,1 0-1,-1-1 1,0 1-1,0 0 1,1 0-1,-1 0 1,0 0 0,0 0-1,0 0 1,0 0-1,0-1 1,-1 3 0,-6 44-219,-8-2 288,5-18-47,1 0-1,1 1 1,2 0-1,1 1 0,-3 44 1,8-35-2882,0-32 757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55.9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1176,'0'0'8599,"19"9"-8859,19-1-136,55 3 0,-5-8-3165,-67-3 1384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57.3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29 200,'0'0'3721,"7"-22"-1483,6 19-2232,-1 2 0,1-1 0,-1 2 0,14 0-1,-15 0 26,-9 0 81,0 25 146,-1-20-216,0 1 0,0-1 0,-1 1 0,0-1 0,0 1 0,0-1 0,-1 1 0,0-1 0,0 1 0,0-1 0,-4 11 0,1-8-19,0-1-1,-1 1 0,0-1 1,-1 1-1,1-2 0,-11 11 1,0-1-7,1 1 0,-19 27 0,32-41-9,0-1 0,0 1 1,-1-1-1,1 0 1,-1 0-1,0 0 1,0 0-1,1-1 1,-1 1-1,0-1 0,-5 2 1,7-3 116,26 0-600,-10 1 566,-1 1 0,29 6 0,-29-5-574,1 0-1,29 2 0,-30 1-2435,-10-6 1253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57.7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1 744,'0'0'6736,"0"10"-6221,0 15-375,1-11-357,-1 1 0,0 0 0,-1 0 0,-1 0 0,0-1 0,-1 1 0,-10 27 0,5-21-1674,2-4-409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59.2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37 464,'0'0'3586,"0"0"-3433,-1 0-1,1 0 0,-1 0 1,1 0-1,-1 0 1,1 0-1,-1 0 0,1 0 1,-1 0-1,1 0 1,0 0-1,-1 1 0,1-1 1,-1 0-1,1 0 1,-1 1-1,1-1 0,0 0 1,-1 1-1,1-1 1,-1 1-1,-2 139 104,6-277 265,-2 134-555,0 1-1,0-1 0,1 1 0,-1 0 0,1-1 0,-1 1 0,1 0 0,0 0 0,-1 0 0,1 0 1,0 0-1,1 1 0,-1-1 0,0 1 0,0-1 0,4-1 0,5-5-196,-11 66 443,0 200 144,0-258-450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8:57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1064,'0'0'7801,"0"10"-4153,0 43-3709,-2 6 49,0-39-115,1 0 0,1 1 0,1-1 0,1 0 0,0 0 0,10 35-1,-4-14-2484,-7-29 713,0 2-1851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4:59.9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72 936,'0'0'2459,"0"25"-938,-2 8-943,1-22-516,0-1 0,1 1 0,0-1 0,1 0-1,3 18 1,-2-25-44,-1 0 0,2 0 0,-1 0 0,0-1 0,0 1 0,1 0 0,-1-1 0,1 0 0,0 0 0,0 0 0,0 0 0,0 0 0,0 0 0,0-1 0,1 0 0,-1 1 0,0-1 0,1 0 0,-1-1 0,1 1 0,-1-1 0,1 1 0,-1-1 0,1 0 0,-1 0 0,1-1 0,4 0 0,-6 0 6,0-1 1,0 1-1,0-1 0,0 1 0,0-1 0,0 0 0,-1 0 0,1 0 0,-1 0 1,1 0-1,-1 0 0,0 0 0,0-1 0,0 1 0,0 0 0,0-1 0,0 1 1,0-3-1,9-46 151,-8-60-87,-2 109-119,1 0 0,-2 0 0,1 1 0,0-1 0,0 0 0,-1 0 0,1 0 0,-1 0 0,1 0 0,-1 1 0,0-1 0,1 0 0,-1 0 0,0 1 0,0-1 0,-1 1 0,1-1 0,0 1 0,0-1 0,-1 1 0,1 0 0,-1 0 0,1-1 0,-1 1 0,1 0 0,-1 0 0,0 1 0,0-1 0,1 0 0,-1 1 0,0-1 0,0 1 0,0-1 0,-3 1 0,1-1-184,-1 1 0,1 0 1,0 1-1,0-1 0,0 1 0,0-1 1,0 1-1,0 1 0,0-1 0,0 0 1,0 1-1,0 0 0,1 0 0,-1 0 1,-4 4-1,-12 12-1419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00.8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0 182 1568,'0'0'7071,"2"-18"-5808,29-21-1208,-2 4-249,51-51 1,-80 86 184,0 0 0,0 0-1,0 0 1,0-1 0,0 1 0,1 0-1,-1 0 1,0 0 0,0-1 0,0 1-1,0 0 1,0 0 0,0 0 0,1-1-1,-1 1 1,0 0 0,0 0 0,0 0 0,1 0-1,-1 0 1,0 0 0,0-1 0,0 1-1,1 0 1,-1 0 0,0 0 0,0 0-1,0 0 1,1 0 0,-1 0 0,0 0-1,0 0 1,1 0 0,-1 0 0,0 0 0,0 0-1,0 0 1,1 0 0,-1 0 0,0 0-1,0 1 1,1-1 0,-1 0 0,0 0-1,0 0 1,0 0 0,0 0 0,1 0-1,-1 1 1,0-1 0,0 0 0,0 0-1,0 0 1,1 0 0,-1 1 0,0-1 0,0 0-1,0 0 1,0 0 0,0 1 0,0-1-1,0 0 1,-2 23-45,-13 28 230,-33 108-59,46-150-182,0-1 0,1 1 0,0-1 0,0 1-1,1 0 1,1 15 0,0 2-4833,-1-20 2217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17.7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333 80 496,'14'-4'8465,"-11"1"-7595,-3 1-869,0-1 0,0 0 0,-1 0 0,1 0 0,0 0-1,-1 0 1,0 1 0,0-1 0,0 0 0,0 1-1,0-1 1,0 0 0,-1 1 0,1 0 0,-1-1 0,1 1-1,-1 0 1,0 0 0,0 0 0,0 0 0,0 0 0,-1 0-1,1 0 1,0 1 0,-1-1 0,1 1 0,-1 0-1,0 0 1,1 0 0,-1 0 0,0 0 0,0 0 0,-4 0-1,0 0-22,0 0-1,1 1 0,-1-1 0,0 1 0,0 1 0,1-1 0,-1 1 0,0 0 1,0 1-1,1 0 0,-1 0 0,1 0 0,0 1 0,0-1 0,0 2 0,0-1 1,0 1-1,0-1 0,-9 10 0,-1 1-4,1 1 0,1 0 0,-21 27 0,30-36 14,-3 4-4,1 1 0,0 0-1,0 0 1,1 1 0,1 0 0,0 0 0,0 0 0,1 0 0,1 1 0,0 0 0,1 0 0,0-1 0,1 1 0,0 25 0,1-33 7,-1 0 1,1 0-1,0 0 1,1 0-1,-1 0 1,1 0-1,0 0 1,0 0-1,0 0 1,1 0 0,0-1-1,-1 1 1,2-1-1,-1 1 1,1-1-1,-1 0 1,1 0-1,0 0 1,1 0-1,4 5 1,-2-4-15,0 0 1,0 0-1,1 0 1,-1 0-1,1-1 0,0 0 1,1-1-1,-1 0 1,1 0-1,-1 0 0,1-1 1,12 2-1,5-1-256,1-1-1,40-2 1,-25-1-719,-32 1 609,0 0 0,0-1 1,-1 0-1,1-1 1,14-3-1,5-7-1070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18.5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1256,'0'0'6524,"18"0"-5981,170 13 469,-79-2-3854,-91-10 594,-7 1-717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18.8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1400,'0'0'5946,"24"0"-5482,3 0-24,-3 3-256,3 0-96,14 0-88,-7-3-8,28 0-672,-14 0-929,-8 0-1047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19.8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175 0 808,'0'0'5547,"-1"16"-4618,-2-7-808,0 0 0,0 0 1,-1 0-1,0 0 0,0-1 0,-1 0 0,0 0 0,-1 0 0,-8 9 0,-15 24 47,15-15-213,0 0 1,2 0-1,2 1 0,0 0 1,1 1-1,2 0 0,1 1 0,1-1 1,2 1-1,0 44 0,3-69-157,0 0 0,0-1 0,1 1 0,0 0 0,0 0 0,0 0 0,0 0 0,0-1 0,1 1 0,0 0 0,0-1 0,0 1 0,0-1-1,0 0 1,1 0 0,-1 0 0,1 0 0,0 0 0,0 0 0,0-1 0,5 4 0,17 8-2524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20.4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1560,'0'0'5424,"18"-3"-4456,10 3-745,0 2 0,47 10-1,9 11-4578,-72-14 1772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21.5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251 17 696,'0'0'3087,"3"1"-2810,2 3-232,-1 0 0,1 0 0,-1 0 0,0 0 0,0 1 0,-1 0 1,0 0-1,0 0 0,0 0 0,0 0 0,-1 1 0,1-1 1,1 8-1,-2-5-42,1-1 0,0 0 0,1 0 0,0 0 0,0 0 0,0 0 0,1-1 1,5 7-1,-7-11 47,-1 0 0,1 0 0,0 0 0,0-1 0,0 1 0,0 0 0,0-1 0,1 0 0,-1 0 0,0 0 0,1 0 0,-1-1 0,0 1 0,1-1 0,-1 0 0,1 0 0,-1 0 0,1 0 0,-1 0 0,0-1 0,1 0 1,-1 0-1,0 0 0,1 0 0,-1 0 0,0 0 0,0-1 0,0 0 0,0 0 0,0 0 0,2-2 0,1 0 17,0-1 0,-1 1 0,0-1 0,0 0 0,-1-1 0,1 1 0,-1-1 0,0 0 0,-1 0 1,1 0-1,-1-1 0,0 1 0,-1-1 0,3-10 0,-4 16-68,-1 0 0,1-1 1,-1 1-1,0 0 0,0 0 0,1 0 1,-1 0-1,0-1 0,0 1 0,0 0 1,0 0-1,0 0 0,-1 0 0,1-1 1,0 1-1,-1 0 0,1 0 0,0 0 0,-1 0 1,1 0-1,-1 0 0,0 0 0,1 0 1,-1 0-1,-1-2 0,-1 2-57,1 1 0,0-1 0,-1 0-1,1 1 1,-1 0 0,1-1 0,-1 1 0,1 0-1,-1 0 1,-2 1 0,-8-1 60,7 0-33,-8-1-53,0 1 1,1 0-1,-1 1 1,0 1-1,1 0 1,0 1-1,-1 0 1,1 1-1,-17 7 1,3 2 31,0 1 1,0 2 0,2 0 0,-35 29 0,54-40-84,0 0 0,0 0-1,-1-1 1,0 1 0,0-1 0,0-1 0,0 1 0,-1-1 0,1-1 0,-1 1 0,0-1 0,0-1 0,0 0 0,0 0 0,0 0 0,-8-1 0,15-3 111,0 0 0,0 0-1,0 0 1,0 0-1,1 0 1,-1 0 0,1-1-1,0 1 1,0 0-1,0 0 1,1-6 0,-1 3 79,0-15 350,-1 12-304,1 1-1,1-1 1,-1 1-1,4-17 0,-3 22-100,0 0-1,1 0 1,-1 0-1,1 0 1,-1 0-1,1 0 1,0 0-1,0 0 1,0 1-1,1-1 1,-1 1-1,1 0 1,-1 0-1,1 0 1,0 0-1,3-2 1,4-2 2,1 1 1,0 0-1,0 0 0,13-2 1,-19 5-108,0 1 0,0 0-1,0 0 1,1 0 0,-1 1 0,0 0 0,1 0 0,-1 0 0,0 1-1,1-1 1,9 4 0,-2 4-822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22.1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 0 1400,'0'0'7082,"3"13"-6994,-3 8 64,0 13-16,-20 9-88,-21 28-48,3-10-672,4-9-2345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24.0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13 568,'0'0'5605,"0"0"-5425,0-1 0,0 1-1,0-1 1,0 1 0,0-1-1,0 0 1,0 1 0,0-1-1,1 1 1,-1-1 0,0 1-1,0-1 1,0 1 0,1-1-1,1-2 1438,0 2-1437,125 1-1085,-43 0-2848,-55 0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03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0 135 1672,'5'-6'10057,"20"-27"-10126,70-63 91,-94 98-54,1 0 0,-1 1 0,0-1-1,0 0 1,0 1 0,0-1-1,0 0 1,0 1 0,-1-1-1,1 1 1,-1-1 0,0 6-1,8 52-387,-8 58 483,0-117-98,0 16-2973,0-5 1157,0-1-639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25.1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 53 96,'0'0'7134,"0"-5"-6678,0-30 983,1 34-1443,0 0 0,1 1 0,-1-1 1,0 0-1,1 1 0,-1 0 0,1-1 0,-1 1 1,1 0-1,-1-1 0,1 1 0,2 0 1,-2 0 1,16-2 7,-4 0-56,0 1 1,1 0-1,-1 0 0,0 2 1,29 3-1,-40-3-4,0 1 0,0-1 0,-1 1 0,1 0 0,0 0 0,-1-1 0,1 2-1,-1-1 1,0 0 0,0 0 0,0 1 0,0-1 0,0 1 0,0 0 0,-1-1 0,1 1 0,-1 0-1,0 0 1,1 0 0,-1 0 0,-1 0 0,1 0 0,0 1 0,-1 3 0,1-2 24,0 1 0,-1-1 0,0 0 1,0 0-1,-1 0 0,1 1 0,-1-1 1,0 0-1,0 0 0,-1 0 0,0 0 0,0 0 1,0-1-1,-3 7 0,-8 4-34,0 0 0,-1 0 0,-1-2 0,0 1 0,-1-2 0,0 0 0,-21 11-1,-129 60-268,252-80 1237,77-3-3214,-150 0 495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25.4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 0 1304,'0'0'6322,"0"6"-6186,0 13-8,0 2-40,-3 7 0,-14 3-88,-11 12-320,-2-3-1241,6-10-1407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26.3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1 253 1584,'0'0'6616,"11"-10"-6377,26-23 9,64-70 0,-31 28-69,-40 44-314,-30 31 51,0 8-731,-2 24 787,-1 1-1,-9 39 1,1-11 41,4-26-259,-1 0 0,-2-1 0,-17 39 0,25-49-3880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26.9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52 108 312,'0'0'6891,"0"6"-6795,0 166 31,0-171-145,0 0 1,1 0 0,-1 0-1,0 0 1,0 0-1,1 0 1,-1 0 0,0 0-1,1 0 1,-1 0 0,1 0-1,-1-1 1,1 1 0,0 0-1,-1 0 1,1-1 0,0 1-1,0 0 1,-1-1 0,1 1-1,0 0 1,0-1-1,0 1 1,0-1 0,0 0-1,-1 1 1,1-1 0,0 0-1,0 0 1,0 1 0,0-1-1,0 0 1,0 0 0,0 0-1,0 0 1,0 0 0,0 0-1,0 0 1,0-1-1,0 1 1,2-1 0,0 1 29,0-1 0,0 0 1,0 1-1,0-1 0,0 0 0,0-1 0,0 1 1,0-1-1,-1 1 0,1-1 0,0 0 1,-1 0-1,4-3 0,0-3 44,-1-1 0,1 0-1,-1 0 1,-1 0 0,0-1 0,0 0-1,-1 0 1,0 0 0,2-16 0,-2 3 16,-2 1 0,0-1 0,-4-31 0,3 52-70,0 0 0,0 0 1,-1 0-1,1-1 0,-1 1 0,1 0 1,-1 0-1,0 1 0,0-1 1,0 0-1,0 0 0,0 0 1,0 0-1,-1 1 0,1-1 1,0 1-1,-1-1 0,0 1 0,1-1 1,-1 1-1,0 0 0,1 0 1,-1 0-1,-2-1 0,-2 0-117,1 0 0,-1 1 0,1-1-1,-1 1 1,0 0 0,0 1 0,-9 0-1,13 0 32,0 0-1,0 1 0,0-1 1,0 1-1,0-1 0,-1 1 1,1 0-1,1 0 0,-1 0 0,0 0 1,0 0-1,0 0 0,0 0 1,1 1-1,-1-1 0,-2 3 1,-21 31-1126,17-23 524,-13 19-1364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27.5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0 210 2665,'0'0'6442,"0"-4"-6139,1-1-282,-1 0 1,1 0-1,0-1 1,0 1-1,0 0 0,1 1 1,0-1-1,0 0 1,0 0-1,1 1 0,-1-1 1,1 1-1,4-6 1,7-5-118,0 0 1,18-15 0,9-9 0,0 6-187,-48 84-638,-49 121 930,13-47-2789,34-89 718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28.1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246 0 3633,'0'0'4017,"7"17"-3599,1 3-309,0 1 0,-2 0-1,0 0 1,-1 1 0,2 31 0,-6-33-76,1-5-23,-1 0 0,-1 0-1,0 0 1,-1 0 0,0 0-1,-2-1 1,1 1 0,-2-1 0,-6 18-1,0-13-117,-2 0 1,0 0-1,-2-1 0,1-1 1,-19 17-1,-4 1-1631,-46 35-1,17-25-2986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29.5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31 1320,'0'0'3244,"0"4"-2794,0 27 401,-1 0-1,-8 41 1,5-44-831,1 0 0,1 0 0,1 0 0,5 35 0,-3-56-19,0 0 0,1-1 1,-1 1-1,2-1 1,-1 1-1,1-1 0,0 0 1,0 1-1,0-2 1,1 1-1,0 0 0,1-1 1,-1 0-1,1 0 1,0 0-1,0 0 0,0-1 1,1 0-1,9 6 1,-3-7 74,0-1 1,0-1-1,0 0 1,0-1-1,0 0 1,0 0-1,18-4 1,-26 2-40,1 1-1,-1-1 1,1 0 0,-1-1 0,0 1-1,1-1 1,-1 0 0,-1 0 0,1 0 0,7-7-1,32-45 108,-27 34-133,-1 1-149,-2-1 1,0 0 0,-1 0 0,-1-1 0,-1-1 0,-1 0 0,-1 0 0,-2-1 0,0 1 0,-1-2 0,-1 1 0,-2 0 0,0-38-1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43.0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199 0 328,'0'0'8571,"-5"13"-8444,-6 5-108,-2 1-10,0 1 0,2 1 0,0 0 0,-13 39 0,-19 64-7,-5 20 3,43-125-159,0 1 1,1-1 0,1 1 0,1 0 0,1 1 0,2 32-1,0-52-32,-1 1-1,0-1 0,1 1 0,-1-1 0,1 1 1,-1-1-1,1 1 0,0-1 0,0 0 0,0 1 1,0-1-1,0 0 0,0 0 0,0 0 1,2 2-1,10 4-2208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44.5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65 1296,'0'0'6926,"8"-26"-4628,5 19-2353,1 1 1,0 1-1,1 0 0,-1 1 1,1 0-1,0 1 1,0 1-1,25-1 1,-39 3-10,0 1 0,0-1 1,0 1-1,0 0 0,0-1 1,0 1-1,0 0 0,-1-1 1,1 1-1,0 0 0,-1 0 1,1 0-1,0-1 0,-1 1 1,1 0-1,-1 0 0,1 0 1,-1 0-1,0 0 0,1 0 1,-1 0-1,0 0 0,0 0 1,1 0-1,-1 0 0,0 0 1,0 1-1,0-1 0,-1 2 1,1 46-79,-1-33 73,0-9 66,0-1 0,0 1 0,-1 0 0,0-1-1,0 1 1,0-1 0,-1 1 0,0-1-1,0 0 1,-1 0 0,0-1 0,0 1 0,0-1-1,-9 9 1,-9 7-92,-46 37 0,60-52 44,-19 13-129,-52 27-1,25-15 43,51-29 125,2-1-32,36-1-46,80 4-297,-40 4-3733,-57-5 1851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44.9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1 1216,'0'0'6235,"0"5"-6059,-2 13-245,-1-1 1,0 0-1,-1 0 0,-1-1 1,-1 1-1,-1-1 0,-16 30 0,6-10-1523,2-11-620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06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255 2 2000,'0'0'2904,"-34"0"2303,16 0-5041,13-1-162,0 0-1,1 1 1,-1 0 0,0 0 0,0 1-1,0-1 1,0 1 0,0 0 0,1 0 0,-1 1-1,0 0 1,1-1 0,0 1 0,-1 1 0,1-1-1,0 1 1,-6 4 0,2 0-56,0 1 0,0 0 0,1 1 0,0 0 0,0 0 0,1 0 0,0 1 0,1 0 0,-5 14 0,5-10-64,1 1 0,0 1-1,2-1 1,0 0 0,0 1 0,2 19-1,-2-1 76,1-25 9,0 0 0,1 0 0,0 0 1,0 1-1,1-1 0,0 0 0,0 0 0,1 0 0,0 0 0,6 13 0,-7-21 10,1 1-1,-1-1 1,1 1-1,-1-1 1,1 0-1,0 1 1,0-1-1,-1 0 1,1 0-1,0 0 1,0-1-1,0 1 1,0 0-1,0-1 1,0 1-1,0-1 1,4 0-1,40 1 199,-32-1-48,-6 0-43,0 0-25,1 0 0,-1 0 0,0-1 0,0 0 1,1 0-1,7-3 0,-14 3-35,0 0 0,0 0 0,0 0 0,0 0 0,0 0 0,0 0 0,-1-1 0,1 1 0,-1-1-1,1 1 1,-1-1 0,1 0 0,-1 1 0,0-1 0,0 0 0,0 0 0,0 0 0,0 0 0,0 0 0,0 0 0,-1 0 0,1 0 0,-1 0 0,0 0 0,1 0 0,-1-1 0,0 1-1,0-3 1,0 2-10,0 0-1,0 0 1,0 0-1,0 0 1,-1 0-1,1 0 1,-1 0-1,0 0 1,1 0-1,-1 0 1,-1 0-1,-1-4 1,1 5-60,0 1 1,0-1-1,0 1 1,0-1-1,0 1 1,0 0 0,0 0-1,-1 0 1,1 0-1,0 0 1,-1 1-1,1-1 1,-1 0 0,1 1-1,-4 0 1,-3-2-151,0 1 1,1 0 0,-1 1 0,0 0-1,0 0 1,1 1 0,-1 0 0,1 1 0,-1-1-1,-14 6 1,18-4-7,0 0-1,0 0 1,0 0-1,1 0 1,-1 1-1,1-1 0,0 1 1,0 0-1,0 1 1,0-1-1,1 1 1,0 0-1,0-1 1,0 1-1,0 1 1,1-1-1,-2 7 1,-4 14-988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45.7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0 198 1320,'0'0'7122,"11"-10"-6625,67-56-182,-35 30-483,42-43 0,-77 73-763,-7 14-585,-1 3 1661,-1 23-173,-2-1 0,-1 0 1,-1-1-1,-2 1 0,-1-1 0,-13 32 0,10-33-2036,-24 41 1,31-65 337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46.3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 1696,'0'0'5332,"0"8"-5085,-1 30-183,-1 0-1,-2-1 1,-9 42 0,10-56-67,0 1 0,1 0 0,2 29 0,0-28-128,1-24 111,-1-1 0,0 1 1,1-1-1,-1 1 0,0-1 0,1 0 0,-1 1 0,0-1 1,1 1-1,-1-1 0,1 0 0,-1 1 0,1-1 1,-1 0-1,1 1 0,-1-1 0,1 0 0,0 0 1,-1 0-1,1 1 0,-1-1 0,1 0 0,-1 0 1,1 0-1,0 0 0,-1 0 0,1 0 0,0 0 1,26-1-297,-20 1 268,-2 0 89,-1 0-1,0-1 0,1 1 0,-1-1 0,0 0 0,0-1 0,0 1 1,0-1-1,0 1 0,0-1 0,0 0 0,0-1 0,0 1 0,5-6 1,-3 2 11,0 0-1,-1 0 1,0 0 0,0-1 0,0 0 0,-1 0 0,5-11 0,-2 2-1,-1 0 0,-1 0-1,-1 0 1,0-1-1,-1 0 1,-1 0 0,1-21-1,-3 27-29,0 3-51,0 0 0,0 0 1,0 0-1,-1 0 0,-1 0 0,-2-9 0,3 15-14,0 0 0,0-1 0,0 1 0,0 0 0,-1 1 0,1-1-1,-1 0 1,1 0 0,-1 0 0,0 1 0,1-1 0,-1 1 0,0 0 0,0-1 0,0 1-1,0 0 1,0 0 0,-1 0 0,1 0 0,0 1 0,0-1 0,-1 0 0,1 1 0,0 0 0,-5-1-1,-3 0-757,0 1-1,-1 0 1,-18 2-1,14 3-828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47.0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0 251 2921,'0'0'6016,"3"-8"-5830,5-9-89,0-1 0,1 1 1,1 1-1,14-20 0,58-64 147,-49 61-232,-29 91-1435,-5-29 1416,-2 0 0,0 0 0,-1-1 0,-1 1 1,-12 30-1,-50 104-3621,51-132 1768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47.5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1 3169,'0'0'6593,"0"12"-6513,-10 13-72,-11 6 40,1 2-48,-1 1-208,4 0-384,-3 6-616,9-9-1329,-2-7-2016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48.0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1 2473,'0'0'2792,"-51"117"-2696,44-84-88,-3 4 48,3 0-56,-3 0 8,3-3 8,0-7-16,7 1-8,-17 3-440,14-10-520,-11-2-729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48.3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1040,'0'0'3961,"164"-3"-3961,-127 3-424,-10 0-1376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49.2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93 62 2369,'0'0'4134,"21"0"-3467,-12 1-643,1 1 1,0 0 0,-1 0 0,0 1-1,1 0 1,-1 1 0,0 0 0,-1 0-1,13 9 1,20 8-7,-31-16-73,0 0 1,1-1-1,-1-1 0,1 1 1,0-2-1,0 1 0,0-1 0,0-1 1,18 0-1,-28-1 102,1-1 1,-1 0-1,1 1 0,-1-1 1,0 0-1,1 0 0,-1 0 1,0 0-1,0 0 0,0 0 1,0 0-1,0 0 0,0 0 0,0-1 1,0 1-1,0 0 0,0-1 1,-1 1-1,1-1 0,-1 1 1,1 0-1,0-3 0,1-1 167,-1 0 0,1 0 0,-1-1 0,0 1-1,1-9 1,-2 13-140,-59 1-472,47-1 226,-1 0-1,1 1 1,-1 1 0,1 0-1,0 0 1,0 1 0,-16 5-1,6 3-74,0-2-1,-1-1 1,0 0-1,0-2 1,0 0-1,-45 2 1,67-8 252,-1 1-1,0-1 1,1 1 0,-1-1-1,0 0 1,1 1 0,-1-1-1,1 0 1,-1 0 0,1 0-1,0 0 1,-1-1 0,1 1 0,0 0-1,0-1 1,0 1 0,0 0-1,0-1 1,0 1 0,0-1-1,0 0 1,1 1 0,-1-1-1,0 0 1,1 1 0,0-1 0,-1-2-1,-1-5-22,0 0 0,0 0-1,1-1 1,0-9 0,1 17-5,0 1-1,0-1 1,0 0 0,1 1-1,-1-1 1,0 0 0,0 0-1,1 1 1,-1-1 0,1 1-1,0-1 1,-1 0 0,1 1-1,0-1 1,0 1 0,0-1-1,0 1 1,3-3 0,-2 2-44,1 1 1,1-1 0,-1 0-1,0 1 1,0 0-1,0 0 1,1 0 0,-1 0-1,5 0 1,40-2-2681,-35 3 1113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50.0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 1 1536,'0'0'3470,"5"23"-3138,1 7-235,1 3 69,22 65 0,-19-64-86,-1-1 0,-2 1 1,5 54-1,-5 104 355,-8-174-412,0 0 0,-2 0 1,0 0-1,-1 0 0,0 0 0,-2 0 1,0-1-1,-1 0 0,0-1 0,-2 1 1,-18 26-1,-4-1-692,-2-2 0,-70 67-1,34-44-1395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5:59.5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226 13 312,'0'0'4252,"0"-13"-272,-6 30-3905,0-1-1,0-1 0,-19 30 0,4-4 10,-24 52 2,-59 175 1,100-249-110,0 1 1,2-1-1,0 1 1,2 29-1,0-40 12,0-8 5,1 0 0,-1 0 0,1 0 0,-1 0 0,1 0 0,0 0 0,-1 0 0,1 0 0,0 0 0,0-1 0,0 1 0,0 0 0,0 0 0,0-1 0,0 1 0,0 0 0,0-1 0,0 1 0,0-1 0,0 0 0,0 1 0,0-1 0,0 0 0,0 1 0,1-1 0,1 0 0,41 5 52,-34-4-77,118 2-3431,-104-3 1098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6:00.0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0 440,'0'0'6642,"68"0"-6114,-44 0-136,10 3-112,-3 0-96,10 0-104,3 0-64,4 7-16,0-4-360,13 3-768,-13 0-1241,-11-3-2112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07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182 227 3449,'0'0'5205,"8"-14"-4893,72-118 676,-78 128-953,-1 0-1,1-1 1,-1 1-1,0 0 1,-1 0 0,1-1-1,-1 1 1,0 0-1,0-8 1,0 2-67,-1 9 8,0 0 0,1 0 0,-1 0 0,0 0 0,1 0 0,-1 0 0,0 0 1,0 0-1,0 0 0,0 0 0,0 0 0,0 1 0,0-1 0,0 0 0,0 1 1,-1-1-1,1 1 0,0-1 0,0 1 0,0 0 0,-1-1 0,1 1 1,0 0-1,-1 0 0,1 0 0,-2 0 0,-37-3-189,-45 3-138,84 0 349,0 0-1,0 1 1,0-1 0,0 0-1,0 1 1,0-1-1,0 1 1,0-1 0,0 1-1,0-1 1,0 1-1,0 0 1,0 0 0,0-1-1,0 1 1,0 0-1,1 0 1,-1 0 0,0 0-1,1 0 1,-1 0-1,1 0 1,-1 0-1,1 0 1,-1 0 0,1 0-1,0 0 1,0 0-1,-1 1 1,1-1 0,0 0-1,0 2 1,0 48-2,1-35 13,-1 11 26,1 0 1,6 33 0,-5-49-63,1 1 0,0-1 1,1 1-1,0-1 0,1-1 0,0 1 1,12 17-1,-14-23 5,1 0-2,-1-1 0,0 1 1,0 0-1,0 0 0,-1 0 0,1 0 0,-1 0 0,-1 0 0,1 1 0,-1-1 0,0 1 1,0-1-1,0 1 0,-1 6 0,0-11 24,0 1 0,-1-1 0,1 0 0,-1 0 0,1 0 0,-1 0 0,0 0 0,1 0 0,-1 0 0,0 0 0,0 0 0,0 0 1,1 0-1,-1-1 0,0 1 0,0 0 0,0-1 0,0 1 0,-1 0 0,1-1 0,0 0 0,0 1 0,0-1 0,0 1 0,0-1 0,-1 0 0,1 0 0,0 0 0,-2 0 0,-42 3 63,41-3-71,-13 0 8,11 1 31,-1-1 0,0 0 1,0-1-1,0 1 0,0-1 0,0 0 0,-7-3 1,12 3 10,0 0 1,0 0 0,0-1-1,1 1 1,-1 0 0,0-1 0,1 1-1,-1-1 1,1 0 0,-1 1-1,1-1 1,0 0 0,0 0 0,0 0-1,0 0 1,0 0 0,0 0-1,1 0 1,-1 0 0,1 0-1,-1 0 1,1-1 0,0 1 0,-1 0-1,1 0 1,1 0 0,-1-3-1,0 2-48,0 0-1,0-1 0,0 1 0,0 0 0,1 0 1,-1 0-1,1 0 0,0 0 0,0-1 0,0 1 0,0 1 1,0-1-1,1 0 0,2-4 0,0 3 6,0 1 1,0 0-1,0 0 0,0 0 0,1 1 0,-1-1 1,1 1-1,8-3 0,21-8-142,103-36-3060,-95 39 1132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6:00.8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372 12 912,'0'0'5768,"-15"-2"-5328,3 0-333,4 0-38,-1 0 0,0 0-1,0 1 1,0 1 0,0-1 0,0 1 0,0 1-1,0 0 1,-11 2 0,7 4-20,0 1 1,1 0-1,-1 1 0,1 0 1,1 1-1,0 0 0,-10 12 1,-3 4-19,9-11 1,1 1-1,0 0 0,1 1 1,1 0-1,0 1 0,-16 34 0,27-50-38,0 0 0,0 0-1,0 0 1,1 0-1,-1 1 1,1-1-1,-1 0 1,1 0-1,0 1 1,0-1-1,0 0 1,0 0-1,0 1 1,1-1-1,-1 0 1,0 0-1,1 0 1,0 0-1,0 1 1,-1-1-1,1 0 1,0 0-1,1 0 1,-1-1 0,0 1-1,0 0 1,1 0-1,-1-1 1,1 1-1,0-1 1,-1 1-1,1-1 1,0 1-1,0-1 1,0 0-1,0 0 1,2 1-1,8 2-52,0 0-1,0-1 0,0 0 0,1-1 1,16 1-1,-17-2-28,150 3-2153,-108-4 327,-21 0-151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6:01.2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1 360,'0'0'6698,"153"9"-6442,-129-9-168,7 3-88,20 3-32,-17 0-985,0 1-1503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6:02.5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421 111 120,'0'0'7116,"1"0"-6893,0 0 1,0 0-1,1 0 0,-1-1 0,0 1 1,0-1-1,1 1 0,-1 0 0,0-1 0,0 0 1,0 1-1,2-2 0,-3-3-88,0 0-50,0 0-1,0 0 1,0 1 0,-1-1-1,0 0 1,-2-8 0,2 10-83,-1 1 0,0-1 0,1 1-1,-1-1 1,-1 1 0,1-1 0,0 1 0,0 0 0,-1 0 0,0 0 0,-3-2 0,-2 0-22,0 0 1,0 0-1,0 1 0,0 0 1,-1 1-1,1 0 0,-1 0 1,1 0-1,-1 1 0,0 1 1,1-1-1,-1 1 0,0 1 1,1 0-1,-1 0 0,0 1 1,1 0-1,-1 0 0,1 1 1,0 0-1,0 0 0,0 1 1,-8 5-1,-4 5-3,1 1 0,1 1 0,-27 29-1,35-32 10,1-1 0,0 1 0,1 0 0,1 1 0,0 0 0,-10 27 0,10-14-34,1 2 1,1-1-1,1 0 0,1 1 0,3 50 0,0-76 27,0 0-1,0 0 1,1 0-1,-1-1 1,1 1-1,0 0 1,0-1-1,0 1 0,0 0 1,0-1-1,1 1 1,-1-1-1,1 0 1,-1 1-1,1-1 1,0 0-1,0 0 0,3 2 1,1 1-59,-1-1 1,1-1-1,0 1 1,1-1-1,-1 0 0,0 0 1,9 2-1,5 0-238,0-1 0,0 0-1,0-1 1,22-1 0,23-1-1407,-6-1-443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6:04.0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 1488,'0'0'7036,"12"-7"-5119,77 6-1767,100 3-1251,-147 6-1864,-36-4 265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6:04.4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1872,'0'0'5742,"3"0"-5628,224 0 188,-76 0-5422,-119 0 2466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6:04.9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1 1480,'0'0'3713,"22"19"-3318,69 63-108,-9-10 64,-62-57-271,-1 2-1,-1 0 1,0 1 0,22 30-1,-36-41-66,-1 0 0,0 0 0,0 0 0,-1 0 0,1 0 0,-2 1 0,1-1 0,-1 1 0,0-1 0,0 1 0,-1-1 0,0 1 0,-1 0-1,0-1 1,0 1 0,0-1 0,-1 0 0,0 1 0,0-1 0,-5 9 0,-8 3 71,-2-1 1,1 0-1,-2-1 0,-37 27 0,15-12-29,-197 159-3566,185-149-190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6:07.4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137 10 24,'0'-10'8851,"-2"27"-8816,-1 1-1,0-1 1,-1-1-1,-1 1 0,-7 16 1,-3 12-28,-3 30 45,-8 22-32,5-23-456,-4 3-4416,22-71 2283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6:07.8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 1 336,'0'0'4330,"0"9"-3839,0 30-49,-2 1 0,-1-1 0,-13 61 0,-45 123-946,61-221 294,0 1 0,-1 0 0,1-1 0,-1 1 0,0-1 0,0 1 0,0-1-1,0 0 1,0 1 0,-1-1 0,1 0 0,-1 0 0,1 0 0,-1 0 0,0 0 0,0 0-1,0 0 1,0 0 0,-4 1 0,-3-2-1841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6:08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4 312,'0'0'2497,"181"-3"-2097,-123 3-88,7 0-216,0 0-96,-18 6-432,-9 0-1617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6:08.6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78 1016,'0'0'4318,"-4"15"-4020,2-6-258,-2 5 16,1 0 0,0 1 0,1-1 0,1 1 0,0 23 0,2-35-56,-1-1 1,1 0-1,0 0 0,0 0 1,0 0-1,0 0 0,0 0 1,0 0-1,1 0 0,-1 0 1,1 0-1,-1-1 1,1 1-1,0-1 0,0 1 1,0-1-1,-1 0 0,1 1 1,1-1-1,-1 0 0,0 0 1,0-1-1,0 1 0,0 0 1,1-1-1,3 1 0,7 2 74,0-2 0,0 0 0,17 0 0,-28-1-43,5 0-19,-1 0 1,0-1-1,0 0 0,1 0 0,-1-1 1,0 1-1,0-1 0,0-1 0,0 1 1,-1-1-1,1 0 0,-1 0 1,1-1-1,-1 1 0,0-1 0,-1 0 1,1-1-1,-1 1 0,1-1 0,-1 0 1,-1 0-1,1 0 0,-1-1 0,3-5 1,-3 3 13,0 0 0,-1 0 1,0 0-1,-1 0 1,0 0-1,0 0 0,0-1 1,-1 1-1,-1-11 0,0-3-3,1 20-33,0 0-1,0 0 0,0 0 0,-1 1 0,1-1 0,-1 0 0,1 0 0,-1 0 0,0 1 0,1-1 0,-1 0 0,0 1 0,0-1 0,0 0 0,-1 1 0,1 0 0,0-1 0,0 1 0,-3-2 0,0 0-55,0 1-1,0-1 0,0 1 1,0 0-1,-1 1 0,1-1 1,-9-1-1,-7-1-353,1 2 0,-39 0-1,56 2 382,-48 3-1103,-1 9-441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07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255 0 3329,'0'0'7177,"-22"5"-6179,-13 18-1143,1 2 1,2 1-1,1 2 1,0 1-1,-26 34 1,53-59-363,-5 8 238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6:09.4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0 615 1216,'0'0'6884,"4"-4"-6492,9-4-227,0 0-1,1 0 1,-1 1-1,2 0 1,-1 2-1,27-8 1,12-5-91,548-191-146,-194 72-1176,-239 76 314,152-52-4024,-265 96 3316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6:10.1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 24,'0'0'6201,"4"-1"-5951,-2 1-226,0 0 1,0 0-1,-1 0 0,1 0 1,0 0-1,-1 1 0,1-1 1,0 0-1,-1 1 1,1 0-1,0-1 0,-1 1 1,1 0-1,-1 0 1,1 0-1,-1 0 0,1 0 1,-1 0-1,0 0 1,2 3-1,31 36 377,-18-19-237,19 18 14,2-2 0,2-1 0,1-2 0,2-1 0,80 47 0,248 106-284,-169-91-157,-177-83-318,-2 1 1,0 2-1,0-1 0,-2 2 0,33 32 0,-23-16-1800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6:11.4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 3 880,'0'0'5984,"0"-3"-4981,0 6-602,-1 24-322,-1 0 0,-2 0-1,-12 48 1,-34 79 220,35-114-949,4-11-925,1 1 0,-7 33 0,17-56-572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6:11.8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 0 928,'0'0'4732,"-4"22"-4235,-1 6-345,1-6-13,-1 0 0,-1 0 0,-11 26 0,-37 142-405,47-160-766,2-18-450,-7-5-747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6:12.1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 2336,'0'0'4938,"113"-9"-4506,-62 9-160,11 0-160,3 0-112,6 0-448,-13 13-1241,-13-4-1151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6:12.6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1 267 4745,'0'0'4261,"3"-10"-4108,3-4-140,0 0 0,0 1-1,2 0 1,-1 0 0,11-12-1,8-6-14,1 1 0,2 1-1,53-42 1,-81 71-11,-1 0 0,0-1 0,0 1-1,0 0 1,1 0 0,-1-1 0,0 1 0,0 0 0,1 0 0,-1-1 0,0 1 0,1 0-1,-1 0 1,0 0 0,0 0 0,1 0 0,-1 0 0,0-1 0,1 1 0,-1 0-1,0 0 1,1 0 0,-1 0 0,0 0 0,1 0 0,-1 0 0,0 0 0,1 0 0,-1 0-1,0 1 1,1-1 0,-1 0 0,0 0 0,1 0 0,-1 0 0,0 0 0,1 1-1,-1-1 1,0 0 0,0 0 0,1 0 0,-1 1 0,0-1 0,0 0 0,0 1 0,1-1-1,-1 0 1,0 0 0,0 1 0,0-1 0,0 0 0,1 1 0,-1-1 0,0 0-1,0 1 1,0-1 0,0 0 0,0 1 0,0 0 0,0 26-280,-1-19 295,-2 21-156,-1-1 0,-1 1-1,-1-1 1,-2 0-1,-1-1 1,-15 34-1,-5 15-1728,11-21-1029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6:13.9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1394 173 256,'0'0'5527,"-32"-19"-4987,-99-61-175,70 46-41,32 25-107,6 4-114,-29-4 11,1 1-1,-2 3 1,1 2-1,-75 5 0,32-1-81,68 1-30,0 0 0,-1 2-1,1 1 1,0 2 0,1 0 0,-45 19 0,-1 6 75,-69 43 1,121-62-41,0 0 0,1 1-1,1 1 1,0 1 0,1 1-1,1 0 1,0 1 0,1 1 0,2 0-1,-17 29 1,23-35-23,1 1-1,1 0 1,0 0-1,1 1 0,0-1 1,1 1-1,-1 21 1,2 109 56,3-80-54,0-37-21,1 0 0,1 0 1,1-1-1,2 1 1,1-1-1,0 0 0,3-1 1,0 0-1,21 38 1,-20-43-36,2-1 0,1-1 1,0 0-1,1 0 0,2-1 1,-1-1-1,2-1 1,0-1-1,1 0 0,1-1 1,33 18-1,-22-18-98,1-2-1,0 0 1,0-2-1,1-2 1,0-1-1,60 5 1,-2-8 12,118-8 1,5-26 135,-62 6-6,-127 22 5,0-2 0,36-10 0,-50 10-3,-1 0-1,0 0 1,0-1-1,0-1 1,-1 1-1,1-1 1,-1-1-1,8-8 1,5-9 18,-1 0 1,-2-2 0,0-1 0,-2 0 0,28-59 0,-32 57-3,-1 0-1,-1-1 1,-1-1 0,-2 0 0,6-46-1,-7 15 177,-4-115-1,-4 162-193,-1 0 0,0 1 1,-1-1-1,-1 0 0,0 1 0,-1 0 0,0 0 0,-2 0 0,1 0 0,-2 1 0,0 1 0,0-1 0,-14-14 0,7 9-133,-1 2 0,0 0-1,-1 1 1,-1 1 0,-1 1-1,0 0 1,0 1 0,-34-14-1,-5 4-1419,-101-25-1,56 26-1196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18:41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1 637 1504,'0'-2'7801,"0"6"-6508,0 6-1293,1 0-1,1 0 1,0 0-1,0 0 0,1 0 1,0 0-1,9 17 1,2 1 10,25 34 0,-39-61-2,0-1 0,0 1 0,1 0-1,-1 0 1,0-1 0,1 1 0,-1-1 0,1 1 0,-1 0-1,0-1 1,1 1 0,-1-1 0,1 1 0,0-1-1,-1 1 1,1-1 0,-1 1 0,1-1 0,0 0-1,-1 1 1,1-1 0,0 0 0,-1 1 0,1-1-1,0 0 1,0 0 0,-1 0 0,1 0 0,0 0-1,-1 0 1,1 0 0,0 0 0,0 0 0,-1 0-1,1 0 1,0 0 0,0-1 0,-1 1 0,1 0-1,0 0 1,-1-1 0,1 1 0,0 0 0,-1-1-1,1 1 1,-1-1 0,1 1 0,-1-1 0,1 1-1,-1-1 1,1 1 0,-1-1 0,1 0 0,-1 1 0,1-1-1,-1 0 1,0 1 0,1-2 0,3-8 313,0 1 0,0-1 0,4-15 0,-5 12-500,40-117 212,71-206-405,-33 117-3010,-51 144-556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18:43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20 833 1672,'0'0'3356,"0"-3"-2916,0 1 0,-1-1 0,1 0 0,-1 1 0,0-1 0,0 0 0,-2-4 0,-9-1 1951,30 20-2074,27 17-613,-44-28 304,0-1 0,1 1 0,-1 0 0,1-1 1,-1 1-1,0-1 0,1 0 0,-1 1 0,1-1 0,-1 0 1,1 0-1,-1 0 0,1 0 0,-1 0 0,1 0 1,-1 0-1,1 0 0,-1-1 0,1 1 0,-1-1 0,1 1 1,-1-1-1,0 1 0,1-1 0,-1 0 0,0 0 0,1 0 1,-1 0-1,0 0 0,0 0 0,2-2 0,3-4 2,0-1-1,-1 1 0,1-1 0,4-11 0,1 0-11,35-57-6,156-239-2268,-22 54-1959,-108 149 1673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18:46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19 449 704,'0'0'3305,"-1"0"-3126,0-1 1,0 1-1,0 0 1,0 0-1,0 1 1,0-1-1,0 0 1,0 0 0,0 0-1,0 1 1,0-1-1,0 0 1,0 1-1,0-1 1,0 1-1,0-1 1,0 2-1,1 6-165,1 0 0,1 1 0,0-1 0,0 0 0,0 0 0,1 0 0,5 11 0,33 57 262,-25-49-190,-16-26-52,0-1 1,0 1 0,0-1 0,1 0 0,-1 1 0,0-1-1,0 1 1,0-1 0,0 0 0,1 1 0,-1-1-1,0 0 1,0 1 0,1-1 0,-1 0 0,0 1-1,0-1 1,1 0 0,-1 1 0,0-1 0,1 0 0,-1 0-1,0 0 1,1 1 0,-1-1 0,1 0 0,-1 0-1,0 0 1,1 0 0,-1 0 0,1 0 0,-1 0-1,1 0 1,-1 1 0,0-2 0,1 1 0,-1 0 0,1 0-1,-1 0 1,0 0 0,1 0 0,-1 0 0,1 0-1,-1 0 1,0-1 0,1 1 0,-1 0 0,0 0 0,1-1-1,-1 1 1,0 0 0,1 0 0,-1-1 0,0 1-1,1 0 1,-1-1 0,0 1 0,0 0 0,0-1-1,1 1 1,-1-1 0,0 0 0,10-26 806,-9 26-929,12-40 20,1 0 0,3 2 0,1 0 1,30-48-1,105-133-2383,-107 156 1181,6-11-849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08.1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196 140 4401</inkml:trace>
  <inkml:trace contextRef="#ctx0" brushRef="#br0" timeOffset="1">196 140 4401,'-195'-139'6833,"210"159"-7777,3-4-1080,-3 1-1857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19:01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4 126 2665,'-4'8'9349,"7"-6"-10105,525 2 814,-472-3 180,-16 1-905,-49-14-3253,4 8 3886,0-1 1,0 1-1,0-1 0,1 0 1,0 0-1,0 0 0,-4-8 1,-23-25 54,21 28 41,7 7 132,1 1 1,-1-1-1,0 0 1,0 1-1,0-1 1,0 1-1,0 0 0,0 0 1,-1 0-1,1 0 1,-1 1-1,-4-2 1,10 0 409,7-1-155,0 6-449,-1 0 0,1 0 0,0 0 0,-1 1 0,0 1 0,0-1 0,10 7 0,22 9 0,-26-15 2,0 1 0,-1 1 1,0 0-1,0 0 0,-1 2 0,16 10 0,-28-15-1,1-1-1,-1 0 1,0 1 0,1-1-1,-1 0 1,0 1 0,0-1 0,-1 0-1,1 1 1,0-1 0,-1 0-1,-1 4 1,-4 2 24,-1 0 1,0 0-1,0-1 0,-1 0 0,1 0 0,-2-1 1,1 0-1,-19 9 0,12-5-10,-24 15-9,-65 56 1,98-75-539,26-5-5464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19:05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0 206 3641,'0'0'8126,"8"24"-8154,3-4 18,-5-8 12,1 0-1,0 0 1,0 0 0,1-1 0,11 12 0,-18-23 13,1 1 32,-1-1 0,1 0 0,-1 0 0,1-1 0,-1 1 0,1 0 1,-1-1-1,1 1 0,-1 0 0,1-1 0,-1 0 0,1 1 0,1-2 1,13-18 24,25-40 0,9-11-294,40-25-1652,-43 48-1357,-19 17 120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19:06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0 110 1560,'0'0'6306,"7"5"-6178,4 8 82,-1 1 1,11 22 0,11 15 188,-30-48-353,1 0 1,-1 0 0,0 0 0,1 0 0,0-1 0,-1 1 0,1-1 0,0 0-1,1 0 1,-1 0 0,0 0 0,0 0 0,4 1 0,-5-3 0,1 0 0,-1 1 0,0-1 1,0 0-1,0 0 0,0-1 0,0 1 0,0 0 1,0-1-1,0 1 0,0-1 0,0 0 0,-1 0 0,1 1 1,0-1-1,0 0 0,0-1 0,-1 1 0,1 0 1,-1 0-1,1-1 0,-1 1 0,1-1 0,-1 1 0,2-4 1,149-194-1750,-119 156-831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19:24.0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606 216 1200,'0'0'8972,"0"-34"-8512,-1 30-412,1 1 1,-1-1 0,1 0 0,-1 0 0,0 0 0,0 0-1,-1 1 1,1-1 0,-1 0 0,0 1 0,0-1 0,0 1-1,0 0 1,-1 0 0,1 0 0,-1 0 0,-4-3 0,-6-5-13,0 1 0,-29-17 1,2 2 42,31 19-103,0 1 1,0 0 0,0 1-1,-1 0 1,1 1 0,-1-1 0,0 2-1,0-1 1,-19-1 0,-8 2 36,-52 3 1,31 0-95,56-1 77,0 1-1,1-1 1,-1 1 0,0 0 0,1-1 0,-1 1 0,1 0-1,-1 0 1,1 0 0,-1 0 0,1 0 0,0 0 0,-1 0-1,1 0 1,0 0 0,0 1 0,-2 1 0,-19 33-111,12-20 38,-6 11 29,1 1 0,1 1 1,2 0-1,0 1 0,3 0 0,-11 52 0,16-58 11,1 0 0,2-1-1,0 1 1,4 29 0,-2 9 25,1-49-25,1 1 0,0-1 0,0 0-1,1 0 1,1-1 0,0 1 0,1-1 0,1 0 0,-1 0 0,2-1 0,-1 0 0,12 12 0,-9-14-57,0 0-1,1-1 1,0 0 0,0-1-1,1 0 1,-1-1 0,21 8-1,0-2-398,60 14-1,-73-22 375,-1-1 0,1-1 0,0-1 0,0-1-1,0 0 1,-1-1 0,20-4 0,-31 1 170,0 1 0,-1-1 1,0 0-1,0 0 0,0 0 1,0-1-1,-1 0 0,1 0 0,-1-1 1,0 0-1,7-11 0,1 1 181,-10 10-165,0 0 0,-1 0 1,1 0-1,-1 0 0,0 0 1,-1 0-1,0-1 0,0 1 0,1-11 1,3-18-60,1 2 40,-2 0 1,-1 0-1,-1-1 0,-2 1 0,-4-36 1,3 64-22,-1 1 0,1-1-1,0 1 1,-1-1 0,0 1 0,0 0 0,0 0 0,-1-1 0,0 2 0,1-1 0,-1 0 0,-6-5 0,-50-43-358,30 28-1246,22 18-211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19:47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24 936,'0'0'9614,"0"-23"-9204,0 23-386,4 523-1547,-4-522 1716,0-10-1568,0-11-597,0-1-614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19:49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0 640,'-2'0'7487,"-7"7"-7483,-24 56 49,18-39-64,-18 45 1,29-62 290,6-20 144,0 2-522,1-1 57,1 0 1,0 1 0,1-1 0,0 1 0,1 0 0,0 0-1,1 1 1,12-15 0,-2 8-7,-16 16 41,0 1-221,1 0 211,-1 0 0,0 0 0,0 0-1,1 0 1,-1 0 0,0 0 0,0 0 0,1 0 0,-1 1 0,0-1 0,0 0-1,1 1 1,-1-1 0,0 1 0,0-1 0,0 1 0,0 0 0,0-1 0,0 1-1,0 0 1,0 0 0,0 0 0,1 1 0,26 30-76,-20-22 78,3 2 11,-1 1 1,-1 0 0,12 21-1,-20-32 38,7 6-23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0:12.0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1 439 3089,'7'6'7611,"-7"-5"-7434,1 10-159,0 1 0,1-1 0,1 0 0,-1 1-1,2-1 1,6 16 0,34 62 78,-43-88-85,0 0 0,0 0-1,0 0 1,0 0 0,0 0 0,0 0-1,0 0 1,0 0 0,0 0-1,0-1 1,0 1 0,1-1-1,-1 1 1,0-1 0,0 1 0,1-1-1,-1 1 1,0-1 0,1 0-1,-1 0 1,0 0 0,1 0-1,-1 0 1,0 0 0,1 0 0,-1 0-1,0-1 1,3 0 0,0 0 87,0 0 0,0 0 0,-1-1 0,1 1 0,0-1 1,-1 0-1,0 0 0,6-4 0,36-39 131,55-70 1,-59 64-248,68-63 1,-18 39-840,122-77 0,-177 127-119,28-21-3073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0:26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14 440,'0'0'3425,"4"-14"2124,114 14-5441,-70 7-161,44 0 162,63 2-278,-107 5 49,29-14-163,-51 6 238,32 1-171,-57-7 344,-16 3-5840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0:27.8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354 7 2457,'0'0'4746,"-33"-6"-2068,25 5-2665,0 1 1,0 0-1,-1 1 1,1 0-1,0 0 1,0 1-1,0 0 0,0 0 1,1 1-1,-13 6 1,-95 56 21,46-25-105,33-29-58,35-8 127,1-3-6,30 8-553,-7 0 611,0-1 0,1-1-1,-1-1 1,39 2 0,99-1-1832,-159-6 1527,0 0 1,0 0-1,0 0 1,0 1-1,-1-1 0,1 0 1,0 1-1,0 0 1,0-1-1,-1 1 0,1 0 1,1 1-1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0:28.6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75 1304,'0'0'2681,"-7"3"-2596,-20 11-27,26-13-41,0 1 0,0-1 0,0 1 0,0 0 0,0-1 0,1 1 0,-1 0 0,0 0 0,1-1 0,0 1 1,-1 0-1,1 0 0,0 0 0,0-1 0,0 1 0,0 0 0,0 0 0,0 0 0,0 0 0,2 2 0,-2 3 219,0-5-220,0 0 0,0 0 0,1 0 0,-1-1 0,0 1 1,1 0-1,-1 0 0,1-1 0,-1 1 0,1 0 0,0-1 0,0 1 0,0 0 0,0-1 0,0 1 0,0-1 0,0 0 0,0 1 0,0-1 0,1 0 0,-1 0 0,1 0 0,-1 0 0,1 0 0,-1 0 0,1 0 0,-1 0 0,1-1 0,0 1 0,-1 0 0,4 0 0,4 0 67,1 1 0,0-2-1,0 1 1,17-2 0,-7 0 99,-17 1-130,-2-1 0,1 0 0,0 0 0,0 0 1,0 0-1,0 0 0,0 0 0,-1 0 1,1-1-1,-1 1 0,1-1 0,-1 1 0,1-1 1,-1 0-1,0 1 0,0-1 0,0 0 0,0 0 1,0 0-1,1-3 0,1-2 72,0 1 1,0-1-1,-1 0 0,2-13 0,-3 13-43,0-1-1,-1 1 0,1-1 1,-2 1-1,1-1 0,-4-14 1,3 20-76,0 0 0,1 0 0,-1 0 0,0 0-1,-1 0 1,1 1 0,0-1 0,0 0 0,-1 0 0,1 1 0,-1-1 0,1 1 0,-1-1 0,0 1 0,0 0-1,0 0 1,1-1 0,-1 1 0,0 1 0,0-1 0,0 0 0,-1 0 0,1 1 0,0-1 0,0 1 0,0 0 0,-3-1-1,0 1-213,0-1 0,-1 1 0,1-1 0,0 2 0,0-1-1,-1 0 1,1 1 0,0 0 0,0 0 0,0 1-1,0-1 1,0 1 0,0 0 0,0 1 0,1-1 0,-1 1-1,1 0 1,0 0 0,-5 4 0,-10 13-1632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7:31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5129,'0'0'6764,"17"3"-5952,346-3-1968,-209 0-5715,-142 0 4473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08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1672,'0'0'11147,"-7"0"-10995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0:29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4 2665,'0'0'4032,"0"-4"-4024,0 8-8,-4 12 16,-3-2-16,-1 2 8,1 4-8,3-3-8,1 3-56,-1 0-656,0-1-504,4-12-792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0:29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1 1 1192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0:29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1 178 1192,'177'-114'1278,"-140"93"-478,-44 26-574,5-3-145,3-4-17,-2 4-15,0 0 1,-1 0 0,1 0-1,0 0 1,0 0-1,0 0 1,0 1 0,1-1-1,-1 0 1,1 0-1,-1 1 1,1-1 0,0 4-1,0 38 376,0-28-295,0-11-55,0 20 279,0-24-352,-1-1 0,1 1 1,0 0-1,0-1 1,0 1-1,0 0 0,0 0 1,1-1-1,-1 1 0,0 0 1,0-1-1,0 1 1,1 0-1,-1-1 0,0 1 1,0-1-1,1 1 1,-1 0-1,1-1 0,-1 1 1,0-1-1,1 1 0,0 0 1,62 5-425,-57-6 453,0 0 0,-1-1-1,1 1 1,0-1-1,0-1 1,-1 1-1,1-1 1,0 0 0,-1 0-1,0-1 1,1 0-1,-1 0 1,0 0-1,-1 0 1,1-1 0,0 0-1,-1 0 1,0 0-1,0 0 1,0-1-1,-1 0 1,1 1 0,-1-1-1,0 0 1,4-10-1,-6 11 14,0 1-1,0 0 0,0-1 0,0 1 1,-1-1-1,1 1 0,-1-1 0,0 1 1,0-1-1,0 1 0,-1-1 1,1 1-1,-1-1 0,0 1 0,0-1 1,0 1-1,0 0 0,0-1 1,-1 1-1,0 0 0,-2-4 0,1 4-29,0 1-1,1-1 1,-2 1 0,1-1-1,0 1 1,0 0-1,-1 0 1,0 1-1,1-1 1,-1 1-1,0 0 1,1 0 0,-1 0-1,0 0 1,0 0-1,0 1 1,0 0-1,-6 0 1,-1 0-344,9-1 176,-1 1-1,1 0 1,-1 0 0,0 0-1,1 0 1,-1 0 0,1 0-1,-1 1 1,1-1 0,-1 1-1,1 0 1,-1 0 0,1 0-1,-1 0 1,-2 2 0,-7 12-1293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0:30.7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1 1144,'0'0'4045,"-4"8"-3870,-32 58 224,36-66-413,0 1 1,1-1-1,-1 0 1,1 1-1,-1-1 0,0 1 1,1-1-1,-1 0 1,1 1-1,-1-1 1,1 0-1,-1 1 1,1-1-1,-1 0 1,1 0-1,-1 1 1,1-1-1,0 0 1,-1 0-1,1 0 1,-1 0-1,1 0 1,-1 0-1,1 0 1,0 0-1,-1 0 1,1 0-1,-1 0 1,2 0-1,27 0-114,-23 0 140,8-1 153,-3 1-158,0 0 0,0 0 1,0 1-1,14 3 1,-23-4-16,0 1 1,0-1 0,0 1-1,0-1 1,0 1-1,-1 0 1,1 0 0,0 0-1,-1 0 1,1 0-1,0 0 1,-1 0 0,1 1-1,-1-1 1,0 0 0,1 1-1,-1-1 1,0 1-1,0 0 1,0-1 0,0 1-1,0 0 1,-1 0 0,1-1-1,0 1 1,-1 0-1,1 0 1,-1 0 0,0 0-1,0 0 1,1 2-1,0 17-205,-1-17 213,1-1 1,-1 1-1,0 0 0,0-1 0,-1 1 0,1-1 0,-2 7 0,1-9 11,1 1 1,-1-1-1,0 1 0,0-1 1,0 0-1,0 1 0,0-1 1,-1 0-1,1 0 0,0 0 1,0 0-1,-1 0 1,1 0-1,-1 0 0,1-1 1,0 1-1,-1 0 0,0-1 1,1 1-1,-1-1 0,-2 1 1,-22 6-29,0-1 0,-1-1 0,0-2 0,-28 1-1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0:31.6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83 576,'0'0'2270,"-9"-31"3963,12 29-6217,0 0 0,1 0-1,-1 0 1,1 1 0,-1-1 0,1 1-1,0 0 1,0 0 0,0 0-1,4 0 1,47-4 23,-33 3-32,70-11-107,-57 7-1408,63-4 1,-81 10-243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0:39.7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1021 111 3081,'0'0'9067,"-23"0"-8951,15-2-154,1 0 1,-1 0-1,1-1 0,-1 0 1,1 0-1,0-1 0,0 1 1,-11-10-1,-7-2-74,11 9-44,0 1-1,0 0 1,-1 1-1,1 1 1,-1 0 0,0 1-1,-21 0 1,15 0 127,0 0 1,-37-9 0,31 5-207,0 2 1,0 1-1,-1 1 0,1 1 1,-35 4-1,-6-1 368,48-1-133,1 1 0,-32 8 0,16-3 0,25-5-12,0 0 0,-1 0 0,1 1-1,0 1 1,1 0 0,-1 0 0,1 1 0,0 0 0,0 1 0,-16 13 0,6-3-145,7-5 133,0-1 1,0 2 0,1 0-1,-11 16 1,-10 27-3,25-33 11,1-1 8,3-13-2,1 1-1,0 0 1,0 0-1,0 1 1,1-1-1,1 0 1,0 0-1,1 16 1,0 3-99,-1-25 104,1 1 0,0-1 1,-1 1-1,1 0 0,1-1 0,-1 0 0,0 1 1,1-1-1,0 0 0,0 0 0,0 1 1,0-1-1,0-1 0,1 1 0,-1 0 1,1-1-1,4 4 0,0 0 29,1-1-1,-1 1 1,1-2 0,0 1-1,16 5 1,12 8 62,-30-14-144,0-1 1,1 1-1,-1-1 0,1-1 0,0 1 1,0-1-1,11 2 0,166 3 628,-159-7-552,-7 1-32,1 1 1,27 7-1,-27-5-18,0-1-1,30 1 1,24-2-305,-27 0-122,60-6 1,-94 1 464,0 0 1,-1-1-1,1 0 1,-1-1-1,18-10 1,2 0 4,-26 12-8,-1 1-1,1-1 1,-1 0-1,0 0 1,0-1-1,0 1 1,0-1 0,0 0-1,-1 0 1,0 0-1,0 0 1,0-1-1,0 1 1,-1-1 0,1 0-1,-1 0 1,0 0-1,-1 0 1,1 0-1,0-9 1,1-9 266,0-1 0,-2 1-1,-3-36 1,0 13-188,2 44-65,0-6-108,0 0 1,0 0 0,-1 0 0,-2-10-1,2 16 15,0 0 0,1 0 0,-1 0 0,0 0 0,0 0 0,0 0 0,-1 0 0,1 0 0,0 0 0,-1 0-1,1 0 1,-1 1 0,0-1 0,1 1 0,-1-1 0,0 1 0,0 0 0,0 0 0,0-1 0,-3 0 0,-3 0-285,-1 0 0,0 1 0,0-1 0,0 2 0,-14 0 0,-17 0-975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1:08.6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13 856,'2'-12'8570,"6"15"-8562,0 1 0,-1 1 0,0-1 0,0 1 0,0 1 0,8 7 0,21 16 97,18 5 158,71 51 75,-75-46-320,0 0 5,-1 2 0,64 70 1,9 14 24,-95-99-45,1-1 0,1-2 1,38 25-1,101 51-14,-107-65-2,109 53-2,-79-38 63,-47-27-56,-2 2 1,-1 1-1,66 54 1,8 13 41,-57-48-22,-10-11 0,1-1 0,80 37-1,-12-7 4,127 57-41,-150-75 34,-67-33-11,0 2 0,38 23 0,-37-20-4,0-1 1,49 19 0,26 13-6,446 222-12,-353-189 32,-79-33-7,123 69 0,55 53 35,-240-136-34,130 97-18,-104-71 10,199 177-134,-77-60-349,-181-160 477,2-2-1,0 0 1,0-1-1,34 12 1,23 12-3,-62-28 15,39 11 0,-50-14-1189,-8-6 1149,0 0-1,0 0 1,0 1-1,0-1 1,0 0-1,0 0 1,0 0 0,0 1-1,0-1 1,0 0-1,0 0 1,0 0-1,0 1 1,0-1-1,0 0 1,0 0 0,0 0-1,0 1 1,0-1-1,-1 0 1,1 0-1,0 0 1,0 0-1,0 1 1,0-1-1,0 0 1,0 0 0,-1 0-1,1 0 1,0 0-1,0 1 1,0-1-1,-1 0 1,1 0-1,0 0 1,0 0 0,0 0-1,0 0 1,-1 0-1,1 0 1,0 0-1,0 0 1,-1 0-1,1 0 1,0 0-1,0 0 1,0 0 0,-1 0-1,1 0 1,0 0-1,0 0 1,0 0-1,-1 0 1,1 0-1,0-1 1,-19 4-2331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19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21 290 120,'0'0'1274,"-14"1"-1288,12-160-195,1 128 125,1 39 59,0 67 186,-3-41 598,3-31-487,0 40 2756,0-23-103,0-17-2687,0-13 218,0 9-452,0 0-1,1 0 1,-1-1 0,1 1 0,-1 0 0,1 0 0,0 0 0,0 0 0,-1 0 0,1 0 0,0 0 0,0 0 0,0 0 0,0 0 0,0 1 0,0-1 0,0 0 0,0 0 0,2 0 0,28-15 93,-16 9-91,38-17-7,12 8-7,-21 8-17,0 2 1,86-1-1,-78 6 29,92-14 1,189-34 16,-166 27-17,-75 7 15,-46 6-20,0 2 1,58-1-1,292-16 7,-145 5 2,-22 16-35,-229 3-68,-4 2-1441,-62 29-1702,17-15 213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21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406 0 256,'0'0'7066,"-24"0"-6760,10 1-292,0 0 0,1 0 1,-1 2-1,1 0 0,0 0 0,0 1 0,-23 11 0,-2 4 5,-42 29-1,68-41-1,-21 16 4,21-15-10,0 1 1,0-2-1,-1 0 0,1 0 0,-16 5 0,39-12 31,0 0 0,0 1 0,-1 0 1,1 1-1,0 0 0,17 7 0,29 4 44,37-1 4,-38-6 19,65 16-1,-114-21-222,-5 0 37,-1-1-1,1 0 1,-1 0-1,1 0 1,0 1-1,-1-1 1,1 1-1,-1-1 1,0 1-1,1 0 1,-1 0-1,1-1 1,-1 1-1,0 0 1,2 2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23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37 928,'0'-1'8573,"8"-4"-8663,87-5 75,166 4 0,-159 7 43,53-17-34,16 16-1181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10.5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70 2633,'0'0'8796,"-1"14"-8825,-2 19 122,2 53 1,2-44-155,-1-41 32,62-1-583,-60 0 622,0-1-1,-1 1 1,1-1-1,0 0 1,-1 0-1,1 1 1,0-1-1,-1 0 1,1-1-1,-1 1 1,1 0-1,-1 0 1,0-1-1,0 1 1,1-1-1,1-2 1,17-30 163,-13 16-157,-2 1 1,-1-1-1,0 0 1,-1 0-1,-1 0 1,0 0-1,-3-32 1,1 49-54,0 0 1,0 1 0,-1-1-1,1 0 1,-1 0 0,1 0-1,0 0 1,-1 1-1,1-1 1,-1 0 0,0 0-1,1 1 1,-1-1 0,0 1-1,1-1 1,-1 0 0,0 1-1,0-1 1,1 1-1,-1-1 1,0 1 0,0 0-1,0-1 1,0 1 0,0 0-1,1 0 1,-1 0-1,0-1 1,0 1 0,0 0-1,0 0 1,-1 0 0,-38 0-1497,30 1 836,-16-1-1196,0 0-367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28.2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374 10 568,'-4'-9'6329,"3"9"-6172,-7 2-136,-1 0 1,1 1-1,0 0 1,-1 0-1,1 1 1,1 0-1,-1 0 1,1 1-1,-1 0 1,-10 10-1,-17 9-13,-50 35-5,55-37 7,0-1-1,-60 30 1,98-46 1134,23 1-962,40 5-284,78-5 341,-147-6-243,0 0 1,0 1 0,1-1 0,-1 1 0,0-1 0,0 1 0,0 0 0,0 0-1,0 0 1,3 1 0,14 5-46,-15-6-188,0-1 0,1 1 1,-1 0-1,0 0 1,0 1-1,-1-1 1,1 1-1,0 0 1,0 0-1,-1 0 1,1 0-1,4 5 1,1-1-2041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29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91 880,'0'0'5677,"-15"0"-4792,12 1-892,0 1 1,1-1 0,0 1 0,-1-1 0,1 1 0,0 0 0,0 0-1,0 0 1,0 0 0,0 1 0,0-1 0,1 0 0,-1 1 0,1-1 0,0 1-1,-2 3 1,-18 47-44,19-42 7,0 0 1,1 1-1,0-1 1,0 0-1,3 17 0,-1 2-129,-1-29 159,0 0-1,1 0 1,-1 0 0,1 0-1,-1 0 1,1 0 0,-1 0 0,1 0-1,0 0 1,0 0 0,-1 0-1,1 0 1,0-1 0,0 1 0,0 0-1,0-1 1,0 1 0,0 0-1,0-1 1,0 1 0,0-1 0,0 1-1,0-1 1,0 0 0,0 0-1,0 1 1,0-1 0,0 0 0,1 0-1,-1 0 1,2 0 0,48 0 60,-35-1 115,-11 0-120,0 1 0,0-1 0,0 0-1,0 0 1,0-1 0,0 0 0,-1 1 0,1-2 0,0 1 0,-1 0 0,0-1 0,1 0 0,-1 0 0,-1 0 0,1-1-1,0 1 1,-1-1 0,1 0 0,-1 0 0,0 0 0,0 0 0,-1-1 0,1 1 0,1-6 0,2-3-8,-1 1-1,-1-1 1,0 1 0,-1-1 0,0-1 0,-1 1-1,0 0 1,0-15 0,-2 17-19,0 4-23,0 0 1,0 0 0,0 1-1,-1-1 1,0 0 0,-4-12-1,4 17-34,0-1 0,-1 1 0,1 0 0,-1 0-1,0 0 1,1 0 0,-1 0 0,0 0 0,0 0 0,0 1 0,0-1-1,-1 1 1,1-1 0,0 1 0,-1 0 0,1 0 0,-1 0-1,1 0 1,-1 1 0,1-1 0,-4 0 0,0 0-261,0 0 0,0 0 0,0 0 1,-1 1-1,-10 0 0,16 0 164,-1 0-1,0 1 1,1-1 0,-1 0 0,1 1-1,-1-1 1,0 1 0,1 0 0,-1 0-1,1-1 1,0 1 0,-1 0 0,1 0-1,-1 0 1,1 0 0,0 0-1,0 1 1,0-1 0,0 0 0,0 1-1,0-1 1,0 0 0,0 1 0,0 2-1,-3 8-1464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29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1400,'0'0'5365,"-3"0"-5337,1 0-1,0 0 0,0 0 0,0 0 0,0 0 0,0 1 1,0-1-1,0 1 0,0 0 0,-1 0 0,-3 9-33,1 0 0,0 0-1,1 0 1,0 1 0,1-1-1,-4 23 1,2-4-102,-3 54 1,7-9-3076,1-54 721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30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33 392,'0'0'3113,"-3"1"-3091,0 1-22,0-1 0,0 1-1,1 0 1,-1-1-1,1 1 1,-1 0-1,1 1 1,0-1-1,0 0 1,0 1-1,0-1 1,0 1 0,1 0-1,-1-1 1,1 1-1,0 0 1,-2 6-1,-13 58 56,13-53-11,2-2-31,0 0 1,1-1-1,0 14 1,1 1 3,-1-25-16,1-1 1,-1 1 0,0 0-1,0 0 1,1 0 0,-1 0-1,1-1 1,-1 1 0,1 0-1,-1 0 1,1-1 0,0 1-1,-1 0 1,1-1-1,0 1 1,-1 0 0,1-1-1,0 1 1,0-1 0,-1 0-1,1 1 1,0-1 0,0 0-1,0 1 1,0-1 0,0 0-1,-1 0 1,1 0 0,0 1-1,0-1 1,0 0-1,1-1 1,39 1 355,-30 0-136,-4-1-152,-1 1 0,0-1 0,1-1 0,-1 1 0,0-1 0,0 0 0,0 0-1,0-1 1,0 0 0,0 0 0,-1 0 0,1 0 0,-1-1 0,0 0 0,0 0 0,0-1 0,8-9 0,-8 7 1,0 1-1,-1-1 1,1 0 0,-1 0-1,0-1 1,-1 1 0,0-1-1,0 0 1,-1 0 0,0 1-1,0-2 1,-1 1 0,1-13-1,-2 17-50,1 0 0,-2 0-1,1 0 1,0 0-1,-1 0 1,0 0 0,0 0-1,0 0 1,0 0-1,-1 1 1,1-1 0,-1 0-1,0 1 1,-3-5-1,3 6-32,-1-1 1,0 1-1,0 0 0,0 0 0,0 0 0,0 0 0,-1 1 0,1-1 0,0 1 0,-1 0 0,1 0 1,-1 0-1,1 0 0,-1 1 0,0-1 0,-5 1 0,-3-1-101,1 0-240,1 1-1,0-1 0,-21 4 0,29-3 225,-1 1-1,1-1 1,-1 1-1,1 0 0,0 0 1,-1 0-1,1 0 1,0 0-1,0 0 0,0 1 1,0-1-1,0 1 1,0-1-1,0 1 0,0 0 1,1 0-1,-1 0 1,1 0-1,-1 0 0,1 0 1,-2 3-1,-1 11-1351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31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1 1168,'0'0'3382,"-2"13"-3436,-3 0 69,0 2 1,1-1 0,0 0 0,-1 18-1,-5 30 231,13-63-142,0-1 0,0 1 0,0 0 0,-1-1 0,1 0 0,0 1 0,-1-1 0,0 0 0,1 0 0,-1-1 0,0 1 0,0 0 0,3-6 0,12-10 341,-14 16-498,0 0 0,0-1 0,0 2 0,0-1 0,1 0 0,-1 1-1,0-1 1,1 1 0,-1 0 0,1 0 0,0 0 0,-1 1 0,1-1 0,-1 1-1,1 0 1,0 0 0,0 0 0,6 2 0,-8-1 31,0 1 1,0 0-1,0-1 0,0 1 1,0 0-1,-1 0 1,1 0-1,-1 0 0,1 1 1,-1-1-1,0 0 0,0 1 1,0-1-1,1 3 1,12 38 5,-1-6 43,-10-29 43,0 0 0,0 1 0,-1-1 1,0 0-1,0 1 0,-1 0 0,0 9 0,-1-17-38,0-1 0,0 1 0,-1 0 0,1-1 0,0 1 0,0 0 0,-1-1 0,1 1 0,-1-1 0,1 1 0,0-1 0,-1 1 0,1-1 0,-1 1 0,1-1 0,-1 1 0,1-1-1,-1 1 1,0-1 0,1 0 0,-1 1 0,1-1 0,-1 0 0,0 0 0,1 0 0,-2 1 0,-23 4 75,12-2 10,-13 5-57,-1-1 0,0-2 0,0 0 0,-36 1 0,62-6 51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32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46 280,'0'0'5849,"56"-9"-3966,28-3-1838,26-4-505,-37 8-3216,-58 7 83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34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28 160,'0'0'3065,"-37"2"-1410,27 6-1647,-1 0 1,2 1-1,-1 0 1,1 1-1,0 0 1,-8 13-1,4-6-17,6-9-27,0 0-1,1 0 1,1 0-1,-1 1 0,1 0 1,1 0-1,0 0 1,0 0-1,0 1 1,2-1-1,-1 1 0,1 0 1,-1 18-1,3-28 31,0 1-1,1 0 0,-1 0 1,0 0-1,1-1 1,0 1-1,-1 0 0,1-1 1,-1 1-1,1 0 1,0-1-1,-1 1 0,1-1 1,0 1-1,0-1 0,-1 1 1,1-1-1,0 0 1,0 1-1,0-1 0,-1 0 1,1 0-1,0 1 1,0-1-1,1 0 0,29 5 87,-24-4-41,24 3 219,0-1 0,43-1-1,-71-3-211,1 0-1,-1 0 0,0 0 1,1 0-1,-1 0 0,0-1 0,0 1 1,0-1-1,0 0 0,0 0 1,-1 0-1,1-1 0,0 1 0,-1 0 1,0-1-1,1 0 0,-1 0 0,0 1 1,0-1-1,-1 0 0,1-1 1,-1 1-1,2-6 0,2-2 26,-1 0 0,0 0 0,-1-1 0,0 1 0,2-24 0,-4 22-12,0 1-12,-1 0 0,1 0 0,-2 0-1,0 0 1,-3-16 0,3 25-64,1 1 0,-1-1 0,0 1 0,0 0 0,0-1-1,0 1 1,-1 0 0,1 0 0,-1 0 0,1 0 0,-1 0 0,0 0 0,1 0 0,-1 1 0,0-1 0,0 0-1,-1 1 1,1 0 0,0-1 0,0 1 0,-1 0 0,1 0 0,0 0 0,-1 1 0,1-1 0,-1 1 0,1-1-1,-1 1 1,1 0 0,-1 0 0,-3 0 0,4 0-87,-1 0 1,0 0-1,0 1 0,0-1 0,0 1 1,1-1-1,-1 1 0,0 0 0,1 0 1,-1 1-1,0-1 0,1 0 0,-1 1 1,1 0-1,0-1 0,-2 3 0,-3 3-309,2 0-1,-1 0 0,-8 14 0,5-7-154,-12 19-1417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34.6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0 1296,'0'0'6046,"-33"56"-5578,28-40-871,0 0 0,1 0 0,1 1 0,1-1 0,0 1 0,1 19 0,1-17-1417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35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28 656,'0'0'3357,"-4"0"-3256,2-1-101,0 1 0,0-1-1,0 1 1,-1 0 0,1-1 0,0 1-1,0 0 1,0 1 0,-1-1 0,1 0-1,0 0 1,0 1 0,0-1 0,0 1-1,0 0 1,0 0 0,0 0 0,0 0-1,0 0 1,0 0 0,0 0 0,1 1-1,-1-1 1,0 1 0,1-1-1,-1 1 1,1-1 0,0 1 0,-1 0-1,-1 4 1,-3 5-7,-1 1 0,2 0 0,0 0 1,0 0-1,1 1 0,-4 20 0,4-5-65,2 0 1,0 31-1,3-58 66,-1 0 0,0 1 0,1-1 0,-1 0 0,0 0 0,1 0 0,0 1 0,-1-1 0,1 0 0,0 0 0,-1 0 0,1 0 0,0 0 0,0 0-1,0 0 1,0 0 0,0-1 0,0 1 0,0 0 0,0 0 0,0-1 0,0 1 0,1-1 0,-1 1 0,0-1 0,0 0 0,1 1 0,-1-1 0,0 0-1,0 0 1,1 0 0,1 0 0,54 1 420,-40-2-79,-13 0-288,1 1 1,-1-1 0,0 0-1,0 0 1,0 0 0,0-1-1,0 1 1,0-1 0,0 0-1,-1 0 1,1 0 0,-1-1-1,1 1 1,-1-1 0,0 0-1,0 0 1,0 0 0,0 0-1,-1-1 1,1 1 0,-1-1-1,0 1 1,0-1 0,0 0-1,0 0 1,1-5 0,2-5 71,-1 0 1,-1 0 0,1 0 0,-2 0 0,0-1 0,-1-19-1,0 26-81,-1 0 0,0 0-1,-1 0 1,0 0 0,0 0 0,-1 1-1,-3-10 1,4 14-49,-1 1 1,1 0-1,-1-1 1,1 1 0,-1 0-1,0 0 1,0 0-1,0 0 1,0 0-1,0 1 1,0-1-1,0 1 1,-1-1-1,1 1 1,-1 0 0,1 0-1,-1 0 1,1 0-1,-1 0 1,0 1-1,1-1 1,-1 1-1,0-1 1,-4 1-1,1 0-166,0-1 0,0 1 0,1 0-1,-1 1 1,0-1 0,0 1 0,1 0 0,-1 1-1,1-1 1,-1 1 0,1 0 0,-1 0-1,1 1 1,0 0 0,0 0 0,0 0-1,1 0 1,-8 7 0,-14 12-1637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36.2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1 273 784,'0'0'5035,"15"-3"-3119,2-15-1842,-1 0 0,-1-1 0,19-31 0,-5 8-54,60-80 41,-88 135-769,-5 11 731,-11 47 3,4-20 12,-17 50 1,21-81-37,-17 55 17,23-26-442,1-30-1729,0-13 201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12.4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1 409 3449,'0'0'1605,"0"12"-1180,0-1-357,-1 4 200,2 1 0,0-1 0,0 1 1,7 29-1,-7-42-211,0 1 1,0-1-1,1 0 0,-1 1 1,0-1-1,1 0 0,0 0 1,0 0-1,0 0 0,0 0 1,0 0-1,1-1 0,-1 1 1,1-1-1,0 1 1,0-1-1,0 0 0,0 0 1,0 0-1,0-1 0,0 1 1,1-1-1,-1 0 0,0 1 1,1-2-1,-1 1 0,1 0 1,-1-1-1,8 1 1,-9-2-20,0 0 0,0 0 0,0 0 0,0 0 0,0 0 0,0-1 0,0 1 0,0 0 0,-1-1 0,1 0 0,-1 1 0,1-1 0,-1 0 0,1 0 0,-1 0 0,2-4 0,22-40 79,-23 41-92,17-39-35,-2-1 1,-2 0-1,11-61 1,-7 29-1,-11 53 29,-6 19-13,0 1 0,0-1-1,-1 0 1,0 0 0,0 1 0,1-8 0,-2 11-30,0 20-1767,3 47 1861,1-110 2732,-4 43-2755,0 4-553,11 336 396,-8-308 63,4-17 175,-7-14-109,1 0 1,-1 0-1,0 0 1,1 0-1,-1 1 0,1-1 1,-1 0-1,0 0 1,1 0-1,-1 0 1,0 0-1,1 0 0,-1 0 1,1 0-1,-1 0 1,0 0-1,1 0 0,-1 0 1,0 0-1,1 0 1,-1-1-1,0 1 1,1 0-1,-1 0 0,0 0 1,1-1-1,-1 1 1,0 0-1,1 0 1,-1 0-1,0-1 0,1 1 1,-1-1-1,2-3 30,-1-1 0,1 1-1,-1-1 1,0 0 0,0 1-1,-1-1 1,0 0-1,1 0 1,-2-7 0,1-3-52,4-20-137,2 1-1,13-44 1,-4 17-212,-6 21-122,24-65-1,-28 92 171,0 1-1,1 0 0,1 0 0,-1 1 0,2 0 0,0 0 1,0 1-1,1 0 0,12-11 0,-3 8-1470,-3 5-666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1:39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1 1840,'1'6'7970,"-2"8"-6891,-21 3-1061,0-1-1,-1-1 1,-1-2-1,-37 17 1,-15 8-23,-133 71 19,203-108-11,5-1-2,0 0-1,0 0 1,0 0-1,0 0 1,0 0 0,0 0-1,0 0 1,0 1-1,0-1 1,0 0-1,1 1 1,-1-1 0,0 0-1,0 1 1,0-1-1,0 1 1,1 0-1,-1-1 1,0 1 0,1-1-1,-1 1 1,-1 1-1,2-1 6,8 0-131,0 0 118,0 0-1,0 1 1,0 0 0,0 1-1,0 0 1,10 5 0,23 8 68,-13-7-20,0-1 0,1-2-1,0-1 1,44 3 0,-67-8-45,0 1 1,0 0-1,1 0 1,-2 0-1,1 1 1,10 4-1,2 5-2426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1:41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30 2697,'0'0'6758,"0"0"-6712,0 0 0,0 0 0,0 0 0,0 1 0,0-1 0,-1 0 0,1 0 0,0 0 0,0 0 0,0 1 0,0-1 0,0 0 0,0 0 0,0 0 0,0 0 0,0 1-1,0-1 1,0 0 0,0 0 0,0 0 0,0 0 0,0 1 0,0-1 0,0 0 0,0 0 0,0 0 0,0 0 0,0 1 0,0-1 0,1 0 0,-1 0 0,0 0 0,0 0 0,0 1 0,0-1 0,0 0-1,0 0 1,1 0 0,-1 0 0,0 0 0,0 0 0,0 0 0,0 1 0,213-1-346,-212 0 167,0 0-1,0 0 1,0 0 0,0 0-1,0 0 1,0 0 0,0 0-1,0 0 1,0-1 0,0 1-1,0 0 1,-1-1 0,1 1-1,0 0 1,0-1 0,0 1-1,0-1 1,0 1 0,-1-1-1,1 0 1,0 1 0,-1-1-1,1 0 1,0 1 0,-1-1-1,1 0 1,-1 0 0,1 0-1,-1 1 1,1-1 0,-1 0-1,0 0 1,1 0 0,-1 0-1,0 0 1,0 0 0,0 0-1,1 0 1,-1 0 0,0 0-1,0 0 1,-1 0 0,1 0-1,0-1 1,0-7-1939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1:41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4 1944,'0'0'4505,"29"-3"-1849,-25 3-2609,0 1 1,0-1-1,0 1 1,0 0 0,0 1-1,-1-1 1,1 1 0,0-1-1,-1 1 1,1 0-1,-1 1 1,1-1 0,-1 1-1,0-1 1,0 1-1,0 0 1,0 0 0,-1 0-1,1 0 1,-1 1 0,2 3-1,0 0-122,0 0 1,0 0-1,-1 0 0,0 0 0,-1 0 1,0 1-1,0-1 0,0 1 0,-1-1 1,0 10-1,0-12 86,-1-1 1,0 0-1,-1 1 1,1-1-1,-1 0 1,0 1-1,0-1 0,0 0 1,-1 0-1,1 0 1,-3 4-1,-1-2 6,0 0-1,0 0 0,0-1 1,0 0-1,-9 6 0,9-7-70,-31 27-2223,-42 46-1,63-60-342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1:42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0 3001,'0'0'6365,"-15"17"-6234,-54 50-245,65-61-136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1:43.2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96 44 1120</inkml:trace>
  <inkml:trace contextRef="#ctx0" brushRef="#br0" timeOffset="1">96 44 1120,'-33'-14'509,"-30"-15"2776,75 46-2031,2-1-1011,-1 0-1,0 1 1,20 36 0,-19-36-198,-12-15-336,0 0 0,-1-1-1,1 1 1,0 0 0,-1 0-1,0 0 1,1 0 0,-1 0-1,0 1 1,0-1 0,0 0 0,0 0-1,0 5 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1:43.6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4 856,'0'0'5945,"70"-3"-5761,-56 3-79,1 0-57,0 0-48,11 0-569,-4 0-815,-4 3-432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1:44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291 0 3809,'0'0'6224,"-12"1"-5917,1 2-287,0 1 0,0 0 0,0 1 0,0 0 0,1 0 0,0 1 0,0 1 0,-13 11 0,-13 7-510,6-6-124,14-11-49,2 1 0,-1 0-1,1 1 1,1 1 0,-16 16 0,25-22-525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1:44.5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1512,'0'0'4536,"1"11"-3855,12 15-491,0 1 0,29 40 0,-37-60-482,1 0 0,0-1 0,0 1-1,0-1 1,1 0 0,0-1 0,0 0 0,0 0 0,1 0-1,-1-1 1,1 0 0,0 0 0,15 3 0,-12-3-837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1:44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1 0 1616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1:45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0 1616,'-107'120'2265,"118"-120"-1513,7 0 192,4 0-448,4 0-80,7 0 72,1 0-111,6 0-241,1 0-136,18 0-681,-11 0-407,-8 0-680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12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1 4425,'0'0'6819,"-3"1"-6493,0 1-302,0 0-1,0 1 1,1-1-1,-1 1 1,1-1-1,0 1 1,-1 0-1,1 0 1,0 0-1,1 0 1,-3 4-1,-17 43 12,13-27-25,-2 3-48,1 2 0,1-1-1,2 1 1,1 0 0,-2 29 0,3 30-6087,4-77 3247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1:51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3081,'12'1'9022,"46"2"-9222,6-3-243,26 0-618,-31 0-3118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1:52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2985,'0'0'5834,"22"13"-5839,-19-11 69,9 8 0,1-1 0,-1 2 0,-1-1 0,15 19 0,-24-27-62,0 0 0,-1 0 0,1 0 1,0 0-1,-1 1 0,0-1 0,0 1 0,1-1 0,-1 1 1,-1-1-1,1 1 0,0-1 0,-1 1 0,1 0 0,-1 0 1,0-1-1,0 1 0,0 0 0,0-1 0,0 1 1,-1 0-1,1 0 0,-1-1 0,0 1 0,0-1 0,0 1 1,0-1-1,0 1 0,0-1 0,-1 1 0,1-1 0,-1 0 1,1 0-1,-3 2 0,-86 76-157,88-79-111,0 1 0,1 0 0,0-1-1,-1 1 1,1 0 0,0 0 0,0 0-1,0 0 1,0 0 0,0 0-1,1 0 1,-1 0 0,1 0 0,-1 0-1,1 0 1,0 4 0,0-2-1078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1:58.0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1 2601,'0'0'4260,"-2"11"-1650,-10 38-2064,8-38-485,-1-1-1,-1 1 1,-13 19 0,17-27-326,0-1 0,0 1 0,0-1 0,0 1 0,-1-1 1,1 0-1,-1 0 0,0 0 0,1 0 0,-1-1 0,0 1 0,0-1 0,0 1 1,0-1-1,0 0 0,-1 0 0,1-1 0,0 1 0,-4 0 0,-5-1-2553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1:58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1640,'0'0'9906,"1"21"-10130,0-11 22,1 0 0,1 0-1,0 0 1,0-1 0,1 1 0,0-1-1,1 1 1,0-1 0,0-1-1,1 1 1,0-1 0,1 0-1,-1 0 1,2-1 0,-1 0-1,1 0 1,0-1 0,0 0 0,14 7-1,-19-11-57,0-2 0,0 1 0,0 0-1,1-1 1,-1 1 0,0-1 0,0 0 0,4-1-1,1 1-1202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1:59.2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1536,'6'0'7280,"21"0"-6671,10 0-509,98-4-2950,-100 1 992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19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21 290 120,'0'0'1274,"-14"1"-1288,12-160-195,1 128 125,1 39 59,0 67 186,-3-41 598,3-31-487,0 40 2756,0-23-103,0-17-2687,0-13 218,0 9-452,0 0-1,1 0 1,-1-1 0,1 1 0,-1 0 0,1 0 0,0 0 0,0 0 0,-1 0 0,1 0 0,0 0 0,0 0 0,0 0 0,0 0 0,0 1 0,0-1 0,0 0 0,0 0 0,2 0 0,28-15 93,-16 9-91,38-17-7,12 8-7,-21 8-17,0 2 1,86-1-1,-78 6 29,92-14 1,189-34 16,-166 27-17,-75 7 15,-46 6-20,0 2 1,58-1-1,292-16 7,-145 5 2,-22 16-35,-229 3-68,-4 2-1441,-62 29-1702,17-15 213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21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406 0 256,'0'0'7066,"-24"0"-6760,10 1-292,0 0 0,1 0 1,-1 2-1,1 0 0,0 0 0,0 1 0,-23 11 0,-2 4 5,-42 29-1,68-41-1,-21 16 4,21-15-10,0 1 1,0-2-1,-1 0 0,1 0 0,-16 5 0,39-12 31,0 0 0,0 1 0,-1 0 1,1 1-1,0 0 0,17 7 0,29 4 44,37-1 4,-38-6 19,65 16-1,-114-21-222,-5 0 37,-1-1-1,1 0 1,-1 0-1,1 0 1,0 1-1,-1-1 1,1 1-1,-1-1 1,0 1-1,1 0 1,-1 0-1,1-1 1,-1 1-1,0 0 1,2 2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23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37 928,'0'-1'8573,"8"-4"-8663,87-5 75,166 4 0,-159 7 43,53-17-34,16 16-1181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28.2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374 10 568,'-4'-9'6329,"3"9"-6172,-7 2-136,-1 0 1,1 1-1,0 0 1,-1 0-1,1 1 1,1 0-1,-1 0 1,1 1-1,-1 0 1,-10 10-1,-17 9-13,-50 35-5,55-37 7,0-1-1,-60 30 1,98-46 1134,23 1-962,40 5-284,78-5 341,-147-6-243,0 0 1,0 1 0,1-1 0,-1 1 0,0-1 0,0 1 0,0 0 0,0 0-1,0 0 1,3 1 0,14 5-46,-15-6-188,0-1 0,1 1 1,-1 0-1,0 0 1,0 1-1,-1-1 1,1 1-1,0 0 1,0 0-1,-1 0 1,1 0-1,4 5 1,1-1-2041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29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91 880,'0'0'5677,"-15"0"-4792,12 1-892,0 1 1,1-1 0,0 1 0,-1-1 0,1 1 0,0 0 0,0 0-1,0 0 1,0 0 0,0 1 0,0-1 0,1 0 0,-1 1 0,1-1 0,0 1-1,-2 3 1,-18 47-44,19-42 7,0 0 1,1 1-1,0-1 1,0 0-1,3 17 0,-1 2-129,-1-29 159,0 0-1,1 0 1,-1 0 0,1 0-1,-1 0 1,1 0 0,-1 0 0,1 0-1,0 0 1,0 0 0,-1 0-1,1 0 1,0-1 0,0 1 0,0 0-1,0-1 1,0 1 0,0 0-1,0-1 1,0 1 0,0-1 0,0 1-1,0-1 1,0 0 0,0 0-1,0 1 1,0-1 0,0 0 0,1 0-1,-1 0 1,2 0 0,48 0 60,-35-1 115,-11 0-120,0 1 0,0-1 0,0 0-1,0 0 1,0-1 0,0 0 0,-1 1 0,1-2 0,0 1 0,-1 0 0,0-1 0,1 0 0,-1 0 0,-1 0 0,1-1-1,0 1 1,-1-1 0,1 0 0,-1 0 0,0 0 0,0 0 0,-1-1 0,1 1 0,1-6 0,2-3-8,-1 1-1,-1-1 1,0 1 0,-1-1 0,0-1 0,-1 1-1,0 0 1,0-15 0,-2 17-19,0 4-23,0 0 1,0 0 0,0 1-1,-1-1 1,0 0 0,-4-12-1,4 17-34,0-1 0,-1 1 0,1 0 0,-1 0-1,0 0 1,1 0 0,-1 0 0,0 0 0,0 0 0,0 1 0,0-1-1,-1 1 1,1-1 0,0 1 0,-1 0 0,1 0 0,-1 0-1,1 0 1,-1 1 0,1-1 0,-4 0 0,0 0-261,0 0 0,0 0 0,0 0 1,-1 1-1,-10 0 0,16 0 164,-1 0-1,0 1 1,1-1 0,-1 0 0,1 1-1,-1-1 1,0 1 0,1 0 0,-1 0-1,1-1 1,0 1 0,-1 0 0,1 0-1,-1 0 1,1 0 0,0 0-1,0 1 1,0-1 0,0 0 0,0 1-1,0-1 1,0 0 0,0 1 0,0 2-1,-3 8-1464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13.3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0 111 3017,'0'0'5318,"0"3"-5243,0 89 83,1-91-164,-1 0 0,1 0-1,0 0 1,0 0-1,-1 0 1,1 0 0,0-1-1,0 1 1,0 0-1,0-1 1,0 1 0,0-1-1,0 1 1,0-1-1,0 1 1,0-1 0,0 0-1,0 1 1,0-1-1,0 0 1,0 0-1,1 0 1,-1 0 0,0 0-1,0 0 1,0 0-1,1-1 1,37-2 559,-35 2-511,0-1-1,0 0 1,0 0 0,0 0 0,-1-1 0,1 1-1,-1-1 1,0 0 0,1 0 0,-1 0-1,-1 0 1,1-1 0,0 1 0,-1-1-1,0 1 1,0-1 0,0 0 0,3-7 0,-2 1 60,0 0 0,0 0 1,-1 0-1,0 0 1,0-1-1,-1-16 1,-1 25-99,0 0 0,0 0 0,0 0 0,0 0 0,0 0 0,-1 0 0,1-1 0,-1 1-1,1 0 1,-1 0 0,0 0 0,0 1 0,0-1 0,0 0 0,0 0 0,0 0 0,-1 1 0,-2-4 0,0 2-16,0 0 1,-1 1-1,1 0 0,-1 0 1,0 0-1,-8-2 0,10 3 3,-3-1-30,0 1 0,-1 0 1,1 0-1,0 1 0,0 0 1,-7 0-1,-1 0-250,14 0 228,-1 1 0,0-1 0,0 0-1,1 0 1,-1 1 0,0-1 0,0 1 0,1-1 0,-1 0 0,0 1 0,1-1 0,-1 1 0,1 0 0,-1-1 0,1 1 0,-1-1 0,1 1-1,-1 0 1,1-1 0,-1 1 0,1 0 0,0 0 0,0-1 0,-1 1 0,1 0 0,0 0 0,0-1 0,0 1 0,0 0 0,0 0-1,0 1 1,-1 33-2635,2-24 1570,-1 6-1510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29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1400,'0'0'5365,"-3"0"-5337,1 0-1,0 0 0,0 0 0,0 0 0,0 0 0,0 1 1,0-1-1,0 1 0,0 0 0,-1 0 0,-3 9-33,1 0 0,0 0-1,1 0 1,0 1 0,1-1-1,-4 23 1,2-4-102,-3 54 1,7-9-3076,1-54 721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30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33 392,'0'0'3113,"-3"1"-3091,0 1-22,0-1 0,0 1-1,1 0 1,-1-1-1,1 1 1,-1 0-1,1 1 1,0-1-1,0 0 1,0 1-1,0-1 1,0 1 0,1 0-1,-1-1 1,1 1-1,0 0 1,-2 6-1,-13 58 56,13-53-11,2-2-31,0 0 1,1-1-1,0 14 1,1 1 3,-1-25-16,1-1 1,-1 1 0,0 0-1,0 0 1,1 0 0,-1 0-1,1-1 1,-1 1 0,1 0-1,-1 0 1,1-1 0,0 1-1,-1 0 1,1-1-1,0 1 1,-1 0 0,1-1-1,0 1 1,0-1 0,-1 0-1,1 1 1,0-1 0,0 0-1,0 1 1,0-1 0,0 0-1,-1 0 1,1 0 0,0 1-1,0-1 1,0 0-1,1-1 1,39 1 355,-30 0-136,-4-1-152,-1 1 0,0-1 0,1-1 0,-1 1 0,0-1 0,0 0 0,0 0-1,0-1 1,0 0 0,0 0 0,-1 0 0,1 0 0,-1-1 0,0 0 0,0 0 0,0-1 0,8-9 0,-8 7 1,0 1-1,-1-1 1,1 0 0,-1 0-1,0-1 1,-1 1 0,0-1-1,0 0 1,-1 0 0,0 1-1,0-2 1,-1 1 0,1-13-1,-2 17-50,1 0 0,-2 0-1,1 0 1,0 0-1,-1 0 1,0 0 0,0 0-1,0 0 1,0 0-1,-1 1 1,1-1 0,-1 0-1,0 1 1,-3-5-1,3 6-32,-1-1 1,0 1-1,0 0 0,0 0 0,0 0 0,0 0 0,-1 1 0,1-1 0,0 1 0,-1 0 0,1 0 1,-1 0-1,1 0 0,-1 1 0,0-1 0,-5 1 0,-3-1-101,1 0-240,1 1-1,0-1 0,-21 4 0,29-3 225,-1 1-1,1-1 1,-1 1-1,1 0 0,0 0 1,-1 0-1,1 0 1,0 0-1,0 0 0,0 1 1,0-1-1,0 1 1,0-1-1,0 1 0,0 0 1,1 0-1,-1 0 1,1 0-1,-1 0 0,1 0 1,-2 3-1,-1 11-1351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31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1 1168,'0'0'3382,"-2"13"-3436,-3 0 69,0 2 1,1-1 0,0 0 0,-1 18-1,-5 30 231,13-63-142,0-1 0,0 1 0,0 0 0,-1-1 0,1 0 0,0 1 0,-1-1 0,0 0 0,1 0 0,-1-1 0,0 1 0,0 0 0,3-6 0,12-10 341,-14 16-498,0 0 0,0-1 0,0 2 0,0-1 0,1 0 0,-1 1-1,0-1 1,1 1 0,-1 0 0,1 0 0,0 0 0,-1 1 0,1-1 0,-1 1-1,1 0 1,0 0 0,0 0 0,6 2 0,-8-1 31,0 1 1,0 0-1,0-1 0,0 1 1,0 0-1,-1 0 1,1 0-1,-1 0 0,1 1 1,-1-1-1,0 0 0,0 1 1,0-1-1,1 3 1,12 38 5,-1-6 43,-10-29 43,0 0 0,0 1 0,-1-1 1,0 0-1,0 1 0,-1 0 0,0 9 0,-1-17-38,0-1 0,0 1 0,-1 0 0,1-1 0,0 1 0,0 0 0,-1-1 0,1 1 0,-1-1 0,1 1 0,0-1 0,-1 1 0,1-1 0,-1 1 0,1-1 0,-1 1 0,1-1-1,-1 1 1,0-1 0,1 0 0,-1 1 0,1-1 0,-1 0 0,0 0 0,1 0 0,-2 1 0,-23 4 75,12-2 10,-13 5-57,-1-1 0,0-2 0,0 0 0,-36 1 0,62-6 51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32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46 280,'0'0'5849,"56"-9"-3966,28-3-1838,26-4-505,-37 8-3216,-58 7 83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34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28 160,'0'0'3065,"-37"2"-1410,27 6-1647,-1 0 1,2 1-1,-1 0 1,1 1-1,0 0 1,-8 13-1,4-6-17,6-9-27,0 0-1,1 0 1,1 0-1,-1 1 0,1 0 1,1 0-1,0 0 1,0 0-1,0 1 1,2-1-1,-1 1 0,1 0 1,-1 18-1,3-28 31,0 1-1,1 0 0,-1 0 1,0 0-1,1-1 1,0 1-1,-1 0 0,1-1 1,-1 1-1,1 0 1,0-1-1,-1 1 0,1-1 1,0 1-1,0-1 0,-1 1 1,1-1-1,0 0 1,0 1-1,0-1 0,-1 0 1,1 0-1,0 1 1,0-1-1,1 0 0,29 5 87,-24-4-41,24 3 219,0-1 0,43-1-1,-71-3-211,1 0-1,-1 0 0,0 0 1,1 0-1,-1 0 0,0-1 0,0 1 1,0-1-1,0 0 0,0 0 1,-1 0-1,1-1 0,0 1 0,-1 0 1,0-1-1,1 0 0,-1 0 0,0 1 1,0-1-1,-1 0 0,1-1 1,-1 1-1,2-6 0,2-2 26,-1 0 0,0 0 0,-1-1 0,0 1 0,2-24 0,-4 22-12,0 1-12,-1 0 0,1 0 0,-2 0-1,0 0 1,-3-16 0,3 25-64,1 1 0,-1-1 0,0 1 0,0 0 0,0-1-1,0 1 1,-1 0 0,1 0 0,-1 0 0,1 0 0,-1 0 0,0 0 0,1 0 0,-1 1 0,0-1 0,0 0-1,-1 1 1,1 0 0,0-1 0,0 1 0,-1 0 0,1 0 0,0 0 0,-1 1 0,1-1 0,-1 1 0,1-1-1,-1 1 1,1 0 0,-1 0 0,-3 0 0,4 0-87,-1 0 1,0 0-1,0 1 0,0-1 0,0 1 1,1-1-1,-1 1 0,0 0 0,1 0 1,-1 1-1,0-1 0,1 0 0,-1 1 1,1 0-1,0-1 0,-2 3 0,-3 3-309,2 0-1,-1 0 0,-8 14 0,5-7-154,-12 19-1417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34.6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0 1296,'0'0'6046,"-33"56"-5578,28-40-871,0 0 0,1 0 0,1 1 0,1-1 0,0 1 0,1 19 0,1-17-1417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35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28 656,'0'0'3357,"-4"0"-3256,2-1-101,0 1 0,0-1-1,0 1 1,-1 0 0,1-1 0,0 1-1,0 0 1,0 1 0,-1-1 0,1 0-1,0 0 1,0 1 0,0-1 0,0 1-1,0 0 1,0 0 0,0 0 0,0 0-1,0 0 1,0 0 0,0 0 0,1 1-1,-1-1 1,0 1 0,1-1-1,-1 1 1,1-1 0,0 1 0,-1 0-1,-1 4 1,-3 5-7,-1 1 0,2 0 0,0 0 1,0 0-1,1 1 0,-4 20 0,4-5-65,2 0 1,0 31-1,3-58 66,-1 0 0,0 1 0,1-1 0,-1 0 0,0 0 0,1 0 0,0 1 0,-1-1 0,1 0 0,0 0 0,-1 0 0,1 0 0,0 0 0,0 0-1,0 0 1,0 0 0,0-1 0,0 1 0,0 0 0,0 0 0,0-1 0,0 1 0,1-1 0,-1 1 0,0-1 0,0 0 0,1 1 0,-1-1 0,0 0-1,0 0 1,1 0 0,1 0 0,54 1 420,-40-2-79,-13 0-288,1 1 1,-1-1 0,0 0-1,0 0 1,0 0 0,0-1-1,0 1 1,0-1 0,0 0-1,-1 0 1,1 0 0,-1-1-1,1 1 1,-1-1 0,0 0-1,0 0 1,0 0 0,0 0-1,-1-1 1,1 1 0,-1-1-1,0 1 1,0-1 0,0 0-1,0 0 1,1-5 0,2-5 71,-1 0 1,-1 0 0,1 0 0,-2 0 0,0-1 0,-1-19-1,0 26-81,-1 0 0,0 0-1,-1 0 1,0 0 0,0 0 0,-1 1-1,-3-10 1,4 14-49,-1 1 1,1 0-1,-1-1 1,1 1 0,-1 0-1,0 0 1,0 0-1,0 0 1,0 0-1,0 1 1,0-1-1,0 1 1,-1-1-1,1 1 1,-1 0 0,1 0-1,-1 0 1,1 0-1,-1 0 1,0 1-1,1-1 1,-1 1-1,0-1 1,-4 1-1,1 0-166,0-1 0,0 1 0,1 0-1,-1 1 1,0-1 0,0 1 0,1 0 0,-1 1-1,1-1 1,-1 1 0,1 0 0,-1 0-1,1 1 1,0 0 0,0 0 0,0 0-1,1 0 1,-8 7 0,-14 12-1637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36.2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1 273 784,'0'0'5035,"15"-3"-3119,2-15-1842,-1 0 0,-1-1 0,19-31 0,-5 8-54,60-80 41,-88 135-769,-5 11 731,-11 47 3,4-20 12,-17 50 1,21-81-37,-17 55 17,23-26-442,1-30-1729,0-13 201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46.6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59 656,'0'0'7431,"19"0"-8215,101 0 787,-44-7 13,30-5 5,-25 0-10,15 3-3,41 3 0,-62-1 124,-58 5-721,-1 0 0,1 1 1,0 1-1,28 2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5:59.2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56 40,'0'0'565,"0"-3"-364,0-1 40,-1 1 0,1-1 1,-1 1-1,1 0 0,-1-1 1,0 1-1,0 0 1,-1-1-1,1 1 0,-4-5 1,-5-2 2833,9 24-2363,1-7-920,0-3 207,-1 7 2,1 0 0,0-1 1,1 1-1,0 0 0,1 0 1,0-1-1,1 1 0,5 13 1,-3-8-10,0 0 1,-2 1 0,0-1-1,-1 1 1,0-1 0,-2 1-1,-2 29 1,2-11 65,1-33-159,5 7 480,-6-9-374,0 0 0,0 0-1,-1 0 1,1 0 0,0-1 0,0 1-1,1 0 1,-1 0 0,0 0 0,0 0-1,0 0 1,0 0 0,0 0 0,0 0-1,0 0 1,0-1 0,0 1 0,0 0-1,0 0 1,0 0 0,0 0-1,0 0 1,0 0 0,0 0 0,0 0-1,0 0 1,0 0 0,1 0 0,-1 0-1,0 0 1,0-1 0,0 1 0,0 0-1,0 0 1,0 0 0,0 0 0,0 0-1,0 0 1,1 0 0,-1 0 0,0 0-1,0 0 1,0 0 0,0 0-1,0 0 1,0 0 0,0 0 0,0 0-1,0 0 1,1 0 0,-1 1 0,0-1-1,0 0 1,0 0 0,0 0 0,1-21-79,1 1 0,0 0 0,2 0 1,0 0-1,1 0 0,1 1 0,1 0 1,1 0-1,13-23 0,-7 17 8,-14 23 35,1-1 1,0 0-1,1 0 0,-1 1 1,0-1-1,1 1 1,0-1-1,-1 1 1,1-1-1,0 1 1,0 0-1,0 0 1,1 0-1,-1 0 0,0 1 1,1-1-1,-1 1 1,1-1-1,0 1 1,-1 0-1,1 0 1,0 0-1,0 0 1,0 0-1,0 1 0,0-1 1,-1 1-1,1 0 1,4 0-1,88 0-1188,-95 0 1185,1 1 0,0-1 0,-1 0 1,1 1-1,-1-1 0,1 0 0,-1 1 0,0-1 0,1 1 0,-1-1 0,1 1 0,-1-1 0,0 1 0,1-1 0,-1 1 0,0 0 0,0-1 0,0 1 0,1-1 0,-1 1 0,0 1 0,7 10-1223,1-8 470,-6-1-260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13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0 3545,'0'0'1776,"0"3"-1192,0 4 609,0 0 151,-7 3-696,0 10-256,-4-4-184,-1 14-72,1 0-136,-3 3-72,3 0-656,3-3-352,1 7-841,3-11 225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6:00.2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24,'0'0'5220,"19"-3"-3799,188 3-3701,-206 0 2185,0-1 0,-1 2 0,1-1 0,0 0 0,0 0 1,0 0-1,0 0 0,0 0 0,0 1 0,0-1 0,-1 0 0,1 1 0,0-1 0,0 1 0,0-1 1,-1 1-1,1-1 0,0 1 0,-1 0 0,1-1 0,0 1 0,-1 0 0,1-1 0,-1 1 0,1 0 0,-1 0 1,1-1-1,-1 1 0,0 0 0,1 1 0,0 7-1268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6:00.8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3 416,'0'0'3614,"15"0"-3595,35-1-42,-24 0-361,0 1 1,0 0-1,43 8 0,-56-5-499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6:02.1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70 136 72,'0'0'3034,"-2"-4"-2742,2 3-288,-1-2 105,-1 0-1,1 0 1,-1 0 0,0 0 0,0 0 0,0 0 0,-4-4 0,6 6 43,-2 1-107,0 0 0,0 0 0,0 0 0,0 0 0,0 1 0,1-1 0,-1 0 0,0 1 0,0-1 0,1 1 0,-1 0 0,-2 0 0,1 5-48,0-1 0,0 1 0,0 0 0,1 0 0,0 0 0,0 0 0,0 1 0,1-1 0,0 0 0,0 9-1,1 73-119,1-47 7,-1-37 126,0-1 1,0 1-1,0 0 0,0 0 1,1 0-1,0 0 0,0 0 1,0-1-1,0 1 0,1 0 1,-1-1-1,1 1 0,0-1 0,0 0 1,1 1-1,-1-1 0,0 0 1,1 0-1,0-1 0,0 1 1,0 0-1,0-1 0,0 0 1,0 0-1,1 0 0,-1 0 1,0 0-1,1-1 0,0 1 1,-1-1-1,1 0 0,0 0 1,0 0-1,0-1 0,0 0 0,0 1 1,5-2-1,-1 2 45,-1-2 0,1 1 1,-1-1-1,0 0 0,1 0 0,-1-1 0,0 0 1,0 0-1,9-5 0,-11 5-45,-1-1 0,0 0 1,0-1-1,0 1 0,0-1 0,0 0 1,-1 0-1,1 0 0,-1 0 0,0-1 1,0 1-1,-1-1 0,0 0 0,3-6 1,-1 0 1,-1-1 0,0 0 0,0-1 0,-1 1 0,-1 0 0,0-15 0,-4-78 14,2 93-18,0 7-5,0 1-1,0 0 0,-1-1 1,0 1-1,1 0 0,-1 0 0,-1 0 1,1 0-1,-1 0 0,1 1 1,-1-1-1,0 1 0,0-1 1,-5-2-1,1-1-24,-1 0 1,0 1-1,-1 0 1,1 1-1,-12-6 1,18 10-53,0 0 0,0 1 1,0-1-1,0 1 1,1-1-1,-1 1 0,0-1 1,0 1-1,0 0 0,0 0 1,0 0-1,0 0 1,0 1-1,0-1 0,0 0 1,0 1-1,0-1 0,1 1 1,-1 0-1,0 0 1,0-1-1,1 1 0,-4 3 1,0-1-206,1 2 1,0-1-1,0 0 0,0 1 1,1-1-1,-4 7 1,-11 18-1368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6:02.8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1 1384,'0'0'4407,"0"2"-4465,-9 35 84,3-13-50,1 1 0,0 0 0,0 39 0,4-42 21,4 41-628,-2-59 493,0 0-1,0-1 0,0 1 0,0 0 0,1-1 0,-1 1 0,1-1 0,0 1 0,0-1 0,0 0 0,1 0 0,-1 0 1,5 4-1,10 7-1474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6:04.4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1 680,'0'0'3321,"0"5"-3290,-11 65-46,4-26 19,-2 73 0,9-107 73,-1-9-73,1 0 1,0 0 0,0-1 0,-1 1-1,1 0 1,0 0 0,0-1-1,0 1 1,0 0 0,0 0 0,0 0-1,0-1 1,0 1 0,1 0-1,-1 0 1,0-1 0,0 1-1,1 0 1,-1-1 0,0 1 0,1 0-1,-1-1 1,0 1 0,1 0-1,-1-1 1,1 1 0,0-1-1,-1 1 1,1-1 0,-1 1 0,1-1-1,0 1 1,-1-1 0,1 1-1,0-1 1,-1 0 0,1 0-1,0 1 1,0-1 0,-1 0 0,1 0-1,0 0 1,0 0 0,-1 0-1,1 0 1,0 0 0,0 0-1,-1 0 1,1 0 0,0 0 0,1-1-1,1 1 44,0 0 0,-1-1 0,1 1 0,0-1 0,-1 0 0,1 0 0,0 0 0,-1 0-1,1 0 1,-1-1 0,0 1 0,1-1 0,-1 0 0,2-1 0,31-35 310,-10 11-106,-23 35-631,-1 0 0,0 0 1,0 1-1,-1-1 1,-1 9-1,1-14 258,0 21 144,1 19 33,-11 83 0,8-71-41,3-33-1495,-1-16 104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6:05.6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125 234 568,'0'0'2921,"26"-1"-2408,-22 0-502,0 0-1,-1-1 0,1 1 1,-1-1-1,1 0 0,-1 0 1,0 0-1,0 0 0,0 0 1,0-1-1,0 0 0,-1 1 1,4-5-1,27-40 91,-30 40-31,-1-1 0,1 1 0,-1-1 0,-1 1 0,1-1 0,-1 0 0,0 0 0,-1 1 0,0-1 0,0 0 0,-3-12 0,3 18-74,-1-1 1,0 1-1,0 0 0,0 0 1,-1-1-1,1 1 0,0 0 1,-1 0-1,1 0 1,-1 1-1,0-1 0,1 0 1,-1 1-1,0-1 0,0 1 1,0-1-1,0 1 1,0 0-1,-1 0 0,1 0 1,0 0-1,-1 0 0,1 1 1,-3-1-1,-6-2-14,1 1-1,0 0 0,-1 1 0,-14-1 1,23 2 6,1 0 0,0 1 0,0-1 1,0 0-1,0 0 0,0 1 0,0-1 1,0 1-1,0-1 0,0 1 0,0-1 0,0 1 1,0 0-1,0-1 0,0 1 0,0 0 1,0 0-1,1 0 0,-1 0 0,0 0 0,1-1 1,-2 3-1,-10 31-127,10-16 103,0-1-1,0 22 1,1-17 26,1-17-20,-1 0 1,1 0-1,-1 0 1,1 0-1,1 1 0,-1-1 1,1 0-1,0 0 1,0 0-1,0 0 1,1 0-1,0-1 0,3 7 1,35 35-54,-26-32 112,-1 1 1,14 20-1,-24-30 7,0 0-1,-1 0 1,1 0-1,-1 0 1,0 0-1,-1 0 1,1 0-1,-1 1 1,0-1-1,0 10 1,-1-14-11,0 0 1,-1 0 0,1 0-1,-1 0 1,0 0-1,1 0 1,-1 0-1,0-1 1,1 1-1,-1 0 1,0 0-1,0-1 1,0 1-1,0 0 1,0-1 0,0 1-1,0-1 1,0 1-1,0-1 1,0 0-1,0 1 1,0-1-1,-2 1 1,-30 6 28,30-7-38,-17 2 37,1 0 1,-26-2-1,15-1 76,28 1-119,0-1-1,0 1 0,0-1 1,0 1-1,0-1 1,0 0-1,0 0 1,1 0-1,-1 0 1,0 0-1,0 0 1,1 0-1,-1-1 0,1 1 1,-1-1-1,1 1 1,-1-1-1,1 1 1,0-1-1,0 0 1,0 0-1,0 0 1,0 0-1,0 1 0,0-1 1,1 0-1,-1 0 1,1-1-1,0 1 1,-1 0-1,1-3 1,-1-6-12,-1-1 1,2 1-1,0 0 0,2-19 1,-1 27-36,1 0 1,-1 0-1,1 0 1,-1 0 0,1 0-1,0 0 1,0 1-1,1-1 1,-1 1-1,0 0 1,1 0-1,0 0 1,-1 0-1,1 0 1,0 0-1,0 0 1,0 1-1,0 0 1,5-2 0,6-4-109,93-46-1295,-58 28 306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36:07.1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3 124 264,'0'0'4337,"0"-4"-3989,1-1-286,0 1 0,0-1 0,0 0-1,0 1 1,1 0 0,0-1 0,0 1 0,0 0 0,0 0 0,1 0-1,0 0 1,0 0 0,0 1 0,0-1 0,0 1 0,1 0 0,-1 0-1,1 0 1,0 0 0,0 1 0,0-1 0,7-2 0,-1 0-165,0 0 0,1 1 0,0 0 0,0 1 0,0 0 0,0 0 0,1 1 0,18 0 0,-29 2 55,0 0 0,0 0 0,0 0 0,-1 1-1,1-1 1,0 0 0,0 1 0,0-1 0,0 0 0,-1 1-1,1-1 1,0 1 0,0 0 0,-1-1 0,1 1 0,0-1-1,-1 1 1,1 0 0,-1 0 0,1-1 0,-1 1 0,1 0 0,-1 0-1,0 0 1,1 0 0,-1-1 0,0 1 0,1 0 0,-1 0-1,0 0 1,0 1 0,2 34-213,-2-30 184,1 1 83,-1 0 0,0 0-1,0 0 1,-1 0 0,0 0 0,0 0 0,-1 0-1,0-1 1,0 1 0,0 0 0,-1-1-1,0 0 1,0 0 0,0 1 0,-1-2 0,0 1-1,-6 6 1,-36 35 716,50-49-566,-1 0 1,1 0 0,0 1-1,0-1 1,0 1 0,0 0 0,0 1-1,0-1 1,6 0 0,45-1-1596,-54 2 1406,1 1 0,0 0 0,0 0 1,0-1-1,-1 1 0,1 1 1,0-1-1,-1 0 0,1 0 0,-1 0 1,1 1-1,-1-1 0,0 1 1,0-1-1,0 1 0,1 0 0,-1-1 1,-1 1-1,1 0 0,0 0 0,0-1 1,-1 1-1,1 0 0,0 4 1,10 51-64,-10-50 129,0 1-1,-1 0 1,0-1 0,0 1-1,-2 10 1,2-16 20,-1 0 1,0 1-1,1-1 1,-1 0-1,0 0 1,0 0-1,0 0 1,0 0-1,-1 0 1,1 0-1,0-1 1,-1 1-1,0 0 1,1-1-1,-1 1 1,0-1-1,1 0 1,-1 1-1,0-1 0,0 0 1,-4 1-1,6-2-49,-19 9 106,-1-1 0,0-1 0,-1 0 0,1-2 0,-1 0 0,0-2 0,-39 2 1,30-5-2593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3:33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1151 44 2801,'0'0'6628,"-33"0"-5437,18-1-1190,1 0-1,0-2 1,0 0 0,0 0 0,-18-7 0,19 5 3,-1 0 0,0 2 0,-1 0 0,1 0 0,-19 0 0,14 3-6,5-1-9,0 2-1,0-1 1,-19 5 0,28-4-9,0 1 0,0-1 1,0 1-1,0 0 0,0 1 1,0-1-1,1 1 0,-1 0 1,1 0-1,0 1 0,0-1 1,-5 6-1,-2 6-80,0 0-1,0 0 1,2 1-1,-13 29 1,-2 2 50,-22 43-74,-63 182 0,91-210 95,-16 98 0,23-100-17,-5 50-42,-3 120-1,2-3 18,14-202 97,1-1-122,-1 1 1,0-1 0,-2 0-1,-2 0 1,0-1 0,-12 27-1,4-17-156,-1-1 0,-2-1 0,-1-1 0,-1 0 0,-2-2 0,-45 46 0,55-62-69,-1-1-1,-1-1 1,0-1 0,-1 0-1,0 0 1,0-2-1,-22 9 1,4-15 280,32-1 31,2-37-67,0 35 77,0 1-1,0 0 1,0-1 0,0 1-1,0 0 1,0-1 0,0 1-1,0 0 1,0 0 0,1 0-1,-1 0 1,0 0 0,1 0 0,-1 0-1,1 1 1,-1-1 0,1 0-1,2 0 1,38-11 39,-29 9 8,7-1 95,-1 1-1,1 1 1,0 0 0,30 3 0,-21-1 93,-26 0-236,0 0 0,0 1 1,0-1-1,0 1 0,0 0 0,0 0 0,0 0 1,0 0-1,0 0 0,-1 0 0,1 1 0,0 0 1,-1-1-1,1 1 0,-1 0 0,0 0 0,0 0 1,0 0-1,0 1 0,0-1 0,0 1 0,0-1 1,-1 1-1,1 0 0,-1-1 0,0 1 0,0 0 1,0 0-1,0 0 0,1 5 0,1 10 25,0 0 0,-1 0 0,-1 0 0,-1 19 0,0-24 90,1 81 303,-3 103 487,-2-175-880,-2-1 1,0 1 0,-1-1 0,-1-1-1,-1 1 1,-12 19 0,-6 17 24,9-13-52,3 2 0,1 0-1,2 1 1,2 0-1,3 0 1,-2 51-1,-3 11 44,-2 72 76,14 239 407,8-265-379,-3-148 59,-5-7-196,1 0 1,-1 1 0,0-1-1,1 0 1,-1 0 0,0 0-1,1 1 1,-1-1-1,0 0 1,0 1 0,1-1-1,-1 0 1,0 0 0,0 1-1,1-1 1,-1 1 0,0-1-1,0 0 1,0 1 0,1-1-1,-1 0 1,0 1 0,0-1-1,0 1 1,0-1-1,0 0 1,0 1 0,0 0-1,-2 58 562,1-48-486,0 0 0,1 0 1,0 0-1,1 0 0,3 11 1,-1-11-32,0-1-1,1 0 1,8 14 0,5 15 21,-10-25-82,0 0 0,1-1 0,0 0 0,1 0 0,1-1 0,0 0 0,0-1 1,1 0-1,1-1 0,0 0 0,14 9 0,13 16 55,-29-25-34,0-1 0,0 0 1,16 10-1,-4-5-60,-16-9-4,0-1 0,0-1 1,1 1-1,-1-1 0,1 0 0,-1 0 0,13 2 0,-1-1 141,0 1 1,23 10-1,26 8-21,-39-18-56,0-2 0,0 0 0,36-2 0,-58 0-20,-1 0 0,1 0 0,-1 1 0,1-1 1,-1 1-1,0 0 0,0 1 0,0-1 0,0 1 0,0 0 0,6 5 0,-7-7 11,-1 0-1,1-1 0,0 0 0,-1 1 1,1-1-1,0 0 0,5-2 1,-3 2 81,3 0-36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3:43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1 236 832,'0'-2'12217,"1"4"-12966,1 1 753,12 23 33,29 39 1,4-14 2,-46-50-54,0-1 1,-1 1-1,1-1 1,0 1-1,0-1 1,0 0-1,0 1 1,0-1-1,0 0 1,0 0-1,0 0 1,0 0-1,0 0 1,0 0 0,0 0-1,0 0 1,0 0-1,0 0 1,0 0-1,0 0 1,0-1-1,0 1 1,0-1-1,0 1 1,0 0-1,1-2 1,0 1 17,0-1 1,1 1 0,-1-1-1,0 1 1,0-1 0,0 0-1,-1 0 1,1 0 0,1-2-1,13-21-17,92-141 343,-85 133-1525,2 2-1,57-54 0,-56 64-2418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3:46.0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3 136 3025,'0'0'6094,"-2"26"-3985,5-18-2111,1-1 0,0 0 0,0 0 0,8 10 1,3 5 2,26 37 63,-40-58-73,0 1 0,1-1 1,-1 0-1,0 0 0,0 0 1,0 0-1,1 0 1,-1 0-1,1 0 0,-1 0 1,1 0-1,-1-1 0,1 1 1,-1-1-1,1 1 0,-1-1 1,1 0-1,0 1 0,-1-1 1,1 0-1,0 0 0,-1 0 1,1 0-1,-1 0 0,1-1 1,2 1-1,1-1 33,0-1-1,1 1 1,-1-1-1,0 0 0,0 0 1,8-5-1,83-55-482,155-132 0,-219 163-1851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14.1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0 130 6633,'0'0'4113,"7"-12"-4030,59-89-83,-58 86 0,-8 14-88,0 32-1156,0-4 1358,-1 0-1,-9 45 1,7-58-644,0-1-1,-1 0 0,-1 0 1,0 0-1,-1 0 0,-1-1 1,-8 13-1,0-9-1877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3.7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240 27 32,'10'4'7366,"-15"-1"-7352,0-1 1,0 0-1,1 0 1,-1-1 0,-1 1-1,1-1 1,0 0 0,0 0-1,-10 0 1,-21 5 35,26-3-70,0 2 1,0 0-1,1 0 0,-1 1 1,1 0-1,0 0 1,1 1-1,-1 0 1,2 1-1,-1 0 0,1 0 1,0 1-1,0-1 1,1 2-1,1-1 1,-1 1-1,-3 10 1,6-9-44,1 1 0,1-1 1,0 1-1,0 0 1,2 16-1,-1-7 61,1-20 3,-1 1-1,1 0 0,-1-1 1,1 1-1,0-1 1,0 1-1,0-1 0,0 1 1,0-1-1,0 0 1,0 0-1,0 1 1,1-1-1,-1 0 0,0 0 1,1 0-1,-1 0 1,1 0-1,-1-1 0,3 2 1,34 14 15,-37-15-16,7 2 4,-1-1-1,1 0 0,0 0 0,0-1 0,0 0 0,-1 0 1,1 0-1,0-1 0,0-1 0,0 1 0,0-1 0,0-1 1,0 1-1,-1-1 0,1-1 0,-1 1 0,1-1 0,-1-1 0,0 1 1,0-1-1,0-1 0,-1 1 0,1-1 0,-1 0 0,0 0 1,-1-1-1,1 0 0,-1 0 0,8-13 0,-9 12 47,-1 0 1,0-1-1,0 1 0,-1-1 1,0 0-1,-1 0 0,0 0 1,0 0-1,0 0 0,-1 0 0,0 0 1,-1 1-1,-2-13 0,-6 0 53,8 18-99,-1 0 0,1-1 0,0 1-1,0 0 1,0 0 0,0-1 0,0 1 0,1 0 0,-1-1 0,1-2 0,-1 2 4,1 1 0,0-1 1,-1 0-1,0 1 0,1-1 0,-1 1 1,0 0-1,0-1 0,0 1 1,-1 0-1,1 0 0,-1-1 0,1 1 1,-1 0-1,0 1 0,1-1 1,-1 0-1,0 0 0,0 1 1,0-1-1,0 1 0,-3-2 0,3 3 190,40 0-497,6 1 354,-18 0 5,38-3 0,-57 2-82,0-1-1,0-1 1,0 1-1,0-1 1,0-1-1,0 1 1,0-1 0,-1 0-1,12-8 1,-1-13-2810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5.4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144 16 760,'-1'-1'6658,"0"1"-6660,1 0 0,0 0 0,0-1 1,-1 1-1,1 0 0,0 0 0,0 0 1,0 0-1,-1 0 0,1 0 0,0 0 1,0 0-1,-1 0 0,1 0 1,0 0-1,0 0 0,-1 0 0,1 0 1,0 0-1,-1 0 0,1 0 0,0 0 1,0 0-1,-1 0 0,1 0 0,0 0 1,0 0-1,0 0 0,-1 0 0,1 1 1,0-1-1,0 0 0,-1 0 0,1 0 1,0 1-1,-8 8 5,1 0 0,1 1 0,0 0 0,0 1 1,-8 21-1,0-3 2,-3 5 10,-22 59 1,31-77-8,7-14-13,0 0 0,0 0-1,0 0 1,0 0 0,0 0 0,0 0 0,1 0 0,-1 0 0,1 0 0,-1 4 0,1-5 34,2-21 110,12-20-202,3 1 0,1 1 1,1 0-1,45-64 0,-63 101 43,0 0 7,-1 0 0,1-1-1,0 1 1,0 0 0,0 0 0,0 0-1,0-1 1,0 1 0,0 0 0,1 0-1,-1 1 1,0-1 0,0 0 0,1 0-1,1 0 1,-3 22-536,0-6 568,1-1 0,1 0 0,6 24 0,-6-27-11,13 39 16,-11-37-14,0 0 1,0 0-1,-1 1 0,2 21 1,-5-33-23,0 0 1,1-1 0,0 1-1,-1-1 1,1 1 0,0-1-1,0 1 1,0-1 0,0 1-1,0-1 1,0 0 0,0 1-1,0-1 1,1 0 0,-1 0-1,0 0 1,1 0 0,-1 0-1,4 1 1,-5-2-138,6-8-636,-5-30-1068,-1 20 360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6.0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0 312,'0'0'4756,"30"10"-4365,131-1-3261,-140-9 865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7.1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1872,'0'0'8318,"22"0"-8280,52-2-33,-24 0-1211,59 6-1,-108-4 1037,0 0 0,0 1 0,0-1 0,0 0 0,0 1-1,0-1 1,0 0 0,0 1 0,0-1 0,0 1 0,0 0 0,0-1-1,-1 1 1,1 0 0,0-1 0,0 1 0,-1 0 0,1 0-1,-1 0 1,1-1 0,-1 1 0,1 0 0,-1 0 0,1 0 0,-1 0-1,0 0 1,1 0 0,-1 2 0,1 3-2356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7.4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0 728,'0'0'5097,"7"0"-5097,3 0 8,14 0 272,6 0-40,1 0-120,7 0-120,9 0-432,-16 0-848,3 0-544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8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237 11 1304,'0'0'4543,"-4"-1"-4334,-8-2-101,-1 1 0,1 0 0,-1 1-1,1 0 1,-25 2 0,11-1-107,22 0-6,0 1 0,1 0 0,-1-1 0,0 1 0,1 0 0,-1 1 0,0-1 0,1 0 0,-1 1 0,1 0 0,0 0 0,0 0 0,0 0 0,0 1-1,0-1 1,0 1 0,0 0 0,1 0 0,-1 0 0,1 0 0,0 0 0,0 0 0,0 1 0,0-1 0,-1 5 0,-2 5-50,0 0-1,1 0 1,1 0-1,0 1 1,-1 21-1,2-24 41,1-3-26,0 0 0,1-1 0,0 1 1,0 0-1,1 0 0,1 10 0,-1-16 41,-1 0 0,1 0 0,0-1 0,0 1 0,0 0 0,0-1 0,0 1 0,0-1 0,0 1 0,1-1 0,-1 1 0,0-1 0,1 0 0,-1 0 0,1 0 0,-1 0 0,1 0 0,0 0 0,0 0 0,-1 0 0,1 0 0,0-1 0,0 1 0,0-1 0,0 0 0,-1 1 0,1-1 0,0 0 0,0 0 0,0 0 0,2-1 0,14 2 225,-5-1-88,0 0-1,0 0 1,-1-2-1,19-3 1,-27 4-120,0 0 1,-1 0 0,1-1-1,-1 1 1,0-1 0,0 0-1,1 0 1,-1 0 0,0 0-1,0-1 1,-1 1 0,1-1-1,-1 0 1,1 1 0,-1-1-1,0-1 1,0 1 0,0 0 0,3-7-1,-1-3-72,0 0 0,-1 0-1,0 0 1,-1-1 0,-1 1-1,0-1 1,-2-21 0,1 28 30,-3-1 24,0 1 0,-1-1 0,0 0 0,-1 1 0,-7-10 0,12 16-5,0 1-1,0 0 1,0 0 0,-1 0-1,1-1 1,0 1 0,0 0 0,0 0-1,0 0 1,0-1 0,0 1 0,0 0-1,0 0 1,0-1 0,0 1 0,0 0-1,0 0 1,0 0 0,0-1 0,0 1-1,0 0 1,0 0 0,1-1 0,-1 1-1,0 0 1,0 0 0,0 0 0,0-1-1,0 1 1,0 0 0,1 0-1,-1 0 1,0 0 0,0 0 0,0-1-1,0 1 1,1 0 0,-1 0 0,0 0-1,0 0 1,0 0 0,1 0 0,-1 0-1,0 0 1,0-1 0,1 1 0,-1 0-1,0 0 1,0 0 0,0 0 0,1 0-1,-1 0 1,27-3 26,44 2 437,-54 1-352,180-3-1179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0.1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2 1304,'0'0'6156,"1"0"-6103,-1 0-1,0-1 1,1 1-1,-1 0 0,0 0 1,1 0-1,-1 0 1,0 0-1,1 0 1,-1 0-1,0 0 1,1 0-1,-1 0 0,0 0 1,1 0-1,-1 0 1,0 0-1,1 0 1,-1 0-1,0 0 1,1 0-1,-1 0 0,0 1 1,1-1-1,-1 0 1,0 0-1,1 0 1,-1 1-1,0-1 1,1 0-1,-2 7-53,0 0 0,0 0-1,-1 0 1,1 0 0,-5 9 0,3-9-11,1 0 0,0 1 0,0-1 0,1 1 0,-1 11 0,-2 35-110,2-26-992,1-1-3696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1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16 960,'0'0'5057,"18"-12"-4321,134 9-944,-152 34-996,0-29 1206,-1 0 0,1-1 0,-1 1 0,0 0-1,0 0 1,0 0 0,0-1 0,0 1 0,0-1 0,0 1 0,0-1-1,-1 1 1,1-1 0,-1 0 0,1 1 0,-1-1 0,-3 2 0,-37 22 62,25-16-55,-58 25-344,72-32 330,3-1 10,246-4-68,-244 2 53,-1 1-1,1 0 1,-1 0-1,1 0 0,-1 1 1,1-1-1,-1 0 0,0 0 1,1 1-1,-1-1 1,1 1-1,-1-1 0,0 1 1,1 0-1,-1-1 0,0 1 1,0 0-1,1 0 1,-1 0-1,0 0 0,0 0 1,0 0-1,0 0 1,0 0-1,1 2 0,-1 1 9,0 0 0,0 0 0,0 1 0,0-1 0,-1 0 0,1 0 0,-1 0 0,0 5 0,-1-8 21,1 0 0,0 1 0,-1-1 0,1 0 0,-1 0 0,1 0 0,-1 0 0,0 0 0,1 0 0,-1 0 0,0 0 0,0 0 0,0 0 0,0-1 0,0 1 0,0 0 0,0-1 0,0 1 1,-1 0-1,-27 14 189,17-9-144,-14 7 5,-1-2-1,0-1 1,-32 8-1,0 0-43,51-16-51,0 0-1,0-1 1,0 0 0,0 0-1,-14-1 1,15 0-254,7-34-3270,3 25 2054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2.0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3545,'0'0'6196,"27"0"-6204,-21 0 1,44 0-201,-1 1 1,57 10-1,-75-6-299,-24-5 100,0 1 0,0 0 0,0 1 0,0-1 1,0 2-1,0-1 0,-1 0 0,1 1 0,6 4 1,-9-3-1103,-3 2-110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2.3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4 864,'0'0'3328,"7"0"-3046,170-2 1728,17 1-5335,-173 1 1726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14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181 1 4977,'0'0'4225,"-11"202"-3761,11-166-272,0 8-96,0-1-40,-8-3 16,-6 9-72,-34 24-8,3-13-1240,-10-7-3025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2.9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4 1664,'0'0'5671,"48"-3"-4846,-33 3-833,1 1 0,-1 1-1,1 0 1,-1 1-1,0 1 1,0 0-1,0 1 1,-1 1 0,0 0-1,0 1 1,0 0-1,-1 1 1,0 1-1,0 0 1,-1 1 0,0 0-1,-1 1 1,12 14-1,-21-22-3,1 1-1,-1 0 1,-1 0-1,1-1 1,0 1-1,-1 0 0,0 0 1,0 1-1,0-1 1,-1 0-1,1 0 1,-1 0-1,0 1 0,0-1 1,0 0-1,-1 0 1,0 1-1,1-1 1,-1 0-1,-1 0 0,1 0 1,-1 0-1,1 0 1,-1-1-1,0 1 1,-1 0-1,1-1 0,-1 1 1,1-1-1,-1 0 1,0 0-1,-6 5 1,-273 256-2897,248-230 1153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4.1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2497,'0'0'788,"0"6"-575,4 403 4417,1-432-4479,25-32-644,4 2 0,1 1 0,3 1 0,53-55 1,-89 104 289,1-1 1,-1 1-1,0 0 0,1 1 1,-1-1-1,1 0 1,0 1-1,-1-1 1,1 1-1,0 0 1,0 0-1,0 0 1,0 0-1,0 1 1,0-1-1,0 1 1,0 0-1,0 0 1,0 0-1,4 0 1,1 0-1024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5.8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287 57 232,'0'0'6309,"-1"-7"-5877,0 5-403,1-1 0,-1 0 0,0 1 0,0 0 0,0-1 0,0 1 0,0 0 0,-1-1 0,1 1 0,-1 0 0,0 0 0,1 0 0,-1 0 0,0 0 0,0 1-1,0-1 1,0 1 0,0-1 0,0 1 0,-1 0 0,1-1 0,-1 1 0,1 0 0,0 1 0,-1-1 0,1 0 0,-1 1 0,0-1 0,1 1 0,-1 0-1,1 0 1,-6 0 0,-18 0-112,-38 2-118,60-1 191,-1 0-1,1 0 1,-1 0 0,1 1 0,-1-1 0,1 1-1,0 0 1,0 0 0,0 1 0,0-1 0,-5 6 0,2-3-16,1 1 1,0 1-1,0-1 1,1 1-1,0 0 0,0 0 1,0 1-1,1 0 1,-6 14-1,6-10-140,1 1 1,1 0-1,0 0 0,1 0 0,0 24 0,1-36 152,0 0 0,1 0 1,-1 0-1,0 0 1,1 0-1,-1 0 0,1 0 1,-1 0-1,1 0 1,-1 0-1,1-1 0,0 1 1,-1 0-1,1 0 0,0-1 1,0 1-1,0 0 1,0-1-1,-1 1 0,1-1 1,0 1-1,0-1 1,0 0-1,0 1 0,0-1 1,0 0-1,0 0 0,0 0 1,0 0-1,0 1 1,0-1-1,2-1 0,42 1-203,-32 0 256,-8-1-17,-1 0 0,1 0 1,-1 0-1,0-1 0,0 1 1,0-1-1,0 0 0,0 0 1,0-1-1,-1 1 1,1-1-1,-1 0 0,4-3 1,40-44 142,-42 44-129,0 0-1,0-1 0,0 0 0,-1 0 1,0 0-1,0 0 0,-1-1 0,0 0 1,-1 0-1,1 1 0,-1-1 0,-1-1 0,2-13 294,-3 47-1885,-1-6 1576,1 0 0,2 0 0,0 0 0,0 0 0,10 30 0,-12-48-9,0 0 0,0-1 0,0 1-1,1 0 1,-1 0 0,0 0 0,1 0 0,-1 0 0,1-1 0,-1 1 0,1 0 0,-1 0 0,1-1-1,0 1 1,-1 0 0,1-1 0,0 1 0,-1-1 0,1 1 0,0-1 0,0 1 0,0-1 0,-1 1-1,1-1 1,0 0 0,0 1 0,0-1 0,0 0 0,0 0 0,0 0 0,-1 0 0,1 0 0,0 0-1,0 0 1,0 0 0,0 0 0,0 0 0,0 0 0,0 0 0,0-1 0,0 1 0,-1 0-1,1-1 1,0 1 0,0-1 0,0 1 0,-1-1 0,1 1 0,0-1 0,-1 0 0,1 1 0,0-1-1,-1 0 1,1 1 0,-1-1 0,1 0 0,0-1 0,33-63-92,-27 50 87,0 0 0,1 0 0,1 1 0,0 0 0,0 0 0,18-17 0,-24 30-7,-3 1-70,0 16-1444,4 171 1573,-4-187-51,0 1 0,1 0 0,-1-1 1,0 1-1,1 0 0,-1-1 0,1 1 1,-1-1-1,0 1 0,1-1 0,0 1 0,-1-1 1,1 1-1,-1-1 0,1 1 0,-1-1 1,1 0-1,0 1 0,-1-1 0,1 0 1,0 0-1,0 0 0,-1 1 0,1-1 0,0 0 1,-1 0-1,1 0 0,0 0 0,0 0 1,-1 0-1,2-1 0,0 2 96,-1-1 1,0 0-1,0 0 1,1 0-1,-1-1 0,0 1 1,0 0-1,1 0 0,-1-1 1,0 1-1,0-1 0,0 1 1,1-1-1,-1 0 0,0 1 1,0-1-1,0 0 0,2-1 1,16-34 104,-12 20-195,0 1 0,2 0 0,0 1 0,0 0 0,1 0 0,1 1 0,0 1 0,14-13 0,-21 23-92,1-1 1,-1 1-1,1 0 0,-1 1 0,1-1 1,-1 1-1,1-1 0,0 2 0,0-1 1,0 0-1,0 1 0,-1 0 0,1 0 0,0 0 1,6 2-1,-10-2 25,0 1 0,1 0 0,-1-1 1,0 1-1,0 0 0,0 0 0,0-1 0,0 1 0,0 0 1,0 0-1,0 0 0,0 0 0,-1 0 0,1 1 0,0-1 1,-1 0-1,1 0 0,-1 0 0,1 1 0,-1-1 0,1 0 1,-1 0-1,0 1 0,0-1 0,1 2 0,0 41-98,-1-34-14,0 51-1976,3-54 870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6.9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508 22 832,'0'0'7295,"-2"-3"-6792,0 2-465,0-1 1,0 0-1,0 0 1,0 1-1,-1-1 0,1 1 1,-1 0-1,1 0 1,0 0-1,-1 0 1,0 0-1,1 0 1,-1 1-1,0 0 0,1-1 1,-1 1-1,-3 0 1,-61 1-120,36 1 47,24-2 20,-1 1 0,1 1-1,0-1 1,0 1 0,0 1-1,0-1 1,0 1 0,1 1-1,-10 5 1,11-7-12,1 1 1,-1 0-1,1 0 1,0 0-1,0 1 1,0 0-1,0 0 0,1 0 1,-1 0-1,1 0 1,0 0-1,1 1 1,-1 0-1,-1 5 1,3-8-78,0 1 0,0-1-1,1 1 1,-1-1 0,1 1 0,0-1 0,-1 1 0,1-1 0,1 1 0,-1 0 0,0-1 0,1 1 0,-1-1 0,1 1 0,-1-1 0,1 1 0,1 1 0,0-2 63,-1 0-1,1-1 0,-1 1 0,1-1 0,0 1 1,0-1-1,-1 0 0,1 0 0,0 0 0,0 0 1,0 0-1,0 0 0,0-1 0,0 1 1,0 0-1,0-1 0,1 0 0,-1 1 0,4-1 1,7 1 83,1 0 0,0-1 0,-1-1 1,24-3-1,-33 3 1,0 0 0,0 0-1,-1 0 1,1-1 0,0 1 0,-1-1 0,1 0 0,-1 0 0,0 0-1,1-1 1,-1 1 0,0-1 0,0 0 0,-1 0 0,1 0 0,-1 0 0,1 0-1,-1 0 1,3-8 0,8-12 437,-6 14-2011,-6 100 1336,1-9 383,-4 0 1,-18 120-1,-50 296 154,67-476-278,0 0 0,-2-1 0,-8 26 0,12-47-12,0 1-1,1 0 1,-1 0-1,0-1 0,0 1 1,0-1-1,0 1 1,0-1-1,0 1 1,0-1-1,0 1 1,0-1-1,0 0 1,0 0-1,0 1 1,0-1-1,-1 0 0,1 0 1,0 0-1,-1 0 1,-31-1 390,24 0-470,-9 1 64,0-1-1,1-1 1,-1 0 0,1-2 0,-1 0 0,1 0 0,0-2-1,1 0 1,0-1 0,0-1 0,0 0 0,-23-17 0,37 23 17,0 0 0,0 0-1,0 0 1,0-1 0,0 1 0,0-1 0,1 1 0,-1-1 0,1 0 0,-1 1 0,1-1 0,0 0 0,0 0 0,0 0 0,1 0 0,-1 0 0,1 0 0,0 0 0,0 0 0,0 0 0,0-5 0,1 3-41,0 0 1,0-1 0,1 1 0,0 1 0,-1-1 0,2 0 0,-1 0-1,0 1 1,1-1 0,0 1 0,0 0 0,5-6 0,23-19-147,1 0 1,62-42-1,-33 27-90,199-139-2181,-147 99-254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7.7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257 11 2721,'0'0'4477,"-5"-2"-4287,2 1-186,0-1 0,0 1 0,0 0 0,0 0 0,0 0 0,-1 1 0,1-1 0,0 1 0,-1-1 0,1 1 0,0 0 0,-1 1 0,1-1 0,0 0 0,0 1-1,-1 0 1,1 0 0,0 0 0,0 0 0,0 0 0,0 1 0,0-1 0,0 1 0,0 0 0,1 0 0,-5 3 0,-11 17-45,0 0 0,2 2 0,0-1 0,2 2-1,1 0 1,1 1 0,1 0 0,1 0 0,1 2 0,2-1 0,0 1 0,2 0 0,1 0-1,2 0 1,0 0 0,5 55 0,-2-77-149,0 0-1,0 0 1,1-1 0,0 1-1,0 0 1,0-1 0,0 1 0,1-1-1,0 0 1,0 0 0,1 0-1,0 0 1,5 5 0,19 17-1461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8.5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130 1 496,'0'0'2031,"-11"9"-1905,-37 33-13,44-37-54,-1-1 1,1 1-1,1-1 1,-1 1-1,0 1 1,1-1-1,0 0 1,1 1-1,-1-1 1,1 1-1,0 0 1,-2 7-1,-1 5 81,-1 5 8,0-1-1,2 1 1,1 1-1,0-1 0,3 46 1,0-68-134,0 1 0,1 0 1,-1-1-1,1 1 0,0 0 1,-1-1-1,1 1 0,0-1 1,0 1-1,0-1 1,0 0-1,0 1 0,0-1 1,1 0-1,-1 0 0,0 0 1,1 0-1,-1 0 0,0 0 1,1 0-1,-1 0 0,1-1 1,0 1-1,-1 0 1,1-1-1,0 1 0,-1-1 1,1 0-1,0 0 0,-1 0 1,3 0-1,3 1 150,0 0 0,0-1 0,0 0 0,0 0 0,-1-1 0,1 0 0,8-2 0,-12 2-121,-1 0 0,1-1 0,0 1-1,0-1 1,-1 0 0,1 0 0,-1 0 0,1 0 0,-1 0 0,0 0 0,0-1 0,3-3 0,21-39 126,-19 31-133,0 2-165,-1-1 1,0 1 0,-1-1-1,-1 0 1,0 0 0,-1-1-1,0 1 1,-1-1-1,-1 0 1,0 1 0,-1-1-1,-2-27 1,1 40 99,1-1 0,-1 0 0,0 1 0,0-1 0,1 1 0,-1 0 0,0-1-1,0 1 1,0-1 0,-1 1 0,1 0 0,0 0 0,0 0 0,-1 0 0,1 0 0,-1 0 0,1 0-1,-1 0 1,1 0 0,-1 1 0,-1-1 0,-34-8-583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9.3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1880,'0'0'3441,"3"0"-3321,185 9 1442,-69-9-4884,-105 0 1433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0.5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38 1272,'0'0'4676,"0"0"-4614,1 0 0,-1 0 0,0 0 0,0 1 0,0-1 0,1 0 0,-1 0-1,0 1 1,0-1 0,0 0 0,1 0 0,-1 1 0,0-1 0,0 0 0,0 0 0,0 1 0,0-1 0,0 0 0,0 1 0,0-1 0,0 0 0,0 0 0,0 1 0,0-1 0,0 0-1,0 1 1,0-1 0,0 0 0,0 1 0,0-1 0,0 0 0,0 0 0,0 1 0,-1-1 0,1 0 0,0 0 0,0 1 0,-27 61-22,-30 80 44,43-115-86,14-26-43,2-11-371,6-19 159,2 1-1,1 0 1,2 1-1,0 1 1,20-30 0,-22 42 69,-1 1 0,2 0 1,25-22-1,-14 87-538,-9-17 878,13 46-1,-2-4 53,-21-43-141,-4-34-199,0 3-519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0.8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10 928,'0'0'5713,"20"-9"-5521,-6 9 9,-4 0 111,7 0-72,7 0-112,7 0-128,-4 0-48,11 0-520,6 0-521,-13 0-1023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1.8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0 512,'0'0'6578,"5"11"-6540,4 6 26,2 0-17,-1 0-1,-1 0 1,-1 1-1,0 1 1,-1-1 0,-1 1-1,-1 0 1,-1 1-1,2 19 1,-4-2 69,-6 63 0,2-83-88,-1-1 1,0 0-1,-1 0 1,-1-1 0,-1 1-1,-8 17 1,-44 77-747,19-39-2764,22-45 1272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18.7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0 3713,'0'0'6277,"-11"7"-3014,10-4-3238,-1 0-1,1 0 0,0 0 0,-1 0 0,2 0 0,-1 0 0,0 0 0,0 1 0,1 2 1,-1-4-13,-20 156-384,17-116-31,0 53-3871,4-71 89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2.6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3625,'0'0'6153,"21"0"-6004,182 0-325,-117 0-4353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2.9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3697,'0'0'5193,"41"0"-5089,-17 0 32,13 0-40,1 0-96,13 0-120,21 0-688,-8 3-1289,-16 3-1920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3.9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39 1016,'0'0'7115,"4"5"-7134,14 89-60,8 65 120,-16-95-1,-6-40-16,3 47 0,-7-71 8,0 1 1,0-1-1,0 1 0,0-1 1,1 0-1,-1 1 0,0-1 1,0 0-1,0 1 1,1-1-1,-1 0 0,0 1 1,1-1-1,-1 0 1,0 0-1,1 1 0,-1-1 1,0 0-1,1 0 0,-1 0 1,0 1-1,1-1 1,-1 0-1,1 0 0,-1 0 1,0 0-1,1 0 1,-1 0-1,1 0 0,-1 0 1,0 0-1,1 0 1,-1 0-1,1 0 0,-1 0 1,0 0-1,1 0 0,-1 0 1,1 0-1,-1-1 1,0 1-1,1 0 0,-1 0 1,0 0-1,1-1 1,-1 1-1,0 0 0,1-1 1,1-4 18,-1 1 0,1-1 0,-1 0 0,0 1 1,-1-1-1,1 0 0,-1 0 0,0-7 0,4-28 4,6-4-57,-6 23-64,2 0 0,15-40 1,0 10-87,15-31-225,-32 75 290,0-1 0,1 1 0,0 0 0,0 1 0,1-1 0,-1 1 0,1 0 0,9-6 0,-10 9-36,1 0 0,0 0 0,-1 0 0,2 1 0,-1 0 0,0 0 0,0 0 0,1 1 0,-1 0 0,7 0 1,70 1-1476,-45 1 279,-3 0-131,-12 4-104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5.3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286 68 1536,'0'0'5488,"-4"-5"-5298,2 3-172,-1-1-1,1 1 1,-1 0 0,1 0 0,-1 0 0,0 0 0,0 1 0,0-1 0,0 1 0,0-1 0,0 1 0,-5-1 0,-2 0-12,-1 1 1,1 0-1,-17 0 0,19 1-23,-1 0 0,0 1 0,1 0 1,-1 1-1,1-1 0,0 2 0,0-1 0,0 1 0,0 0 0,0 1 0,0 0 0,1 0 0,0 1 0,0 0 0,0 0 0,0 1 0,1-1 1,0 1-1,0 1 0,0-1 0,1 1 0,-5 8 0,8-9-42,0 0-1,1-1 1,-1 1 0,1 0-1,1 0 1,-1 0 0,1 0-1,0 0 1,1 12 0,0 3-183,-1-20 229,1 0 0,0 0 0,0 0 1,-1 0-1,1 0 0,0 0 0,0 0 0,0 0 0,0 0 1,0 0-1,0 0 0,0 0 0,0-1 0,1 1 0,-1-1 1,0 1-1,0-1 0,1 1 0,-1-1 0,0 0 0,1 1 0,-1-1 1,0 0-1,0 0 0,1 0 0,2 0 0,44 2-171,-43-2 191,0 0 13,0 0 1,1 0-1,-1 0 1,0 0-1,0-1 1,0 0-1,0 0 1,0 0-1,0-1 1,0 0-1,0 0 0,-1 0 1,1 0-1,-1-1 1,1 1-1,-1-1 1,0 0-1,0-1 1,0 1-1,0-1 1,-1 0-1,0 0 1,1 0-1,-2 0 1,4-6-1,0 1 22,-1 0 0,-1-1 0,0 1 0,0-1 0,0 0 0,-2 0 0,1 0 0,-1-1 0,-1 1 0,0-1 0,0 1-1,-1-12 1,0 22-100,0 34-2001,21 79 2123,-21-81 22,-1-26-72,1 1-1,0-1 0,0 1 1,1-1-1,0 1 0,0-1 1,0 1-1,1-1 0,3 9 1,-5-15-15,1 1-1,-1-1 1,1 1 0,-1-1 0,1 1-1,-1-1 1,1 1 0,-1-1 0,1 1 0,-1-1-1,1 0 1,-1 1 0,1-1 0,0 0 0,-1 0-1,1 0 1,0 1 0,-1-1 0,1 0 0,0 0-1,-1 0 1,1 0 0,0 0 0,-1 0 0,1 0-1,0 0 1,-1 0 0,1-1 0,-1 1 0,1 0-1,0 0 1,-1 0 0,1-1 0,0 1 0,-1 0-1,1-1 1,-1 1 0,1-1 0,-1 1 0,1-1-1,20-20 481,135-226-211,-155 244-263,1 1 0,-1 0-1,1 0 1,-1 0-1,1 0 1,0 0 0,0 0-1,0 1 1,3-3 0,2 6-408,-3 14 108,6 244 409,-10-259-148,12-3 1131,-7-4-1007,0 1 1,0-1 0,-1 0-1,0 0 1,0-1 0,-1 1-1,0-1 1,4-11 0,-1 4-42,0 0-36,27-51 119,-31 62-141,0-1 0,0 1 0,1-1 0,-1 1 0,1 0-1,0 0 1,-1 0 0,1 0 0,1 0 0,-1 1 0,0-1 0,1 1 0,4-3 0,-6 5-96,-2 174-1124,0-172 1162,0-1 0,0 0 0,0 1 1,0-1-1,0 0 0,0 1 0,1-1 0,-1 0 0,0 1 0,1-1 1,-1 0-1,1 0 0,-1 0 0,1 1 0,0-1 0,0 0 1,-1 0-1,1 0 0,0 0 0,0 0 0,0 0 0,0 0 1,0-1-1,0 1 0,0 0 0,0 0 0,1-1 0,-1 1 0,0-1 1,0 1-1,0-1 0,3 1 0,16 3-1475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6.2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447 16 1376,'0'0'4916,"-9"-11"-4623,3 10-292,0 0 0,0 0 0,1 0 0,-1 1 0,0 0-1,0 0 1,-10 1 0,-4 0 0,11 0-7,-1 0 0,1 0 0,-1 1 0,1 0-1,-1 1 1,1 0 0,0 0 0,1 1 0,-16 9-1,11-5 0,1 0-1,0 1 1,0 0 0,1 1-1,-16 17 1,26-26-28,0 0 0,0 0 0,0 0 0,0 0 0,0 0 0,0 0 0,1 0 0,-1 1 1,0-1-1,0 0 0,1 0 0,-1 1 0,1-1 0,-1 0 0,1 1 0,0-1 0,0 0 0,-1 1 0,1-1 1,0 1-1,0-1 0,0 0 0,0 1 0,1-1 0,-1 1 0,0-1 0,1 0 0,-1 1 0,0-1 0,2 2 0,0-1-12,-1-1 0,1 1 0,0-1 0,-1 0-1,1 0 1,0 0 0,0 0 0,0 0 0,0 0-1,0 0 1,0-1 0,0 1 0,0-1 0,0 1-1,1-1 1,-1 0 0,0 0 0,3 0 0,14 0 47,-8 1 28,0-1-1,0 0 0,1 0 1,-1-1-1,0-1 1,0 0-1,0-1 1,0 0-1,0 0 1,16-9-1,-2-1 83,39-23-143,-58 32 162,-1 0 0,0 0 0,0 0-1,0 0 1,0-1 0,-1 0 0,1 0 0,4-9 0,-19 110-120,-29 71-177,-16 93 276,41-118 35,4 171-1,10-312-133,0 0 0,0 0-1,0 0 1,0 0 0,0 0 0,0 0-1,0 0 1,0 0 0,0 0-1,-1 0 1,1 0 0,0 0 0,-1 0-1,1 0 1,-1 0 0,1 0-1,-1 0 1,1-1 0,-1 1-1,1 0 1,-1 0 0,0-1 0,1 1-1,-1 0 1,0-1 0,0 1-1,0 0 1,-1 0 0,-1-1 79,-1 1 0,1-1 0,-1 0 0,1 1 0,-1-2 0,1 1 0,-6-1 0,9 1-86,-9-2 41,1 0 0,0 0 0,1-1-1,-1 0 1,0 0 0,1-1 0,-11-7 0,-50-37 268,54 37-230,0 1 48,-65-54 695,70 56-656,0-1-1,0 0 1,1 0 0,1-1-1,-13-20 1,19 27-141,0 1 0,0 0 0,0-1 1,0 1-1,0-1 0,0 1 0,1-1 0,-1 1 0,1-1 0,0 1 0,0-1 0,0 1 1,0-1-1,0 0 0,1 1 0,-1-1 0,1 1 0,-1-1 0,1 1 0,0 0 0,0-1 1,0 1-1,0 0 0,1-1 0,-1 1 0,1 0 0,1-2 0,4-4-49,1 1 0,0 0 0,1 0 0,-1 1 0,12-7 0,-18 12 31,166-101-392,130-89-3324,-218 126-517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6.9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186 0 2481,'0'0'4294,"-8"2"-4229,4-1-63,-1 0 0,1 0-1,0 1 1,0-1 0,0 1-1,0 0 1,0 0 0,1 1 0,-1-1-1,1 1 1,-1 0 0,1 0-1,0 0 1,0 0 0,0 0 0,0 1-1,1-1 1,-1 1 0,1 0-1,-4 7 1,-10 21 0,1-1 1,1 2-1,2 0 0,1 0 0,1 1 0,2 1 1,2-1-1,1 1 0,2 1 0,1-1 1,4 57-1,-1-87-192,0 0-1,0 0 1,0 0 0,0 0 0,1 0 0,0 0-1,0-1 1,0 1 0,1-1 0,-1 1 0,1-1-1,0 0 1,1 0 0,-1 0 0,5 4-1,20 13-2212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7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169 0 40,'0'0'4621,"-14"7"-4437,13-6-183,-10 5 49,0 0 0,1 1 1,-1 0-1,2 0 0,-1 1 0,1 1 0,0-1 0,1 1 1,-9 12-1,10-7 46,0 0-1,0 0 1,2 1 0,-1-1 0,2 1 0,0 0-1,1 1 1,1-1 0,0 1 0,1-1 0,1 27-1,0-40-90,0 1 0,1-1 0,-1 1 0,1-1 0,-1 1 0,1-1 0,0 0 0,0 1 0,0-1 0,0 0-1,0 1 1,0-1 0,0 0 0,1 0 0,0 0 0,-1 0 0,1 0 0,0-1 0,0 1 0,0 0 0,0-1 0,0 1-1,0-1 1,0 0 0,0 0 0,1 0 0,-1 0 0,0 0 0,1 0 0,3 0 0,7 2 44,1-1 0,0 0-1,-1-1 1,20-1 0,-22 0-23,-8 0-1,0 0-1,1 0 1,-1-1 0,0 1-1,0-1 1,0 1 0,0-1-1,1 0 1,-1 0 0,0 0-1,-1-1 1,1 1-1,0-1 1,0 0 0,-1 1-1,1-1 1,-1 0 0,1-1-1,-1 1 1,0 0 0,0-1-1,0 1 1,0-1-1,0 0 1,-1 1 0,1-1-1,-1 0 1,1 0 0,-1 0-1,1-4 1,1-8 24,0 0 0,-1-1 1,-1 1-1,0-1 0,-2-16 0,0 10-58,0 4 47,0 1 0,-7-25 0,5 25-94,0-1 0,-1-26 0,7 44-420,1 1 234,-1 0 0,1-1 0,-1 0 0,1 0 0,-1 0 0,1 0 0,3-1 1,6 0-384,13 1-780,-1 0-254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8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0 1672,'0'0'6991,"0"14"-7188,-1-4 205,0-1-1,-1 0 1,-1 0 0,1 0 0,-1 0-1,-9 16 1,-7 28 26,14-35-108,-3 17-276,6-11-2743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9.3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4 2721,'0'0'2473,"19"0"-2245,115-3 34,-132 3-296,-1 0 0,1 0 1,0 0-1,0 1 0,0-1 0,-1 0 1,1 1-1,0 0 0,-1-1 0,1 1 1,0 0-1,-1 0 0,1 0 0,-1 0 1,1 0-1,-1 0 0,0 0 0,1 0 1,-1 1-1,0-1 0,0 0 0,0 1 1,0-1-1,0 1 0,0-1 1,0 1-1,-1 0 0,1-1 0,0 1 1,-1 0-1,0 0 0,1-1 0,-1 1 1,0 0-1,0 0 0,0-1 0,0 1 1,0 0-1,0 0 0,0 0 0,-1-1 1,1 1-1,-1 0 0,1-1 0,-1 1 1,0 0-1,0-1 0,1 1 0,-1-1 1,0 1-1,0-1 0,-1 1 0,1-1 1,0 0-1,-3 3 0,-8 3 55,0-1 1,0 1-1,-1-2 0,0 0 1,0 0-1,0-2 1,-1 1-1,1-2 0,-1 0 1,-18 1-1,31-3 118,21 0-676,1 2 553,-1 0 0,-1 2-1,1 0 1,0 1-1,-1 1 1,0 1-1,20 10 1,-35-15-13,-2-2-11,0 1-1,-1 0 0,1-1 0,0 1 0,0 0 0,0 0 0,-1 0 0,1 0 1,0 0-1,-1 0 0,1 0 0,-1 1 0,0-1 0,1 0 0,-1 1 0,0 0 0,0-1 1,0 1-1,0 0 0,0-1 0,0 1 0,0 0 0,0 0 0,0 2 0,-2-2 13,1 0 0,-1 0 0,0 0-1,0-1 1,0 1 0,0 0 0,0 0-1,0-1 1,0 1 0,0-1 0,-1 1-1,1-1 1,-1 0 0,1 1 0,-1-1-1,1 0 1,-1 0 0,0 0 0,0 0-1,0 0 1,1 0 0,-1-1 0,-3 2-1,-12 4 42,-1 0 0,1-1-1,-1-1 1,-32 4-1,-75-4 327,124-4-368,-1 0-89,1 0 1,-1 0 0,0 0 0,1 0 0,-1-1-1,0 1 1,1-1 0,-1 1 0,1-1 0,-1 0-1,0 0 1,1 1 0,0-1 0,-1 0 0,1 0-1,0 0 1,-2-2 0,-2-3-1549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9.9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315 1 2617,'0'0'7242,"8"29"-7222,1-5-22,0 0-1,-2 0 0,-1 1 0,-1 0 0,-2 0 1,0 0-1,-1 0 0,-2 1 0,-2 27 0,-1-33-26,-1 1 0,0-1 0,-2-1 0,0 1 0,-1-1 0,-1 0 0,-1-1 0,-1 1 0,-16 22 0,-17 20-575,-53 60 1,20-34-1227,10-14-973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21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5 2761,'0'0'6494,"8"-3"-5487,68 2 180,-44 1-1106,-30 1-92,-1-1 0,0 0 0,0 1 0,0-1 0,1 0 0,-1 1 0,0-1 0,0 1 0,0 0 0,0-1 0,0 1 0,0 0 0,0 0 0,0 0 0,0 0 0,-1-1 0,1 1 0,0 0 0,0 0 0,-1 1 0,1-1 0,-1 0 0,1 0 0,-1 0 0,1 0 0,-1 0 0,0 1 0,0-1 0,1 2 0,-1 0-11,1-1-1,-1 1 0,0-1 1,1 1-1,-1 0 0,-1-1 0,1 1 1,0-1-1,-1 1 0,1 0 0,-1-1 1,0 1-1,-1 3 0,-4 2 23,-1-1 0,1 0 1,-1-1-1,0 1 0,-1-1 0,1-1 0,-11 7 0,-34 27-7,46-34-10,-15 15 42,20-19-34,1 0 0,-1-1 0,1 1 0,-1 0 0,1-1 0,-1 1 0,1 0 0,-1 0 0,1-1 0,-1 1 0,1 0-1,0 0 1,0 0 0,-1 0 0,1-1 0,0 1 0,0 0 0,0 0 0,0 0 0,0 0 0,0 0 0,0 0 0,0 0 0,1 1 0,0-1 9,0-1 0,0 1 0,0 0 0,1 0-1,-1-1 1,0 1 0,1-1 0,-1 1 0,1-1 0,-1 0 0,1 1-1,-1-1 1,0 0 0,1 0 0,-1 0 0,3 0 0,33-1-15,-23 0-1,43 2-22,62-3-2954,-84-3-98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14.5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386 1 312,'0'0'1223,"-38"13"745,13 5-1974,1 1-1,1 1 1,1 1-1,1 1 0,-19 25 1,-19 20-39,44-52 24,0 2-1,1 0 0,-14 23 1,42-32-1540,14-17 1701,147-109-41,-123 81-87,13-12 29,-64 48-45,-9 10-237,-331 280 172,290-243 473,49-46-439,11 1 14,0-2 55,0 0-1,1 0 1,-1-1 0,0 0-1,0-1 1,0 0 0,-1-1 0,1 0-1,-1 0 1,14-9 0,185-123 109,-146 90-243,119-63-1,-176 106-9,-2 0-51,0 1 1,0 0-1,1 0 0,-1 1 1,1-1-1,0 1 0,-1 0 1,8-1-1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14.8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113 383 304,'0'0'940,"-18"21"-873,-57 61-59,56-62-28,25-21-236,10-5 295,-1 0 0,0-2 0,0 0 0,-1 0 0,19-15 1,-3 3-6,328-238-81,-261 186 66,24-18 73,-118 84-116,-23 23-346,-27 23 9,-5 4-164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16.2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1 621 704,'0'0'698,"30"-22"-248,202-147 145,-200 146-524,399-308 910,-375 289-951,-353 312-1705,272-248 1649,-38 33 6,2 2 1,-71 85 0,131-141 18,0 0 1,0 0-1,1 0 0,-1-1 1,0 1-1,1 0 1,-1 0-1,1 0 1,-1 0-1,1 0 0,-1 0 1,1 0-1,0 0 1,0 1-1,-1-1 0,1 0 1,0 2-1,0-3 0,1 0 0,-1 1 0,0-1 0,1 0 0,-1 1-1,0-1 1,1 0 0,-1 0 0,0 1 0,1-1 0,-1 0 0,1 0-1,-1 0 1,0 0 0,1 1 0,-1-1 0,1 0 0,-1 0 0,1 0-1,-1 0 1,1 0 0,-1 0 0,0 0 0,1 0 0,-1 0 0,1 0-1,0-1 1,5 0 37,-1 0-1,1-1 1,-1 0-1,0 0 1,10-5-1,269-189 528,-161 106-553,266-182 68,-355 243-75,-34 29-4,-4 2-121,-17 11 53,1 0-1,0 2 1,-19 18-1,-6 5-41,-25 18-109,-371 319 10,436-371 237,-7 8 47,1 0 0,0 0 0,-11 17 0,22-29-76,-1 0-1,1 0 1,0 0 0,0 1-1,0-1 1,-1 0 0,1 0-1,0 0 1,0 1 0,0-1-1,0 0 1,-1 0 0,1 1-1,0-1 1,0 0-1,0 1 1,0-1 0,0 0-1,0 0 1,0 1 0,0-1-1,0 0 1,0 1 0,0-1-1,0 0 1,0 0 0,0 1-1,0-1 1,0 0 0,0 1-1,1-1 1,-1 0 0,0 0-1,0 1 1,0-1 0,0 0-1,0 0 1,1 1-1,-1-1 1,0 0 0,0 0-1,1 0 1,-1 0 0,0 1-1,0-1 1,0 0 0,1 0-1,-1 0 1,0 0 0,1 0-1,-1 0 1,0 1 0,0-1-1,1 0 1,18 0-46,-17-1 68,7 0 7,0-1 0,0 0 0,0-1 0,0 0 1,0-1-1,-1 1 0,9-6 0,59-40 36,-49 30-35,147-103 64,208-191 1,-382 313-118,-19 18-271,-188 180-267,-1 2 571,192-185 68,12-11-33,-1 0 1,0 1 0,1-1 0,0 1 0,0 0-1,1 0 1,-1 0 0,1 0 0,0 0 0,-2 8-1,4-7-28,11-5 34,-2-2 24,-1 0 0,0-1 0,0 0 0,0 0 0,0 0 0,0-1 0,-1 0 0,1 0 0,7-6 0,63-43 187,-63 41-243,2 0-9,245-194-101,-299 243-91,3 2-1,1 2 1,2 1 0,-41 71-1,71-111 187,1 0-1,0 0 0,-1 0 1,1-1-1,0 1 0,1 0 1,-1 0-1,0 1 0,1-1 1,-1 5-1,14-7 16,-4-2 43,-1 0 1,0 0-1,0-1 0,0 0 0,0-1 0,0 0 0,0 0 0,-1-1 0,1 1 0,-1-2 0,0 1 0,12-11 0,8-8 1,41-45 0,-51 50-35,-11 13-16,-4 4-6,-1 0 0,0-1 0,1 1 0,-1 0 0,0 0 1,1-1-1,-1 1 0,0-1 0,0 1 0,0-1 0,0 1 0,-1-1 0,1 0 0,0 1 0,-1-1 0,1 0 0,-1 0 1,1-3-1,-1 4-143,-6 8-214,-22 26-105,-6 4-185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18.8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311 196 904,'0'0'1701,"6"-9"-1580,16-25 134,-16 25-39,-7 12-210,-1 1 0,1-1 1,-1 0-1,1 0 0,-1 0 0,0 0 1,-1 0-1,1 0 0,0 0 1,-1-1-1,-3 4 0,-5 6-5,-176 230 0,124-164 192,61-75-193,2-2-54,23-5 32,-11-2 64,0 0-1,0-1 1,-1 0-1,0-1 1,12-11-1,53-52 53,-65 60-82,334-334 940,-312 310-940,-43 50-1274,4-9 1144,-161 183-818,-92 112 809,258-299 132,-2 1 11,1-1 1,0 1-1,-1 0 1,1 0 0,1 0-1,-1 0 1,0 1-1,1-1 1,-1 0-1,1 1 1,0-1 0,-1 8-1,2-10-54,6-2 39,-1 0 18,1-1 1,-1 1-1,0-1 0,0-1 0,1 1 0,-1 0 0,-1-1 1,1 0-1,0 0 0,-1-1 0,0 1 0,5-6 0,7-3 0,66-57 3,75-80 0,-14 11 9,-70 74-17,-103 89-343,-40 44-1,34-31 197,-123 118-587,-175 185 849,323-328-42,4-7-7,0 2 1,0-1-1,1 1 0,0 0 0,1 0 0,0 1 0,0-1 0,0 1 0,-3 12 0,8-21-80,0 1 0,0-1 0,0 0 0,0 0 0,0 1 0,0-1-1,0 0 1,0 1 0,0-1 0,0 0 0,0 1 0,0-1 0,1 0-1,-1 1 1,0-1 0,0 0 0,0 0 0,0 1 0,1-1 0,-1 0-1,0 0 1,0 0 0,1 1 0,-1-1 0,0 0 0,0 0 0,1 0-1,-1 1 1,0-1 0,0 0 0,1 0 0,-1 0 0,0 0 0,1 0-1,-1 0 1,0 0 0,1 0 0,-1 0 0,0 0 0,1 0 0,-1 0-1,0 0 1,1 0 0,-1 0 0,0 0 0,0 0 0,1 0 0,-1 0-1,0 0 1,1-1 0,-1 1 0,2 0 17,7-2 25,0 0 1,0 0 0,0-1-1,0 0 1,-1 0-1,0-1 1,0 0 0,0 0-1,9-7 1,75-59 41,-46 33-62,355-306-99,-316 267 77,-73 63-20,-18 15-82,-24 18-31,-235 225-598,245-227 733,-47 40 212,-107 119 1,171-174-198,1-1-10,0 0 0,1 0 0,-1 0 1,1 0-1,-1 0 0,1 1 0,0-1 1,0 0-1,0 1 0,0-1 0,0 1 0,0-1 1,1 1-1,-1 3 0,8-5-3,-1-2 36,0 0 0,0 0 0,0 0 0,0-1 0,0 0 0,0 0 0,0 0 0,-1-1 0,11-6 0,52-39 168,-40 27-186,460-370-2,-474 379-20,-5 3-20,1 1 0,0 0 1,0 1-1,18-11 0,-37 25-135,-1 0 1,1 0-1,1 1 0,-16 16 0,-3 3 131,-124 107 17,-34 32-38,141-122 190,2 1-1,-36 52 1,76-94-131,0 0-8,-1-1 1,1 2-1,0-1 0,0 0 0,0 0 0,0 1 1,1-1-1,-1 1 0,1-1 0,0 1 1,0 0-1,0-1 0,0 6 0,1-8-6,0-1-1,0 0 0,0 0 1,0 0-1,0 0 0,0 0 1,0 1-1,0-1 1,0 0-1,0 0 0,0 0 1,0 0-1,0 0 0,0 1 1,0-1-1,0 0 1,0 0-1,0 0 0,0 0 1,0 0-1,0 0 0,1 1 1,-1-1-1,0 0 1,0 0-1,0 0 0,0 0 1,0 0-1,0 0 0,0 0 1,0 0-1,0 1 1,1-1-1,-1 0 0,0 0 1,0 0-1,0 0 1,0 0-1,0 0 0,1 0 1,-1 0-1,0 0 0,0 0 1,0 0-1,0 0 1,0 0-1,0 0 0,1 0 1,-1 0-1,0 0 0,0 0 1,0 0-1,0 0 1,0 0-1,1 0 0,-1 0 1,0-1-1,2 1 12,5-1 14,0-1 1,0 0-1,0 0 1,0-1-1,-1 0 0,1 0 1,-1-1-1,7-4 1,55-43-23,-31 22-14,453-367-468,-470 380 495,-22 23-28,-29 28 0,-77 66 20,0-2 40,-143 169 1,247-262-134,7-5-9,14-8 71,12-11 45,-1-2 0,0-2 0,28-27 0,-2 2-22,38-28-42,1 1 365,116-122 0,-187 177-270,-16 15 532,-164 150-662,64-55 2,63-62 44,-71 69 10,89-83 21,0-1 0,1 2 0,1 0 0,0 0 0,-8 18 0,19-33-5,-1-1 1,1 0 0,0 1-1,-1-1 1,1 1-1,0-1 1,0 1 0,-1-1-1,1 1 1,0-1-1,0 1 1,0-1 0,-1 1-1,1-1 1,0 1-1,0-1 1,0 1 0,0-1-1,0 1 1,0-1 0,0 1-1,0-1 1,1 1-1,-1 0 1,0-1 0,0 1-1,0-1 1,0 1-1,1-1 1,-1 1 0,0-1-1,1 0 1,-1 1-1,0-1 1,1 1 0,-1-1-1,0 0 1,1 1 0,-1-1-1,1 0 1,-1 1-1,0-1 1,1 0 0,-1 1-1,1-1 1,-1 0-1,1 0 1,-1 0 0,1 0-1,0 0 1,-1 1 0,1-1-1,3 0 5,-1 0 1,0-1-1,0 1 1,0-1-1,1 1 0,-1-1 1,0 0-1,4-1 0,13-9 17,0 0 0,-1-2-1,33-26 1,-12 9-56,15-14-115,-1-2 0,-3-2 0,70-83 0,-116 124 27,-9 9-397,-12 11-411,13-11 950,-31 27-783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1.4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11 109 144,'0'0'2172,"0"-5"-1935,0 3-180,1 1-34,-1-1-1,0 1 1,0 0 0,0-1-1,0 1 1,0 0-1,0-1 1,-11-19 2940,11 21-2938,1 53-127,3 1 0,11 56 0,1 13-79,-5 1-1,-6 126 1,-1-13-307,15 13 204,-17-229 155,1-1 1,8 32-1,-10-52 134,-1 0-1,0 0 1,0 0-1,0 0 1,0 0-1,0-1 0,0 1 1,0 0-1,0 0 1,1 0-1,-1 0 0,0 0 1,0 0-1,0 0 1,0 0-1,0 0 1,0 0-1,1 0 0,-1 0 1,0 0-1,0 0 1,0 0-1,0 0 0,0 0 1,1 0-1,-1 0 1,0 0-1,0 0 1,0 0-1,0 0 0,0 1 1,0-1-1,0 0 1,1 0-1,-1 0 1,0 0-1,0 0 0,0 0 1,0 0-1,0 0 1,0 0-1,0 1 0,0-1 1,0 0-1,0 0 1,0 0-1,0 0 1,0 0-1,1 0 0,-1 1 1,0-1-1,0 0 1,0 0-1,0 0 0,0 0 1,0 0-1,0 0 1,0 1-1,2-12 270,-2-907-1059,10 757 726,0 15-114,-3 338-371,-24 338 589,-20 320 183,37-841-228,0 0 0,1 0 0,0 0 1,1 0-1,3 9 0,-5-16 4,0-1-1,0 0 1,1 0 0,-1 1-1,0-1 1,1 0 0,-1 0-1,1 1 1,0-1 0,-1 0-1,1 0 1,0 0 0,0 0-1,0 0 1,0 0 0,0 0-1,0 0 1,0-1 0,0 1-1,0 0 1,0 0 0,0-1-1,0 1 1,0-1 0,1 1-1,-1-1 1,0 1 0,0-1 0,1 0-1,-1 0 1,0 0 0,1 0-1,-1 0 1,0 0 0,1 0-1,-1 0 1,0 0 0,0 0-1,1-1 1,-1 1 0,0 0-1,0-1 1,3-1 0,-2 0 55,1 0 0,0 0 1,0 0-1,-1-1 0,0 0 1,1 1-1,-1-1 0,0 0 1,0 0-1,-1 0 0,1 0 1,2-7-1,4-7 114,24-43-73,-4-2 1,-2-1-1,-2-1 1,-4-1-1,-3-1 1,18-130-1,-17-4-663,-8-209-1,-11 349 485,-4-1 0,-2 0 1,-21-82-1,25 136-361,1 10 313,1 11 41,4 300-136,-6 320 477,-8-365 238,14-318 430,51-198-1114,-8 47-382,-17 42-176,-7-2 0,-7 0 1,-7-205-1,-8 359 811,-4-49 397,3 52-379,0-1 0,1 1 1,-1-1-1,-1 1 0,1 0 0,0-1 0,-1 1 0,1 0 0,-1 0 0,0 0 1,0 0-1,-5-4 0,7 7-82,0 0 1,0 0-1,0 0 1,0 0-1,0 0 1,-1-1 0,1 1-1,0 0 1,0 0-1,0 0 1,0 0-1,-1 0 1,1 0-1,0 0 1,0 0-1,0 0 1,-1 0 0,1 0-1,0 0 1,0 0-1,0 0 1,0 0-1,-1 0 1,1 0-1,0 0 1,0 0-1,0 0 1,0 0-1,-1 1 1,1-1 0,0 0-1,0 0 1,0 0-1,0 0 1,-1 0-1,1 0 1,0 1-1,0-1 1,0 0-1,0 0 1,0 0 0,0 0-1,0 0 1,0 1-1,0-1 1,-1 0-1,1 0 1,0 0-1,0 1 1,0-1-1,0 0 1,0 0-1,0 1 1,-3 13-85,3-10 73,-7 51-12,2 88-1,3-38 16,-53 559 147,9-155 303,42-343-133,4-164-308,0 0 0,0 0 1,0 0-1,0 0 0,0 0 0,1 0 0,-1 0 0,1 0 0,-1 0 0,1 0 1,0 0-1,0 0 0,1 2 0,-1-3 6,0 0 1,-1-1-1,1 1 0,-1-1 1,1 1-1,0-1 0,-1 0 1,1 1-1,0-1 1,0 0-1,-1 1 0,1-1 1,0 0-1,0 0 0,0 0 1,-1 1-1,1-1 0,0 0 1,0 0-1,0 0 1,-1-1-1,1 1 0,1 0 1,2-1 30,-1-1 1,0 1 0,1-1-1,-1 0 1,0 0 0,0 0-1,0 0 1,0 0-1,0-1 1,0 1 0,-1-1-1,1 0 1,1-3 0,25-37 94,-3 0-1,-1-1 1,-3-2 0,32-90 0,42-206-80,-96 341-51,144-723-1016,-137 654 936,-2-73 0,-5 141 20,-8 30-332,-38 276 303,34-197 96,-18 156 393,7 446-1,23-705-379,4 41-46,-3-44 35,-1 0 0,0 0 0,0 1 0,0-1 0,1 0 1,-1 0-1,0 0 0,1 0 0,-1 0 0,1 1 0,-1-1 1,1 0-1,0 0 0,0 0 0,-1 0 0,1-1 0,0 1 0,0 0 1,0 0-1,0 0 0,0-1 0,0 1 0,0 0 0,0-1 1,0 1-1,0-1 0,0 1 0,1-1 0,0 1 0,-1-2 34,0 1-1,0 0 0,-1-1 0,1 1 1,0 0-1,0-1 0,0 1 0,-1-1 1,1 0-1,0 1 0,0-1 0,-1 1 1,1-1-1,-1 0 0,1 0 1,-1 1-1,1-1 0,-1 0 0,1 0 1,-1 0-1,0 1 0,1-3 0,9-25 93,-7 17-71,190-681-1595,-173 595 407,11-130 0,-24 127 425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2.7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58 361 104,'0'46'272,"0"330"318,-2-181-283,5 236 232,-3-407-518,2 0-1,1-1 0,0 1 1,2-1-1,1 1 0,1-1 1,10 25-1,-16-47-4,0 1 1,-1 0-1,1 0 1,0-1-1,0 1 0,0-1 1,0 1-1,0-1 1,1 1-1,-1-1 0,0 0 1,1 0-1,-1 1 1,2 0-1,-2-2 13,-1 0 1,1 0-1,-1 0 1,1 0-1,-1 0 1,0 0-1,1-1 1,-1 1-1,1 0 0,-1 0 1,1 0-1,-1 0 1,1-1-1,-1 1 1,0 0-1,1 0 1,-1-1-1,0 1 0,1 0 1,-1-1-1,0 1 1,1 0-1,-1-1 1,0 1-1,0-1 1,1 1-1,-1 0 0,0-1 1,0 1-1,0-1 1,1 1-1,-1-1 1,3-9 136,-1 1 0,0 0 0,1-17 0,13-113-156,38-455-688,-45 23-1491,-9 552 2158,2-12 58,-3 1 1,0 0-1,-2 0 0,-1 0 1,-1 0-1,-16-48 0,22 104-605,-3-11 527,12 363 16,9 253 640,-10-170 60,-8-419-634,-2-24-32,2 0-1,0 0 0,1 0 1,0 0-1,2 0 0,17 27 1860,-21-46-1841,6-15 203,9-56-111,8-104-1,-13 93-106,24-459-832,-38 1-1317,4 534 2113,-6-99-112,5 94 153,-1 1 1,0-1-1,-1 1 0,0 0 1,-1 0-1,-8-18 0,3 17 145,4 13-195,2 23-102,1 261 53,10 500 336,-7-764-257,13 192 144,-10-178-126,2 1 0,1-1 1,22 61-1,-27-89-18,-2-6-4,0 0 0,1 1 0,-1-1 0,1 1 0,-1-1 0,1 0 0,-1 0 0,1 1 0,0-1 0,0 0 0,-1 0 0,1 0 0,0 1 0,0-1 0,0 0 0,0 0 0,0 0 0,2 1 0,-2-10 1096,6-307-884,-6-228-2571,-10 467 2167,-3-1 0,-3 2 0,-4 0 0,-3 1 0,-52-120-1,67 179 276,1 1 100,0 0-1,0 0 1,-14-18 0,20 32-182,0-1 0,0 0 0,-1 1 0,1-1 0,0 1 0,-1-1 0,1 1 0,-1-1 0,1 1 0,-1-1 0,1 1 0,-1-1 0,1 1 0,-1-1 1,1 1-1,-1 0 0,1-1 0,-1 1 0,0 0 0,1-1 0,-1 1 0,1 0 0,-1 0 0,0 0 0,1 0 0,-1 0 0,0-1 0,1 1 0,-1 0 0,0 0 1,1 1-1,-1-1 0,0 0 0,1 0 0,-1 0 0,0 0 0,1 1 0,-1-1 0,0 0 0,1 0 0,-1 1 0,1-1 0,-1 1 0,1-1 0,-1 0 1,1 1-1,-1-1 0,1 1 0,-1-1 0,1 1 0,0-1 0,-1 1 0,1 0 0,0-1 0,-1 1 0,1-1 0,0 1 0,0 0 0,-1-1 0,1 1 1,0 1-1,-9 56-60,3 0 1,1 70 0,0 6 62,-83 600 928,58-573-445,19-109-339,10-98 3428,0-52-3900,9 9 159,23-94-1,-1 6-533,26-394-3483,-49 500 3538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3.1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288 44 256,'-7'41'539,"-44"284"270,2 38 118,49-362-883,0-1 0,0 1 0,0-1 0,0 1 0,0-1 1,0 0-1,-1 1 0,1-1 0,0 0 0,0 1 0,-1-1 0,1 1 0,0-1 0,0 0 0,-1 1 0,1-1 0,0 0 0,-1 0 0,1 1 0,0-1 0,-1 0 0,1 0 0,0 0 1,-1 1-1,1-1 0,-1 0 0,1 0 0,0 0 0,-1 0 0,1 0 0,-1 0 0,1 0 0,-1 0 0,1 0 0,0 0 0,-1 0 0,1 0 0,-1 0 0,1 0 0,-1 0 1,1 0-1,0 0 0,-1-1 0,1 1 0,-1 0 0,1 0 0,-17-11 467,11 2-492,1 0 0,0 0 0,0-1 0,1 0 0,0 1 0,-5-19 0,-10-67-234,17 81 164,-69-464-2831,53 380 1680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3.4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93 0 40,'0'0'-12,"-9"32"169,1-5-77,-5 18 136,2-1 0,-10 89 1,10 395 564,12-341-764,-1 11 1764,2-429-2034,-5-265-2052,-4 401 1823,-5 12 29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3.7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1 0 232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5.8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311 0 232,'-117'26'437,"87"-19"-358,27-2-98,3 1 21,-9 45 125,3 1 0,-1 84 0,4-52 44,-25 703 552,27-727-709,0 24 529,1-70 511,0-56-586,1-137-511,-27-584-2008,24 746 2075,0 1 0,-1 0 1,-1 0-1,-1 0 0,0 0 0,-14-26 0,19 41-30,0 1-1,-1 0 1,1 0-1,0 0 0,0 0 1,0 0-1,0 0 0,0 0 1,0 0-1,-1 0 0,1-1 1,0 1-1,0 0 0,0 0 1,0 0-1,-1 0 1,1 0-1,0 0 0,0 0 1,0 0-1,0 0 0,0 0 1,-1 0-1,1 0 0,0 0 1,0 0-1,0 0 0,0 1 1,0-1-1,-1 0 0,1 0 1,0 0-1,0 0 1,0 0-1,0 0 0,0 0 1,0 0-1,-1 0 0,1 1 1,0-1-1,0 0 0,0 0 1,0 0-1,0 0 0,0 0 1,0 0-1,0 1 1,0-1-1,0 0 0,0 0 1,0 0-1,0 0 0,0 1 1,-1-1-1,1 0 0,-2 11-59,0 1 0,1-1 1,0 0-1,1 1 0,2 19 0,-1 7 57,-2 142 39,2 185 234,26-4-39,-8-263-204,-16-86-41,0-1 0,1 0 0,1 0 0,0 0 0,0 0 0,8 10 0,-13-21 27,0 0-1,0 0 0,0 0 0,0 1 0,1-1 0,-1 0 0,0 0 1,0 0-1,0 0 0,0 0 0,0 0 0,0 0 0,0 0 0,0 0 1,0 0-1,0 0 0,0 1 0,0-1 0,1 0 0,-1 0 0,0 0 1,0 0-1,0 0 0,0 0 0,0 0 0,0 0 0,0 0 0,0 0 1,1 0-1,-1 0 0,0 0 0,0 0 0,0 0 0,0 0 0,0 0 1,0 0-1,0 0 0,0 0 0,1 0 0,-1 0 0,0 0 1,0 0-1,0-1 0,0 1 0,0 0 0,0 0 0,0 0 0,0 0 1,0 0-1,0 0 0,1 0 0,-1 0 0,0 0 0,0 0 0,0 0 1,0-1-1,0 1 0,0 0 0,0 0 0,0 0 0,0 0 0,0 0 1,0 0-1,0 0 0,2-14 141,-1-19-83,-1 30-33,0-62 35,1-85-30,-20-150 1,15 278-57,-1 0 0,-9-27 0,14 49 12,0 1-1,0-1 1,0 0 0,0 0 0,0 0 0,-1 1 0,1-1 0,0 0 0,0 0 0,0 0 0,0 0 0,-1 1 0,1-1 0,0 0 0,0 0 0,0 0 0,-1 0 0,1 0 0,0 0 0,0 0 0,-1 0 0,1 0 0,0 0 0,0 0 0,0 0 0,-1 0 0,1 0 0,0 0 0,0 0 0,-1 0 0,1 0 0,0 0 0,0 0 0,0 0-1,-1 0 1,1 0 0,0 0 0,0 0 0,-1 0 0,1-1 0,0 1 0,0 0 0,0 0 0,0 0 0,-1 0 0,1 0 0,0-1 0,0 1 0,0 0 0,0 0 0,0 0 0,0-1 0,-1 1 0,1 0 0,0 0 0,0-1 0,0 1 0,0 0 0,0 0 0,0 0 0,0-1 0,0 1 0,0 0 0,0 0 0,0-1 0,0 1 0,0 0-1,0 0 1,0-1 0,-6 19-296,0 30 278,3-1 1,3 72 0,1-48 9,-1-61 14,5 126-7,-3-117 7,1 0 0,1-1-1,1 1 1,1-1 0,8 19 0,-9-24-4,2 0 1,0-1-1,0 1 1,1-1 0,1-1-1,0 0 1,0 0-1,1-1 1,0 0 0,1-1-1,0 0 1,1 0-1,18 9 1,-11-9 58,-1-1 1,1-1-1,1 0 1,-1-2-1,1 0 1,0-1-1,0-1 1,38 1-1,-2-3 116,19 2-5,80-8 1,-122 0-317,0-1 1,0-2-1,31-12 1,-63 20 137,0-1-1,0 0 0,-1 0 1,1 1-1,0-1 1,-1 0-1,1 0 1,0 0-1,-1 0 1,1 0-1,-1 0 1,0 0-1,1 0 1,-1 0-1,0 0 1,0 0-1,1 0 1,-1 0-1,0 0 1,0 0-1,0 0 1,0 0-1,0 0 1,0 0-1,-1-1 1,1-1 15,0 1 1,-1-1 0,1 0 0,-1 1 0,0 0 0,1-1 0,-1 1 0,0-1 0,-1 1 0,-1-4 0,-4-1 5,-1 0-1,0 0 1,0 1 0,-1 0 0,0 0-1,0 1 1,0 0 0,-1 0 0,1 1-1,-1 1 1,0-1 0,0 2-1,-1-1 1,-11 0 0,-19-2-37,-1 3-1,-52 2 1,41 1-35,23 1 139,1 0-1,-1 2 0,0 2 1,1 0-1,-52 20 0,78-25-68,0 0 0,0 1 0,0-1 0,0 1 0,0 0 0,1 0 0,-1 0 0,1 0 0,-1 0-1,1 0 1,0 1 0,-1-1 0,1 1 0,1 0 0,-1-1 0,0 1 0,-1 3 0,1 0-37,0 0 1,0 0-1,1 1 1,-1-1-1,1 0 0,1 1 1,-1 10-1,2-16 25,-1 1 0,1-1-1,0 0 1,-1 0-1,1 0 1,0 1-1,0-1 1,0 0-1,0 0 1,0 0 0,0 0-1,0-1 1,0 1-1,0 0 1,0 0-1,1 0 1,-1-1 0,0 1-1,0-1 1,1 1-1,-1-1 1,0 0-1,1 1 1,-1-1 0,0 0-1,1 0 1,1 0-1,51 6 12,-44-6-10,349 5 73,-206-7 462,-171 2-512,-41 0-177,0 2 0,-76 12 0,-22 13-958,-135 28 1154,268-49 659,0-1-1,-1-2 0,-29 2 297,75 2-2052,9 0 1082,-1-1-1,1-1 1,46 2 0,95-7 144,-77-1-45,571 1-160,-603 3 921,-65-4-752,0 0-1,0 1 0,0-1 1,0-1-1,1 1 1,-1 0-1,0-1 0,-4-2 1,-8-5-50,-13-3-159,-1 0 0,0 2 0,0 1 0,-1 2 0,0 1 0,0 1 0,-43-1 0,-290 14-2415,285-7 2630,79-25-86,3 21-50,0 0 0,1 1 0,-1-1 1,1 1-1,-1 0 0,1 0 0,0 1 0,0-1 0,0 1 0,8-1 0,-3 0-6,86-13-329,26-6-533,-111 18 788,1 0-1,-1-1 0,1 0 1,-1-1-1,-1-1 0,1 0 1,18-13-1,-27 16 114,0 1 0,1 0 0,-1-1 0,0 1 0,0-1 0,-1 0-1,1 1 1,-1-1 0,1 0 0,-1 0 0,0 0 0,0 0 0,0-1 0,0 1 0,0-5 0,-2-52 605,1 50-575,-1 5-43,-1 0 1,1 0 0,-1 0 0,1 0 0,-1 0-1,-1 1 1,1-1 0,-1 1 0,0 0 0,0-1-1,0 1 1,0 0 0,-8-6 0,-2-2-44,0 1 0,-1 0 0,-16-9 0,-72-34-823,51 32 259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7:32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 3 1320,'0'0'7132,"-1"0"-6917,0-1-1,-1 1 0,1 0 0,0-1 0,0 1 0,-1 0 0,1 0 1,0 0-1,0 0 0,-1 0 0,1 0 0,0 0 0,0 0 0,-1 1 0,-1 0 1,-1 5-227,0 0 1,1 1 0,-1-1 0,2 1 0,-1 0 0,-3 12 0,-1 4 6,-50 159-335,49-150-1699,-4 59 1,11-69-860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27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9 744,'4'-8'13795,"-6"61"-14592,0-31-38,1 0 0,2-1 0,0 1-1,6 31 1,0-32-3290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6.9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28 695 488,'0'0'1144,"-5"-8"-1097,-13-22-39,13 22-27,5 5-137,0 0 209,0 0 1,0 0-1,0 0 0,1 0 0,-1 0 1,1 0-1,0 0 0,0 0 0,0 0 1,0 0-1,0 0 0,1 0 0,-1 1 1,1-1-1,0 0 0,-1 1 0,1 0 1,1-1-1,-1 1 0,0 0 0,0 0 1,1 0-1,-1 0 0,6-2 0,211-142 97,-192 130-131,0 2 1,2 1-1,-1 1 0,2 1 0,-1 2 0,44-8 0,-23 12-191,1 3 0,50 3 0,-15 1-96,-86-3 278,-1-1 0,1 1 0,-1 0 0,1 0 0,-1 0 0,0 0 0,1 0 0,-1 0 0,0 0 0,0 1 0,1-1 0,-1 0 0,0 0 0,0 0 0,0 1 0,0-1 0,0 1 0,0-1 0,0 1 0,-3-2 0,-28-10-125,23 9 63,-63-19-510,-80-14 1,80 21 866,-89-31 1,6-8 659,155 54-964,0 0-1,-1 0 1,1 0-1,0 0 1,0 0-1,-1 0 1,1 0-1,0 0 1,0 0-1,-1-1 1,1 1-1,0 0 1,0 0-1,-1 0 1,1 0-1,0-1 1,0 1-1,0 0 1,0 0-1,-1-1 1,1 1-1,0 0 1,0 0-1,0-1 1,0 1-1,0 0 1,0 0-1,0-1 1,0 1-1,-1 0 1,1 0 0,0-1-1,0 1 1,0 0-1,0 0 1,1-1-1,-1 1 1,0 0-1,0-1 1,0 1-1,0 0 1,0 0-1,0-1 1,0 1-1,0 0 1,0 0-1,1-1 1,-1 1-1,0 0 1,0 0-1,0 0 1,1-1-1,-1 1 1,0 0-1,0 0 1,0 0-1,1 0 1,-1 0-1,0-1 1,12-8 10,12 0 17,-1 0 0,2 1 1,32-5-1,-41 9 0,50-7-13,1 2-1,-1 4 1,92 4 0,-74 2 1,124-16 0,-162 8-18,-3 0-75,73-3 0,-115 10 45,-7 0-36,-16 0-77,1 0 1,-1 2 0,-41 8-1,-9 7-259,-2-4 0,1-2 0,-2-4 0,-76-3 0,112-4 169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7.2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1 360,'0'0'127,"9"0"-437,458 22 374,-347-10-31,61 9-290,-156-18 240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7.6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376 75 176,'0'0'1248,"-150"-56"-1600,102 50 104,-14 3-112,8 0 96,-8-3 64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3.7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240 27 32,'10'4'7366,"-15"-1"-7352,0-1 1,0 0-1,1 0 1,-1-1 0,-1 1-1,1-1 1,0 0 0,0 0-1,-10 0 1,-21 5 35,26-3-70,0 2 1,0 0-1,1 0 0,-1 1 1,1 0-1,0 0 1,1 1-1,-1 0 1,2 1-1,-1 0 0,1 0 1,0 1-1,0-1 1,1 2-1,1-1 1,-1 1-1,-3 10 1,6-9-44,1 1 0,1-1 1,0 1-1,0 0 1,2 16-1,-1-7 61,1-20 3,-1 1-1,1 0 0,-1-1 1,1 1-1,0-1 1,0 1-1,0-1 0,0 1 1,0-1-1,0 0 1,0 0-1,0 1 1,1-1-1,-1 0 0,0 0 1,1 0-1,-1 0 1,1 0-1,-1-1 0,3 2 1,34 14 15,-37-15-16,7 2 4,-1-1-1,1 0 0,0 0 0,0-1 0,0 0 0,-1 0 1,1 0-1,0-1 0,0-1 0,0 1 0,0-1 0,0-1 1,0 1-1,-1-1 0,1-1 0,-1 1 0,1-1 0,-1-1 0,0 1 1,0-1-1,0-1 0,-1 1 0,1-1 0,-1 0 0,0 0 1,-1-1-1,1 0 0,-1 0 0,8-13 0,-9 12 47,-1 0 1,0-1-1,0 1 0,-1-1 1,0 0-1,-1 0 0,0 0 1,0 0-1,0 0 0,-1 0 0,0 0 1,-1 1-1,-2-13 0,-6 0 53,8 18-99,-1 0 0,1-1 0,0 1-1,0 0 1,0 0 0,0-1 0,0 1 0,1 0 0,-1-1 0,1-2 0,-1 2 4,1 1 0,0-1 1,-1 0-1,0 1 0,1-1 0,-1 1 1,0 0-1,0-1 0,0 1 1,-1 0-1,1 0 0,-1-1 0,1 1 1,-1 0-1,0 1 0,1-1 1,-1 0-1,0 0 0,0 1 1,0-1-1,0 1 0,-3-2 0,3 3 190,40 0-497,6 1 354,-18 0 5,38-3 0,-57 2-82,0-1-1,0-1 1,0 1-1,0-1 1,0-1-1,0 1 1,0-1 0,-1 0-1,12-8 1,-1-13-2810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5.4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144 16 760,'-1'-1'6658,"0"1"-6660,1 0 0,0 0 0,0-1 1,-1 1-1,1 0 0,0 0 0,0 0 1,0 0-1,-1 0 0,1 0 0,0 0 1,0 0-1,-1 0 0,1 0 1,0 0-1,0 0 0,-1 0 0,1 0 1,0 0-1,-1 0 0,1 0 0,0 0 1,0 0-1,-1 0 0,1 0 0,0 0 1,0 0-1,0 0 0,-1 0 0,1 1 1,0-1-1,0 0 0,-1 0 0,1 0 1,0 1-1,-8 8 5,1 0 0,1 1 0,0 0 0,0 1 1,-8 21-1,0-3 2,-3 5 10,-22 59 1,31-77-8,7-14-13,0 0 0,0 0-1,0 0 1,0 0 0,0 0 0,0 0 0,1 0 0,-1 0 0,1 0 0,-1 4 0,1-5 34,2-21 110,12-20-202,3 1 0,1 1 1,1 0-1,45-64 0,-63 101 43,0 0 7,-1 0 0,1-1-1,0 1 1,0 0 0,0 0 0,0 0-1,0-1 1,0 1 0,0 0 0,1 0-1,-1 1 1,0-1 0,0 0 0,1 0-1,1 0 1,-3 22-536,0-6 568,1-1 0,1 0 0,6 24 0,-6-27-11,13 39 16,-11-37-14,0 0 1,0 0-1,-1 1 0,2 21 1,-5-33-23,0 0 1,1-1 0,0 1-1,-1-1 1,1 1 0,0-1-1,0 1 1,0-1 0,0 1-1,0-1 1,0 0 0,0 1-1,0-1 1,1 0 0,-1 0-1,0 0 1,1 0 0,-1 0-1,4 1 1,-5-2-138,6-8-636,-5-30-1068,-1 20 360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6.0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0 312,'0'0'4756,"30"10"-4365,131-1-3261,-140-9 865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7.1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1872,'0'0'8318,"22"0"-8280,52-2-33,-24 0-1211,59 6-1,-108-4 1037,0 0 0,0 1 0,0-1 0,0 0 0,0 1-1,0-1 1,0 0 0,0 1 0,0-1 0,0 1 0,0 0 0,0-1-1,-1 1 1,1 0 0,0-1 0,0 1 0,-1 0 0,1 0-1,-1 0 1,1-1 0,-1 1 0,1 0 0,-1 0 0,1 0 0,-1 0-1,0 0 1,1 0 0,-1 2 0,1 3-2356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7.4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0 728,'0'0'5097,"7"0"-5097,3 0 8,14 0 272,6 0-40,1 0-120,7 0-120,9 0-432,-16 0-848,3 0-544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8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237 11 1304,'0'0'4543,"-4"-1"-4334,-8-2-101,-1 1 0,1 0 0,-1 1-1,1 0 1,-25 2 0,11-1-107,22 0-6,0 1 0,1 0 0,-1-1 0,0 1 0,1 0 0,-1 1 0,0-1 0,1 0 0,-1 1 0,1 0 0,0 0 0,0 0 0,0 0 0,0 1-1,0-1 1,0 1 0,0 0 0,1 0 0,-1 0 0,1 0 0,0 0 0,0 0 0,0 1 0,0-1 0,-1 5 0,-2 5-50,0 0-1,1 0 1,1 0-1,0 1 1,-1 21-1,2-24 41,1-3-26,0 0 0,1-1 0,0 1 1,0 0-1,1 0 0,1 10 0,-1-16 41,-1 0 0,1 0 0,0-1 0,0 1 0,0 0 0,0-1 0,0 1 0,0-1 0,0 1 0,1-1 0,-1 1 0,0-1 0,1 0 0,-1 0 0,1 0 0,-1 0 0,1 0 0,0 0 0,0 0 0,-1 0 0,1 0 0,0-1 0,0 1 0,0-1 0,0 0 0,-1 1 0,1-1 0,0 0 0,0 0 0,0 0 0,2-1 0,14 2 225,-5-1-88,0 0-1,0 0 1,-1-2-1,19-3 1,-27 4-120,0 0 1,-1 0 0,1-1-1,-1 1 1,0-1 0,0 0-1,1 0 1,-1 0 0,0 0-1,0-1 1,-1 1 0,1-1-1,-1 0 1,1 1 0,-1-1-1,0-1 1,0 1 0,0 0 0,3-7-1,-1-3-72,0 0 0,-1 0-1,0 0 1,-1-1 0,-1 1-1,0-1 1,-2-21 0,1 28 30,-3-1 24,0 1 0,-1-1 0,0 0 0,-1 1 0,-7-10 0,12 16-5,0 1-1,0 0 1,0 0 0,-1 0-1,1-1 1,0 1 0,0 0 0,0 0-1,0 0 1,0-1 0,0 1 0,0 0-1,0 0 1,0-1 0,0 1 0,0 0-1,0 0 1,0 0 0,0-1 0,0 1-1,0 0 1,0 0 0,1-1 0,-1 1-1,0 0 1,0 0 0,0 0 0,0-1-1,0 1 1,0 0 0,1 0-1,-1 0 1,0 0 0,0 0 0,0-1-1,0 1 1,1 0 0,-1 0 0,0 0-1,0 0 1,0 0 0,1 0 0,-1 0-1,0 0 1,0-1 0,1 1 0,-1 0-1,0 0 1,0 0 0,0 0 0,1 0-1,-1 0 1,27-3 26,44 2 437,-54 1-352,180-3-1179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0.1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2 1304,'0'0'6156,"1"0"-6103,-1 0-1,0-1 1,1 1-1,-1 0 0,0 0 1,1 0-1,-1 0 1,0 0-1,1 0 1,-1 0-1,0 0 1,1 0-1,-1 0 0,0 0 1,1 0-1,-1 0 1,0 0-1,1 0 1,-1 0-1,0 0 1,1 0-1,-1 0 0,0 1 1,1-1-1,-1 0 1,0 0-1,1 0 1,-1 1-1,0-1 1,1 0-1,-2 7-53,0 0 0,0 0-1,-1 0 1,1 0 0,-5 9 0,3-9-11,1 0 0,0 1 0,0-1 0,1 1 0,-1 11 0,-2 35-110,2-26-992,1-1-3696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28.2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20 6809,'0'0'2762,"11"-3"-2612,2-1-109,1 0-1,-1 1 1,1 1 0,24-1 0,-37 6-169,0 0 0,0 0 0,0 0 1,-1 0-1,1 1 0,-1-1 0,0 0 0,1 0 1,-2 1-1,1-1 0,-1 5 0,1-1-135,0-5 243,-1 1-1,1-1 0,-1 1 0,0-1 0,0 1 0,0-1 0,0 0 0,0 0 0,0 1 1,0-1-1,-1 0 0,1 0 0,-1 0 0,0 0 0,0-1 0,1 1 0,-1 0 1,-4 1-1,-11 14 93,17-17-72,-1 1 0,1-1 0,-1 0 0,1 1 0,0-1 0,-1 0 0,1 1-1,-1-1 1,1 1 0,0-1 0,-1 1 0,1-1 0,0 1 0,-1-1 0,1 1-1,0-1 1,0 1 0,0-1 0,0 1 0,-1-1 0,1 1 0,0-1 0,0 1 0,0 0-1,0-1 1,0 1 0,0-1 0,0 1 0,0-1 0,1 1 0,-1 0 0,0-1 0,0 1-1,0-1 1,1 1 0,-1-1 0,0 1 0,1-1 0,-1 1 0,0-1 0,1 0-1,-1 1 1,0-1 0,1 1 0,-1-1 0,1 0 0,-1 1 0,1-1 0,-1 0 0,1 1-1,-1-1 1,1 0 0,-1 0 0,1 0 0,-1 0 0,1 1 0,0-1 0,-1 0 0,1 0-1,-1 0 1,1 0 0,0 0 0,2 0 3,11 7 61,-4-3 13,0 0 0,-1 1 0,0 0 0,11 8 0,-18-11-83,1 0 0,-1 0-1,0 0 1,0 0 0,0 1 0,0-1 0,-1 1 0,1-1-1,-1 1 1,1 0 0,-1 0 0,0-1 0,0 1 0,0 0 0,0 0-1,-1 0 1,1 0 0,-1 0 0,0 5 0,0-5 13,-1 1 0,0 0 0,0 0-1,-1-1 1,1 1 0,-1-1 0,0 1 0,0-1 0,0 0 0,0 0 0,0 0 0,-1 0 0,0 0 0,1 0 0,-1 0 0,0-1-1,0 0 1,-1 1 0,1-1 0,0 0 0,-5 1 0,-13 8 33,0-1 0,-28 9 0,46-18-47,-8 3-622,-1-1 1,0 0-1,-15 1 0,15-4-1566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1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16 960,'0'0'5057,"18"-12"-4321,134 9-944,-152 34-996,0-29 1206,-1 0 0,1-1 0,-1 1 0,0 0-1,0 0 1,0 0 0,0-1 0,0 1 0,0-1 0,0 1 0,0-1-1,-1 1 1,1-1 0,-1 0 0,1 1 0,-1-1 0,-3 2 0,-37 22 62,25-16-55,-58 25-344,72-32 330,3-1 10,246-4-68,-244 2 53,-1 1-1,1 0 1,-1 0-1,1 0 0,-1 1 1,1-1-1,-1 0 0,0 0 1,1 1-1,-1-1 1,1 1-1,-1-1 0,0 1 1,1 0-1,-1-1 0,0 1 1,0 0-1,1 0 1,-1 0-1,0 0 0,0 0 1,0 0-1,0 0 1,0 0-1,1 2 0,-1 1 9,0 0 0,0 0 0,0 1 0,0-1 0,-1 0 0,1 0 0,-1 0 0,0 5 0,-1-8 21,1 0 0,0 1 0,-1-1 0,1 0 0,-1 0 0,1 0 0,-1 0 0,0 0 0,1 0 0,-1 0 0,0 0 0,0 0 0,0 0 0,0-1 0,0 1 0,0 0 0,0-1 0,0 1 1,-1 0-1,-27 14 189,17-9-144,-14 7 5,-1-2-1,0-1 1,-32 8-1,0 0-43,51-16-51,0 0-1,0-1 1,0 0 0,0 0-1,-14-1 1,15 0-254,7-34-3270,3 25 2054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2.0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3545,'0'0'6196,"27"0"-6204,-21 0 1,44 0-201,-1 1 1,57 10-1,-75-6-299,-24-5 100,0 1 0,0 0 0,0 1 0,0-1 1,0 2-1,0-1 0,-1 0 0,1 1 0,6 4 1,-9-3-1103,-3 2-110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2.3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4 864,'0'0'3328,"7"0"-3046,170-2 1728,17 1-5335,-173 1 1726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2.9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4 1664,'0'0'5671,"48"-3"-4846,-33 3-833,1 1 0,-1 1-1,1 0 1,-1 1-1,0 1 1,0 0-1,0 1 1,-1 1 0,0 0-1,0 1 1,0 0-1,-1 1 1,0 1-1,0 0 1,-1 1 0,0 0-1,-1 1 1,12 14-1,-21-22-3,1 1-1,-1 0 1,-1 0-1,1-1 1,0 1-1,-1 0 0,0 0 1,0 1-1,0-1 1,-1 0-1,1 0 1,-1 0-1,0 1 0,0-1 1,0 0-1,-1 0 1,0 1-1,1-1 1,-1 0-1,-1 0 0,1 0 1,-1 0-1,1 0 1,-1-1-1,0 1 1,-1 0-1,1-1 0,-1 1 1,1-1-1,-1 0 1,0 0-1,-6 5 1,-273 256-2897,248-230 1153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4.1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2497,'0'0'788,"0"6"-575,4 403 4417,1-432-4479,25-32-644,4 2 0,1 1 0,3 1 0,53-55 1,-89 104 289,1-1 1,-1 1-1,0 0 0,1 1 1,-1-1-1,1 0 1,0 1-1,-1-1 1,1 1-1,0 0 1,0 0-1,0 0 1,0 0-1,0 1 1,0-1-1,0 1 1,0 0-1,0 0 1,0 0-1,4 0 1,1 0-1024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5.8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287 57 232,'0'0'6309,"-1"-7"-5877,0 5-403,1-1 0,-1 0 0,0 1 0,0 0 0,0-1 0,0 1 0,0 0 0,-1-1 0,1 1 0,-1 0 0,0 0 0,1 0 0,-1 0 0,0 0 0,0 1-1,0-1 1,0 1 0,0-1 0,0 1 0,-1 0 0,1-1 0,-1 1 0,1 0 0,0 1 0,-1-1 0,1 0 0,-1 1 0,0-1 0,1 1 0,-1 0-1,1 0 1,-6 0 0,-18 0-112,-38 2-118,60-1 191,-1 0-1,1 0 1,-1 0 0,1 1 0,-1-1 0,1 1-1,0 0 1,0 0 0,0 1 0,0-1 0,-5 6 0,2-3-16,1 1 1,0 1-1,0-1 1,1 1-1,0 0 0,0 0 1,0 1-1,1 0 1,-6 14-1,6-10-140,1 1 1,1 0-1,0 0 0,1 0 0,0 24 0,1-36 152,0 0 0,1 0 1,-1 0-1,0 0 1,1 0-1,-1 0 0,1 0 1,-1 0-1,1 0 1,-1 0-1,1-1 0,0 1 1,-1 0-1,1 0 0,0-1 1,0 1-1,0 0 1,0-1-1,-1 1 0,1-1 1,0 1-1,0-1 1,0 0-1,0 1 0,0-1 1,0 0-1,0 0 0,0 0 1,0 0-1,0 1 1,0-1-1,2-1 0,42 1-203,-32 0 256,-8-1-17,-1 0 0,1 0 1,-1 0-1,0-1 0,0 1 1,0-1-1,0 0 0,0 0 1,0-1-1,-1 1 1,1-1-1,-1 0 0,4-3 1,40-44 142,-42 44-129,0 0-1,0-1 0,0 0 0,-1 0 1,0 0-1,0 0 0,-1-1 0,0 0 1,-1 0-1,1 1 0,-1-1 0,-1-1 0,2-13 294,-3 47-1885,-1-6 1576,1 0 0,2 0 0,0 0 0,0 0 0,10 30 0,-12-48-9,0 0 0,0-1 0,0 1-1,1 0 1,-1 0 0,0 0 0,1 0 0,-1 0 0,1-1 0,-1 1 0,1 0 0,-1 0 0,1-1-1,0 1 1,-1 0 0,1-1 0,0 1 0,-1-1 0,1 1 0,0-1 0,0 1 0,0-1 0,-1 1-1,1-1 1,0 0 0,0 1 0,0-1 0,0 0 0,0 0 0,0 0 0,-1 0 0,1 0 0,0 0-1,0 0 1,0 0 0,0 0 0,0 0 0,0 0 0,0 0 0,0-1 0,0 1 0,-1 0-1,1-1 1,0 1 0,0-1 0,0 1 0,-1-1 0,1 1 0,0-1 0,-1 0 0,1 1 0,0-1-1,-1 0 1,1 1 0,-1-1 0,1 0 0,0-1 0,33-63-92,-27 50 87,0 0 0,1 0 0,1 1 0,0 0 0,0 0 0,18-17 0,-24 30-7,-3 1-70,0 16-1444,4 171 1573,-4-187-51,0 1 0,1 0 0,-1-1 1,0 1-1,1 0 0,-1-1 0,1 1 1,-1-1-1,0 1 0,1-1 0,0 1 0,-1-1 1,1 1-1,-1-1 0,1 1 0,-1-1 1,1 0-1,0 1 0,-1-1 0,1 0 1,0 0-1,0 0 0,-1 1 0,1-1 0,0 0 1,-1 0-1,1 0 0,0 0 0,0 0 1,-1 0-1,2-1 0,0 2 96,-1-1 1,0 0-1,0 0 1,1 0-1,-1-1 0,0 1 1,0 0-1,1 0 0,-1-1 1,0 1-1,0-1 0,0 1 1,1-1-1,-1 0 0,0 1 1,0-1-1,0 0 0,2-1 1,16-34 104,-12 20-195,0 1 0,2 0 0,0 1 0,0 0 0,1 0 0,1 1 0,0 1 0,14-13 0,-21 23-92,1-1 1,-1 1-1,1 0 0,-1 1 0,1-1 1,-1 1-1,1-1 0,0 2 0,0-1 1,0 0-1,0 1 0,-1 0 0,1 0 0,0 0 1,6 2-1,-10-2 25,0 1 0,1 0 0,-1-1 1,0 1-1,0 0 0,0 0 0,0-1 0,0 1 0,0 0 1,0 0-1,0 0 0,0 0 0,-1 0 0,1 1 0,0-1 1,-1 0-1,1 0 0,-1 0 0,1 1 0,-1-1 0,1 0 1,-1 0-1,0 1 0,0-1 0,1 2 0,0 41-98,-1-34-14,0 51-1976,3-54 870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6.9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508 22 832,'0'0'7295,"-2"-3"-6792,0 2-465,0-1 1,0 0-1,0 0 1,0 1-1,-1-1 0,1 1 1,-1 0-1,1 0 1,0 0-1,-1 0 1,0 0-1,1 0 1,-1 1-1,0 0 0,1-1 1,-1 1-1,-3 0 1,-61 1-120,36 1 47,24-2 20,-1 1 0,1 1-1,0-1 1,0 1 0,0 1-1,0-1 1,0 1 0,1 1-1,-10 5 1,11-7-12,1 1 1,-1 0-1,1 0 1,0 0-1,0 1 1,0 0-1,0 0 0,1 0 1,-1 0-1,1 0 1,0 0-1,1 1 1,-1 0-1,-1 5 1,3-8-78,0 1 0,0-1-1,1 1 1,-1-1 0,1 1 0,0-1 0,-1 1 0,1-1 0,1 1 0,-1 0 0,0-1 0,1 1 0,-1-1 0,1 1 0,-1-1 0,1 1 0,1 1 0,0-2 63,-1 0-1,1-1 0,-1 1 0,1-1 0,0 1 1,0-1-1,-1 0 0,1 0 0,0 0 0,0 0 1,0 0-1,0 0 0,0-1 0,0 1 1,0 0-1,0-1 0,1 0 0,-1 1 0,4-1 1,7 1 83,1 0 0,0-1 0,-1-1 1,24-3-1,-33 3 1,0 0 0,0 0-1,-1 0 1,1-1 0,0 1 0,-1-1 0,1 0 0,-1 0 0,0 0-1,1-1 1,-1 1 0,0-1 0,0 0 0,-1 0 0,1 0 0,-1 0 0,1 0-1,-1 0 1,3-8 0,8-12 437,-6 14-2011,-6 100 1336,1-9 383,-4 0 1,-18 120-1,-50 296 154,67-476-278,0 0 0,-2-1 0,-8 26 0,12-47-12,0 1-1,1 0 1,-1 0-1,0-1 0,0 1 1,0-1-1,0 1 1,0-1-1,0 1 1,0-1-1,0 1 1,0-1-1,0 0 1,0 0-1,0 1 1,0-1-1,-1 0 0,1 0 1,0 0-1,-1 0 1,-31-1 390,24 0-470,-9 1 64,0-1-1,1-1 1,-1 0 0,1-2 0,-1 0 0,1 0 0,0-2-1,1 0 1,0-1 0,0-1 0,0 0 0,-23-17 0,37 23 17,0 0 0,0 0-1,0 0 1,0-1 0,0 1 0,0-1 0,1 1 0,-1-1 0,1 0 0,-1 1 0,1-1 0,0 0 0,0 0 0,0 0 0,1 0 0,-1 0 0,1 0 0,0 0 0,0 0 0,0 0 0,0-5 0,1 3-41,0 0 1,0-1 0,1 1 0,0 1 0,-1-1 0,2 0 0,-1 0-1,0 1 1,1-1 0,0 1 0,0 0 0,5-6 0,23-19-147,1 0 1,62-42-1,-33 27-90,199-139-2181,-147 99-254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7.7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257 11 2721,'0'0'4477,"-5"-2"-4287,2 1-186,0-1 0,0 1 0,0 0 0,0 0 0,0 0 0,-1 1 0,1-1 0,0 1 0,-1-1 0,1 1 0,0 0 0,-1 1 0,1-1 0,0 0 0,0 1-1,-1 0 1,1 0 0,0 0 0,0 0 0,0 0 0,0 1 0,0-1 0,0 1 0,0 0 0,1 0 0,-5 3 0,-11 17-45,0 0 0,2 2 0,0-1 0,2 2-1,1 0 1,1 1 0,1 0 0,1 0 0,1 2 0,2-1 0,0 1 0,2 0 0,1 0-1,2 0 1,0 0 0,5 55 0,-2-77-149,0 0-1,0 0 1,1-1 0,0 1-1,0 0 1,0-1 0,0 1 0,1-1-1,0 0 1,0 0 0,1 0-1,0 0 1,5 5 0,19 17-1461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8.5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130 1 496,'0'0'2031,"-11"9"-1905,-37 33-13,44-37-54,-1-1 1,1 1-1,1-1 1,-1 1-1,0 1 1,1-1-1,0 0 1,1 1-1,-1-1 1,1 1-1,0 0 1,-2 7-1,-1 5 81,-1 5 8,0-1-1,2 1 1,1 1-1,0-1 0,3 46 1,0-68-134,0 1 0,1 0 1,-1-1-1,1 1 0,0 0 1,-1-1-1,1 1 0,0-1 1,0 1-1,0-1 1,0 0-1,0 1 0,0-1 1,1 0-1,-1 0 0,0 0 1,1 0-1,-1 0 0,0 0 1,1 0-1,-1 0 0,1-1 1,0 1-1,-1 0 1,1-1-1,0 1 0,-1-1 1,1 0-1,0 0 0,-1 0 1,3 0-1,3 1 150,0 0 0,0-1 0,0 0 0,0 0 0,-1-1 0,1 0 0,8-2 0,-12 2-121,-1 0 0,1-1 0,0 1-1,0-1 1,-1 0 0,1 0 0,-1 0 0,1 0 0,-1 0 0,0 0 0,0-1 0,3-3 0,21-39 126,-19 31-133,0 2-165,-1-1 1,0 1 0,-1-1-1,-1 0 1,0 0 0,-1-1-1,0 1 1,-1-1-1,-1 0 1,0 1 0,-1-1-1,-2-27 1,1 40 99,1-1 0,-1 0 0,0 1 0,0-1 0,1 1 0,-1 0 0,0-1-1,0 1 1,0-1 0,-1 1 0,1 0 0,0 0 0,0 0 0,-1 0 0,1 0 0,-1 0 0,1 0-1,-1 0 1,1 0 0,-1 1 0,-1-1 0,-34-8-583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9.3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1880,'0'0'3441,"3"0"-3321,185 9 1442,-69-9-4884,-105 0 1433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8:59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1 2697,'0'0'9076,"0"20"-8997,-1-4-54,-2-1 1,0 0-1,0 0 1,-2-1 0,-9 25-1,-1 3-6,8-13-335,1 0 1,1 1-1,2 0 0,1 0 1,3 40-1,-1-42-1575,-1-9-41,-6-2-206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0.5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38 1272,'0'0'4676,"0"0"-4614,1 0 0,-1 0 0,0 0 0,0 1 0,0-1 0,1 0 0,-1 0-1,0 1 1,0-1 0,0 0 0,1 0 0,-1 1 0,0-1 0,0 0 0,0 0 0,0 1 0,0-1 0,0 0 0,0 1 0,0-1 0,0 0 0,0 0 0,0 1 0,0-1 0,0 0-1,0 1 1,0-1 0,0 0 0,0 1 0,0-1 0,0 0 0,0 0 0,0 1 0,-1-1 0,1 0 0,0 0 0,0 1 0,-27 61-22,-30 80 44,43-115-86,14-26-43,2-11-371,6-19 159,2 1-1,1 0 1,2 1-1,0 1 1,20-30 0,-22 42 69,-1 1 0,2 0 1,25-22-1,-14 87-538,-9-17 878,13 46-1,-2-4 53,-21-43-141,-4-34-199,0 3-519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0.8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10 928,'0'0'5713,"20"-9"-5521,-6 9 9,-4 0 111,7 0-72,7 0-112,7 0-128,-4 0-48,11 0-520,6 0-521,-13 0-1023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1.8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0 512,'0'0'6578,"5"11"-6540,4 6 26,2 0-17,-1 0-1,-1 0 1,-1 1-1,0 1 1,-1-1 0,-1 1-1,-1 0 1,-1 1-1,2 19 1,-4-2 69,-6 63 0,2-83-88,-1-1 1,0 0-1,-1 0 1,-1-1 0,-1 1-1,-8 17 1,-44 77-747,19-39-2764,22-45 1272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2.6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3625,'0'0'6153,"21"0"-6004,182 0-325,-117 0-4353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2.9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3697,'0'0'5193,"41"0"-5089,-17 0 32,13 0-40,1 0-96,13 0-120,21 0-688,-8 3-1289,-16 3-1920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3.9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39 1016,'0'0'7115,"4"5"-7134,14 89-60,8 65 120,-16-95-1,-6-40-16,3 47 0,-7-71 8,0 1 1,0-1-1,0 1 0,0-1 1,1 0-1,-1 1 0,0-1 1,0 0-1,0 1 1,1-1-1,-1 0 0,0 1 1,1-1-1,-1 0 1,0 0-1,1 1 0,-1-1 1,0 0-1,1 0 0,-1 0 1,0 1-1,1-1 1,-1 0-1,1 0 0,-1 0 1,0 0-1,1 0 1,-1 0-1,1 0 0,-1 0 1,0 0-1,1 0 1,-1 0-1,1 0 0,-1 0 1,0 0-1,1 0 0,-1 0 1,1 0-1,-1-1 1,0 1-1,1 0 0,-1 0 1,0 0-1,1-1 1,-1 1-1,0 0 0,1-1 1,1-4 18,-1 1 0,1-1 0,-1 0 0,0 1 1,-1-1-1,1 0 0,-1 0 0,0-7 0,4-28 4,6-4-57,-6 23-64,2 0 0,15-40 1,0 10-87,15-31-225,-32 75 290,0-1 0,1 1 0,0 0 0,0 1 0,1-1 0,-1 1 0,1 0 0,9-6 0,-10 9-36,1 0 0,0 0 0,-1 0 0,2 1 0,-1 0 0,0 0 0,0 0 0,1 1 0,-1 0 0,7 0 1,70 1-1476,-45 1 279,-3 0-131,-12 4-104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5.3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286 68 1536,'0'0'5488,"-4"-5"-5298,2 3-172,-1-1-1,1 1 1,-1 0 0,1 0 0,-1 0 0,0 0 0,0 1 0,0-1 0,0 1 0,0-1 0,0 1 0,-5-1 0,-2 0-12,-1 1 1,1 0-1,-17 0 0,19 1-23,-1 0 0,0 1 0,1 0 1,-1 1-1,1-1 0,0 2 0,0-1 0,0 1 0,0 0 0,0 1 0,0 0 0,1 0 0,0 1 0,0 0 0,0 0 0,0 1 0,1-1 1,0 1-1,0 1 0,0-1 0,1 1 0,-5 8 0,8-9-42,0 0-1,1-1 1,-1 1 0,1 0-1,1 0 1,-1 0 0,1 0-1,0 0 1,1 12 0,0 3-183,-1-20 229,1 0 0,0 0 0,0 0 1,-1 0-1,1 0 0,0 0 0,0 0 0,0 0 0,0 0 1,0 0-1,0 0 0,0 0 0,0-1 0,1 1 0,-1-1 1,0 1-1,0-1 0,1 1 0,-1-1 0,0 0 0,1 1 0,-1-1 1,0 0-1,0 0 0,1 0 0,2 0 0,44 2-171,-43-2 191,0 0 13,0 0 1,1 0-1,-1 0 1,0 0-1,0-1 1,0 0-1,0 0 1,0 0-1,0-1 1,0 0-1,0 0 0,-1 0 1,1 0-1,-1-1 1,1 1-1,-1-1 1,0 0-1,0-1 1,0 1-1,0-1 1,-1 0-1,0 0 1,1 0-1,-2 0 1,4-6-1,0 1 22,-1 0 0,-1-1 0,0 1 0,0-1 0,0 0 0,-2 0 0,1 0 0,-1-1 0,-1 1 0,0-1 0,0 1-1,-1-12 1,0 22-100,0 34-2001,21 79 2123,-21-81 22,-1-26-72,1 1-1,0-1 0,0 1 1,1-1-1,0 1 0,0-1 1,0 1-1,1-1 0,3 9 1,-5-15-15,1 1-1,-1-1 1,1 1 0,-1-1 0,1 1-1,-1-1 1,1 1 0,-1-1 0,1 1 0,-1-1-1,1 0 1,-1 1 0,1-1 0,0 0 0,-1 0-1,1 0 1,0 1 0,-1-1 0,1 0 0,0 0-1,-1 0 1,1 0 0,0 0 0,-1 0 0,1 0-1,0 0 1,-1 0 0,1-1 0,-1 1 0,1 0-1,0 0 1,-1 0 0,1-1 0,0 1 0,-1 0-1,1-1 1,-1 1 0,1-1 0,-1 1 0,1-1-1,20-20 481,135-226-211,-155 244-263,1 1 0,-1 0-1,1 0 1,-1 0-1,1 0 1,0 0 0,0 0-1,0 1 1,3-3 0,2 6-408,-3 14 108,6 244 409,-10-259-148,12-3 1131,-7-4-1007,0 1 1,0-1 0,-1 0-1,0 0 1,0-1 0,-1 1-1,0-1 1,4-11 0,-1 4-42,0 0-36,27-51 119,-31 62-141,0-1 0,0 1 0,1-1 0,-1 1 0,1 0-1,0 0 1,-1 0 0,1 0 0,1 0 0,-1 1 0,0-1 0,1 1 0,4-3 0,-6 5-96,-2 174-1124,0-172 1162,0-1 0,0 0 0,0 1 1,0-1-1,0 0 0,0 1 0,1-1 0,-1 0 0,0 1 0,1-1 1,-1 0-1,1 0 0,-1 0 0,1 1 0,0-1 0,0 0 1,-1 0-1,1 0 0,0 0 0,0 0 0,0 0 0,0 0 1,0-1-1,0 1 0,0 0 0,0 0 0,1-1 0,-1 1 0,0-1 1,0 1-1,0-1 0,3 1 0,16 3-1475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6.2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447 16 1376,'0'0'4916,"-9"-11"-4623,3 10-292,0 0 0,0 0 0,1 0 0,-1 1 0,0 0-1,0 0 1,-10 1 0,-4 0 0,11 0-7,-1 0 0,1 0 0,-1 1 0,1 0-1,-1 1 1,1 0 0,0 0 0,1 1 0,-16 9-1,11-5 0,1 0-1,0 1 1,0 0 0,1 1-1,-16 17 1,26-26-28,0 0 0,0 0 0,0 0 0,0 0 0,0 0 0,0 0 0,1 0 0,-1 1 1,0-1-1,0 0 0,1 0 0,-1 1 0,1-1 0,-1 0 0,1 1 0,0-1 0,0 0 0,-1 1 0,1-1 1,0 1-1,0-1 0,0 0 0,0 1 0,1-1 0,-1 1 0,0-1 0,1 0 0,-1 1 0,0-1 0,2 2 0,0-1-12,-1-1 0,1 1 0,0-1 0,-1 0-1,1 0 1,0 0 0,0 0 0,0 0 0,0 0-1,0 0 1,0-1 0,0 1 0,0-1 0,0 1-1,1-1 1,-1 0 0,0 0 0,3 0 0,14 0 47,-8 1 28,0-1-1,0 0 0,1 0 1,-1-1-1,0-1 1,0 0-1,0-1 1,0 0-1,0 0 1,16-9-1,-2-1 83,39-23-143,-58 32 162,-1 0 0,0 0 0,0 0-1,0 0 1,0-1 0,-1 0 0,1 0 0,4-9 0,-19 110-120,-29 71-177,-16 93 276,41-118 35,4 171-1,10-312-133,0 0 0,0 0-1,0 0 1,0 0 0,0 0 0,0 0-1,0 0 1,0 0 0,0 0-1,-1 0 1,1 0 0,0 0 0,-1 0-1,1 0 1,-1 0 0,1 0-1,-1 0 1,1-1 0,-1 1-1,1 0 1,-1 0 0,0-1 0,1 1-1,-1 0 1,0-1 0,0 1-1,0 0 1,-1 0 0,-1-1 79,-1 1 0,1-1 0,-1 0 0,1 1 0,-1-2 0,1 1 0,-6-1 0,9 1-86,-9-2 41,1 0 0,0 0 0,1-1-1,-1 0 1,0 0 0,1-1 0,-11-7 0,-50-37 268,54 37-230,0 1 48,-65-54 695,70 56-656,0-1-1,0 0 1,1 0 0,1-1-1,-13-20 1,19 27-141,0 1 0,0 0 0,0-1 1,0 1-1,0-1 0,0 1 0,1-1 0,-1 1 0,1-1 0,0 1 0,0-1 0,0 1 1,0-1-1,0 0 0,1 1 0,-1-1 0,1 1 0,-1-1 0,1 1 0,0 0 0,0-1 1,0 1-1,0 0 0,1-1 0,-1 1 0,1 0 0,1-2 0,4-4-49,1 1 0,0 0 0,1 0 0,-1 1 0,12-7 0,-18 12 31,166-101-392,130-89-3324,-218 126-517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6.9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186 0 2481,'0'0'4294,"-8"2"-4229,4-1-63,-1 0 0,1 0-1,0 1 1,0-1 0,0 1-1,0 0 1,0 0 0,1 1 0,-1-1-1,1 1 1,-1 0 0,1 0-1,0 0 1,0 0 0,0 0 0,0 1-1,1-1 1,-1 1 0,1 0-1,-4 7 1,-10 21 0,1-1 1,1 2-1,2 0 0,1 0 0,1 1 0,2 1 1,2-1-1,1 1 0,2 1 0,1-1 1,4 57-1,-1-87-192,0 0-1,0 0 1,0 0 0,0 0 0,1 0 0,0 0-1,0-1 1,0 1 0,1-1 0,-1 1 0,1-1-1,0 0 1,1 0 0,-1 0 0,5 4-1,20 13-2212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7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169 0 40,'0'0'4621,"-14"7"-4437,13-6-183,-10 5 49,0 0 0,1 1 1,-1 0-1,2 0 0,-1 1 0,1 1 0,0-1 0,1 1 1,-9 12-1,10-7 46,0 0-1,0 0 1,2 1 0,-1-1 0,2 1 0,0 0-1,1 1 1,1-1 0,0 1 0,1-1 0,1 27-1,0-40-90,0 1 0,1-1 0,-1 1 0,1-1 0,-1 1 0,1-1 0,0 0 0,0 1 0,0-1 0,0 0-1,0 1 1,0-1 0,0 0 0,1 0 0,0 0 0,-1 0 0,1 0 0,0-1 0,0 1 0,0 0 0,0-1 0,0 1-1,0-1 1,0 0 0,0 0 0,1 0 0,-1 0 0,0 0 0,1 0 0,3 0 0,7 2 44,1-1 0,0 0-1,-1-1 1,20-1 0,-22 0-23,-8 0-1,0 0-1,1 0 1,-1-1 0,0 1-1,0-1 1,0 1 0,0-1-1,1 0 1,-1 0 0,0 0-1,-1-1 1,1 1-1,0-1 1,0 0 0,-1 1-1,1-1 1,-1 0 0,1-1-1,-1 1 1,0 0 0,0-1-1,0 1 1,0-1-1,0 0 1,-1 1 0,1-1-1,-1 0 1,1 0 0,-1 0-1,1-4 1,1-8 24,0 0 0,-1-1 1,-1 1-1,0-1 0,-2-16 0,0 10-58,0 4 47,0 1 0,-7-25 0,5 25-94,0-1 0,-1-26 0,7 44-420,1 1 234,-1 0 0,1-1 0,-1 0 0,1 0 0,-1 0 0,1 0 0,3-1 1,6 0-384,13 1-780,-1 0-254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00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1344,'0'0'8904,"3"0"-8482,140 0 282,0 0-6039,-115 0 2521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8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0 1672,'0'0'6991,"0"14"-7188,-1-4 205,0-1-1,-1 0 1,-1 0 0,1 0 0,-1 0-1,-9 16 1,-7 28 26,14-35-108,-3 17-276,6-11-2743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9.3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4 2721,'0'0'2473,"19"0"-2245,115-3 34,-132 3-296,-1 0 0,1 0 1,0 0-1,0 1 0,0-1 0,-1 0 1,1 1-1,0 0 0,-1-1 0,1 1 1,0 0-1,-1 0 0,1 0 0,-1 0 1,1 0-1,-1 0 0,0 0 0,1 0 1,-1 1-1,0-1 0,0 0 0,0 1 1,0-1-1,0 1 0,0-1 1,0 1-1,-1 0 0,1-1 0,0 1 1,-1 0-1,0 0 0,1-1 0,-1 1 1,0 0-1,0 0 0,0-1 0,0 1 1,0 0-1,0 0 0,0 0 0,-1-1 1,1 1-1,-1 0 0,1-1 0,-1 1 1,0 0-1,0-1 0,1 1 0,-1-1 1,0 1-1,0-1 0,-1 1 0,1-1 1,0 0-1,-3 3 0,-8 3 55,0-1 1,0 1-1,-1-2 0,0 0 1,0 0-1,0-2 1,-1 1-1,1-2 0,-1 0 1,-18 1-1,31-3 118,21 0-676,1 2 553,-1 0 0,-1 2-1,1 0 1,0 1-1,-1 1 1,0 1-1,20 10 1,-35-15-13,-2-2-11,0 1-1,-1 0 0,1-1 0,0 1 0,0 0 0,0 0 0,-1 0 0,1 0 1,0 0-1,-1 0 0,1 0 0,-1 1 0,0-1 0,1 0 0,-1 1 0,0 0 0,0-1 1,0 1-1,0 0 0,0-1 0,0 1 0,0 0 0,0 0 0,0 2 0,-2-2 13,1 0 0,-1 0 0,0 0-1,0-1 1,0 1 0,0 0 0,0 0-1,0-1 1,0 1 0,0-1 0,-1 1-1,1-1 1,-1 0 0,1 1 0,-1-1-1,1 0 1,-1 0 0,0 0 0,0 0-1,0 0 1,1 0 0,-1-1 0,-3 2-1,-12 4 42,-1 0 0,1-1-1,-1-1 1,-32 4-1,-75-4 327,124-4-368,-1 0-89,1 0 1,-1 0 0,0 0 0,1 0 0,-1-1-1,0 1 1,1-1 0,-1 1 0,1-1 0,-1 0-1,0 0 1,1 1 0,0-1 0,-1 0 0,1 0-1,0 0 1,-2-2 0,-2-3-1549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9.9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315 1 2617,'0'0'7242,"8"29"-7222,1-5-22,0 0-1,-2 0 0,-1 1 0,-1 0 0,-2 0 1,0 0-1,-1 0 0,-2 1 0,-2 27 0,-1-33-26,-1 1 0,0-1 0,-2-1 0,0 1 0,-1-1 0,-1 0 0,-1-1 0,-1 1 0,-16 22 0,-17 20-575,-53 60 1,20-34-1227,10-14-973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0.3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0 576,'0'0'8711,"8"3"-9099,184 34 510,-99-22-1288,-87-14 716,-6-2 341,1 1 0,-1 0 1,0 0-1,1 0 1,-1 0-1,1 0 0,-1 0 1,0 0-1,1 0 0,-1 0 1,0 0-1,1 0 0,-1 0 1,0 0-1,1 0 0,-1 0 1,1 1-1,-1-1 0,0 0 1,1 0-1,-1 0 0,0 1 1,0-1-1,1 0 1,-1 0-1,0 0 0,1 1 1,-1-1-1,0 0 0,0 1 1,0-1-1,1 0 0,-1 1 1,0-1-1,0 0 0,0 1 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0.8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1 336,'0'0'4330,"28"0"-3015,-5 1-1243,-1 2-1,39 8 0,27 4-18,-3-11-2700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2.6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0 248 928,'0'0'9138,"20"-7"-9099,28-39-181,-2-1-1,56-77 1,-90 107 245,-8 10-388,-10 13-1572,5-2 1802,0-1 0,0 0 0,0 1 0,0-1 0,1 1 0,-1-1 1,1 8-1,-1 1-1,-6 21 19,-2 0 0,-20 54 0,16-53 64,1 1-1,-7 42 0,11-53 57,6-20-343,1 1 1,-1-1 0,1 0 0,0 1 0,0-1-1,1 1 1,-1 5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3.4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0 904,'0'0'6567,"0"16"-6827,-1 0 259,-1 1 0,-1-1 0,-8 29 0,-2 14 17,-12 20 19,24-77-82,1 0 0,-1 0 0,0 0 0,0 0 1,0 0-1,0 0 0,0 0 0,0 0 0,-1-1 1,1 1-1,-1 0 0,1-1 0,-1 1 0,-2 1 1,1-1-1066,-1 8-2084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3.9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1120,'0'0'3434,"25"0"-2958,116 3 897,-49 3-4214,-74-6 1648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5.2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3 115 1008,'0'0'5889,"11"-3"-3803,-11 0-2037,0 1 0,1 0 0,0-1 0,-1 1 0,1 0 0,0-1 0,0 1 1,0 0-1,1 0 0,-1 0 0,0 0 0,1 0 0,-1 0 0,4-2 0,30-27 76,-19 17-167,-8 10 33,1-1 0,0 1 1,-1 1-1,1 0 0,0 0 0,1 1 0,-1 0 0,0 0 0,1 1 1,13 0-1,-8 0 92,-12 1-172,-1 0 0,1 0 0,0 0 0,0 0 0,0 0 0,-1 0 0,1 1 0,5 1 0,-7-1 47,0 0 0,0-1-1,0 1 1,0 0 0,-1 0 0,1 0-1,0 0 1,0 0 0,-1 0-1,1 0 1,-1 0 0,1 0-1,-1 0 1,1 1 0,-1-1-1,0 0 1,1 0 0,-1 0 0,0 1-1,0-1 1,0 0 0,0 0-1,0 0 1,0 2 0,0 15-132,1-12 157,-1 0 1,0 0 0,0 0 0,0 1 0,-1-1 0,0 0 0,0 0 0,0 0 0,-1 0 0,0-1 0,0 1 0,0 0 0,-1-1 0,-4 8 0,-15 17 42,-2-2-1,-1 0 1,-2-1-1,-44 35 1,59-52-9,10-8-15,1-1-1,-1 1 1,0 0-1,0-1 0,1 0 1,-1 1-1,0-1 1,-1 0-1,1 0 1,0 0-1,0-1 0,0 1 1,0 0-1,-4 0 1,-11 8-28,16-9 13,35 0-391,361 0 2343,-394 0-1980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6.6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0 680,'8'0'9722,"32"0"-9840,384 0 468,-392 2-380,0 2-1,35 8 1,10 1-17,-46-9 8,238 20 15,-258-22 101,-10 2-1478,-16 5-1787,2-6 902,2-3-661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01.3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1 145 2697,'0'0'6740,"3"-10"-6067,2-8-472,2 2 0,0-1-1,1 1 1,1 0 0,17-24-1,-13 29-548,-10 30-49,-5 38 474,-2 0 1,-12 59-1,12-87-1870,0 57 0,4-77-629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8.3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 54 1696,'0'0'8035,"0"-3"-8019,0 1 0,0-1 0,0 0-1,0 0 1,1 1 0,0-1-1,-1 0 1,2-2 0,7 1-69,0 0 1,-1 0-1,2 1 1,-1 0-1,0 0 1,0 1-1,1 1 1,-1 0-1,1 0 1,0 0-1,17 3 1,-12-2-296,-13 34-1531,-2-23 1786,1-6 63,-1 1 0,0-1 0,0 0 1,0 1-1,-1-1 0,0 0 1,0 0-1,0 1 0,0-1 0,-1 0 1,0 0-1,0 0 0,0-1 1,-1 1-1,0 0 0,-5 6 0,-20 19 32,-2-1-1,-60 45 0,0-2 29,78-62-78,7-5 394,22-4 8,312-1 1449,-329 1-1615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9.3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1464,'0'0'8511,"12"0"-8547,8 0-134,64 2 392,-79-2-722,1 1 1,0 0-1,-1 0 1,1 0-1,-1 1 0,1 0 1,-1 0-1,0 0 0,1 1 1,-1-1-1,6 6 1,-7-4-1080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9.7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55 1 1272</inkml:trace>
  <inkml:trace contextRef="#ctx0" brushRef="#br0" timeOffset="1">55 1 1272,'-54'126'5994,"60"-126"-5994,8 0 128,10 0 56,0 0-184,7 0-280,3 0-417,0 3-783,-7 0-712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30.4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0 252 2593,'0'0'6225,"5"-7"-5909,197-179-619,-197 181 272,0 2 25,-1-1-1,0 1 1,0-1-1,0 0 1,0 0-1,-1 0 1,1-1-1,-1 1 1,0-1-1,3-8 1,-6 12-57,-3 21-1489,-9 28 1539,-3 0 1,-1-1 0,-33 65 0,2-4 106,32-73-105,9-24-42,1 0 0,0 1 0,1-1 0,0 1 0,1 0 0,0 0 0,-1 17 0,5-28-80,0-1 1,-1 1-1,1-1 0,0 1 1,0-1-1,-1 0 0,1 1 1,0-1-1,0 0 0,0 0 1,-1 0-1,1 0 0,0 0 1,0 0-1,0 0 0,0 0 1,-1 0-1,1 0 0,2 0 1,-1-1-242,12 1-1139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30.9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 1 1488,'0'0'7125,"-12"22"-6823,-4-5-290,1 0-1,0 1 1,2 0-1,0 1 0,1 1 1,-16 35-1,22-44-41,-3 2-830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31.9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178 1 336,'0'0'2197,"1"10"-1935,1 2-110,-1 1 0,0-1 0,-1 0-1,-1 1 1,0-1 0,0 0 0,-1 1 0,-1-1-1,0 0 1,-4 12 0,4-19-135,2-1 0,-1 1 0,1 0 0,-1 0 0,1 0 0,1 1 0,-1-1-1,1 0 1,0 8 788,8-14-531,0 0 0,0 0 0,-1-1-1,13-4 1,23-4-304,-26 8-40,-1 1 0,1 1-1,33 3 1,-49-3 62,1 1 0,-1 0 0,1 0 1,-1-1-1,1 1 0,-1 0 0,0 0 0,1 0 0,-1 0 0,0 1 1,0-1-1,0 0 0,0 1 0,0-1 0,0 0 0,0 1 0,-1-1 1,1 1-1,0-1 0,-1 1 0,1 0 0,0 1 0,5 38 29,-6-25-15,1-4 22,-2 0 1,1 1-1,-1-1 0,-3 12 1,2-19-12,1 0-1,-1-1 1,0 1 0,0-1 0,-1 1-1,1-1 1,-1 0 0,0 0 0,0 0 0,0-1-1,-1 1 1,1-1 0,-6 4 0,2-2 38,0 0 0,0 0 0,-1-1 0,1-1 0,-1 1 0,0-1 0,0 0 0,0-1 0,-1 0 0,-8 1 0,-10 0 188,-48-1 0,50-3-135,19 1-76,1-1 0,0 1 1,-1-1-1,1-1 1,0 1-1,0-1 0,0 0 1,0 0-1,0 0 1,1-1-1,-1 0 0,-8-6 1,10 7-154,0-1-1,0 0 1,0 1-1,1-1 1,-1 0 0,1 0-1,-1 0 1,1-1 0,0 1-1,0-1 1,1 1 0,-1-1-1,1 1 1,0-1 0,0 0-1,0 0 1,0 0 0,0-4-1,15 5-4495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32.5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1200,'0'0'7949,"3"0"-7849,221 0 506,-128 0-6164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14.5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386 1 312,'0'0'1223,"-38"13"745,13 5-1974,1 1-1,1 1 1,1 1-1,1 1 0,-19 25 1,-19 20-39,44-52 24,0 2-1,1 0 0,-14 23 1,42-32-1540,14-17 1701,147-109-41,-123 81-87,13-12 29,-64 48-45,-9 10-237,-331 280 172,290-243 473,49-46-439,11 1 14,0-2 55,0 0-1,1 0 1,-1-1 0,0 0-1,0-1 1,0 0 0,-1-1 0,1 0-1,-1 0 1,14-9 0,185-123 109,-146 90-243,119-63-1,-176 106-9,-2 0-51,0 1 1,0 0-1,1 0 0,-1 1 1,1-1-1,0 1 0,-1 0 1,8-1-1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14.8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113 383 304,'0'0'940,"-18"21"-873,-57 61-59,56-62-28,25-21-236,10-5 295,-1 0 0,0-2 0,0 0 0,-1 0 0,19-15 1,-3 3-6,328-238-81,-261 186 66,24-18 73,-118 84-116,-23 23-346,-27 23 9,-5 4-164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16.2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1 621 704,'0'0'698,"30"-22"-248,202-147 145,-200 146-524,399-308 910,-375 289-951,-353 312-1705,272-248 1649,-38 33 6,2 2 1,-71 85 0,131-141 18,0 0 1,0 0-1,1 0 0,-1-1 1,0 1-1,1 0 1,-1 0-1,1 0 1,-1 0-1,1 0 0,-1 0 1,1 0-1,0 0 1,0 1-1,-1-1 0,1 0 1,0 2-1,0-3 0,1 0 0,-1 1 0,0-1 0,1 0 0,-1 1-1,0-1 1,1 0 0,-1 0 0,0 1 0,1-1 0,-1 0 0,1 0-1,-1 0 1,0 0 0,1 1 0,-1-1 0,1 0 0,-1 0 0,1 0-1,-1 0 1,1 0 0,-1 0 0,0 0 0,1 0 0,-1 0 0,1 0-1,0-1 1,5 0 37,-1 0-1,1-1 1,-1 0-1,0 0 1,10-5-1,269-189 528,-161 106-553,266-182 68,-355 243-75,-34 29-4,-4 2-121,-17 11 53,1 0-1,0 2 1,-19 18-1,-6 5-41,-25 18-109,-371 319 10,436-371 237,-7 8 47,1 0 0,0 0 0,-11 17 0,22-29-76,-1 0-1,1 0 1,0 0 0,0 1-1,0-1 1,-1 0 0,1 0-1,0 0 1,0 1 0,0-1-1,0 0 1,-1 0 0,1 1-1,0-1 1,0 0-1,0 1 1,0-1 0,0 0-1,0 0 1,0 1 0,0-1-1,0 0 1,0 1 0,0-1-1,0 0 1,0 0 0,0 1-1,0-1 1,0 0 0,0 1-1,1-1 1,-1 0 0,0 0-1,0 1 1,0-1 0,0 0-1,0 0 1,1 1-1,-1-1 1,0 0 0,0 0-1,1 0 1,-1 0 0,0 1-1,0-1 1,0 0 0,1 0-1,-1 0 1,0 0 0,1 0-1,-1 0 1,0 1 0,0-1-1,1 0 1,18 0-46,-17-1 68,7 0 7,0-1 0,0 0 0,0-1 0,0 0 1,0-1-1,-1 1 0,9-6 0,59-40 36,-49 30-35,147-103 64,208-191 1,-382 313-118,-19 18-271,-188 180-267,-1 2 571,192-185 68,12-11-33,-1 0 1,0 1 0,1-1 0,0 1 0,0 0-1,1 0 1,-1 0 0,1 0 0,0 0 0,-2 8-1,4-7-28,11-5 34,-2-2 24,-1 0 0,0-1 0,0 0 0,0 0 0,0 0 0,0-1 0,-1 0 0,1 0 0,7-6 0,63-43 187,-63 41-243,2 0-9,245-194-101,-299 243-91,3 2-1,1 2 1,2 1 0,-41 71-1,71-111 187,1 0-1,0 0 0,-1 0 1,1-1-1,0 1 0,1 0 1,-1 0-1,0 1 0,1-1 1,-1 5-1,14-7 16,-4-2 43,-1 0 1,0 0-1,0-1 0,0 0 0,0-1 0,0 0 0,0 0 0,-1-1 0,1 1 0,-1-2 0,0 1 0,12-11 0,8-8 1,41-45 0,-51 50-35,-11 13-16,-4 4-6,-1 0 0,0-1 0,1 1 0,-1 0 0,0 0 1,1-1-1,-1 1 0,0-1 0,0 1 0,0-1 0,0 1 0,-1-1 0,1 0 0,0 1 0,-1-1 0,1 0 0,-1 0 1,1-3-1,-1 4-143,-6 8-214,-22 26-105,-6 4-185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17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0 336,'0'0'11756,"0"30"-11603,0 2-289,0 2 195,3 33 0,-1-55-747,0 0 0,1 0 0,5 17 0,-3-18-3658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18.8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311 196 904,'0'0'1701,"6"-9"-1580,16-25 134,-16 25-39,-7 12-210,-1 1 0,1-1 1,-1 0-1,1 0 0,-1 0 0,0 0 1,-1 0-1,1 0 0,0 0 1,-1-1-1,-3 4 0,-5 6-5,-176 230 0,124-164 192,61-75-193,2-2-54,23-5 32,-11-2 64,0 0-1,0-1 1,-1 0-1,0-1 1,12-11-1,53-52 53,-65 60-82,334-334 940,-312 310-940,-43 50-1274,4-9 1144,-161 183-818,-92 112 809,258-299 132,-2 1 11,1-1 1,0 1-1,-1 0 1,1 0 0,1 0-1,-1 0 1,0 1-1,1-1 1,-1 0-1,1 1 1,0-1 0,-1 8-1,2-10-54,6-2 39,-1 0 18,1-1 1,-1 1-1,0-1 0,0-1 0,1 1 0,-1 0 0,-1-1 1,1 0-1,0 0 0,-1-1 0,0 1 0,5-6 0,7-3 0,66-57 3,75-80 0,-14 11 9,-70 74-17,-103 89-343,-40 44-1,34-31 197,-123 118-587,-175 185 849,323-328-42,4-7-7,0 2 1,0-1-1,1 1 0,0 0 0,1 0 0,0 1 0,0-1 0,0 1 0,-3 12 0,8-21-80,0 1 0,0-1 0,0 0 0,0 0 0,0 1 0,0-1-1,0 0 1,0 1 0,0-1 0,0 0 0,0 1 0,0-1 0,1 0-1,-1 1 1,0-1 0,0 0 0,0 0 0,0 1 0,1-1 0,-1 0-1,0 0 1,0 0 0,1 1 0,-1-1 0,0 0 0,0 0 0,1 0-1,-1 1 1,0-1 0,0 0 0,1 0 0,-1 0 0,0 0 0,1 0-1,-1 0 1,0 0 0,1 0 0,-1 0 0,0 0 0,1 0 0,-1 0-1,0 0 1,1 0 0,-1 0 0,0 0 0,0 0 0,1 0 0,-1 0-1,0 0 1,1-1 0,-1 1 0,2 0 17,7-2 25,0 0 1,0 0 0,0-1-1,0 0 1,-1 0-1,0-1 1,0 0 0,0 0-1,9-7 1,75-59 41,-46 33-62,355-306-99,-316 267 77,-73 63-20,-18 15-82,-24 18-31,-235 225-598,245-227 733,-47 40 212,-107 119 1,171-174-198,1-1-10,0 0 0,1 0 0,-1 0 1,1 0-1,-1 0 0,1 1 0,0-1 1,0 0-1,0 1 0,0-1 0,0 1 0,0-1 1,1 1-1,-1 3 0,8-5-3,-1-2 36,0 0 0,0 0 0,0 0 0,0-1 0,0 0 0,0 0 0,0 0 0,-1-1 0,11-6 0,52-39 168,-40 27-186,460-370-2,-474 379-20,-5 3-20,1 1 0,0 0 1,0 1-1,18-11 0,-37 25-135,-1 0 1,1 0-1,1 1 0,-16 16 0,-3 3 131,-124 107 17,-34 32-38,141-122 190,2 1-1,-36 52 1,76-94-131,0 0-8,-1-1 1,1 2-1,0-1 0,0 0 0,0 0 0,0 1 1,1-1-1,-1 1 0,1-1 0,0 1 1,0 0-1,0-1 0,0 6 0,1-8-6,0-1-1,0 0 0,0 0 1,0 0-1,0 0 0,0 0 1,0 1-1,0-1 1,0 0-1,0 0 0,0 0 1,0 0-1,0 0 0,0 1 1,0-1-1,0 0 1,0 0-1,0 0 0,0 0 1,0 0-1,0 0 0,1 1 1,-1-1-1,0 0 1,0 0-1,0 0 0,0 0 1,0 0-1,0 0 0,0 0 1,0 0-1,0 1 1,1-1-1,-1 0 0,0 0 1,0 0-1,0 0 1,0 0-1,0 0 0,1 0 1,-1 0-1,0 0 0,0 0 1,0 0-1,0 0 1,0 0-1,0 0 0,1 0 1,-1 0-1,0 0 0,0 0 1,0 0-1,0 0 1,0 0-1,1 0 0,-1 0 1,0-1-1,2 1 12,5-1 14,0-1 1,0 0-1,0 0 1,0-1-1,-1 0 0,1 0 1,-1-1-1,7-4 1,55-43-23,-31 22-14,453-367-468,-470 380 495,-22 23-28,-29 28 0,-77 66 20,0-2 40,-143 169 1,247-262-134,7-5-9,14-8 71,12-11 45,-1-2 0,0-2 0,28-27 0,-2 2-22,38-28-42,1 1 365,116-122 0,-187 177-270,-16 15 532,-164 150-662,64-55 2,63-62 44,-71 69 10,89-83 21,0-1 0,1 2 0,1 0 0,0 0 0,-8 18 0,19-33-5,-1-1 1,1 0 0,0 1-1,-1-1 1,1 1-1,0-1 1,0 1 0,-1-1-1,1 1 1,0-1-1,0 1 1,0-1 0,-1 1-1,1-1 1,0 1-1,0-1 1,0 1 0,0-1-1,0 1 1,0-1 0,0 1-1,0-1 1,1 1-1,-1 0 1,0-1 0,0 1-1,0-1 1,0 1-1,1-1 1,-1 1 0,0-1-1,1 0 1,-1 1-1,0-1 1,1 1 0,-1-1-1,0 0 1,1 1 0,-1-1-1,1 0 1,-1 1-1,0-1 1,1 0 0,-1 1-1,1-1 1,-1 0-1,1 0 1,-1 0 0,1 0-1,0 0 1,-1 1 0,1-1-1,3 0 5,-1 0 1,0-1-1,0 1 1,0-1-1,1 1 0,-1-1 1,0 0-1,4-1 0,13-9 17,0 0 0,-1-2-1,33-26 1,-12 9-56,15-14-115,-1-2 0,-3-2 0,70-83 0,-116 124 27,-9 9-397,-12 11-411,13-11 950,-31 27-783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1.4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11 109 144,'0'0'2172,"0"-5"-1935,0 3-180,1 1-34,-1-1-1,0 1 1,0 0 0,0-1-1,0 1 1,0 0-1,0-1 1,-11-19 2940,11 21-2938,1 53-127,3 1 0,11 56 0,1 13-79,-5 1-1,-6 126 1,-1-13-307,15 13 204,-17-229 155,1-1 1,8 32-1,-10-52 134,-1 0-1,0 0 1,0 0-1,0 0 1,0 0-1,0-1 0,0 1 1,0 0-1,0 0 1,1 0-1,-1 0 0,0 0 1,0 0-1,0 0 1,0 0-1,0 0 1,0 0-1,1 0 0,-1 0 1,0 0-1,0 0 1,0 0-1,0 0 0,0 0 1,1 0-1,-1 0 1,0 0-1,0 0 1,0 0-1,0 0 0,0 1 1,0-1-1,0 0 1,1 0-1,-1 0 1,0 0-1,0 0 0,0 0 1,0 0-1,0 0 1,0 0-1,0 1 0,0-1 1,0 0-1,0 0 1,0 0-1,0 0 1,0 0-1,1 0 0,-1 1 1,0-1-1,0 0 1,0 0-1,0 0 0,0 0 1,0 0-1,0 0 1,0 1-1,2-12 270,-2-907-1059,10 757 726,0 15-114,-3 338-371,-24 338 589,-20 320 183,37-841-228,0 0 0,1 0 0,0 0 1,1 0-1,3 9 0,-5-16 4,0-1-1,0 0 1,1 0 0,-1 1-1,0-1 1,1 0 0,-1 0-1,1 1 1,0-1 0,-1 0-1,1 0 1,0 0 0,0 0-1,0 0 1,0 0 0,0 0-1,0 0 1,0-1 0,0 1-1,0 0 1,0 0 0,0-1-1,0 1 1,0-1 0,1 1-1,-1-1 1,0 1 0,0-1 0,1 0-1,-1 0 1,0 0 0,1 0-1,-1 0 1,0 0 0,1 0-1,-1 0 1,0 0 0,0 0-1,1-1 1,-1 1 0,0 0-1,0-1 1,3-1 0,-2 0 55,1 0 0,0 0 1,0 0-1,-1-1 0,0 0 1,1 1-1,-1-1 0,0 0 1,0 0-1,-1 0 0,1 0 1,2-7-1,4-7 114,24-43-73,-4-2 1,-2-1-1,-2-1 1,-4-1-1,-3-1 1,18-130-1,-17-4-663,-8-209-1,-11 349 485,-4-1 0,-2 0 1,-21-82-1,25 136-361,1 10 313,1 11 41,4 300-136,-6 320 477,-8-365 238,14-318 430,51-198-1114,-8 47-382,-17 42-176,-7-2 0,-7 0 1,-7-205-1,-8 359 811,-4-49 397,3 52-379,0-1 0,1 1 1,-1-1-1,-1 1 0,1 0 0,0-1 0,-1 1 0,1 0 0,-1 0 0,0 0 1,0 0-1,-5-4 0,7 7-82,0 0 1,0 0-1,0 0 1,0 0-1,0 0 1,-1-1 0,1 1-1,0 0 1,0 0-1,0 0 1,0 0-1,-1 0 1,1 0-1,0 0 1,0 0-1,0 0 1,-1 0 0,1 0-1,0 0 1,0 0-1,0 0 1,0 0-1,-1 0 1,1 0-1,0 0 1,0 0-1,0 0 1,0 0-1,-1 1 1,1-1 0,0 0-1,0 0 1,0 0-1,0 0 1,-1 0-1,1 0 1,0 1-1,0-1 1,0 0-1,0 0 1,0 0 0,0 0-1,0 0 1,0 1-1,0-1 1,-1 0-1,1 0 1,0 0-1,0 1 1,0-1-1,0 0 1,0 0-1,0 1 1,-3 13-85,3-10 73,-7 51-12,2 88-1,3-38 16,-53 559 147,9-155 303,42-343-133,4-164-308,0 0 0,0 0 1,0 0-1,0 0 0,0 0 0,1 0 0,-1 0 0,1 0 0,-1 0 0,1 0 1,0 0-1,0 0 0,1 2 0,-1-3 6,0 0 1,-1-1-1,1 1 0,-1-1 1,1 1-1,0-1 0,-1 0 1,1 1-1,0-1 1,0 0-1,-1 1 0,1-1 1,0 0-1,0 0 0,0 0 1,-1 1-1,1-1 0,0 0 1,0 0-1,0 0 1,-1-1-1,1 1 0,1 0 1,2-1 30,-1-1 1,0 1 0,1-1-1,-1 0 1,0 0 0,0 0-1,0 0 1,0 0-1,0-1 1,0 1 0,-1-1-1,1 0 1,1-3 0,25-37 94,-3 0-1,-1-1 1,-3-2 0,32-90 0,42-206-80,-96 341-51,144-723-1016,-137 654 936,-2-73 0,-5 141 20,-8 30-332,-38 276 303,34-197 96,-18 156 393,7 446-1,23-705-379,4 41-46,-3-44 35,-1 0 0,0 0 0,0 1 0,0-1 0,1 0 1,-1 0-1,0 0 0,1 0 0,-1 0 0,1 1 0,-1-1 1,1 0-1,0 0 0,0 0 0,-1 0 0,1-1 0,0 1 0,0 0 1,0 0-1,0 0 0,0-1 0,0 1 0,0 0 0,0-1 1,0 1-1,0-1 0,0 1 0,1-1 0,0 1 0,-1-2 34,0 1-1,0 0 0,-1-1 0,1 1 1,0 0-1,0-1 0,0 1 0,-1-1 1,1 0-1,0 1 0,0-1 0,-1 1 1,1-1-1,-1 0 0,1 0 1,-1 1-1,1-1 0,-1 0 0,1 0 1,-1 0-1,0 1 0,1-3 0,9-25 93,-7 17-71,190-681-1595,-173 595 407,11-130 0,-24 127 425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2.7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58 361 104,'0'46'272,"0"330"318,-2-181-283,5 236 232,-3-407-518,2 0-1,1-1 0,0 1 1,2-1-1,1 1 0,1-1 1,10 25-1,-16-47-4,0 1 1,-1 0-1,1 0 1,0-1-1,0 1 0,0-1 1,0 1-1,0-1 1,1 1-1,-1-1 0,0 0 1,1 0-1,-1 1 1,2 0-1,-2-2 13,-1 0 1,1 0-1,-1 0 1,1 0-1,-1 0 1,0 0-1,1-1 1,-1 1-1,1 0 0,-1 0 1,1 0-1,-1 0 1,1-1-1,-1 1 1,0 0-1,1 0 1,-1-1-1,0 1 0,1 0 1,-1-1-1,0 1 1,1 0-1,-1-1 1,0 1-1,0-1 1,1 1-1,-1 0 0,0-1 1,0 1-1,0-1 1,1 1-1,-1-1 1,3-9 136,-1 1 0,0 0 0,1-17 0,13-113-156,38-455-688,-45 23-1491,-9 552 2158,2-12 58,-3 1 1,0 0-1,-2 0 0,-1 0 1,-1 0-1,-16-48 0,22 104-605,-3-11 527,12 363 16,9 253 640,-10-170 60,-8-419-634,-2-24-32,2 0-1,0 0 0,1 0 1,0 0-1,2 0 0,17 27 1860,-21-46-1841,6-15 203,9-56-111,8-104-1,-13 93-106,24-459-832,-38 1-1317,4 534 2113,-6-99-112,5 94 153,-1 1 1,0-1-1,-1 1 0,0 0 1,-1 0-1,-8-18 0,3 17 145,4 13-195,2 23-102,1 261 53,10 500 336,-7-764-257,13 192 144,-10-178-126,2 1 0,1-1 1,22 61-1,-27-89-18,-2-6-4,0 0 0,1 1 0,-1-1 0,1 1 0,-1-1 0,1 0 0,-1 0 0,1 1 0,0-1 0,0 0 0,-1 0 0,1 0 0,0 1 0,0-1 0,0 0 0,0 0 0,0 0 0,2 1 0,-2-10 1096,6-307-884,-6-228-2571,-10 467 2167,-3-1 0,-3 2 0,-4 0 0,-3 1 0,-52-120-1,67 179 276,1 1 100,0 0-1,0 0 1,-14-18 0,20 32-182,0-1 0,0 0 0,-1 1 0,1-1 0,0 1 0,-1-1 0,1 1 0,-1-1 0,1 1 0,-1-1 0,1 1 0,-1-1 0,1 1 0,-1-1 1,1 1-1,-1 0 0,1-1 0,-1 1 0,0 0 0,1-1 0,-1 1 0,1 0 0,-1 0 0,0 0 0,1 0 0,-1 0 0,0-1 0,1 1 0,-1 0 0,0 0 1,1 1-1,-1-1 0,0 0 0,1 0 0,-1 0 0,0 0 0,1 1 0,-1-1 0,0 0 0,1 0 0,-1 1 0,1-1 0,-1 1 0,1-1 0,-1 0 1,1 1-1,-1-1 0,1 1 0,-1-1 0,1 1 0,0-1 0,-1 1 0,1 0 0,0-1 0,-1 1 0,1-1 0,0 1 0,0 0 0,-1-1 0,1 1 1,0 1-1,-9 56-60,3 0 1,1 70 0,0 6 62,-83 600 928,58-573-445,19-109-339,10-98 3428,0-52-3900,9 9 159,23-94-1,-1 6-533,26-394-3483,-49 500 3538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3.1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288 44 256,'-7'41'539,"-44"284"270,2 38 118,49-362-883,0-1 0,0 1 0,0-1 0,0 1 0,0-1 1,0 0-1,-1 1 0,1-1 0,0 0 0,0 1 0,-1-1 0,1 1 0,0-1 0,0 0 0,-1 1 0,1-1 0,0 0 0,-1 0 0,1 1 0,0-1 0,-1 0 0,1 0 0,0 0 1,-1 1-1,1-1 0,-1 0 0,1 0 0,0 0 0,-1 0 0,1 0 0,-1 0 0,1 0 0,-1 0 0,1 0 0,0 0 0,-1 0 0,1 0 0,-1 0 0,1 0 0,-1 0 1,1 0-1,0 0 0,-1-1 0,1 1 0,-1 0 0,1 0 0,-17-11 467,11 2-492,1 0 0,0 0 0,0-1 0,1 0 0,0 1 0,-5-19 0,-10-67-234,17 81 164,-69-464-2831,53 380 1680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3.4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93 0 40,'0'0'-12,"-9"32"169,1-5-77,-5 18 136,2-1 0,-10 89 1,10 395 564,12-341-764,-1 11 1764,2-429-2034,-5-265-2052,-4 401 1823,-5 12 29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3.7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1 0 232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5.8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311 0 232,'-117'26'437,"87"-19"-358,27-2-98,3 1 21,-9 45 125,3 1 0,-1 84 0,4-52 44,-25 703 552,27-727-709,0 24 529,1-70 511,0-56-586,1-137-511,-27-584-2008,24 746 2075,0 1 0,-1 0 1,-1 0-1,-1 0 0,0 0 0,-14-26 0,19 41-30,0 1-1,-1 0 1,1 0-1,0 0 0,0 0 1,0 0-1,0 0 0,0 0 1,0 0-1,-1 0 0,1-1 1,0 1-1,0 0 0,0 0 1,0 0-1,-1 0 1,1 0-1,0 0 0,0 0 1,0 0-1,0 0 0,0 0 1,-1 0-1,1 0 0,0 0 1,0 0-1,0 0 0,0 1 1,0-1-1,-1 0 0,1 0 1,0 0-1,0 0 1,0 0-1,0 0 0,0 0 1,0 0-1,-1 0 0,1 1 1,0-1-1,0 0 0,0 0 1,0 0-1,0 0 0,0 0 1,0 0-1,0 1 1,0-1-1,0 0 0,0 0 1,0 0-1,0 0 0,0 1 1,-1-1-1,1 0 0,-2 11-59,0 1 0,1-1 1,0 0-1,1 1 0,2 19 0,-1 7 57,-2 142 39,2 185 234,26-4-39,-8-263-204,-16-86-41,0-1 0,1 0 0,1 0 0,0 0 0,0 0 0,8 10 0,-13-21 27,0 0-1,0 0 0,0 0 0,0 1 0,1-1 0,-1 0 0,0 0 1,0 0-1,0 0 0,0 0 0,0 0 0,0 0 0,0 0 0,0 0 1,0 0-1,0 0 0,0 1 0,0-1 0,1 0 0,-1 0 0,0 0 1,0 0-1,0 0 0,0 0 0,0 0 0,0 0 0,0 0 0,0 0 1,1 0-1,-1 0 0,0 0 0,0 0 0,0 0 0,0 0 0,0 0 1,0 0-1,0 0 0,0 0 0,1 0 0,-1 0 0,0 0 1,0 0-1,0-1 0,0 1 0,0 0 0,0 0 0,0 0 0,0 0 1,0 0-1,0 0 0,1 0 0,-1 0 0,0 0 0,0 0 0,0 0 1,0-1-1,0 1 0,0 0 0,0 0 0,0 0 0,0 0 0,0 0 1,0 0-1,0 0 0,2-14 141,-1-19-83,-1 30-33,0-62 35,1-85-30,-20-150 1,15 278-57,-1 0 0,-9-27 0,14 49 12,0 1-1,0-1 1,0 0 0,0 0 0,0 0 0,-1 1 0,1-1 0,0 0 0,0 0 0,0 0 0,0 0 0,-1 1 0,1-1 0,0 0 0,0 0 0,0 0 0,-1 0 0,1 0 0,0 0 0,0 0 0,-1 0 0,1 0 0,0 0 0,0 0 0,0 0 0,-1 0 0,1 0 0,0 0 0,0 0 0,-1 0 0,1 0 0,0 0 0,0 0 0,0 0-1,-1 0 1,1 0 0,0 0 0,0 0 0,-1 0 0,1-1 0,0 1 0,0 0 0,0 0 0,0 0 0,-1 0 0,1 0 0,0-1 0,0 1 0,0 0 0,0 0 0,0 0 0,0-1 0,-1 1 0,1 0 0,0 0 0,0-1 0,0 1 0,0 0 0,0 0 0,0 0 0,0-1 0,0 1 0,0 0 0,0 0 0,0-1 0,0 1 0,0 0-1,0 0 1,0-1 0,-6 19-296,0 30 278,3-1 1,3 72 0,1-48 9,-1-61 14,5 126-7,-3-117 7,1 0 0,1-1-1,1 1 1,1-1 0,8 19 0,-9-24-4,2 0 1,0-1-1,0 1 1,1-1 0,1-1-1,0 0 1,0 0-1,1-1 1,0 0 0,1-1-1,0 0 1,1 0-1,18 9 1,-11-9 58,-1-1 1,1-1-1,1 0 1,-1-2-1,1 0 1,0-1-1,0-1 1,38 1-1,-2-3 116,19 2-5,80-8 1,-122 0-317,0-1 1,0-2-1,31-12 1,-63 20 137,0-1-1,0 0 0,-1 0 1,1 1-1,0-1 1,-1 0-1,1 0 1,0 0-1,-1 0 1,1 0-1,-1 0 1,0 0-1,1 0 1,-1 0-1,0 0 1,0 0-1,1 0 1,-1 0-1,0 0 1,0 0-1,0 0 1,0 0-1,0 0 1,0 0-1,-1-1 1,1-1 15,0 1 1,-1-1 0,1 0 0,-1 1 0,0 0 0,1-1 0,-1 1 0,0-1 0,-1 1 0,-1-4 0,-4-1 5,-1 0-1,0 0 1,0 1 0,-1 0 0,0 0-1,0 1 1,0 0 0,-1 0 0,1 1-1,-1 1 1,0-1 0,0 2-1,-1-1 1,-11 0 0,-19-2-37,-1 3-1,-52 2 1,41 1-35,23 1 139,1 0-1,-1 2 0,0 2 1,1 0-1,-52 20 0,78-25-68,0 0 0,0 1 0,0-1 0,0 1 0,0 0 0,1 0 0,-1 0 0,1 0 0,-1 0-1,1 0 1,0 1 0,-1-1 0,1 1 0,1 0 0,-1-1 0,0 1 0,-1 3 0,1 0-37,0 0 1,0 0-1,1 1 1,-1-1-1,1 0 0,1 1 1,-1 10-1,2-16 25,-1 1 0,1-1-1,0 0 1,-1 0-1,1 0 1,0 1-1,0-1 1,0 0-1,0 0 1,0 0 0,0 0-1,0-1 1,0 1-1,0 0 1,0 0-1,1 0 1,-1-1 0,0 1-1,0-1 1,1 1-1,-1-1 1,0 0-1,1 1 1,-1-1 0,0 0-1,1 0 1,1 0-1,51 6 12,-44-6-10,349 5 73,-206-7 462,-171 2-512,-41 0-177,0 2 0,-76 12 0,-22 13-958,-135 28 1154,268-49 659,0-1-1,-1-2 0,-29 2 297,75 2-2052,9 0 1082,-1-1-1,1-1 1,46 2 0,95-7 144,-77-1-45,571 1-160,-603 3 921,-65-4-752,0 0-1,0 1 0,0-1 1,0-1-1,1 1 1,-1 0-1,0-1 0,-4-2 1,-8-5-50,-13-3-159,-1 0 0,0 2 0,0 1 0,-1 2 0,0 1 0,0 1 0,-43-1 0,-290 14-2415,285-7 2630,79-25-86,3 21-50,0 0 0,1 1 0,-1-1 1,1 1-1,-1 0 0,1 0 0,0 1 0,0-1 0,0 1 0,8-1 0,-3 0-6,86-13-329,26-6-533,-111 18 788,1 0-1,-1-1 0,1 0 1,-1-1-1,-1-1 0,1 0 1,18-13-1,-27 16 114,0 1 0,1 0 0,-1-1 0,0 1 0,0-1 0,-1 0-1,1 1 1,-1-1 0,1 0 0,-1 0 0,0 0 0,0 0 0,0-1 0,0 1 0,0-5 0,-2-52 605,1 50-575,-1 5-43,-1 0 1,1 0 0,-1 0 0,1 0 0,-1 0-1,-1 1 1,1-1 0,-1 1 0,0 0 0,0-1-1,0 1 1,0 0 0,-8-6 0,-2-2-44,0 1 0,-1 0 0,-16-9 0,-72-34-823,51 32 259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6.9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28 695 488,'0'0'1144,"-5"-8"-1097,-13-22-39,13 22-27,5 5-137,0 0 209,0 0 1,0 0-1,0 0 0,1 0 0,-1 0 1,1 0-1,0 0 0,0 0 0,0 0 1,0 0-1,0 0 0,1 0 0,-1 1 1,1-1-1,0 0 0,-1 1 0,1 0 1,1-1-1,-1 1 0,0 0 0,0 0 1,1 0-1,-1 0 0,6-2 0,211-142 97,-192 130-131,0 2 1,2 1-1,-1 1 0,2 1 0,-1 2 0,44-8 0,-23 12-191,1 3 0,50 3 0,-15 1-96,-86-3 278,-1-1 0,1 1 0,-1 0 0,1 0 0,-1 0 0,0 0 0,1 0 0,-1 0 0,0 0 0,0 1 0,1-1 0,-1 0 0,0 0 0,0 0 0,0 1 0,0-1 0,0 1 0,0-1 0,0 1 0,-3-2 0,-28-10-125,23 9 63,-63-19-510,-80-14 1,80 21 866,-89-31 1,6-8 659,155 54-964,0 0-1,-1 0 1,1 0-1,0 0 1,0 0-1,-1 0 1,1 0-1,0 0 1,0 0-1,-1-1 1,1 1-1,0 0 1,0 0-1,-1 0 1,1 0-1,0-1 1,0 1-1,0 0 1,0 0-1,-1-1 1,1 1-1,0 0 1,0 0-1,0-1 1,0 1-1,0 0 1,0 0-1,0-1 1,0 1-1,-1 0 1,1 0 0,0-1-1,0 1 1,0 0-1,0 0 1,1-1-1,-1 1 1,0 0-1,0-1 1,0 1-1,0 0 1,0 0-1,0-1 1,0 1-1,0 0 1,0 0-1,1-1 1,-1 1-1,0 0 1,0 0-1,0 0 1,1-1-1,-1 1 1,0 0-1,0 0 1,0 0-1,1 0 1,-1 0-1,0-1 1,12-8 10,12 0 17,-1 0 0,2 1 1,32-5-1,-41 9 0,50-7-13,1 2-1,-1 4 1,92 4 0,-74 2 1,124-16 0,-162 8-18,-3 0-75,73-3 0,-115 10 45,-7 0-36,-16 0-77,1 0 1,-1 2 0,-41 8-1,-9 7-259,-2-4 0,1-2 0,-2-4 0,-76-3 0,112-4 169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7.2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1 360,'0'0'127,"9"0"-437,458 22 374,-347-10-31,61 9-290,-156-18 240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7.6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376 75 176,'0'0'1248,"-150"-56"-1600,102 50 104,-14 3-112,8 0 96,-8-3 64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19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6057,'0'0'4617,"40"0"-4561,-21 0-48,-1 0 40,1 0-40,3 0-8,4 0-216,7 0-560,0 0-1112,-11 0-793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3.7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240 27 32,'10'4'7366,"-15"-1"-7352,0-1 1,0 0-1,1 0 1,-1-1 0,-1 1-1,1-1 1,0 0 0,0 0-1,-10 0 1,-21 5 35,26-3-70,0 2 1,0 0-1,1 0 0,-1 1 1,1 0-1,0 0 1,1 1-1,-1 0 1,2 1-1,-1 0 0,1 0 1,0 1-1,0-1 1,1 2-1,1-1 1,-1 1-1,-3 10 1,6-9-44,1 1 0,1-1 1,0 1-1,0 0 1,2 16-1,-1-7 61,1-20 3,-1 1-1,1 0 0,-1-1 1,1 1-1,0-1 1,0 1-1,0-1 0,0 1 1,0-1-1,0 0 1,0 0-1,0 1 1,1-1-1,-1 0 0,0 0 1,1 0-1,-1 0 1,1 0-1,-1-1 0,3 2 1,34 14 15,-37-15-16,7 2 4,-1-1-1,1 0 0,0 0 0,0-1 0,0 0 0,-1 0 1,1 0-1,0-1 0,0-1 0,0 1 0,0-1 0,0-1 1,0 1-1,-1-1 0,1-1 0,-1 1 0,1-1 0,-1-1 0,0 1 1,0-1-1,0-1 0,-1 1 0,1-1 0,-1 0 0,0 0 1,-1-1-1,1 0 0,-1 0 0,8-13 0,-9 12 47,-1 0 1,0-1-1,0 1 0,-1-1 1,0 0-1,-1 0 0,0 0 1,0 0-1,0 0 0,-1 0 0,0 0 1,-1 1-1,-2-13 0,-6 0 53,8 18-99,-1 0 0,1-1 0,0 1-1,0 0 1,0 0 0,0-1 0,0 1 0,1 0 0,-1-1 0,1-2 0,-1 2 4,1 1 0,0-1 1,-1 0-1,0 1 0,1-1 0,-1 1 1,0 0-1,0-1 0,0 1 1,-1 0-1,1 0 0,-1-1 0,1 1 1,-1 0-1,0 1 0,1-1 1,-1 0-1,0 0 0,0 1 1,0-1-1,0 1 0,-3-2 0,3 3 190,40 0-497,6 1 354,-18 0 5,38-3 0,-57 2-82,0-1-1,0-1 1,0 1-1,0-1 1,0-1-1,0 1 1,0-1 0,-1 0-1,12-8 1,-1-13-2810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5.4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144 16 760,'-1'-1'6658,"0"1"-6660,1 0 0,0 0 0,0-1 1,-1 1-1,1 0 0,0 0 0,0 0 1,0 0-1,-1 0 0,1 0 0,0 0 1,0 0-1,-1 0 0,1 0 1,0 0-1,0 0 0,-1 0 0,1 0 1,0 0-1,-1 0 0,1 0 0,0 0 1,0 0-1,-1 0 0,1 0 0,0 0 1,0 0-1,0 0 0,-1 0 0,1 1 1,0-1-1,0 0 0,-1 0 0,1 0 1,0 1-1,-8 8 5,1 0 0,1 1 0,0 0 0,0 1 1,-8 21-1,0-3 2,-3 5 10,-22 59 1,31-77-8,7-14-13,0 0 0,0 0-1,0 0 1,0 0 0,0 0 0,0 0 0,1 0 0,-1 0 0,1 0 0,-1 4 0,1-5 34,2-21 110,12-20-202,3 1 0,1 1 1,1 0-1,45-64 0,-63 101 43,0 0 7,-1 0 0,1-1-1,0 1 1,0 0 0,0 0 0,0 0-1,0-1 1,0 1 0,0 0 0,1 0-1,-1 1 1,0-1 0,0 0 0,1 0-1,1 0 1,-3 22-536,0-6 568,1-1 0,1 0 0,6 24 0,-6-27-11,13 39 16,-11-37-14,0 0 1,0 0-1,-1 1 0,2 21 1,-5-33-23,0 0 1,1-1 0,0 1-1,-1-1 1,1 1 0,0-1-1,0 1 1,0-1 0,0 1-1,0-1 1,0 0 0,0 1-1,0-1 1,1 0 0,-1 0-1,0 0 1,1 0 0,-1 0-1,4 1 1,-5-2-138,6-8-636,-5-30-1068,-1 20 360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6.0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0 312,'0'0'4756,"30"10"-4365,131-1-3261,-140-9 865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7.1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1872,'0'0'8318,"22"0"-8280,52-2-33,-24 0-1211,59 6-1,-108-4 1037,0 0 0,0 1 0,0-1 0,0 0 0,0 1-1,0-1 1,0 0 0,0 1 0,0-1 0,0 1 0,0 0 0,0-1-1,-1 1 1,1 0 0,0-1 0,0 1 0,-1 0 0,1 0-1,-1 0 1,1-1 0,-1 1 0,1 0 0,-1 0 0,1 0 0,-1 0-1,0 0 1,1 0 0,-1 2 0,1 3-2356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7.4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0 728,'0'0'5097,"7"0"-5097,3 0 8,14 0 272,6 0-40,1 0-120,7 0-120,9 0-432,-16 0-848,3 0-544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8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237 11 1304,'0'0'4543,"-4"-1"-4334,-8-2-101,-1 1 0,1 0 0,-1 1-1,1 0 1,-25 2 0,11-1-107,22 0-6,0 1 0,1 0 0,-1-1 0,0 1 0,1 0 0,-1 1 0,0-1 0,1 0 0,-1 1 0,1 0 0,0 0 0,0 0 0,0 0 0,0 1-1,0-1 1,0 1 0,0 0 0,1 0 0,-1 0 0,1 0 0,0 0 0,0 0 0,0 1 0,0-1 0,-1 5 0,-2 5-50,0 0-1,1 0 1,1 0-1,0 1 1,-1 21-1,2-24 41,1-3-26,0 0 0,1-1 0,0 1 1,0 0-1,1 0 0,1 10 0,-1-16 41,-1 0 0,1 0 0,0-1 0,0 1 0,0 0 0,0-1 0,0 1 0,0-1 0,0 1 0,1-1 0,-1 1 0,0-1 0,1 0 0,-1 0 0,1 0 0,-1 0 0,1 0 0,0 0 0,0 0 0,-1 0 0,1 0 0,0-1 0,0 1 0,0-1 0,0 0 0,-1 1 0,1-1 0,0 0 0,0 0 0,0 0 0,2-1 0,14 2 225,-5-1-88,0 0-1,0 0 1,-1-2-1,19-3 1,-27 4-120,0 0 1,-1 0 0,1-1-1,-1 1 1,0-1 0,0 0-1,1 0 1,-1 0 0,0 0-1,0-1 1,-1 1 0,1-1-1,-1 0 1,1 1 0,-1-1-1,0-1 1,0 1 0,0 0 0,3-7-1,-1-3-72,0 0 0,-1 0-1,0 0 1,-1-1 0,-1 1-1,0-1 1,-2-21 0,1 28 30,-3-1 24,0 1 0,-1-1 0,0 0 0,-1 1 0,-7-10 0,12 16-5,0 1-1,0 0 1,0 0 0,-1 0-1,1-1 1,0 1 0,0 0 0,0 0-1,0 0 1,0-1 0,0 1 0,0 0-1,0 0 1,0-1 0,0 1 0,0 0-1,0 0 1,0 0 0,0-1 0,0 1-1,0 0 1,0 0 0,1-1 0,-1 1-1,0 0 1,0 0 0,0 0 0,0-1-1,0 1 1,0 0 0,1 0-1,-1 0 1,0 0 0,0 0 0,0-1-1,0 1 1,1 0 0,-1 0 0,0 0-1,0 0 1,0 0 0,1 0 0,-1 0-1,0 0 1,0-1 0,1 1 0,-1 0-1,0 0 1,0 0 0,0 0 0,1 0-1,-1 0 1,27-3 26,44 2 437,-54 1-352,180-3-1179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0.1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2 1304,'0'0'6156,"1"0"-6103,-1 0-1,0-1 1,1 1-1,-1 0 0,0 0 1,1 0-1,-1 0 1,0 0-1,1 0 1,-1 0-1,0 0 1,1 0-1,-1 0 0,0 0 1,1 0-1,-1 0 1,0 0-1,1 0 1,-1 0-1,0 0 1,1 0-1,-1 0 0,0 1 1,1-1-1,-1 0 1,0 0-1,1 0 1,-1 1-1,0-1 1,1 0-1,-2 7-53,0 0 0,0 0-1,-1 0 1,1 0 0,-5 9 0,3-9-11,1 0 0,0 1 0,0-1 0,1 1 0,-1 11 0,-2 35-110,2-26-992,1-1-3696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1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16 960,'0'0'5057,"18"-12"-4321,134 9-944,-152 34-996,0-29 1206,-1 0 0,1-1 0,-1 1 0,0 0-1,0 0 1,0 0 0,0-1 0,0 1 0,0-1 0,0 1 0,0-1-1,-1 1 1,1-1 0,-1 0 0,1 1 0,-1-1 0,-3 2 0,-37 22 62,25-16-55,-58 25-344,72-32 330,3-1 10,246-4-68,-244 2 53,-1 1-1,1 0 1,-1 0-1,1 0 0,-1 1 1,1-1-1,-1 0 0,0 0 1,1 1-1,-1-1 1,1 1-1,-1-1 0,0 1 1,1 0-1,-1-1 0,0 1 1,0 0-1,1 0 1,-1 0-1,0 0 0,0 0 1,0 0-1,0 0 1,0 0-1,1 2 0,-1 1 9,0 0 0,0 0 0,0 1 0,0-1 0,-1 0 0,1 0 0,-1 0 0,0 5 0,-1-8 21,1 0 0,0 1 0,-1-1 0,1 0 0,-1 0 0,1 0 0,-1 0 0,0 0 0,1 0 0,-1 0 0,0 0 0,0 0 0,0 0 0,0-1 0,0 1 0,0 0 0,0-1 0,0 1 1,-1 0-1,-27 14 189,17-9-144,-14 7 5,-1-2-1,0-1 1,-32 8-1,0 0-43,51-16-51,0 0-1,0-1 1,0 0 0,0 0-1,-14-1 1,15 0-254,7-34-3270,3 25 2054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2.0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3545,'0'0'6196,"27"0"-6204,-21 0 1,44 0-201,-1 1 1,57 10-1,-75-6-299,-24-5 100,0 1 0,0 0 0,0 1 0,0-1 1,0 2-1,0-1 0,-1 0 0,1 1 0,6 4 1,-9-3-1103,-3 2-110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2.3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4 864,'0'0'3328,"7"0"-3046,170-2 1728,17 1-5335,-173 1 1726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20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10 3929,'0'0'4925,"9"-2"-4505,14-1 11,41-2-1,-63 6-440,0 0 0,0 0 0,0 1-1,-1-1 1,1 0 0,0 0 0,-1 1-1,1-1 1,-1 0 0,1 1 0,-1-1-1,1 1 1,-1-1 0,0 0-1,0 1 1,0-1 0,0 1 0,0-1-1,0 1 1,-1 1 0,-2 37-208,0-33 210,-1 0 0,1-1 0,-2 1 0,1-1 0,-1 0 0,0-1 0,0 1 0,-1-1 1,1 0-1,-1 0 0,0-1 0,-13 8 0,-19 16 3,33-22 5,5-5 12,0-1 0,0 1 0,0-1 0,0 1 1,0-1-1,0 0 0,0 1 0,0-1 0,1 1 0,-1-1 0,0 1 0,0-1 0,0 0 0,0 1 1,1-1-1,-1 1 0,0-1 0,0 0 0,1 1 0,-1-1 0,0 0 0,1 0 0,-1 1 1,0-1-1,1 0 0,-1 0 0,1 1 0,-1-1 0,0 0 0,1 0 0,-1 0 0,1 1 0,-1-1 1,0 0-1,2 0 0,16 4 64,-16-4-34,48 10 126,-11-3-1467,48 14 0,-68-14-1562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2.9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4 1664,'0'0'5671,"48"-3"-4846,-33 3-833,1 1 0,-1 1-1,1 0 1,-1 1-1,0 1 1,0 0-1,0 1 1,-1 1 0,0 0-1,0 1 1,0 0-1,-1 1 1,0 1-1,0 0 1,-1 1 0,0 0-1,-1 1 1,12 14-1,-21-22-3,1 1-1,-1 0 1,-1 0-1,1-1 1,0 1-1,-1 0 0,0 0 1,0 1-1,0-1 1,-1 0-1,1 0 1,-1 0-1,0 1 0,0-1 1,0 0-1,-1 0 1,0 1-1,1-1 1,-1 0-1,-1 0 0,1 0 1,-1 0-1,1 0 1,-1-1-1,0 1 1,-1 0-1,1-1 0,-1 1 1,1-1-1,-1 0 1,0 0-1,-6 5 1,-273 256-2897,248-230 1153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4.1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2497,'0'0'788,"0"6"-575,4 403 4417,1-432-4479,25-32-644,4 2 0,1 1 0,3 1 0,53-55 1,-89 104 289,1-1 1,-1 1-1,0 0 0,1 1 1,-1-1-1,1 0 1,0 1-1,-1-1 1,1 1-1,0 0 1,0 0-1,0 0 1,0 0-1,0 1 1,0-1-1,0 1 1,0 0-1,0 0 1,0 0-1,4 0 1,1 0-1024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5.8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287 57 232,'0'0'6309,"-1"-7"-5877,0 5-403,1-1 0,-1 0 0,0 1 0,0 0 0,0-1 0,0 1 0,0 0 0,-1-1 0,1 1 0,-1 0 0,0 0 0,1 0 0,-1 0 0,0 0 0,0 1-1,0-1 1,0 1 0,0-1 0,0 1 0,-1 0 0,1-1 0,-1 1 0,1 0 0,0 1 0,-1-1 0,1 0 0,-1 1 0,0-1 0,1 1 0,-1 0-1,1 0 1,-6 0 0,-18 0-112,-38 2-118,60-1 191,-1 0-1,1 0 1,-1 0 0,1 1 0,-1-1 0,1 1-1,0 0 1,0 0 0,0 1 0,0-1 0,-5 6 0,2-3-16,1 1 1,0 1-1,0-1 1,1 1-1,0 0 0,0 0 1,0 1-1,1 0 1,-6 14-1,6-10-140,1 1 1,1 0-1,0 0 0,1 0 0,0 24 0,1-36 152,0 0 0,1 0 1,-1 0-1,0 0 1,1 0-1,-1 0 0,1 0 1,-1 0-1,1 0 1,-1 0-1,1-1 0,0 1 1,-1 0-1,1 0 0,0-1 1,0 1-1,0 0 1,0-1-1,-1 1 0,1-1 1,0 1-1,0-1 1,0 0-1,0 1 0,0-1 1,0 0-1,0 0 0,0 0 1,0 0-1,0 1 1,0-1-1,2-1 0,42 1-203,-32 0 256,-8-1-17,-1 0 0,1 0 1,-1 0-1,0-1 0,0 1 1,0-1-1,0 0 0,0 0 1,0-1-1,-1 1 1,1-1-1,-1 0 0,4-3 1,40-44 142,-42 44-129,0 0-1,0-1 0,0 0 0,-1 0 1,0 0-1,0 0 0,-1-1 0,0 0 1,-1 0-1,1 1 0,-1-1 0,-1-1 0,2-13 294,-3 47-1885,-1-6 1576,1 0 0,2 0 0,0 0 0,0 0 0,10 30 0,-12-48-9,0 0 0,0-1 0,0 1-1,1 0 1,-1 0 0,0 0 0,1 0 0,-1 0 0,1-1 0,-1 1 0,1 0 0,-1 0 0,1-1-1,0 1 1,-1 0 0,1-1 0,0 1 0,-1-1 0,1 1 0,0-1 0,0 1 0,0-1 0,-1 1-1,1-1 1,0 0 0,0 1 0,0-1 0,0 0 0,0 0 0,0 0 0,-1 0 0,1 0 0,0 0-1,0 0 1,0 0 0,0 0 0,0 0 0,0 0 0,0 0 0,0-1 0,0 1 0,-1 0-1,1-1 1,0 1 0,0-1 0,0 1 0,-1-1 0,1 1 0,0-1 0,-1 0 0,1 1 0,0-1-1,-1 0 1,1 1 0,-1-1 0,1 0 0,0-1 0,33-63-92,-27 50 87,0 0 0,1 0 0,1 1 0,0 0 0,0 0 0,18-17 0,-24 30-7,-3 1-70,0 16-1444,4 171 1573,-4-187-51,0 1 0,1 0 0,-1-1 1,0 1-1,1 0 0,-1-1 0,1 1 1,-1-1-1,0 1 0,1-1 0,0 1 0,-1-1 1,1 1-1,-1-1 0,1 1 0,-1-1 1,1 0-1,0 1 0,-1-1 0,1 0 1,0 0-1,0 0 0,-1 1 0,1-1 0,0 0 1,-1 0-1,1 0 0,0 0 0,0 0 1,-1 0-1,2-1 0,0 2 96,-1-1 1,0 0-1,0 0 1,1 0-1,-1-1 0,0 1 1,0 0-1,1 0 0,-1-1 1,0 1-1,0-1 0,0 1 1,1-1-1,-1 0 0,0 1 1,0-1-1,0 0 0,2-1 1,16-34 104,-12 20-195,0 1 0,2 0 0,0 1 0,0 0 0,1 0 0,1 1 0,0 1 0,14-13 0,-21 23-92,1-1 1,-1 1-1,1 0 0,-1 1 0,1-1 1,-1 1-1,1-1 0,0 2 0,0-1 1,0 0-1,0 1 0,-1 0 0,1 0 0,0 0 1,6 2-1,-10-2 25,0 1 0,1 0 0,-1-1 1,0 1-1,0 0 0,0 0 0,0-1 0,0 1 0,0 0 1,0 0-1,0 0 0,0 0 0,-1 0 0,1 1 0,0-1 1,-1 0-1,1 0 0,-1 0 0,1 1 0,-1-1 0,1 0 1,-1 0-1,0 1 0,0-1 0,1 2 0,0 41-98,-1-34-14,0 51-1976,3-54 870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6.9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508 22 832,'0'0'7295,"-2"-3"-6792,0 2-465,0-1 1,0 0-1,0 0 1,0 1-1,-1-1 0,1 1 1,-1 0-1,1 0 1,0 0-1,-1 0 1,0 0-1,1 0 1,-1 1-1,0 0 0,1-1 1,-1 1-1,-3 0 1,-61 1-120,36 1 47,24-2 20,-1 1 0,1 1-1,0-1 1,0 1 0,0 1-1,0-1 1,0 1 0,1 1-1,-10 5 1,11-7-12,1 1 1,-1 0-1,1 0 1,0 0-1,0 1 1,0 0-1,0 0 0,1 0 1,-1 0-1,1 0 1,0 0-1,1 1 1,-1 0-1,-1 5 1,3-8-78,0 1 0,0-1-1,1 1 1,-1-1 0,1 1 0,0-1 0,-1 1 0,1-1 0,1 1 0,-1 0 0,0-1 0,1 1 0,-1-1 0,1 1 0,-1-1 0,1 1 0,1 1 0,0-2 63,-1 0-1,1-1 0,-1 1 0,1-1 0,0 1 1,0-1-1,-1 0 0,1 0 0,0 0 0,0 0 1,0 0-1,0 0 0,0-1 0,0 1 1,0 0-1,0-1 0,1 0 0,-1 1 0,4-1 1,7 1 83,1 0 0,0-1 0,-1-1 1,24-3-1,-33 3 1,0 0 0,0 0-1,-1 0 1,1-1 0,0 1 0,-1-1 0,1 0 0,-1 0 0,0 0-1,1-1 1,-1 1 0,0-1 0,0 0 0,-1 0 0,1 0 0,-1 0 0,1 0-1,-1 0 1,3-8 0,8-12 437,-6 14-2011,-6 100 1336,1-9 383,-4 0 1,-18 120-1,-50 296 154,67-476-278,0 0 0,-2-1 0,-8 26 0,12-47-12,0 1-1,1 0 1,-1 0-1,0-1 0,0 1 1,0-1-1,0 1 1,0-1-1,0 1 1,0-1-1,0 1 1,0-1-1,0 0 1,0 0-1,0 1 1,0-1-1,-1 0 0,1 0 1,0 0-1,-1 0 1,-31-1 390,24 0-470,-9 1 64,0-1-1,1-1 1,-1 0 0,1-2 0,-1 0 0,1 0 0,0-2-1,1 0 1,0-1 0,0-1 0,0 0 0,-23-17 0,37 23 17,0 0 0,0 0-1,0 0 1,0-1 0,0 1 0,0-1 0,1 1 0,-1-1 0,1 0 0,-1 1 0,1-1 0,0 0 0,0 0 0,0 0 0,1 0 0,-1 0 0,1 0 0,0 0 0,0 0 0,0 0 0,0-5 0,1 3-41,0 0 1,0-1 0,1 1 0,0 1 0,-1-1 0,2 0 0,-1 0-1,0 1 1,1-1 0,0 1 0,0 0 0,5-6 0,23-19-147,1 0 1,62-42-1,-33 27-90,199-139-2181,-147 99-254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7.7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257 11 2721,'0'0'4477,"-5"-2"-4287,2 1-186,0-1 0,0 1 0,0 0 0,0 0 0,0 0 0,-1 1 0,1-1 0,0 1 0,-1-1 0,1 1 0,0 0 0,-1 1 0,1-1 0,0 0 0,0 1-1,-1 0 1,1 0 0,0 0 0,0 0 0,0 0 0,0 1 0,0-1 0,0 1 0,0 0 0,1 0 0,-5 3 0,-11 17-45,0 0 0,2 2 0,0-1 0,2 2-1,1 0 1,1 1 0,1 0 0,1 0 0,1 2 0,2-1 0,0 1 0,2 0 0,1 0-1,2 0 1,0 0 0,5 55 0,-2-77-149,0 0-1,0 0 1,1-1 0,0 1-1,0 0 1,0-1 0,0 1 0,1-1-1,0 0 1,0 0 0,1 0-1,0 0 1,5 5 0,19 17-1461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8.5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130 1 496,'0'0'2031,"-11"9"-1905,-37 33-13,44-37-54,-1-1 1,1 1-1,1-1 1,-1 1-1,0 1 1,1-1-1,0 0 1,1 1-1,-1-1 1,1 1-1,0 0 1,-2 7-1,-1 5 81,-1 5 8,0-1-1,2 1 1,1 1-1,0-1 0,3 46 1,0-68-134,0 1 0,1 0 1,-1-1-1,1 1 0,0 0 1,-1-1-1,1 1 0,0-1 1,0 1-1,0-1 1,0 0-1,0 1 0,0-1 1,1 0-1,-1 0 0,0 0 1,1 0-1,-1 0 0,0 0 1,1 0-1,-1 0 0,1-1 1,0 1-1,-1 0 1,1-1-1,0 1 0,-1-1 1,1 0-1,0 0 0,-1 0 1,3 0-1,3 1 150,0 0 0,0-1 0,0 0 0,0 0 0,-1-1 0,1 0 0,8-2 0,-12 2-121,-1 0 0,1-1 0,0 1-1,0-1 1,-1 0 0,1 0 0,-1 0 0,1 0 0,-1 0 0,0 0 0,0-1 0,3-3 0,21-39 126,-19 31-133,0 2-165,-1-1 1,0 1 0,-1-1-1,-1 0 1,0 0 0,-1-1-1,0 1 1,-1-1-1,-1 0 1,0 1 0,-1-1-1,-2-27 1,1 40 99,1-1 0,-1 0 0,0 1 0,0-1 0,1 1 0,-1 0 0,0-1-1,0 1 1,0-1 0,-1 1 0,1 0 0,0 0 0,0 0 0,-1 0 0,1 0 0,-1 0 0,1 0-1,-1 0 1,1 0 0,-1 1 0,-1-1 0,-34-8-583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9.3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1880,'0'0'3441,"3"0"-3321,185 9 1442,-69-9-4884,-105 0 1433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0.5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38 1272,'0'0'4676,"0"0"-4614,1 0 0,-1 0 0,0 0 0,0 1 0,0-1 0,1 0 0,-1 0-1,0 1 1,0-1 0,0 0 0,1 0 0,-1 1 0,0-1 0,0 0 0,0 0 0,0 1 0,0-1 0,0 0 0,0 1 0,0-1 0,0 0 0,0 0 0,0 1 0,0-1 0,0 0-1,0 1 1,0-1 0,0 0 0,0 1 0,0-1 0,0 0 0,0 0 0,0 1 0,-1-1 0,1 0 0,0 0 0,0 1 0,-27 61-22,-30 80 44,43-115-86,14-26-43,2-11-371,6-19 159,2 1-1,1 0 1,2 1-1,0 1 1,20-30 0,-22 42 69,-1 1 0,2 0 1,25-22-1,-14 87-538,-9-17 878,13 46-1,-2-4 53,-21-43-141,-4-34-199,0 3-519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0.8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10 928,'0'0'5713,"20"-9"-5521,-6 9 9,-4 0 111,7 0-72,7 0-112,7 0-128,-4 0-48,11 0-520,6 0-521,-13 0-1023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1.8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0 512,'0'0'6578,"5"11"-6540,4 6 26,2 0-17,-1 0-1,-1 0 1,-1 1-1,0 1 1,-1-1 0,-1 1-1,-1 0 1,-1 1-1,2 19 1,-4-2 69,-6 63 0,2-83-88,-1-1 1,0 0-1,-1 0 1,-1-1 0,-1 1-1,-8 17 1,-44 77-747,19-39-2764,22-45 1272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24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 1608,'0'0'3153,"0"4"-1889,0-14-2568,0 3 120,0-3-865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2.6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3625,'0'0'6153,"21"0"-6004,182 0-325,-117 0-4353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2.9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3697,'0'0'5193,"41"0"-5089,-17 0 32,13 0-40,1 0-96,13 0-120,21 0-688,-8 3-1289,-16 3-1920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3.9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39 1016,'0'0'7115,"4"5"-7134,14 89-60,8 65 120,-16-95-1,-6-40-16,3 47 0,-7-71 8,0 1 1,0-1-1,0 1 0,0-1 1,1 0-1,-1 1 0,0-1 1,0 0-1,0 1 1,1-1-1,-1 0 0,0 1 1,1-1-1,-1 0 1,0 0-1,1 1 0,-1-1 1,0 0-1,1 0 0,-1 0 1,0 1-1,1-1 1,-1 0-1,1 0 0,-1 0 1,0 0-1,1 0 1,-1 0-1,1 0 0,-1 0 1,0 0-1,1 0 1,-1 0-1,1 0 0,-1 0 1,0 0-1,1 0 0,-1 0 1,1 0-1,-1-1 1,0 1-1,1 0 0,-1 0 1,0 0-1,1-1 1,-1 1-1,0 0 0,1-1 1,1-4 18,-1 1 0,1-1 0,-1 0 0,0 1 1,-1-1-1,1 0 0,-1 0 0,0-7 0,4-28 4,6-4-57,-6 23-64,2 0 0,15-40 1,0 10-87,15-31-225,-32 75 290,0-1 0,1 1 0,0 0 0,0 1 0,1-1 0,-1 1 0,1 0 0,9-6 0,-10 9-36,1 0 0,0 0 0,-1 0 0,2 1 0,-1 0 0,0 0 0,0 0 0,1 1 0,-1 0 0,7 0 1,70 1-1476,-45 1 279,-3 0-131,-12 4-104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5.3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286 68 1536,'0'0'5488,"-4"-5"-5298,2 3-172,-1-1-1,1 1 1,-1 0 0,1 0 0,-1 0 0,0 0 0,0 1 0,0-1 0,0 1 0,0-1 0,0 1 0,-5-1 0,-2 0-12,-1 1 1,1 0-1,-17 0 0,19 1-23,-1 0 0,0 1 0,1 0 1,-1 1-1,1-1 0,0 2 0,0-1 0,0 1 0,0 0 0,0 1 0,0 0 0,1 0 0,0 1 0,0 0 0,0 0 0,0 1 0,1-1 1,0 1-1,0 1 0,0-1 0,1 1 0,-5 8 0,8-9-42,0 0-1,1-1 1,-1 1 0,1 0-1,1 0 1,-1 0 0,1 0-1,0 0 1,1 12 0,0 3-183,-1-20 229,1 0 0,0 0 0,0 0 1,-1 0-1,1 0 0,0 0 0,0 0 0,0 0 0,0 0 1,0 0-1,0 0 0,0 0 0,0-1 0,1 1 0,-1-1 1,0 1-1,0-1 0,1 1 0,-1-1 0,0 0 0,1 1 0,-1-1 1,0 0-1,0 0 0,1 0 0,2 0 0,44 2-171,-43-2 191,0 0 13,0 0 1,1 0-1,-1 0 1,0 0-1,0-1 1,0 0-1,0 0 1,0 0-1,0-1 1,0 0-1,0 0 0,-1 0 1,1 0-1,-1-1 1,1 1-1,-1-1 1,0 0-1,0-1 1,0 1-1,0-1 1,-1 0-1,0 0 1,1 0-1,-2 0 1,4-6-1,0 1 22,-1 0 0,-1-1 0,0 1 0,0-1 0,0 0 0,-2 0 0,1 0 0,-1-1 0,-1 1 0,0-1 0,0 1-1,-1-12 1,0 22-100,0 34-2001,21 79 2123,-21-81 22,-1-26-72,1 1-1,0-1 0,0 1 1,1-1-1,0 1 0,0-1 1,0 1-1,1-1 0,3 9 1,-5-15-15,1 1-1,-1-1 1,1 1 0,-1-1 0,1 1-1,-1-1 1,1 1 0,-1-1 0,1 1 0,-1-1-1,1 0 1,-1 1 0,1-1 0,0 0 0,-1 0-1,1 0 1,0 1 0,-1-1 0,1 0 0,0 0-1,-1 0 1,1 0 0,0 0 0,-1 0 0,1 0-1,0 0 1,-1 0 0,1-1 0,-1 1 0,1 0-1,0 0 1,-1 0 0,1-1 0,0 1 0,-1 0-1,1-1 1,-1 1 0,1-1 0,-1 1 0,1-1-1,20-20 481,135-226-211,-155 244-263,1 1 0,-1 0-1,1 0 1,-1 0-1,1 0 1,0 0 0,0 0-1,0 1 1,3-3 0,2 6-408,-3 14 108,6 244 409,-10-259-148,12-3 1131,-7-4-1007,0 1 1,0-1 0,-1 0-1,0 0 1,0-1 0,-1 1-1,0-1 1,4-11 0,-1 4-42,0 0-36,27-51 119,-31 62-141,0-1 0,0 1 0,1-1 0,-1 1 0,1 0-1,0 0 1,-1 0 0,1 0 0,1 0 0,-1 1 0,0-1 0,1 1 0,4-3 0,-6 5-96,-2 174-1124,0-172 1162,0-1 0,0 0 0,0 1 1,0-1-1,0 0 0,0 1 0,1-1 0,-1 0 0,0 1 0,1-1 1,-1 0-1,1 0 0,-1 0 0,1 1 0,0-1 0,0 0 1,-1 0-1,1 0 0,0 0 0,0 0 0,0 0 0,0 0 1,0-1-1,0 1 0,0 0 0,0 0 0,1-1 0,-1 1 0,0-1 1,0 1-1,0-1 0,3 1 0,16 3-1475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6.2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447 16 1376,'0'0'4916,"-9"-11"-4623,3 10-292,0 0 0,0 0 0,1 0 0,-1 1 0,0 0-1,0 0 1,-10 1 0,-4 0 0,11 0-7,-1 0 0,1 0 0,-1 1 0,1 0-1,-1 1 1,1 0 0,0 0 0,1 1 0,-16 9-1,11-5 0,1 0-1,0 1 1,0 0 0,1 1-1,-16 17 1,26-26-28,0 0 0,0 0 0,0 0 0,0 0 0,0 0 0,0 0 0,1 0 0,-1 1 1,0-1-1,0 0 0,1 0 0,-1 1 0,1-1 0,-1 0 0,1 1 0,0-1 0,0 0 0,-1 1 0,1-1 1,0 1-1,0-1 0,0 0 0,0 1 0,1-1 0,-1 1 0,0-1 0,1 0 0,-1 1 0,0-1 0,2 2 0,0-1-12,-1-1 0,1 1 0,0-1 0,-1 0-1,1 0 1,0 0 0,0 0 0,0 0 0,0 0-1,0 0 1,0-1 0,0 1 0,0-1 0,0 1-1,1-1 1,-1 0 0,0 0 0,3 0 0,14 0 47,-8 1 28,0-1-1,0 0 0,1 0 1,-1-1-1,0-1 1,0 0-1,0-1 1,0 0-1,0 0 1,16-9-1,-2-1 83,39-23-143,-58 32 162,-1 0 0,0 0 0,0 0-1,0 0 1,0-1 0,-1 0 0,1 0 0,4-9 0,-19 110-120,-29 71-177,-16 93 276,41-118 35,4 171-1,10-312-133,0 0 0,0 0-1,0 0 1,0 0 0,0 0 0,0 0-1,0 0 1,0 0 0,0 0-1,-1 0 1,1 0 0,0 0 0,-1 0-1,1 0 1,-1 0 0,1 0-1,-1 0 1,1-1 0,-1 1-1,1 0 1,-1 0 0,0-1 0,1 1-1,-1 0 1,0-1 0,0 1-1,0 0 1,-1 0 0,-1-1 79,-1 1 0,1-1 0,-1 0 0,1 1 0,-1-2 0,1 1 0,-6-1 0,9 1-86,-9-2 41,1 0 0,0 0 0,1-1-1,-1 0 1,0 0 0,1-1 0,-11-7 0,-50-37 268,54 37-230,0 1 48,-65-54 695,70 56-656,0-1-1,0 0 1,1 0 0,1-1-1,-13-20 1,19 27-141,0 1 0,0 0 0,0-1 1,0 1-1,0-1 0,0 1 0,1-1 0,-1 1 0,1-1 0,0 1 0,0-1 0,0 1 1,0-1-1,0 0 0,1 1 0,-1-1 0,1 1 0,-1-1 0,1 1 0,0 0 0,0-1 1,0 1-1,0 0 0,1-1 0,-1 1 0,1 0 0,1-2 0,4-4-49,1 1 0,0 0 0,1 0 0,-1 1 0,12-7 0,-18 12 31,166-101-392,130-89-3324,-218 126-517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6.9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186 0 2481,'0'0'4294,"-8"2"-4229,4-1-63,-1 0 0,1 0-1,0 1 1,0-1 0,0 1-1,0 0 1,0 0 0,1 1 0,-1-1-1,1 1 1,-1 0 0,1 0-1,0 0 1,0 0 0,0 0 0,0 1-1,1-1 1,-1 1 0,1 0-1,-4 7 1,-10 21 0,1-1 1,1 2-1,2 0 0,1 0 0,1 1 0,2 1 1,2-1-1,1 1 0,2 1 0,1-1 1,4 57-1,-1-87-192,0 0-1,0 0 1,0 0 0,0 0 0,1 0 0,0 0-1,0-1 1,0 1 0,1-1 0,-1 1 0,1-1-1,0 0 1,1 0 0,-1 0 0,5 4-1,20 13-2212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7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169 0 40,'0'0'4621,"-14"7"-4437,13-6-183,-10 5 49,0 0 0,1 1 1,-1 0-1,2 0 0,-1 1 0,1 1 0,0-1 0,1 1 1,-9 12-1,10-7 46,0 0-1,0 0 1,2 1 0,-1-1 0,2 1 0,0 0-1,1 1 1,1-1 0,0 1 0,1-1 0,1 27-1,0-40-90,0 1 0,1-1 0,-1 1 0,1-1 0,-1 1 0,1-1 0,0 0 0,0 1 0,0-1 0,0 0-1,0 1 1,0-1 0,0 0 0,1 0 0,0 0 0,-1 0 0,1 0 0,0-1 0,0 1 0,0 0 0,0-1 0,0 1-1,0-1 1,0 0 0,0 0 0,1 0 0,-1 0 0,0 0 0,1 0 0,3 0 0,7 2 44,1-1 0,0 0-1,-1-1 1,20-1 0,-22 0-23,-8 0-1,0 0-1,1 0 1,-1-1 0,0 1-1,0-1 1,0 1 0,0-1-1,1 0 1,-1 0 0,0 0-1,-1-1 1,1 1-1,0-1 1,0 0 0,-1 1-1,1-1 1,-1 0 0,1-1-1,-1 1 1,0 0 0,0-1-1,0 1 1,0-1-1,0 0 1,-1 1 0,1-1-1,-1 0 1,1 0 0,-1 0-1,1-4 1,1-8 24,0 0 0,-1-1 1,-1 1-1,0-1 0,-2-16 0,0 10-58,0 4 47,0 1 0,-7-25 0,5 25-94,0-1 0,-1-26 0,7 44-420,1 1 234,-1 0 0,1-1 0,-1 0 0,1 0 0,-1 0 0,1 0 0,3-1 1,6 0-384,13 1-780,-1 0-254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8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0 1672,'0'0'6991,"0"14"-7188,-1-4 205,0-1-1,-1 0 1,-1 0 0,1 0 0,-1 0-1,-9 16 1,-7 28 26,14-35-108,-3 17-276,6-11-2743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9.3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4 2721,'0'0'2473,"19"0"-2245,115-3 34,-132 3-296,-1 0 0,1 0 1,0 0-1,0 1 0,0-1 0,-1 0 1,1 1-1,0 0 0,-1-1 0,1 1 1,0 0-1,-1 0 0,1 0 0,-1 0 1,1 0-1,-1 0 0,0 0 0,1 0 1,-1 1-1,0-1 0,0 0 0,0 1 1,0-1-1,0 1 0,0-1 1,0 1-1,-1 0 0,1-1 0,0 1 1,-1 0-1,0 0 0,1-1 0,-1 1 1,0 0-1,0 0 0,0-1 0,0 1 1,0 0-1,0 0 0,0 0 0,-1-1 1,1 1-1,-1 0 0,1-1 0,-1 1 1,0 0-1,0-1 0,1 1 0,-1-1 1,0 1-1,0-1 0,-1 1 0,1-1 1,0 0-1,-3 3 0,-8 3 55,0-1 1,0 1-1,-1-2 0,0 0 1,0 0-1,0-2 1,-1 1-1,1-2 0,-1 0 1,-18 1-1,31-3 118,21 0-676,1 2 553,-1 0 0,-1 2-1,1 0 1,0 1-1,-1 1 1,0 1-1,20 10 1,-35-15-13,-2-2-11,0 1-1,-1 0 0,1-1 0,0 1 0,0 0 0,0 0 0,-1 0 0,1 0 1,0 0-1,-1 0 0,1 0 0,-1 1 0,0-1 0,1 0 0,-1 1 0,0 0 0,0-1 1,0 1-1,0 0 0,0-1 0,0 1 0,0 0 0,0 0 0,0 2 0,-2-2 13,1 0 0,-1 0 0,0 0-1,0-1 1,0 1 0,0 0 0,0 0-1,0-1 1,0 1 0,0-1 0,-1 1-1,1-1 1,-1 0 0,1 1 0,-1-1-1,1 0 1,-1 0 0,0 0 0,0 0-1,0 0 1,1 0 0,-1-1 0,-3 2-1,-12 4 42,-1 0 0,1-1-1,-1-1 1,-32 4-1,-75-4 327,124-4-368,-1 0-89,1 0 1,-1 0 0,0 0 0,1 0 0,-1-1-1,0 1 1,1-1 0,-1 1 0,1-1 0,-1 0-1,0 0 1,1 1 0,0-1 0,-1 0 0,1 0-1,0 0 1,-2-2 0,-2-3-1549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9.9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315 1 2617,'0'0'7242,"8"29"-7222,1-5-22,0 0-1,-2 0 0,-1 1 0,-1 0 0,-2 0 1,0 0-1,-1 0 0,-2 1 0,-2 27 0,-1-33-26,-1 1 0,0-1 0,-2-1 0,0 1 0,-1-1 0,-1 0 0,-1-1 0,-1 1 0,-16 22 0,-17 20-575,-53 60 1,20-34-1227,10-14-973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24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74 1688,'0'-46'876,"0"19"7824,-2 27-8659,1 0 1,0 0-1,0 0 1,-1 0-1,1 0 1,0 0-1,0 0 1,-1 0-1,1 1 0,0-1 1,0 0-1,-1 1 1,1-1-1,0 1 1,0 0-1,0-1 1,0 1-1,0 0 1,-2 1-1,-36 194-427,19-67-5318,16-106 1669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0.3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0 576,'0'0'8711,"8"3"-9099,184 34 510,-99-22-1288,-87-14 716,-6-2 341,1 1 0,-1 0 1,0 0-1,1 0 1,-1 0-1,1 0 0,-1 0 1,0 0-1,1 0 0,-1 0 1,0 0-1,1 0 0,-1 0 1,0 0-1,1 0 0,-1 0 1,1 1-1,-1-1 0,0 0 1,1 0-1,-1 0 0,0 1 1,0-1-1,1 0 1,-1 0-1,0 0 0,1 1 1,-1-1-1,0 0 0,0 1 1,0-1-1,1 0 0,-1 1 1,0-1-1,0 0 0,0 1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0.8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1 336,'0'0'4330,"28"0"-3015,-5 1-1243,-1 2-1,39 8 0,27 4-18,-3-11-2700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2.6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0 248 928,'0'0'9138,"20"-7"-9099,28-39-181,-2-1-1,56-77 1,-90 107 245,-8 10-388,-10 13-1572,5-2 1802,0-1 0,0 0 0,0 1 0,0-1 0,1 1 0,-1-1 1,1 8-1,-1 1-1,-6 21 19,-2 0 0,-20 54 0,16-53 64,1 1-1,-7 42 0,11-53 57,6-20-343,1 1 1,-1-1 0,1 0 0,0 1 0,0-1-1,1 1 1,-1 5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3.4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0 904,'0'0'6567,"0"16"-6827,-1 0 259,-1 1 0,-1-1 0,-8 29 0,-2 14 17,-12 20 19,24-77-82,1 0 0,-1 0 0,0 0 0,0 0 1,0 0-1,0 0 0,0 0 0,0 0 0,-1-1 1,1 1-1,-1 0 0,1-1 0,-1 1 0,-2 1 1,1-1-1066,-1 8-2084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3.9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1120,'0'0'3434,"25"0"-2958,116 3 897,-49 3-4214,-74-6 1648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5.2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3 115 1008,'0'0'5889,"11"-3"-3803,-11 0-2037,0 1 0,1 0 0,0-1 0,-1 1 0,1 0 0,0-1 0,0 1 1,0 0-1,1 0 0,-1 0 0,0 0 0,1 0 0,-1 0 0,4-2 0,30-27 76,-19 17-167,-8 10 33,1-1 0,0 1 1,-1 1-1,1 0 0,0 0 0,1 1 0,-1 0 0,0 0 0,1 1 1,13 0-1,-8 0 92,-12 1-172,-1 0 0,1 0 0,0 0 0,0 0 0,0 0 0,-1 0 0,1 1 0,5 1 0,-7-1 47,0 0 0,0-1-1,0 1 1,0 0 0,-1 0 0,1 0-1,0 0 1,0 0 0,-1 0-1,1 0 1,-1 0 0,1 0-1,-1 0 1,1 1 0,-1-1-1,0 0 1,1 0 0,-1 0 0,0 1-1,0-1 1,0 0 0,0 0-1,0 0 1,0 2 0,0 15-132,1-12 157,-1 0 1,0 0 0,0 0 0,0 1 0,-1-1 0,0 0 0,0 0 0,0 0 0,-1 0 0,0-1 0,0 1 0,0 0 0,-1-1 0,-4 8 0,-15 17 42,-2-2-1,-1 0 1,-2-1-1,-44 35 1,59-52-9,10-8-15,1-1-1,-1 1 1,0 0-1,0-1 0,1 0 1,-1 1-1,0-1 1,-1 0-1,1 0 1,0 0-1,0-1 0,0 1 1,0 0-1,-4 0 1,-11 8-28,16-9 13,35 0-391,361 0 2343,-394 0-1980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6.6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0 680,'8'0'9722,"32"0"-9840,384 0 468,-392 2-380,0 2-1,35 8 1,10 1-17,-46-9 8,238 20 15,-258-22 101,-10 2-1478,-16 5-1787,2-6 902,2-3-661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8.3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 54 1696,'0'0'8035,"0"-3"-8019,0 1 0,0-1 0,0 0-1,0 0 1,1 1 0,0-1-1,-1 0 1,2-2 0,7 1-69,0 0 1,-1 0-1,2 1 1,-1 0-1,0 0 1,0 1-1,1 1 1,-1 0-1,1 0 1,0 0-1,17 3 1,-12-2-296,-13 34-1531,-2-23 1786,1-6 63,-1 1 0,0-1 0,0 0 1,0 1-1,-1-1 0,0 0 1,0 0-1,0 1 0,0-1 0,-1 0 1,0 0-1,0 0 0,0-1 1,-1 1-1,0 0 0,-5 6 0,-20 19 32,-2-1-1,-60 45 0,0-2 29,78-62-78,7-5 394,22-4 8,312-1 1449,-329 1-1615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9.3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1464,'0'0'8511,"12"0"-8547,8 0-134,64 2 392,-79-2-722,1 1 1,0 0-1,-1 0 1,1 0-1,-1 1 0,1 0 1,-1 0-1,0 0 0,1 1 1,-1-1-1,6 6 1,-7-4-1080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9.7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55 1 1272</inkml:trace>
  <inkml:trace contextRef="#ctx0" brushRef="#br0" timeOffset="1">55 1 1272,'-54'126'5994,"60"-126"-5994,8 0 128,10 0 56,0 0-184,7 0-280,3 0-417,0 3-783,-7 0-712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7:34.0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623 1 384,'-5'2'11690,"-24"16"-11800,-135 139 102,-109 90-144,246-226-27,-46 39 223,66-54-418,1 0 1,0 0 0,1 1-1,0 0 1,0 0 0,0 0-1,1 1 1,-4 9-1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25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 3873,'0'0'7874,"8"0"-7947,7-4 81,10 1-16,5 0-344,10-4-784,-3 0-1512,-7 7-1345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30.4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0 252 2593,'0'0'6225,"5"-7"-5909,197-179-619,-197 181 272,0 2 25,-1-1-1,0 1 1,0-1-1,0 0 1,0 0-1,-1 0 1,1-1-1,-1 1 1,0-1-1,3-8 1,-6 12-57,-3 21-1489,-9 28 1539,-3 0 1,-1-1 0,-33 65 0,2-4 106,32-73-105,9-24-42,1 0 0,0 1 0,1-1 0,0 1 0,1 0 0,0 0 0,-1 17 0,5-28-80,0-1 1,-1 1-1,1-1 0,0 1 1,0-1-1,-1 0 0,1 1 1,0-1-1,0 0 0,0 0 1,-1 0-1,1 0 0,0 0 1,0 0-1,0 0 0,0 0 1,-1 0-1,1 0 0,2 0 1,-1-1-242,12 1-1139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30.9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 1 1488,'0'0'7125,"-12"22"-6823,-4-5-290,1 0-1,0 1 1,2 0-1,0 1 0,1 1 1,-16 35-1,22-44-41,-3 2-830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31.9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178 1 336,'0'0'2197,"1"10"-1935,1 2-110,-1 1 0,0-1 0,-1 0-1,-1 1 1,0-1 0,0 0 0,-1 1 0,-1-1-1,0 0 1,-4 12 0,4-19-135,2-1 0,-1 1 0,1 0 0,-1 0 0,1 0 0,1 1 0,-1-1-1,1 0 1,0 8 788,8-14-531,0 0 0,0 0 0,-1-1-1,13-4 1,23-4-304,-26 8-40,-1 1 0,1 1-1,33 3 1,-49-3 62,1 1 0,-1 0 0,1 0 1,-1-1-1,1 1 0,-1 0 0,0 0 0,1 0 0,-1 0 0,0 1 1,0-1-1,0 0 0,0 1 0,0-1 0,0 0 0,0 1 0,-1-1 1,1 1-1,0-1 0,-1 1 0,1 0 0,0 1 0,5 38 29,-6-25-15,1-4 22,-2 0 1,1 1-1,-1-1 0,-3 12 1,2-19-12,1 0-1,-1-1 1,0 1 0,0-1 0,-1 1-1,1-1 1,-1 0 0,0 0 0,0 0 0,0-1-1,-1 1 1,1-1 0,-6 4 0,2-2 38,0 0 0,0 0 0,-1-1 0,1-1 0,-1 1 0,0-1 0,0 0 0,0-1 0,-1 0 0,-8 1 0,-10 0 188,-48-1 0,50-3-135,19 1-76,1-1 0,0 1 1,-1-1-1,1-1 1,0 1-1,0-1 0,0 0 1,0 0-1,0 0 1,1-1-1,-1 0 0,-8-6 1,10 7-154,0-1-1,0 0 1,0 1-1,1-1 1,-1 0 0,1 0-1,-1 0 1,1-1 0,0 1-1,0-1 1,1 1 0,-1-1-1,1 1 1,0-1 0,0 0-1,0 0 1,0 0 0,0-4-1,15 5-4495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32.5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1200,'0'0'7949,"3"0"-7849,221 0 506,-128 0-6164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1.3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213 50 464,'0'0'2146,"-14"-13"3088,6 10-5214,0 0 0,0 0 0,0 1-1,-1 0 1,1 0 0,-1 1 0,1 0 0,-1 1-1,0 0 1,1 0 0,-14 3 0,19-2-40,0 0-1,0 1 1,0-1 0,0 1 0,0 0 0,0 0 0,1 0 0,-1 0 0,1 1 0,-1-1-1,1 0 1,0 1 0,0 0 0,0 0 0,-2 3 0,-27 50-286,29-52 306,0 3-62,0 1 1,1-1-1,-1 1 1,2 0-1,-1-1 1,1 1 0,0 0-1,2 12 1,0 7-193,-2-24 246,0 1 0,1-1 0,0 1 0,0-1 0,0 0 0,0 0 0,0 1 0,1-1 0,-1 0 0,1 0 0,0 0 1,0-1-1,0 1 0,0 0 0,1-1 0,-1 1 0,1-1 0,-1 0 0,1 0 0,0 0 0,0 0 0,0 0 0,0-1 0,0 1 0,6 1 0,1 1-7,1 0-1,0-1 1,0-1-1,0 1 1,1-2 0,20 1-1,-28-2 34,0 0 0,0 0 1,-1-1-1,1 0 0,0 0 0,-1 0 0,1 0 1,0 0-1,-1 0 0,1-1 0,-1 0 0,0 0 1,0 0-1,0 0 0,0 0 0,0-1 0,0 1 1,0-1-1,-1 0 0,1 0 0,-1 0 0,0 0 0,0 0 1,0-1-1,0 1 0,-1 0 0,2-6 0,5-11 85,-6 16-87,-1 0 0,1 0 1,-1 0-1,0 0 0,0 0 0,0 0 0,-1 0 0,1-6 1,-1-7 31,0 13-54,1 1 0,-1-1 0,0 0 0,0 1 0,0-1-1,0 0 1,-1 1 0,1-1 0,-1 0 0,0 1 0,0-1-1,0 1 1,-1 0 0,1-1 0,-1 1 0,0 0 0,0 0-1,0 0 1,0 0 0,0 0 0,-4-2 0,-50-33-164,55 38 189,1-1 0,-1 1-1,1 0 1,-1-1 0,1 1-1,-1-1 1,1 1 0,0-1-1,-1 1 1,1-1 0,0 1-1,-1-1 1,1 1 0,0-1-1,-1 1 1,1-1 0,0 0-1,0 1 1,0-1 0,0 1-1,0-1 1,0 0 0,0 1-1,0-1 1,0 0 0,0 1-1,0-1 1,0 1 0,0-2-1,16-10 290,32-2-210,-44 14-121,31-7-40,47-2-1,-4 7-3327,-69 2 1678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2.7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0 120,'0'0'4893,"0"9"-2436,-3 35-2431,-24 76-50,23-107 23,0 3-404,5-6-4148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3.2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2 536,'0'0'3117,"5"0"-2528,135 0 2754,-43 0-5405,-97 0 1996,0-1 0,1 1 0,-1 0 0,0 0 0,1 0 0,-1 0 0,0 0 0,1 0 0,-1 0 0,0 0 0,1 0 0,-1 0 0,0 0 1,1 0-1,-1 0 0,0 0 0,1 0 0,-1 0 0,0 1 0,1-1 0,-1 0 0,0 0 0,0 0 0,1 0 0,-1 1 0,0-1 1,0 0-1,1 0 0,-1 0 0,0 1 0,0-1 0,1 0 0,-1 0 0,0 1 0,0-1 0,0 0 0,0 1 0,0-1 0,1 0 0,-1 1 1,0-1-1,0 0 0,0 1 0,0-1 0,0 0 0,0 1 0,0-1 0,0 0 0,0 1 0,0-1 0,0 0 0,0 1 0,0 5-1754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3.6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1 728,'0'0'3569,"35"0"-3409,-18 0-8,-4 0-104,-3 0-48,11 0 0,-1 0-120,4 0-352,-3 0-360,-1 0-24,-13 0-241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4.0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0 1 224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4.3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1 224,'-48'102'680,"38"-81"-386,39-21 901,-12 3-1148,17 2 310,55 2 0,-56-7-1483,-16 0-334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9:26.1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1144,'0'0'8063,"7"-2"-7609,7-1-390,1 0 0,-1 1 0,23-1 0,-37 3-88,1 1 1,-1-1 0,1 1-1,-1-1 1,1 1 0,-1 0-1,1-1 1,-1 1 0,0-1-1,0 1 1,1 0-1,-1-1 1,0 1 0,0 0-1,1-1 1,-1 1 0,0 0-1,0-1 1,0 1 0,0 0-1,0-1 1,0 1-1,0 0 1,-1 1 0,0 19-480,0-17 469,0-1 0,0 1 0,0-1 0,-1 1 0,1-1 0,-1 0 0,0 0 1,0 0-1,0 0 0,0 0 0,0 0 0,-1 0 0,0-1 0,1 1 0,-4 2 0,1-2 13,1 1-1,0 1 0,0-1 1,0 1-1,-3 6 1,6-10-67,7 8-852,0-4 995,0-1 0,0 0 0,1 0 1,12 4-1,-11-4 39,1 0 1,-1 0 0,13 10-1,-15-9-55,-1 0 1,1 0-1,-1 0 0,0 1 0,0-1 0,-1 1 0,5 8 0,-8-12-13,0 0 0,0-1 0,-1 1 0,1 0 0,0 0 0,-1 0 0,1 0 0,-1 0 0,0 0 0,0 0 0,0 0 0,0 0 0,0 0 0,0 0 0,0 0 0,0-1 0,-1 1 0,1 0 0,-1 0 0,0 0-1,1 0 1,-1 0 0,0-1 0,0 1 0,0 0 0,0-1 0,0 1 0,-1-1 0,1 1 0,0-1 0,-1 1 0,-2 1 0,-7 5-135,-1 0 1,1 0-1,-2-1 0,1-1 0,-1 0 1,0-1-1,-22 7 0,27-12-2250,1 0-781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5.3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5 576,'0'0'8309,"5"0"-8193,56-2-122,-32 0-800,1 2 0,-1 1 0,34 5 0,-51-3-696,-2 3-198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5.6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1 1 1816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5.9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1 1816,'-44'138'1177,"47"-138"-737,4 0 584,6 0 48,-6 0-328,10 0-192,0 0-159,0 0-113,4 0-144,-4 0-112,10 0-24,1 0-152,-1 0-497,14 0-655,-14 0-608,7 0-529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6.5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 93 1272,'0'0'4611,"-39"-3"-4261,34 3-356,0 0-1,1 0 1,-1 1-1,1 0 1,-1 0 0,1 0-1,-1 1 1,1-1-1,-1 1 1,1 0-1,-8 5 1,10-5-1,0-1 0,-1 1 0,1 0 0,0 1-1,0-1 1,0 0 0,1 1 0,-1-1 0,0 1 0,1-1 0,0 1 0,-1 0 0,1-1 0,0 1 0,1 0 0,-1 0 0,0 0 0,1 0 0,0 0 0,-1 5 0,1 9-230,0-12 177,-1 1 0,1-1 0,1 1 0,-1-1 0,3 9 0,-2-12 61,-1 0-1,1-1 0,0 1 0,0 0 0,0 0 0,0-1 0,1 1 0,-1 0 0,0-1 0,1 1 0,-1-1 1,1 0-1,0 0 0,-1 1 0,1-1 0,0 0 0,-1 0 0,4 1 0,7 2 63,1 1 0,0-2 0,0 0 0,0 0 1,0-1-1,0-1 0,0 0 0,1-1 0,19-1 0,-30 0-42,0 1-1,0-1 1,0 1 0,0-1 0,0 0-1,0 0 1,0-1 0,0 1 0,-1 0-1,1-1 1,0 0 0,-1 1 0,1-1-1,-1 0 1,0 0 0,0-1 0,0 1 0,0 0-1,0-1 1,0 1 0,0-1 0,-1 1-1,0-1 1,1 0 0,-1 0 0,1-4-1,0 0-144,0 0-1,-1-1 1,1 0-1,-2 1 0,1-1 1,-1 0-1,0 0 1,-1 1-1,-2-14 0,1 17 73,0-1-1,0 1 0,0-1 0,-1 1 0,0 0 1,0 0-1,0 1 0,0-1 0,-1 0 0,1 1 1,-1 0-1,0 0 0,0 0 0,-5-3 0,2 2 96,1-1-1,-1-1 1,1 1-1,-8-10 0,14 15-16,-1-1 0,1 1 0,0 0 0,-1-1-1,1 1 1,0 0 0,-1-1 0,1 1 0,0-1 0,0 1-1,-1-1 1,1 1 0,0-1 0,0 1 0,0-1-1,0 1 1,0-1 0,-1 1 0,1-1 0,0 1 0,0-1-1,0 1 1,0-1 0,1 1 0,-1-1 0,0 1-1,0-1 1,0 1 0,0-1 0,0 1 0,1-1 0,-1 1-1,0 0 1,0-1 0,1 1 0,-1-1 0,0 1-1,1-1 1,-1 1 0,0 0 0,1-1 0,-1 1 0,0 0-1,1 0 1,-1-1 0,1 1 0,-1 0 0,1 0-1,-1-1 1,1 1 0,-1 0 0,1 0 0,-1 0 0,1 0-1,0 0 1,37-3-259,-26 2 378,210-8-2583,-190 6 716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9.3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38 888,'0'0'2898,"-7"-19"-707,7 16-2371,1 2 209,-1 1 0,0 0 0,0-1 0,0 1 0,1-1 0,-1 1-1,0 0 1,0-1 0,0 1 0,0-1 0,0 1 0,0 0 0,0-1 0,0 1 0,0-1 0,0 1 0,0-1 0,0 1 0,0 0 0,0-1 0,0 1 0,0-1-1,-1 1 1,1 0 0,0-1 0,0 1 0,0 0 0,-1-1 0,1 1 0,0 0 0,0-1 0,-1 1 0,1 0 0,0-1 0,-1 1 0,1 0 0,0 0-1,-1-1 1,1 1 0,0 0 0,-1 0 0,1 0 0,-1 0 0,1-1 0,0 1 0,-1 0 0,1 0 0,-1 0 0,1 0 0,-1 0 0,1 0 0,0 0 0,-1 0-1,1 0 1,-1 0 0,1 1 0,0-1 0,-1 0 0,1 0 0,-1 0 0,1 1 0,-2 1-41,1 0 0,0 0 0,0 0 0,0 0 0,1 1 0,-1-1-1,0 0 1,1 1 0,0-1 0,-1 1 0,1-1 0,0 0 0,0 4 0,0 1 8,-2 1 21,0 1 0,0-1 1,-1 0-1,0 0 1,-8 14-1,-6 18-152,16-28-279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9.8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 1144,'0'0'5036,"4"-1"-4896,16-4-47,1 1 0,-1 1 0,1 1-1,-1 1 1,1 0 0,29 4 0,10-1-2301,-43 1 307,-8 0 640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50.2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24,'0'0'3721,"34"0"-3665,-20 0-48,-7 0 0,10 0-8,-7 0-144,10 0-248,1 0-288,-4 0-481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51.0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2529,'0'0'3751,"8"0"-3552,19-1-208,0 2 0,-1 1 0,1 1 1,27 8-1,-52-11-202,0 1 0,0 0 1,-1 0-1,1-1 0,0 1 0,-1 1 1,1-1-1,0 0 0,-1 0 1,0 0-1,1 1 0,-1-1 0,0 1 1,1-1-1,-1 1 0,0 0 1,1 2-1,-1 5-2215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51.3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76 1 2192</inkml:trace>
  <inkml:trace contextRef="#ctx0" brushRef="#br0" timeOffset="1">76 1 2192,'-75'178'1145,"78"-178"-705,1 0 160,3 0 600,10 0-400,0 0-240,7 0-71,0 0-177,-1 0-72,15 0-216,-11 0-24,24 0-576,-10 0-1121,-3 0-1375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53.0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196 117 24,'0'0'7254,"-34"-6"-6378,18 6-917,11-1 23,0 1 0,0 0 0,0 0 0,-1 0 1,1 0-1,0 1 0,0 0 0,0 0 1,0 0-1,0 1 0,1-1 0,-1 1 1,0 0-1,1 1 0,-1-1 0,1 1 1,0 0-1,-5 4 0,4-3-47,1 0-1,0 0 1,0 1 0,0-1-1,1 1 1,-1 0 0,1 0-1,0 0 1,1 0 0,-1 1-1,1-1 1,0 1-1,0-1 1,1 1 0,0 0-1,0-1 1,0 1 0,0 0-1,1 0 1,0 0 0,2 11-1,-1-15 63,0 0-1,0 1 1,0-1-1,0 0 1,0 0-1,1 0 0,-1 0 1,1 0-1,-1 0 1,1 0-1,0-1 1,0 1-1,0 0 0,0-1 1,0 0-1,0 1 1,0-1-1,1 0 1,-1 0-1,0 0 1,1-1-1,-1 1 0,0 0 1,6 0-1,5 1 129,0 0 0,0 0-1,18-1 1,-19-1-41,-6 0-66,-1 1-1,0-2 1,1 1-1,-1 0 1,9-3 0,-12 2-17,0 0 1,-1 1 0,1-1 0,0 0 0,-1 0-1,1 0 1,-1 0 0,1-1 0,-1 1 0,0 0-1,0 0 1,1-1 0,-1 1 0,0-1 0,0 1-1,0-1 1,0 0 0,-1 1 0,1-1 0,0 0-1,0-1 1,6-17 22,-5 15-36,-1 1-1,1-1 1,-1 0 0,0-1-1,0 1 1,0 0 0,0-9-1,0-28-264,1 27 54,-2-1 0,0 1-1,0 0 1,-4-16 0,3 29 278,0 0 0,0 1 0,0-1 0,0 1 0,-1-1 0,1 1 0,0-1 0,-1 1 0,1 0 1,-1-1-1,0 1 0,1 0 0,-1 0 0,0 0 0,0 1 0,1-1 0,-1 0 0,0 1 0,0-1 0,0 1 0,0-1 0,0 1 0,-2 0 0,4-1-37,0-1-40,2 1-49,0 0 0,0 0-1,0 0 1,0 0 0,0 0-1,1 0 1,-1 1-1,0-1 1,1 1 0,-1-1-1,0 1 1,5 0 0,2-1 28,76-14-1114,121-6 0,-167 21-896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40:05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7 160,'0'0'2481,"-8"-7"-1531,-6 7-1996,10 0 21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54.4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290 34 472,'0'0'6125,"-4"-3"-5600,-1 0-410,-1-1 1,-1 1-1,1 0 1,0 0-1,-1 0 1,1 1-1,-1 0 1,0 1-1,-11-2 1,-70-1-172,73 4 37,12 0 3,1 1 0,-1-1 1,0 1-1,0 0 1,0-1-1,1 1 0,-1 0 1,1 1-1,-1-1 0,0 0 1,1 1-1,0-1 0,-1 1 1,1 0-1,0 0 0,-4 4 1,-28 41-271,25-32 182,6-8 46,0 1 1,0-1-1,1 1 0,0 0 1,0 0-1,1 0 1,0 0-1,0 0 1,1 0-1,0-1 1,2 14-1,-1 5-198,0-24 250,-1 0 1,1 1 0,0-1 0,0 0-1,0 1 1,0-1 0,0 0 0,0 0-1,1 0 1,-1 0 0,1 0-1,-1 0 1,1-1 0,0 1 0,0 0-1,-1-1 1,1 0 0,0 1-1,1-1 1,-1 0 0,0 0 0,0 0-1,0 0 1,1 0 0,-1-1 0,0 1-1,3 0 1,11 3 62,1-1 0,25 3 0,-42-6-55,109 4-297,-108-5 306,0 1-1,0 0 0,0-1 1,0 1-1,0-1 1,0 1-1,0-1 0,0 1 1,0-1-1,0 0 1,-1 1-1,1-1 0,0 0 1,-1 0-1,1 0 0,0 1 1,-1-1-1,1 0 1,-1 0-1,1 0 0,-1 0 1,1 0-1,-1 0 0,0 0 1,0 0-1,1 0 1,-1 0-1,0 0 0,0-1 1,0 1-1,0-2 0,0 2-3,0-1 0,0 1 0,0-1 0,0 1 0,0-1 0,0 1 0,0-1 0,-1 1 0,1-1-1,0 1 1,-1-1 0,1 1 0,-1 0 0,0-1 0,1 1 0,-1 0 0,0-1 0,0 1 0,0 0-1,0 0 1,0 0 0,-2-2 0,-53-26 6,48 27 6,5 0-317,-1 1-1,1 0 1,0 0 0,-1 0-1,1 0 1,-1 1 0,0-1-1,1 1 1,-1 0 0,1 0-1,-1 1 1,0-1 0,-3 1-1,2 5-680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55.7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 2232,'0'0'5811,"32"0"-3532,318-15-4653,-347 15 2076,-3-1 206,1 1-1,-1 0 1,1 0 0,-1 0 0,0 0-1,1 0 1,-1 0 0,1 0 0,-1 0-1,1 0 1,-1 0 0,1 0 0,-1 0-1,1 1 1,-1-1 0,1 0 0,-1 0-1,0 0 1,1 1 0,-1-1 0,1 0-1,-1 0 1,0 1 0,1-1 0,-1 0-1,0 1 1,1-1 0,-1 0 0,0 1-1,0-1 1,1 1 0,-1-1 0,0 0-1,0 1 1,1 0 0,-1 10-2117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56.1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1072,'0'0'4629,"4"0"-4343,25 0 106,124 2-67,-105 1-2105,59 11 1,-76-8 426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56.6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3 1408,'0'0'4517,"11"-1"-4179,-3 1-299,1-1 26,0 0-1,0 1 0,0 0 1,0 1-1,0 0 0,0 0 0,0 1 1,-1 0-1,1 1 0,13 5 0,-12-2-56,0 0 0,0 1 0,-1 0-1,0 0 1,-1 1 0,0 0 0,0 1-1,0 0 1,-1 0 0,0 0 0,-1 1-1,7 15 1,-10-18-5,0 0 0,0 1-1,-1-1 1,0 1 0,0-1 0,-1 1-1,0 0 1,-1 0 0,1-1 0,-1 1 0,-1 0-1,0 0 1,0 0 0,0-1 0,-1 1-1,0-1 1,0 1 0,-1-1 0,-4 9 0,-16 20-126,-1-1 1,-1-1 0,-2-2 0,-54 52 0,24-27-1643,22-19-945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58.1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1536,'0'0'5706,"3"52"-4993,-3 227-674,0-279-32,1 1 1,-1-1-1,1 0 1,-1 1-1,1-1 1,-1 0 0,1 1-1,-1-1 1,1 0-1,0 0 1,-1 1-1,1-1 1,-1 0-1,1 0 1,-1 0-1,1 0 1,0 0-1,-1 0 1,1 0 0,0 0-1,-1 0 1,1 0-1,-1 0 1,1-1-1,-1 1 1,1 0-1,0 0 1,0-1-1,-1-17 36,1 0 0,0-1-1,1 1 1,9-32 0,-9 42-82,1 1 1,0 0 0,0-1-1,1 1 1,0 0-1,0 0 1,1 1 0,-1 0-1,2-1 1,-1 1-1,0 1 1,1-1 0,11-7-1,-7 7-227,1 0-1,0 0 0,0 1 1,0 0-1,1 1 1,-1 1-1,1-1 0,0 2 1,0 0-1,0 0 1,1 1-1,20 1 0,-32 1 140,1-1 0,-1 1 0,0 0 0,0 0 0,0 0 0,0 0 0,0 0 0,0 0 0,0 0 0,0 0 0,-1 0 0,1 0 0,0 0 0,-1 1 0,1-1 0,-1 0 0,1 0 0,-1 1 0,1-1 0,-1 0 0,0 1 0,1 2 0,-1-1-244,1 9-551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59.3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199 34 1424,'0'0'3905,"-13"-4"-3570,-41-13 28,48 16-312,0-1-1,0 1 1,-1 0 0,1 0 0,0 1 0,0 0 0,-1 0 0,1 0 0,-9 2 0,11-1-43,2 0-9,-1-1 0,1 1 1,0 0-1,0 0 0,0 0 0,0 0 0,0 1 0,0-1 0,0 0 1,0 1-1,1-1 0,-1 1 0,0 0 0,1 0 0,-1 0 0,1-1 1,0 1-1,-2 5 0,-1-1-34,2 1 1,-1-1-1,1 1 0,-3 13 1,2-2-133,2 1 0,1 23 0,0-21-103,0-20 254,1 1 1,-1-1-1,0 0 1,1 1-1,-1-1 1,1 0-1,-1 1 0,1-1 1,0 0-1,-1 0 1,1 0-1,0 0 1,0 0-1,0 0 1,0 0-1,0 0 1,0 0-1,0 0 0,0 0 1,1-1-1,-1 1 1,0 0-1,0-1 1,1 1-1,-1-1 1,0 1-1,0-1 1,1 0-1,-1 0 0,1 1 1,-1-1-1,0 0 1,1 0-1,-1 0 1,0-1-1,2 1 1,3 0 54,-1 0 0,1-1 0,-1 0 0,1 0 0,-1 0 0,1 0 0,-1-1 0,5-2 0,-2-1 16,-1-1 0,0 0 0,0 0 0,0 0-1,-1-1 1,0 0 0,0 0 0,-1-1 0,0 0 0,0 1 0,-1-2 0,0 1 0,0 0 0,-1-1 0,0 0 0,-1 0 0,0 0 0,0 0 0,-1 0-1,1-11 1,0 7-1076,4 24 610,3 25 340,-7-10 116,-2-17-6,1 0-1,0 0 1,0 0-1,4 11 1,-5-19-50,1-1 0,0 1 0,0-1 0,0 1 0,0-1 0,0 1 0,0-1 0,0 0 0,0 0 0,0 1 0,0-1 0,0 0 0,0 0 0,0 0 0,0 0 0,0 0 0,0 0 0,0-1 0,0 1 0,1 0 0,1-1 14,0 1-1,1-1 1,-1 0 0,0 1-1,0-1 1,0-1 0,-1 1-1,1 0 1,0-1 0,0 1-1,-1-1 1,1 0 0,-1 0-1,3-3 1,37-39 138,-7 6-122,-26 31-3,-1-1-1,0 0 1,11-12 0,-18 17-20,-1 2-71,-1 29-990,-14 24 1631,11-40-522,0 1 0,1-1 0,0 1 0,1 0 0,0 18 0,1-29-62,1-1 0,0 1-1,0-1 1,0 1-1,0 0 1,1-1 0,-1 1-1,0-1 1,1 1 0,-1-1-1,0 1 1,1-1-1,0 1 1,-1-1 0,1 0-1,0 1 1,0-1-1,0 0 1,0 0 0,0 1-1,0-1 1,0 0-1,3 2 1,-1-2-105,0 0 0,1 0 1,0 0-1,-1-1 0,1 1 0,0-1 0,-1 1 0,8-2 0,13 1-1226,-3 0-409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59.7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 1 1224,'0'0'5339,"-6"0"-5289,5 0-50,-8 0-7,1 0 0,-1 0 0,0 0 0,0 1 0,0 1 0,1 0 0,-1 0-1,1 0 1,0 1 0,-1 0 0,-9 6 0,0 7-355,21-14-294,11-7 520,-13 4-17,0 1-1,-1-1 1,1 0-1,0 0 1,-1 0-1,1 0 0,-1 0 1,1 0-1,-1 0 1,1 0-1,-1 0 0,0 0 1,1 0-1,-1 0 1,0 0-1,0 0 0,0-1 1,0-1-1113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0.6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47 520,'0'0'5181,"4"-3"-4922,56-40-106,-59 43-145,-1 165-1205,20-156-370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1.8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402 11 888,'0'0'3780,"-27"-6"-2039,14 4-1694,0 0-1,1 1 1,-26 2-1,9 0-41,26-1-10,-1 1 0,1 0-1,-1 0 1,1 0 0,0 0 0,-1 1 0,1-1-1,0 1 1,0-1 0,0 1 0,0 1 0,0-1-1,0 0 1,1 0 0,-1 1 0,1 0 0,-1-1-1,1 1 1,0 0 0,0 0 0,0 0 0,-2 6-1,2-4-44,0-1-1,0 1 0,0 0 1,0-1-1,1 1 0,0 0 0,0 0 1,0 0-1,0 0 0,1 0 1,0 1-1,0-1 0,1 0 1,-1 0-1,3 8 0,-2-11 43,0 0-1,0 0 1,1 0-1,-1-1 0,0 1 1,1-1-1,-1 1 1,1-1-1,0 1 1,-1-1-1,1 0 0,0 0 1,0 0-1,0 0 1,0 0-1,0 0 1,0 0-1,0-1 0,0 1 1,0-1-1,0 1 1,4-1-1,54 1 22,-43-1-10,-11 0 32,0-1 1,-1 0 0,1 0-1,-1 0 1,0-1 0,1 1-1,-1-1 1,0 0 0,0-1-1,0 1 1,0-1 0,0 0-1,-1 0 1,1-1-1,6-7 1,-5 6-9,-1-1 0,0 0-1,-1 0 1,1-1 0,-1 1-1,0-1 1,-1 0 0,0 0 0,0-1-1,4-13 1,-19 176-836,-10-49 1105,-57 164 0,0-8 238,75-241-476,3-15-36,0 0 0,0 0 0,-1 0-1,-5 12 1,7-17 226,-10-1 144,-17 0 50,-1-1 1,-39-6 0,60 6-419,0-1 0,0 1 0,0-2 0,0 1 0,0-1 0,1 0-1,-1 0 1,1-1 0,0 1 0,0-2 0,0 1 0,1-1 0,-1 1 0,-6-9 0,10 8 56,1 1 1,0-1-1,0 0 0,0 0 0,0 0 1,1 0-1,-1 0 0,1 0 0,1 0 0,-1 0 1,1 0-1,0 0 0,2-7 0,0 4-88,1 0 0,0 0 0,0 0 0,1 0 0,0 1 1,1-1-1,-1 1 0,1 1 0,7-7 0,75-59-296,-57 49 94,203-140-2241,-123 89-86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2.7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0 1608,'0'0'3944,"-5"10"-3865,-19 29 28,7-12 51,1 1 0,1 0 0,-22 59 1,30-55-135,2 1 0,1 0 0,1 62 0,3-90-128,0-1 1,1 1 0,0 0-1,0-1 1,0 1-1,0-1 1,1 1 0,-1-1-1,1 0 1,0 0 0,1 0-1,-1 0 1,1 0-1,0 0 1,-1 0 0,2-1-1,-1 0 1,0 0-1,1 1 1,-1-2 0,1 1-1,0 0 1,0-1 0,0 0-1,0 0 1,6 2-1,20 7-1507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40:05.4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1 1 1744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5.2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177 77 1064,'0'0'5991,"-30"-3"-5150,10 3-844,8-1-21,1 1-1,-1 1 1,-20 3-1,29-4 9,0 1-1,1 0 1,-1 0 0,0 0 0,0 0-1,1 0 1,-1 1 0,0-1 0,1 1-1,0-1 1,-1 1 0,1 0 0,0 0-1,0 0 1,0 1 0,0-1-1,0 0 1,1 1 0,-3 4 0,1 3-195,0 0 0,1 0 0,1 1 0,0-1 0,0 1 0,1-1 1,0 1-1,4 19 0,-4-29 200,1 1-1,-1-1 1,1 1 0,0-1 0,-1 1 0,1-1-1,0 1 1,0-1 0,0 0 0,0 0 0,0 1 0,0-1-1,0 0 1,0 0 0,1 0 0,-1 0 0,0 0-1,1-1 1,-1 1 0,0 0 0,1-1 0,-1 1-1,1 0 1,-1-1 0,1 0 0,2 1 0,47 2 47,-38-3 181,-11-1-181,0 1 0,0-1 0,0 0 0,0 1 0,0-1 0,0 0 0,-1 0 0,1 0 0,0 0 0,0 0 0,-1-1 0,1 1 0,-1-1 0,1 1 0,-1-1 0,0 1 0,0-1 0,2-3 0,23-40 255,-17 29-241,-3 1-50,0 0 0,0 1-1,-1-2 1,-1 1 0,-1 0-1,0-1 1,-1 0 0,-1 0 0,0-18-1,-6 33-1380,10 2 877,97-1-929,-75 0 206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6.0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1 536,'0'0'6712,"0"10"-6757,-14 90 301,14-36-1410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6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0 1 1504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6.7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39 1504,'21'-31'1134,"-21"31"-1038,1-1 0,-1 0 0,1 1-1,-1-1 1,1 1 0,0-1 0,-1 1 0,1-1 0,0 1 0,-1 0-1,1-1 1,0 1 0,-1 0 0,1-1 0,0 1 0,0 0 0,0 0 0,-1 0-1,1 0 1,0 0 0,0 0 0,0 0 0,-1 0 0,1 0 0,0 0 0,0 0-1,1 1 1,-1-1-172,52 2 755,78 14-1,-110-12-922,-15-3-357,-1 0 1,0 1-1,0-1 0,1 1 1,8 5-1,-9-3-1354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7.0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1064,'0'0'6499,"8"0"-6476,97 0-143,-33 0-3752,-59 0 2206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7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21 1 472</inkml:trace>
  <inkml:trace contextRef="#ctx0" brushRef="#br0" timeOffset="1">21 1 472,'-17'84'1282,"13"-67"1920,5-16-3177,0 0 1,0 0-1,0 1 1,0-1 0,0-1-1,0 1 1,1 0-1,-1 0 1,0 0 0,0 0-1,1-1 1,-1 1-1,0-1 1,1 1 0,-1-1-1,0 0 1,3 1-1,28 6 295,-30-6-288,165 16-1740,-142-16 361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8.0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 0 2721,'0'0'2982,"4"9"-2765,1 6-132,-1 0-1,0 1 1,-1-1 0,-1 1 0,-1 0 0,0 19-1,-1-18-47,1 6 58,0 0-1,-2 0 0,-1-1 0,-1 1 0,-1 0 0,-1-1 0,-10 28 0,-51 120-271,27-57-3322,29-92 1072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8.4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1720,'0'0'8545,"29"0"-8438,78 0-794,-62 0-2322,-39 0 883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8.8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85 1 2537</inkml:trace>
  <inkml:trace contextRef="#ctx0" brushRef="#br0" timeOffset="1">85 1 2537,'-85'117'3720,"99"-117"-2335,3 0-689,3 0-400,11 0-64,0 0-184,17 0-48,20 0-528,-17 0-1385,-3 3-3800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0.1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0 80,'0'0'1344,"-5"4"-1336,-2 2-2,-14 14 96,20-17 12,0-1 0,0 1 0,0-1 0,0 1 0,1 0-1,0-1 1,-1 1 0,1-1 0,0 1 0,1 4 0,-2 8 290,-17 244 1497,15-218-1574,3 49 0,2-32 358,-1-59-610,1 1 0,0-1-1,0 1 1,-1-1 0,1 0-1,0 0 1,-1 0 0,1 0 0,0 0-1,-1 0 1,0 0 0,1 0-1,-1-1 1,0 1 0,1 0-1,-1-1 1,0 1 0,0-1-1,0 0 1,0 1 0,0-1-1,-1 0 1,2-2 0,15-50-198,-14 43 235,5-18-171,2-1 1,1 2-1,28-53 1,-29 65 6,0 0 1,1 1-1,1 0 0,0 1 1,1 1-1,1-1 1,25-18-1,-34 29-137,1 0 0,0 0 0,0 1 0,0 0 0,0 0 0,0 0 0,1 1 0,-1-1 0,0 2 0,1-1 0,-1 1 0,1 0 0,-1 0 0,11 2 0,-13 0-2,-1-1-1,0 0 1,0 1 0,0 0 0,0 0-1,-1 0 1,1 0 0,0 0-1,-1 1 1,1-1 0,-1 1 0,0 0-1,0 0 1,0-1 0,2 5-1,2 3-1204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40:05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1 1744,'-63'10'10879,"63"556"-10794,0-565-73,1-1-140,-1 0-1,1 0 1,0 0-1,0 0 1,-1 0 0,1-1-1,0 1 1,-1 0-1,1 0 1,0-1 0,-1 1-1,1 0 1,0-1-1,-1 1 1,1-1 0,-1 1-1,1-1 1,-1 1-1,1-1 1,0 0-1,0-12-4597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1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202 84 1040,'0'0'4936,"-10"-5"-4827,-32-16-50,38 20-56,-1-1 0,1 1 1,0 0-1,-1 0 0,1 0 0,-1 0 1,0 1-1,1 0 0,-1 0 0,1 0 0,-7 2 1,-5-1-11,13-1 2,1 1 1,-1 0-1,1-1 1,-1 1-1,1 0 0,-1 0 1,1 0-1,-1 1 1,1-1-1,0 0 0,0 1 1,0 0-1,0-1 1,0 1-1,0 0 0,0 0 1,1 0-1,-1 0 1,1 0-1,-2 3 1,-1 2-22,0-1 1,1 1 0,-1 0 0,2 0 0,-5 13 0,6-8-143,-1 0-1,2 0 1,0 17-1,0-12-425,0-16 565,1 1 0,-1-1 0,1 0 1,0 1-1,-1-1 0,1 0 0,0 1 0,0-1 0,-1 0 0,1 0 1,0 0-1,0 0 0,0 0 0,1 0 0,-1 0 0,0 0 0,0-1 1,0 1-1,1 0 0,-1-1 0,0 1 0,1-1 0,-1 1 0,0-1 1,1 0-1,-1 1 0,1-1 0,-1 0 0,1 0 0,-1 0 0,1 0 1,1 0-1,51-3-47,-50 1 100,0 1-1,-1-1 1,1 0 0,0 0 0,-1 0 0,0 0 0,1 0 0,-1-1 0,0 1-1,0-1 1,-1 0 0,1 0 0,-1 0 0,1 0 0,-1-1 0,0 1-1,0-1 1,2-4 0,2-4 89,0-1 1,-1-1-1,6-25 1,-9 6-84,-1 21-752,2 30 372,4 170 936,-7-161-380,1-27-171,-1 0 0,1 0 0,-1 0 0,0 0-1,1 0 1,-1 0 0,1 0 0,-1 0 0,1 0 0,-1 0-1,1 0 1,-1 0 0,1 0 0,-1 0 0,0 0 0,1-1-1,-1 1 1,1 0 0,-1 0 0,0-1 0,1 1 0,-1 0-1,0 0 1,1-1 0,-1 1 0,0 0 0,1-1 0,-1 1-1,0 0 1,0-1 0,1 1 0,-1-1 0,0 0 0,13-11 511,40-87-152,10-16-353,-51 95-39,-9 14-5,1 0 1,-1 1 0,1-1 0,0 1 0,0 0 0,7-7 0,-10 12-190,-1 22-1898,14 186 2306,-11-185-101,-3-22-73,0-1 1,1 1-1,-1-1 0,0 1 0,0-1 0,1 1 1,-1-1-1,0 0 0,0 1 0,1-1 0,-1 0 1,0 1-1,1-1 0,-1 0 0,1 1 0,-1-1 1,0 0-1,1 0 0,-1 1 0,1-1 0,-1 0 1,1 0-1,-1 0 0,1 0 0,1 0 26,0-1 0,0 1-1,0-1 1,0 0 0,0 0 0,0 0-1,0 0 1,-1 0 0,1-1 0,0 1-1,-1 0 1,1-1 0,-1 1 0,1-1-1,-1 0 1,2-2 0,28-34-36,65-89-36,-93 124 18,-2 2-14,0 0 0,-1 1 0,1-1 0,-1 0 0,1 0 0,-1 1 0,1-1 1,-1 0-1,1 0 0,-1 0 0,0 1 0,1-1 0,-1 0 0,0 0 0,0 0 0,0 0 0,0 0 1,1 0-1,-2-1 0,1 1-186,0 30-1521,-13 105 1275,13-133 382,0-1-1,0 1 1,0 0-1,0 0 0,0-1 1,0 1-1,0 0 1,0-1-1,1 1 1,-1 0-1,0 0 1,0-1-1,1 1 0,-1-1 1,1 1-1,-1 0 1,0-1-1,1 1 1,-1-1-1,1 1 1,-1-1-1,1 1 0,0-1 1,-1 1-1,1-1 1,-1 0-1,1 1 1,0-1-1,-1 0 0,1 1 1,0-1-1,0 0 1,0 0-1,16 6-1272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2.4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494 21 432,'0'0'6573,"-1"-3"-6323,0 2-241,1 0-1,-1 0 1,0 0-1,1 0 1,-1 0 0,0 0-1,0 0 1,1 0 0,-1 0-1,0 0 1,0 0-1,0 1 1,0-1 0,0 0-1,0 1 1,-1-1 0,1 1-1,0-1 1,0 1 0,0-1-1,0 1 1,-1 0-1,1 0 1,0 0 0,0-1-1,-1 1 1,1 0 0,0 1-1,0-1 1,-1 0 0,1 0-1,0 0 1,0 1-1,0-1 1,-1 1 0,1-1-1,-2 2 1,-3 1-102,0 1-1,0 0 1,0 1-1,0-1 1,1 1-1,0 0 1,0 1 0,0-1-1,1 1 1,0 0-1,0 0 1,0 0 0,1 0-1,-1 1 1,2 0-1,-1-1 1,1 1 0,0 0-1,0 0 1,1 0-1,-1 9 1,2-15 45,1 0 0,-1-1-1,1 1 1,-1-1 0,0 0 0,1 1 0,-1-1 0,1 1 0,-1-1-1,1 1 1,-1-1 0,1 0 0,-1 0 0,1 1 0,-1-1 0,1 0-1,0 0 1,-1 1 0,1-1 0,-1 0 0,1 0 0,0 0 0,-1 0 0,1 0-1,-1 0 1,1 0 0,1 0 0,24-1-20,-20 1 8,-1 0 86,1-1 0,-1 0 1,0 0-1,1 0 0,-1-1 1,0 0-1,0 0 0,0 0 1,0 0-1,0-1 0,-1 0 1,1 0-1,-1 0 0,0 0 1,6-7-1,7-3 249,-8 5 550,-9 8-829,0 0 1,0 0 0,0 0-1,0 0 1,0 0 0,0 0-1,0 1 1,0-1-1,1 0 1,-1 0 0,0 0-1,0 0 1,0 0 0,0 0-1,0 0 1,0 0-1,0 0 1,0 1 0,0-1-1,0 0 1,0 0 0,1 0-1,-1 0 1,0 0-1,0 0 1,0 0 0,0 0-1,0 0 1,0 0 0,0 0-1,0 0 1,1 0-1,-1 0 1,0 0 0,0 0-1,0 0 1,0 0 0,0 0-1,0 0 1,1 0-1,-2 19-290,0 9 287,-2 1 0,0 0 0,-2-1 1,-9 31-1,-42 108 186,36-112-155,-106 328 1188,125-381-1126,0-1-1,0 0 0,-1 0 1,1 0-1,0 0 0,-1 0 1,1-1-1,0 1 0,-1 0 1,1 0-1,-1-1 0,1 1 1,-1-1-1,1 0 0,-1 1 1,0-1-1,1 0 1,-1 0-1,1 0 0,-1 0 1,-2 0-1,-39-3 159,25 0-156,0-1 0,1-1 0,-1-1 0,1 0 0,0-1 0,1 0 0,0-2 0,0 0 0,-14-11 0,26 17-32,1 0-1,0 0 1,0 0-1,0 0 0,0-1 1,1 1-1,-1-1 1,1 1-1,-3-8 0,4 8-46,0 1 0,0 0 0,0-1-1,1 1 1,-1-1 0,1 1 0,-1-1-1,1 1 1,0-1 0,0 1-1,0-1 1,1 1 0,-1 0 0,1-1-1,-1 1 1,1-1 0,0 1 0,0 0-1,0-1 1,1-1 0,10-11-124,0 1 0,1 0 0,0 1 0,1 1 0,31-21 0,-13 8 38,16-13-73,211-176-3605,-187 144 1703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3.0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172 1 992,'0'0'3494,"-8"4"-3335,0 1-91,0-1 0,1 2-1,0-1 1,0 1 0,0 0 0,1 0 0,0 1-1,0 0 1,0 0 0,1 1 0,0-1 0,-7 17 0,-6 17 141,-22 81 1,35-101-443,1 0-1,1 0 1,1 0-1,1 0 1,2 43-1,7-39-1070,7-8-441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3.8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47 144,'0'0'2470,"-12"10"-2035,-35 35-1,43-40-301,-1 0-1,1 1 0,1-1 0,-1 1 1,1 0-1,0 0 0,0 0 1,0 0-1,1 0 0,0 1 0,0-1 1,1 1-1,0-1 0,0 1 0,0 12 1,0-2-18,0-13-56,0 1 1,1 0 0,0 0 0,0-1 0,0 1 0,0 0 0,1-1 0,0 1 0,1 5 0,-1-8-59,0 0 1,0-1-1,1 1 1,-1-1-1,0 1 1,1-1-1,-1 1 1,1-1-1,-1 0 1,1 0-1,-1 1 1,1-1-1,0 0 1,0-1-1,0 1 1,-1 0-1,1 0 1,0-1-1,0 1 0,0-1 1,0 0-1,0 0 1,3 1-1,2 0-51,5 1 31,0-1 0,0 0 0,0 0 0,1-1 1,-1-1-1,21-3 0,-31 3 31,0 1-1,0-1 1,0 0 0,-1 0 0,1 0 0,0 0 0,0 0 0,-1-1 0,1 1 0,-1-1 0,1 1 0,-1-1 0,0 1-1,1-1 1,-1 0 0,0 1 0,0-1 0,0 0 0,0 0 0,-1 0 0,1 0 0,1-4 0,-1-3-104,1 0-1,-1 0 1,-1-18 0,0 18-143,-1 6 177,0-1-1,0 1 1,0-1 0,0 1-1,0-1 1,-1 1-1,0 0 1,1 0 0,-1 0-1,0 0 1,-1 0-1,1 0 1,0 0 0,-4-2-1,-44-40-399,39 36 340,1 1 111,6 6 58,1 0 0,0 0-1,0-1 1,-1 1 0,2-1 0,-1 0-1,0 0 1,1 0 0,-1 0 0,1 0-1,0 0 1,0-1 0,0 1 0,0-1 0,1 0-1,-3-6 1,5 9-47,-1 1 0,1-1 0,0 0 0,-1 0 0,1 0 0,0 1 0,-1-1 0,1 0 0,0 1 0,0-1 0,-1 1 0,1-1 0,0 0 0,0 1 0,0 0 0,0-1 0,0 1 0,0 0 0,0-1 0,0 1 0,0 0 0,0 0 0,0 0 0,0 0 0,0 0 0,0 0 0,0 0 0,1 0 0,4 0-4,206-19-769,-165 13-538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5.7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1 256,'-4'0'8521,"4"0"-8439,-4 11-81,1 0-1,0 0 1,1 1-1,0-1 1,0 21-1,-2 15 36,0 2-232,4-28-2411,0-18 1709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6.2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1216,'0'0'6474,"29"0"-5406,111 0-2310,-47 0-2660,-72 0 2256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6.6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0 888,'0'0'3121,"20"3"-3033,-3 3-8,-6-3-64,6 4-8,3-1-8,7-3-288,1 3-384,-1-6-377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7.3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181 0 384,'0'0'3003,"10"18"-2539,57 124 605,-62-131-970,-1-1 1,0 1-1,-1 0 0,0 0 1,-1 0-1,0 0 1,-1 0-1,0 0 0,-1 1 1,0-1-1,0 0 0,-2 1 1,-2 12-1,0-7 16,-2 0-1,0-1 1,0 0-1,-2-1 1,0 1-1,-1-1 0,-18 24 1,-6 2-688,-2-1 0,-61 53 0,58-58-1358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8.3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3 1360,'0'0'5736,"-5"0"-4148,3 0-897,5 0-275,71-1-183,-23-1-1218,-1 2 0,88 13-1,-104-2-2984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8.7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1488,'0'0'5161,"89"0"-4937,-48 0-160,6 0-64,22 0-672,-11 0-1280,-11 0-1305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40:06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7 3017,'0'0'3748,"21"-1"-3413,94-4 441,-114 5-753,-1 0 1,1 0-1,-1 1 0,1-1 0,-1 0 0,1 1 0,-1-1 1,1 0-1,-1 1 0,0-1 0,1 1 0,-1-1 0,0 0 0,1 1 1,-1-1-1,0 1 0,0-1 0,1 1 0,-1 0 0,0-1 0,0 1 1,0-1-1,0 1 0,0-1 0,0 1 0,0-1 0,0 1 0,0 1 1,0 22 226,0-19-165,0 11-57,1-10-15,0 0 0,-1 0 0,0 1 0,-1-1 1,1 0-1,-1 0 0,-1 0 0,1 1 0,-1-1 1,0-1-1,0 1 0,-1 0 0,1 0 1,-1-1-1,-6 9 0,0-4-47,0-1 1,-1 0 0,-13 9-1,16-13 8,1 0-1,-1 0 1,1 1 0,0-1 0,0 1-1,0 1 1,1-1 0,0 1-1,0 0 1,1 0 0,-6 13 0,9 4-477,2-23 511,0 0 0,0-1 0,0 1 0,0 0-1,0-1 1,0 1 0,1-1 0,-1 1 0,0-1 0,0 0 0,0 1 0,1-1 0,-1 0 0,0 0 0,0 0 0,0 0 0,1 0 0,-1 0 0,0 0 0,0 0 0,3-1 0,-2 1 78,226 0 974,-203-4-1242,-2 1-4155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9.3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1 392,'0'0'1835,"0"10"-1576,0 384 4653,-1-443-4819,0 19-169,1 0 0,6-48-1,-4 68-49,0 1-1,0 0 1,1 0-1,0 1 1,1-1 0,0 1-1,0-1 1,0 1-1,1 0 1,1 1-1,-1-1 1,12-11 0,-10 12 7,0 0 0,1 1 1,-1 0-1,1 0 0,0 1 1,1 0-1,-1 0 1,1 1-1,0 0 0,0 0 1,1 1-1,-1 0 0,1 1 1,-1 0-1,1 1 1,0 0-1,0 0 0,-1 1 1,11 1-1,-1 3-748,-2 7-184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20.8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196 35 1136,'0'0'6295,"-2"-3"-6136,0 2-166,0-1 0,0 0 0,0 1 0,-1-1 0,1 1 0,0 0 0,-1-1 0,1 1 0,-1 0 1,0 1-1,1-1 0,-1 0 0,0 1 0,1 0 0,-1-1 0,0 1 0,0 0 0,1 0 0,-1 1 0,0-1 1,1 1-1,-1-1 0,0 1 0,1 0 0,-1 0 0,1 0 0,-1 0 0,1 0 0,-1 1 0,-2 2 0,-3 0-10,0 1 0,1 1 0,-1 0-1,1 0 1,1 0 0,-1 1 0,1-1-1,-8 12 1,8-6-108,0-1-1,1 1 1,0 0-1,1 0 1,0 1-1,1 0 1,0-1 0,1 1-1,0 0 1,1 0-1,1 0 1,1 15-1,0-26 74,0-1 0,0 0 0,0 0 0,0 0 0,0 0 0,0 0 1,0 0-1,0 0 0,1 0 0,-1 0 0,0-1 0,0 1 0,1 0 0,-1-1 0,1 1 0,-1-1 0,1 1 0,-1-1 0,1 0 0,-1 0 0,1 0 0,-1 0 0,1 0 0,-1 0 0,3 0 0,2 0 73,0 0-1,0 0 1,0 0-1,-1-1 0,1 0 1,8-2-1,-7-1 62,-1 0 0,1 0 0,-1 0 0,-1-1 0,1 1 0,0-2 1,-1 1-1,0 0 0,0-1 0,-1 0 0,0 0 0,0-1 0,0 1 0,-1-1 0,0 0 0,0 1 0,0-1 0,-1-1 1,1-7-1,3-12-8,-2 0 0,-1-1 0,-1-47 0,-2 74-94,-1 1 0,1 0 1,-1 0-1,1 0 0,0 0 0,-1 0 1,1 0-1,-1 0 0,1 0 0,0 0 1,-1 0-1,1 0 0,-1 0 1,1 0-1,-1 0 0,1 0 0,0 0 1,-1 1-1,1-1 0,-1 0 0,1 0 1,0 0-1,-1 1 0,1 246 175,34-251-182,-28 0 73,-1-1 0,1 1 0,-1-1 0,0 0-1,0 0 1,-1-1 0,1 1 0,3-8 0,28-54 68,-25 46-49,32-69 805,-39 162-2360,-7 83 1980,3-154-301,18-8-94,-8-2-37,0-1 0,0 0 0,-1 0 0,-1-1 0,0 0 1,0 0-1,-1-1 0,-1 0 0,6-14 0,-10 21 76,6-14-395,-5 21-152,-3 12 138,-1 9 388,-1 0 0,-10 40 0,7-40-82,1 0-1,-2 41 1,6-64-71,0 1-1,0-1 0,0 1 1,1-1-1,-1 1 1,0-1-1,1 0 1,-1 1-1,0-1 0,1 1 1,-1-1-1,0 0 1,1 1-1,-1-1 1,1 0-1,-1 0 0,1 1 1,-1-1-1,0 0 1,1 0-1,-1 0 0,1 1 1,-1-1-1,1 0 1,-1 0-1,1 0 1,0 0-1,-1 0 0,1 0 1,-1 0-1,1 0 1,0 0-1,21-2-1530,-21 2 1378,23-5-2036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21.6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355 2 1032,'0'0'4366,"-11"0"-4267,1 0-75,4-1-7,1 0-1,-1 1 1,0 0 0,0 0-1,0 1 1,1 0 0,-1 0-1,0 0 1,0 1-1,1-1 1,-1 1 0,1 1-1,0-1 1,-8 5 0,5-1-7,0 1 1,0-1-1,1 1 1,0 1-1,0-1 1,1 1-1,0 0 1,0 0-1,1 1 1,0 0-1,1 0 1,0 0-1,0 1 1,1-1-1,0 1 1,1 0 0,0-1-1,-1 16 1,3-24-25,0 0 0,1 0 1,-1 0-1,1 0 1,-1 0-1,1-1 0,0 1 1,-1 0-1,1 0 1,0-1-1,0 1 0,0 0 1,-1-1-1,1 1 1,0-1-1,0 1 0,0-1 1,0 1-1,0-1 1,0 0-1,0 1 1,0-1-1,0 0 0,0 0 1,0 0-1,0 0 1,0 0-1,0 0 0,1 0 1,42 1 16,-35-1 79,-4 0-38,1-1-1,-1 0 1,0 0-1,0 0 1,0-1 0,0 0-1,0 0 1,0 0 0,0 0-1,-1-1 1,1 0 0,-1 0-1,0 0 1,0 0 0,0-1-1,0 0 1,0 0 0,5-8-1,0 0 97,0-2 0,-1 1 0,0-1 0,-2 0-1,7-17 1,-12 180-2622,-6-80 2473,-2 0-1,-30 122 0,23-129 229,-28 125 78,41-184-287,1 0 0,-1 0 1,0 0-1,0-1 0,0 1 0,0 0 0,0 0 1,0-1-1,-1 1 0,1-1 0,-1 1 0,0-1 0,0 0 1,0 1-1,0-1 0,0 0 0,0 0 0,-1 0 0,1-1 1,-1 1-1,1-1 0,-1 1 0,0-1 0,-4 2 1,-1-1 50,1-1 0,-1 0 1,1 0-1,-1-1 0,1 0 1,-1 0-1,1-1 1,0 0-1,-9-2 0,7 1 129,0-1-1,0 0 1,0-1 0,0 0-1,1 0 1,-1-1-1,1 0 1,0-1-1,1 0 1,-1 0 0,1 0-1,0-1 1,-7-10-1,11 12-143,2 0-1,-1 0 1,0-1-1,1 1 1,0-1-1,1 1 1,-1 0-1,1-1 0,0 1 1,0-1-1,0 1 1,1-1-1,0 1 1,0-1-1,1 1 1,-1 0-1,1 0 1,0 0-1,0 0 1,5-6-1,26-25-279,1 1 0,2 2 1,73-51-1,-64 50-186,39-32-1078,-5 4-902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22.4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216 0 3273,'0'0'4382,"-14"5"-4350,12-5-30,-7 3 6,1 0 0,-1 0 0,1 1 1,0 0-1,0 1 0,0-1 0,0 1 0,1 1 0,0 0 1,0 0-1,0 0 0,-6 9 0,2 1 58,1 0 0,0 1 0,1 1 0,1-1 0,1 1 0,1 1 0,-8 31 0,7-13 6,2 1 1,0 74-1,5-109-100,0 1 0,0-1 0,0 0 0,1 1 0,0-1 0,0 0 0,0 0 0,0 0 0,0 0-1,0 0 1,1 0 0,0 0 0,-1 0 0,1 0 0,0 0 0,1-1 0,-1 1 0,4 2-1,1 1-509,0-1 0,1 0 0,0-1 0,0 0-1,15 6 1,5-2-2583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24.1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176 0 1240,'0'0'4861,"-41"0"-3846,34 1-1033,1 1 0,-1-1-1,1 1 1,-1 0 0,1 1-1,0-1 1,0 1 0,0 1-1,0-1 1,0 1 0,1 0-1,-1 0 1,1 0 0,0 1 0,1 0-1,-1 0 1,1 0 0,0 1-1,0-1 1,1 1 0,-1 0-1,1 0 1,1 0 0,-1 1-1,-1 6 1,1 15-267,2 0-1,2 38 1,0-64 275,-1-1 0,0 1 0,1-1 0,-1 0 0,1 1 0,-1-1 0,1 0 0,0 1 1,-1-1-1,1 0 0,0 0 0,0 1 0,0-1 0,0 0 0,0 0 0,0 0 0,0 0 0,0-1 0,1 1 0,0 1 0,2 0-3,0 0 0,1 0 0,-1-1 0,0 0 0,0 1 0,9 0 0,-2-1 66,1 0 1,0-1-1,-1 0 0,21-3 1,-29 2-40,1 0 1,-1-1 0,0 1 0,0-1 0,0 1 0,0-1 0,0 0 0,0 0 0,-1 0 0,1 0 0,0-1-1,-1 1 1,0-1 0,0 1 0,0-1 0,0 0 0,0 0 0,0 0 0,-1 0 0,1 0 0,-1 0-1,0-1 1,0 1 0,0 0 0,0-1 0,0-4 0,2-13-63,-1-1-1,-1 1 1,-2-26-1,1 21-217,0 23 263,0 0 0,0-1 0,-1 1 0,1 0 0,-1-1 0,0 1 0,-1-5 0,1 7 12,1 0 0,-1 0 1,1 0-1,-1 0 0,0 0 0,1 0 0,-1 1 1,0-1-1,0 0 0,1 0 0,-1 1 0,0-1 1,0 0-1,0 1 0,0-1 0,0 1 0,0-1 1,0 1-1,0 0 0,0-1 0,0 1 0,0 0 0,0 0 1,0 0-1,0 0 0,-2 0 0,2 0 2,1-1 36,0-1 9,0 2-87,32 0-136,-11 0 485,-1 1 0,39 6 0,-45-4-1270,0 1 0,24 11 1,-28-12-661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25.3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311 27 3081,'0'0'5369,"-5"-3"-5345,-3-1-28,-1 0 0,0 1 0,1 0 0,-1 0 0,0 1 1,-1 1-1,1-1 0,0 1 0,-1 1 0,1 0 0,-16 2 0,17-2-13,0 1 0,0 0 0,0 1 0,1 0 0,-1 0 0,1 1 0,0 0 0,-1 0-1,1 0 1,1 1 0,-1 0 0,0 1 0,1-1 0,0 1 0,-7 8 0,6-5-67,1 0-1,0 1 1,0 0 0,0 0 0,2 0 0,-1 1 0,1 0-1,0 0 1,1 0 0,0 0 0,1 1 0,0-1-1,1 1 1,0-1 0,0 1 0,2 12 0,-2-21 41,1 1 0,0-1 1,0 1-1,0-1 0,0 1 0,1-1 1,-1 1-1,1-1 0,-1 1 0,1-1 1,0 1-1,0-1 0,0 0 0,0 1 1,0-1-1,2 2 0,0-2 30,0 0-1,1 0 1,-1-1-1,0 1 1,1-1-1,-1 0 1,1 0-1,-1 0 1,1 0-1,-1-1 1,5 1 0,17 2 60,0-2 1,26-1 0,-17-1 6,-32 1-55,0-1 0,0 0 0,0 1 0,0-1-1,0 0 1,0 0 0,0 0 0,-1 0 0,1-1 0,0 1 0,-1 0 0,1-1 0,-1 1 0,1-1 0,-1 0-1,1 1 1,-1-1 0,0 0 0,0 0 0,0 0 0,0 0 0,0 0 0,-1 0 0,1 0 0,-1 0-1,1 0 1,0-3 0,-1 3 22,1 0 0,-1 1 0,1-1 0,-1 0 0,1 0 0,-1 0-1,0 0 1,0 0 0,0 0 0,0 0 0,0 0 0,-1 0 0,1 0 0,-1 0-1,1 0 1,-1 1 0,1-1 0,-1 0 0,0 0 0,0 1 0,0-1 0,0 0-1,0 1 1,-1-1 0,1 1 0,0-1 0,-1 1 0,-2-3 0,-4 1-80,-1 0-1,1 0 1,-1 1 0,0 0 0,0 0-1,1 1 1,-1 0 0,0 1 0,0 0-1,0 0 1,-12 3 0,20-3-48,0 0 0,1 1 1,-1 0-1,0-1 0,0 1 0,1-1 0,-1 1 1,0 0-1,1-1 0,-1 1 0,1 0 1,-1 0-1,1-1 0,0 1 0,-1 0 0,1 0 1,-1 0-1,1 0 0,0 0 0,0-1 1,0 1-1,0 0 0,0 0 0,-1 0 0,2 0 1,-1 0-1,0 0 0,0 1 0,0 1-1012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26.2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 2112,'0'0'4151,"11"11"-3845,34 34 14,-40-39-277,0 0 0,-1 0 0,0 1-1,0-1 1,0 1 0,-1 0-1,0 0 1,0 0 0,-1 1-1,0-1 1,0 1 0,-1-1-1,0 1 1,0-1 0,0 1-1,-1 0 1,-2 13 0,2-6 58,0-5-84,-5 118 179,2-112-297,0 1-1,-1 0 1,0-1-1,-2 0 0,-11 26 1,5-18-1266,-27 42 0,12-34-1518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14.5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386 1 312,'0'0'1223,"-38"13"745,13 5-1974,1 1-1,1 1 1,1 1-1,1 1 0,-19 25 1,-19 20-39,44-52 24,0 2-1,1 0 0,-14 23 1,42-32-1540,14-17 1701,147-109-41,-123 81-87,13-12 29,-64 48-45,-9 10-237,-331 280 172,290-243 473,49-46-439,11 1 14,0-2 55,0 0-1,1 0 1,-1-1 0,0 0-1,0-1 1,0 0 0,-1-1 0,1 0-1,-1 0 1,14-9 0,185-123 109,-146 90-243,119-63-1,-176 106-9,-2 0-51,0 1 1,0 0-1,1 0 0,-1 1 1,1-1-1,0 1 0,-1 0 1,8-1-1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14.8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113 383 304,'0'0'940,"-18"21"-873,-57 61-59,56-62-28,25-21-236,10-5 295,-1 0 0,0-2 0,0 0 0,-1 0 0,19-15 1,-3 3-6,328-238-81,-261 186 66,24-18 73,-118 84-116,-23 23-346,-27 23 9,-5 4-164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16.2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1 621 704,'0'0'698,"30"-22"-248,202-147 145,-200 146-524,399-308 910,-375 289-951,-353 312-1705,272-248 1649,-38 33 6,2 2 1,-71 85 0,131-141 18,0 0 1,0 0-1,1 0 0,-1-1 1,0 1-1,1 0 1,-1 0-1,1 0 1,-1 0-1,1 0 0,-1 0 1,1 0-1,0 0 1,0 1-1,-1-1 0,1 0 1,0 2-1,0-3 0,1 0 0,-1 1 0,0-1 0,1 0 0,-1 1-1,0-1 1,1 0 0,-1 0 0,0 1 0,1-1 0,-1 0 0,1 0-1,-1 0 1,0 0 0,1 1 0,-1-1 0,1 0 0,-1 0 0,1 0-1,-1 0 1,1 0 0,-1 0 0,0 0 0,1 0 0,-1 0 0,1 0-1,0-1 1,5 0 37,-1 0-1,1-1 1,-1 0-1,0 0 1,10-5-1,269-189 528,-161 106-553,266-182 68,-355 243-75,-34 29-4,-4 2-121,-17 11 53,1 0-1,0 2 1,-19 18-1,-6 5-41,-25 18-109,-371 319 10,436-371 237,-7 8 47,1 0 0,0 0 0,-11 17 0,22-29-76,-1 0-1,1 0 1,0 0 0,0 1-1,0-1 1,-1 0 0,1 0-1,0 0 1,0 1 0,0-1-1,0 0 1,-1 0 0,1 1-1,0-1 1,0 0-1,0 1 1,0-1 0,0 0-1,0 0 1,0 1 0,0-1-1,0 0 1,0 1 0,0-1-1,0 0 1,0 0 0,0 1-1,0-1 1,0 0 0,0 1-1,1-1 1,-1 0 0,0 0-1,0 1 1,0-1 0,0 0-1,0 0 1,1 1-1,-1-1 1,0 0 0,0 0-1,1 0 1,-1 0 0,0 1-1,0-1 1,0 0 0,1 0-1,-1 0 1,0 0 0,1 0-1,-1 0 1,0 1 0,0-1-1,1 0 1,18 0-46,-17-1 68,7 0 7,0-1 0,0 0 0,0-1 0,0 0 1,0-1-1,-1 1 0,9-6 0,59-40 36,-49 30-35,147-103 64,208-191 1,-382 313-118,-19 18-271,-188 180-267,-1 2 571,192-185 68,12-11-33,-1 0 1,0 1 0,1-1 0,0 1 0,0 0-1,1 0 1,-1 0 0,1 0 0,0 0 0,-2 8-1,4-7-28,11-5 34,-2-2 24,-1 0 0,0-1 0,0 0 0,0 0 0,0 0 0,0-1 0,-1 0 0,1 0 0,7-6 0,63-43 187,-63 41-243,2 0-9,245-194-101,-299 243-91,3 2-1,1 2 1,2 1 0,-41 71-1,71-111 187,1 0-1,0 0 0,-1 0 1,1-1-1,0 1 0,1 0 1,-1 0-1,0 1 0,1-1 1,-1 5-1,14-7 16,-4-2 43,-1 0 1,0 0-1,0-1 0,0 0 0,0-1 0,0 0 0,0 0 0,-1-1 0,1 1 0,-1-2 0,0 1 0,12-11 0,8-8 1,41-45 0,-51 50-35,-11 13-16,-4 4-6,-1 0 0,0-1 0,1 1 0,-1 0 0,0 0 1,1-1-1,-1 1 0,0-1 0,0 1 0,0-1 0,0 1 0,-1-1 0,1 0 0,0 1 0,-1-1 0,1 0 0,-1 0 1,1-3-1,-1 4-143,-6 8-214,-22 26-105,-6 4-185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40:07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47 2897,'0'0'6217,"147"-23"-6153,-128 16-64,-1 0-480,-7-3-2105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18.8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311 196 904,'0'0'1701,"6"-9"-1580,16-25 134,-16 25-39,-7 12-210,-1 1 0,1-1 1,-1 0-1,1 0 0,-1 0 0,0 0 1,-1 0-1,1 0 0,0 0 1,-1-1-1,-3 4 0,-5 6-5,-176 230 0,124-164 192,61-75-193,2-2-54,23-5 32,-11-2 64,0 0-1,0-1 1,-1 0-1,0-1 1,12-11-1,53-52 53,-65 60-82,334-334 940,-312 310-940,-43 50-1274,4-9 1144,-161 183-818,-92 112 809,258-299 132,-2 1 11,1-1 1,0 1-1,-1 0 1,1 0 0,1 0-1,-1 0 1,0 1-1,1-1 1,-1 0-1,1 1 1,0-1 0,-1 8-1,2-10-54,6-2 39,-1 0 18,1-1 1,-1 1-1,0-1 0,0-1 0,1 1 0,-1 0 0,-1-1 1,1 0-1,0 0 0,-1-1 0,0 1 0,5-6 0,7-3 0,66-57 3,75-80 0,-14 11 9,-70 74-17,-103 89-343,-40 44-1,34-31 197,-123 118-587,-175 185 849,323-328-42,4-7-7,0 2 1,0-1-1,1 1 0,0 0 0,1 0 0,0 1 0,0-1 0,0 1 0,-3 12 0,8-21-80,0 1 0,0-1 0,0 0 0,0 0 0,0 1 0,0-1-1,0 0 1,0 1 0,0-1 0,0 0 0,0 1 0,0-1 0,1 0-1,-1 1 1,0-1 0,0 0 0,0 0 0,0 1 0,1-1 0,-1 0-1,0 0 1,0 0 0,1 1 0,-1-1 0,0 0 0,0 0 0,1 0-1,-1 1 1,0-1 0,0 0 0,1 0 0,-1 0 0,0 0 0,1 0-1,-1 0 1,0 0 0,1 0 0,-1 0 0,0 0 0,1 0 0,-1 0-1,0 0 1,1 0 0,-1 0 0,0 0 0,0 0 0,1 0 0,-1 0-1,0 0 1,1-1 0,-1 1 0,2 0 17,7-2 25,0 0 1,0 0 0,0-1-1,0 0 1,-1 0-1,0-1 1,0 0 0,0 0-1,9-7 1,75-59 41,-46 33-62,355-306-99,-316 267 77,-73 63-20,-18 15-82,-24 18-31,-235 225-598,245-227 733,-47 40 212,-107 119 1,171-174-198,1-1-10,0 0 0,1 0 0,-1 0 1,1 0-1,-1 0 0,1 1 0,0-1 1,0 0-1,0 1 0,0-1 0,0 1 0,0-1 1,1 1-1,-1 3 0,8-5-3,-1-2 36,0 0 0,0 0 0,0 0 0,0-1 0,0 0 0,0 0 0,0 0 0,-1-1 0,11-6 0,52-39 168,-40 27-186,460-370-2,-474 379-20,-5 3-20,1 1 0,0 0 1,0 1-1,18-11 0,-37 25-135,-1 0 1,1 0-1,1 1 0,-16 16 0,-3 3 131,-124 107 17,-34 32-38,141-122 190,2 1-1,-36 52 1,76-94-131,0 0-8,-1-1 1,1 2-1,0-1 0,0 0 0,0 0 0,0 1 1,1-1-1,-1 1 0,1-1 0,0 1 1,0 0-1,0-1 0,0 6 0,1-8-6,0-1-1,0 0 0,0 0 1,0 0-1,0 0 0,0 0 1,0 1-1,0-1 1,0 0-1,0 0 0,0 0 1,0 0-1,0 0 0,0 1 1,0-1-1,0 0 1,0 0-1,0 0 0,0 0 1,0 0-1,0 0 0,1 1 1,-1-1-1,0 0 1,0 0-1,0 0 0,0 0 1,0 0-1,0 0 0,0 0 1,0 0-1,0 1 1,1-1-1,-1 0 0,0 0 1,0 0-1,0 0 1,0 0-1,0 0 0,1 0 1,-1 0-1,0 0 0,0 0 1,0 0-1,0 0 1,0 0-1,0 0 0,1 0 1,-1 0-1,0 0 0,0 0 1,0 0-1,0 0 1,0 0-1,1 0 0,-1 0 1,0-1-1,2 1 12,5-1 14,0-1 1,0 0-1,0 0 1,0-1-1,-1 0 0,1 0 1,-1-1-1,7-4 1,55-43-23,-31 22-14,453-367-468,-470 380 495,-22 23-28,-29 28 0,-77 66 20,0-2 40,-143 169 1,247-262-134,7-5-9,14-8 71,12-11 45,-1-2 0,0-2 0,28-27 0,-2 2-22,38-28-42,1 1 365,116-122 0,-187 177-270,-16 15 532,-164 150-662,64-55 2,63-62 44,-71 69 10,89-83 21,0-1 0,1 2 0,1 0 0,0 0 0,-8 18 0,19-33-5,-1-1 1,1 0 0,0 1-1,-1-1 1,1 1-1,0-1 1,0 1 0,-1-1-1,1 1 1,0-1-1,0 1 1,0-1 0,-1 1-1,1-1 1,0 1-1,0-1 1,0 1 0,0-1-1,0 1 1,0-1 0,0 1-1,0-1 1,1 1-1,-1 0 1,0-1 0,0 1-1,0-1 1,0 1-1,1-1 1,-1 1 0,0-1-1,1 0 1,-1 1-1,0-1 1,1 1 0,-1-1-1,0 0 1,1 1 0,-1-1-1,1 0 1,-1 1-1,0-1 1,1 0 0,-1 1-1,1-1 1,-1 0-1,1 0 1,-1 0 0,1 0-1,0 0 1,-1 1 0,1-1-1,3 0 5,-1 0 1,0-1-1,0 1 1,0-1-1,1 1 0,-1-1 1,0 0-1,4-1 0,13-9 17,0 0 0,-1-2-1,33-26 1,-12 9-56,15-14-115,-1-2 0,-3-2 0,70-83 0,-116 124 27,-9 9-397,-12 11-411,13-11 950,-31 27-783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1.4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11 109 144,'0'0'2172,"0"-5"-1935,0 3-180,1 1-34,-1-1-1,0 1 1,0 0 0,0-1-1,0 1 1,0 0-1,0-1 1,-11-19 2940,11 21-2938,1 53-127,3 1 0,11 56 0,1 13-79,-5 1-1,-6 126 1,-1-13-307,15 13 204,-17-229 155,1-1 1,8 32-1,-10-52 134,-1 0-1,0 0 1,0 0-1,0 0 1,0 0-1,0-1 0,0 1 1,0 0-1,0 0 1,1 0-1,-1 0 0,0 0 1,0 0-1,0 0 1,0 0-1,0 0 1,0 0-1,1 0 0,-1 0 1,0 0-1,0 0 1,0 0-1,0 0 0,0 0 1,1 0-1,-1 0 1,0 0-1,0 0 1,0 0-1,0 0 0,0 1 1,0-1-1,0 0 1,1 0-1,-1 0 1,0 0-1,0 0 0,0 0 1,0 0-1,0 0 1,0 0-1,0 1 0,0-1 1,0 0-1,0 0 1,0 0-1,0 0 1,0 0-1,1 0 0,-1 1 1,0-1-1,0 0 1,0 0-1,0 0 0,0 0 1,0 0-1,0 0 1,0 1-1,2-12 270,-2-907-1059,10 757 726,0 15-114,-3 338-371,-24 338 589,-20 320 183,37-841-228,0 0 0,1 0 0,0 0 1,1 0-1,3 9 0,-5-16 4,0-1-1,0 0 1,1 0 0,-1 1-1,0-1 1,1 0 0,-1 0-1,1 1 1,0-1 0,-1 0-1,1 0 1,0 0 0,0 0-1,0 0 1,0 0 0,0 0-1,0 0 1,0-1 0,0 1-1,0 0 1,0 0 0,0-1-1,0 1 1,0-1 0,1 1-1,-1-1 1,0 1 0,0-1 0,1 0-1,-1 0 1,0 0 0,1 0-1,-1 0 1,0 0 0,1 0-1,-1 0 1,0 0 0,0 0-1,1-1 1,-1 1 0,0 0-1,0-1 1,3-1 0,-2 0 55,1 0 0,0 0 1,0 0-1,-1-1 0,0 0 1,1 1-1,-1-1 0,0 0 1,0 0-1,-1 0 0,1 0 1,2-7-1,4-7 114,24-43-73,-4-2 1,-2-1-1,-2-1 1,-4-1-1,-3-1 1,18-130-1,-17-4-663,-8-209-1,-11 349 485,-4-1 0,-2 0 1,-21-82-1,25 136-361,1 10 313,1 11 41,4 300-136,-6 320 477,-8-365 238,14-318 430,51-198-1114,-8 47-382,-17 42-176,-7-2 0,-7 0 1,-7-205-1,-8 359 811,-4-49 397,3 52-379,0-1 0,1 1 1,-1-1-1,-1 1 0,1 0 0,0-1 0,-1 1 0,1 0 0,-1 0 0,0 0 1,0 0-1,-5-4 0,7 7-82,0 0 1,0 0-1,0 0 1,0 0-1,0 0 1,-1-1 0,1 1-1,0 0 1,0 0-1,0 0 1,0 0-1,-1 0 1,1 0-1,0 0 1,0 0-1,0 0 1,-1 0 0,1 0-1,0 0 1,0 0-1,0 0 1,0 0-1,-1 0 1,1 0-1,0 0 1,0 0-1,0 0 1,0 0-1,-1 1 1,1-1 0,0 0-1,0 0 1,0 0-1,0 0 1,-1 0-1,1 0 1,0 1-1,0-1 1,0 0-1,0 0 1,0 0 0,0 0-1,0 0 1,0 1-1,0-1 1,-1 0-1,1 0 1,0 0-1,0 1 1,0-1-1,0 0 1,0 0-1,0 1 1,-3 13-85,3-10 73,-7 51-12,2 88-1,3-38 16,-53 559 147,9-155 303,42-343-133,4-164-308,0 0 0,0 0 1,0 0-1,0 0 0,0 0 0,1 0 0,-1 0 0,1 0 0,-1 0 0,1 0 1,0 0-1,0 0 0,1 2 0,-1-3 6,0 0 1,-1-1-1,1 1 0,-1-1 1,1 1-1,0-1 0,-1 0 1,1 1-1,0-1 1,0 0-1,-1 1 0,1-1 1,0 0-1,0 0 0,0 0 1,-1 1-1,1-1 0,0 0 1,0 0-1,0 0 1,-1-1-1,1 1 0,1 0 1,2-1 30,-1-1 1,0 1 0,1-1-1,-1 0 1,0 0 0,0 0-1,0 0 1,0 0-1,0-1 1,0 1 0,-1-1-1,1 0 1,1-3 0,25-37 94,-3 0-1,-1-1 1,-3-2 0,32-90 0,42-206-80,-96 341-51,144-723-1016,-137 654 936,-2-73 0,-5 141 20,-8 30-332,-38 276 303,34-197 96,-18 156 393,7 446-1,23-705-379,4 41-46,-3-44 35,-1 0 0,0 0 0,0 1 0,0-1 0,1 0 1,-1 0-1,0 0 0,1 0 0,-1 0 0,1 1 0,-1-1 1,1 0-1,0 0 0,0 0 0,-1 0 0,1-1 0,0 1 0,0 0 1,0 0-1,0 0 0,0-1 0,0 1 0,0 0 0,0-1 1,0 1-1,0-1 0,0 1 0,1-1 0,0 1 0,-1-2 34,0 1-1,0 0 0,-1-1 0,1 1 1,0 0-1,0-1 0,0 1 0,-1-1 1,1 0-1,0 1 0,0-1 0,-1 1 1,1-1-1,-1 0 0,1 0 1,-1 1-1,1-1 0,-1 0 0,1 0 1,-1 0-1,0 1 0,1-3 0,9-25 93,-7 17-71,190-681-1595,-173 595 407,11-130 0,-24 127 425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2.7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58 361 104,'0'46'272,"0"330"318,-2-181-283,5 236 232,-3-407-518,2 0-1,1-1 0,0 1 1,2-1-1,1 1 0,1-1 1,10 25-1,-16-47-4,0 1 1,-1 0-1,1 0 1,0-1-1,0 1 0,0-1 1,0 1-1,0-1 1,1 1-1,-1-1 0,0 0 1,1 0-1,-1 1 1,2 0-1,-2-2 13,-1 0 1,1 0-1,-1 0 1,1 0-1,-1 0 1,0 0-1,1-1 1,-1 1-1,1 0 0,-1 0 1,1 0-1,-1 0 1,1-1-1,-1 1 1,0 0-1,1 0 1,-1-1-1,0 1 0,1 0 1,-1-1-1,0 1 1,1 0-1,-1-1 1,0 1-1,0-1 1,1 1-1,-1 0 0,0-1 1,0 1-1,0-1 1,1 1-1,-1-1 1,3-9 136,-1 1 0,0 0 0,1-17 0,13-113-156,38-455-688,-45 23-1491,-9 552 2158,2-12 58,-3 1 1,0 0-1,-2 0 0,-1 0 1,-1 0-1,-16-48 0,22 104-605,-3-11 527,12 363 16,9 253 640,-10-170 60,-8-419-634,-2-24-32,2 0-1,0 0 0,1 0 1,0 0-1,2 0 0,17 27 1860,-21-46-1841,6-15 203,9-56-111,8-104-1,-13 93-106,24-459-832,-38 1-1317,4 534 2113,-6-99-112,5 94 153,-1 1 1,0-1-1,-1 1 0,0 0 1,-1 0-1,-8-18 0,3 17 145,4 13-195,2 23-102,1 261 53,10 500 336,-7-764-257,13 192 144,-10-178-126,2 1 0,1-1 1,22 61-1,-27-89-18,-2-6-4,0 0 0,1 1 0,-1-1 0,1 1 0,-1-1 0,1 0 0,-1 0 0,1 1 0,0-1 0,0 0 0,-1 0 0,1 0 0,0 1 0,0-1 0,0 0 0,0 0 0,0 0 0,2 1 0,-2-10 1096,6-307-884,-6-228-2571,-10 467 2167,-3-1 0,-3 2 0,-4 0 0,-3 1 0,-52-120-1,67 179 276,1 1 100,0 0-1,0 0 1,-14-18 0,20 32-182,0-1 0,0 0 0,-1 1 0,1-1 0,0 1 0,-1-1 0,1 1 0,-1-1 0,1 1 0,-1-1 0,1 1 0,-1-1 0,1 1 0,-1-1 1,1 1-1,-1 0 0,1-1 0,-1 1 0,0 0 0,1-1 0,-1 1 0,1 0 0,-1 0 0,0 0 0,1 0 0,-1 0 0,0-1 0,1 1 0,-1 0 0,0 0 1,1 1-1,-1-1 0,0 0 0,1 0 0,-1 0 0,0 0 0,1 1 0,-1-1 0,0 0 0,1 0 0,-1 1 0,1-1 0,-1 1 0,1-1 0,-1 0 1,1 1-1,-1-1 0,1 1 0,-1-1 0,1 1 0,0-1 0,-1 1 0,1 0 0,0-1 0,-1 1 0,1-1 0,0 1 0,0 0 0,-1-1 0,1 1 1,0 1-1,-9 56-60,3 0 1,1 70 0,0 6 62,-83 600 928,58-573-445,19-109-339,10-98 3428,0-52-3900,9 9 159,23-94-1,-1 6-533,26-394-3483,-49 500 3538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3.1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288 44 256,'-7'41'539,"-44"284"270,2 38 118,49-362-883,0-1 0,0 1 0,0-1 0,0 1 0,0-1 1,0 0-1,-1 1 0,1-1 0,0 0 0,0 1 0,-1-1 0,1 1 0,0-1 0,0 0 0,-1 1 0,1-1 0,0 0 0,-1 0 0,1 1 0,0-1 0,-1 0 0,1 0 0,0 0 1,-1 1-1,1-1 0,-1 0 0,1 0 0,0 0 0,-1 0 0,1 0 0,-1 0 0,1 0 0,-1 0 0,1 0 0,0 0 0,-1 0 0,1 0 0,-1 0 0,1 0 0,-1 0 1,1 0-1,0 0 0,-1-1 0,1 1 0,-1 0 0,1 0 0,-17-11 467,11 2-492,1 0 0,0 0 0,0-1 0,1 0 0,0 1 0,-5-19 0,-10-67-234,17 81 164,-69-464-2831,53 380 1680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3.4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93 0 40,'0'0'-12,"-9"32"169,1-5-77,-5 18 136,2-1 0,-10 89 1,10 395 564,12-341-764,-1 11 1764,2-429-2034,-5-265-2052,-4 401 1823,-5 12 29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3.7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1 0 232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5.8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311 0 232,'-117'26'437,"87"-19"-358,27-2-98,3 1 21,-9 45 125,3 1 0,-1 84 0,4-52 44,-25 703 552,27-727-709,0 24 529,1-70 511,0-56-586,1-137-511,-27-584-2008,24 746 2075,0 1 0,-1 0 1,-1 0-1,-1 0 0,0 0 0,-14-26 0,19 41-30,0 1-1,-1 0 1,1 0-1,0 0 0,0 0 1,0 0-1,0 0 0,0 0 1,0 0-1,-1 0 0,1-1 1,0 1-1,0 0 0,0 0 1,0 0-1,-1 0 1,1 0-1,0 0 0,0 0 1,0 0-1,0 0 0,0 0 1,-1 0-1,1 0 0,0 0 1,0 0-1,0 0 0,0 1 1,0-1-1,-1 0 0,1 0 1,0 0-1,0 0 1,0 0-1,0 0 0,0 0 1,0 0-1,-1 0 0,1 1 1,0-1-1,0 0 0,0 0 1,0 0-1,0 0 0,0 0 1,0 0-1,0 1 1,0-1-1,0 0 0,0 0 1,0 0-1,0 0 0,0 1 1,-1-1-1,1 0 0,-2 11-59,0 1 0,1-1 1,0 0-1,1 1 0,2 19 0,-1 7 57,-2 142 39,2 185 234,26-4-39,-8-263-204,-16-86-41,0-1 0,1 0 0,1 0 0,0 0 0,0 0 0,8 10 0,-13-21 27,0 0-1,0 0 0,0 0 0,0 1 0,1-1 0,-1 0 0,0 0 1,0 0-1,0 0 0,0 0 0,0 0 0,0 0 0,0 0 0,0 0 1,0 0-1,0 0 0,0 1 0,0-1 0,1 0 0,-1 0 0,0 0 1,0 0-1,0 0 0,0 0 0,0 0 0,0 0 0,0 0 0,0 0 1,1 0-1,-1 0 0,0 0 0,0 0 0,0 0 0,0 0 0,0 0 1,0 0-1,0 0 0,0 0 0,1 0 0,-1 0 0,0 0 1,0 0-1,0-1 0,0 1 0,0 0 0,0 0 0,0 0 0,0 0 1,0 0-1,0 0 0,1 0 0,-1 0 0,0 0 0,0 0 0,0 0 1,0-1-1,0 1 0,0 0 0,0 0 0,0 0 0,0 0 0,0 0 1,0 0-1,0 0 0,2-14 141,-1-19-83,-1 30-33,0-62 35,1-85-30,-20-150 1,15 278-57,-1 0 0,-9-27 0,14 49 12,0 1-1,0-1 1,0 0 0,0 0 0,0 0 0,-1 1 0,1-1 0,0 0 0,0 0 0,0 0 0,0 0 0,-1 1 0,1-1 0,0 0 0,0 0 0,0 0 0,-1 0 0,1 0 0,0 0 0,0 0 0,-1 0 0,1 0 0,0 0 0,0 0 0,0 0 0,-1 0 0,1 0 0,0 0 0,0 0 0,-1 0 0,1 0 0,0 0 0,0 0 0,0 0-1,-1 0 1,1 0 0,0 0 0,0 0 0,-1 0 0,1-1 0,0 1 0,0 0 0,0 0 0,0 0 0,-1 0 0,1 0 0,0-1 0,0 1 0,0 0 0,0 0 0,0 0 0,0-1 0,-1 1 0,1 0 0,0 0 0,0-1 0,0 1 0,0 0 0,0 0 0,0 0 0,0-1 0,0 1 0,0 0 0,0 0 0,0-1 0,0 1 0,0 0-1,0 0 1,0-1 0,-6 19-296,0 30 278,3-1 1,3 72 0,1-48 9,-1-61 14,5 126-7,-3-117 7,1 0 0,1-1-1,1 1 1,1-1 0,8 19 0,-9-24-4,2 0 1,0-1-1,0 1 1,1-1 0,1-1-1,0 0 1,0 0-1,1-1 1,0 0 0,1-1-1,0 0 1,1 0-1,18 9 1,-11-9 58,-1-1 1,1-1-1,1 0 1,-1-2-1,1 0 1,0-1-1,0-1 1,38 1-1,-2-3 116,19 2-5,80-8 1,-122 0-317,0-1 1,0-2-1,31-12 1,-63 20 137,0-1-1,0 0 0,-1 0 1,1 1-1,0-1 1,-1 0-1,1 0 1,0 0-1,-1 0 1,1 0-1,-1 0 1,0 0-1,1 0 1,-1 0-1,0 0 1,0 0-1,1 0 1,-1 0-1,0 0 1,0 0-1,0 0 1,0 0-1,0 0 1,0 0-1,-1-1 1,1-1 15,0 1 1,-1-1 0,1 0 0,-1 1 0,0 0 0,1-1 0,-1 1 0,0-1 0,-1 1 0,-1-4 0,-4-1 5,-1 0-1,0 0 1,0 1 0,-1 0 0,0 0-1,0 1 1,0 0 0,-1 0 0,1 1-1,-1 1 1,0-1 0,0 2-1,-1-1 1,-11 0 0,-19-2-37,-1 3-1,-52 2 1,41 1-35,23 1 139,1 0-1,-1 2 0,0 2 1,1 0-1,-52 20 0,78-25-68,0 0 0,0 1 0,0-1 0,0 1 0,0 0 0,1 0 0,-1 0 0,1 0 0,-1 0-1,1 0 1,0 1 0,-1-1 0,1 1 0,1 0 0,-1-1 0,0 1 0,-1 3 0,1 0-37,0 0 1,0 0-1,1 1 1,-1-1-1,1 0 0,1 1 1,-1 10-1,2-16 25,-1 1 0,1-1-1,0 0 1,-1 0-1,1 0 1,0 1-1,0-1 1,0 0-1,0 0 1,0 0 0,0 0-1,0-1 1,0 1-1,0 0 1,0 0-1,1 0 1,-1-1 0,0 1-1,0-1 1,1 1-1,-1-1 1,0 0-1,1 1 1,-1-1 0,0 0-1,1 0 1,1 0-1,51 6 12,-44-6-10,349 5 73,-206-7 462,-171 2-512,-41 0-177,0 2 0,-76 12 0,-22 13-958,-135 28 1154,268-49 659,0-1-1,-1-2 0,-29 2 297,75 2-2052,9 0 1082,-1-1-1,1-1 1,46 2 0,95-7 144,-77-1-45,571 1-160,-603 3 921,-65-4-752,0 0-1,0 1 0,0-1 1,0-1-1,1 1 1,-1 0-1,0-1 0,-4-2 1,-8-5-50,-13-3-159,-1 0 0,0 2 0,0 1 0,-1 2 0,0 1 0,0 1 0,-43-1 0,-290 14-2415,285-7 2630,79-25-86,3 21-50,0 0 0,1 1 0,-1-1 1,1 1-1,-1 0 0,1 0 0,0 1 0,0-1 0,0 1 0,8-1 0,-3 0-6,86-13-329,26-6-533,-111 18 788,1 0-1,-1-1 0,1 0 1,-1-1-1,-1-1 0,1 0 1,18-13-1,-27 16 114,0 1 0,1 0 0,-1-1 0,0 1 0,0-1 0,-1 0-1,1 1 1,-1-1 0,1 0 0,-1 0 0,0 0 0,0 0 0,0-1 0,0 1 0,0-5 0,-2-52 605,1 50-575,-1 5-43,-1 0 1,1 0 0,-1 0 0,1 0 0,-1 0-1,-1 1 1,1-1 0,-1 1 0,0 0 0,0-1-1,0 1 1,0 0 0,-8-6 0,-2-2-44,0 1 0,-1 0 0,-16-9 0,-72-34-823,51 32 259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6.9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28 695 488,'0'0'1144,"-5"-8"-1097,-13-22-39,13 22-27,5 5-137,0 0 209,0 0 1,0 0-1,0 0 0,1 0 0,-1 0 1,1 0-1,0 0 0,0 0 0,0 0 1,0 0-1,0 0 0,1 0 0,-1 1 1,1-1-1,0 0 0,-1 1 0,1 0 1,1-1-1,-1 1 0,0 0 0,0 0 1,1 0-1,-1 0 0,6-2 0,211-142 97,-192 130-131,0 2 1,2 1-1,-1 1 0,2 1 0,-1 2 0,44-8 0,-23 12-191,1 3 0,50 3 0,-15 1-96,-86-3 278,-1-1 0,1 1 0,-1 0 0,1 0 0,-1 0 0,0 0 0,1 0 0,-1 0 0,0 0 0,0 1 0,1-1 0,-1 0 0,0 0 0,0 0 0,0 1 0,0-1 0,0 1 0,0-1 0,0 1 0,-3-2 0,-28-10-125,23 9 63,-63-19-510,-80-14 1,80 21 866,-89-31 1,6-8 659,155 54-964,0 0-1,-1 0 1,1 0-1,0 0 1,0 0-1,-1 0 1,1 0-1,0 0 1,0 0-1,-1-1 1,1 1-1,0 0 1,0 0-1,-1 0 1,1 0-1,0-1 1,0 1-1,0 0 1,0 0-1,-1-1 1,1 1-1,0 0 1,0 0-1,0-1 1,0 1-1,0 0 1,0 0-1,0-1 1,0 1-1,-1 0 1,1 0 0,0-1-1,0 1 1,0 0-1,0 0 1,1-1-1,-1 1 1,0 0-1,0-1 1,0 1-1,0 0 1,0 0-1,0-1 1,0 1-1,0 0 1,0 0-1,1-1 1,-1 1-1,0 0 1,0 0-1,0 0 1,1-1-1,-1 1 1,0 0-1,0 0 1,0 0-1,1 0 1,-1 0-1,0-1 1,12-8 10,12 0 17,-1 0 0,2 1 1,32-5-1,-41 9 0,50-7-13,1 2-1,-1 4 1,92 4 0,-74 2 1,124-16 0,-162 8-18,-3 0-75,73-3 0,-115 10 45,-7 0-36,-16 0-77,1 0 1,-1 2 0,-41 8-1,-9 7-259,-2-4 0,1-2 0,-2-4 0,-76-3 0,112-4 169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7.2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1 360,'0'0'127,"9"0"-437,458 22 374,-347-10-31,61 9-290,-156-18 240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7.6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376 75 176,'0'0'1248,"-150"-56"-1600,102 50 104,-14 3-112,8 0 96,-8-3 64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40:08.6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3001,'0'0'8212,"-4"22"-7743,15 354-195,-10-182-611,-2-142-278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41.36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39 1 616,'0'0'2211,"0"14"-900,2 95-1305,1-30 3,-12 108-1,8-172-11,-1-1-1,-1 0 1,0 0 0,-1 0 0,0 0-1,-11 21 1,14-105 235,0 35-359,1 13-122,-1 0 0,2 1 0,1-1 0,1 0 0,7-27 0,19-55-1228,-11 60 461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45.22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38 157 208,'0'970'2559,"0"-961"-2541,0-6-9,-1-1 0,1 1 0,0-1 1,0 1-1,0-1 0,0 1 0,0-1 0,0 0 0,1 1 0,-1-1 1,1 1-1,0-1 0,0 0 0,0 1 0,5 3 570,-4-13 200,13-95-273,4-132 1,-16-110-960,-4 215 141,-19-156-246,12 215 509,7 62-985,1 34 87,3 40 1014,27 515 394,-29 3 172,-2-282-123,4-209 1089,-47-1220-4012,40 979 2189,4 146-69,18 73-651,-7-25 958,7 52-1,-2 110 288,-12 225-1,-6-226-158,2 204 425,0-428-277,4-970-2510,-4 977 2253,0 5 31,0 1 1,1 0 0,-2-1-1,1 1 1,0 0-1,-1-1 1,0 1 0,0 0-1,0 0 1,0 0-1,-5-8 1,6 12-70,0-1 1,0 1-1,0 0 1,0 0-1,-1 0 1,1 0-1,0 0 1,0-1-1,0 1 1,-1 0-1,1 0 1,0 0-1,0 0 1,-1 0-1,1 0 1,0 0-1,0 0 1,0 0-1,-1 0 1,1 0-1,0 0 0,0 0 1,-1 0-1,1 0 1,0 0-1,0 0 1,0 0-1,-1 0 1,1 0-1,0 0 1,0 1-1,0-1 1,-1 0-1,1 0 1,0 0-1,0 0 1,0 0-1,0 1 1,-1-1-1,1 0 0,0 0 1,0 0-1,0 0 1,0 1-1,0-1 1,0 0-1,0 0 1,-1 0-1,1 1 1,0-1-1,0 0 1,0 0-1,0 1 1,0-1-1,0 0 1,-2 19-1,0 0 0,1-1 1,3 36-1,0 1 117,-2 71 184,-4 339 537,-37-3-188,31-399-562,-6 33 271,-5 154 1,23-270-130,0 1 0,2-1 1,11-36-1,0-3-219,135-798-2834,-143 794 2481,-1-77 0,-20 709 1423,1-274-452,-3 44 36,15-287-410,1-38 157,0-36-385,0 14-65,-1-21-86,2-1-1,1 0 0,10-50 0,50-207-690,-50 212 337,2-140-1,-21 227 538,-11 78 54,-12 161-1,14-91 273,4-70-211,-4 35 525,-1 144 0,28-292-196,8-39-436,-2-1 0,14-111 0,-17 47-1293,-3-185-1,-11 311 1224,0 0 1,0 0-1,1 0 0,-1 0 0,0 1 0,0-1 0,0 0 1,0 0-1,0 0 0,0 0 0,0 0 0,-1 1 0,1-1 1,0 0-1,0 0 0,-1 0 0,1 0 0,0 1 1,-1-1-1,1 0 0,-1 1 0,1-1 0,-1 0 0,1 1 1,-1-1-1,0 0 0,1 1 0,-1-1 0,0 1 0,1-1 1,-1 1-1,0-1 0,0 1 0,1 0 0,-1-1 1,0 1-1,0 0 0,0 0 0,0-1 0,-1 1 0,0 1-2,0-1-1,0 1 1,0 0-1,0 0 1,0 0-1,0 0 1,0 0-1,1 0 0,-1 1 1,0-1-1,1 1 1,-1-1-1,1 1 1,0-1-1,-1 1 1,-1 3-1,-12 22 69,0 0 0,2 1-1,1 0 1,-14 53 0,-17 125 704,33-110-447,2 150-1,8-243-328,0 0 0,0 1 0,1-1-1,-1 0 1,1 0 0,0 0 0,0 1-1,0-1 1,0 0 0,1 0-1,-1-1 1,1 1 0,0 0 0,0 0-1,3 3 1,-5-6-2,1 1 0,0 0 1,-1-1-1,1 1 0,0-1 0,0 1 1,-1-1-1,1 0 0,0 1 0,0-1 1,0 0-1,0 1 0,0-1 0,-1 0 1,1 0-1,0 0 0,0 0 0,0 0 0,0 0 1,0 0-1,1 0 0,0-1 10,-1 0 1,0 1-1,1-1 0,-1 0 1,0 0-1,1 0 0,-1 0 1,0 0-1,0 0 0,0-1 1,0 1-1,0 0 0,0 0 0,0-1 1,0 1-1,0-3 0,10-18-46,-2-1 0,-1 0-1,-1-1 1,0 0-1,-2 0 1,4-43 0,-6 10-407,-7-103 1,4 152 451,-1 0 0,0-1 0,-1 1 0,0 0 0,-1 0 0,1 0 0,-1 1-1,-1-1 1,0 1 0,0-1 0,0 1 0,-1 0 0,0 1 0,-11-13 0,15 18 26,0 0 0,0 0 0,0 0 0,0 0 0,0 0 0,0 1 0,0-1 0,0 0 0,-1 0 0,1 1 0,0-1 0,0 1 0,-1-1 0,1 1 0,0 0 0,-1-1 1,1 1-1,0 0 0,-1 0 0,1 0 0,-1 0 0,1 0 0,0 0 0,-1 0 0,1 1 0,-1-1 0,1 0 0,0 1 0,0-1 0,-1 1 0,1 0 0,0-1 0,0 1 0,-1 0 0,1 0 1,0 0-1,0-1 0,0 1 0,0 0 0,0 1 0,0-1 0,1 0 0,-1 0 0,0 0 0,0 0 0,1 1 0,-1-1 0,0 2 0,-5 25 8,1 1-1,1 0 1,1 0-1,2 0 1,3 43-1,-1-14 119,-2 39 126,3 121 186,0-204-455,0 0 0,1 0-1,0 0 1,1-1 0,1 0-1,0 0 1,1 0-1,11 19 1,-16-31-5,0 1 0,-1-1 0,1 0 0,0 1 0,0-1 0,0 0 0,0 0 0,0 0 0,0 0 1,0 0-1,0 0 0,1 0 0,-1 0 0,0-1 0,1 1 0,-1 0 0,0-1 0,1 1 0,-1-1 0,1 1 0,-1-1 0,1 0 0,-1 0 0,1 1 0,-1-1 0,1 0 0,-1-1 0,1 1 0,1 0 0,-1-1 19,0 0 0,0 0-1,0 0 1,0 0-1,-1 0 1,1-1 0,0 1-1,-1 0 1,1-1 0,-1 0-1,1 1 1,-1-1-1,0 0 1,0 1 0,1-1-1,-1 0 1,-1 0 0,2-4-1,8-22 61,-2-1 0,-1-1 0,-2 1 0,3-43 0,-5-122-204,-3 125-103,0 63 226,0 0-1,0-1 0,-1 1 0,0 0 0,-3-12 0,3 17-1,1-1 0,-1 1-1,1 0 1,-1-1 0,0 1 0,0 0-1,0 0 1,1-1 0,-1 1-1,0 0 1,-1 0 0,1 0-1,0 0 1,0 1 0,0-1 0,0 0-1,-1 0 1,1 1 0,0-1-1,-1 0 1,1 1 0,-1 0 0,1-1-1,0 1 1,-1 0 0,1 0-1,-1 0 1,-2 0 0,4 0 2,-1 1-1,0-1 1,0 1 0,1 0 0,-1-1 0,1 1 0,-1 0 0,0-1-1,1 1 1,-1 0 0,1 0 0,-1 0 0,1 0 0,0-1 0,-1 1-1,1 0 1,0 0 0,0 0 0,0 0 0,-1 2 0,0 2-5,-9 29 37,2 1 0,1-1 0,-3 51-1,5 109 237,5-187-267,0 1 0,1-1 0,0 0 0,0 1 0,1-1 0,0 0 0,0 0 0,0 0 0,1-1 0,0 1 0,7 9 0,-8-13-18,0 0 1,0 0 0,1 0 0,-1 0 0,1-1 0,0 1 0,0-1 0,0 0 0,0 0 0,0 0 0,0 0 0,1-1 0,-1 1 0,0-1 0,1 0 0,-1 0 0,1 0-1,0 0 1,-1-1 0,1 0 0,0 1 0,-1-1 0,1 0 0,5-1 0,-8 0 21,1 1 1,0-1-1,-1 0 1,1 1-1,-1-1 1,1 0-1,-1 0 1,1 0-1,-1 0 1,1 0-1,-1-1 0,0 1 1,0 0-1,1-1 1,-1 1-1,0 0 1,0-1-1,-1 1 1,1-1-1,0 0 0,0 1 1,0-3-1,9-37 13,-8 31-76,-1 0 1,0 0 0,-1 0-1,0 0 1,0 0 0,-4-18-1,3 24 44,0 1 0,0 0 1,-1-1-1,1 1 0,-1 0 0,0 0 0,0 0 0,0 0 0,0 0 0,0 1 0,-1-1 1,1 1-1,-1-1 0,0 1 0,0 0 0,0 0 0,0 0 0,0 0 0,0 1 1,0-1-1,0 1 0,-6-2 0,5 2 37,1-1 1,-1 1 0,0 0-1,0 0 1,0 1-1,-1-1 1,1 1 0,0 0-1,0 0 1,-6 1-1,9 0-15,-1-1 0,1 1 1,-1 0-1,1-1 0,-1 1 0,1 0 0,0 0 0,-1 0 0,1 0 0,0 0 0,0 1 0,0-1 1,0 0-1,0 0 0,0 1 0,0-1 0,0 1 0,0-1 0,1 1 0,-1-1 0,0 1 0,1-1 1,-1 1-1,1 0 0,0-1 0,0 4 0,-2 3-1,1 1 0,0 0 0,0 0 0,1 0 0,0 0 0,1-1 0,3 17 0,-3-21 2,1 0 0,0 0 0,-1 0 0,1 0 0,0-1 0,1 1 0,-1-1 0,1 1-1,-1-1 1,1 0 0,0 0 0,0 0 0,1 0 0,-1-1 0,0 1 0,1-1 0,6 3 0,10 4 111,0-1 1,0 0-1,1-2 1,0 0-1,0-2 1,35 4-1,133-4 709,-127-5-699,-19 0-7,-1-3-1,84-17 1,82-35-1518,-319 43 328,-237 7 536,-33-3 1759,374 8-1166,-22-2 214,28 3-263,0 0 0,1-1 0,-1 1 0,0 0 0,0 0 0,0 0 0,1-1 0,-1 1 0,0 0 1,0-1-1,1 1 0,-1-1 0,0 1 0,1-1 0,-1 1 0,1-1 0,-1 1 0,0-1 0,1 0 0,-1 1 0,1-1 0,0 0 0,-1 1 0,1-1 0,0 0 0,-1 0 0,1-1 0,6 2-316,230 16 78,11-1-69,-106-15 304,-140 0 13,0 0 0,-1 0 0,1 0-1,-1 0 1,1 0 0,-1 0 0,1 0-1,-1 0 1,1 0 0,-1 0 0,1-1-1,-1 1 1,1 0 0,-1 0 0,1-1-1,-1 1 1,0 0 0,1-1 0,-1 1-1,1 0 1,-1-1 0,0 1 0,1-1-1,-1 1 1,0 0 0,1-1 0,-1 1 0,0-1-1,0 1 1,0-1 0,1 1 0,-1-1-1,0 1 1,0-1 0,0 1 0,0-1-1,0 1 1,0-1 0,0 1 0,0-1-1,0 1 1,0-1 0,0 1 0,0-1-1,0 0 1,-1 1 0,1 0 0,0-1-1,0 1 1,-1-1 0,1 1 0,0-1 0,0 1-1,-1-1 1,0-2 24,-1 1 0,1 0-1,0-1 1,-1 1 0,0 0 0,1 0-1,-1 0 1,0 0 0,0 0 0,-3-2 0,-24-12-9,-1 2 0,0 2 0,-62-18 0,-102-11-351,85 19-57,-140-27 505,243 46-99,12 1-364,16 1 112,97 0 250,1-6 1,144-25-1,98-20-762,-353 52 618,-9 0 93,1 0-1,0 0 1,-1 1 0,1-1-1,0 0 1,0 0-1,-1 0 1,1 0-1,0 0 1,0 0-1,-1 0 1,1 0 0,0-1-1,-1 1 1,1 0-1,0 0 1,-1-1-1,1 1 1,0 0-1,-1 0 1,1-1 0,0 1-1,-1-1 1,1 1-1,-1-1 1,1 1-1,-1-1 1,1 1-1,-1-1 1,1 1 0,-1-1-1,0 0 1,1 1-1,-1-1 1,0 0-1,0 1 1,1-1-1,-1-1 1,-6-1-131,-53 0-453,25 3 54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46.85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1 974 784,'0'0'2953,"10"-9"-2973,-7 7 16,4-5 7,1 1 1,-1 0 0,2 0-1,-1 1 1,0 0-1,1 0 1,0 1-1,18-5 1,48-5-50,0 3 1,124 0-1,-106 7-452,100-16 1,-178 18 489,0-1 1,-1-1 0,1-1 0,-1 0 0,25-12 0,-39 17 13,1-1 1,0 1-1,0 0 0,-1-1 1,1 1-1,0 0 1,-1-1-1,1 1 0,-1-1 1,1 1-1,0-1 0,-1 1 1,1-1-1,-1 1 1,1-1-1,-1 0 0,0 1 1,1-1-1,-1 0 1,0 1-1,1-1 0,-1 0 1,0 0-1,0 1 0,0-1 1,0 0-1,1 0 1,-1 1-1,0-1 0,0 0 1,0 0-1,-1 1 1,1-1-1,0 0 0,0 0 1,0 1-1,0-1 0,-1-1 1,0 1 1,0 0 0,0-1 1,-1 1-1,1 0 0,0 0 0,0 0 1,-1 0-1,1 0 0,-1 1 0,1-1 1,0 0-1,-1 1 0,0-1 1,1 1-1,-1-1 0,-1 0 0,-52-4-229,1 2 0,-63 4 0,75 0-107,-158 16-1423,-19 0 2401,126-17 1182,137-2-1772,0-1 0,63-14 0,87-29 292,-111 24-229,143-19 0,-154 39-1488,-71 2 1255,-394-6-289,352 5 346,-142-7-36,157 5 410,-1-1-1,0-1 1,1-1 0,-41-16 0,65 22-284,0-1 1,0 1-1,0-1 1,0 1-1,0-1 1,0 0-1,1 0 1,-1 0-1,0 0 0,0 0 1,1 0-1,-1-1 1,1 1-1,-1 0 1,1-1-1,0 1 1,-1-1-1,1 0 1,0 1-1,0-1 1,0 0-1,0 0 1,0 0-1,1 1 1,-1-1-1,1 0 1,-1-3-1,2 3-46,1 0 0,0 1 0,-1-1 0,1 1 1,0 0-1,0-1 0,0 1 0,0 0 0,0 0 0,1 0 0,-1 1 0,0-1 0,4 0 0,1-2 5,39-12 6,1 1 0,0 2 0,71-8 1,-66 12 4,13 0-3,67 0 1,22-1 10,-137 2 670,-17 7-654,0-1-1,1 1 1,-1-1-1,0 1 1,0-1 0,0 1-1,1-1 1,-1 1 0,0-1-1,0 1 1,0-1 0,0 0-1,0 1 1,0-1 0,0 1-1,0-1 1,0 1 0,0-1-1,-1 1 1,1-1 0,0 1-1,0-1 1,0 1-1,-1-1 1,1 1 0,0-1-1,0 1 1,-1 0 0,1-1-1,0 1 1,-1-1 0,1 1-1,-1 0 1,1-1 0,-1 1-1,1 0 1,-1-1 0,-5-3-39,0 0 0,0 0 0,0 1 1,0-1-1,0 1 0,-1 1 0,1-1 1,-1 1-1,0 1 0,1-1 0,-13 0 1,-11-1-326,-43 3 0,40 0 21,10 0 126,-25 0-116,-1 1 0,-61 10-1,81-7 205,0 0-67,29-4 162,0 0 1,0 0 0,0 0 0,0 0 0,0 0 0,0 0 0,0 0-1,0 0 1,0 0 0,0 0 0,0 0 0,0 0 0,0 1 0,0-1-1,0 0 1,0 0 0,0 0 0,0 0 0,0 0 0,0 0 0,0 0-1,0 0 1,0 0 0,0 0 0,0 0 0,0 0 0,0 0 0,0 0-1,18 1-21,33-3 148,1-2-1,-1-3 1,0-1 0,78-25 0,190-83 790,-189 66-783,-112 44-503,-4 1-307,-25 7 315,-7 2 385,-261 43-142,-219-29-527,492-18 769,-1 0 1,1-1-1,0 1 0,-1-1 1,-9-3-1,14 3-85,1 1 1,-1-1-1,1 0 0,-1 1 1,1-1-1,-1 0 1,1 0-1,0 0 0,-1 0 1,1 0-1,0 0 0,0 0 1,0-1-1,0 1 1,0 0-1,0-1 0,0 1 1,0 0-1,0-1 1,1 1-1,-1-1 0,1 1 1,-1-1-1,1 0 0,-1 1 1,1-1-1,0 0 1,0-2-1,3 2-58,0 0 0,0-1 0,0 1-1,0 1 1,1-1 0,-1 0 0,1 1 0,0-1 0,-1 1 0,8-1-1,2-2-1,173-62-217,226-47-1,-387 106-397,-56 1-498,19 5 1247,-235 1-1443,143 3 558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48.05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45 1052 576,'0'0'1478,"2"-4"-1590,0 1 111,1 0 1,0 0 0,0 0 0,0 0-1,0 0 1,0 1 0,0-1 0,1 1 0,-1 0-1,7-3 1,47-16 27,-22 10-38,402-151 268,-408 156-405,-20 3-407,-26-2 592,-32-2-221,0 2 0,0 2 0,-79 5 1,34 0-571,23-2 689,-76-1 1095,144 1-885,0-1 1,0 1-1,0-1 1,0 0 0,0 0-1,1 0 1,-1 0-1,-3-2 1,1-6 193,19 0-544,159-32 229,-24 8-32,17-17 60,129-34 280,-292 82-58,-10 0-116,-31 0-87,-51 2-202,-129 25-572,140-13 363,-108 2 0,32-14 800,153 0-450,0 0-1,0 0 1,0 0-1,0 0 1,0 0 0,0 0-1,0 0 1,1-1-1,-1 1 1,0 0 0,0 0-1,0-1 1,0 1-1,1-1 1,-1 1-1,0-1 1,0 1 0,1-1-1,-1 0 1,0 1-1,1-1 1,-1 0 0,1 1-1,-1-1 1,1 0-1,-1 0 1,0 0-1,1 0-16,0 0-1,0 1 0,0-1 1,0 0-1,0 1 0,0-1 0,0 0 1,1 1-1,-1-1 0,0 0 1,0 1-1,0-1 0,1 1 0,-1-1 1,0 0-1,1 1 0,-1-1 1,0 1-1,1-1 0,-1 1 0,1-1 1,-1 1-1,1-1 0,-1 1 0,1 0 1,-1-1-1,1 1 0,0 0 1,-1-1-1,1 1 0,-1 0 0,1 0 1,0 0-1,-1-1 0,1 1 1,1 0-1,517-104 112,-467 95-234,95-4 0,-206 13 125,-1-2 0,1-2 0,0-3 1,-70-18-1,75 9-206,-81-33 0,116 40 336,0 0 1,1-1 0,0-1 0,0-1 0,1-1-1,0 0 1,-20-22 0,32 29-101,1 1-1,-1-1 1,1-1-1,1 1 1,-1-1 0,1 1-1,-3-9 1,5 13-27,1 0-1,-1 0 1,1 1 0,-1-1 0,1 0 0,-1 0-1,1 0 1,0 1 0,0-1 0,0 0 0,0 0-1,0 0 1,0 0 0,1 0 0,-1 1 0,1-1-1,-1 0 1,1 0 0,0 1 0,-1-1-1,1 0 1,0 1 0,0-1 0,0 1 0,0-1-1,1 1 1,-1-1 0,0 1 0,0 0 0,1 0-1,-1 0 1,3-2 0,11-3-9,0 1 1,0 0-1,1 1 1,0 0-1,21-1 1,6-2-14,29-7 5,0 4 0,99-1 0,-156 7 158,-16-6 382,-1 8-492,1 0 0,0 0 0,-1 1-1,0-1 1,1 1 0,-1 0-1,0-1 1,0 1 0,1 0-1,-1 0 1,0 0 0,-3-1-1,-14-3-161,-1 1 0,0 1 0,0 1 0,0 0 0,-1 2-1,-24 2 1,13 1-439,-1 2-1,-60 16 1,32 0-494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48.37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0 114 144,'0'0'642,"36"0"-193,7 1-328,1 0 28,0-1-1,83-14 1,191-56 1615,-208 43-1385,-71 23-735,-155 13-3206,62-3 3535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48.70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44 176,'0'0'1008,"34"0"-732,113 0-57,-63-1-72,-1-4 0,118-23 0,-156 20-103,-31 7-590,-37 1-154,-30 0 65,3 0 352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49.04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151 1 136,'0'0'1028,"-22"7"-1056,-64 24 14,85-30 12,-1-1 1,1 0-1,0 1 1,0-1 0,0 1-1,-1-1 1,1 1-1,0-1 1,0 1-1,0 0 1,0 0 0,0 0-1,0-1 1,0 1-1,0 0 1,0 0 0,1 0-1,-1 1 1,0-1-1,1 0 1,-1 0 0,1 0-1,-1 0 1,1 1-1,-1-1 1,1 0 0,0 0-1,-1 1 1,1-1-1,0 0 1,0 0 0,0 1-1,0-1 1,0 0-1,1 1 1,-1-1-1,0 0 1,1 2 0,0 5-90,0-6 70,-1 0 0,0-1 1,1 1-1,-1-1 0,1 1 0,0-1 0,0 1 0,-1-1 0,1 1 0,0-1 0,0 0 0,0 0 1,0 1-1,0-1 0,1 0 0,-1 0 0,0 0 0,1 0 0,-1 0 0,0-1 0,1 1 0,-1 0 1,1 0-1,-1-1 0,1 1 0,2 0 0,48 9-163,-48-9 184,83 7 298,127-6-1,-117-3-80,-142-11 727,13 10-1056,-42 1-1,43 1-198,-29 0-217</inkml:trace>
  <inkml:trace contextRef="#ctx0" brushRef="#br0" timeOffset="1">151 1 8,'-150'175'0,"150"-172"-8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49.39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1 357 320,'0'0'734,"33"-4"-501,108-14-68,-124 16-148,0-1 0,-1-1 0,0 0 1,0-1-1,29-12 0,-16 4 28,-27 12-51,-1 1-1,1-1 1,-1 1 0,0-1-1,1 0 1,-1 0-1,0 0 1,0 0 0,0 0-1,1 0 1,-1 0-1,0 0 1,0 0-1,0-1 1,-1 1 0,1 0-1,0-1 1,0 1-1,-1 0 1,1-1-1,0-2 1,-1 1-12,1 0 1,-1 0-1,0 0 1,-1 1-1,1-1 0,0 0 1,-1 0-1,0 0 1,0 1-1,1-1 1,-3-3-1,-4-7-39,0-1-1,-1 2 1,-16-21 0,18 26 84,-77-88-913,72 84 870,-24-27-128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0.65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1 103 704,'0'0'616,"34"-10"-569,112-29 4,-127 34-39,-1 1 0,1 1 0,0 1 0,22 1 0,-4 0 6,507-20 928,-568 21-474,-133-13-332,-128 13 1011,284 0-1071,2 0-152,0-1 0,0 1 0,1-1 0,-1 1 0,0-1 0,1 1 0,-1 0 0,1-1 0,-1 1 0,1 0 0,-1 0 0,0 0 0,1 0 0,-1 1 1,3-1-1,2 0-17,451 0-239,-461 0 172,-84 5-346,1 3 1,-149 34-1,226-40 466,-177 33 931,182-32-522,14 3-311,16 1-86,-25-7 29,52 13 56,0-3-1,103 8 1,108-15 60,-155-4-177,-107 1 31,-5 0 214,-151 6-533,0 8 0,-243 51 0,379-60 404,12-3 87,0 0 1,0 0-1,0-1 1,-11 0-1,17-1-179,1 1 22,0-1-1,0 0 0,0 1 1,0-1-1,0 0 1,0 1-1,0-1 1,0 0-1,0 1 0,0-1 1,1 0-1,-1 1 1,0-1-1,0 0 0,0 1 1,0-1-1,1 0 1,-1 0-1,0 1 1,0-1-1,0 0 0,1 1 1,-1-1-1,0 0 1,0 0-1,1 0 0,-1 1 1,0-1-1,1 0 1,-1 0-1,0 0 1,1 0-1,-1 0 0,0 0 1,1 0-1,-1 1 1,0-1-1,1 0 0,-1 0 1,1 0-1,17 5 111,-17-4-122,32 5 94,1-1 0,0-2 0,0-1 0,61-5 0,-40 1 7,18-3 149,134-27 0,21-3-153,-260 36-642,-126 9-303,-129 23-401,93-26 4431,204-8-3115,89-18-84,327-70 50,-277 61-650,-149 28 636,0-1 0,0 1 0,-1 0-1,1 0 1,0 0 0,0 0 0,0 0-1,0 0 1,-1 0 0,1-1 0,0 1-1,0 0 1,0 0 0,0 0 0,0 0 0,0-1-1,0 1 1,-1 0 0,1 0 0,0 0-1,0 0 1,0-1 0,0 1 0,0 0-1,0 0 1,0 0 0,0-1 0,0 1-1,0 0 1,0 0 0,0 0 0,0-1 0,0 1-1,0 0 1,0 0 0,0 0 0,1-1-1,-1 1 1,0 0 0,0 0 0,0 0-1,0 0 1,0-1 0,0 1 0,0 0 0,1 0-1,-1 0 1,0 0 0,0 0 0,0 0-1,0-1 1,1 1 0,-1 0 0,0 0-1,0 0 1,0 0 0,0 0 0,1 0-1,-17-8 37,-35-9-181,-1 2 1,-1 3 0,0 2 0,-89-6-1,-58-5-1157,140 11 922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1.15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174 247 136,'0'0'185,"-10"-5"-115,-8-4 100,-3-1 72,0-1 0,1-1 0,0-1 0,1 0-1,-19-18 1,37 31-221,1-1-1,-1 1 1,1 0 0,0 0-1,-1-1 1,1 1-1,-1 0 1,1-1-1,0 1 1,0-1-1,-1 1 1,1 0-1,0-1 1,-1 1-1,1-1 1,0 1-1,0-1 1,0 1-1,0-1 1,-1 1 0,1-1-1,0 1 1,0 0-1,0-1 1,0 1-1,0-1 1,0 1-1,0-1 1,0 1-1,1-1 1,-1 1-1,0-1 1,0 1-1,0-1 1,0 1-1,1-1 1,-1 1 0,0-1-1,0 1 1,1 0-1,-1-1 1,0 1-1,1 0 1,-1-1-1,0 1 1,1 0-1,-1-1 1,1 1-1,-1 0 1,0 0-1,1-1 1,-1 1-1,1 0 1,-1 0 0,1 0-1,34-6-379,-21 5 494,36-8-114,0-3 0,68-25 0,-85 25-20,1 1 0,-1 2 1,1 1-1,1 2 0,0 1 1,44 0-1,-99 5-446,-60 2-260,34 5 77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40:11.6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782 3 2513,'0'0'5795,"-13"0"-5114,-1-1-539,-4 0 291,0 0 0,-34 5 0,42-1-427,0 1 0,0 0 0,0 1 0,1 0 0,0 0 0,0 1 0,0 0 0,1 1 0,-10 10 0,-12 7-66,-206 190-3223,64-52 420,106-107 1982,6-9-650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2.6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1 136 104,'0'0'3538,"1"-5"-3187,0 1-330,0 0 1,0 1 0,1 0-1,0-1 1,-1 1-1,1 0 1,0 0 0,1 0-1,-1 0 1,1 0 0,-1 0-1,1 1 1,0-1-1,0 1 1,0 0 0,0 0-1,0 0 1,0 0-1,5-1 1,13-7-21,1 1 1,1 1-1,0 0 1,0 2-1,0 1 1,37-3-1,147 1 4,-168 7-4,434 0 62,-420-12 2524,-64 11-2670,1 2 0,-1-1 0,0 1 1,1 1-1,-13 3 0,19-4-118,0 1-1,1 0 1,-1-1-1,0 1 1,1 1 0,-1-1-1,1 0 1,-1 1-1,1 0 1,0 0-1,0 0 1,1 0 0,-1 0-1,0 0 1,-3 8-1,-1 6 123,0 0-1,1 1 0,1 0 0,1 0 0,0 1 0,0 18 0,-10 40 217,12-66-122,0 1 0,0-1 0,1 16 1205,1-49-1,0-90-1179,0 110-57,0 0 0,-1 0 0,1 1 0,-1-1 1,1 0-1,-1 0 0,1 1 0,-1-1 0,0 0 0,0 1 0,0-1 0,0 1 0,0-1 0,0 1 0,-1-1 0,1 1 0,0 0 1,-1-1-1,1 1 0,-3-1 0,-35-18-664,31 16 424,7 4 215,1-1 0,-1 1 1,1 0-1,0 0 1,-1-1-1,1 1 0,-1 0 1,1 0-1,-1 0 1,1 0-1,-1 0 1,1 0-1,-1 0 0,1-1 1,-1 1-1,1 1 1,-1-1-1,1 0 0,-1 0 1,1 0-1,0 0 1,-1 0-1,1 0 0,-1 0 1,1 1-1,-1-1 1,1 0-1,-1 0 1,1 1-1,0-1 0,-1 0 1,1 1-1,0-1 1,-1 0-1,1 1 0,0-1 1,-1 1-1,1-1 1,0 0-1,0 1 0,-1-1 1,1 1-1,0-1 1,0 1-1,0-1 1,0 1-1,0-1 0,0 1 1,-1 0-1,2 30 90,0-19-142,-1 227 598,-6-243-457,0 1 0,0-1 0,0 0 1,1-1-1,0 1 0,0-1 0,0 0 0,0 0 0,-3-6 1,-32-57 715,35 57-678,0 0 1,-1 0-1,-1 1 0,1 0 0,-2 0 0,1 0 0,-1 1 0,-1 0 0,0 1 0,-10-9 0,9 12-170,0 0 0,0 0 0,0 1 0,0 1 0,-1 0 0,1 0 0,-1 1 0,0 0 0,0 0 0,0 2 0,0-1 0,0 1 0,1 1 0,-1 0 0,0 1 0,0 0 0,0 0 0,1 1-1,-14 6 1,-16 7-377,0 3-1,2 1 0,-53 36 1,79-48 452,-8 6 106,-34 29 0,95-41-89,13-5-22,-1-3 0,0-2 0,0-2 0,71-25 0,-113 33 18,260-69-504,-253 68-109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3.37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769 66 40,'0'0'445,"-34"0"-246,-110 1-85,-97 19 177,35-4 786,205-16-1068,0 0 0,-1 0 0,1 0 0,0 0 0,-1 0 0,1 0 0,0 0 0,0 0 0,-1 0 1,1-1-1,0 1 0,-1-1 0,1 1 0,0-1 0,0 1 0,0-1 0,0 0 0,0 1 0,0-1 0,0 0 0,-2-1 0,3 0-3,-1 0 0,1 1 0,-1-1-1,1 0 1,0 0 0,0 1-1,0-1 1,0 0 0,0 0-1,0 1 1,0-1 0,1-2 0,1-18-11,-2 20 4,1 0 1,-1 0-1,0 0 0,0-1 0,-1 1 0,1 0 0,0 0 0,-1 0 1,1 0-1,-1-1 0,0 1 0,0 0 0,1 0 0,-1 0 1,-3-3-1,2 4-28,0-1-1,0 1 1,-1 0 0,1 0 0,-1 1 0,1-1 0,0 0 0,-1 1-1,1-1 1,-1 1 0,1 0 0,-1 0 0,0 0 0,-3 0-1,4 1-16,0 0-1,0-1 1,0 1-1,-1 0 0,1 0 1,0 0-1,1 0 1,-1 0-1,0 1 1,0-1-1,0 1 0,1-1 1,-1 1-1,1-1 1,-1 1-1,1 0 0,0 0 1,0 0-1,-1 0 1,1 0-1,0 0 0,1 0 1,-2 2-1,-17 56-392,18-58 440,-2 15-14,0 1 0,2-1-1,0 33 1,1-36-35,0-13 54,0 0 1,0 0-1,1-1 1,-1 1-1,0 0 1,0-1-1,1 1 1,-1 0 0,0-1-1,1 1 1,-1-1-1,1 1 1,-1-1-1,1 1 1,-1 0-1,1-1 1,-1 0-1,1 1 1,-1-1-1,1 1 1,0-1-1,-1 0 1,1 1-1,0-1 1,-1 0 0,1 0-1,0 1 1,-1-1-1,1 0 1,0 0-1,0 0 1,-1 0-1,1 0 1,0 0-1,-1 0 1,1 0-1,0 0 1,0-1-1,1 1 50,-1 0 0,0 0 0,1 0 0,-1-1 0,0 1 0,0 0 0,1-1 0,-1 1 0,0-1 0,0 0 0,0 1 0,0-1 0,0 0 0,0 1 0,0-1 0,0 0 0,0 0 0,0 0 0,0 0 0,0 0 0,0 0-1,-1 0 1,2-2 0,-1-3 114,0 1-1,0-1 0,-1 0 0,1 0 0,-2-7 0,1 4 234,0 8-432,0 19-1406,0 5 1379,13 351-8,12 325 679,-25-635-603,4-17-40,-2-44-21,-1-2 86,-1-21-130,0-23-345,-2-60-580,-3 63 222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3.84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1 328,'0'0'287,"0"18"-398,20 241 498,-13-191-279,17 122 71,-17-153-137,11 57 134,-4-1-1,1 112 1,-48-205 125,32 0-310,-1 0 0,1-1 0,0 0-1,-1 1 1,1-1 0,0 1 0,0-1-1,0 0 1,0 0 0,0 0-1,0 0 1,0 0 0,0 0 0,0 0-1,0 0 1,0 0 0,1 0-1,-1 0 1,0-1 0,1 1 0,-1 0-1,1 0 1,-1-1 0,1 1 0,0 0-1,-1-1 1,1-1 0,-7-46-98,7 43 96,-4-200-413,3 43-326,-5 97 253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4.19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0 336,'0'0'276,"1"37"162,4 121 52,1-55-164,6 239 1045,-22-713-3320,9 311 661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4.5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0 264,'0'0'336,"0"203"-112,0-108 40,7-9 32,0-15-112,0-16-168,3-18-16,0-12 0,1-10-104,2-12-256,-2-3-264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4.99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64 1 208,'0'0'424,"-5"40"20,-3 19-289,-22 196 392,10 443 1357,21-664-1879,2 0 0,1 0 0,1-1-1,2 1 1,2-1 0,1 0 0,25 54 0,-21-52-307,-9-29 96,-5-35 268,-20-79-303,0 11 49,-13-423-1746,32 378 1006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5.3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16,'0'0'112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5.67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79 0 40,'30'1037'1954,"-43"-1048"-654,1-19-1269,1-1 1,2 0-1,1-1 0,2 1 1,-4-49-1,0 10-42,-19-361-1372,28 287 423,1 10-168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7.29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89 489 80,'0'33'81,"0"15"-65,-2 157 88,-2-161 37,-3 0 0,-1-1 0,-3 1 0,-25 68 0,26-92 221,9-17-159,-1 0 1,1-1 0,-1 1-1,1 0 1,0 0 0,0 0-1,0 0 1,0 5 0,2-50 37,3 0 0,10-57 0,-5 33-392,-4 0 1,-5-115 0,-2 72-497,2 86 459,2 1-1,0-1 1,7-26-1,35-135-245,-36 135 247,-8 48 151,0 729 2500,17-1365-3722,-16 566 995,-2 49 239,1 0-1,1 0 1,7-35-1,-7 36 78,-1 14-83,0 12-353,4 75 441,27 144-1,3 30 259,-33-234-273,0 14-123,-1-30 400,1-19 493,-1-588-1795,0 602 967,-17 74-422,5-2 616,-7 137-1,12-190 1758,7-97-1947,13-92 0,-11 109-171,-2 47 146,0 0-1,1 1 1,3-18 0,-4 32 4,0-1 1,1 1-1,-1-1 0,0 0 1,0 1-1,1-1 1,-1 1-1,0-1 0,1 1 1,-1-1-1,1 1 0,-1 0 1,1-1-1,-1 1 1,1 0-1,-1-1 0,1 1 1,-1 0-1,1-1 1,-1 1-1,1 0 0,-1 0 1,1 0-1,0-1 1,-1 1-1,1 0 0,-1 0 1,1 0-1,0 0 0,-1 0 1,1 0-1,-1 0 1,1 0-1,0 1 0,-1-1 1,1 0-1,-1 0 1,1 0-1,0 1 0,-1-1 1,1 0-1,-1 1 0,1-1 1,-1 0-1,1 1 1,-1-1-1,0 0 0,1 1 1,-1-1-1,1 1 1,-1-1-1,0 1 0,1-1 1,-1 1-1,0 0 0,0-1 1,1 1-1,-1-1 1,0 1-1,0 0 0,6 27 6,-2 1-1,-1-1 1,-1 1-1,-2 40 0,-1-35 74,-19 398 379,-52 554 696,71-882-1012,9 193 147,-7-283-180,-3-28 91,-5-22 51,-12-36-490,2 1-1,4-2 1,-8-132-1,21 203 251,-2-101-964,12-109 0,2 115 13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8.12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35 0 160,'0'0'267,"0"38"121,1 5-287,8 191 401,3 401 1011,-14-422-1050,-8 331 183,15-527-578,-1-18 232,-3-10-31,-1-20-175,-9-338-432,3 118-975,5 71 614,0 99 679,1 1474 973,0-1407-721,-14-249-945,1 88 100,12 156 545,-8-268-1784,9 210 1512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40:12.3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1132 0 1432,'0'0'1065,"-232"219"-1193,169-162 280,-7 2 400,-4 8-128,-7-1 16,-3 0-264,-5 1-112,1-7-48,3-1-16,7-6-120,-7 4-544,26-21-352,15-6-1097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9.2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178 3 88,'0'0'459,"0"-2"-467,0 8 74,13 390 1376,-7-221-1182,-3-52-19,26 164 0,4-127-85,-33-153-149,0-6-6,-1 0-1,1 1 1,0-1-1,0 0 1,0 0-1,0 0 1,0 0-1,0 0 1,1 0 0,-1 0-1,0 0 1,0 1-1,1-1 1,-1 0-1,1 0 1,-1 0-1,2 1 1,-2-2 7,0 0-1,0 1 1,1-1-1,-1 0 1,0 0 0,0 0-1,0 0 1,0 0 0,1 0-1,-1 0 1,0 0-1,0 0 1,0 0 0,1 0-1,-1 0 1,0 0 0,0 0-1,0 0 1,1 0-1,-1 0 1,0 0 0,0 0-1,0 0 1,1 0 0,-1 0-1,0 0 1,0 0-1,0 0 1,1 0 0,-1-1-1,0 1 1,0 0 0,0 0-1,0 0 1,0 0 0,1 0-1,-1-1 1,0 1-1,0 0 1,0 0 0,0 0-1,0 0 1,0-1 0,0 1-1,0 0 1,0 0-1,1 0 1,-1-1 0,0 1-1,0 0 1,0 0 0,0 0-1,0-1 1,0 1-1,0 0 1,0 0 0,-1 0-1,1-1 1,0 1 0,0 0-1,0 0 1,0-1-1,0-16 96,0 15-119,4-916-1454,-4 914 1452,-1-19 128,1 23-105,0-1 1,0 1 0,0-1-1,0 1 1,0-1-1,0 1 1,0-1 0,-1 1-1,1-1 1,0 1 0,0-1-1,0 1 1,-1-1-1,1 1 1,0-1 0,0 1-1,-1 0 1,1-1-1,0 1 1,-1-1 0,1 1-1,-1 0 1,1-1-1,0 1 1,-1 0 0,1 0-1,-1-1 1,1 1 0,-1 0-1,-1 0-122,3 24-934,-2-12 1051,3 224 861,-6 348 437,-8-484-900,2-22-296,6-52-269,4-25 246,0-1 0,0 1-1,0 0 1,0 0 0,0-1-1,0 1 1,0 0 0,0-1-1,-1 1 1,1 0 0,0-1-1,0 1 1,-1 0 0,1-1 0,0 1-1,-1 0 1,-1 1 314,1-1-314,1-1 0,-1 1-1,0-1 1,1 0 0,-1 1 0,0-1-1,-1-2-41,1 0-1,0-1 0,0 0 0,0 1 1,0-1-1,0 0 0,1 1 0,-1-1 1,1 0-1,0 0 0,0 1 0,0-1 1,0-3-1,-1-9-32,-29-401-624,20 194-476,-18-37-23,16 195 1148,11 61-19,1 0-1,-1 0 0,0 0 0,0 1 0,0-1 1,-1 0-1,1 1 0,0-1 0,-1 1 0,0-1 1,1 1-1,-1 0 0,0 0 0,0 0 0,-1 0 1,1 0-1,0 0 0,-1 1 0,-2-2 0,5 2-28,-1 1-1,1 0 1,-1 0-1,1 0 1,-1 0-1,1 0 0,-1 0 1,0 0-1,1 0 1,-1 0-1,1 0 0,-1 0 1,1 0-1,-1 0 1,1 0-1,-1 0 0,1 1 1,-1-1-1,1 0 1,-1 0-1,1 1 0,-1-1 1,1 0-1,0 0 1,-1 1-1,1-1 0,-1 1 1,1-1-1,0 0 1,-1 1-1,1-1 1,0 1-1,0-1 0,-1 1 1,1-1-1,0 1 1,-1 0-1,-2 24-728,2-17 923,-44 489 16,41-480 43,0-23 365,-1-26-312,-4-99-154,-6-163-2069,15 247 842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9.54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0 184,'0'28'277,"0"188"197,0 21 109,1-236-568,0-1 1,0 0-1,-1 0 0,1 0 1,0 0-1,0 0 1,-1 0-1,1 0 1,0 0-1,0 0 1,0 0-1,-1 0 1,1-1-1,0 1 1,-1 0-1,1 0 0,0-1 1,0 1-1,-1-1 1,1 1-1,0 0 1,-1-1-1,1 1 1,-1-1-1,1 0 1,0 0-1,9-17-344,23-31 0,8-17-483,-32 44 515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5:01.25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936 87 520,'0'0'764,"-5"35"-486,-15 110 131,-20 79 489,42-241-541,-1 0 0,-3-29 1,1 1 22,1-211-852,-1 256 423,0-1-1,1 1 1,-1 0 0,0 0 0,1 0-1,-1 0 1,0 0 0,0 0 0,1 0 0,-1 0-1,0 0 1,1 0 0,-1 0 0,0 1-1,0-1 1,1 0 0,-1 0 0,0 1-1,1-1 1,-1 0 0,1 1 0,-2 0 0,-1 6-1,0 1 0,0-1 0,0 1 1,1 0-1,0 0 0,-1 14 0,-2 8 73,-4 20-3,3 1 0,1 0 0,4 70 0,1-97 668,0-72-302,2-11-332,-4 1 0,-14-93 0,-9-17-844,20 151 843,2 11-169,-9 202-232,2 4 604,27-201-465,-14 0 238,0 0 1,0-1-1,1 1 1,-1-1 0,0 0-1,-1 0 1,1-1-1,0 1 1,0 0 0,-1-1-1,4-4 1,26-36 129,-25 32-123,-1 1-14,0-1 0,-1 1-1,0-1 1,-1 0 0,0-1-1,0 1 1,-1-1-1,-1 0 1,0 1 0,-1-1-1,0 0 1,-2-23 0,1 34-58,1 35-807,0-27 840,0 0 1,0 0-1,1-1 1,0 1-1,1 0 1,0-1 0,0 0-1,0 1 1,0-1-1,1 0 1,0-1-1,1 1 1,-1-1-1,1 0 1,9 8-1,2 1-7,1-2-1,1 0 1,35 18 0,-40-25-23,9 3 10,-22-7 84,0-1 0,1 1 0,-1 0 0,0-1 0,1 1 0,-1 0 1,0-1-1,1 1 0,-1 0 0,0-1 0,0 1 0,0 0 1,0-1-1,0 1 0,0 0 0,0 0 0,0-1 0,0 1 1,0 0-1,0-1 0,0 1 0,-1 0 0,1 0 0,0-1 1,0 1-1,-1 0 0,0 0 0,-13 22-502,7-11 379,0 3-75,5-12 110,0 1-1,0 0 1,1-1-1,0 1 0,-1 0 1,1 0-1,1 0 0,-2 6 1,2-9 9,-1 0 1,1 0 0,-1 0 0,1 0 0,-1-1-1,1 1 1,-1 0 0,0 0 0,0-1 0,1 1-1,-1-1 1,0 1 0,0 0 0,0-1 0,1 0-1,-1 1 1,0-1 0,0 1 0,0-1-1,0 0 1,0 0 0,0 1 0,0-1 0,0 0-1,0 0 1,0 0 0,-1 0 0,-29 2 936,30-2-858,-11 1 86,1 0 0,-1 1 0,-16 5 0,-27 4 199,-232-7-369,164-6 14,98 4-25,0 0 0,-33 8 0,-26 3-19,-126-6 16,209-7 65,0 0 37,-42 0-87,42 0 7,19 0-1204,16 0 1181,197-4 66,-173 0-158,110-22-1,-107 11-489,-3 0-383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3.7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240 27 32,'10'4'7366,"-15"-1"-7352,0-1 1,0 0-1,1 0 1,-1-1 0,-1 1-1,1-1 1,0 0 0,0 0-1,-10 0 1,-21 5 35,26-3-70,0 2 1,0 0-1,1 0 0,-1 1 1,1 0-1,0 0 1,1 1-1,-1 0 1,2 1-1,-1 0 0,1 0 1,0 1-1,0-1 1,1 2-1,1-1 1,-1 1-1,-3 10 1,6-9-44,1 1 0,1-1 1,0 1-1,0 0 1,2 16-1,-1-7 61,1-20 3,-1 1-1,1 0 0,-1-1 1,1 1-1,0-1 1,0 1-1,0-1 0,0 1 1,0-1-1,0 0 1,0 0-1,0 1 1,1-1-1,-1 0 0,0 0 1,1 0-1,-1 0 1,1 0-1,-1-1 0,3 2 1,34 14 15,-37-15-16,7 2 4,-1-1-1,1 0 0,0 0 0,0-1 0,0 0 0,-1 0 1,1 0-1,0-1 0,0-1 0,0 1 0,0-1 0,0-1 1,0 1-1,-1-1 0,1-1 0,-1 1 0,1-1 0,-1-1 0,0 1 1,0-1-1,0-1 0,-1 1 0,1-1 0,-1 0 0,0 0 1,-1-1-1,1 0 0,-1 0 0,8-13 0,-9 12 47,-1 0 1,0-1-1,0 1 0,-1-1 1,0 0-1,-1 0 0,0 0 1,0 0-1,0 0 0,-1 0 0,0 0 1,-1 1-1,-2-13 0,-6 0 53,8 18-99,-1 0 0,1-1 0,0 1-1,0 0 1,0 0 0,0-1 0,0 1 0,1 0 0,-1-1 0,1-2 0,-1 2 4,1 1 0,0-1 1,-1 0-1,0 1 0,1-1 0,-1 1 1,0 0-1,0-1 0,0 1 1,-1 0-1,1 0 0,-1-1 0,1 1 1,-1 0-1,0 1 0,1-1 1,-1 0-1,0 0 0,0 1 1,0-1-1,0 1 0,-3-2 0,3 3 190,40 0-497,6 1 354,-18 0 5,38-3 0,-57 2-82,0-1-1,0-1 1,0 1-1,0-1 1,0-1-1,0 1 1,0-1 0,-1 0-1,12-8 1,-1-13-2810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5.4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144 16 760,'-1'-1'6658,"0"1"-6660,1 0 0,0 0 0,0-1 1,-1 1-1,1 0 0,0 0 0,0 0 1,0 0-1,-1 0 0,1 0 0,0 0 1,0 0-1,-1 0 0,1 0 1,0 0-1,0 0 0,-1 0 0,1 0 1,0 0-1,-1 0 0,1 0 0,0 0 1,0 0-1,-1 0 0,1 0 0,0 0 1,0 0-1,0 0 0,-1 0 0,1 1 1,0-1-1,0 0 0,-1 0 0,1 0 1,0 1-1,-8 8 5,1 0 0,1 1 0,0 0 0,0 1 1,-8 21-1,0-3 2,-3 5 10,-22 59 1,31-77-8,7-14-13,0 0 0,0 0-1,0 0 1,0 0 0,0 0 0,0 0 0,1 0 0,-1 0 0,1 0 0,-1 4 0,1-5 34,2-21 110,12-20-202,3 1 0,1 1 1,1 0-1,45-64 0,-63 101 43,0 0 7,-1 0 0,1-1-1,0 1 1,0 0 0,0 0 0,0 0-1,0-1 1,0 1 0,0 0 0,1 0-1,-1 1 1,0-1 0,0 0 0,1 0-1,1 0 1,-3 22-536,0-6 568,1-1 0,1 0 0,6 24 0,-6-27-11,13 39 16,-11-37-14,0 0 1,0 0-1,-1 1 0,2 21 1,-5-33-23,0 0 1,1-1 0,0 1-1,-1-1 1,1 1 0,0-1-1,0 1 1,0-1 0,0 1-1,0-1 1,0 0 0,0 1-1,0-1 1,1 0 0,-1 0-1,0 0 1,1 0 0,-1 0-1,4 1 1,-5-2-138,6-8-636,-5-30-1068,-1 20 360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6.0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0 312,'0'0'4756,"30"10"-4365,131-1-3261,-140-9 865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7.1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1872,'0'0'8318,"22"0"-8280,52-2-33,-24 0-1211,59 6-1,-108-4 1037,0 0 0,0 1 0,0-1 0,0 0 0,0 1-1,0-1 1,0 0 0,0 1 0,0-1 0,0 1 0,0 0 0,0-1-1,-1 1 1,1 0 0,0-1 0,0 1 0,-1 0 0,1 0-1,-1 0 1,1-1 0,-1 1 0,1 0 0,-1 0 0,1 0 0,-1 0-1,0 0 1,1 0 0,-1 2 0,1 3-2356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7.4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0 728,'0'0'5097,"7"0"-5097,3 0 8,14 0 272,6 0-40,1 0-120,7 0-120,9 0-432,-16 0-848,3 0-544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38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237 11 1304,'0'0'4543,"-4"-1"-4334,-8-2-101,-1 1 0,1 0 0,-1 1-1,1 0 1,-25 2 0,11-1-107,22 0-6,0 1 0,1 0 0,-1-1 0,0 1 0,1 0 0,-1 1 0,0-1 0,1 0 0,-1 1 0,1 0 0,0 0 0,0 0 0,0 0 0,0 1-1,0-1 1,0 1 0,0 0 0,1 0 0,-1 0 0,1 0 0,0 0 0,0 0 0,0 1 0,0-1 0,-1 5 0,-2 5-50,0 0-1,1 0 1,1 0-1,0 1 1,-1 21-1,2-24 41,1-3-26,0 0 0,1-1 0,0 1 1,0 0-1,1 0 0,1 10 0,-1-16 41,-1 0 0,1 0 0,0-1 0,0 1 0,0 0 0,0-1 0,0 1 0,0-1 0,0 1 0,1-1 0,-1 1 0,0-1 0,1 0 0,-1 0 0,1 0 0,-1 0 0,1 0 0,0 0 0,0 0 0,-1 0 0,1 0 0,0-1 0,0 1 0,0-1 0,0 0 0,-1 1 0,1-1 0,0 0 0,0 0 0,0 0 0,2-1 0,14 2 225,-5-1-88,0 0-1,0 0 1,-1-2-1,19-3 1,-27 4-120,0 0 1,-1 0 0,1-1-1,-1 1 1,0-1 0,0 0-1,1 0 1,-1 0 0,0 0-1,0-1 1,-1 1 0,1-1-1,-1 0 1,1 1 0,-1-1-1,0-1 1,0 1 0,0 0 0,3-7-1,-1-3-72,0 0 0,-1 0-1,0 0 1,-1-1 0,-1 1-1,0-1 1,-2-21 0,1 28 30,-3-1 24,0 1 0,-1-1 0,0 0 0,-1 1 0,-7-10 0,12 16-5,0 1-1,0 0 1,0 0 0,-1 0-1,1-1 1,0 1 0,0 0 0,0 0-1,0 0 1,0-1 0,0 1 0,0 0-1,0 0 1,0-1 0,0 1 0,0 0-1,0 0 1,0 0 0,0-1 0,0 1-1,0 0 1,0 0 0,1-1 0,-1 1-1,0 0 1,0 0 0,0 0 0,0-1-1,0 1 1,0 0 0,1 0-1,-1 0 1,0 0 0,0 0 0,0-1-1,0 1 1,1 0 0,-1 0 0,0 0-1,0 0 1,0 0 0,1 0 0,-1 0-1,0 0 1,0-1 0,1 1 0,-1 0-1,0 0 1,0 0 0,0 0 0,1 0-1,-1 0 1,27-3 26,44 2 437,-54 1-352,180-3-1179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0.1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2 1304,'0'0'6156,"1"0"-6103,-1 0-1,0-1 1,1 1-1,-1 0 0,0 0 1,1 0-1,-1 0 1,0 0-1,1 0 1,-1 0-1,0 0 1,1 0-1,-1 0 0,0 0 1,1 0-1,-1 0 1,0 0-1,1 0 1,-1 0-1,0 0 1,1 0-1,-1 0 0,0 1 1,1-1-1,-1 0 1,0 0-1,1 0 1,-1 1-1,0-1 1,1 0-1,-2 7-53,0 0 0,0 0-1,-1 0 1,1 0 0,-5 9 0,3-9-11,1 0 0,0 1 0,0-1 0,1 1 0,-1 11 0,-2 35-110,2-26-992,1-1-3696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7:34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2529,'0'0'6241,"0"26"-5205,0 409-416,0-434-738,0 0-1,0 0 1,0 0-1,0 0 1,0 0-1,1 0 1,-1 0-1,0-1 1,1 1-1,-1 0 0,1 0 1,-1 0-1,1 0 1,0 0-1,-1-1 1,1 1-1,0 0 1,-1-1-1,1 1 1,1 0-1,-1 0-27,-1-1 1,1 1-1,-1-1 0,1 1 0,-1-1 0,1 1 1,-1-1-1,1 1 0,-1-1 0,1 1 0,-1-1 1,0 1-1,1 0 0,-1-1 0,0 1 0,0 0 0,1-1 1,-1 1-1,0 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40:13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354 0 1512,'0'0'5425,"-77"97"-5280,58-77-81,-6 3-64,-9 7-249,-36 19-471,8-2-472,-5 3-1497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1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16 960,'0'0'5057,"18"-12"-4321,134 9-944,-152 34-996,0-29 1206,-1 0 0,1-1 0,-1 1 0,0 0-1,0 0 1,0 0 0,0-1 0,0 1 0,0-1 0,0 1 0,0-1-1,-1 1 1,1-1 0,-1 0 0,1 1 0,-1-1 0,-3 2 0,-37 22 62,25-16-55,-58 25-344,72-32 330,3-1 10,246-4-68,-244 2 53,-1 1-1,1 0 1,-1 0-1,1 0 0,-1 1 1,1-1-1,-1 0 0,0 0 1,1 1-1,-1-1 1,1 1-1,-1-1 0,0 1 1,1 0-1,-1-1 0,0 1 1,0 0-1,1 0 1,-1 0-1,0 0 0,0 0 1,0 0-1,0 0 1,0 0-1,1 2 0,-1 1 9,0 0 0,0 0 0,0 1 0,0-1 0,-1 0 0,1 0 0,-1 0 0,0 5 0,-1-8 21,1 0 0,0 1 0,-1-1 0,1 0 0,-1 0 0,1 0 0,-1 0 0,0 0 0,1 0 0,-1 0 0,0 0 0,0 0 0,0 0 0,0-1 0,0 1 0,0 0 0,0-1 0,0 1 1,-1 0-1,-27 14 189,17-9-144,-14 7 5,-1-2-1,0-1 1,-32 8-1,0 0-43,51-16-51,0 0-1,0-1 1,0 0 0,0 0-1,-14-1 1,15 0-254,7-34-3270,3 25 2054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2.0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3545,'0'0'6196,"27"0"-6204,-21 0 1,44 0-201,-1 1 1,57 10-1,-75-6-299,-24-5 100,0 1 0,0 0 0,0 1 0,0-1 1,0 2-1,0-1 0,-1 0 0,1 1 0,6 4 1,-9-3-1103,-3 2-110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2.3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4 864,'0'0'3328,"7"0"-3046,170-2 1728,17 1-5335,-173 1 1726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2.9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4 1664,'0'0'5671,"48"-3"-4846,-33 3-833,1 1 0,-1 1-1,1 0 1,-1 1-1,0 1 1,0 0-1,0 1 1,-1 1 0,0 0-1,0 1 1,0 0-1,-1 1 1,0 1-1,0 0 1,-1 1 0,0 0-1,-1 1 1,12 14-1,-21-22-3,1 1-1,-1 0 1,-1 0-1,1-1 1,0 1-1,-1 0 0,0 0 1,0 1-1,0-1 1,-1 0-1,1 0 1,-1 0-1,0 1 0,0-1 1,0 0-1,-1 0 1,0 1-1,1-1 1,-1 0-1,-1 0 0,1 0 1,-1 0-1,1 0 1,-1-1-1,0 1 1,-1 0-1,1-1 0,-1 1 1,1-1-1,-1 0 1,0 0-1,-6 5 1,-273 256-2897,248-230 1153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4.1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2497,'0'0'788,"0"6"-575,4 403 4417,1-432-4479,25-32-644,4 2 0,1 1 0,3 1 0,53-55 1,-89 104 289,1-1 1,-1 1-1,0 0 0,1 1 1,-1-1-1,1 0 1,0 1-1,-1-1 1,1 1-1,0 0 1,0 0-1,0 0 1,0 0-1,0 1 1,0-1-1,0 1 1,0 0-1,0 0 1,0 0-1,4 0 1,1 0-1024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5.8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287 57 232,'0'0'6309,"-1"-7"-5877,0 5-403,1-1 0,-1 0 0,0 1 0,0 0 0,0-1 0,0 1 0,0 0 0,-1-1 0,1 1 0,-1 0 0,0 0 0,1 0 0,-1 0 0,0 0 0,0 1-1,0-1 1,0 1 0,0-1 0,0 1 0,-1 0 0,1-1 0,-1 1 0,1 0 0,0 1 0,-1-1 0,1 0 0,-1 1 0,0-1 0,1 1 0,-1 0-1,1 0 1,-6 0 0,-18 0-112,-38 2-118,60-1 191,-1 0-1,1 0 1,-1 0 0,1 1 0,-1-1 0,1 1-1,0 0 1,0 0 0,0 1 0,0-1 0,-5 6 0,2-3-16,1 1 1,0 1-1,0-1 1,1 1-1,0 0 0,0 0 1,0 1-1,1 0 1,-6 14-1,6-10-140,1 1 1,1 0-1,0 0 0,1 0 0,0 24 0,1-36 152,0 0 0,1 0 1,-1 0-1,0 0 1,1 0-1,-1 0 0,1 0 1,-1 0-1,1 0 1,-1 0-1,1-1 0,0 1 1,-1 0-1,1 0 0,0-1 1,0 1-1,0 0 1,0-1-1,-1 1 0,1-1 1,0 1-1,0-1 1,0 0-1,0 1 0,0-1 1,0 0-1,0 0 0,0 0 1,0 0-1,0 1 1,0-1-1,2-1 0,42 1-203,-32 0 256,-8-1-17,-1 0 0,1 0 1,-1 0-1,0-1 0,0 1 1,0-1-1,0 0 0,0 0 1,0-1-1,-1 1 1,1-1-1,-1 0 0,4-3 1,40-44 142,-42 44-129,0 0-1,0-1 0,0 0 0,-1 0 1,0 0-1,0 0 0,-1-1 0,0 0 1,-1 0-1,1 1 0,-1-1 0,-1-1 0,2-13 294,-3 47-1885,-1-6 1576,1 0 0,2 0 0,0 0 0,0 0 0,10 30 0,-12-48-9,0 0 0,0-1 0,0 1-1,1 0 1,-1 0 0,0 0 0,1 0 0,-1 0 0,1-1 0,-1 1 0,1 0 0,-1 0 0,1-1-1,0 1 1,-1 0 0,1-1 0,0 1 0,-1-1 0,1 1 0,0-1 0,0 1 0,0-1 0,-1 1-1,1-1 1,0 0 0,0 1 0,0-1 0,0 0 0,0 0 0,0 0 0,-1 0 0,1 0 0,0 0-1,0 0 1,0 0 0,0 0 0,0 0 0,0 0 0,0 0 0,0-1 0,0 1 0,-1 0-1,1-1 1,0 1 0,0-1 0,0 1 0,-1-1 0,1 1 0,0-1 0,-1 0 0,1 1 0,0-1-1,-1 0 1,1 1 0,-1-1 0,1 0 0,0-1 0,33-63-92,-27 50 87,0 0 0,1 0 0,1 1 0,0 0 0,0 0 0,18-17 0,-24 30-7,-3 1-70,0 16-1444,4 171 1573,-4-187-51,0 1 0,1 0 0,-1-1 1,0 1-1,1 0 0,-1-1 0,1 1 1,-1-1-1,0 1 0,1-1 0,0 1 0,-1-1 1,1 1-1,-1-1 0,1 1 0,-1-1 1,1 0-1,0 1 0,-1-1 0,1 0 1,0 0-1,0 0 0,-1 1 0,1-1 0,0 0 1,-1 0-1,1 0 0,0 0 0,0 0 1,-1 0-1,2-1 0,0 2 96,-1-1 1,0 0-1,0 0 1,1 0-1,-1-1 0,0 1 1,0 0-1,1 0 0,-1-1 1,0 1-1,0-1 0,0 1 1,1-1-1,-1 0 0,0 1 1,0-1-1,0 0 0,2-1 1,16-34 104,-12 20-195,0 1 0,2 0 0,0 1 0,0 0 0,1 0 0,1 1 0,0 1 0,14-13 0,-21 23-92,1-1 1,-1 1-1,1 0 0,-1 1 0,1-1 1,-1 1-1,1-1 0,0 2 0,0-1 1,0 0-1,0 1 0,-1 0 0,1 0 0,0 0 1,6 2-1,-10-2 25,0 1 0,1 0 0,-1-1 1,0 1-1,0 0 0,0 0 0,0-1 0,0 1 0,0 0 1,0 0-1,0 0 0,0 0 0,-1 0 0,1 1 0,0-1 1,-1 0-1,1 0 0,-1 0 0,1 1 0,-1-1 0,1 0 1,-1 0-1,0 1 0,0-1 0,1 2 0,0 41-98,-1-34-14,0 51-1976,3-54 870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6.9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508 22 832,'0'0'7295,"-2"-3"-6792,0 2-465,0-1 1,0 0-1,0 0 1,0 1-1,-1-1 0,1 1 1,-1 0-1,1 0 1,0 0-1,-1 0 1,0 0-1,1 0 1,-1 1-1,0 0 0,1-1 1,-1 1-1,-3 0 1,-61 1-120,36 1 47,24-2 20,-1 1 0,1 1-1,0-1 1,0 1 0,0 1-1,0-1 1,0 1 0,1 1-1,-10 5 1,11-7-12,1 1 1,-1 0-1,1 0 1,0 0-1,0 1 1,0 0-1,0 0 0,1 0 1,-1 0-1,1 0 1,0 0-1,1 1 1,-1 0-1,-1 5 1,3-8-78,0 1 0,0-1-1,1 1 1,-1-1 0,1 1 0,0-1 0,-1 1 0,1-1 0,1 1 0,-1 0 0,0-1 0,1 1 0,-1-1 0,1 1 0,-1-1 0,1 1 0,1 1 0,0-2 63,-1 0-1,1-1 0,-1 1 0,1-1 0,0 1 1,0-1-1,-1 0 0,1 0 0,0 0 0,0 0 1,0 0-1,0 0 0,0-1 0,0 1 1,0 0-1,0-1 0,1 0 0,-1 1 0,4-1 1,7 1 83,1 0 0,0-1 0,-1-1 1,24-3-1,-33 3 1,0 0 0,0 0-1,-1 0 1,1-1 0,0 1 0,-1-1 0,1 0 0,-1 0 0,0 0-1,1-1 1,-1 1 0,0-1 0,0 0 0,-1 0 0,1 0 0,-1 0 0,1 0-1,-1 0 1,3-8 0,8-12 437,-6 14-2011,-6 100 1336,1-9 383,-4 0 1,-18 120-1,-50 296 154,67-476-278,0 0 0,-2-1 0,-8 26 0,12-47-12,0 1-1,1 0 1,-1 0-1,0-1 0,0 1 1,0-1-1,0 1 1,0-1-1,0 1 1,0-1-1,0 1 1,0-1-1,0 0 1,0 0-1,0 1 1,0-1-1,-1 0 0,1 0 1,0 0-1,-1 0 1,-31-1 390,24 0-470,-9 1 64,0-1-1,1-1 1,-1 0 0,1-2 0,-1 0 0,1 0 0,0-2-1,1 0 1,0-1 0,0-1 0,0 0 0,-23-17 0,37 23 17,0 0 0,0 0-1,0 0 1,0-1 0,0 1 0,0-1 0,1 1 0,-1-1 0,1 0 0,-1 1 0,1-1 0,0 0 0,0 0 0,0 0 0,1 0 0,-1 0 0,1 0 0,0 0 0,0 0 0,0 0 0,0-5 0,1 3-41,0 0 1,0-1 0,1 1 0,0 1 0,-1-1 0,2 0 0,-1 0-1,0 1 1,1-1 0,0 1 0,0 0 0,5-6 0,23-19-147,1 0 1,62-42-1,-33 27-90,199-139-2181,-147 99-254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7.7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257 11 2721,'0'0'4477,"-5"-2"-4287,2 1-186,0-1 0,0 1 0,0 0 0,0 0 0,0 0 0,-1 1 0,1-1 0,0 1 0,-1-1 0,1 1 0,0 0 0,-1 1 0,1-1 0,0 0 0,0 1-1,-1 0 1,1 0 0,0 0 0,0 0 0,0 0 0,0 1 0,0-1 0,0 1 0,0 0 0,1 0 0,-5 3 0,-11 17-45,0 0 0,2 2 0,0-1 0,2 2-1,1 0 1,1 1 0,1 0 0,1 0 0,1 2 0,2-1 0,0 1 0,2 0 0,1 0-1,2 0 1,0 0 0,5 55 0,-2-77-149,0 0-1,0 0 1,1-1 0,0 1-1,0 0 1,0-1 0,0 1 0,1-1-1,0 0 1,0 0 0,1 0-1,0 0 1,5 5 0,19 17-1461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8.5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130 1 496,'0'0'2031,"-11"9"-1905,-37 33-13,44-37-54,-1-1 1,1 1-1,1-1 1,-1 1-1,0 1 1,1-1-1,0 0 1,1 1-1,-1-1 1,1 1-1,0 0 1,-2 7-1,-1 5 81,-1 5 8,0-1-1,2 1 1,1 1-1,0-1 0,3 46 1,0-68-134,0 1 0,1 0 1,-1-1-1,1 1 0,0 0 1,-1-1-1,1 1 0,0-1 1,0 1-1,0-1 1,0 0-1,0 1 0,0-1 1,1 0-1,-1 0 0,0 0 1,1 0-1,-1 0 0,0 0 1,1 0-1,-1 0 0,1-1 1,0 1-1,-1 0 1,1-1-1,0 1 0,-1-1 1,1 0-1,0 0 0,-1 0 1,3 0-1,3 1 150,0 0 0,0-1 0,0 0 0,0 0 0,-1-1 0,1 0 0,8-2 0,-12 2-121,-1 0 0,1-1 0,0 1-1,0-1 1,-1 0 0,1 0 0,-1 0 0,1 0 0,-1 0 0,0 0 0,0-1 0,3-3 0,21-39 126,-19 31-133,0 2-165,-1-1 1,0 1 0,-1-1-1,-1 0 1,0 0 0,-1-1-1,0 1 1,-1-1-1,-1 0 1,0 1 0,-1-1-1,-2-27 1,1 40 99,1-1 0,-1 0 0,0 1 0,0-1 0,1 1 0,-1 0 0,0-1-1,0 1 1,0-1 0,-1 1 0,1 0 0,0 0 0,0 0 0,-1 0 0,1 0 0,-1 0 0,1 0-1,-1 0 1,1 0 0,-1 1 0,-1-1 0,-34-8-583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49.3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1880,'0'0'3441,"3"0"-3321,185 9 1442,-69-9-4884,-105 0 1433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40:13.6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686 0 368,'0'0'6802,"-210"90"-6802,162-60-96,4 0-249,-8 0 81,5-1-192,-1 8 24,-4-1-232,-18 11-16,11-4-160,4-6-361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0.5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38 1272,'0'0'4676,"0"0"-4614,1 0 0,-1 0 0,0 0 0,0 1 0,0-1 0,1 0 0,-1 0-1,0 1 1,0-1 0,0 0 0,1 0 0,-1 1 0,0-1 0,0 0 0,0 0 0,0 1 0,0-1 0,0 0 0,0 1 0,0-1 0,0 0 0,0 0 0,0 1 0,0-1 0,0 0-1,0 1 1,0-1 0,0 0 0,0 1 0,0-1 0,0 0 0,0 0 0,0 1 0,-1-1 0,1 0 0,0 0 0,0 1 0,-27 61-22,-30 80 44,43-115-86,14-26-43,2-11-371,6-19 159,2 1-1,1 0 1,2 1-1,0 1 1,20-30 0,-22 42 69,-1 1 0,2 0 1,25-22-1,-14 87-538,-9-17 878,13 46-1,-2-4 53,-21-43-141,-4-34-199,0 3-519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0.8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10 928,'0'0'5713,"20"-9"-5521,-6 9 9,-4 0 111,7 0-72,7 0-112,7 0-128,-4 0-48,11 0-520,6 0-521,-13 0-1023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1.8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0 512,'0'0'6578,"5"11"-6540,4 6 26,2 0-17,-1 0-1,-1 0 1,-1 1-1,0 1 1,-1-1 0,-1 1-1,-1 0 1,-1 1-1,2 19 1,-4-2 69,-6 63 0,2-83-88,-1-1 1,0 0-1,-1 0 1,-1-1 0,-1 1-1,-8 17 1,-44 77-747,19-39-2764,22-45 1272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2.6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3625,'0'0'6153,"21"0"-6004,182 0-325,-117 0-4353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2.9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3697,'0'0'5193,"41"0"-5089,-17 0 32,13 0-40,1 0-96,13 0-120,21 0-688,-8 3-1289,-16 3-1920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3.9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39 1016,'0'0'7115,"4"5"-7134,14 89-60,8 65 120,-16-95-1,-6-40-16,3 47 0,-7-71 8,0 1 1,0-1-1,0 1 0,0-1 1,1 0-1,-1 1 0,0-1 1,0 0-1,0 1 1,1-1-1,-1 0 0,0 1 1,1-1-1,-1 0 1,0 0-1,1 1 0,-1-1 1,0 0-1,1 0 0,-1 0 1,0 1-1,1-1 1,-1 0-1,1 0 0,-1 0 1,0 0-1,1 0 1,-1 0-1,1 0 0,-1 0 1,0 0-1,1 0 1,-1 0-1,1 0 0,-1 0 1,0 0-1,1 0 0,-1 0 1,1 0-1,-1-1 1,0 1-1,1 0 0,-1 0 1,0 0-1,1-1 1,-1 1-1,0 0 0,1-1 1,1-4 18,-1 1 0,1-1 0,-1 0 0,0 1 1,-1-1-1,1 0 0,-1 0 0,0-7 0,4-28 4,6-4-57,-6 23-64,2 0 0,15-40 1,0 10-87,15-31-225,-32 75 290,0-1 0,1 1 0,0 0 0,0 1 0,1-1 0,-1 1 0,1 0 0,9-6 0,-10 9-36,1 0 0,0 0 0,-1 0 0,2 1 0,-1 0 0,0 0 0,0 0 0,1 1 0,-1 0 0,7 0 1,70 1-1476,-45 1 279,-3 0-131,-12 4-104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5.3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286 68 1536,'0'0'5488,"-4"-5"-5298,2 3-172,-1-1-1,1 1 1,-1 0 0,1 0 0,-1 0 0,0 0 0,0 1 0,0-1 0,0 1 0,0-1 0,0 1 0,-5-1 0,-2 0-12,-1 1 1,1 0-1,-17 0 0,19 1-23,-1 0 0,0 1 0,1 0 1,-1 1-1,1-1 0,0 2 0,0-1 0,0 1 0,0 0 0,0 1 0,0 0 0,1 0 0,0 1 0,0 0 0,0 0 0,0 1 0,1-1 1,0 1-1,0 1 0,0-1 0,1 1 0,-5 8 0,8-9-42,0 0-1,1-1 1,-1 1 0,1 0-1,1 0 1,-1 0 0,1 0-1,0 0 1,1 12 0,0 3-183,-1-20 229,1 0 0,0 0 0,0 0 1,-1 0-1,1 0 0,0 0 0,0 0 0,0 0 0,0 0 1,0 0-1,0 0 0,0 0 0,0-1 0,1 1 0,-1-1 1,0 1-1,0-1 0,1 1 0,-1-1 0,0 0 0,1 1 0,-1-1 1,0 0-1,0 0 0,1 0 0,2 0 0,44 2-171,-43-2 191,0 0 13,0 0 1,1 0-1,-1 0 1,0 0-1,0-1 1,0 0-1,0 0 1,0 0-1,0-1 1,0 0-1,0 0 0,-1 0 1,1 0-1,-1-1 1,1 1-1,-1-1 1,0 0-1,0-1 1,0 1-1,0-1 1,-1 0-1,0 0 1,1 0-1,-2 0 1,4-6-1,0 1 22,-1 0 0,-1-1 0,0 1 0,0-1 0,0 0 0,-2 0 0,1 0 0,-1-1 0,-1 1 0,0-1 0,0 1-1,-1-12 1,0 22-100,0 34-2001,21 79 2123,-21-81 22,-1-26-72,1 1-1,0-1 0,0 1 1,1-1-1,0 1 0,0-1 1,0 1-1,1-1 0,3 9 1,-5-15-15,1 1-1,-1-1 1,1 1 0,-1-1 0,1 1-1,-1-1 1,1 1 0,-1-1 0,1 1 0,-1-1-1,1 0 1,-1 1 0,1-1 0,0 0 0,-1 0-1,1 0 1,0 1 0,-1-1 0,1 0 0,0 0-1,-1 0 1,1 0 0,0 0 0,-1 0 0,1 0-1,0 0 1,-1 0 0,1-1 0,-1 1 0,1 0-1,0 0 1,-1 0 0,1-1 0,0 1 0,-1 0-1,1-1 1,-1 1 0,1-1 0,-1 1 0,1-1-1,20-20 481,135-226-211,-155 244-263,1 1 0,-1 0-1,1 0 1,-1 0-1,1 0 1,0 0 0,0 0-1,0 1 1,3-3 0,2 6-408,-3 14 108,6 244 409,-10-259-148,12-3 1131,-7-4-1007,0 1 1,0-1 0,-1 0-1,0 0 1,0-1 0,-1 1-1,0-1 1,4-11 0,-1 4-42,0 0-36,27-51 119,-31 62-141,0-1 0,0 1 0,1-1 0,-1 1 0,1 0-1,0 0 1,-1 0 0,1 0 0,1 0 0,-1 1 0,0-1 0,1 1 0,4-3 0,-6 5-96,-2 174-1124,0-172 1162,0-1 0,0 0 0,0 1 1,0-1-1,0 0 0,0 1 0,1-1 0,-1 0 0,0 1 0,1-1 1,-1 0-1,1 0 0,-1 0 0,1 1 0,0-1 0,0 0 1,-1 0-1,1 0 0,0 0 0,0 0 0,0 0 0,0 0 1,0-1-1,0 1 0,0 0 0,0 0 0,1-1 0,-1 1 0,0-1 1,0 1-1,0-1 0,3 1 0,16 3-1475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6.2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447 16 1376,'0'0'4916,"-9"-11"-4623,3 10-292,0 0 0,0 0 0,1 0 0,-1 1 0,0 0-1,0 0 1,-10 1 0,-4 0 0,11 0-7,-1 0 0,1 0 0,-1 1 0,1 0-1,-1 1 1,1 0 0,0 0 0,1 1 0,-16 9-1,11-5 0,1 0-1,0 1 1,0 0 0,1 1-1,-16 17 1,26-26-28,0 0 0,0 0 0,0 0 0,0 0 0,0 0 0,0 0 0,1 0 0,-1 1 1,0-1-1,0 0 0,1 0 0,-1 1 0,1-1 0,-1 0 0,1 1 0,0-1 0,0 0 0,-1 1 0,1-1 1,0 1-1,0-1 0,0 0 0,0 1 0,1-1 0,-1 1 0,0-1 0,1 0 0,-1 1 0,0-1 0,2 2 0,0-1-12,-1-1 0,1 1 0,0-1 0,-1 0-1,1 0 1,0 0 0,0 0 0,0 0 0,0 0-1,0 0 1,0-1 0,0 1 0,0-1 0,0 1-1,1-1 1,-1 0 0,0 0 0,3 0 0,14 0 47,-8 1 28,0-1-1,0 0 0,1 0 1,-1-1-1,0-1 1,0 0-1,0-1 1,0 0-1,0 0 1,16-9-1,-2-1 83,39-23-143,-58 32 162,-1 0 0,0 0 0,0 0-1,0 0 1,0-1 0,-1 0 0,1 0 0,4-9 0,-19 110-120,-29 71-177,-16 93 276,41-118 35,4 171-1,10-312-133,0 0 0,0 0-1,0 0 1,0 0 0,0 0 0,0 0-1,0 0 1,0 0 0,0 0-1,-1 0 1,1 0 0,0 0 0,-1 0-1,1 0 1,-1 0 0,1 0-1,-1 0 1,1-1 0,-1 1-1,1 0 1,-1 0 0,0-1 0,1 1-1,-1 0 1,0-1 0,0 1-1,0 0 1,-1 0 0,-1-1 79,-1 1 0,1-1 0,-1 0 0,1 1 0,-1-2 0,1 1 0,-6-1 0,9 1-86,-9-2 41,1 0 0,0 0 0,1-1-1,-1 0 1,0 0 0,1-1 0,-11-7 0,-50-37 268,54 37-230,0 1 48,-65-54 695,70 56-656,0-1-1,0 0 1,1 0 0,1-1-1,-13-20 1,19 27-141,0 1 0,0 0 0,0-1 1,0 1-1,0-1 0,0 1 0,1-1 0,-1 1 0,1-1 0,0 1 0,0-1 0,0 1 1,0-1-1,0 0 0,1 1 0,-1-1 0,1 1 0,-1-1 0,1 1 0,0 0 0,0-1 1,0 1-1,0 0 0,1-1 0,-1 1 0,1 0 0,1-2 0,4-4-49,1 1 0,0 0 0,1 0 0,-1 1 0,12-7 0,-18 12 31,166-101-392,130-89-3324,-218 126-517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6.9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186 0 2481,'0'0'4294,"-8"2"-4229,4-1-63,-1 0 0,1 0-1,0 1 1,0-1 0,0 1-1,0 0 1,0 0 0,1 1 0,-1-1-1,1 1 1,-1 0 0,1 0-1,0 0 1,0 0 0,0 0 0,0 1-1,1-1 1,-1 1 0,1 0-1,-4 7 1,-10 21 0,1-1 1,1 2-1,2 0 0,1 0 0,1 1 0,2 1 1,2-1-1,1 1 0,2 1 0,1-1 1,4 57-1,-1-87-192,0 0-1,0 0 1,0 0 0,0 0 0,1 0 0,0 0-1,0-1 1,0 1 0,1-1 0,-1 1 0,1-1-1,0 0 1,1 0 0,-1 0 0,5 4-1,20 13-2212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7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169 0 40,'0'0'4621,"-14"7"-4437,13-6-183,-10 5 49,0 0 0,1 1 1,-1 0-1,2 0 0,-1 1 0,1 1 0,0-1 0,1 1 1,-9 12-1,10-7 46,0 0-1,0 0 1,2 1 0,-1-1 0,2 1 0,0 0-1,1 1 1,1-1 0,0 1 0,1-1 0,1 27-1,0-40-90,0 1 0,1-1 0,-1 1 0,1-1 0,-1 1 0,1-1 0,0 0 0,0 1 0,0-1 0,0 0-1,0 1 1,0-1 0,0 0 0,1 0 0,0 0 0,-1 0 0,1 0 0,0-1 0,0 1 0,0 0 0,0-1 0,0 1-1,0-1 1,0 0 0,0 0 0,1 0 0,-1 0 0,0 0 0,1 0 0,3 0 0,7 2 44,1-1 0,0 0-1,-1-1 1,20-1 0,-22 0-23,-8 0-1,0 0-1,1 0 1,-1-1 0,0 1-1,0-1 1,0 1 0,0-1-1,1 0 1,-1 0 0,0 0-1,-1-1 1,1 1-1,0-1 1,0 0 0,-1 1-1,1-1 1,-1 0 0,1-1-1,-1 1 1,0 0 0,0-1-1,0 1 1,0-1-1,0 0 1,-1 1 0,1-1-1,-1 0 1,1 0 0,-1 0-1,1-4 1,1-8 24,0 0 0,-1-1 1,-1 1-1,0-1 0,-2-16 0,0 10-58,0 4 47,0 1 0,-7-25 0,5 25-94,0-1 0,-1-26 0,7 44-420,1 1 234,-1 0 0,1-1 0,-1 0 0,1 0 0,-1 0 0,1 0 0,3-1 1,6 0-384,13 1-780,-1 0-254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40:14.2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472 0 2497,'0'0'3824,"-103"57"-3528,85-47 64,-8 3-111,-7 4-209,-4 2-40,-11 5-545,-30 12-607,12 1-408,3-7-681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8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0 1672,'0'0'6991,"0"14"-7188,-1-4 205,0-1-1,-1 0 1,-1 0 0,1 0 0,-1 0-1,-9 16 1,-7 28 26,14-35-108,-3 17-276,6-11-2743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9.3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4 2721,'0'0'2473,"19"0"-2245,115-3 34,-132 3-296,-1 0 0,1 0 1,0 0-1,0 1 0,0-1 0,-1 0 1,1 1-1,0 0 0,-1-1 0,1 1 1,0 0-1,-1 0 0,1 0 0,-1 0 1,1 0-1,-1 0 0,0 0 0,1 0 1,-1 1-1,0-1 0,0 0 0,0 1 1,0-1-1,0 1 0,0-1 1,0 1-1,-1 0 0,1-1 0,0 1 1,-1 0-1,0 0 0,1-1 0,-1 1 1,0 0-1,0 0 0,0-1 0,0 1 1,0 0-1,0 0 0,0 0 0,-1-1 1,1 1-1,-1 0 0,1-1 0,-1 1 1,0 0-1,0-1 0,1 1 0,-1-1 1,0 1-1,0-1 0,-1 1 0,1-1 1,0 0-1,-3 3 0,-8 3 55,0-1 1,0 1-1,-1-2 0,0 0 1,0 0-1,0-2 1,-1 1-1,1-2 0,-1 0 1,-18 1-1,31-3 118,21 0-676,1 2 553,-1 0 0,-1 2-1,1 0 1,0 1-1,-1 1 1,0 1-1,20 10 1,-35-15-13,-2-2-11,0 1-1,-1 0 0,1-1 0,0 1 0,0 0 0,0 0 0,-1 0 0,1 0 1,0 0-1,-1 0 0,1 0 0,-1 1 0,0-1 0,1 0 0,-1 1 0,0 0 0,0-1 1,0 1-1,0 0 0,0-1 0,0 1 0,0 0 0,0 0 0,0 2 0,-2-2 13,1 0 0,-1 0 0,0 0-1,0-1 1,0 1 0,0 0 0,0 0-1,0-1 1,0 1 0,0-1 0,-1 1-1,1-1 1,-1 0 0,1 1 0,-1-1-1,1 0 1,-1 0 0,0 0 0,0 0-1,0 0 1,1 0 0,-1-1 0,-3 2-1,-12 4 42,-1 0 0,1-1-1,-1-1 1,-32 4-1,-75-4 327,124-4-368,-1 0-89,1 0 1,-1 0 0,0 0 0,1 0 0,-1-1-1,0 1 1,1-1 0,-1 1 0,1-1 0,-1 0-1,0 0 1,1 1 0,0-1 0,-1 0 0,1 0-1,0 0 1,-2-2 0,-2-3-1549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1:59.9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315 1 2617,'0'0'7242,"8"29"-7222,1-5-22,0 0-1,-2 0 0,-1 1 0,-1 0 0,-2 0 1,0 0-1,-1 0 0,-2 1 0,-2 27 0,-1-33-26,-1 1 0,0-1 0,-2-1 0,0 1 0,-1-1 0,-1 0 0,-1-1 0,-1 1 0,-16 22 0,-17 20-575,-53 60 1,20-34-1227,10-14-973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0.3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0 576,'0'0'8711,"8"3"-9099,184 34 510,-99-22-1288,-87-14 716,-6-2 341,1 1 0,-1 0 1,0 0-1,1 0 1,-1 0-1,1 0 0,-1 0 1,0 0-1,1 0 0,-1 0 1,0 0-1,1 0 0,-1 0 1,0 0-1,1 0 0,-1 0 1,1 1-1,-1-1 0,0 0 1,1 0-1,-1 0 0,0 1 1,0-1-1,1 0 1,-1 0-1,0 0 0,1 1 1,-1-1-1,0 0 0,0 1 1,0-1-1,1 0 0,-1 1 1,0-1-1,0 0 0,0 1 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0.8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1 336,'0'0'4330,"28"0"-3015,-5 1-1243,-1 2-1,39 8 0,27 4-18,-3-11-2700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2.6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0 248 928,'0'0'9138,"20"-7"-9099,28-39-181,-2-1-1,56-77 1,-90 107 245,-8 10-388,-10 13-1572,5-2 1802,0-1 0,0 0 0,0 1 0,0-1 0,1 1 0,-1-1 1,1 8-1,-1 1-1,-6 21 19,-2 0 0,-20 54 0,16-53 64,1 1-1,-7 42 0,11-53 57,6-20-343,1 1 1,-1-1 0,1 0 0,0 1 0,0-1-1,1 1 1,-1 5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3.4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0 904,'0'0'6567,"0"16"-6827,-1 0 259,-1 1 0,-1-1 0,-8 29 0,-2 14 17,-12 20 19,24-77-82,1 0 0,-1 0 0,0 0 0,0 0 1,0 0-1,0 0 0,0 0 0,0 0 0,-1-1 1,1 1-1,-1 0 0,1-1 0,-1 1 0,-2 1 1,1-1-1066,-1 8-2084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3.9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1120,'0'0'3434,"25"0"-2958,116 3 897,-49 3-4214,-74-6 1648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5.2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3 115 1008,'0'0'5889,"11"-3"-3803,-11 0-2037,0 1 0,1 0 0,0-1 0,-1 1 0,1 0 0,0-1 0,0 1 1,0 0-1,1 0 0,-1 0 0,0 0 0,1 0 0,-1 0 0,4-2 0,30-27 76,-19 17-167,-8 10 33,1-1 0,0 1 1,-1 1-1,1 0 0,0 0 0,1 1 0,-1 0 0,0 0 0,1 1 1,13 0-1,-8 0 92,-12 1-172,-1 0 0,1 0 0,0 0 0,0 0 0,0 0 0,-1 0 0,1 1 0,5 1 0,-7-1 47,0 0 0,0-1-1,0 1 1,0 0 0,-1 0 0,1 0-1,0 0 1,0 0 0,-1 0-1,1 0 1,-1 0 0,1 0-1,-1 0 1,1 1 0,-1-1-1,0 0 1,1 0 0,-1 0 0,0 1-1,0-1 1,0 0 0,0 0-1,0 0 1,0 2 0,0 15-132,1-12 157,-1 0 1,0 0 0,0 0 0,0 1 0,-1-1 0,0 0 0,0 0 0,0 0 0,-1 0 0,0-1 0,0 1 0,0 0 0,-1-1 0,-4 8 0,-15 17 42,-2-2-1,-1 0 1,-2-1-1,-44 35 1,59-52-9,10-8-15,1-1-1,-1 1 1,0 0-1,0-1 0,1 0 1,-1 1-1,0-1 1,-1 0-1,1 0 1,0 0-1,0-1 0,0 1 1,0 0-1,-4 0 1,-11 8-28,16-9 13,35 0-391,361 0 2343,-394 0-1980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6.6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0 680,'8'0'9722,"32"0"-9840,384 0 468,-392 2-380,0 2-1,35 8 1,10 1-17,-46-9 8,238 20 15,-258-22 101,-10 2-1478,-16 5-1787,2-6 902,2-3-661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43:45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6 3729,'0'-5'8192,"-2"109"-8269,5 118 90,11-6-115,-10 354-123,-3-538 223,12 61 0,-1-12-10,-4-20 4,-4-36 0,2 42-1,3 104 1,0 1 19,-9 8-6,11-102 3,-7-38 8,5-30 25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8.3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 54 1696,'0'0'8035,"0"-3"-8019,0 1 0,0-1 0,0 0-1,0 0 1,1 1 0,0-1-1,-1 0 1,2-2 0,7 1-69,0 0 1,-1 0-1,2 1 1,-1 0-1,0 0 1,0 1-1,1 1 1,-1 0-1,1 0 1,0 0-1,17 3 1,-12-2-296,-13 34-1531,-2-23 1786,1-6 63,-1 1 0,0-1 0,0 0 1,0 1-1,-1-1 0,0 0 1,0 0-1,0 1 0,0-1 0,-1 0 1,0 0-1,0 0 0,0-1 1,-1 1-1,0 0 0,-5 6 0,-20 19 32,-2-1-1,-60 45 0,0-2 29,78-62-78,7-5 394,22-4 8,312-1 1449,-329 1-1615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9.3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1464,'0'0'8511,"12"0"-8547,8 0-134,64 2 392,-79-2-722,1 1 1,0 0-1,-1 0 1,1 0-1,-1 1 0,1 0 1,-1 0-1,0 0 0,1 1 1,-1-1-1,6 6 1,-7-4-1080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29.7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55 1 1272</inkml:trace>
  <inkml:trace contextRef="#ctx0" brushRef="#br0" timeOffset="1">55 1 1272,'-54'126'5994,"60"-126"-5994,8 0 128,10 0 56,0 0-184,7 0-280,3 0-417,0 3-783,-7 0-712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30.4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0 252 2593,'0'0'6225,"5"-7"-5909,197-179-619,-197 181 272,0 2 25,-1-1-1,0 1 1,0-1-1,0 0 1,0 0-1,-1 0 1,1-1-1,-1 1 1,0-1-1,3-8 1,-6 12-57,-3 21-1489,-9 28 1539,-3 0 1,-1-1 0,-33 65 0,2-4 106,32-73-105,9-24-42,1 0 0,0 1 0,1-1 0,0 1 0,1 0 0,0 0 0,-1 17 0,5-28-80,0-1 1,-1 1-1,1-1 0,0 1 1,0-1-1,-1 0 0,1 1 1,0-1-1,0 0 0,0 0 1,-1 0-1,1 0 0,0 0 1,0 0-1,0 0 0,0 0 1,-1 0-1,1 0 0,2 0 1,-1-1-242,12 1-1139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30.9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 1 1488,'0'0'7125,"-12"22"-6823,-4-5-290,1 0-1,0 1 1,2 0-1,0 1 0,1 1 1,-16 35-1,22-44-41,-3 2-830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31.9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178 1 336,'0'0'2197,"1"10"-1935,1 2-110,-1 1 0,0-1 0,-1 0-1,-1 1 1,0-1 0,0 0 0,-1 1 0,-1-1-1,0 0 1,-4 12 0,4-19-135,2-1 0,-1 1 0,1 0 0,-1 0 0,1 0 0,1 1 0,-1-1-1,1 0 1,0 8 788,8-14-531,0 0 0,0 0 0,-1-1-1,13-4 1,23-4-304,-26 8-40,-1 1 0,1 1-1,33 3 1,-49-3 62,1 1 0,-1 0 0,1 0 1,-1-1-1,1 1 0,-1 0 0,0 0 0,1 0 0,-1 0 0,0 1 1,0-1-1,0 0 0,0 1 0,0-1 0,0 0 0,0 1 0,-1-1 1,1 1-1,0-1 0,-1 1 0,1 0 0,0 1 0,5 38 29,-6-25-15,1-4 22,-2 0 1,1 1-1,-1-1 0,-3 12 1,2-19-12,1 0-1,-1-1 1,0 1 0,0-1 0,-1 1-1,1-1 1,-1 0 0,0 0 0,0 0 0,0-1-1,-1 1 1,1-1 0,-6 4 0,2-2 38,0 0 0,0 0 0,-1-1 0,1-1 0,-1 1 0,0-1 0,0 0 0,0-1 0,-1 0 0,-8 1 0,-10 0 188,-48-1 0,50-3-135,19 1-76,1-1 0,0 1 1,-1-1-1,1-1 1,0 1-1,0-1 0,0 0 1,0 0-1,0 0 1,1-1-1,-1 0 0,-8-6 1,10 7-154,0-1-1,0 0 1,0 1-1,1-1 1,-1 0 0,1 0-1,-1 0 1,1-1 0,0 1-1,0-1 1,1 1 0,-1-1-1,1 1 1,0-1 0,0 0-1,0 0 1,0 0 0,0-4-1,15 5-4495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32.5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1200,'0'0'7949,"3"0"-7849,221 0 506,-128 0-6164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1.3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213 50 464,'0'0'2146,"-14"-13"3088,6 10-5214,0 0 0,0 0 0,0 1-1,-1 0 1,1 0 0,-1 1 0,1 0 0,-1 1-1,0 0 1,1 0 0,-14 3 0,19-2-40,0 0-1,0 1 1,0-1 0,0 1 0,0 0 0,0 0 0,1 0 0,-1 0 0,1 1 0,-1-1-1,1 0 1,0 1 0,0 0 0,0 0 0,-2 3 0,-27 50-286,29-52 306,0 3-62,0 1 1,1-1-1,-1 1 1,2 0-1,-1-1 1,1 1 0,0 0-1,2 12 1,0 7-193,-2-24 246,0 1 0,1-1 0,0 1 0,0-1 0,0 0 0,0 0 0,0 1 0,1-1 0,-1 0 0,1 0 0,0 0 1,0-1-1,0 1 0,0 0 0,1-1 0,-1 1 0,1-1 0,-1 0 0,1 0 0,0 0 0,0 0 0,0 0 0,0-1 0,0 1 0,6 1 0,1 1-7,1 0-1,0-1 1,0-1-1,0 1 1,1-2 0,20 1-1,-28-2 34,0 0 0,0 0 1,-1-1-1,1 0 0,0 0 0,-1 0 0,1 0 1,0 0-1,-1 0 0,1-1 0,-1 0 0,0 0 1,0 0-1,0 0 0,0 0 0,0-1 0,0 1 1,0-1-1,-1 0 0,1 0 0,-1 0 0,0 0 0,0 0 1,0-1-1,0 1 0,-1 0 0,2-6 0,5-11 85,-6 16-87,-1 0 0,1 0 1,-1 0-1,0 0 0,0 0 0,0 0 0,-1 0 0,1-6 1,-1-7 31,0 13-54,1 1 0,-1-1 0,0 0 0,0 1 0,0-1-1,0 0 1,-1 1 0,1-1 0,-1 0 0,0 1 0,0-1-1,0 1 1,-1 0 0,1-1 0,-1 1 0,0 0 0,0 0-1,0 0 1,0 0 0,0 0 0,-4-2 0,-50-33-164,55 38 189,1-1 0,-1 1-1,1 0 1,-1-1 0,1 1-1,-1-1 1,1 1 0,0-1-1,-1 1 1,1-1 0,0 1-1,-1-1 1,1 1 0,0-1-1,-1 1 1,1-1 0,0 0-1,0 1 1,0-1 0,0 1-1,0-1 1,0 0 0,0 1-1,0-1 1,0 0 0,0 1-1,0-1 1,0 1 0,0-2-1,16-10 290,32-2-210,-44 14-121,31-7-40,47-2-1,-4 7-3327,-69 2 1678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2.7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0 120,'0'0'4893,"0"9"-2436,-3 35-2431,-24 76-50,23-107 23,0 3-404,5-6-4148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3.2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2 536,'0'0'3117,"5"0"-2528,135 0 2754,-43 0-5405,-97 0 1996,0-1 0,1 1 0,-1 0 0,0 0 0,1 0 0,-1 0 0,0 0 0,1 0 0,-1 0 0,0 0 0,1 0 0,-1 0 0,0 0 1,1 0-1,-1 0 0,0 0 0,1 0 0,-1 0 0,0 1 0,1-1 0,-1 0 0,0 0 0,0 0 0,1 0 0,-1 1 0,0-1 1,0 0-1,1 0 0,-1 0 0,0 1 0,0-1 0,1 0 0,-1 0 0,0 1 0,0-1 0,0 0 0,0 1 0,0-1 0,1 0 0,-1 1 1,0-1-1,0 0 0,0 1 0,0-1 0,0 0 0,0 1 0,0-1 0,0 0 0,0 1 0,0-1 0,0 0 0,0 1 0,0 5-1754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43:48.0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1335 1 3633,'0'0'8354,"-15"0"-8036,-2 1-310,-1 1-1,1 0 0,-17 6 0,-39 5 6,-103-12 22,122-4-39,-1 4 0,-61 7 1,44-1 10,-145-5-1,104-4-3,104 2-8,-15 0 38,-1-1 0,0 0 0,-28-7 1,15 4-20,31 4-10,0-1 1,0 1-1,0-1 0,0-1 0,-12-3 1,10 3 30,1 0 0,0 0 1,-1 1-1,1 0 0,-1 1 1,-11 1-1,10-1-25,9 0 85,-35-1-87,33 0-25,3 1 11,0 0 0,-1 0 0,1 0 0,-1 0 1,1 0-1,0 0 0,-1 0 0,1 0 0,0 0 1,-1 0-1,1 0 0,0 0 0,-1-1 0,1 1 1,0 0-1,0 0 0,-1 0 0,1-1 0,0 1 0,0 0 1,-1 0-1,1-1 0,0 1 0,0 0 0,-1-1 1,1 1-1,0 0 0,0-1 0,0 1 0,0 0 1,0-1-1,0 1 0,0 0 0,0-1 0,-1 1 1,1-1-1,0 1-126,12 0-3380,-1 0-910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3.6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1 728,'0'0'3569,"35"0"-3409,-18 0-8,-4 0-104,-3 0-48,11 0 0,-1 0-120,4 0-352,-3 0-360,-1 0-24,-13 0-241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4.0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0 1 224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4.3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1 224,'-48'102'680,"38"-81"-386,39-21 901,-12 3-1148,17 2 310,55 2 0,-56-7-1483,-16 0-334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5.3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5 576,'0'0'8309,"5"0"-8193,56-2-122,-32 0-800,1 2 0,-1 1 0,34 5 0,-51-3-696,-2 3-198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5.6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1 1 1816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5.9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1 1816,'-44'138'1177,"47"-138"-737,4 0 584,6 0 48,-6 0-328,10 0-192,0 0-159,0 0-113,4 0-144,-4 0-112,10 0-24,1 0-152,-1 0-497,14 0-655,-14 0-608,7 0-529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6.5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 93 1272,'0'0'4611,"-39"-3"-4261,34 3-356,0 0-1,1 0 1,-1 1-1,1 0 1,-1 0 0,1 0-1,-1 1 1,1-1-1,-1 1 1,1 0-1,-8 5 1,10-5-1,0-1 0,-1 1 0,1 0 0,0 1-1,0-1 1,0 0 0,1 1 0,-1-1 0,0 1 0,1-1 0,0 1 0,-1 0 0,1-1 0,0 1 0,1 0 0,-1 0 0,0 0 0,1 0 0,0 0 0,-1 5 0,1 9-230,0-12 177,-1 1 0,1-1 0,1 1 0,-1-1 0,3 9 0,-2-12 61,-1 0-1,1-1 0,0 1 0,0 0 0,0 0 0,0-1 0,1 1 0,-1 0 0,0-1 0,1 1 0,-1-1 1,1 0-1,0 0 0,-1 1 0,1-1 0,0 0 0,-1 0 0,4 1 0,7 2 63,1 1 0,0-2 0,0 0 0,0 0 1,0-1-1,0-1 0,0 0 0,1-1 0,19-1 0,-30 0-42,0 1-1,0-1 1,0 1 0,0-1 0,0 0-1,0 0 1,0-1 0,0 1 0,-1 0-1,1-1 1,0 0 0,-1 1 0,1-1-1,-1 0 1,0 0 0,0-1 0,0 1 0,0 0-1,0-1 1,0 1 0,0-1 0,-1 1-1,0-1 1,1 0 0,-1 0 0,1-4-1,0 0-144,0 0-1,-1-1 1,1 0-1,-2 1 0,1-1 1,-1 0-1,0 0 1,-1 1-1,-2-14 0,1 17 73,0-1-1,0 1 0,0-1 0,-1 1 0,0 0 1,0 0-1,0 1 0,0-1 0,-1 0 0,1 1 1,-1 0-1,0 0 0,0 0 0,-5-3 0,2 2 96,1-1-1,-1-1 1,1 1-1,-8-10 0,14 15-16,-1-1 0,1 1 0,0 0 0,-1-1-1,1 1 1,0 0 0,-1-1 0,1 1 0,0-1 0,0 1-1,-1-1 1,1 1 0,0-1 0,0 1 0,0-1-1,0 1 1,0-1 0,-1 1 0,1-1 0,0 1 0,0-1-1,0 1 1,0-1 0,1 1 0,-1-1 0,0 1-1,0-1 1,0 1 0,0-1 0,0 1 0,1-1 0,-1 1-1,0 0 1,0-1 0,1 1 0,-1-1 0,0 1-1,1-1 1,-1 1 0,0 0 0,1-1 0,-1 1 0,0 0-1,1 0 1,-1-1 0,1 1 0,-1 0 0,1 0-1,-1-1 1,1 1 0,-1 0 0,1 0 0,-1 0 0,1 0-1,0 0 1,37-3-259,-26 2 378,210-8-2583,-190 6 716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9.3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38 888,'0'0'2898,"-7"-19"-707,7 16-2371,1 2 209,-1 1 0,0 0 0,0-1 0,0 1 0,1-1 0,-1 1-1,0 0 1,0-1 0,0 1 0,0-1 0,0 1 0,0 0 0,0-1 0,0 1 0,0-1 0,0 1 0,0-1 0,0 1 0,0 0 0,0-1 0,0 1 0,0-1-1,-1 1 1,1 0 0,0-1 0,0 1 0,0 0 0,-1-1 0,1 1 0,0 0 0,0-1 0,-1 1 0,1 0 0,0-1 0,-1 1 0,1 0 0,0 0-1,-1-1 1,1 1 0,0 0 0,-1 0 0,1 0 0,-1 0 0,1-1 0,0 1 0,-1 0 0,1 0 0,-1 0 0,1 0 0,-1 0 0,1 0 0,0 0 0,-1 0-1,1 0 1,-1 0 0,1 1 0,0-1 0,-1 0 0,1 0 0,-1 0 0,1 1 0,-2 1-41,1 0 0,0 0 0,0 0 0,0 0 0,1 1 0,-1-1-1,0 0 1,1 1 0,0-1 0,-1 1 0,1-1 0,0 0 0,0 4 0,0 1 8,-2 1 21,0 1 0,0-1 1,-1 0-1,0 0 1,-8 14-1,-6 18-152,16-28-279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49.8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 1144,'0'0'5036,"4"-1"-4896,16-4-47,1 1 0,-1 1 0,1 1-1,-1 1 1,1 0 0,29 4 0,10-1-2301,-43 1 307,-8 0 640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50.2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24,'0'0'3721,"34"0"-3665,-20 0-48,-7 0 0,10 0-8,-7 0-144,10 0-248,1 0-288,-4 0-481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43:50.3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 1640,'0'-2'10088,"0"9"-9276,-11 406-799,9-303-16,5 129 0,18-102 10,1 5-5,-3 597-41,-19-673 37,3 325-5,5 201-50,3-210-78,0-253 55,-12-124 83,1-5-4,0 1 0,0 0 0,0 0-1,0-1 1,-1 1 0,1 0 0,0-1 0,0 1-1,0 0 1,0 0 0,0-1 0,1 1-1,-1 0 1,0-1 0,0 1 0,0 0 0,1 0-1,-1-1 1,0 1 0,1 0 0,-1-1 0,0 1-1,1-1 1,-1 1 0,1-1 0,0 2 0,0-7-233,0 1 1,0 0 0,-1 0 0,1-1 0,-1 1-1,0 0 1,-1-8 0,1 7-670,0-25-4382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51.0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2529,'0'0'3751,"8"0"-3552,19-1-208,0 2 0,-1 1 0,1 1 1,27 8-1,-52-11-202,0 1 0,0 0 1,-1 0-1,1-1 0,0 1 0,-1 1 1,1-1-1,0 0 0,-1 0 1,0 0-1,1 1 0,-1-1 0,0 1 1,1-1-1,-1 1 0,0 0 1,1 2-1,-1 5-2215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51.3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76 1 2192</inkml:trace>
  <inkml:trace contextRef="#ctx0" brushRef="#br0" timeOffset="1">76 1 2192,'-75'178'1145,"78"-178"-705,1 0 160,3 0 600,10 0-400,0 0-240,7 0-71,0 0-177,-1 0-72,15 0-216,-11 0-24,24 0-576,-10 0-1121,-3 0-1375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53.0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196 117 24,'0'0'7254,"-34"-6"-6378,18 6-917,11-1 23,0 1 0,0 0 0,0 0 0,-1 0 1,1 0-1,0 1 0,0 0 0,0 0 1,0 0-1,0 1 0,1-1 0,-1 1 1,0 0-1,1 1 0,-1-1 0,1 1 1,0 0-1,-5 4 0,4-3-47,1 0-1,0 0 1,0 1 0,0-1-1,1 1 1,-1 0 0,1 0-1,0 0 1,1 0 0,-1 1-1,1-1 1,0 1-1,0-1 1,1 1 0,0 0-1,0-1 1,0 1 0,0 0-1,1 0 1,0 0 0,2 11-1,-1-15 63,0 0-1,0 1 1,0-1-1,0 0 1,0 0-1,1 0 0,-1 0 1,1 0-1,-1 0 1,1 0-1,0-1 1,0 1-1,0 0 0,0-1 1,0 0-1,0 1 1,0-1-1,1 0 1,-1 0-1,0 0 1,1-1-1,-1 1 0,0 0 1,6 0-1,5 1 129,0 0 0,0 0-1,18-1 1,-19-1-41,-6 0-66,-1 1-1,0-2 1,1 1-1,-1 0 1,9-3 0,-12 2-17,0 0 1,-1 1 0,1-1 0,0 0 0,-1 0-1,1 0 1,-1 0 0,1-1 0,-1 1 0,0 0-1,0 0 1,1-1 0,-1 1 0,0-1 0,0 1-1,0-1 1,0 0 0,-1 1 0,1-1 0,0 0-1,0-1 1,6-17 22,-5 15-36,-1 1-1,1-1 1,-1 0 0,0-1-1,0 1 1,0 0 0,0-9-1,0-28-264,1 27 54,-2-1 0,0 1-1,0 0 1,-4-16 0,3 29 278,0 0 0,0 1 0,0-1 0,0 1 0,-1-1 0,1 1 0,0-1 0,-1 1 0,1 0 1,-1-1-1,0 1 0,1 0 0,-1 0 0,0 0 0,0 1 0,1-1 0,-1 0 0,0 1 0,0-1 0,0 1 0,0-1 0,0 1 0,-2 0 0,4-1-37,0-1-40,2 1-49,0 0 0,0 0-1,0 0 1,0 0 0,0 0-1,1 0 1,-1 1-1,0-1 1,1 1 0,-1-1-1,0 1 1,5 0 0,2-1 28,76-14-1114,121-6 0,-167 21-896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54.4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290 34 472,'0'0'6125,"-4"-3"-5600,-1 0-410,-1-1 1,-1 1-1,1 0 1,0 0-1,-1 0 1,1 1-1,-1 0 1,0 1-1,-11-2 1,-70-1-172,73 4 37,12 0 3,1 1 0,-1-1 1,0 1-1,0 0 1,0-1-1,1 1 0,-1 0 1,1 1-1,-1-1 0,0 0 1,1 1-1,0-1 0,-1 1 1,1 0-1,0 0 0,-4 4 1,-28 41-271,25-32 182,6-8 46,0 1 1,0-1-1,1 1 0,0 0 1,0 0-1,1 0 1,0 0-1,0 0 1,1 0-1,0-1 1,2 14-1,-1 5-198,0-24 250,-1 0 1,1 1 0,0-1 0,0 0-1,0 1 1,0-1 0,0 0 0,0 0-1,1 0 1,-1 0 0,1 0-1,-1 0 1,1-1 0,0 1 0,0 0-1,-1-1 1,1 0 0,0 1-1,1-1 1,-1 0 0,0 0 0,0 0-1,0 0 1,1 0 0,-1-1 0,0 1-1,3 0 1,11 3 62,1-1 0,25 3 0,-42-6-55,109 4-297,-108-5 306,0 1-1,0 0 0,0-1 1,0 1-1,0-1 1,0 1-1,0-1 0,0 1 1,0-1-1,0 0 1,-1 1-1,1-1 0,0 0 1,-1 0-1,1 0 0,0 1 1,-1-1-1,1 0 1,-1 0-1,1 0 0,-1 0 1,1 0-1,-1 0 0,0 0 1,0 0-1,1 0 1,-1 0-1,0 0 0,0-1 1,0 1-1,0-2 0,0 2-3,0-1 0,0 1 0,0-1 0,0 1 0,0-1 0,0 1 0,0-1 0,-1 1 0,1-1-1,0 1 1,-1-1 0,1 1 0,-1 0 0,0-1 0,1 1 0,-1 0 0,0-1 0,0 1 0,0 0-1,0 0 1,0 0 0,-2-2 0,-53-26 6,48 27 6,5 0-317,-1 1-1,1 0 1,0 0 0,-1 0-1,1 0 1,-1 1 0,0-1-1,1 1 1,-1 0 0,1 0-1,-1 1 1,0-1 0,-3 1-1,2 5-680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55.7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 2232,'0'0'5811,"32"0"-3532,318-15-4653,-347 15 2076,-3-1 206,1 1-1,-1 0 1,1 0 0,-1 0 0,0 0-1,1 0 1,-1 0 0,1 0 0,-1 0-1,1 0 1,-1 0 0,1 0 0,-1 0-1,1 1 1,-1-1 0,1 0 0,-1 0-1,0 0 1,1 1 0,-1-1 0,1 0-1,-1 0 1,0 1 0,1-1 0,-1 0-1,0 1 1,1-1 0,-1 0 0,0 1-1,0-1 1,1 1 0,-1-1 0,0 0-1,0 1 1,1 0 0,-1 10-2117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56.1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1072,'0'0'4629,"4"0"-4343,25 0 106,124 2-67,-105 1-2105,59 11 1,-76-8 426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56.6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3 1408,'0'0'4517,"11"-1"-4179,-3 1-299,1-1 26,0 0-1,0 1 0,0 0 1,0 1-1,0 0 0,0 0 0,0 1 1,-1 0-1,1 1 0,13 5 0,-12-2-56,0 0 0,0 1 0,-1 0-1,0 0 1,-1 1 0,0 0 0,0 1-1,0 0 1,-1 0 0,0 0 0,-1 1-1,7 15 1,-10-18-5,0 0 0,0 1-1,-1-1 1,0 1 0,0-1 0,-1 1-1,0 0 1,-1 0 0,1-1 0,-1 1 0,-1 0-1,0 0 1,0 0 0,0-1 0,-1 1-1,0-1 1,0 1 0,-1-1 0,-4 9 0,-16 20-126,-1-1 1,-1-1 0,-2-2 0,-54 52 0,24-27-1643,22-19-945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58.1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1536,'0'0'5706,"3"52"-4993,-3 227-674,0-279-32,1 1 1,-1-1-1,1 0 1,-1 1-1,1-1 1,-1 0 0,1 1-1,-1-1 1,1 0-1,0 0 1,-1 1-1,1-1 1,-1 0-1,1 0 1,-1 0-1,1 0 1,0 0-1,-1 0 1,1 0 0,0 0-1,-1 0 1,1 0-1,-1 0 1,1-1-1,-1 1 1,1 0-1,0 0 1,0-1-1,-1-17 36,1 0 0,0-1-1,1 1 1,9-32 0,-9 42-82,1 1 1,0 0 0,0-1-1,1 1 1,0 0-1,0 0 1,1 1 0,-1 0-1,2-1 1,-1 1-1,0 1 1,1-1 0,11-7-1,-7 7-227,1 0-1,0 0 0,0 1 1,0 0-1,1 1 1,-1 1-1,1-1 0,0 2 1,0 0-1,0 0 1,1 1-1,20 1 0,-32 1 140,1-1 0,-1 1 0,0 0 0,0 0 0,0 0 0,0 0 0,0 0 0,0 0 0,0 0 0,0 0 0,-1 0 0,1 0 0,0 0 0,-1 1 0,1-1 0,-1 0 0,1 0 0,-1 1 0,1-1 0,-1 0 0,0 1 0,1 2 0,-1-1-244,1 9-551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59.3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199 34 1424,'0'0'3905,"-13"-4"-3570,-41-13 28,48 16-312,0-1-1,0 1 1,-1 0 0,1 0 0,0 1 0,0 0 0,-1 0 0,1 0 0,-9 2 0,11-1-43,2 0-9,-1-1 0,1 1 1,0 0-1,0 0 0,0 0 0,0 0 0,0 1 0,0-1 0,0 0 1,0 1-1,1-1 0,-1 1 0,0 0 0,1 0 0,-1 0 0,1-1 1,0 1-1,-2 5 0,-1-1-34,2 1 1,-1-1-1,1 1 0,-3 13 1,2-2-133,2 1 0,1 23 0,0-21-103,0-20 254,1 1 1,-1-1-1,0 0 1,1 1-1,-1-1 1,1 0-1,-1 1 0,1-1 1,0 0-1,-1 0 1,1 0-1,0 0 1,0 0-1,0 0 1,0 0-1,0 0 1,0 0-1,0 0 0,0 0 1,1-1-1,-1 1 1,0 0-1,0-1 1,1 1-1,-1-1 1,0 1-1,0-1 1,1 0-1,-1 0 0,1 1 1,-1-1-1,0 0 1,1 0-1,-1 0 1,0-1-1,2 1 1,3 0 54,-1 0 0,1-1 0,-1 0 0,1 0 0,-1 0 0,1 0 0,-1-1 0,5-2 0,-2-1 16,-1-1 0,0 0 0,0 0 0,0 0-1,-1-1 1,0 0 0,0 0 0,-1-1 0,0 0 0,0 1 0,-1-2 0,0 1 0,0 0 0,-1-1 0,0 0 0,-1 0 0,0 0 0,0 0 0,-1 0-1,1-11 1,0 7-1076,4 24 610,3 25 340,-7-10 116,-2-17-6,1 0-1,0 0 1,0 0-1,4 11 1,-5-19-50,1-1 0,0 1 0,0-1 0,0 1 0,0-1 0,0 1 0,0-1 0,0 0 0,0 0 0,0 1 0,0-1 0,0 0 0,0 0 0,0 0 0,0 0 0,0 0 0,0 0 0,0-1 0,0 1 0,1 0 0,1-1 14,0 1-1,1-1 1,-1 0 0,0 1-1,0-1 1,0-1 0,-1 1-1,1 0 1,0-1 0,0 1-1,-1-1 1,1 0 0,-1 0-1,3-3 1,37-39 138,-7 6-122,-26 31-3,-1-1-1,0 0 1,11-12 0,-18 17-20,-1 2-71,-1 29-990,-14 24 1631,11-40-522,0 1 0,1-1 0,0 1 0,1 0 0,0 18 0,1-29-62,1-1 0,0 1-1,0-1 1,0 1-1,0 0 1,1-1 0,-1 1-1,0-1 1,1 1 0,-1-1-1,0 1 1,1-1-1,0 1 1,-1-1 0,1 0-1,0 1 1,0-1-1,0 0 1,0 0 0,0 1-1,0-1 1,0 0-1,3 2 1,-1-2-105,0 0 0,1 0 1,0 0-1,-1-1 0,1 1 0,0-1 0,-1 1 0,8-2 0,13 1-1226,-3 0-409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2:59.7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 1 1224,'0'0'5339,"-6"0"-5289,5 0-50,-8 0-7,1 0 0,-1 0 0,0 0 0,0 1 0,0 1 0,1 0 0,-1 0-1,1 0 1,0 1 0,-1 0 0,-9 6 0,0 7-355,21-14-294,11-7 520,-13 4-17,0 1-1,-1-1 1,1 0-1,0 0 1,-1 0-1,1 0 0,-1 0 1,1 0-1,-1 0 1,1 0-1,-1 0 0,0 0 1,1 0-1,-1 0 1,0 0-1,0 0 0,0-1 1,0-1-1113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43:53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3188 1 2537,'0'0'5863,"-16"0"-3982,-49 3-1486,-123 23 0,37-2-382,31-13-4,-59 8-4,106-12 468,-145-6 0,103-3-442,108 2-65,-60 1 430,1-3-1,-103-17 1,-63-10-381,168 24-29,-263-14-172,-326 19 347,626 2-171,1 1-1,0 1 1,-41 12-1,-1 0 12,-13 2-1,78-17 1,2-1 15,-54 0 62,55 0-85,-27 0-25,20 0 34,-1 0-1,0 0 1,1-1 0,-1 0 0,1 0 0,-1-1 0,-8-2-1,6 2-84,-8 0 208,18 2-155,0 0 0,1 0-1,-1 0 1,0 0-1,0 0 1,0 0-1,0-1 1,1 1 0,-1 0-1,0 0 1,0 0-1,0 0 1,0 0 0,0 0-1,1 0 1,-1 0-1,0 0 1,0 0 0,0-1-1,0 1 1,0 0-1,0 0 1,0 0-1,0 0 1,1 0 0,-1 0-1,0-1 1,0 1-1,0 0 1,0 0 0,0 0-1,0 0 1,0-1-1,0 1 1,0 0 0,0 0-1,0 0 1,0 0-1,0-1 1,0 1 0,0 0-1,0 0 1,0 0-1,0 0 1,0 0-1,0-1 1,0 1 0,-1 0-1,1 0 1,0 0-1,0 0 1,0 0 0,0-1-1,0 1 1,0 0-1,0 0 1,0 0 0,-1 0-1,1 0 1,0 0-1,0 0 1,0 0-1,-1 0 1,17-7-2322,2 1-1432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0.6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47 520,'0'0'5181,"4"-3"-4922,56-40-106,-59 43-145,-1 165-1205,20-156-370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1.8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402 11 888,'0'0'3780,"-27"-6"-2039,14 4-1694,0 0-1,1 1 1,-26 2-1,9 0-41,26-1-10,-1 1 0,1 0-1,-1 0 1,1 0 0,0 0 0,-1 1 0,1-1-1,0 1 1,0-1 0,0 1 0,0 1 0,0-1-1,0 0 1,1 0 0,-1 1 0,1 0 0,-1-1-1,1 1 1,0 0 0,0 0 0,0 0 0,-2 6-1,2-4-44,0-1-1,0 1 0,0 0 1,0-1-1,1 1 0,0 0 0,0 0 1,0 0-1,0 0 0,1 0 1,0 1-1,0-1 0,1 0 1,-1 0-1,3 8 0,-2-11 43,0 0-1,0 0 1,1 0-1,-1-1 0,0 1 1,1-1-1,-1 1 1,1-1-1,0 1 1,-1-1-1,1 0 0,0 0 1,0 0-1,0 0 1,0 0-1,0 0 1,0 0-1,0-1 0,0 1 1,0-1-1,0 1 1,4-1-1,54 1 22,-43-1-10,-11 0 32,0-1 1,-1 0 0,1 0-1,-1 0 1,0-1 0,1 1-1,-1-1 1,0 0 0,0-1-1,0 1 1,0-1 0,0 0-1,-1 0 1,1-1-1,6-7 1,-5 6-9,-1-1 0,0 0-1,-1 0 1,1-1 0,-1 1-1,0-1 1,-1 0 0,0 0 0,0-1-1,4-13 1,-19 176-836,-10-49 1105,-57 164 0,0-8 238,75-241-476,3-15-36,0 0 0,0 0 0,-1 0-1,-5 12 1,7-17 226,-10-1 144,-17 0 50,-1-1 1,-39-6 0,60 6-419,0-1 0,0 1 0,0-2 0,0 1 0,0-1 0,1 0-1,-1 0 1,1-1 0,0 1 0,0-2 0,0 1 0,1-1 0,-1 1 0,-6-9 0,10 8 56,1 1 1,0-1-1,0 0 0,0 0 0,0 0 1,1 0-1,-1 0 0,1 0 0,1 0 0,-1 0 1,1 0-1,0 0 0,2-7 0,0 4-88,1 0 0,0 0 0,0 0 0,1 0 0,0 1 1,1-1-1,-1 1 0,1 1 0,7-7 0,75-59-296,-57 49 94,203-140-2241,-123 89-86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2.7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0 1608,'0'0'3944,"-5"10"-3865,-19 29 28,7-12 51,1 1 0,1 0 0,-22 59 1,30-55-135,2 1 0,1 0 0,1 62 0,3-90-128,0-1 1,1 1 0,0 0-1,0-1 1,0 1-1,0-1 1,1 1 0,-1-1-1,1 0 1,0 0 0,1 0-1,-1 0 1,1 0-1,0 0 1,-1 0 0,2-1-1,-1 0 1,0 0-1,1 1 1,-1-2 0,1 1-1,0 0 1,0-1 0,0 0-1,0 0 1,6 2-1,20 7-1507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5.2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177 77 1064,'0'0'5991,"-30"-3"-5150,10 3-844,8-1-21,1 1-1,-1 1 1,-20 3-1,29-4 9,0 1-1,1 0 1,-1 0 0,0 0 0,0 0-1,1 0 1,-1 1 0,0-1 0,1 1-1,0-1 1,-1 1 0,1 0 0,0 0-1,0 0 1,0 1 0,0-1-1,0 0 1,1 1 0,-3 4 0,1 3-195,0 0 0,1 0 0,1 1 0,0-1 0,0 1 0,1-1 1,0 1-1,4 19 0,-4-29 200,1 1-1,-1-1 1,1 1 0,0-1 0,-1 1 0,1-1-1,0 1 1,0-1 0,0 0 0,0 0 0,0 1 0,0-1-1,0 0 1,0 0 0,1 0 0,-1 0 0,0 0-1,1-1 1,-1 1 0,0 0 0,1-1 0,-1 1-1,1 0 1,-1-1 0,1 0 0,2 1 0,47 2 47,-38-3 181,-11-1-181,0 1 0,0-1 0,0 0 0,0 1 0,0-1 0,0 0 0,-1 0 0,1 0 0,0 0 0,0 0 0,-1-1 0,1 1 0,-1-1 0,1 1 0,-1-1 0,0 1 0,0-1 0,2-3 0,23-40 255,-17 29-241,-3 1-50,0 0 0,0 1-1,-1-2 1,-1 1 0,-1 0-1,0-1 1,-1 0 0,-1 0 0,0-18-1,-6 33-1380,10 2 877,97-1-929,-75 0 206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6.0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1 536,'0'0'6712,"0"10"-6757,-14 90 301,14-36-1410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6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0 1 1504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6.7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39 1504,'21'-31'1134,"-21"31"-1038,1-1 0,-1 0 0,1 1-1,-1-1 1,1 1 0,0-1 0,-1 1 0,1-1 0,0 1 0,-1 0-1,1-1 1,0 1 0,-1 0 0,1-1 0,0 1 0,0 0 0,0 0 0,-1 0-1,1 0 1,0 0 0,0 0 0,0 0 0,-1 0 0,1 0 0,0 0 0,0 0-1,1 1 1,-1-1-172,52 2 755,78 14-1,-110-12-922,-15-3-357,-1 0 1,0 1-1,0-1 0,1 1 1,8 5-1,-9-3-1354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7.0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1064,'0'0'6499,"8"0"-6476,97 0-143,-33 0-3752,-59 0 2206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7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21 1 472</inkml:trace>
  <inkml:trace contextRef="#ctx0" brushRef="#br0" timeOffset="1">21 1 472,'-17'84'1282,"13"-67"1920,5-16-3177,0 0 1,0 0-1,0 1 1,0-1 0,0-1-1,0 1 1,1 0-1,-1 0 1,0 0 0,0 0-1,1-1 1,-1 1-1,0-1 1,1 1 0,-1-1-1,0 0 1,3 1-1,28 6 295,-30-6-288,165 16-1740,-142-16 361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8.0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 0 2721,'0'0'2982,"4"9"-2765,1 6-132,-1 0-1,0 1 1,-1-1 0,-1 1 0,-1 0 0,0 19-1,-1-18-47,1 6 58,0 0-1,-2 0 0,-1-1 0,-1 1 0,-1 0 0,-1-1 0,-10 28 0,-51 120-271,27-57-3322,29-92 1072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53:09.4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1 672,'0'0'2979,"0"0"-2891,0 0-1,1 0 0,-1 0 0,1 0 1,-1 0-1,0 1 0,1-1 0,-1 0 1,0 0-1,1 0 0,-1 1 0,0-1 1,1 0-1,-1 1 0,0-1 0,0 0 1,1 0-1,-1 1 0,0-1 0,0 0 1,0 1-1,1-1 0,-1 1 0,0-1 1,0 1-1,0 111-419,0-111 345,1 0 0,-1 0 0,1 0-1,-1-1 1,1 1 0,-1 0 0,1 0 0,0-1 0,-1 1 0,1-1 0,0 1 0,0 0 0,-1-1 0,1 1-1,0-1 1,0 0 0,0 1 0,0-1 0,-1 0 0,1 1 0,0-1 0,0 0 0,0 0 0,0 0 0,0 0-1,0 0 1,0 0 0,1 0 0,37 1 584,-31-1-471,16 0 90,-16 1-127,0-1-1,0 0 1,0 0 0,1-1 0,10-2 0,-18 2-4,0-1 1,0 1-1,0 0 1,0 0 0,0-1-1,0 1 1,-1-1 0,1 1-1,0 0 1,-1-1-1,1 1 1,-1-1 0,0 0-1,0 1 1,1-1 0,-1 1-1,0-1 1,0 1-1,0-1 1,-1-2 0,1 1-18,0 0 1,0-1-1,0 1 1,-1 0-1,1-1 1,-1 1-1,0 0 1,0 0-1,-2-5 1,-2 3-97,0-1 0,0 1 1,-1 0-1,1 1 0,-1-1 0,0 1 1,0 1-1,0-1 0,-1 1 0,1 0 1,-1 0-1,0 1 0,0 0 0,0 0 1,0 0-1,0 1 0,0 0 0,-1 1 1,-10 0-1,17 0 18,-1 0 0,1 1 0,0-1 0,0 1 0,-1-1-1,1 1 1,0 0 0,0-1 0,0 1 0,0 0 0,0 0 0,0 0 0,0 0 0,0 0 0,0 0-1,0 0 1,1 0 0,-1 0 0,0 0 0,1 0 0,-1 1 0,0-1 0,1 0 0,0 0 0,-1 1-1,1-1 1,-1 2 0,-4 36-773,5-37 757,0-1 0,1 1-1,-1-1 1,1 1-1,-1-1 1,1 1 0,0-1-1,-1 1 1,1-1-1,0 0 1,0 1 0,0-1-1,0 0 1,0 0-1,0 0 1,0 0 0,0 0-1,1 0 1,-1 0-1,0 0 1,1 0-1,-1-1 1,1 1 0,-1 0-1,0-1 1,1 1-1,0-1 1,-1 0 0,1 1-1,-1-1 1,1 0-1,1 0 1,11 2 210,-1-1-1,26-2 1,-20 0 633,-21-29-73,0 28-751,0 0-1,0 0 1,-1 0 0,1 1 0,-1-1 0,1 0 0,-1 1 0,0 0-1,1 0 1,-1-1 0,0 2 0,0-1 0,0 0 0,0 1-1,-4-1 1,-49-4-69,56 5 71,0 0 0,-1 0-1,1 0 1,0-1 0,-1 1 0,1 0-1,0 0 1,-1 0 0,1 0 0,0 0 0,-1 0-1,1 0 1,-1 1 0,1-1 0,0 0-1,-1 0 1,1 0 0,0 0 0,-1 0 0,1 1-1,0-1 1,0 0 0,-1 0 0,1 0-1,0 1 1,-1-1 0,1 0 0,0 0 0,0 1-1,0-1 1,-1 0 0,1 1 0,0-1-1,0 0 1,0 1 0,0-1 0,-1 0 0,1 1-1,0-1 1,0 0 0,0 1 0,0-1-1,0 0 1,0 1 0,0 0 0,12 19-522,23 13-222,-32-30 779,0-1-1,0 1 1,0-1 0,1 0 0,-1-1 0,1 1 0,-1 0 0,1-1 0,0 0 0,-1 0 0,1 0 0,0 0 0,0-1-1,0 1 1,-1-1 0,1 0 0,0 0 0,0-1 0,0 1 0,6-2 0,-8 1 21,-1-1-1,1 1 1,-1 0 0,0-1-1,0 1 1,0 0 0,0-1 0,0 0-1,0 1 1,0-1 0,-1 1-1,1-1 1,0 0 0,-1 0 0,1 1-1,-1-1 1,0 0 0,1-3-1,1-35 649,-2 38-641,-34 2-454,-28 0-57,62 0 414,-1 0 0,1 1-1,-1-1 1,1 1 0,0-1 0,-1 1 0,1-1 0,0 1 0,0-1 0,-1 1 0,1-1 0,0 1 0,0-1 0,0 1-1,0 0 1,0-1 0,-1 1 0,1-1 0,0 1 0,0-1 0,1 1 0,-1 0 0,0-1 0,0 1 0,0-1 0,0 1 0,0-1-1,1 1 1,-1-1 0,0 1 0,0-1 0,1 1 0,-1-1 0,0 1 0,1-1 0,-1 1 0,1-1 0,-1 1 0,0-1 0,1 0-1,-1 1 1,1-1 0,-1 0 0,1 0 0,-1 1 0,1-1 0,-1 0 0,1 0 0,0 0 0,-1 1 0,1-1 0,0 0 0,13 0-60,-12 0 198,0 1 0,1-1 0,-1 0 0,0 0 0,1-1 0,-1 1 0,0 0 0,1-1 0,3-1 0,-5 1-17,0 1 1,0-1-1,0 0 1,-1 0-1,1 0 1,0 0-1,0 0 1,-1 0-1,1 0 1,-1 0-1,1-1 1,-1 1-1,0 0 1,1 0-1,-1 0 1,0-1-1,0 1 1,0 0-1,1 0 1,-2-1-1,1 1 1,0-2-1,-3 3-305,-1 0-1,1 0 1,-1 0 0,1 1-1,-1-1 1,1 1-1,-7 2 1,7-1-30,0 1-1,0 0 1,0 0-1,1 0 1,-1 0-1,1 1 1,0-1-1,0 1 1,0-1-1,0 1 1,0 0-1,-1 5 1,-1 8-1670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8.4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1720,'0'0'8545,"29"0"-8438,78 0-794,-62 0-2322,-39 0 883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08.8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85 1 2537</inkml:trace>
  <inkml:trace contextRef="#ctx0" brushRef="#br0" timeOffset="1">85 1 2537,'-85'117'3720,"99"-117"-2335,3 0-689,3 0-400,11 0-64,0 0-184,17 0-48,20 0-528,-17 0-1385,-3 3-3800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0.1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0 80,'0'0'1344,"-5"4"-1336,-2 2-2,-14 14 96,20-17 12,0-1 0,0 1 0,0-1 0,0 1 0,1 0-1,0-1 1,-1 1 0,1-1 0,0 1 0,1 4 0,-2 8 290,-17 244 1497,15-218-1574,3 49 0,2-32 358,-1-59-610,1 1 0,0-1-1,0 1 1,-1-1 0,1 0-1,0 0 1,-1 0 0,1 0 0,0 0-1,-1 0 1,0 0 0,1 0-1,-1-1 1,0 1 0,1 0-1,-1-1 1,0 1 0,0-1-1,0 0 1,0 1 0,0-1-1,-1 0 1,2-2 0,15-50-198,-14 43 235,5-18-171,2-1 1,1 2-1,28-53 1,-29 65 6,0 0 1,1 1-1,1 0 0,0 1 1,1 1-1,1-1 1,25-18-1,-34 29-137,1 0 0,0 0 0,0 1 0,0 0 0,0 0 0,0 0 0,1 1 0,-1-1 0,0 2 0,1-1 0,-1 1 0,1 0 0,-1 0 0,11 2 0,-13 0-2,-1-1-1,0 0 1,0 1 0,0 0 0,0 0-1,-1 0 1,1 0 0,0 0-1,-1 1 1,1-1 0,-1 1 0,0 0-1,0 0 1,0-1 0,2 5-1,2 3-1204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1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202 84 1040,'0'0'4936,"-10"-5"-4827,-32-16-50,38 20-56,-1-1 0,1 1 1,0 0-1,-1 0 0,1 0 0,-1 0 1,0 1-1,1 0 0,-1 0 0,1 0 0,-7 2 1,-5-1-11,13-1 2,1 1 1,-1 0-1,1-1 1,-1 1-1,1 0 0,-1 0 1,1 0-1,-1 1 1,1-1-1,0 0 0,0 1 1,0 0-1,0-1 1,0 1-1,0 0 0,0 0 1,1 0-1,-1 0 1,1 0-1,-2 3 1,-1 2-22,0-1 1,1 1 0,-1 0 0,2 0 0,-5 13 0,6-8-143,-1 0-1,2 0 1,0 17-1,0-12-425,0-16 565,1 1 0,-1-1 0,1 0 1,0 1-1,-1-1 0,1 0 0,0 1 0,0-1 0,-1 0 0,1 0 1,0 0-1,0 0 0,0 0 0,1 0 0,-1 0 0,0 0 0,0-1 1,0 1-1,1 0 0,-1-1 0,0 1 0,1-1 0,-1 1 0,0-1 1,1 0-1,-1 1 0,1-1 0,-1 0 0,1 0 0,-1 0 0,1 0 1,1 0-1,51-3-47,-50 1 100,0 1-1,-1-1 1,1 0 0,0 0 0,-1 0 0,0 0 0,1 0 0,-1-1 0,0 1-1,0-1 1,-1 0 0,1 0 0,-1 0 0,1 0 0,-1-1 0,0 1-1,0-1 1,2-4 0,2-4 89,0-1 1,-1-1-1,6-25 1,-9 6-84,-1 21-752,2 30 372,4 170 936,-7-161-380,1-27-171,-1 0 0,1 0 0,-1 0 0,0 0-1,1 0 1,-1 0 0,1 0 0,-1 0 0,1 0 0,-1 0-1,1 0 1,-1 0 0,1 0 0,-1 0 0,0 0 0,1-1-1,-1 1 1,1 0 0,-1 0 0,0-1 0,1 1 0,-1 0-1,0 0 1,1-1 0,-1 1 0,0 0 0,1-1 0,-1 1-1,0 0 1,0-1 0,1 1 0,-1-1 0,0 0 0,13-11 511,40-87-152,10-16-353,-51 95-39,-9 14-5,1 0 1,-1 1 0,1-1 0,0 1 0,0 0 0,7-7 0,-10 12-190,-1 22-1898,14 186 2306,-11-185-101,-3-22-73,0-1 1,1 1-1,-1-1 0,0 1 0,0-1 0,1 1 1,-1-1-1,0 0 0,0 1 0,1-1 0,-1 0 1,0 1-1,1-1 0,-1 0 0,1 1 0,-1-1 1,0 0-1,1 0 0,-1 1 0,1-1 0,-1 0 1,1 0-1,-1 0 0,1 0 0,1 0 26,0-1 0,0 1-1,0-1 1,0 0 0,0 0 0,0 0-1,0 0 1,-1 0 0,1-1 0,0 1-1,-1 0 1,1-1 0,-1 1 0,1-1-1,-1 0 1,2-2 0,28-34-36,65-89-36,-93 124 18,-2 2-14,0 0 0,-1 1 0,1-1 0,-1 0 0,1 0 0,-1 1 0,1-1 1,-1 0-1,1 0 0,-1 0 0,0 1 0,1-1 0,-1 0 0,0 0 0,0 0 0,0 0 0,0 0 1,1 0-1,-2-1 0,1 1-186,0 30-1521,-13 105 1275,13-133 382,0-1-1,0 1 1,0 0-1,0 0 0,0-1 1,0 1-1,0 0 1,0-1-1,1 1 1,-1 0-1,0 0 1,0-1-1,1 1 0,-1-1 1,1 1-1,-1 0 1,0-1-1,1 1 1,-1-1-1,1 1 1,-1-1-1,1 1 0,0-1 1,-1 1-1,1-1 1,-1 0-1,1 1 1,0-1-1,-1 0 0,1 1 1,0-1-1,0 0 1,0 0-1,16 6-1272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2.4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494 21 432,'0'0'6573,"-1"-3"-6323,0 2-241,1 0-1,-1 0 1,0 0-1,1 0 1,-1 0 0,0 0-1,0 0 1,1 0 0,-1 0-1,0 0 1,0 0-1,0 1 1,0-1 0,0 0-1,0 1 1,-1-1 0,1 1-1,0-1 1,0 1 0,0-1-1,0 1 1,-1 0-1,1 0 1,0 0 0,0-1-1,-1 1 1,1 0 0,0 1-1,0-1 1,-1 0 0,1 0-1,0 0 1,0 1-1,0-1 1,-1 1 0,1-1-1,-2 2 1,-3 1-102,0 1-1,0 0 1,0 1-1,0-1 1,1 1-1,0 0 1,0 1 0,0-1-1,1 1 1,0 0-1,0 0 1,0 0 0,1 0-1,-1 1 1,2 0-1,-1-1 1,1 1 0,0 0-1,0 0 1,1 0-1,-1 9 1,2-15 45,1 0 0,-1-1-1,1 1 1,-1-1 0,0 0 0,1 1 0,-1-1 0,1 1 0,-1-1-1,1 1 1,-1-1 0,1 0 0,-1 0 0,1 1 0,-1-1 0,1 0-1,0 0 1,-1 1 0,1-1 0,-1 0 0,1 0 0,0 0 0,-1 0 0,1 0-1,-1 0 1,1 0 0,1 0 0,24-1-20,-20 1 8,-1 0 86,1-1 0,-1 0 1,0 0-1,1 0 0,-1-1 1,0 0-1,0 0 0,0 0 1,0 0-1,0-1 0,-1 0 1,1 0-1,-1 0 0,0 0 1,6-7-1,7-3 249,-8 5 550,-9 8-829,0 0 1,0 0 0,0 0-1,0 0 1,0 0 0,0 0-1,0 1 1,0-1-1,1 0 1,-1 0 0,0 0-1,0 0 1,0 0 0,0 0-1,0 0 1,0 0-1,0 0 1,0 1 0,0-1-1,0 0 1,0 0 0,1 0-1,-1 0 1,0 0-1,0 0 1,0 0 0,0 0-1,0 0 1,0 0 0,0 0-1,0 0 1,1 0-1,-1 0 1,0 0 0,0 0-1,0 0 1,0 0 0,0 0-1,0 0 1,1 0-1,-2 19-290,0 9 287,-2 1 0,0 0 0,-2-1 1,-9 31-1,-42 108 186,36-112-155,-106 328 1188,125-381-1126,0-1-1,0 0 0,-1 0 1,1 0-1,0 0 0,-1 0 1,1-1-1,0 1 0,-1 0 1,1 0-1,-1-1 0,1 1 1,-1-1-1,1 0 0,-1 1 1,0-1-1,1 0 1,-1 0-1,1 0 0,-1 0 1,-2 0-1,-39-3 159,25 0-156,0-1 0,1-1 0,-1-1 0,1 0 0,0-1 0,1 0 0,0-2 0,0 0 0,-14-11 0,26 17-32,1 0-1,0 0 1,0 0-1,0 0 0,0-1 1,1 1-1,-1-1 1,1 1-1,-3-8 0,4 8-46,0 1 0,0 0 0,0-1-1,1 1 1,-1-1 0,1 1 0,-1-1-1,1 1 1,0-1 0,0 1-1,0-1 1,1 1 0,-1 0 0,1-1-1,-1 1 1,1-1 0,0 1 0,0 0-1,0-1 1,1-1 0,10-11-124,0 1 0,1 0 0,0 1 0,1 1 0,31-21 0,-13 8 38,16-13-73,211-176-3605,-187 144 1703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3.0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172 1 992,'0'0'3494,"-8"4"-3335,0 1-91,0-1 0,1 2-1,0-1 1,0 1 0,0 0 0,1 0 0,0 1-1,0 0 1,0 0 0,1 1 0,0-1 0,-7 17 0,-6 17 141,-22 81 1,35-101-443,1 0-1,1 0 1,1 0-1,1 0 1,2 43-1,7-39-1070,7-8-441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3.8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47 144,'0'0'2470,"-12"10"-2035,-35 35-1,43-40-301,-1 0-1,1 1 0,1-1 0,-1 1 1,1 0-1,0 0 0,0 0 1,0 0-1,1 0 0,0 1 0,0-1 1,1 1-1,0-1 0,0 1 0,0 12 1,0-2-18,0-13-56,0 1 1,1 0 0,0 0 0,0-1 0,0 1 0,0 0 0,1-1 0,0 1 0,1 5 0,-1-8-59,0 0 1,0-1-1,1 1 1,-1-1-1,0 1 1,1-1-1,-1 1 1,1-1-1,-1 0 1,1 0-1,-1 1 1,1-1-1,0 0 1,0-1-1,0 1 1,-1 0-1,1 0 1,0-1-1,0 1 0,0-1 1,0 0-1,0 0 1,3 1-1,2 0-51,5 1 31,0-1 0,0 0 0,0 0 0,1-1 1,-1-1-1,21-3 0,-31 3 31,0 1-1,0-1 1,0 0 0,-1 0 0,1 0 0,0 0 0,0 0 0,-1-1 0,1 1 0,-1-1 0,1 1 0,-1-1 0,0 1-1,1-1 1,-1 0 0,0 1 0,0-1 0,0 0 0,0 0 0,-1 0 0,1 0 0,1-4 0,-1-3-104,1 0-1,-1 0 1,-1-18 0,0 18-143,-1 6 177,0-1-1,0 1 1,0-1 0,0 1-1,0-1 1,-1 1-1,0 0 1,1 0 0,-1 0-1,0 0 1,-1 0-1,1 0 1,0 0 0,-4-2-1,-44-40-399,39 36 340,1 1 111,6 6 58,1 0 0,0 0-1,0-1 1,-1 1 0,2-1 0,-1 0-1,0 0 1,1 0 0,-1 0 0,1 0-1,0 0 1,0-1 0,0 1 0,0-1 0,1 0-1,-3-6 1,5 9-47,-1 1 0,1-1 0,0 0 0,-1 0 0,1 0 0,0 1 0,-1-1 0,1 0 0,0 1 0,0-1 0,-1 1 0,1-1 0,0 0 0,0 1 0,0 0 0,0-1 0,0 1 0,0 0 0,0-1 0,0 1 0,0 0 0,0 0 0,0 0 0,0 0 0,0 0 0,0 0 0,0 0 0,1 0 0,4 0-4,206-19-769,-165 13-538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5.7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1 256,'-4'0'8521,"4"0"-8439,-4 11-81,1 0-1,0 0 1,1 1-1,0-1 1,0 21-1,-2 15 36,0 2-232,4-28-2411,0-18 1709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6.2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1216,'0'0'6474,"29"0"-5406,111 0-2310,-47 0-2660,-72 0 2256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6.6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0 888,'0'0'3121,"20"3"-3033,-3 3-8,-6-3-64,6 4-8,3-1-8,7-3-288,1 3-384,-1-6-377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53:10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273 2 1040,'-8'-2'9399,"-14"2"-9018,6 11-393,1 1 1,0 0-1,1 1 1,0 1-1,-14 18 0,9-11 0,-83 91 6,100-110-19,0 0 0,0 0 0,1 1 0,0-1 1,-1 0-1,1 1 0,0-1 0,0 1 0,0-1 1,0 1-1,1 0 0,-1-1 0,1 1 0,0 0 1,-1-1-1,1 1 0,1 0 0,-1 3 0,0-3 9,-4-37-5207,4 21 2739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7.3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181 0 384,'0'0'3003,"10"18"-2539,57 124 605,-62-131-970,-1-1 1,0 1-1,-1 0 0,0 0 1,-1 0-1,0 0 1,-1 0-1,0 0 0,-1 1 1,0-1-1,0 0 0,-2 1 1,-2 12-1,0-7 16,-2 0-1,0-1 1,0 0-1,-2-1 1,0 1-1,-1-1 0,-18 24 1,-6 2-688,-2-1 0,-61 53 0,58-58-1358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8.3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3 1360,'0'0'5736,"-5"0"-4148,3 0-897,5 0-275,71-1-183,-23-1-1218,-1 2 0,88 13-1,-104-2-2984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8.7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1488,'0'0'5161,"89"0"-4937,-48 0-160,6 0-64,22 0-672,-11 0-1280,-11 0-1305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19.3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1 392,'0'0'1835,"0"10"-1576,0 384 4653,-1-443-4819,0 19-169,1 0 0,6-48-1,-4 68-49,0 1-1,0 0 1,1 0-1,0 1 1,1-1 0,0 1-1,0-1 1,0 1-1,1 0 1,1 1-1,-1-1 1,12-11 0,-10 12 7,0 0 0,1 1 1,-1 0-1,1 0 0,0 1 1,1 0-1,-1 0 1,1 1-1,0 0 0,0 0 1,1 1-1,-1 0 0,1 1 1,-1 0-1,1 1 1,0 0-1,0 0 0,-1 1 1,11 1-1,-1 3-748,-2 7-184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20.8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196 35 1136,'0'0'6295,"-2"-3"-6136,0 2-166,0-1 0,0 0 0,0 1 0,-1-1 0,1 1 0,0 0 0,-1-1 0,1 1 0,-1 0 1,0 1-1,1-1 0,-1 0 0,0 1 0,1 0 0,-1-1 0,0 1 0,0 0 0,1 0 0,-1 1 0,0-1 1,1 1-1,-1-1 0,0 1 0,1 0 0,-1 0 0,1 0 0,-1 0 0,1 0 0,-1 1 0,-2 2 0,-3 0-10,0 1 0,1 1 0,-1 0-1,1 0 1,1 0 0,-1 1 0,1-1-1,-8 12 1,8-6-108,0-1-1,1 1 1,0 0-1,1 0 1,0 1-1,1 0 1,0-1 0,1 1-1,0 0 1,1 0-1,1 0 1,1 15-1,0-26 74,0-1 0,0 0 0,0 0 0,0 0 0,0 0 0,0 0 1,0 0-1,0 0 0,1 0 0,-1 0 0,0-1 0,0 1 0,1 0 0,-1-1 0,1 1 0,-1-1 0,1 1 0,-1-1 0,1 0 0,-1 0 0,1 0 0,-1 0 0,1 0 0,-1 0 0,3 0 0,2 0 73,0 0-1,0 0 1,0 0-1,-1-1 0,1 0 1,8-2-1,-7-1 62,-1 0 0,1 0 0,-1 0 0,-1-1 0,1 1 0,0-2 1,-1 1-1,0 0 0,0-1 0,-1 0 0,0 0 0,0-1 0,0 1 0,-1-1 0,0 0 0,0 1 0,0-1 0,-1-1 1,1-7-1,3-12-8,-2 0 0,-1-1 0,-1-47 0,-2 74-94,-1 1 0,1 0 1,-1 0-1,1 0 0,0 0 0,-1 0 1,1 0-1,-1 0 0,1 0 0,0 0 1,-1 0-1,1 0 0,-1 0 1,1 0-1,-1 0 0,1 0 0,0 0 1,-1 1-1,1-1 0,-1 0 0,1 0 1,0 0-1,-1 1 0,1 246 175,34-251-182,-28 0 73,-1-1 0,1 1 0,-1-1 0,0 0-1,0 0 1,-1-1 0,1 1 0,3-8 0,28-54 68,-25 46-49,32-69 805,-39 162-2360,-7 83 1980,3-154-301,18-8-94,-8-2-37,0-1 0,0 0 0,-1 0 0,-1-1 0,0 0 1,0 0-1,-1-1 0,-1 0 0,6-14 0,-10 21 76,6-14-395,-5 21-152,-3 12 138,-1 9 388,-1 0 0,-10 40 0,7-40-82,1 0-1,-2 41 1,6-64-71,0 1-1,0-1 0,0 1 1,1-1-1,-1 1 1,0-1-1,1 0 1,-1 1-1,0-1 0,1 1 1,-1-1-1,0 0 1,1 1-1,-1-1 1,1 0-1,-1 0 0,1 1 1,-1-1-1,0 0 1,1 0-1,-1 0 0,1 1 1,-1-1-1,1 0 1,-1 0-1,1 0 1,0 0-1,-1 0 0,1 0 1,-1 0-1,1 0 1,0 0-1,21-2-1530,-21 2 1378,23-5-2036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21.6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355 2 1032,'0'0'4366,"-11"0"-4267,1 0-75,4-1-7,1 0-1,-1 1 1,0 0 0,0 0-1,0 1 1,1 0 0,-1 0-1,0 0 1,0 1-1,1-1 1,-1 1 0,1 1-1,0-1 1,-8 5 0,5-1-7,0 1 1,0-1-1,1 1 1,0 1-1,0-1 1,1 1-1,0 0 1,0 0-1,1 1 1,0 0-1,1 0 1,0 0-1,0 1 1,1-1-1,0 1 1,1 0 0,0-1-1,-1 16 1,3-24-25,0 0 0,1 0 1,-1 0-1,1 0 1,-1 0-1,1-1 0,0 1 1,-1 0-1,1 0 1,0-1-1,0 1 0,0 0 1,-1-1-1,1 1 1,0-1-1,0 1 0,0-1 1,0 1-1,0-1 1,0 0-1,0 1 1,0-1-1,0 0 0,0 0 1,0 0-1,0 0 1,0 0-1,0 0 0,1 0 1,42 1 16,-35-1 79,-4 0-38,1-1-1,-1 0 1,0 0-1,0 0 1,0-1 0,0 0-1,0 0 1,0 0 0,0 0-1,-1-1 1,1 0 0,-1 0-1,0 0 1,0 0 0,0-1-1,0 0 1,0 0 0,5-8-1,0 0 97,0-2 0,-1 1 0,0-1 0,-2 0-1,7-17 1,-12 180-2622,-6-80 2473,-2 0-1,-30 122 0,23-129 229,-28 125 78,41-184-287,1 0 0,-1 0 1,0 0-1,0-1 0,0 1 0,0 0 0,0 0 1,0-1-1,-1 1 0,1-1 0,-1 1 0,0-1 0,0 0 1,0 1-1,0-1 0,0 0 0,0 0 0,-1 0 0,1-1 1,-1 1-1,1-1 0,-1 1 0,0-1 0,-4 2 1,-1-1 50,1-1 0,-1 0 1,1 0-1,-1-1 0,1 0 1,-1 0-1,1-1 1,0 0-1,-9-2 0,7 1 129,0-1-1,0 0 1,0-1 0,0 0-1,1 0 1,-1-1-1,1 0 1,0-1-1,1 0 1,-1 0 0,1 0-1,0-1 1,-7-10-1,11 12-143,2 0-1,-1 0 1,0-1-1,1 1 1,0-1-1,1 1 1,-1 0-1,1-1 0,0 1 1,0-1-1,0 1 1,1-1-1,0 1 1,0-1-1,1 1 1,-1 0-1,1 0 1,0 0-1,0 0 1,5-6-1,26-25-279,1 1 0,2 2 1,73-51-1,-64 50-186,39-32-1078,-5 4-902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22.4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216 0 3273,'0'0'4382,"-14"5"-4350,12-5-30,-7 3 6,1 0 0,-1 0 0,1 1 1,0 0-1,0 1 0,0-1 0,0 1 0,1 1 0,0 0 1,0 0-1,0 0 0,-6 9 0,2 1 58,1 0 0,0 1 0,1 1 0,1-1 0,1 1 0,1 1 0,-8 31 0,7-13 6,2 1 1,0 74-1,5-109-100,0 1 0,0-1 0,0 0 0,1 1 0,0-1 0,0 0 0,0 0 0,0 0 0,0 0-1,0 0 1,1 0 0,0 0 0,-1 0 0,1 0 0,0 0 0,1-1 0,-1 1 0,4 2-1,1 1-509,0-1 0,1 0 0,0-1 0,0 0-1,15 6 1,5-2-2583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24.1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176 0 1240,'0'0'4861,"-41"0"-3846,34 1-1033,1 1 0,-1-1-1,1 1 1,-1 0 0,1 1-1,0-1 1,0 1 0,0 1-1,0-1 1,0 1 0,1 0-1,-1 0 1,1 0 0,0 1 0,1 0-1,-1 0 1,1 0 0,0 1-1,0-1 1,1 1 0,-1 0-1,1 0 1,1 0 0,-1 1-1,-1 6 1,1 15-267,2 0-1,2 38 1,0-64 275,-1-1 0,0 1 0,1-1 0,-1 0 0,1 1 0,-1-1 0,1 0 0,0 1 1,-1-1-1,1 0 0,0 0 0,0 1 0,0-1 0,0 0 0,0 0 0,0 0 0,0 0 0,0-1 0,1 1 0,0 1 0,2 0-3,0 0 0,1 0 0,-1-1 0,0 0 0,0 1 0,9 0 0,-2-1 66,1 0 1,0-1-1,-1 0 0,21-3 1,-29 2-40,1 0 1,-1-1 0,0 1 0,0-1 0,0 1 0,0-1 0,0 0 0,0 0 0,-1 0 0,1 0 0,0-1-1,-1 1 1,0-1 0,0 1 0,0-1 0,0 0 0,0 0 0,0 0 0,-1 0 0,1 0 0,-1 0-1,0-1 1,0 1 0,0 0 0,0-1 0,0-4 0,2-13-63,-1-1-1,-1 1 1,-2-26-1,1 21-217,0 23 263,0 0 0,0-1 0,-1 1 0,1 0 0,-1-1 0,0 1 0,-1-5 0,1 7 12,1 0 0,-1 0 1,1 0-1,-1 0 0,0 0 0,1 0 0,-1 1 1,0-1-1,0 0 0,1 0 0,-1 1 0,0-1 1,0 0-1,0 1 0,0-1 0,0 1 0,0-1 1,0 1-1,0 0 0,0-1 0,0 1 0,0 0 0,0 0 1,0 0-1,0 0 0,-2 0 0,2 0 2,1-1 36,0-1 9,0 2-87,32 0-136,-11 0 485,-1 1 0,39 6 0,-45-4-1270,0 1 0,24 11 1,-28-12-661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25.3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311 27 3081,'0'0'5369,"-5"-3"-5345,-3-1-28,-1 0 0,0 1 0,1 0 0,-1 0 0,0 1 1,-1 1-1,1-1 0,0 1 0,-1 1 0,1 0 0,-16 2 0,17-2-13,0 1 0,0 0 0,0 1 0,1 0 0,-1 0 0,1 1 0,0 0 0,-1 0-1,1 0 1,1 1 0,-1 0 0,0 1 0,1-1 0,0 1 0,-7 8 0,6-5-67,1 0-1,0 1 1,0 0 0,0 0 0,2 0 0,-1 1 0,1 0-1,0 0 1,1 0 0,0 0 0,1 1 0,0-1-1,1 1 1,0-1 0,0 1 0,2 12 0,-2-21 41,1 1 0,0-1 1,0 1-1,0-1 0,0 1 0,1-1 1,-1 1-1,1-1 0,-1 1 0,1-1 1,0 1-1,0-1 0,0 0 0,0 1 1,0-1-1,2 2 0,0-2 30,0 0-1,1 0 1,-1-1-1,0 1 1,1-1-1,-1 0 1,1 0-1,-1 0 1,1 0-1,-1-1 1,5 1 0,17 2 60,0-2 1,26-1 0,-17-1 6,-32 1-55,0-1 0,0 0 0,0 1 0,0-1-1,0 0 1,0 0 0,0 0 0,-1 0 0,1-1 0,0 1 0,-1 0 0,1-1 0,-1 1 0,1-1 0,-1 0-1,1 1 1,-1-1 0,0 0 0,0 0 0,0 0 0,0 0 0,0 0 0,-1 0 0,1 0 0,-1 0-1,1 0 1,0-3 0,-1 3 22,1 0 0,-1 1 0,1-1 0,-1 0 0,1 0 0,-1 0-1,0 0 1,0 0 0,0 0 0,0 0 0,0 0 0,-1 0 0,1 0 0,-1 0-1,1 0 1,-1 1 0,1-1 0,-1 0 0,0 0 0,0 1 0,0-1 0,0 0-1,0 1 1,-1-1 0,1 1 0,0-1 0,-1 1 0,-2-3 0,-4 1-80,-1 0-1,1 0 1,-1 1 0,0 0 0,0 0-1,1 1 1,-1 0 0,0 1 0,0 0-1,0 0 1,-12 3 0,20-3-48,0 0 0,1 1 1,-1 0-1,0-1 0,0 1 0,1-1 0,-1 1 1,0 0-1,1-1 0,-1 1 0,1 0 1,-1 0-1,1-1 0,0 1 0,-1 0 0,1 0 1,-1 0-1,1 0 0,0 0 0,0-1 1,0 1-1,0 0 0,0 0 0,-1 0 0,2 0 1,-1 0-1,0 0 0,0 1 0,0 1-1012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26.2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 2112,'0'0'4151,"11"11"-3845,34 34 14,-40-39-277,0 0 0,-1 0 0,0 1-1,0-1 1,0 1 0,-1 0-1,0 0 1,0 0 0,-1 1-1,0-1 1,0 1 0,-1-1-1,0 1 1,0-1 0,0 1-1,-1 0 1,-2 13 0,2-6 58,0-5-84,-5 118 179,2-112-297,0 1-1,-1 0 1,0-1-1,-2 0 0,-11 26 1,5-18-1266,-27 42 0,12-34-1518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53:11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10 2417,'-4'-1'8230,"-13"-8"-8248,83 72-193,-2-9 284,-15-14-19,28 33 179,-76-73-320,-1 1 0,1-1 0,-1 1 0,1-1 0,-1 1 0,1-1 0,-1 0 0,1 1 0,0-1 0,-1 0 0,1 1 0,-1-1 0,1 0-1,0 0 1,-1 1 0,1-1 0,0 0 0,-1 0 0,1 0 0,0 0 0,1 0 0,1 0-674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29.8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1632,'0'0'9253,"26"0"-9469,16 2-51,1 3-1,64 14 1,-19-2-1664,-52-4-1457,-34-8 1729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30.2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1344,'0'0'6998,"29"6"-5638,138 4-3304,-106-8-1156,-28-1-1038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31.5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63 1240,'0'0'6962,"5"0"-6654,289-1 1383,322 3-1510,-399 10-445,56 0-408,-190-12 453,435-18-366,54-49 433,-564 64 318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38.9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4 392,'0'-4'8434,"-1"12"-8434,-1-1 0,0 0 0,0 1-1,0-1 1,-1 0 0,0 0 0,-5 6 0,-11 31 8,14-27-59,0 1 1,1 0 0,0 0 0,2 0-1,-1 22 1,3-40-135,15-6-255,-9 1 391,0 1 1,0 0 0,0 1-1,1-1 1,-1 1-1,1 0 1,0 1 0,0 0-1,0 0 1,0 0 0,0 1-1,0 0 1,0 0 0,14 1-1,-15 1-13,0 0 0,0 0 0,0 0-1,0 1 1,0 0 0,0 0 0,-1 0-1,1 1 1,-1 0 0,1 0 0,-1 0 0,0 1-1,0 0 1,-1 0 0,1 0 0,-1 0 0,0 1-1,0 0 1,6 8 0,-8-8 81,0-1 0,-1 0 1,1 1-1,-1-1 0,0 1 0,0-1 1,0 1-1,0-1 0,-1 1 0,0 0 1,0-1-1,0 1 0,-2 8 0,1-12-5,-1 1 0,1 0 0,-1-1 1,0 1-1,0-1 0,1 1 0,-1-1 0,0 0 0,0 0 0,0 0 0,0 0 0,-1 0 0,1 0 0,-4 0 0,-34 10 43,19-7-14,-1-2 0,1-1 0,-30-1 0,17-1 11,32 1-93,0 0 0,0 0 1,0 0-1,0 0 0,0-1 0,0 1 0,0-1 1,0 1-1,0-1 0,0 0 0,0 0 1,1 0-1,-1 0 0,0 0 0,1 0 1,-1-1-1,1 1 0,-1 0 0,1-1 1,-1 1-1,1-1 0,0 0 0,0 1 1,0-1-1,0 0 0,0 0 0,0 1 1,0-1-1,1 0 0,-1 0 0,1 0 1,-1-4-1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39.7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 40,'0'0'6421,"0"-1"-6347,0 1 0,1-1-1,-1 0 1,0 0-1,1 1 1,-1-1-1,0 0 1,1 1 0,-1-1-1,1 0 1,0 1-1,-1-1 1,1 1-1,-1-1 1,1 1 0,0-1-1,1 0 1,182-5-74,-179 6-311,0-1 0,0 2 1,-1-1-1,1 0 0,0 1 1,0 0-1,-1 0 1,1 1-1,-1-1 0,1 1 1,-1 0-1,0 0 0,0 0 1,6 5-1,-2-1-1407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40.4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 2192,'0'0'5632,"0"22"-5640,0 12 12,0 17 8,-6 53-1,4-32-777,3-42-2998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40.7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1256,'0'0'3769,"106"0"-3633,-86 3-112,7-3-16,-3 3-8,7 0-96,3 4-528,0-4-368,-10 0-513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41.8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248 20 1792,'0'0'5826,"-4"-2"-5470,-3-1-334,1 0 0,-1 1 0,1-1 0,-1 1 0,0 1 0,0 0 0,0 0 0,0 0 0,0 0 0,0 1 0,0 1 0,0-1 0,0 1 0,-11 2 0,10-1-32,0 0 1,0 0 0,0 1 0,0 0-1,0 0 1,0 0 0,1 1-1,0 1 1,0-1 0,0 1 0,0 0-1,-8 9 1,12-10-20,1-1 0,-1 1 0,1 0 0,0 0 0,0 1 0,0-1 0,0 0 0,1 1 0,0-1 0,-1 1 0,1 8 0,1 54-219,1-33 208,0-29 23,-1 0 1,1 0-1,1 0 0,-1 0 0,1-1 1,0 1-1,0 0 0,0-1 1,0 0-1,1 1 0,0-1 1,0 0-1,0 0 0,0 0 0,1-1 1,0 1-1,6 4 0,-5-4-105,0 0 0,0 0-1,1-1 1,0 1 0,0-1-1,0-1 1,0 1 0,0-1-1,0 0 1,1 0 0,-1-1-1,12 2 1,1-2-310,21-1 211,-38 0 229,-1 0 1,0 0 0,0 0-1,1-1 1,-1 1-1,0 0 1,0-1 0,1 1-1,-1-1 1,0 1-1,0-1 1,0 0 0,0 1-1,0-1 1,0 0-1,0 0 1,0 0 0,0 0-1,0 0 1,0 0-1,0 0 1,-1 0 0,2-1-1,0-4 77,1-1-1,-1 1 0,-1 0 1,1-1-1,-1 1 1,0-1-1,0-9 1,-1 14-51,-1 0 0,1 0 0,-1-1 0,1 1 0,-1 0 0,0 0 0,0 0 0,0 0 0,0 0 0,0 0 0,0 1 0,0-1 0,-1 0 0,1 1 0,-1-1 0,1 0 0,-1 1 0,0 0 0,1-1 0,-1 1 0,0 0 0,0 0 0,0 0 0,0 0 0,-4-1 0,-1 0 16,0 0-1,-1 0 1,1 0-1,-1 1 1,1 0 0,-1 1-1,0 0 1,-8 1-1,-4-1-105,18 0 33,1 0 0,0 0 1,-1 0-1,1 0 0,0 0 0,-1 1 1,1-1-1,0 1 0,0-1 1,-1 1-1,1-1 0,0 1 0,0-1 1,0 1-1,-1 0 0,1 0 0,0 0 1,0 0-1,0-1 0,0 1 0,1 1 1,-1-1-1,0 0 0,0 0 1,1 0-1,-1 0 0,0 2 0,-1 2-302,1-1 0,0 1 0,0 0 0,0-1 0,1 1-1,0 8 1,0 6-1248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42.7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1 696,'0'0'5729,"0"15"-5629,0 212-69,-7-187-3700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43.1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1120,'0'0'4641,"17"-3"-4441,0 3-72,7 0-128,3 0 0,4 3 0,10 3-632,27-6-376,-10 0 64,0 0-200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7:35.3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 1376,'0'0'10050,"9"0"-10026,308-13-1811,-292 10-109,-11 2-1078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14:32.6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27 105 96,'0'0'2602,"-27"-40"6231,27 39-8609,6-4-1083,11 3 915,0 1 0,0 0 0,32 3 0,-2 0 4,-4-2-29,761 26 112,-86-3-149,-267-19-4,-337 2 3,111 1-10,1239-7-215,-1110-21 180,1-1 0,503 9 52,1555 16-73,-2028-24 87,-106 3-11,174-6 13,156 15-34,-366 11 4,-13 17 13,-84-4 2,189 0 4,-51-4-2,449 10-26,-440-16 16,-206-3 7,471 13-43,-72-5 14,189 10 2,84 11 3,2-28 30,-478-4-9,237 41-86,0 0 122,3-40 77,-522 0-219,-11 0-1870,-65 0-1614,34 0-1120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44.1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 1008,'0'0'4334,"3"-1"-3999,15-2 149,1 0 1,-1 0-1,1 2 0,-1 0 0,27 3 0,-5-1-276,40-1-212,-79 0-10,0 1 0,0-1 0,0 1 0,0-1 0,0 0 0,0 1 0,0 0 1,-1-1-1,1 1 0,0 0 0,0-1 0,0 1 0,-1 0 0,1 0 0,0 0 0,-1-1 0,1 1 0,-1 0 1,1 0-1,-1 0 0,1 2 0,12 28-184,-7-14 124,-5-16 65,0 1 0,0 0 0,-1 0 0,1 0-1,-1 0 1,1 0 0,-1 0 0,0 0 0,0 0 0,0 0-1,0 0 1,0 0 0,0 0 0,0 0 0,-1 0-1,1 0 1,-1 0 0,1 0 0,-1 0 0,0-1-1,-2 4 1,-28 38 133,8-15-108,19-20-16,0 0-1,0 0 1,1 0 0,0 0 0,1 1 0,-3 13-1,-2 0 2,1 8-671,6-24 722,0-6-192,0 1 0,0-1 1,1 0-1,-1 1 0,0-1 0,0 0 0,0 1 1,0-1-1,0 0 0,0 1 0,0-1 1,0 1-1,0-1 0,0 0 0,0 1 1,0-1-1,0 0 0,0 1 0,0-1 1,-1 0-1,1 1 0,0-1 0,0 0 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44.7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 1424,'0'0'5593,"22"-3"-4876,0 4-591,-1 2 0,0 0 0,25 7 0,-21-4-499,50 5-1,-24-8-1695,-30-3 112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46.3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 38 1736,'0'0'6039,"19"0"-3644,-9-1-2321,-1-1-1,1 1 0,0-2 1,11-3-1,24-6-13,15 5-164,97 2 0,-157 5 70,1 0-1,0-1 1,0 1 0,0 0 0,-1 0-1,1 0 1,0 0 0,0 1 0,0-1 0,-1 0-1,1 0 1,0 0 0,0 1 0,-1-1-1,1 0 1,0 1 0,-1-1 0,1 1-1,0-1 1,-1 1 0,1-1 0,0 1-1,-1-1 1,1 1 0,0 0 0,-1 0 6,0 0 1,0 0 0,0 0-1,0 0 1,0 0-1,0-1 1,0 1 0,0 0-1,-1 0 1,1 0 0,0 0-1,0 0 1,-1-1-1,1 1 1,-1 0 0,1 0-1,0-1 1,-2 2-1,-1 3-22,-1-1 0,0 1 0,0-1 0,0 0 0,-8 6 0,-29 14-157,-1-1 0,-50 19 0,48-22 185,39-17 18,4-2-8,49-3-737,-33 0 778,-1 1 0,0 1 0,1 0 0,-1 1 0,1 1-1,26 6 1,-38-7-62,0 1 0,0-1 0,0 1 0,0 0 0,0-1 0,-1 1 0,1 1 0,-1-1 0,1 0 0,-1 1 0,0-1 0,0 1 0,0 0 0,0-1 0,-1 1 0,1 0 0,-1 0 0,1 0 0,-1 0 0,1 5-1,0 3-10,0 1-1,-1-1 1,0 1-1,-1 15 0,0-16 175,-1-10-97,1 0-1,-1 0 0,1 0 0,-1-1 1,0 1-1,0 0 0,1 0 0,-1-1 1,0 1-1,0 0 0,0-1 0,0 1 1,0-1-1,0 1 0,0-1 0,0 0 1,0 1-1,0-1 0,0 0 0,0 0 1,-1 1-1,-27 4 279,27-4-285,-72 6 329,-135-4 0,117-4-319,91 1-134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47.5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0 392,'0'0'7951,"3"0"-8187,83 1 386,0 4 0,96 17-1,-178-22-338,0 1 0,-1-1-1,1 1 1,0 0-1,0 0 1,0 0-1,-1 0 1,1 1 0,-1-1-1,1 1 1,-1 0-1,0 0 1,1 1-1,-1-1 1,0 1-1,0-1 1,-1 1 0,1 0-1,3 5 1,-4 2-1690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47.9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1296,'0'0'4377,"68"3"-3921,-30-3-168,10 0-64,10 0-224,6 0-280,25 0-672,-17 0-624,-7 0-689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3:49.0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522 69 1776,'0'0'6671,"-11"-8"-6325,-32-28-149,37 32-173,0 1 0,0 0 0,-1 0 1,1 1-1,0 0 0,-1 0 0,1 0 0,-1 1 0,0 0 1,1 0-1,-1 1 0,0 0 0,0 0 0,1 1 0,-8 1 1,-13-1-27,12-1-7,0 0 0,0 1 0,1 1 1,-1 1-1,1 0 0,-27 9 0,25-6-1,0 1 1,1 0 0,0 1-1,1 1 1,-1 0 0,-14 13-1,22-15-15,0 0-1,1 0 0,-1 0 1,2 1-1,-1 0 0,1 0 1,0 0-1,1 1 0,-1 0 1,2 0-1,-1 0 1,-2 12-1,2 9-79,0 0-1,2 0 1,1 0-1,4 37 1,-2-61 81,0 0 0,0-1-1,0 1 1,0 0 0,1 0 0,0 0-1,1-1 1,-1 1 0,1-1 0,0 0-1,0 0 1,1 0 0,-1 0-1,1 0 1,0-1 0,0 0 0,1 0-1,-1 0 1,1 0 0,0 0 0,0-1-1,0 0 1,12 4 0,-3 0 39,2-2 0,-1 0 0,0-1 0,1 0 0,0-2 0,0 0 1,29 1-1,-30-3 85,9 0 77,-1-1 0,30-4 0,-45 3-146,0 0 0,0 0 0,0-1 1,0 0-1,0 0 0,0-1 0,-1 0 0,0 0 0,13-10 1,-17 10-27,-1 1 1,1-1 0,-1 0 0,1 0 0,-1 0 0,-1 0 0,1-1 0,0 1 0,-1 0 0,0-1 0,0 1-1,0-1 1,-1 0 0,1 1 0,-1-1 0,0 1 0,-1-1 0,1 0 0,-1 1 0,-2-8 0,2 9-6,0 0 1,-1 1-1,1-1 1,-1 1 0,0-1-1,0 1 1,0 0-1,0 0 1,0 0-1,0 0 1,-1 0 0,1 0-1,-1 1 1,1-1-1,-1 1 1,1 0 0,-1 0-1,-4-2 1,-4-1 4,0 1 0,0 0 0,-16-3 1,10 4-74,0 0 0,1 1 1,-1 1-1,0 1 1,1 0-1,-30 6 1,38-5-105,1 0 0,-1 1-1,1 0 1,0 0 0,0 1 0,0 0 0,1 0 0,-1 0 0,1 1 0,0 0 0,0 0 0,1 1 0,-1-1 0,1 1 0,-8 13 0,-4 14-1598,4-3-491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14.5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386 1 312,'0'0'1223,"-38"13"745,13 5-1974,1 1-1,1 1 1,1 1-1,1 1 0,-19 25 1,-19 20-39,44-52 24,0 2-1,1 0 0,-14 23 1,42-32-1540,14-17 1701,147-109-41,-123 81-87,13-12 29,-64 48-45,-9 10-237,-331 280 172,290-243 473,49-46-439,11 1 14,0-2 55,0 0-1,1 0 1,-1-1 0,0 0-1,0-1 1,0 0 0,-1-1 0,1 0-1,-1 0 1,14-9 0,185-123 109,-146 90-243,119-63-1,-176 106-9,-2 0-51,0 1 1,0 0-1,1 0 0,-1 1 1,1-1-1,0 1 0,-1 0 1,8-1-1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14.8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113 383 304,'0'0'940,"-18"21"-873,-57 61-59,56-62-28,25-21-236,10-5 295,-1 0 0,0-2 0,0 0 0,-1 0 0,19-15 1,-3 3-6,328-238-81,-261 186 66,24-18 73,-118 84-116,-23 23-346,-27 23 9,-5 4-164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16.2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1 621 704,'0'0'698,"30"-22"-248,202-147 145,-200 146-524,399-308 910,-375 289-951,-353 312-1705,272-248 1649,-38 33 6,2 2 1,-71 85 0,131-141 18,0 0 1,0 0-1,1 0 0,-1-1 1,0 1-1,1 0 1,-1 0-1,1 0 1,-1 0-1,1 0 0,-1 0 1,1 0-1,0 0 1,0 1-1,-1-1 0,1 0 1,0 2-1,0-3 0,1 0 0,-1 1 0,0-1 0,1 0 0,-1 1-1,0-1 1,1 0 0,-1 0 0,0 1 0,1-1 0,-1 0 0,1 0-1,-1 0 1,0 0 0,1 1 0,-1-1 0,1 0 0,-1 0 0,1 0-1,-1 0 1,1 0 0,-1 0 0,0 0 0,1 0 0,-1 0 0,1 0-1,0-1 1,5 0 37,-1 0-1,1-1 1,-1 0-1,0 0 1,10-5-1,269-189 528,-161 106-553,266-182 68,-355 243-75,-34 29-4,-4 2-121,-17 11 53,1 0-1,0 2 1,-19 18-1,-6 5-41,-25 18-109,-371 319 10,436-371 237,-7 8 47,1 0 0,0 0 0,-11 17 0,22-29-76,-1 0-1,1 0 1,0 0 0,0 1-1,0-1 1,-1 0 0,1 0-1,0 0 1,0 1 0,0-1-1,0 0 1,-1 0 0,1 1-1,0-1 1,0 0-1,0 1 1,0-1 0,0 0-1,0 0 1,0 1 0,0-1-1,0 0 1,0 1 0,0-1-1,0 0 1,0 0 0,0 1-1,0-1 1,0 0 0,0 1-1,1-1 1,-1 0 0,0 0-1,0 1 1,0-1 0,0 0-1,0 0 1,1 1-1,-1-1 1,0 0 0,0 0-1,1 0 1,-1 0 0,0 1-1,0-1 1,0 0 0,1 0-1,-1 0 1,0 0 0,1 0-1,-1 0 1,0 1 0,0-1-1,1 0 1,18 0-46,-17-1 68,7 0 7,0-1 0,0 0 0,0-1 0,0 0 1,0-1-1,-1 1 0,9-6 0,59-40 36,-49 30-35,147-103 64,208-191 1,-382 313-118,-19 18-271,-188 180-267,-1 2 571,192-185 68,12-11-33,-1 0 1,0 1 0,1-1 0,0 1 0,0 0-1,1 0 1,-1 0 0,1 0 0,0 0 0,-2 8-1,4-7-28,11-5 34,-2-2 24,-1 0 0,0-1 0,0 0 0,0 0 0,0 0 0,0-1 0,-1 0 0,1 0 0,7-6 0,63-43 187,-63 41-243,2 0-9,245-194-101,-299 243-91,3 2-1,1 2 1,2 1 0,-41 71-1,71-111 187,1 0-1,0 0 0,-1 0 1,1-1-1,0 1 0,1 0 1,-1 0-1,0 1 0,1-1 1,-1 5-1,14-7 16,-4-2 43,-1 0 1,0 0-1,0-1 0,0 0 0,0-1 0,0 0 0,0 0 0,-1-1 0,1 1 0,-1-2 0,0 1 0,12-11 0,8-8 1,41-45 0,-51 50-35,-11 13-16,-4 4-6,-1 0 0,0-1 0,1 1 0,-1 0 0,0 0 1,1-1-1,-1 1 0,0-1 0,0 1 0,0-1 0,0 1 0,-1-1 0,1 0 0,0 1 0,-1-1 0,1 0 0,-1 0 1,1-3-1,-1 4-143,-6 8-214,-22 26-105,-6 4-185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18.8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311 196 904,'0'0'1701,"6"-9"-1580,16-25 134,-16 25-39,-7 12-210,-1 1 0,1-1 1,-1 0-1,1 0 0,-1 0 0,0 0 1,-1 0-1,1 0 0,0 0 1,-1-1-1,-3 4 0,-5 6-5,-176 230 0,124-164 192,61-75-193,2-2-54,23-5 32,-11-2 64,0 0-1,0-1 1,-1 0-1,0-1 1,12-11-1,53-52 53,-65 60-82,334-334 940,-312 310-940,-43 50-1274,4-9 1144,-161 183-818,-92 112 809,258-299 132,-2 1 11,1-1 1,0 1-1,-1 0 1,1 0 0,1 0-1,-1 0 1,0 1-1,1-1 1,-1 0-1,1 1 1,0-1 0,-1 8-1,2-10-54,6-2 39,-1 0 18,1-1 1,-1 1-1,0-1 0,0-1 0,1 1 0,-1 0 0,-1-1 1,1 0-1,0 0 0,-1-1 0,0 1 0,5-6 0,7-3 0,66-57 3,75-80 0,-14 11 9,-70 74-17,-103 89-343,-40 44-1,34-31 197,-123 118-587,-175 185 849,323-328-42,4-7-7,0 2 1,0-1-1,1 1 0,0 0 0,1 0 0,0 1 0,0-1 0,0 1 0,-3 12 0,8-21-80,0 1 0,0-1 0,0 0 0,0 0 0,0 1 0,0-1-1,0 0 1,0 1 0,0-1 0,0 0 0,0 1 0,0-1 0,1 0-1,-1 1 1,0-1 0,0 0 0,0 0 0,0 1 0,1-1 0,-1 0-1,0 0 1,0 0 0,1 1 0,-1-1 0,0 0 0,0 0 0,1 0-1,-1 1 1,0-1 0,0 0 0,1 0 0,-1 0 0,0 0 0,1 0-1,-1 0 1,0 0 0,1 0 0,-1 0 0,0 0 0,1 0 0,-1 0-1,0 0 1,1 0 0,-1 0 0,0 0 0,0 0 0,1 0 0,-1 0-1,0 0 1,1-1 0,-1 1 0,2 0 17,7-2 25,0 0 1,0 0 0,0-1-1,0 0 1,-1 0-1,0-1 1,0 0 0,0 0-1,9-7 1,75-59 41,-46 33-62,355-306-99,-316 267 77,-73 63-20,-18 15-82,-24 18-31,-235 225-598,245-227 733,-47 40 212,-107 119 1,171-174-198,1-1-10,0 0 0,1 0 0,-1 0 1,1 0-1,-1 0 0,1 1 0,0-1 1,0 0-1,0 1 0,0-1 0,0 1 0,0-1 1,1 1-1,-1 3 0,8-5-3,-1-2 36,0 0 0,0 0 0,0 0 0,0-1 0,0 0 0,0 0 0,0 0 0,-1-1 0,11-6 0,52-39 168,-40 27-186,460-370-2,-474 379-20,-5 3-20,1 1 0,0 0 1,0 1-1,18-11 0,-37 25-135,-1 0 1,1 0-1,1 1 0,-16 16 0,-3 3 131,-124 107 17,-34 32-38,141-122 190,2 1-1,-36 52 1,76-94-131,0 0-8,-1-1 1,1 2-1,0-1 0,0 0 0,0 0 0,0 1 1,1-1-1,-1 1 0,1-1 0,0 1 1,0 0-1,0-1 0,0 6 0,1-8-6,0-1-1,0 0 0,0 0 1,0 0-1,0 0 0,0 0 1,0 1-1,0-1 1,0 0-1,0 0 0,0 0 1,0 0-1,0 0 0,0 1 1,0-1-1,0 0 1,0 0-1,0 0 0,0 0 1,0 0-1,0 0 0,1 1 1,-1-1-1,0 0 1,0 0-1,0 0 0,0 0 1,0 0-1,0 0 0,0 0 1,0 0-1,0 1 1,1-1-1,-1 0 0,0 0 1,0 0-1,0 0 1,0 0-1,0 0 0,1 0 1,-1 0-1,0 0 0,0 0 1,0 0-1,0 0 1,0 0-1,0 0 0,1 0 1,-1 0-1,0 0 0,0 0 1,0 0-1,0 0 1,0 0-1,1 0 0,-1 0 1,0-1-1,2 1 12,5-1 14,0-1 1,0 0-1,0 0 1,0-1-1,-1 0 0,1 0 1,-1-1-1,7-4 1,55-43-23,-31 22-14,453-367-468,-470 380 495,-22 23-28,-29 28 0,-77 66 20,0-2 40,-143 169 1,247-262-134,7-5-9,14-8 71,12-11 45,-1-2 0,0-2 0,28-27 0,-2 2-22,38-28-42,1 1 365,116-122 0,-187 177-270,-16 15 532,-164 150-662,64-55 2,63-62 44,-71 69 10,89-83 21,0-1 0,1 2 0,1 0 0,0 0 0,-8 18 0,19-33-5,-1-1 1,1 0 0,0 1-1,-1-1 1,1 1-1,0-1 1,0 1 0,-1-1-1,1 1 1,0-1-1,0 1 1,0-1 0,-1 1-1,1-1 1,0 1-1,0-1 1,0 1 0,0-1-1,0 1 1,0-1 0,0 1-1,0-1 1,1 1-1,-1 0 1,0-1 0,0 1-1,0-1 1,0 1-1,1-1 1,-1 1 0,0-1-1,1 0 1,-1 1-1,0-1 1,1 1 0,-1-1-1,0 0 1,1 1 0,-1-1-1,1 0 1,-1 1-1,0-1 1,1 0 0,-1 1-1,1-1 1,-1 0-1,1 0 1,-1 0 0,1 0-1,0 0 1,-1 1 0,1-1-1,3 0 5,-1 0 1,0-1-1,0 1 1,0-1-1,1 1 0,-1-1 1,0 0-1,4-1 0,13-9 17,0 0 0,-1-2-1,33-26 1,-12 9-56,15-14-115,-1-2 0,-3-2 0,70-83 0,-116 124 27,-9 9-397,-12 11-411,13-11 950,-31 27-783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14:43.5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18 199 1400,'0'0'2801,"-17"0"3959,927-3-6679,-851 0-76,79-13 0,0-1 1,46 0 1,127-7 2,68 4-4,152-2-34,18 5 13,296 5-391,-535 14 392,191-12-75,189 7-495,-53-11 547,-195-3 66,-365 11-24,-75 6-9,-36 0-4090,9 0 1561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1.4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11 109 144,'0'0'2172,"0"-5"-1935,0 3-180,1 1-34,-1-1-1,0 1 1,0 0 0,0-1-1,0 1 1,0 0-1,0-1 1,-11-19 2940,11 21-2938,1 53-127,3 1 0,11 56 0,1 13-79,-5 1-1,-6 126 1,-1-13-307,15 13 204,-17-229 155,1-1 1,8 32-1,-10-52 134,-1 0-1,0 0 1,0 0-1,0 0 1,0 0-1,0-1 0,0 1 1,0 0-1,0 0 1,1 0-1,-1 0 0,0 0 1,0 0-1,0 0 1,0 0-1,0 0 1,0 0-1,1 0 0,-1 0 1,0 0-1,0 0 1,0 0-1,0 0 0,0 0 1,1 0-1,-1 0 1,0 0-1,0 0 1,0 0-1,0 0 0,0 1 1,0-1-1,0 0 1,1 0-1,-1 0 1,0 0-1,0 0 0,0 0 1,0 0-1,0 0 1,0 0-1,0 1 0,0-1 1,0 0-1,0 0 1,0 0-1,0 0 1,0 0-1,1 0 0,-1 1 1,0-1-1,0 0 1,0 0-1,0 0 0,0 0 1,0 0-1,0 0 1,0 1-1,2-12 270,-2-907-1059,10 757 726,0 15-114,-3 338-371,-24 338 589,-20 320 183,37-841-228,0 0 0,1 0 0,0 0 1,1 0-1,3 9 0,-5-16 4,0-1-1,0 0 1,1 0 0,-1 1-1,0-1 1,1 0 0,-1 0-1,1 1 1,0-1 0,-1 0-1,1 0 1,0 0 0,0 0-1,0 0 1,0 0 0,0 0-1,0 0 1,0-1 0,0 1-1,0 0 1,0 0 0,0-1-1,0 1 1,0-1 0,1 1-1,-1-1 1,0 1 0,0-1 0,1 0-1,-1 0 1,0 0 0,1 0-1,-1 0 1,0 0 0,1 0-1,-1 0 1,0 0 0,0 0-1,1-1 1,-1 1 0,0 0-1,0-1 1,3-1 0,-2 0 55,1 0 0,0 0 1,0 0-1,-1-1 0,0 0 1,1 1-1,-1-1 0,0 0 1,0 0-1,-1 0 0,1 0 1,2-7-1,4-7 114,24-43-73,-4-2 1,-2-1-1,-2-1 1,-4-1-1,-3-1 1,18-130-1,-17-4-663,-8-209-1,-11 349 485,-4-1 0,-2 0 1,-21-82-1,25 136-361,1 10 313,1 11 41,4 300-136,-6 320 477,-8-365 238,14-318 430,51-198-1114,-8 47-382,-17 42-176,-7-2 0,-7 0 1,-7-205-1,-8 359 811,-4-49 397,3 52-379,0-1 0,1 1 1,-1-1-1,-1 1 0,1 0 0,0-1 0,-1 1 0,1 0 0,-1 0 0,0 0 1,0 0-1,-5-4 0,7 7-82,0 0 1,0 0-1,0 0 1,0 0-1,0 0 1,-1-1 0,1 1-1,0 0 1,0 0-1,0 0 1,0 0-1,-1 0 1,1 0-1,0 0 1,0 0-1,0 0 1,-1 0 0,1 0-1,0 0 1,0 0-1,0 0 1,0 0-1,-1 0 1,1 0-1,0 0 1,0 0-1,0 0 1,0 0-1,-1 1 1,1-1 0,0 0-1,0 0 1,0 0-1,0 0 1,-1 0-1,1 0 1,0 1-1,0-1 1,0 0-1,0 0 1,0 0 0,0 0-1,0 0 1,0 1-1,0-1 1,-1 0-1,1 0 1,0 0-1,0 1 1,0-1-1,0 0 1,0 0-1,0 1 1,-3 13-85,3-10 73,-7 51-12,2 88-1,3-38 16,-53 559 147,9-155 303,42-343-133,4-164-308,0 0 0,0 0 1,0 0-1,0 0 0,0 0 0,1 0 0,-1 0 0,1 0 0,-1 0 0,1 0 1,0 0-1,0 0 0,1 2 0,-1-3 6,0 0 1,-1-1-1,1 1 0,-1-1 1,1 1-1,0-1 0,-1 0 1,1 1-1,0-1 1,0 0-1,-1 1 0,1-1 1,0 0-1,0 0 0,0 0 1,-1 1-1,1-1 0,0 0 1,0 0-1,0 0 1,-1-1-1,1 1 0,1 0 1,2-1 30,-1-1 1,0 1 0,1-1-1,-1 0 1,0 0 0,0 0-1,0 0 1,0 0-1,0-1 1,0 1 0,-1-1-1,1 0 1,1-3 0,25-37 94,-3 0-1,-1-1 1,-3-2 0,32-90 0,42-206-80,-96 341-51,144-723-1016,-137 654 936,-2-73 0,-5 141 20,-8 30-332,-38 276 303,34-197 96,-18 156 393,7 446-1,23-705-379,4 41-46,-3-44 35,-1 0 0,0 0 0,0 1 0,0-1 0,1 0 1,-1 0-1,0 0 0,1 0 0,-1 0 0,1 1 0,-1-1 1,1 0-1,0 0 0,0 0 0,-1 0 0,1-1 0,0 1 0,0 0 1,0 0-1,0 0 0,0-1 0,0 1 0,0 0 0,0-1 1,0 1-1,0-1 0,0 1 0,1-1 0,0 1 0,-1-2 34,0 1-1,0 0 0,-1-1 0,1 1 1,0 0-1,0-1 0,0 1 0,-1-1 1,1 0-1,0 1 0,0-1 0,-1 1 1,1-1-1,-1 0 0,1 0 1,-1 1-1,1-1 0,-1 0 0,1 0 1,-1 0-1,0 1 0,1-3 0,9-25 93,-7 17-71,190-681-1595,-173 595 407,11-130 0,-24 127 425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2.7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58 361 104,'0'46'272,"0"330"318,-2-181-283,5 236 232,-3-407-518,2 0-1,1-1 0,0 1 1,2-1-1,1 1 0,1-1 1,10 25-1,-16-47-4,0 1 1,-1 0-1,1 0 1,0-1-1,0 1 0,0-1 1,0 1-1,0-1 1,1 1-1,-1-1 0,0 0 1,1 0-1,-1 1 1,2 0-1,-2-2 13,-1 0 1,1 0-1,-1 0 1,1 0-1,-1 0 1,0 0-1,1-1 1,-1 1-1,1 0 0,-1 0 1,1 0-1,-1 0 1,1-1-1,-1 1 1,0 0-1,1 0 1,-1-1-1,0 1 0,1 0 1,-1-1-1,0 1 1,1 0-1,-1-1 1,0 1-1,0-1 1,1 1-1,-1 0 0,0-1 1,0 1-1,0-1 1,1 1-1,-1-1 1,3-9 136,-1 1 0,0 0 0,1-17 0,13-113-156,38-455-688,-45 23-1491,-9 552 2158,2-12 58,-3 1 1,0 0-1,-2 0 0,-1 0 1,-1 0-1,-16-48 0,22 104-605,-3-11 527,12 363 16,9 253 640,-10-170 60,-8-419-634,-2-24-32,2 0-1,0 0 0,1 0 1,0 0-1,2 0 0,17 27 1860,-21-46-1841,6-15 203,9-56-111,8-104-1,-13 93-106,24-459-832,-38 1-1317,4 534 2113,-6-99-112,5 94 153,-1 1 1,0-1-1,-1 1 0,0 0 1,-1 0-1,-8-18 0,3 17 145,4 13-195,2 23-102,1 261 53,10 500 336,-7-764-257,13 192 144,-10-178-126,2 1 0,1-1 1,22 61-1,-27-89-18,-2-6-4,0 0 0,1 1 0,-1-1 0,1 1 0,-1-1 0,1 0 0,-1 0 0,1 1 0,0-1 0,0 0 0,-1 0 0,1 0 0,0 1 0,0-1 0,0 0 0,0 0 0,0 0 0,2 1 0,-2-10 1096,6-307-884,-6-228-2571,-10 467 2167,-3-1 0,-3 2 0,-4 0 0,-3 1 0,-52-120-1,67 179 276,1 1 100,0 0-1,0 0 1,-14-18 0,20 32-182,0-1 0,0 0 0,-1 1 0,1-1 0,0 1 0,-1-1 0,1 1 0,-1-1 0,1 1 0,-1-1 0,1 1 0,-1-1 0,1 1 0,-1-1 1,1 1-1,-1 0 0,1-1 0,-1 1 0,0 0 0,1-1 0,-1 1 0,1 0 0,-1 0 0,0 0 0,1 0 0,-1 0 0,0-1 0,1 1 0,-1 0 0,0 0 1,1 1-1,-1-1 0,0 0 0,1 0 0,-1 0 0,0 0 0,1 1 0,-1-1 0,0 0 0,1 0 0,-1 1 0,1-1 0,-1 1 0,1-1 0,-1 0 1,1 1-1,-1-1 0,1 1 0,-1-1 0,1 1 0,0-1 0,-1 1 0,1 0 0,0-1 0,-1 1 0,1-1 0,0 1 0,0 0 0,-1-1 0,1 1 1,0 1-1,-9 56-60,3 0 1,1 70 0,0 6 62,-83 600 928,58-573-445,19-109-339,10-98 3428,0-52-3900,9 9 159,23-94-1,-1 6-533,26-394-3483,-49 500 3538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3.1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288 44 256,'-7'41'539,"-44"284"270,2 38 118,49-362-883,0-1 0,0 1 0,0-1 0,0 1 0,0-1 1,0 0-1,-1 1 0,1-1 0,0 0 0,0 1 0,-1-1 0,1 1 0,0-1 0,0 0 0,-1 1 0,1-1 0,0 0 0,-1 0 0,1 1 0,0-1 0,-1 0 0,1 0 0,0 0 1,-1 1-1,1-1 0,-1 0 0,1 0 0,0 0 0,-1 0 0,1 0 0,-1 0 0,1 0 0,-1 0 0,1 0 0,0 0 0,-1 0 0,1 0 0,-1 0 0,1 0 0,-1 0 1,1 0-1,0 0 0,-1-1 0,1 1 0,-1 0 0,1 0 0,-17-11 467,11 2-492,1 0 0,0 0 0,0-1 0,1 0 0,0 1 0,-5-19 0,-10-67-234,17 81 164,-69-464-2831,53 380 1680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3.4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93 0 40,'0'0'-12,"-9"32"169,1-5-77,-5 18 136,2-1 0,-10 89 1,10 395 564,12-341-764,-1 11 1764,2-429-2034,-5-265-2052,-4 401 1823,-5 12 29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3.7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1 0 232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5.8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311 0 232,'-117'26'437,"87"-19"-358,27-2-98,3 1 21,-9 45 125,3 1 0,-1 84 0,4-52 44,-25 703 552,27-727-709,0 24 529,1-70 511,0-56-586,1-137-511,-27-584-2008,24 746 2075,0 1 0,-1 0 1,-1 0-1,-1 0 0,0 0 0,-14-26 0,19 41-30,0 1-1,-1 0 1,1 0-1,0 0 0,0 0 1,0 0-1,0 0 0,0 0 1,0 0-1,-1 0 0,1-1 1,0 1-1,0 0 0,0 0 1,0 0-1,-1 0 1,1 0-1,0 0 0,0 0 1,0 0-1,0 0 0,0 0 1,-1 0-1,1 0 0,0 0 1,0 0-1,0 0 0,0 1 1,0-1-1,-1 0 0,1 0 1,0 0-1,0 0 1,0 0-1,0 0 0,0 0 1,0 0-1,-1 0 0,1 1 1,0-1-1,0 0 0,0 0 1,0 0-1,0 0 0,0 0 1,0 0-1,0 1 1,0-1-1,0 0 0,0 0 1,0 0-1,0 0 0,0 1 1,-1-1-1,1 0 0,-2 11-59,0 1 0,1-1 1,0 0-1,1 1 0,2 19 0,-1 7 57,-2 142 39,2 185 234,26-4-39,-8-263-204,-16-86-41,0-1 0,1 0 0,1 0 0,0 0 0,0 0 0,8 10 0,-13-21 27,0 0-1,0 0 0,0 0 0,0 1 0,1-1 0,-1 0 0,0 0 1,0 0-1,0 0 0,0 0 0,0 0 0,0 0 0,0 0 0,0 0 1,0 0-1,0 0 0,0 1 0,0-1 0,1 0 0,-1 0 0,0 0 1,0 0-1,0 0 0,0 0 0,0 0 0,0 0 0,0 0 0,0 0 1,1 0-1,-1 0 0,0 0 0,0 0 0,0 0 0,0 0 0,0 0 1,0 0-1,0 0 0,0 0 0,1 0 0,-1 0 0,0 0 1,0 0-1,0-1 0,0 1 0,0 0 0,0 0 0,0 0 0,0 0 1,0 0-1,0 0 0,1 0 0,-1 0 0,0 0 0,0 0 0,0 0 1,0-1-1,0 1 0,0 0 0,0 0 0,0 0 0,0 0 0,0 0 1,0 0-1,0 0 0,2-14 141,-1-19-83,-1 30-33,0-62 35,1-85-30,-20-150 1,15 278-57,-1 0 0,-9-27 0,14 49 12,0 1-1,0-1 1,0 0 0,0 0 0,0 0 0,-1 1 0,1-1 0,0 0 0,0 0 0,0 0 0,0 0 0,-1 1 0,1-1 0,0 0 0,0 0 0,0 0 0,-1 0 0,1 0 0,0 0 0,0 0 0,-1 0 0,1 0 0,0 0 0,0 0 0,0 0 0,-1 0 0,1 0 0,0 0 0,0 0 0,-1 0 0,1 0 0,0 0 0,0 0 0,0 0-1,-1 0 1,1 0 0,0 0 0,0 0 0,-1 0 0,1-1 0,0 1 0,0 0 0,0 0 0,0 0 0,-1 0 0,1 0 0,0-1 0,0 1 0,0 0 0,0 0 0,0 0 0,0-1 0,-1 1 0,1 0 0,0 0 0,0-1 0,0 1 0,0 0 0,0 0 0,0 0 0,0-1 0,0 1 0,0 0 0,0 0 0,0-1 0,0 1 0,0 0-1,0 0 1,0-1 0,-6 19-296,0 30 278,3-1 1,3 72 0,1-48 9,-1-61 14,5 126-7,-3-117 7,1 0 0,1-1-1,1 1 1,1-1 0,8 19 0,-9-24-4,2 0 1,0-1-1,0 1 1,1-1 0,1-1-1,0 0 1,0 0-1,1-1 1,0 0 0,1-1-1,0 0 1,1 0-1,18 9 1,-11-9 58,-1-1 1,1-1-1,1 0 1,-1-2-1,1 0 1,0-1-1,0-1 1,38 1-1,-2-3 116,19 2-5,80-8 1,-122 0-317,0-1 1,0-2-1,31-12 1,-63 20 137,0-1-1,0 0 0,-1 0 1,1 1-1,0-1 1,-1 0-1,1 0 1,0 0-1,-1 0 1,1 0-1,-1 0 1,0 0-1,1 0 1,-1 0-1,0 0 1,0 0-1,1 0 1,-1 0-1,0 0 1,0 0-1,0 0 1,0 0-1,0 0 1,0 0-1,-1-1 1,1-1 15,0 1 1,-1-1 0,1 0 0,-1 1 0,0 0 0,1-1 0,-1 1 0,0-1 0,-1 1 0,-1-4 0,-4-1 5,-1 0-1,0 0 1,0 1 0,-1 0 0,0 0-1,0 1 1,0 0 0,-1 0 0,1 1-1,-1 1 1,0-1 0,0 2-1,-1-1 1,-11 0 0,-19-2-37,-1 3-1,-52 2 1,41 1-35,23 1 139,1 0-1,-1 2 0,0 2 1,1 0-1,-52 20 0,78-25-68,0 0 0,0 1 0,0-1 0,0 1 0,0 0 0,1 0 0,-1 0 0,1 0 0,-1 0-1,1 0 1,0 1 0,-1-1 0,1 1 0,1 0 0,-1-1 0,0 1 0,-1 3 0,1 0-37,0 0 1,0 0-1,1 1 1,-1-1-1,1 0 0,1 1 1,-1 10-1,2-16 25,-1 1 0,1-1-1,0 0 1,-1 0-1,1 0 1,0 1-1,0-1 1,0 0-1,0 0 1,0 0 0,0 0-1,0-1 1,0 1-1,0 0 1,0 0-1,1 0 1,-1-1 0,0 1-1,0-1 1,1 1-1,-1-1 1,0 0-1,1 1 1,-1-1 0,0 0-1,1 0 1,1 0-1,51 6 12,-44-6-10,349 5 73,-206-7 462,-171 2-512,-41 0-177,0 2 0,-76 12 0,-22 13-958,-135 28 1154,268-49 659,0-1-1,-1-2 0,-29 2 297,75 2-2052,9 0 1082,-1-1-1,1-1 1,46 2 0,95-7 144,-77-1-45,571 1-160,-603 3 921,-65-4-752,0 0-1,0 1 0,0-1 1,0-1-1,1 1 1,-1 0-1,0-1 0,-4-2 1,-8-5-50,-13-3-159,-1 0 0,0 2 0,0 1 0,-1 2 0,0 1 0,0 1 0,-43-1 0,-290 14-2415,285-7 2630,79-25-86,3 21-50,0 0 0,1 1 0,-1-1 1,1 1-1,-1 0 0,1 0 0,0 1 0,0-1 0,0 1 0,8-1 0,-3 0-6,86-13-329,26-6-533,-111 18 788,1 0-1,-1-1 0,1 0 1,-1-1-1,-1-1 0,1 0 1,18-13-1,-27 16 114,0 1 0,1 0 0,-1-1 0,0 1 0,0-1 0,-1 0-1,1 1 1,-1-1 0,1 0 0,-1 0 0,0 0 0,0 0 0,0-1 0,0 1 0,0-5 0,-2-52 605,1 50-575,-1 5-43,-1 0 1,1 0 0,-1 0 0,1 0 0,-1 0-1,-1 1 1,1-1 0,-1 1 0,0 0 0,0-1-1,0 1 1,0 0 0,-8-6 0,-2-2-44,0 1 0,-1 0 0,-16-9 0,-72-34-823,51 32 259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6.9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28 695 488,'0'0'1144,"-5"-8"-1097,-13-22-39,13 22-27,5 5-137,0 0 209,0 0 1,0 0-1,0 0 0,1 0 0,-1 0 1,1 0-1,0 0 0,0 0 0,0 0 1,0 0-1,0 0 0,1 0 0,-1 1 1,1-1-1,0 0 0,-1 1 0,1 0 1,1-1-1,-1 1 0,0 0 0,0 0 1,1 0-1,-1 0 0,6-2 0,211-142 97,-192 130-131,0 2 1,2 1-1,-1 1 0,2 1 0,-1 2 0,44-8 0,-23 12-191,1 3 0,50 3 0,-15 1-96,-86-3 278,-1-1 0,1 1 0,-1 0 0,1 0 0,-1 0 0,0 0 0,1 0 0,-1 0 0,0 0 0,0 1 0,1-1 0,-1 0 0,0 0 0,0 0 0,0 1 0,0-1 0,0 1 0,0-1 0,0 1 0,-3-2 0,-28-10-125,23 9 63,-63-19-510,-80-14 1,80 21 866,-89-31 1,6-8 659,155 54-964,0 0-1,-1 0 1,1 0-1,0 0 1,0 0-1,-1 0 1,1 0-1,0 0 1,0 0-1,-1-1 1,1 1-1,0 0 1,0 0-1,-1 0 1,1 0-1,0-1 1,0 1-1,0 0 1,0 0-1,-1-1 1,1 1-1,0 0 1,0 0-1,0-1 1,0 1-1,0 0 1,0 0-1,0-1 1,0 1-1,-1 0 1,1 0 0,0-1-1,0 1 1,0 0-1,0 0 1,1-1-1,-1 1 1,0 0-1,0-1 1,0 1-1,0 0 1,0 0-1,0-1 1,0 1-1,0 0 1,0 0-1,1-1 1,-1 1-1,0 0 1,0 0-1,0 0 1,1-1-1,-1 1 1,0 0-1,0 0 1,0 0-1,1 0 1,-1 0-1,0-1 1,12-8 10,12 0 17,-1 0 0,2 1 1,32-5-1,-41 9 0,50-7-13,1 2-1,-1 4 1,92 4 0,-74 2 1,124-16 0,-162 8-18,-3 0-75,73-3 0,-115 10 45,-7 0-36,-16 0-77,1 0 1,-1 2 0,-41 8-1,-9 7-259,-2-4 0,1-2 0,-2-4 0,-76-3 0,112-4 169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7.2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1 360,'0'0'127,"9"0"-437,458 22 374,-347-10-31,61 9-290,-156-18 240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27.6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376 75 176,'0'0'1248,"-150"-56"-1600,102 50 104,-14 3-112,8 0 96,-8-3 64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41.36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39 1 616,'0'0'2211,"0"14"-900,2 95-1305,1-30 3,-12 108-1,8-172-11,-1-1-1,-1 0 1,0 0 0,-1 0 0,0 0-1,-11 21 1,14-105 235,0 35-359,1 13-122,-1 0 0,2 1 0,1-1 0,1 0 0,7-27 0,19-55-1228,-11 60 461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28.4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55 108 80,'0'0'807,"10"-25"3930,-10-57-1220,0 105-3855,-12 215 504,-37 139-109,46-307 30,2-41-4766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45.22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38 157 208,'0'970'2559,"0"-961"-2541,0-6-9,-1-1 0,1 1 0,0-1 1,0 1-1,0-1 0,0 1 0,0-1 0,0 0 0,1 1 0,-1-1 1,1 1-1,0-1 0,0 0 0,0 1 0,5 3 570,-4-13 200,13-95-273,4-132 1,-16-110-960,-4 215 141,-19-156-246,12 215 509,7 62-985,1 34 87,3 40 1014,27 515 394,-29 3 172,-2-282-123,4-209 1089,-47-1220-4012,40 979 2189,4 146-69,18 73-651,-7-25 958,7 52-1,-2 110 288,-12 225-1,-6-226-158,2 204 425,0-428-277,4-970-2510,-4 977 2253,0 5 31,0 1 1,1 0 0,-2-1-1,1 1 1,0 0-1,-1-1 1,0 1 0,0 0-1,0 0 1,0 0-1,-5-8 1,6 12-70,0-1 1,0 1-1,0 0 1,0 0-1,-1 0 1,1 0-1,0 0 1,0-1-1,0 1 1,-1 0-1,1 0 1,0 0-1,0 0 1,-1 0-1,1 0 1,0 0-1,0 0 1,0 0-1,-1 0 1,1 0-1,0 0 0,0 0 1,-1 0-1,1 0 1,0 0-1,0 0 1,0 0-1,-1 0 1,1 0-1,0 0 1,0 1-1,0-1 1,-1 0-1,1 0 1,0 0-1,0 0 1,0 0-1,0 1 1,-1-1-1,1 0 0,0 0 1,0 0-1,0 0 1,0 1-1,0-1 1,0 0-1,0 0 1,-1 0-1,1 1 1,0-1-1,0 0 1,0 0-1,0 1 1,0-1-1,0 0 1,-2 19-1,0 0 0,1-1 1,3 36-1,0 1 117,-2 71 184,-4 339 537,-37-3-188,31-399-562,-6 33 271,-5 154 1,23-270-130,0 1 0,2-1 1,11-36-1,0-3-219,135-798-2834,-143 794 2481,-1-77 0,-20 709 1423,1-274-452,-3 44 36,15-287-410,1-38 157,0-36-385,0 14-65,-1-21-86,2-1-1,1 0 0,10-50 0,50-207-690,-50 212 337,2-140-1,-21 227 538,-11 78 54,-12 161-1,14-91 273,4-70-211,-4 35 525,-1 144 0,28-292-196,8-39-436,-2-1 0,14-111 0,-17 47-1293,-3-185-1,-11 311 1224,0 0 1,0 0-1,1 0 0,-1 0 0,0 1 0,0-1 0,0 0 1,0 0-1,0 0 0,0 0 0,0 0 0,-1 1 0,1-1 1,0 0-1,0 0 0,-1 0 0,1 0 0,0 1 1,-1-1-1,1 0 0,-1 1 0,1-1 0,-1 0 0,1 1 1,-1-1-1,0 0 0,1 1 0,-1-1 0,0 1 0,1-1 1,-1 1-1,0-1 0,0 1 0,1 0 0,-1-1 1,0 1-1,0 0 0,0 0 0,0-1 0,-1 1 0,0 1-2,0-1-1,0 1 1,0 0-1,0 0 1,0 0-1,0 0 1,0 0-1,1 0 0,-1 1 1,0-1-1,1 1 1,-1-1-1,1 1 1,0-1-1,-1 1 1,-1 3-1,-12 22 69,0 0 0,2 1-1,1 0 1,-14 53 0,-17 125 704,33-110-447,2 150-1,8-243-328,0 0 0,0 1 0,1-1-1,-1 0 1,1 0 0,0 0 0,0 1-1,0-1 1,0 0 0,1 0-1,-1-1 1,1 1 0,0 0 0,0 0-1,3 3 1,-5-6-2,1 1 0,0 0 1,-1-1-1,1 1 0,0-1 0,0 1 1,-1-1-1,1 0 0,0 1 0,0-1 1,0 0-1,0 1 0,0-1 0,-1 0 1,1 0-1,0 0 0,0 0 0,0 0 0,0 0 1,0 0-1,1 0 0,0-1 10,-1 0 1,0 1-1,1-1 0,-1 0 1,0 0-1,1 0 0,-1 0 1,0 0-1,0 0 0,0-1 1,0 1-1,0 0 0,0 0 0,0-1 1,0 1-1,0-3 0,10-18-46,-2-1 0,-1 0-1,-1-1 1,0 0-1,-2 0 1,4-43 0,-6 10-407,-7-103 1,4 152 451,-1 0 0,0-1 0,-1 1 0,0 0 0,-1 0 0,1 0 0,-1 1-1,-1-1 1,0 1 0,0-1 0,0 1 0,-1 0 0,0 1 0,-11-13 0,15 18 26,0 0 0,0 0 0,0 0 0,0 0 0,0 0 0,0 1 0,0-1 0,0 0 0,-1 0 0,1 1 0,0-1 0,0 1 0,-1-1 0,1 1 0,0 0 0,-1-1 1,1 1-1,0 0 0,-1 0 0,1 0 0,-1 0 0,1 0 0,0 0 0,-1 0 0,1 1 0,-1-1 0,1 0 0,0 1 0,0-1 0,-1 1 0,1 0 0,0-1 0,0 1 0,-1 0 0,1 0 1,0 0-1,0-1 0,0 1 0,0 0 0,0 1 0,0-1 0,1 0 0,-1 0 0,0 0 0,0 0 0,1 1 0,-1-1 0,0 2 0,-5 25 8,1 1-1,1 0 1,1 0-1,2 0 1,3 43-1,-1-14 119,-2 39 126,3 121 186,0-204-455,0 0 0,1 0-1,0 0 1,1-1 0,1 0-1,0 0 1,1 0-1,11 19 1,-16-31-5,0 1 0,-1-1 0,1 0 0,0 1 0,0-1 0,0 0 0,0 0 0,0 0 0,0 0 1,0 0-1,0 0 0,1 0 0,-1 0 0,0-1 0,1 1 0,-1 0 0,0-1 0,1 1 0,-1-1 0,1 1 0,-1-1 0,1 0 0,-1 0 0,1 1 0,-1-1 0,1 0 0,-1-1 0,1 1 0,1 0 0,-1-1 19,0 0 0,0 0-1,0 0 1,0 0-1,-1 0 1,1-1 0,0 1-1,-1 0 1,1-1 0,-1 0-1,1 1 1,-1-1-1,0 0 1,0 1 0,1-1-1,-1 0 1,-1 0 0,2-4-1,8-22 61,-2-1 0,-1-1 0,-2 1 0,3-43 0,-5-122-204,-3 125-103,0 63 226,0 0-1,0-1 0,-1 1 0,0 0 0,-3-12 0,3 17-1,1-1 0,-1 1-1,1 0 1,-1-1 0,0 1 0,0 0-1,0 0 1,1-1 0,-1 1-1,0 0 1,-1 0 0,1 0-1,0 0 1,0 1 0,0-1 0,0 0-1,-1 0 1,1 1 0,0-1-1,-1 0 1,1 1 0,-1 0 0,1-1-1,0 1 1,-1 0 0,1 0-1,-1 0 1,-2 0 0,4 0 2,-1 1-1,0-1 1,0 1 0,1 0 0,-1-1 0,1 1 0,-1 0 0,0-1-1,1 1 1,-1 0 0,1 0 0,-1 0 0,1 0 0,0-1 0,-1 1-1,1 0 1,0 0 0,0 0 0,0 0 0,-1 2 0,0 2-5,-9 29 37,2 1 0,1-1 0,-3 51-1,5 109 237,5-187-267,0 1 0,1-1 0,0 0 0,0 1 0,1-1 0,0 0 0,0 0 0,0 0 0,1-1 0,0 1 0,7 9 0,-8-13-18,0 0 1,0 0 0,1 0 0,-1 0 0,1-1 0,0 1 0,0-1 0,0 0 0,0 0 0,0 0 0,0 0 0,1-1 0,-1 1 0,0-1 0,1 0 0,-1 0 0,1 0-1,0 0 1,-1-1 0,1 0 0,0 1 0,-1-1 0,1 0 0,5-1 0,-8 0 21,1 1 1,0-1-1,-1 0 1,1 1-1,-1-1 1,1 0-1,-1 0 1,1 0-1,-1 0 1,1 0-1,-1-1 0,0 1 1,0 0-1,1-1 1,-1 1-1,0 0 1,0-1-1,-1 1 1,1-1-1,0 0 0,0 1 1,0-3-1,9-37 13,-8 31-76,-1 0 1,0 0 0,-1 0-1,0 0 1,0 0 0,-4-18-1,3 24 44,0 1 0,0 0 1,-1-1-1,1 1 0,-1 0 0,0 0 0,0 0 0,0 0 0,0 0 0,0 1 0,-1-1 1,1 1-1,-1-1 0,0 1 0,0 0 0,0 0 0,0 0 0,0 0 0,0 1 1,0-1-1,0 1 0,-6-2 0,5 2 37,1-1 1,-1 1 0,0 0-1,0 0 1,0 1-1,-1-1 1,1 1 0,0 0-1,0 0 1,-6 1-1,9 0-15,-1-1 0,1 1 1,-1 0-1,1-1 0,-1 1 0,1 0 0,0 0 0,-1 0 0,1 0 0,0 0 0,0 1 0,0-1 1,0 0-1,0 0 0,0 1 0,0-1 0,0 1 0,0-1 0,1 1 0,-1-1 0,0 1 0,1-1 1,-1 1-1,1 0 0,0-1 0,0 4 0,-2 3-1,1 1 0,0 0 0,0 0 0,1 0 0,0 0 0,1-1 0,3 17 0,-3-21 2,1 0 0,0 0 0,-1 0 0,1 0 0,0-1 0,1 1 0,-1-1 0,1 1-1,-1-1 1,1 0 0,0 0 0,0 0 0,1 0 0,-1-1 0,0 1 0,1-1 0,6 3 0,10 4 111,0-1 1,0 0-1,1-2 1,0 0-1,0-2 1,35 4-1,133-4 709,-127-5-699,-19 0-7,-1-3-1,84-17 1,82-35-1518,-319 43 328,-237 7 536,-33-3 1759,374 8-1166,-22-2 214,28 3-263,0 0 0,1-1 0,-1 1 0,0 0 0,0 0 0,0 0 0,1-1 0,-1 1 0,0 0 1,0-1-1,1 1 0,-1-1 0,0 1 0,1-1 0,-1 1 0,1-1 0,-1 1 0,0-1 0,1 0 0,-1 1 0,1-1 0,0 0 0,-1 1 0,1-1 0,0 0 0,-1 0 0,1-1 0,6 2-316,230 16 78,11-1-69,-106-15 304,-140 0 13,0 0 0,-1 0 0,1 0-1,-1 0 1,1 0 0,-1 0 0,1 0-1,-1 0 1,1 0 0,-1 0 0,1-1-1,-1 1 1,1 0 0,-1 0 0,1-1-1,-1 1 1,0 0 0,1-1 0,-1 1-1,1 0 1,-1-1 0,0 1 0,1-1-1,-1 1 1,0 0 0,1-1 0,-1 1 0,0-1-1,0 1 1,0-1 0,1 1 0,-1-1-1,0 1 1,0-1 0,0 1 0,0-1-1,0 1 1,0-1 0,0 1 0,0-1-1,0 1 1,0-1 0,0 1 0,0-1-1,0 0 1,-1 1 0,1 0 0,0-1-1,0 1 1,-1-1 0,1 1 0,0-1 0,0 1-1,-1-1 1,0-2 24,-1 1 0,1 0-1,0-1 1,-1 1 0,0 0 0,1 0-1,-1 0 1,0 0 0,0 0 0,-3-2 0,-24-12-9,-1 2 0,0 2 0,-62-18 0,-102-11-351,85 19-57,-140-27 505,243 46-99,12 1-364,16 1 112,97 0 250,1-6 1,144-25-1,98-20-762,-353 52 618,-9 0 93,1 0-1,0 0 1,-1 1 0,1-1-1,0 0 1,0 0-1,-1 0 1,1 0-1,0 0 1,0 0-1,-1 0 1,1 0 0,0-1-1,-1 1 1,1 0-1,0 0 1,-1-1-1,1 1 1,0 0-1,-1 0 1,1-1 0,0 1-1,-1-1 1,1 1-1,-1-1 1,1 1-1,-1-1 1,1 1-1,-1-1 1,1 1 0,-1-1-1,0 0 1,1 1-1,-1-1 1,0 0-1,0 1 1,1-1-1,-1-1 1,-6-1-131,-53 0-453,25 3 54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46.85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1 974 784,'0'0'2953,"10"-9"-2973,-7 7 16,4-5 7,1 1 1,-1 0 0,2 0-1,-1 1 1,0 0-1,1 0 1,0 1-1,18-5 1,48-5-50,0 3 1,124 0-1,-106 7-452,100-16 1,-178 18 489,0-1 1,-1-1 0,1-1 0,-1 0 0,25-12 0,-39 17 13,1-1 1,0 1-1,0 0 0,-1-1 1,1 1-1,0 0 1,-1-1-1,1 1 0,-1-1 1,1 1-1,0-1 0,-1 1 1,1-1-1,-1 1 1,1-1-1,-1 0 0,0 1 1,1-1-1,-1 0 1,0 1-1,1-1 0,-1 0 1,0 0-1,0 1 0,0-1 1,0 0-1,1 0 1,-1 1-1,0-1 0,0 0 1,0 0-1,-1 1 1,1-1-1,0 0 0,0 0 1,0 1-1,0-1 0,-1-1 1,0 1 1,0 0 0,0-1 1,-1 1-1,1 0 0,0 0 0,0 0 1,-1 0-1,1 0 0,-1 1 0,1-1 1,0 0-1,-1 1 0,0-1 1,1 1-1,-1-1 0,-1 0 0,-52-4-229,1 2 0,-63 4 0,75 0-107,-158 16-1423,-19 0 2401,126-17 1182,137-2-1772,0-1 0,63-14 0,87-29 292,-111 24-229,143-19 0,-154 39-1488,-71 2 1255,-394-6-289,352 5 346,-142-7-36,157 5 410,-1-1-1,0-1 1,1-1 0,-41-16 0,65 22-284,0-1 1,0 1-1,0-1 1,0 1-1,0-1 1,0 0-1,1 0 1,-1 0-1,0 0 0,0 0 1,1 0-1,-1-1 1,1 1-1,-1 0 1,1-1-1,0 1 1,-1-1-1,1 0 1,0 1-1,0-1 1,0 0-1,0 0 1,0 0-1,1 1 1,-1-1-1,1 0 1,-1-3-1,2 3-46,1 0 0,0 1 0,-1-1 0,1 1 1,0 0-1,0-1 0,0 1 0,0 0 0,0 0 0,1 0 0,-1 1 0,0-1 0,4 0 0,1-2 5,39-12 6,1 1 0,0 2 0,71-8 1,-66 12 4,13 0-3,67 0 1,22-1 10,-137 2 670,-17 7-654,0-1-1,1 1 1,-1-1-1,0 1 1,0-1 0,0 1-1,1-1 1,-1 1 0,0-1-1,0 1 1,0-1 0,0 0-1,0 1 1,0-1 0,0 1-1,0-1 1,0 1 0,0-1-1,-1 1 1,1-1 0,0 1-1,0-1 1,0 1-1,-1-1 1,1 1 0,0-1-1,0 1 1,-1 0 0,1-1-1,0 1 1,-1-1 0,1 1-1,-1 0 1,1-1 0,-1 1-1,1 0 1,-1-1 0,-5-3-39,0 0 0,0 0 0,0 1 1,0-1-1,0 1 0,-1 1 0,1-1 1,-1 1-1,0 1 0,1-1 0,-13 0 1,-11-1-326,-43 3 0,40 0 21,10 0 126,-25 0-116,-1 1 0,-61 10-1,81-7 205,0 0-67,29-4 162,0 0 1,0 0 0,0 0 0,0 0 0,0 0 0,0 0 0,0 0-1,0 0 1,0 0 0,0 0 0,0 0 0,0 0 0,0 1 0,0-1-1,0 0 1,0 0 0,0 0 0,0 0 0,0 0 0,0 0 0,0 0-1,0 0 1,0 0 0,0 0 0,0 0 0,0 0 0,0 0 0,0 0-1,18 1-21,33-3 148,1-2-1,-1-3 1,0-1 0,78-25 0,190-83 790,-189 66-783,-112 44-503,-4 1-307,-25 7 315,-7 2 385,-261 43-142,-219-29-527,492-18 769,-1 0 1,1-1-1,0 1 0,-1-1 1,-9-3-1,14 3-85,1 1 1,-1-1-1,1 0 0,-1 1 1,1-1-1,-1 0 1,1 0-1,0 0 0,-1 0 1,1 0-1,0 0 0,0 0 1,0-1-1,0 1 1,0 0-1,0-1 0,0 1 1,0 0-1,0-1 1,1 1-1,-1-1 0,1 1 1,-1-1-1,1 0 0,-1 1 1,1-1-1,0 0 1,0-2-1,3 2-58,0 0 0,0-1 0,0 1-1,0 1 1,1-1 0,-1 0 0,1 1 0,0-1 0,-1 1 0,8-1-1,2-2-1,173-62-217,226-47-1,-387 106-397,-56 1-498,19 5 1247,-235 1-1443,143 3 558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48.05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45 1052 576,'0'0'1478,"2"-4"-1590,0 1 111,1 0 1,0 0 0,0 0 0,0 0-1,0 0 1,0 1 0,0-1 0,1 1 0,-1 0-1,7-3 1,47-16 27,-22 10-38,402-151 268,-408 156-405,-20 3-407,-26-2 592,-32-2-221,0 2 0,0 2 0,-79 5 1,34 0-571,23-2 689,-76-1 1095,144 1-885,0-1 1,0 1-1,0-1 1,0 0 0,0 0-1,1 0 1,-1 0-1,-3-2 1,1-6 193,19 0-544,159-32 229,-24 8-32,17-17 60,129-34 280,-292 82-58,-10 0-116,-31 0-87,-51 2-202,-129 25-572,140-13 363,-108 2 0,32-14 800,153 0-450,0 0-1,0 0 1,0 0-1,0 0 1,0 0 0,0 0-1,0 0 1,1-1-1,-1 1 1,0 0 0,0 0-1,0-1 1,0 1-1,1-1 1,-1 1-1,0-1 1,0 1 0,1-1-1,-1 0 1,0 1-1,1-1 1,-1 0 0,1 1-1,-1-1 1,1 0-1,-1 0 1,0 0-1,1 0-16,0 0-1,0 1 0,0-1 1,0 0-1,0 1 0,0-1 0,0 0 1,1 1-1,-1-1 0,0 0 1,0 1-1,0-1 0,1 1 0,-1-1 1,0 0-1,1 1 0,-1-1 1,0 1-1,1-1 0,-1 1 0,1-1 1,-1 1-1,1-1 0,-1 1 0,1 0 1,-1-1-1,1 1 0,0 0 1,-1-1-1,1 1 0,-1 0 0,1 0 1,0 0-1,-1-1 0,1 1 1,1 0-1,517-104 112,-467 95-234,95-4 0,-206 13 125,-1-2 0,1-2 0,0-3 1,-70-18-1,75 9-206,-81-33 0,116 40 336,0 0 1,1-1 0,0-1 0,0-1 0,1-1-1,0 0 1,-20-22 0,32 29-101,1 1-1,-1-1 1,1-1-1,1 1 1,-1-1 0,1 1-1,-3-9 1,5 13-27,1 0-1,-1 0 1,1 1 0,-1-1 0,1 0 0,-1 0-1,1 0 1,0 1 0,0-1 0,0 0 0,0 0-1,0 0 1,0 0 0,1 0 0,-1 1 0,1-1-1,-1 0 1,1 0 0,0 1 0,-1-1-1,1 0 1,0 1 0,0-1 0,0 1 0,0-1-1,1 1 1,-1-1 0,0 1 0,0 0 0,1 0-1,-1 0 1,3-2 0,11-3-9,0 1 1,0 0-1,1 1 1,0 0-1,21-1 1,6-2-14,29-7 5,0 4 0,99-1 0,-156 7 158,-16-6 382,-1 8-492,1 0 0,0 0 0,-1 1-1,0-1 1,1 1 0,-1 0-1,0-1 1,0 1 0,1 0-1,-1 0 1,0 0 0,-3-1-1,-14-3-161,-1 1 0,0 1 0,0 1 0,0 0 0,-1 2-1,-24 2 1,13 1-439,-1 2-1,-60 16 1,32 0-494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48.37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0 114 144,'0'0'642,"36"0"-193,7 1-328,1 0 28,0-1-1,83-14 1,191-56 1615,-208 43-1385,-71 23-735,-155 13-3206,62-3 3535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48.70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44 176,'0'0'1008,"34"0"-732,113 0-57,-63-1-72,-1-4 0,118-23 0,-156 20-103,-31 7-590,-37 1-154,-30 0 65,3 0 352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49.04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151 1 136,'0'0'1028,"-22"7"-1056,-64 24 14,85-30 12,-1-1 1,1 0-1,0 1 1,0-1 0,0 1-1,-1-1 1,1 1-1,0-1 1,0 1-1,0 0 1,0 0 0,0 0-1,0-1 1,0 1-1,0 0 1,0 0 0,1 0-1,-1 1 1,0-1-1,1 0 1,-1 0 0,1 0-1,-1 0 1,1 1-1,-1-1 1,1 0 0,0 0-1,-1 1 1,1-1-1,0 0 1,0 0 0,0 1-1,0-1 1,0 0-1,1 1 1,-1-1-1,0 0 1,1 2 0,0 5-90,0-6 70,-1 0 0,0-1 1,1 1-1,-1-1 0,1 1 0,0-1 0,0 1 0,-1-1 0,1 1 0,0-1 0,0 0 0,0 0 1,0 1-1,0-1 0,1 0 0,-1 0 0,0 0 0,1 0 0,-1 0 0,0-1 0,1 1 0,-1 0 1,1 0-1,-1-1 0,1 1 0,2 0 0,48 9-163,-48-9 184,83 7 298,127-6-1,-117-3-80,-142-11 727,13 10-1056,-42 1-1,43 1-198,-29 0-217</inkml:trace>
  <inkml:trace contextRef="#ctx0" brushRef="#br0" timeOffset="1">151 1 8,'-150'175'0,"150"-172"-8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49.39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1 357 320,'0'0'734,"33"-4"-501,108-14-68,-124 16-148,0-1 0,-1-1 0,0 0 1,0-1-1,29-12 0,-16 4 28,-27 12-51,-1 1-1,1-1 1,-1 1 0,0-1-1,1 0 1,-1 0-1,0 0 1,0 0 0,0 0-1,1 0 1,-1 0-1,0 0 1,0 0-1,0-1 1,-1 1 0,1 0-1,0-1 1,0 1-1,-1 0 1,1-1-1,0-2 1,-1 1-12,1 0 1,-1 0-1,0 0 1,-1 1-1,1-1 0,0 0 1,-1 0-1,0 0 1,0 1-1,1-1 1,-3-3-1,-4-7-39,0-1-1,-1 2 1,-16-21 0,18 26 84,-77-88-913,72 84 870,-24-27-128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0.65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1 103 704,'0'0'616,"34"-10"-569,112-29 4,-127 34-39,-1 1 0,1 1 0,0 1 0,22 1 0,-4 0 6,507-20 928,-568 21-474,-133-13-332,-128 13 1011,284 0-1071,2 0-152,0-1 0,0 1 0,1-1 0,-1 1 0,0-1 0,1 1 0,-1 0 0,1-1 0,-1 1 0,1 0 0,-1 0 0,0 0 0,1 0 0,-1 1 1,3-1-1,2 0-17,451 0-239,-461 0 172,-84 5-346,1 3 1,-149 34-1,226-40 466,-177 33 931,182-32-522,14 3-311,16 1-86,-25-7 29,52 13 56,0-3-1,103 8 1,108-15 60,-155-4-177,-107 1 31,-5 0 214,-151 6-533,0 8 0,-243 51 0,379-60 404,12-3 87,0 0 1,0 0-1,0-1 1,-11 0-1,17-1-179,1 1 22,0-1-1,0 0 0,0 1 1,0-1-1,0 0 1,0 1-1,0-1 1,0 0-1,0 1 0,0-1 1,1 0-1,-1 1 1,0-1-1,0 0 0,0 1 1,0-1-1,1 0 1,-1 0-1,0 1 1,0-1-1,0 0 0,1 1 1,-1-1-1,0 0 1,0 0-1,1 0 0,-1 1 1,0-1-1,1 0 1,-1 0-1,0 0 1,1 0-1,-1 0 0,0 0 1,1 0-1,-1 1 1,0-1-1,1 0 0,-1 0 1,1 0-1,17 5 111,-17-4-122,32 5 94,1-1 0,0-2 0,0-1 0,61-5 0,-40 1 7,18-3 149,134-27 0,21-3-153,-260 36-642,-126 9-303,-129 23-401,93-26 4431,204-8-3115,89-18-84,327-70 50,-277 61-650,-149 28 636,0-1 0,0 1 0,-1 0-1,1 0 1,0 0 0,0 0 0,0 0-1,0 0 1,-1 0 0,1-1 0,0 1-1,0 0 1,0 0 0,0 0 0,0 0 0,0-1-1,0 1 1,-1 0 0,1 0 0,0 0-1,0 0 1,0-1 0,0 1 0,0 0-1,0 0 1,0 0 0,0-1 0,0 1-1,0 0 1,0 0 0,0 0 0,0-1 0,0 1-1,0 0 1,0 0 0,0 0 0,1-1-1,-1 1 1,0 0 0,0 0 0,0 0-1,0 0 1,0-1 0,0 1 0,0 0 0,1 0-1,-1 0 1,0 0 0,0 0 0,0 0-1,0-1 1,1 1 0,-1 0 0,0 0-1,0 0 1,0 0 0,0 0 0,1 0-1,-17-8 37,-35-9-181,-1 2 1,-1 3 0,0 2 0,-89-6-1,-58-5-1157,140 11 922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1.15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174 247 136,'0'0'185,"-10"-5"-115,-8-4 100,-3-1 72,0-1 0,1-1 0,0-1 0,1 0-1,-19-18 1,37 31-221,1-1-1,-1 1 1,1 0 0,0 0-1,-1-1 1,1 1-1,-1 0 1,1-1-1,0 1 1,0-1-1,-1 1 1,1 0-1,0-1 1,-1 1-1,1-1 1,0 1-1,0-1 1,0 1-1,0-1 1,-1 1 0,1-1-1,0 1 1,0 0-1,0-1 1,0 1-1,0-1 1,0 1-1,0-1 1,0 1-1,1-1 1,-1 1-1,0-1 1,0 1-1,0-1 1,0 1-1,1-1 1,-1 1 0,0-1-1,0 1 1,1 0-1,-1-1 1,0 1-1,1 0 1,-1-1-1,0 1 1,1 0-1,-1-1 1,1 1-1,-1 0 1,0 0-1,1-1 1,-1 1-1,1 0 1,-1 0 0,1 0-1,34-6-379,-21 5 494,36-8-114,0-3 0,68-25 0,-85 25-20,1 1 0,-1 2 1,1 1-1,1 2 0,0 1 1,44 0-1,-99 5-446,-60 2-260,34 5 77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2.6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1 136 104,'0'0'3538,"1"-5"-3187,0 1-330,0 0 1,0 1 0,1 0-1,0-1 1,-1 1-1,1 0 1,0 0 0,1 0-1,-1 0 1,1 0 0,-1 0-1,1 1 1,0-1-1,0 1 1,0 0 0,0 0-1,0 0 1,0 0-1,5-1 1,13-7-21,1 1 1,1 1-1,0 0 1,0 2-1,0 1 1,37-3-1,147 1 4,-168 7-4,434 0 62,-420-12 2524,-64 11-2670,1 2 0,-1-1 0,0 1 1,1 1-1,-13 3 0,19-4-118,0 1-1,1 0 1,-1-1-1,0 1 1,1 1 0,-1-1-1,1 0 1,-1 1-1,1 0 1,0 0-1,0 0 1,1 0 0,-1 0-1,0 0 1,-3 8-1,-1 6 123,0 0-1,1 1 0,1 0 0,1 0 0,0 1 0,0 18 0,-10 40 217,12-66-122,0 1 0,0-1 0,1 16 1205,1-49-1,0-90-1179,0 110-57,0 0 0,-1 0 0,1 1 0,-1-1 1,1 0-1,-1 0 0,1 1 0,-1-1 0,0 0 0,0 1 0,0-1 0,0 1 0,0-1 0,0 1 0,-1-1 0,1 1 0,0 0 1,-1-1-1,1 1 0,-3-1 0,-35-18-664,31 16 424,7 4 215,1-1 0,-1 1 1,1 0-1,0 0 1,-1-1-1,1 1 0,-1 0 1,1 0-1,-1 0 1,1 0-1,-1 0 1,1 0-1,-1 0 0,1-1 1,-1 1-1,1 1 1,-1-1-1,1 0 0,-1 0 1,1 0-1,0 0 1,-1 0-1,1 0 0,-1 0 1,1 1-1,-1-1 1,1 0-1,-1 0 1,1 1-1,0-1 0,-1 0 1,1 1-1,0-1 1,-1 0-1,1 1 0,0-1 1,-1 1-1,1-1 1,0 0-1,0 1 0,-1-1 1,1 1-1,0-1 1,0 1-1,0-1 1,0 1-1,0-1 0,0 1 1,-1 0-1,2 30 90,0-19-142,-1 227 598,-6-243-457,0 1 0,0-1 0,0 0 1,1-1-1,0 1 0,0-1 0,0 0 0,0 0 0,-3-6 1,-32-57 715,35 57-678,0 0 1,-1 0-1,-1 1 0,1 0 0,-2 0 0,1 0 0,-1 1 0,-1 0 0,0 1 0,-10-9 0,9 12-170,0 0 0,0 0 0,0 1 0,0 1 0,-1 0 0,1 0 0,-1 1 0,0 0 0,0 0 0,0 2 0,0-1 0,0 1 0,1 1 0,-1 0 0,0 1 0,0 0 0,0 0 0,1 1-1,-14 6 1,-16 7-377,0 3-1,2 1 0,-53 36 1,79-48 452,-8 6 106,-34 29 0,95-41-89,13-5-22,-1-3 0,0-2 0,0-2 0,71-25 0,-113 33 18,260-69-504,-253 68-109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29.1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1 784,'0'0'4669,"0"26"-2720,1 92-1905,-5 186 145,-17-133-118,15-126 15,-1 0-379,7-14-3895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3.37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769 66 40,'0'0'445,"-34"0"-246,-110 1-85,-97 19 177,35-4 786,205-16-1068,0 0 0,-1 0 0,1 0 0,0 0 0,-1 0 0,1 0 0,0 0 0,0 0 0,-1 0 1,1-1-1,0 1 0,-1-1 0,1 1 0,0-1 0,0 1 0,0-1 0,0 0 0,0 1 0,0-1 0,0 0 0,-2-1 0,3 0-3,-1 0 0,1 1 0,-1-1-1,1 0 1,0 0 0,0 1-1,0-1 1,0 0 0,0 0-1,0 1 1,0-1 0,1-2 0,1-18-11,-2 20 4,1 0 1,-1 0-1,0 0 0,0-1 0,-1 1 0,1 0 0,0 0 0,-1 0 1,1 0-1,-1-1 0,0 1 0,0 0 0,1 0 0,-1 0 1,-3-3-1,2 4-28,0-1-1,0 1 1,-1 0 0,1 0 0,-1 1 0,1-1 0,0 0 0,-1 1-1,1-1 1,-1 1 0,1 0 0,-1 0 0,0 0 0,-3 0-1,4 1-16,0 0-1,0-1 1,0 1-1,-1 0 0,1 0 1,0 0-1,1 0 1,-1 0-1,0 1 1,0-1-1,0 1 0,1-1 1,-1 1-1,1-1 1,-1 1-1,1 0 0,0 0 1,0 0-1,-1 0 1,1 0-1,0 0 0,1 0 1,-2 2-1,-17 56-392,18-58 440,-2 15-14,0 1 0,2-1-1,0 33 1,1-36-35,0-13 54,0 0 1,0 0-1,1-1 1,-1 1-1,0 0 1,0-1-1,1 1 1,-1 0 0,0-1-1,1 1 1,-1-1-1,1 1 1,-1-1-1,1 1 1,-1 0-1,1-1 1,-1 0-1,1 1 1,-1-1-1,1 1 1,0-1-1,-1 0 1,1 1-1,0-1 1,-1 0 0,1 0-1,0 1 1,-1-1-1,1 0 1,0 0-1,0 0 1,-1 0-1,1 0 1,0 0-1,-1 0 1,1 0-1,0 0 1,0-1-1,1 1 50,-1 0 0,0 0 0,1 0 0,-1-1 0,0 1 0,0 0 0,1-1 0,-1 1 0,0-1 0,0 0 0,0 1 0,0-1 0,0 0 0,0 1 0,0-1 0,0 0 0,0 0 0,0 0 0,0 0 0,0 0 0,0 0-1,-1 0 1,2-2 0,-1-3 114,0 1-1,0-1 0,-1 0 0,1 0 0,-2-7 0,1 4 234,0 8-432,0 19-1406,0 5 1379,13 351-8,12 325 679,-25-635-603,4-17-40,-2-44-21,-1-2 86,-1-21-130,0-23-345,-2-60-580,-3 63 222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3.84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1 328,'0'0'287,"0"18"-398,20 241 498,-13-191-279,17 122 71,-17-153-137,11 57 134,-4-1-1,1 112 1,-48-205 125,32 0-310,-1 0 0,1-1 0,0 0-1,-1 1 1,1-1 0,0 1 0,0-1-1,0 0 1,0 0 0,0 0-1,0 0 1,0 0 0,0 0 0,0 0-1,0 0 1,0 0 0,1 0-1,-1 0 1,0-1 0,1 1 0,-1 0-1,1 0 1,-1-1 0,1 1 0,0 0-1,-1-1 1,1-1 0,-7-46-98,7 43 96,-4-200-413,3 43-326,-5 97 253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4.19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0 336,'0'0'276,"1"37"162,4 121 52,1-55-164,6 239 1045,-22-713-3320,9 311 661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4.5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0 264,'0'0'336,"0"203"-112,0-108 40,7-9 32,0-15-112,0-16-168,3-18-16,0-12 0,1-10-104,2-12-256,-2-3-264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4.99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64 1 208,'0'0'424,"-5"40"20,-3 19-289,-22 196 392,10 443 1357,21-664-1879,2 0 0,1 0 0,1-1-1,2 1 1,2-1 0,1 0 0,25 54 0,-21-52-307,-9-29 96,-5-35 268,-20-79-303,0 11 49,-13-423-1746,32 378 1006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5.3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16,'0'0'112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5.67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79 0 40,'30'1037'1954,"-43"-1048"-654,1-19-1269,1-1 1,2 0-1,1-1 0,2 1 1,-4-49-1,0 10-42,-19-361-1372,28 287 423,1 10-168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7.29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89 489 80,'0'33'81,"0"15"-65,-2 157 88,-2-161 37,-3 0 0,-1-1 0,-3 1 0,-25 68 0,26-92 221,9-17-159,-1 0 1,1-1 0,-1 1-1,1 0 1,0 0 0,0 0-1,0 0 1,0 5 0,2-50 37,3 0 0,10-57 0,-5 33-392,-4 0 1,-5-115 0,-2 72-497,2 86 459,2 1-1,0-1 1,7-26-1,35-135-245,-36 135 247,-8 48 151,0 729 2500,17-1365-3722,-16 566 995,-2 49 239,1 0-1,1 0 1,7-35-1,-7 36 78,-1 14-83,0 12-353,4 75 441,27 144-1,3 30 259,-33-234-273,0 14-123,-1-30 400,1-19 493,-1-588-1795,0 602 967,-17 74-422,5-2 616,-7 137-1,12-190 1758,7-97-1947,13-92 0,-11 109-171,-2 47 146,0 0-1,1 1 1,3-18 0,-4 32 4,0-1 1,1 1-1,-1-1 0,0 0 1,0 1-1,1-1 1,-1 1-1,0-1 0,1 1 1,-1-1-1,1 1 0,-1 0 1,1-1-1,-1 1 1,1 0-1,-1-1 0,1 1 1,-1 0-1,1-1 1,-1 1-1,1 0 0,-1 0 1,1 0-1,0-1 1,-1 1-1,1 0 0,-1 0 1,1 0-1,0 0 0,-1 0 1,1 0-1,-1 0 1,1 0-1,0 1 0,-1-1 1,1 0-1,-1 0 1,1 0-1,0 1 0,-1-1 1,1 0-1,-1 1 0,1-1 1,-1 0-1,1 1 1,-1-1-1,0 0 0,1 1 1,-1-1-1,1 1 1,-1-1-1,0 1 0,1-1 1,-1 1-1,0 0 0,0-1 1,1 1-1,-1-1 1,0 1-1,0 0 0,6 27 6,-2 1-1,-1-1 1,-1 1-1,-2 40 0,-1-35 74,-19 398 379,-52 554 696,71-882-1012,9 193 147,-7-283-180,-3-28 91,-5-22 51,-12-36-490,2 1-1,4-2 1,-8-132-1,21 203 251,-2-101-964,12-109 0,2 115 13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8.12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35 0 160,'0'0'267,"0"38"121,1 5-287,8 191 401,3 401 1011,-14-422-1050,-8 331 183,15-527-578,-1-18 232,-3-10-31,-1-20-175,-9-338-432,3 118-975,5 71 614,0 99 679,1 1474 973,0-1407-721,-14-249-945,1 88 100,12 156 545,-8-268-1784,9 210 1512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9.2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178 3 88,'0'0'459,"0"-2"-467,0 8 74,13 390 1376,-7-221-1182,-3-52-19,26 164 0,4-127-85,-33-153-149,0-6-6,-1 0-1,1 1 1,0-1-1,0 0 1,0 0-1,0 0 1,0 0-1,0 0 1,1 0 0,-1 0-1,0 0 1,0 1-1,1-1 1,-1 0-1,1 0 1,-1 0-1,2 1 1,-2-2 7,0 0-1,0 1 1,1-1-1,-1 0 1,0 0 0,0 0-1,0 0 1,0 0 0,1 0-1,-1 0 1,0 0-1,0 0 1,0 0 0,1 0-1,-1 0 1,0 0 0,0 0-1,0 0 1,1 0-1,-1 0 1,0 0 0,0 0-1,0 0 1,1 0 0,-1 0-1,0 0 1,0 0-1,0 0 1,1 0 0,-1-1-1,0 1 1,0 0 0,0 0-1,0 0 1,0 0 0,1 0-1,-1-1 1,0 1-1,0 0 1,0 0 0,0 0-1,0 0 1,0-1 0,0 1-1,0 0 1,0 0-1,1 0 1,-1-1 0,0 1-1,0 0 1,0 0 0,0 0-1,0-1 1,0 1-1,0 0 1,0 0 0,-1 0-1,1-1 1,0 1 0,0 0-1,0 0 1,0-1-1,0-16 96,0 15-119,4-916-1454,-4 914 1452,-1-19 128,1 23-105,0-1 1,0 1 0,0-1-1,0 1 1,0-1-1,0 1 1,0-1 0,-1 1-1,1-1 1,0 1 0,0-1-1,0 1 1,-1-1-1,1 1 1,0-1 0,0 1-1,-1 0 1,1-1-1,0 1 1,-1-1 0,1 1-1,-1 0 1,1-1-1,0 1 1,-1 0 0,1 0-1,-1-1 1,1 1 0,-1 0-1,-1 0-122,3 24-934,-2-12 1051,3 224 861,-6 348 437,-8-484-900,2-22-296,6-52-269,4-25 246,0-1 0,0 1-1,0 0 1,0 0 0,0-1-1,0 1 1,0 0 0,0-1-1,-1 1 1,1 0 0,0-1-1,0 1 1,-1 0 0,1-1 0,0 1-1,-1 0 1,-1 1 314,1-1-314,1-1 0,-1 1-1,0-1 1,1 0 0,-1 1 0,0-1-1,-1-2-41,1 0-1,0-1 0,0 0 0,0 1 1,0-1-1,0 0 0,1 1 0,-1-1 1,1 0-1,0 0 0,0 1 0,0-1 1,0-3-1,-1-9-32,-29-401-624,20 194-476,-18-37-23,16 195 1148,11 61-19,1 0-1,-1 0 0,0 0 0,0 1 0,0-1 1,-1 0-1,1 1 0,0-1 0,-1 1 0,0-1 1,1 1-1,-1 0 0,0 0 0,0 0 0,-1 0 1,1 0-1,0 0 0,-1 1 0,-2-2 0,5 2-28,-1 1-1,1 0 1,-1 0-1,1 0 1,-1 0-1,1 0 0,-1 0 1,0 0-1,1 0 1,-1 0-1,1 0 0,-1 0 1,1 0-1,-1 0 1,1 0-1,-1 0 0,1 1 1,-1-1-1,1 0 1,-1 0-1,1 1 0,-1-1 1,1 0-1,0 0 1,-1 1-1,1-1 0,-1 1 1,1-1-1,0 0 1,-1 1-1,1-1 1,0 1-1,0-1 0,-1 1 1,1-1-1,0 1 1,-1 0-1,-2 24-728,2-17 923,-44 489 16,41-480 43,0-23 365,-1-26-312,-4-99-154,-6-163-2069,15 247 842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29.5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17 960,'0'0'5724,"2"-8"-4616,16 4-1181,-1 2-1,1 0 0,-1 1 1,1 1-1,23 3 0,12-1-1784,-32-2 495,-4 0-285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4:59.54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0 184,'0'28'277,"0"188"197,0 21 109,1-236-568,0-1 1,0 0-1,-1 0 0,1 0 1,0 0-1,0 0 1,-1 0-1,1 0 1,0 0-1,0 0 1,0 0-1,-1 0 1,1-1-1,0 1 1,-1 0-1,1 0 0,0-1 1,0 1-1,-1-1 1,1 1-1,0 0 1,-1-1-1,1 1 1,-1-1-1,1 0 1,0 0-1,9-17-344,23-31 0,8-17-483,-32 44 515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3:15:01.25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936 87 520,'0'0'764,"-5"35"-486,-15 110 131,-20 79 489,42-241-541,-1 0 0,-3-29 1,1 1 22,1-211-852,-1 256 423,0-1-1,1 1 1,-1 0 0,0 0 0,1 0-1,-1 0 1,0 0 0,0 0 0,1 0 0,-1 0-1,0 0 1,1 0 0,-1 0 0,0 1-1,0-1 1,1 0 0,-1 0 0,0 1-1,1-1 1,-1 0 0,1 1 0,-2 0 0,-1 6-1,0 1 0,0-1 0,0 1 1,1 0-1,0 0 0,-1 14 0,-2 8 73,-4 20-3,3 1 0,1 0 0,4 70 0,1-97 668,0-72-302,2-11-332,-4 1 0,-14-93 0,-9-17-844,20 151 843,2 11-169,-9 202-232,2 4 604,27-201-465,-14 0 238,0 0 1,0-1-1,1 1 1,-1-1 0,0 0-1,-1 0 1,1-1-1,0 1 1,0 0 0,-1-1-1,4-4 1,26-36 129,-25 32-123,-1 1-14,0-1 0,-1 1-1,0-1 1,-1 0 0,0-1-1,0 1 1,-1-1-1,-1 0 1,0 1 0,-1-1-1,0 0 1,-2-23 0,1 34-58,1 35-807,0-27 840,0 0 1,0 0-1,1-1 1,0 1-1,1 0 1,0-1 0,0 0-1,0 1 1,0-1-1,1 0 1,0-1-1,1 1 1,-1-1-1,1 0 1,9 8-1,2 1-7,1-2-1,1 0 1,35 18 0,-40-25-23,9 3 10,-22-7 84,0-1 0,1 1 0,-1 0 0,0-1 0,1 1 0,-1 0 1,0-1-1,1 1 0,-1 0 0,0-1 0,0 1 0,0 0 1,0-1-1,0 1 0,0 0 0,0 0 0,0-1 0,0 1 1,0 0-1,0-1 0,0 1 0,-1 0 0,1 0 0,0-1 1,0 1-1,-1 0 0,0 0 0,-13 22-502,7-11 379,0 3-75,5-12 110,0 1-1,0 0 1,1-1-1,0 1 0,-1 0 1,1 0-1,1 0 0,-2 6 1,2-9 9,-1 0 1,1 0 0,-1 0 0,1 0 0,-1-1-1,1 1 1,-1 0 0,0 0 0,0-1 0,1 1-1,-1-1 1,0 1 0,0 0 0,0-1 0,1 0-1,-1 1 1,0-1 0,0 1 0,0-1-1,0 0 1,0 0 0,0 1 0,0-1 0,0 0-1,0 0 1,0 0 0,-1 0 0,-29 2 936,30-2-858,-11 1 86,1 0 0,-1 1 0,-16 5 0,-27 4 199,-232-7-369,164-6 14,98 4-25,0 0 0,-33 8 0,-26 3-19,-126-6 16,209-7 65,0 0 37,-42 0-87,42 0 7,19 0-1204,16 0 1181,197-4 66,-173 0-158,110-22-1,-107 11-489,-3 0-383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6:28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5601,'0'0'4781,"27"3"-2504,155-3-2672,-182 0 331,1 0 0,-1 0 0,1 1 0,-1-1 0,1 0 0,-1 0 0,1 0-1,-1 0 1,0 1 0,1-1 0,-1 0 0,1 0 0,-1 1 0,1-1 0,-1 0 0,0 1 0,1-1 0,-1 1 0,0-1 0,1 0 0,-1 1 0,0-1-1,0 1 1,1-1 0,-1 1 0,0-1 0,0 1 0,0-1 0,0 1 0,0-1 0,0 1 0,1-1 0,-1 1 0,0-1 0,0 1 0,0-1 0,-1 1 0,1-1-1,0 1 1,0-1 0,0 1 0,0-1 0,0 1 0,-1 0 0,1 4-1150,0 6-1928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6:28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92 1 4081</inkml:trace>
  <inkml:trace contextRef="#ctx0" brushRef="#br0" timeOffset="1">92 1 4081,'-92'222'5401,"99"-222"-4705,8 0-200,7 0-168,8 0-200,7 0-128,18 0-464,-7 0-744,-8 0-2753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6:30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0 409 1824,'0'0'8956,"0"-11"-8563,1 7-377,-1 0-1,1 0 1,0 0-1,0 1 1,0-1-1,0 0 1,1 1-1,0-1 1,0 1-1,3-6 1,30-36 22,-10 13-19,40-67 6,54-75 15,-118 173-88,0 42-94,-3 0 94,-1 0 0,-15 75 0,-8-18-173,-22 93 710,40-149-1838,2 0 0,-2 68 1,8-102-1141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6:30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6961,'0'0'4770,"29"0"-4602,-3 0-40,7 0-128,12 0-80,28 0-281,-10 0-863,-8 0-3913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6:31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0 199 4929,'0'0'6588,"12"0"-6156,164 2-172,287-10 558,-125-18-964,413-35-480,-358 19-423,168-15-4517,-463 50 3215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6:32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253 2 4889,'0'0'6333,"-5"0"-6126,0-1-197,1 1 0,-1-1-1,0 1 1,1 0 0,-1 1-1,1-1 1,-1 1 0,0 0-1,1 0 1,0 0 0,-1 1 0,1 0-1,0-1 1,0 2 0,0-1-1,0 0 1,-5 4 0,-10 10-7,0 1 0,1 1 1,0 1-1,-20 29 0,31-38-11,1 0 0,0 0-1,1 1 1,0 0 0,1-1 0,0 2-1,1-1 1,0 0 0,1 1 0,0 0-1,-1 22 1,3 2 50,-1-17-75,0 0 0,2 0 0,0-1 0,1 1 0,7 28 0,-8-43 9,1 0 0,-1 0 0,1 0-1,0 0 1,0-1 0,0 1-1,0-1 1,1 1 0,0-1 0,0 0-1,-1 0 1,2 0 0,-1 0-1,0 0 1,1-1 0,-1 1 0,1-1-1,0 0 1,-1 0 0,1-1-1,0 1 1,0-1 0,0 1 0,1-1-1,-1-1 1,0 1 0,0-1-1,0 1 1,9-2 0,-4 2 4,-1-1-1,1-1 1,-1 0-1,1 0 1,-1 0 0,16-6-1,-21 6 36,-1 0 0,1 0 0,-1-1 0,0 1 0,1-1 0,-1 0 1,0 0-1,0 0 0,0 0 0,0 0 0,-1 0 0,1-1 0,0 1 0,-1 0 0,0-1 0,1 1 0,-1-1 0,0 0 0,0 1 0,-1-1 0,1 0 0,0 0 0,-1 0 0,0-5 0,1 2 40,0-1-1,-1 1 0,0-1 0,0 0 1,-1 1-1,1-1 0,-4-8 1,3 13-44,0-1 1,0 1 0,0 0-1,-1-1 1,1 1 0,-1 0-1,0 0 1,1 0 0,-1 0 0,0 1-1,0-1 1,0 0 0,0 1-1,-1 0 1,1-1 0,0 1 0,-1 0-1,1 0 1,0 0 0,-6-1-1,-5-1-40,-1 1-1,1 0 0,-1 1 0,1 0 0,-1 1 0,-15 2 0,27-2-14,0 1 0,0-1-1,0 0 1,0 1 0,0 0-1,0-1 1,0 1 0,1 0 0,-1 0-1,0 0 1,0 0 0,1 1-1,-1-1 1,1 0 0,-1 1 0,1-1-1,-1 1 1,1-1 0,0 1-1,0 0 1,0-1 0,0 1 0,0 0-1,-1 3 1,-1 3-500,1 0-1,-1 1 1,2 0 0,-2 10-1,-1 8-2246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6:33.0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1816,'0'0'8026,"44"-4"-13043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6:37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343 90 2897,'0'0'3558,"1"-13"2055,-3 2-5410,-2 5-197,-1 1 1,0 0 0,0 0 0,0 0 0,0 1 0,-1 0-1,0 0 1,0 0 0,0 0 0,0 1 0,0 0 0,-1 0-1,0 1 1,1 0 0,-1 0 0,0 1 0,0 0 0,0 0-1,0 0 1,0 1 0,0 0 0,0 0 0,-14 3 0,17-2-19,1 0 0,-1 1-1,0-1 1,1 1 0,-1 0 0,1 0 0,0 0 0,-1 0 0,1 0 0,0 1 0,0-1 0,-4 6 0,-31 39-151,36-44 143,-11 15-65,2 1 1,0 1-1,1 0 1,2 1-1,0-1 1,1 2-1,0-1 1,2 1-1,1 0 1,1 0-1,0 0 1,2 0 0,0 0-1,5 35 1,-4-53 50,0-1 1,1 0-1,0 0 0,-1 1 1,1-1-1,1 0 1,-1 0-1,0 0 1,1 0-1,-1 0 0,1 0 1,0-1-1,0 1 1,0 0-1,0-1 1,0 1-1,1-1 1,-1 0-1,1 0 0,0 0 1,-1 0-1,1 0 1,0-1-1,0 1 1,0-1-1,0 0 0,6 2 1,6 0-104,-1 0 0,1-1 1,0-1-1,26 0 0,-38-1 134,-1 0 2,0-1 0,0 1 0,0 0 1,0-1-1,0 1 0,0-1 0,0 1 0,0-1 1,0 0-1,0 0 0,-1 0 0,1 0 1,0 0-1,0 0 0,-1-1 0,1 1 0,-1 0 1,1-1-1,-1 0 0,0 1 0,1-1 1,-1 0-1,0 1 0,0-1 0,1-3 0,0 0 42,-1 1 1,1 0-1,-1 0 0,0-1 0,-1 1 0,1-1 0,-1 1 0,0-1 0,0 1 0,0-1 0,-1-5 0,0 8-15,0 0 1,0 0 0,0 0 0,0 0-1,0 1 1,-1-1 0,1 0 0,0 1-1,-1-1 1,0 1 0,1-1 0,-1 1-1,0 0 1,1 0 0,-1 0 0,0 0-1,0 0 1,0 0 0,0 0-1,0 0 1,0 1 0,0-1 0,0 1-1,-4-1 1,-53-4 100,55 5-262,0 1 0,0-1 0,0 0 0,1 1 0,-1 0 0,0 0 0,0 0 0,1 0 1,-1 1-1,1-1 0,-1 1 0,1 0 0,0 0 0,-1 0 0,1 1 0,0-1 1,0 1-1,1 0 0,-1-1 0,-2 4 0,-13 12-2363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0.4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1 1064,'0'0'5089,"-7"22"-5095,4-10-6,-1 1 1,1 0 0,1 0-1,1 0 1,0 1 0,0-1 0,1 0-1,3 23 1,-1 10-187,-1-46 193,-1 1 0,0 0 0,1 0 0,-1-1 0,1 1 0,-1 0 1,1-1-1,-1 1 0,1-1 0,-1 1 0,1-1 0,0 1 0,-1-1 1,1 1-1,0-1 0,-1 1 0,1-1 0,0 0 0,0 0 1,-1 1-1,1-1 0,0 0 0,0 0 0,0 0 0,-1 0 0,1 0 1,0 0-1,0 0 0,0 0 0,1 0 0,29-2 373,-26 1-340,0-1-1,-1 0 1,1 0-1,0 0 1,-1-1 0,0 1-1,0-1 1,0 0 0,0 0-1,0-1 1,0 1-1,-1-1 1,0 0 0,1 0-1,2-6 1,-2 5 5,0-1 0,0 0 1,-1 0-1,0-1 0,0 1 1,0 0-1,-1-1 0,0 0 1,0 0-1,1-12 0,-3 17-20,0-1-1,0 1 1,0 0-1,0-1 1,0 1-1,0-1 0,-1 1 1,1-1-1,-1 1 1,0 0-1,0 0 1,0-1-1,0 1 1,0 0-1,-3-4 1,1 4-56,0-1 0,-1 1 0,1 0 0,0 1-1,-1-1 1,0 1 0,1-1 0,-7 0 0,-1-2-116,-5 1-534,-1 0-1,0 2 0,0 0 0,0 0 0,-32 4 0,47-2 572,-19 1-1286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6:37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0 5369,'0'0'4241,"0"40"-4033,-4-17-96,-3 0-104,3 4-8,-7 3-208,-3 10-136,-1-10-1736,0-7-881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6:38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 2681,'0'0'3252,"0"3"-2832,0 3-350,0 0 0,0-1 0,1 1 0,-1 0-1,1 0 1,1-1 0,-1 1 0,1-1 0,0 1-1,0-1 1,0 0 0,1 1 0,0-1 0,0-1-1,0 1 1,1 0 0,-1-1 0,1 1 0,0-1 0,0 0-1,1-1 1,-1 1 0,1-1 0,0 0 0,0 0-1,0 0 1,0 0 0,10 2 0,23 7 58,-25-9-99,1 1 1,-1 1 0,0 0-1,17 10 1,-27-13-50,0 0 0,0 0 1,0 0-1,0 1 0,-1-1 0,1 1 0,-1-1 0,0 1 0,0 0 1,0 0-1,0 0 0,0 0 0,-1 0 0,1 0 0,-1 0 1,0 0-1,0 1 0,0-1 0,0 1 0,-1-1 0,0 1 1,1 5-1,-1-6 83,0 0 0,0 0 0,0 0-1,0 0 1,0 1 0,-1-1 0,0 0 0,1 0 0,-1 0 0,0 0 0,0 0 0,-3 4 0,2-5-11,-1 0 1,1 0-1,0 0 1,-1 0 0,1-1-1,-1 0 1,0 1-1,1-1 1,-1 0 0,0 0-1,0 0 1,-5 0-1,-124 28-626,107-25-1098,-39 0 0,38-4-244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6:38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 2601,'0'0'7921,"115"-20"-7657,-82 20-168,0 0-96,11 0-336,-3 0-1160,-12 3-2801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6:54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0 190 384,'0'0'12855,"5"-17"-12819,28-18-18,-15 16-27,-1-1 1,0 0 0,22-37 0,-38 55-18,0 1 8,-1-1 0,1 1-1,-1 0 1,1 0 0,0-1-1,0 1 1,0 0 0,0 0-1,0 0 1,0 0 0,0 0-1,0 0 1,0 0 0,0 0-1,0 0 1,2 0 0,-2 1 0,-1 18-1485,17 54 1428,-12-56 5,-1 1-1,0 0 0,-1 0 0,0 21 0,1 85-626,-4-122 531,15-6-5864,-4-4 3334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6:55.4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67 2513,'0'0'2571,"2"7"-2253,1 5-306,1-1-1,0 0 0,1 0 0,0 0 0,0-1 0,1 1 0,12 14 0,-15-21-14,1 1 0,0-1 0,0 0 0,0 0 0,1 0 0,-1-1 0,1 1 0,0-1 0,0 0-1,0-1 1,1 1 0,-1-1 0,0 0 0,1-1 0,0 1 0,-1-1 0,1 0 0,11 0 0,-15-1 47,0 0 0,1-1 1,-1 1-1,0-1 0,1 0 0,-1 0 0,0 0 0,0 0 0,0 0 1,0 0-1,0 0 0,0-1 0,0 1 0,-1-1 0,1 0 0,0 1 1,-1-1-1,1 0 0,-1 0 0,0 0 0,0 0 0,1 0 0,-1 0 0,0 0 1,-1 0-1,1-1 0,0 1 0,-1 0 0,1-1 0,-1-3 0,3-11 423,-1 0 0,-1 0 0,0-19 0,-2 25-347,1 8-53,0 0 1,-1 0-1,1 0 1,-1 0-1,0 0 1,0 0-1,0 0 1,0 0-1,0 1 1,-1-1-1,1 0 1,-1 1-1,0-1 1,0 1-1,0 0 1,0-1-1,0 1 1,-1 0-1,1 0 1,-1 1-1,1-1 1,-4-2-1,0 1-52,1 0 0,-1 1 0,0 0 0,0-1 0,0 2 0,0-1 0,-1 1-1,1 0 1,-12-1 0,14 3-169,0-1 0,0 1 0,0-1-1,0 1 1,0 0 0,0 0 0,0 1 0,1-1 0,-1 1-1,0 0 1,1 0 0,-1 0 0,1 1 0,-1-1-1,1 1 1,0-1 0,-5 7 0,-21 16-3960,22-21 1825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6:56.0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4425,'0'0'7434,"11"0"-11787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6:57.7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21 2697,'0'0'6960,"0"-1"-6807,0 1 0,0-1 1,-1 0-1,1 0 0,0 1 0,0-1 1,-1 0-1,1 0 0,0 1 1,-1-1-1,1 0 0,-1 1 1,1-1-1,-1 0 0,1 1 0,-1-1 1,0 0-1,-74-6 272,68 7-420,3 0-19,0 0 1,0 0 0,0 0 0,0 1-1,0-1 1,1 1 0,-9 2-1,11-2 0,0 0 0,0 0 0,0 0 0,-1 0-1,1 0 1,0 0 0,0 0 0,0 0 0,1 0 0,-1 0-1,0 1 1,0-1 0,1 0 0,-1 1 0,1-1-1,-1 1 1,1-1 0,-1 1 0,1-1 0,0 0 0,0 1-1,0-1 1,0 1 0,0-1 0,0 3 0,-1 17-209,1-14 40,-1 0 0,1 0 0,0 1 0,3 11 0,-3-18 142,1 0-1,0 0 1,-1 0-1,1 0 1,0 0-1,0 0 1,0-1-1,0 1 1,0 0-1,0 0 1,0-1 0,0 1-1,0 0 1,0-1-1,0 1 1,0-1-1,1 0 1,-1 1-1,0-1 1,0 0-1,0 0 1,1 1-1,-1-1 1,2 0 0,36 0-247,-28-1 278,-7 1 22,1-1 0,-1 0 0,0 0 0,0 0-1,1 0 1,-1-1 0,0 0 0,-1 0-1,1 0 1,0 0 0,0 0 0,-1-1-1,1 0 1,-1 0 0,0 0 0,0 0-1,5-7 1,-2 3 65,-1 0-1,0 0 1,-1-1 0,0 0-1,0 0 1,-1 0 0,1 0-1,1-11 1,-7 58-331,3 58-1,1-23-15,-2-73 275,-1 1 1,1-1-1,0 0 0,-1 1 1,1-1-1,-1 0 0,1 0 1,-1 1-1,1-1 0,-1 0 1,0 0-1,0 0 0,0 0 0,1 0 1,-1 0-1,0 0 0,0 0 1,0 0-1,-1-1 0,1 1 1,0 0-1,0-1 0,0 1 1,-1-1-1,1 1 0,0-1 0,0 1 1,-2-1-1,-41 7 274,39-7-253,-108 4 247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26:58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4 2897,'0'0'6828,"-31"-3"-5344,23 2-1473,-1 1 0,0 1-1,1 0 1,-1 0 0,1 1-1,-1 0 1,1 0 0,-14 6 0,19-6-37,0-1-1,0 1 1,1 0 0,-1 1 0,0-1 0,1 0 0,-1 1 0,1-1 0,0 1 0,0 0-1,0 0 1,0 0 0,1 0 0,-1 0 0,1 0 0,0 0 0,0 0 0,0 1 0,0-1-1,0 0 1,1 1 0,-1-1 0,1 1 0,0 6 0,0-9-75,0 1 0,0 0 0,-1 0 0,1 0-1,1 0 1,-1 0 0,0 0 0,0 0 0,1-1 0,-1 1 0,1 0 0,-1 0 0,1 0 0,0-1-1,0 1 1,0 0 0,0-1 0,0 1 0,0-1 0,3 4 0,0-4 16,-1 0 0,1 0 0,0 0-1,0 0 1,0 0 0,0-1 0,0 1 0,0-1 0,7-1 0,-8 1 112,0 0 0,0-1 0,0 1 0,0-1 1,0 1-1,0-1 0,0 0 0,0 0 0,0 0 0,-1-1 0,1 1 0,0-1 1,-1 1-1,1-1 0,2-3 0,28-36 419,-21 25-248,-12 16-189,0 0 0,0 0 0,0 0 0,0 0 0,0-1 0,0 1 0,0 0 0,0 0 0,0 0 0,0 0 0,0 0 0,0 0 0,1 0 0,-1-1 0,0 1 0,0 0 0,0 0 0,0 0 0,0 0 0,0 0 0,1 0 0,-1 0 0,0 0 0,0 0 0,0 0 0,0 0 0,0 0 0,1 0 0,-1 0 0,0 0 0,0 0 0,0 0 0,0 0 0,0 0 0,1 0 0,-1 0 0,0 0 0,0 0 0,0 0 0,0 0 0,0 0 0,0 0 0,1 0 0,-1 0 0,0 0 0,0 0 0,0 1 1,0-1-1,0 0 0,0 0 0,0 0 0,1 0 0,-1 0 0,0 0 0,0 0 0,0 1 0,0-1 0,0 0 0,4 16 185,0 36-269,-3-27 101,0-16-28,12 202 317,-13-211-285,0 1-1,-1 0 0,1 0 0,0-1 0,-1 1 0,1 0 0,0-1 0,-1 1 0,1-1 0,-1 1 0,1 0 0,-1-1 0,1 1 1,-1-1-1,1 1 0,-1-1 0,1 0 0,-1 1 0,0-1 0,1 0 0,-1 1 0,0-1 0,1 0 0,-1 0 0,0 1 1,0-1-1,1 0 0,-1 0 0,0 0 0,0 0 0,1 0 0,-2 0 0,-32 0 506,24-1-407,1 1-140,-1 0-1,1 0 1,0-1 0,0 0-1,0-1 1,0 0-1,-12-4 1,-12-15-4431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1:28.5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9010,'0'0'1880,"41"0"-9657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0:53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1298 226 160,'0'0'8675,"-4"-20"-8476,-5 10-193,0 1 0,-1 1 0,0-1 0,0 2 1,-1-1-1,0 2 0,-13-7 0,-85-32-23,69 33-43,-51-10-1,-29-8 70,99 25-21,1 1 0,-1 0 0,-24 0 0,-1 0 3,24 1-107,-1 1 0,1 1-1,-36 3 1,51 0 89,1 1 0,-1-1-1,0 1 1,1 0 0,-1 0-1,1 1 1,-6 4 0,-27 14-27,20-14-30,1 2-1,0 0 0,0 1 0,1 1 1,0 0-1,1 2 0,1 0 1,0 0-1,1 2 0,0-1 0,2 2 1,-17 26-1,7-9 9,-2 0 37,2 1 0,2 1-1,1 1 1,-20 54 0,21-36-57,3-12 76,-17 87 0,3 190-14,27 4 20,2-195 30,4-82-11,1-1 1,3 0-1,24 85 1,-22-94-7,7 20-7,2-1 1,3 0-1,2-2 0,40 65 0,-49-95 6,0 0 0,2-2-1,22 24 1,-23-30 13,1 0-1,1-1 1,1-1 0,0-1-1,28 14 1,-5-6 26,73 26 1,-82-37-5,1-2 0,1-1 0,-1-2 0,1-1 0,57-1 0,-88-3-15,0-1 0,0 1 0,0-1 0,-1 0 0,1 0 0,0-1 0,0 1 0,-1-1 0,1 0 0,-1 0-1,5-3 1,38-33 65,-14 11-63,-7 5 3,0 0 0,-2-1 1,0-1-1,-2-2 0,-1 0 0,28-46 1,-34 42 13,0 0 0,-2-1 0,-1 0 0,-2-1 0,7-41 0,-2-10-10,-9 55-14,0-1 1,-3 1-1,0-1 1,-4-47-1,1 18-1,1 29-11,-7-357 78,-10 235-57,-3 49-28,-4-55-4,5 16 1,14 108 13,1 9 1,-1 1 1,-1 0-1,-13-33 0,-1-24-5,9 48-20,7 22-19,1-1 1,-2 0-1,-8-14 1,-10-19-137,18 32-116,-1 0 0,0 0 0,-15-19 0,18 29 86,0 0 0,1 0-1,-1 0 1,-1 0 0,1 1 0,0-1 0,0 1 0,-1 0 0,1 0 0,0 0 0,-1 1 0,1-1 0,-1 1 0,1-1 0,-1 1 0,-5 1 0,-11-1-1260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1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124 0 656,'0'0'6423,"-22"19"-5492,10 1-937,1 0 1,1 0 0,1 0-1,1 2 1,-8 32 0,-15 115-27,27-114-22,3 76 1,2-59 8,0-70-94,-1 0 0,0 0 0,1 0 0,-1-1 1,1 1-1,-1 0 0,1 0 0,0-1 1,0 1-1,0 0 0,0-1 0,0 1 0,0-1 1,0 1-1,1-1 0,-1 1 0,0-1 0,1 0 1,-1 0-1,1 0 0,0 0 0,-1 0 0,1 0 1,0 0-1,-1 0 0,3 0 0,9 0-1450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1:28.5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9010,'0'0'1880,"41"0"-9657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0:53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1298 226 160,'0'0'8675,"-4"-20"-8476,-5 10-193,0 1 0,-1 1 0,0-1 0,0 2 1,-1-1-1,0 2 0,-13-7 0,-85-32-23,69 33-43,-51-10-1,-29-8 70,99 25-21,1 1 0,-1 0 0,-24 0 0,-1 0 3,24 1-107,-1 1 0,1 1-1,-36 3 1,51 0 89,1 1 0,-1-1-1,0 1 1,1 0 0,-1 0-1,1 1 1,-6 4 0,-27 14-27,20-14-30,1 2-1,0 0 0,0 1 0,1 1 1,0 0-1,1 2 0,1 0 1,0 0-1,1 2 0,0-1 0,2 2 1,-17 26-1,7-9 9,-2 0 37,2 1 0,2 1-1,1 1 1,-20 54 0,21-36-57,3-12 76,-17 87 0,3 190-14,27 4 20,2-195 30,4-82-11,1-1 1,3 0-1,24 85 1,-22-94-7,7 20-7,2-1 1,3 0-1,2-2 0,40 65 0,-49-95 6,0 0 0,2-2-1,22 24 1,-23-30 13,1 0-1,1-1 1,1-1 0,0-1-1,28 14 1,-5-6 26,73 26 1,-82-37-5,1-2 0,1-1 0,-1-2 0,1-1 0,57-1 0,-88-3-15,0-1 0,0 1 0,0-1 0,-1 0 0,1 0 0,0-1 0,0 1 0,-1-1 0,1 0 0,-1 0-1,5-3 1,38-33 65,-14 11-63,-7 5 3,0 0 0,-2-1 1,0-1-1,-2-2 0,-1 0 0,28-46 1,-34 42 13,0 0 0,-2-1 0,-1 0 0,-2-1 0,7-41 0,-2-10-10,-9 55-14,0-1 1,-3 1-1,0-1 1,-4-47-1,1 18-1,1 29-11,-7-357 78,-10 235-57,-3 49-28,-4-55-4,5 16 1,14 108 13,1 9 1,-1 1 1,-1 0-1,-13-33 0,-1-24-5,9 48-20,7 22-19,1-1 1,-2 0-1,-8-14 1,-10-19-137,18 32-116,-1 0 0,0 0 0,-15-19 0,18 29 86,0 0 0,1 0-1,-1 0 1,-1 0 0,1 1 0,0-1 0,0 1 0,-1 0 0,1 0 0,0 0 0,-1 1 0,1-1 0,-1 1 0,1-1 0,-1 1 0,-5 1 0,-11-1-1260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1:18.6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9 472,'0'0'2905,"0"0"-2776,0 0 0,0-1 0,0 1-1,0-1 1,0 1 0,1 0 0,-1-1 0,0 1 0,0 0 0,0-1 0,0 1 0,0-1 0,2-1 774,-2 2-774,1 0-1,-1 0 1,0-1 0,1 1 0,-1 0 0,0 0 0,1 0 0,-1 0 0,1 0 0,-1-1 0,0 1 0,1 0 0,-1 0 0,1 0 0,5 1-132,0-1 1,0 1-1,0 1 1,0-1 0,0 1-1,-1 0 1,1 0 0,6 5-1,48 28-16,-37-20 13,57 35 2,-4 3-1,-1 4 1,105 102 0,-9 27-30,2 3-31,-129-145 53,1-3-1,57 39 1,-94-74-71,0 0 0,0-1 0,0 0 0,1 0 1,0-1-1,0 0 0,0-1 0,1 0 0,-1 0 1,1-1-1,16 2 0,-24-4-120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1:19.4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0 544,'0'0'2878,"2"13"-2745,15 9 34,1 0 1,21 19-1,12 15-48,47 45 74,-67-71-87,0 1-1,31 43 0,-10 6 167,-51-79-233,0-1-1,-1 1 1,1 0-1,-1 0 1,0 0 0,1-1-1,-1 1 1,0 0-1,0 0 1,1 0-1,-1 0 1,0 0 0,0 0-1,0 0 1,0-1-1,0 1 1,0 0-1,0 0 1,0 0 0,-1 0-1,1 0 1,0 0-1,0 0 1,-1-1-1,1 1 1,-1 0 0,1 0-1,-1 0 1,1-1-1,-1 1 1,1 0 0,-1 0-1,0-1 1,1 1-1,-1-1 1,0 1-1,1-1 1,-1 1 0,0-1-1,-1 1 1,-41 16 493,30-12-439,-61 22 150,12-6-210,2 3 0,-78 44 0,134-66-56,0 0 0,0 1 0,1-1 0,-1 1-1,1 0 1,0 0 0,0 1 0,0-1 0,0 0 0,0 1 0,-3 5 0,5-5-319,0-1-1,0 1 0,-1-1 0,2 1 1,-1-1-1,0 1 0,1-1 1,0 7-1,0-3-2242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1:20.9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212 226 3577,'0'0'2888,"30"2"-3126,18 35 262,-27-19-11,1-2-1,25 14 1,-39-25 15,0-1-1,1 0 1,0-1 0,0 0 0,0 0 0,0-1-1,1 0 1,-1-1 0,17 1 0,-22-2-3,-1 0 0,1 0 0,-1 0 0,1-1 0,-1 1 0,1-1 0,-1 0 0,0 0 0,0 0-1,1-1 1,-1 1 0,0-1 0,0 1 0,0-1 0,0 0 0,-1 0 0,1-1 0,0 1 0,-1-1 0,0 1 0,1-1 0,-1 0 0,0 1 0,0-1 0,-1 0 0,1 0 0,-1-1 0,1 1 0,-1 0 0,0 0 0,0-1 0,0-3 0,2-5 42,-1-1 0,0 1-1,-1-1 1,-1 1 0,-1-21 0,1 27-61,-1 1 1,0-1-1,0 1 0,0-1 1,0 0-1,-1 1 0,0 0 1,0-1-1,-1 1 0,0 0 1,0 0-1,0 1 0,0-1 1,-6-6-1,-5-1-3,-1 0 0,1 2 1,-2 0-1,0 0 0,0 2 0,0 0 0,-1 0 0,0 2 1,-1 0-1,1 1 0,-1 1 0,0 1 0,0 0 0,0 1 1,-19 1-1,26 1-4,6-1-3,1 1 0,-1-1 0,1 1-1,0 1 1,-1-1 0,1 0 0,-1 1 0,1 0 0,0 0 0,0 0 0,-1 1 0,1 0 0,0-1 0,0 1-1,0 1 1,1-1 0,-1 1 0,0-1 0,-4 6 0,0 1-11,1-1 1,0 2-1,1-1 0,0 1 0,0 0 1,1 0-1,0 1 0,1 0 0,0-1 1,1 1-1,0 1 0,-1 14 1,-1 9-54,3 0 0,2 61 0,1-84 35,1 0 0,1-1 0,0 0-1,0 1 1,1-1 0,0 0 0,1-1 0,0 1 0,1-1-1,9 12 1,12 15 9,39 42 1,-51-61 38,11 10-7,-2 2 0,-1 1 0,28 50-1,-43-64 4,0 0-1,-1 0 0,-1 1 0,0 0 0,-1 0 0,-2 0 1,1 0-1,-2 1 0,0 23 0,-3-35 10,0 0 0,0 0 1,0 0-1,-1 0 0,0 0 0,-1-1 0,1 1 0,-1-1 0,-1 1 0,1-1 1,-1 0-1,0 0 0,-1 0 0,1-1 0,-8 8 0,-10 7 42,-1 0 0,-33 22 0,42-32-59,-16 12 8,-41 22 0,62-39 4,-1 0 0,0-1 1,0 0-1,0 0 0,0-1 0,-1-1 0,1 0 0,-1 0 0,-12 0 0,22-2-21,0 0 1,0 0-1,0 0 0,-1 0 0,1 0 0,0 0 0,0-1 0,0 1 0,-1 0 0,1-1 0,0 1 0,0-1 1,0 1-1,0-1 0,0 1 0,0-1 0,0 0 0,0 1 0,0-1 0,0 0 0,0 0 0,1 0 0,-1 0 1,0 0-1,0 0 0,1 0 0,-2-2 0,1-2-147,0 1 0,0-1-1,0 0 1,1 0 0,-1 0 0,2-5 0,-2-3-366,1-35-1460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1:23.6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 2 176,'0'0'6923,"1"0"-6883,-1-1 0,0 1 0,1 0 0,-1 0 0,0 0 0,1 0 0,-1 0 0,1 0 0,-1 0 1,0 0-1,1 0 0,-1 0 0,1 0 0,-1 0 0,0 0 0,1 0 0,-1 0 0,1 0 0,-1 0 0,0 0 0,1 0 0,-1 1 0,0-1 1,1 0-1,-1 0 0,0 1 0,1-1 0,-1 0 0,0 0 0,1 1 0,-1-1 0,0 0 0,0 1 0,1-1 0,-1 0 0,0 1 0,0-1 1,0 0-1,0 1 0,1-1 0,-1 1 0,0-1 0,0 18-176,0 0 1,-1-1 0,-1 1-1,-1-1 1,0 1-1,-8 20 1,-76 184-3813,40-124 814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1:24.8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316 87 3569,'0'0'3893,"-10"-10"-3476,-32-29-61,37 34-290,0 2 1,1-1-1,-2 1 0,1 0 0,0 0 1,-1 0-1,1 0 0,-1 1 0,0 0 0,1 1 1,-1-1-1,0 1 0,0 0 0,0 0 1,0 1-1,0 0 0,-1 0 0,1 0 1,-7 2-1,-14-1-87,23 0 10,0 0 0,0 0 0,0 1 0,0-1 0,0 1 0,0 0 0,1 0 0,-1 0 0,1 0 0,-1 1 0,1-1 0,0 1 0,0 0 0,0 0 0,0 0 0,1 1 0,-1-1 0,1 1 0,0-1 0,0 1 0,-2 4 0,-3 6-68,0 0 1,1 0-1,1 1 0,-6 22 0,7-17-166,2-1 1,0 1-1,1 0 0,4 36 0,-3-54 205,0 0 0,0-1 0,1 1 0,-1 0 0,1-1 0,-1 1 0,1-1 0,0 1 0,0-1 0,-1 1 0,1-1 0,0 0 0,0 1 0,0-1 0,1 0 0,-1 0 0,0 0 0,0 0 0,1 0 0,2 2 0,-1-1-1,1-1 0,-1 0 0,1 1 0,-1-1 1,1-1-1,0 1 0,-1 0 0,1-1 0,5 0 1,-4 0 46,0 0 1,0 0-1,1-1 1,-1 1-1,0-1 1,0-1-1,0 1 1,0-1-1,-1 0 1,1 0-1,0 0 1,-1 0-1,1-1 1,4-4-1,0-3 110,0-1-1,0 0 1,-1 0 0,-1-1 0,0 0-1,0 0 1,-1-1 0,-1 0-1,0 0 1,-1 0 0,0-1 0,-1 0-1,-1 1 1,0-1 0,-1 0-1,0-15 1,-1 29-36,3 22-587,9 0 155,0-1 0,2-1 0,1 0 0,0-1 0,2-1 0,28 26 0,-12-20-1314,-5-7-784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1:25.3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3873,'0'0'985,"0"16"-865,17 185 242,-13-165-326,5 27 59,-6-55-126,-1 4-202,2-1 1,-1 0-1,1 0 0,1 0 0,0-1 1,1 1-1,12 17 0,-12-18-1561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1:25.6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2833,'0'0'2416,"-1"21"-2353,-2 221-135,4-229-174,1 0 1,0 0-1,0-1 1,2 1-1,-1-1 1,2 1-1,-1-1 1,2-1-1,0 1 1,0-1-1,1 0 1,15 18-1,-13-21-1322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1:26.2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0 138 2473,'0'0'1973,"25"-6"-1711,81-19-82,-86 22-165,0 0 1,-1 1-1,1 1 1,37 2-1,-9 1-70,361 1 554,-407-6-320,-1-1 0,0 0 1,0 0-1,0 0 0,-1 0 0,1 0 0,-1 0 0,0 1 1,-1-8-1,1 10-134,1-8-34,-4-20 1132,2 28-1113,0 0 0,0 0 0,1 0 0,-1 0 0,0 0-1,0 0 1,0 1 0,0-1 0,0 0 0,0 0 0,0 1 0,0-1 0,0 1 0,0-1 0,0 1 0,0-1 0,-1 1 0,1 0 0,0-1 0,0 1 0,-3 0 0,-10-2-8,0 0 0,0 1 0,-1 1 0,1 0 0,0 1 0,0 0-1,-19 5 1,25-4-33,0 1 0,0 0-1,0 0 1,0 1 0,1 0 0,-1 1-1,1 0 1,0 0 0,0 0 0,1 1-1,-1 0 1,1 0 0,-5 8 0,6-7-26,1 0 0,-1 1 0,2-1 0,-1 1 0,1 0 0,0 0 0,1 0 0,0 1 0,0-1 0,1 0 0,0 1 1,0-1-1,1 1 0,0 0 0,2 14 0,-1-21 5,-1 0 0,1 1 0,0-1 0,0 0 1,0 1-1,0-1 0,0 0 0,0 0 0,0 0 1,1 0-1,-1 0 0,1 0 0,0-1 0,-1 1 0,1 0 1,0-1-1,0 1 0,0-1 0,0 0 0,0 1 0,4 0 1,5 2-147,0 0 0,0 0 0,15 2 1,-22-5 132,27 5-175,1-2 1,-1-2 0,50-1 0,-47-1 46,93-1-889,-9-1-647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2.1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13 1168,'0'0'4705,"0"49"-3183,0-45-1523,0 87 89,-13 98 1,12-106 478,1-122-658,1 0 1,13-71-1,-11 95-22,1 1-1,0 0 0,1 0 0,0 0 0,2 1 1,-1-1-1,2 1 0,0 1 0,0 0 1,17-20-1,-18 26-40,-1-1 1,1 0-1,0 1 1,0 1 0,1-1-1,0 1 1,0 0-1,0 1 1,1 0-1,-1 0 1,1 1 0,0 0-1,0 1 1,0 0-1,0 0 1,0 1-1,1 0 1,13 0-1,-21 1-220,-2 6-1041,0 1-191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1:27.2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87 3793,'0'0'2455,"2"-7"-2362,-2 7-96,0 0 0,0 0 0,0 0 0,0 0-1,0 0 1,0 0 0,0 1 0,0-1 0,0 0 0,0 0-1,0 0 1,0 0 0,0 0 0,0 0 0,1 0 0,-1 0-1,0 0 1,0 0 0,0 0 0,0 0 0,0 0 0,0 0-1,0 0 1,0 0 0,0 0 0,0 0 0,0 0 0,1 0-1,-1 0 1,0 0 0,0 0 0,0 0 0,0 0 0,0 0-1,0 0 1,0 0 0,0 0 0,0 0 0,0 0-1,0 0 1,0-1 0,1 1 0,-1 0 0,0 0 0,23 74 58,3-1 1,61 120-1,-40-94 5,29 82 51,-63-158 837,-13-29 76,-2-41-788,-9-64-1,6 53-175,2-1-1,6-75 0,-2 119-73,0 7-28,0 0-1,1 0 1,0 0-1,0 0 1,1 0-1,0 1 1,0 0 0,1-1-1,0 1 1,0 0-1,1 1 1,0-1-1,0 1 1,0 0-1,1 0 1,0 1-1,10-8 1,9-6-710,1 2 1,56-29 0,-76 44 618,68-36-2218,1 1-1282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1:28.1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5593,'0'0'856,"24"203"-1328,-20-117 536,6 12 16,-3 6-80,6 7 8,-2 3-8,2-1 0,-6-2-168,-4 33-536,1-30-904,-4-25-1057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1:28.5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9010,'0'0'1880,"41"0"-9657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32:04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18 406 2497,'0'0'3960,"0"-1"-3751,-1 1 1,0 0-1,0 0 0,0 0 0,1 0 0,-1 0 0,0 0 0,0 0 0,0 0 0,1 1 0,-1-1 0,0 0 1,0 0-1,1 1 0,-1-1 0,0 0 0,0 1 0,1-1 0,-1 1 0,0-1 0,1 1 0,-1 0 0,4 8-208,0-1 0,0 0 0,1 0 0,1 0 0,-1 0-1,8 8 1,8 16 3,-18-28 4,14 18-15,-15-22 11,0 1 1,-1-1-1,1 0 1,0 1-1,0-1 1,0 0-1,-1 0 1,1 1-1,0-1 1,0 0-1,0 0 1,0 0-1,0 0 1,-1 0-1,1 0 1,0 0-1,0 0 1,0-1-1,0 1 1,-1 0-1,1 0 1,0-1-1,0 1 1,0 0-1,-1-1 1,1 1-1,0-1 1,-1 1-1,1-1 1,0 1-1,-1-1 1,1 0-1,-1 1 1,2-2-1,13-18 68,0 0-1,-1-1 0,-1 0 0,-2-1 0,13-29 0,5-9-59,87-141-1094,-80 142-659,-4 7-2732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32:05.9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1 342 5961,'0'0'4304,"0"0"-4232,1 0 1,-1 0 0,1-1-1,0 1 1,-1 0-1,1 0 1,-1 0-1,1 0 1,0 0-1,-1 1 1,1-1-1,-1 0 1,1 0 0,-1 0-1,1 0 1,0 1-1,-1-1 1,1 0-1,0 1 1,19 38-67,-14-24-6,2-1 0,-1 0 0,1 0 0,1-1 0,1 0 0,13 14 1,-22-26 0,0 0 0,0 0 0,0 0 0,1-1 0,-1 1 1,0-1-1,0 1 0,1-1 0,-1 1 0,0-1 0,1 0 1,-1 1-1,0-1 0,1 0 0,-1 0 0,1 0 1,-1 0-1,0 0 0,1-1 0,-1 1 0,0 0 0,1-1 1,-1 1-1,0 0 0,1-1 0,-1 0 0,0 1 1,0-1-1,0 0 0,0 0 0,2-1 0,31-31 131,276-352-2947,-250 311-1461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32:07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0 349 672,'1'-4'12628,"4"23"-12628,2 0 0,0-1-1,1 0 1,1-1 0,22 32 0,-18-27 0,-11-19-9,0 0 1,0 0-1,0 0 0,0-1 1,1 1-1,-1-1 1,1 1-1,-1-1 0,1 0 1,0 0-1,0 0 0,0 0 1,0-1-1,0 1 1,0-1-1,1 0 0,-1 0 1,0 0-1,1 0 0,-1-1 1,1 1-1,-1-1 1,1 0-1,-1 0 0,1 0 1,-1 0-1,1-1 0,-1 1 1,1-1-1,-1 0 1,0 0-1,1 0 0,-1 0 1,0-1-1,0 0 1,0 1-1,0-1 0,0 0 1,0 0-1,3-4 0,24-20-44,-2-2 0,42-51-1,40-67-514,-100 132 495,73-106-1385,-13 9-2130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0:32:17.8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442 132 2064,'-1'12'10467,"-2"-21"-10462,0 1 1,-1 0-1,0 0 1,0 1 0,-1-1-1,0 1 1,-1 0-1,1 0 1,-1 1 0,-1 0-1,1 0 1,-1 0-1,0 1 1,0 0 0,-1 0-1,1 0 1,-1 1-1,0 1 1,0-1-1,-17-3 1,5 2-69,0 2 1,0 0-1,0 2 1,0 0-1,-28 3 0,1-1 83,45-1-22,0 0 0,-1 1 0,1-1 1,-1 1-1,1 0 0,0 0 0,0 0 0,-1 0 0,1 0 1,0 0-1,0 1 0,0-1 0,0 1 0,0-1 0,0 1 0,1 0 1,-1 0-1,-2 3 0,-24 42-63,20-33 60,4-5-33,0 0 1,1 0 0,0 0-1,0 1 1,1-1 0,0 1 0,-1 17-1,4 74-152,0-45 154,-1-41 31,0-1 0,0 1 0,1 0 0,1 0-1,1-1 1,0 1 0,1-1 0,0 0 0,9 18-1,-9-23-30,2 1-1,-1-1 0,1 1 1,0-2-1,1 1 0,0-1 0,0 0 1,1 0-1,11 9 0,-12-13 7,0 1 0,1-1 0,-1 0 0,1-1 0,0 1-1,0-2 1,0 1 0,0-1 0,0 0 0,0-1 0,1 0 0,14 0 0,32 0-26,67-2-943,-115-1 950,0 1 0,1-1 0,-1-1 0,0 1 1,0-1-1,0-1 0,-1 1 0,1-1 0,-1 0 0,0-1 0,0 1 1,0-1-1,-1 0 0,8-9 0,-3 2 64,0 0-1,0-1 1,-1 0-1,-1-1 1,12-27-1,-14 23 2,0 1 0,-2-1-1,0 0 1,-1-1 0,1-27-1,-5-93 89,1 133-123,-1 1 0,1-1 0,-1 1 0,-1 0 1,1-1-1,-1 1 0,0 0 0,0 0 0,0 0 1,-1 0-1,0 0 0,0 1 0,0-1 0,0 1 1,-1 0-1,1 0 0,-1 0 0,0 0 0,-1 0 1,1 1-1,-1 0 0,-7-4 0,-4-1-319,0 1 0,0 1-1,-1 1 1,0 1 0,0 0-1,-18-2 1,-19-1-1321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02.6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24 96,'0'0'1099,"-19"-10"4373,345 10-5288,-325 0-184,33 1 31,57-8 0,-66 3-31,1 2 0,-1 1 0,43 3 0,-6 0 0,65-2 1130,-125 0-1046,-2 1-209,0 0 5,0 0-1,-1 0 1,1 0-1,0 0 1,-1 0-1,1 0 0,-1 0 1,1 0-1,-1 0 1,1 0-1,-1 0 1,0 0-1,1-1 0,-1 1 1,0 0-1,1 0 1,-1-1-1,0 1 1,0-1-1,-2 2 0,1 0-244,-23 13-2051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05.1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 56,'0'0'8999,"8"0"-9163,208-12 74,-147 12 36,235-6-107,213 1-482,-294 7 542,194 4-655,-417-5 637,1-1 1,-1 1-1,1 0 1,-1 0-1,1-1 1,-1 1-1,0 0 1,1 0-1,-1 0 1,0-1-1,0 1 1,1 0-1,-1 0 1,0 0-1,0 0 1,0 0-1,0 0 1,0-1-1,0 1 1,0 0-1,-1 0 1,1 1-1,0 2-730,0 3-854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06.8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253 1 544,'-5'0'5923,"-21"1"-5903,-2 11 20,1 1 0,-38 25 0,-26 12-6,91-50-42,-1 0-1,1 0 1,-1 0-1,1 0 1,-1 0-1,1 0 1,-1 1-1,1-1 1,-1 0-1,1 0 1,-1 1-1,1-1 1,0 0-1,-1 1 1,1-1-1,-1 1 0,1-1 1,0 0-1,-1 1 1,1-1-1,0 1 1,0-1-1,-1 1 1,1-1-1,0 1 1,0-1-1,0 1 1,0-1-1,-1 1 1,1-1-1,0 1 1,0-1-1,0 1 1,0 0-1,0-1 1,0 1-1,0-1 0,1 1 1,-1-1-1,0 1 1,0-1-1,0 1 1,0-1-1,1 1 1,-1-1-1,0 1 1,1-1-1,-1 1 1,0-1-1,1 0 1,-1 1-1,0-1 1,1 1-1,-1-1 1,1 0-1,-1 0 1,1 1-1,-1-1 0,0 0 1,1 0-1,0 1 1,44 22 103,-27-15-126,111 48 164,-92-41-99,-26-11 76,-1-1 1,0-1-1,1 0 0,-1 0 1,1-1-1,-1 0 1,14-1-1,-24 15-2203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2.7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1064,'0'0'5916,"19"0"-5837,106 0-713,-41 0-3366,-76 0 2687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08.7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370 0 328,'0'0'5876,"-30"1"-3750,-10 18-2160,1 2 0,-58 39 0,55-32-11,-75 37 1,117-65 43,0 0 0,0 0 0,0 0-1,-1 0 1,1 0 0,0 0 0,0 0 0,-1 0-1,1 0 1,0 0 0,0 1 0,0-1 0,-1 0 0,1 0-1,0 0 1,0 0 0,0 0 0,0 1 0,0-1-1,-1 0 1,1 0 0,0 0 0,0 1 0,0-1 0,0 0-1,0 0 1,0 0 0,0 1 0,0-1 0,0 0-1,0 0 1,0 1 0,0-1 0,0 0 0,0 0 0,0 0-1,0 1 1,0-1 0,0 0 0,0 0 0,0 1-1,0-1 1,0 0 0,0 0 0,0 0 0,0 1 0,0-1-1,0 0 1,1 0 0,-1 0 0,0 0 0,0 1-1,0-1 1,0 0 0,1 0 0,-1 0 0,0 0 0,0 0-1,0 1 1,1-1 0,-1 0 0,0 0 0,0 0-1,0 0 1,1 0 0,-1 0 0,0 0 0,1 0 0,28 11-10,38 2 28,0-5-2,130 8-42,-194-16-91,0 0 0,0 1 0,1-1 0,-1 1 0,0 0 0,0 0 0,0 0 0,0 0 0,4 2 0,18 16-4526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09.6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69 137 472,'0'0'4290,"-2"0"-4118,-1 0 0,0-1-1,1 1 1,-1 1 0,1-1-1,-1 0 1,1 1-1,-1-1 1,-2 2 0,1 1-183,1 1 0,0-1 0,0 1 0,0 0 0,0 0 0,1 0 0,0 0 0,0 1 1,0-1-1,0 1 0,1-1 0,-1 1 0,1 0 0,-1 7 0,0 9-116,-1 41 0,3-60 125,-1-1 0,1 1 0,0 0 0,0-1 0,0 1 0,1-1 0,-1 1 0,0 0 0,1-1 0,-1 1 0,1-1 0,-1 1 0,1-1 0,-1 1 0,1-1 0,0 1 0,0-1 0,0 0 0,0 0 0,0 1 0,0-1 0,0 0 0,0 0 0,1 0 0,1 1 0,1 0 21,1-1 1,-1 0-1,1 0 0,0-1 1,-1 1-1,1-1 1,8 0-1,-7 0 33,0 0 1,0-1 0,0 1-1,0-1 1,0 0-1,0-1 1,0 1-1,-1-1 1,1 0-1,0-1 1,-1 1-1,0-1 1,0 0-1,0 0 1,0-1-1,0 0 1,0 0-1,-1 0 1,0 0-1,0 0 1,0-1-1,-1 0 1,6-8-1,-2 2 20,0 1-1,-1-1 0,0-1 1,-1 1-1,0-1 1,-1 1-1,0-2 0,-1 1 1,0 0-1,-1 0 1,0-1-1,0-15 0,-2 13 43,0 9-71,0 0 0,0-1 1,0 1-1,-1-1 0,0 1 0,-3-12 1,3 17-79,0-1 0,0 0 0,0 1-1,0-1 1,0 1 0,0-1 0,0 1 0,-1-1 0,1 1 0,-1 0 0,1 0 0,-1 0 0,1 0 0,-1 0 0,0 0 0,0 0 0,1 0 0,-1 1 0,0-1-1,0 1 1,0-1 0,0 1 0,1 0 0,-1 0 0,0-1 0,0 1 0,-3 1 0,-2-1-279,2-1 45,0 1 0,0 0 0,1 0 0,-1 0 0,0 1 0,1-1 0,-1 1 0,0 0 0,1 1 0,-1-1 0,1 1 0,0 0 0,-1 0 0,1 0 0,-4 3 0,-13 14-1628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10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1 2537,'0'0'5177,"0"6"-5585,-3 9 400,-8 1 8,4 2-208,-3 0-105,0 4-511,0 9-216,0-4 24,6-5-472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10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34 360,'0'0'2113,"-14"14"-1975,-42 44-68,50-51-72,0-1 0,1 1-1,0 0 1,1 1 0,-1-1 0,1 1 0,1 0 0,-1 0 0,2 0 0,-1 0 0,1 1 0,0-1 0,1 1 0,0-1 0,0 1 0,1 0 0,0-1 0,1 11 0,-1-4 1,6-13 80,-1-1 0,0 0 0,1 0 0,-1-1 0,1 0 0,-1 0 0,8-1 0,-5 1 95,-4-1-96,0 1-1,0-1 0,1-1 0,-1 1 1,0 0-1,0-1 0,0 0 1,-1 0-1,1 0 0,0-1 0,-1 1 1,1-1-1,-1 1 0,0-1 0,0 0 1,4-5-1,-1 0 14,1 0 0,-2 0 0,1-1 0,-1 1-1,0-1 1,4-11 0,-5 6 158,-1-1-1,-1 0 1,0-1 0,0 1-1,-2 0 1,-1-18 0,1 10 120,0 21-379,0 1 0,0 0 0,0-1 0,0 1-1,-1 0 1,1-1 0,0 1 0,-1 0 0,1 0 0,-1 0 0,1-1 0,-1 1 0,0 0 0,1 0 0,-1 0-1,0 0 1,0 0 0,0 0 0,0 0 0,0 0 0,0 1 0,0-1 0,0 0 0,0 1 0,0-1-1,0 0 1,-1 1 0,1-1 0,0 1 0,0 0 0,0-1 0,-1 1 0,1 0 0,0 0 0,-1 0 0,1 0-1,0 0 1,-1 0 0,1 0 0,0 0 0,0 0 0,-1 1 0,-1 0 0,-3 0-256,0 0-1,0 1 1,1 0 0,-1 0-1,1 0 1,-1 1 0,1 0 0,-7 4-1,-18 23-1017,5 0-122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11.6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1 2561,'0'0'2256,"-2"3"-2821,-12 16 554,1 0 0,1 1 1,-18 41-1,30-60 11,0-1 1,0 0-1,0 1 1,1-1-1,-1 1 0,0-1 1,0 0-1,1 1 1,-1-1-1,0 0 1,1 1-1,-1-1 0,0 0 1,1 1-1,-1-1 1,0 0-1,1 0 1,-1 0-1,1 1 0,-1-1 1,1 0-1,-1 0 1,0 0-1,1 0 1,-1 0-1,1 0 0,-1 0 1,1 0-1,-1 0 1,1 0-1,-1 0 1,0 0-1,1 0 0,0 0 1,25 0 347,-21 0-288,30-2 280,-23 1-327,0 1 1,0 0 0,0 0-1,20 4 1,-30-3-33,0 0 1,0 0 0,0 0 0,0 0-1,0 0 1,0 0 0,0 1-1,0-1 1,-1 1 0,1 0-1,0-1 1,-1 1 0,0 0 0,1 0-1,-1 0 1,0 0 0,0 0-1,0 0 1,0 0 0,0 0-1,-1 1 1,1-1 0,-1 0 0,1 4-1,1 8-16,-1-1-1,0 1 1,-2 14 0,1-12 130,0-15-71,0 0 0,-1 0 0,1-1 1,0 1-1,-1 0 0,1 0 0,-1 0 1,1-1-1,-1 1 0,0 0 0,1-1 1,-1 1-1,1 0 0,-1-1 0,0 1 1,0-1-1,1 1 0,-1-1 0,0 0 1,0 1-1,0-1 0,1 1 0,-3-1 1,-25 8 468,21-6-395,-25 4 18,0-1 0,-1-1-1,-53-1 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12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34 904,'0'0'5665,"79"-18"-5513,-48 15-40,6-3-48,4 2-64,4 4-8,6-3-280,20 3-672,-13 0-392,-13 0-1393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13.2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 1 264,'0'0'4365,"-5"0"-3838,-2 0-369,3 0-117,-1 0 0,0-1 0,1 2 0,-1-1 0,0 1 0,1-1 1,-1 1-1,0 0 0,1 1 0,-1-1 0,1 1 0,0 0 0,-7 4 0,2 2-80,1 1 1,0 0-1,1 1 0,0-1 0,0 1 0,1 1 1,1-1-1,-1 1 0,2 0 0,-1 1 0,2-1 1,-1 1-1,2-1 0,0 1 0,0 0 0,1 0 1,0 0-1,1 0 0,0 0 0,3 13 0,-2-22 31,0-1 0,0 0 0,0 1 0,0-1 0,0 0-1,1 0 1,-1 0 0,1 0 0,0 0 0,-1-1 0,1 1-1,0 0 1,0-1 0,0 1 0,0-1 0,0 0 0,0 0-1,1 0 1,-1 0 0,0 0 0,1 0 0,-1 0 0,0-1-1,5 1 1,7 1 46,-1 0-1,1-1 0,15-1 1,-22 0-9,-1 1 18,1-2 1,-1 1-1,1-1 0,-1 0 0,1 0 1,-1 0-1,0-1 0,0 0 1,1-1-1,-1 1 0,-1-1 0,1 0 1,0-1-1,-1 1 0,1-1 1,-1 0-1,0 0 0,-1-1 0,1 0 1,-1 1-1,7-11 0,-7 10 14,-1 0 0,0 0 0,0-1 0,0 1 0,-1-1 1,1 1-1,-1-1 0,-1 0 0,1 0 0,0-6 0,1-61 803,-3 51-642,0 19-241,-1 0 0,1 1 0,0-1 0,-1 1 0,0 0 0,0-1 0,0 1 0,0-1 0,0 1-1,0 0 1,0 0 0,-1 0 0,1 0 0,-1 0 0,1 0 0,-1 0 0,0 0 0,0 0 0,0 1 0,0-1 0,0 1 0,0 0 0,0-1 0,-1 1 0,1 0 0,0 0 0,-1 1-1,1-1 1,-1 0 0,1 1 0,-1-1 0,1 1 0,-5 0 0,-2-1-451,0 0 0,0 1 0,0 1-1,-1-1 1,1 1 0,0 1 0,0 0 0,-11 3-1,-8 7-1728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14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388 1 392,'0'0'3098,"-19"6"-2978,-138 65 84,72-21-167,45-24 13,-46 20-1,99-43 538,-1 0 0,1 0 0,18 9 0,24 7-612,35 3 54,20 6-106,-41-1-2750,-55-21 773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14.8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1136,'0'0'5213,"-2"22"-4965,-13 23-128,11-37-199,0 1 0,1-1 0,1 1 0,-1 0 0,1 0 0,1 0 0,-1 12 0,2 35-2613,0-34 459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15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65 3409,'0'0'4857,"-4"-1"-4756,3 1-110,0 0 0,0 0 0,0 0 0,0 0 0,0 0 0,-1 0-1,1 0 1,0 0 0,0 0 0,0 0 0,0 1 0,0-1 0,0 1 0,0-1 0,0 1 0,0-1 0,0 1-1,0-1 1,0 1 0,-1 1 0,0 0-4,1 0 0,-1 0 1,1 0-1,0 0 0,0 0 0,-1 1 0,1-1 1,1 0-1,-1 1 0,-1 4 0,-3 24-334,0 0 1,2 1-1,2 44 0,1-74 308,0 0-1,0 0 1,1 1 0,-1-1-1,0 0 1,1 0 0,0 0-1,-1 0 1,1 0 0,0 1-1,0-1 1,0-1 0,0 1-1,1 0 1,-1 0 0,0 0-1,1-1 1,-1 1 0,1 0-1,0-1 1,0 1 0,-1-1-1,1 0 1,0 0 0,0 0-1,0 0 1,0 0 0,0 0-1,1 0 1,-1-1 0,4 1-1,5 1-48,1 0-1,-1-1 0,1-1 0,21-2 0,-30 2 105,1-1 1,0 0-1,0 0 1,-1 0-1,1 0 1,-1 0-1,1-1 0,-1 0 1,1 0-1,-1 0 1,0 0-1,0 0 1,0-1-1,0 1 0,0-1 1,-1 0-1,1 0 1,-1 0-1,0 0 1,0 0-1,0 0 0,0-1 1,0 1-1,-1-1 1,1 1-1,-1-1 1,0 0-1,1-6 0,2-12 340,-1 1 0,-1-1 0,-1-40-1,-1 45-28,0 12-297,0 1 0,-1 0 1,1 0-1,-1-1 0,0 1 1,0 0-1,-1 0 0,1 0 0,-1 0 1,1 0-1,-1 0 0,-1 0 1,1 1-1,0-1 0,-1 1 1,0-1-1,0 1 0,0 0 0,0 0 1,0 1-1,-1-1 0,1 0 1,-1 1-1,0 0 0,1 0 0,-8-3 1,5 3-191,0 1 0,0-1 0,0 1 0,0 0 0,0 0 0,0 1 0,0-1 0,-1 1 1,1 1-1,0-1 0,0 1 0,0 0 0,0 1 0,0-1 0,0 1 0,0 0 0,1 1 0,-8 4 0,-22 16-1917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3.0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65 0 864</inkml:trace>
  <inkml:trace contextRef="#ctx0" brushRef="#br0" timeOffset="1">65 0 864,'-64'120'6097,"70"-120"-6000,5 0-17,9 0 0,7 0 24,11 0-104,6 0-144,-3 0-385,24-12-543,-17-1-304,-7 1-320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16.1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10 197 2713,'0'0'5779,"-9"-3"-4876,16-5-903,1 1 0,-1 0 0,1 1-1,14-9 1,1-1 3,45-39 52,29-21 8,-93 73-72,-4 3-83,0 5-186,-1 1 213,0-1 0,0 1 1,-1-1-1,1 0 0,-1 1 0,-1-1 0,-4 8 1,-8 24 79,0 19-686,3 0 1,2 1 0,-5 109 0,15-111-725,-3-7-289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02.6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24 96,'0'0'1099,"-19"-10"4373,345 10-5288,-325 0-184,33 1 31,57-8 0,-66 3-31,1 2 0,-1 1 0,43 3 0,-6 0 0,65-2 1130,-125 0-1046,-2 1-209,0 0 5,0 0-1,-1 0 1,1 0-1,0 0 1,-1 0-1,1 0 0,-1 0 1,1 0-1,-1 0 1,1 0-1,-1 0 1,0 0-1,1-1 0,-1 1 1,0 0-1,1 0 1,-1-1-1,0 1 1,0-1-1,-2 2 0,1 0-244,-23 13-2051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05.1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 56,'0'0'8999,"8"0"-9163,208-12 74,-147 12 36,235-6-107,213 1-482,-294 7 542,194 4-655,-417-5 637,1-1 1,-1 1-1,1 0 1,-1 0-1,1-1 1,-1 1-1,0 0 1,1 0-1,-1 0 1,0-1-1,0 1 1,1 0-1,-1 0 1,0 0-1,0 0 1,0 0-1,0 0 1,0-1-1,0 1 1,0 0-1,-1 0 1,1 1-1,0 2-730,0 3-854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06.8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253 1 544,'-5'0'5923,"-21"1"-5903,-2 11 20,1 1 0,-38 25 0,-26 12-6,91-50-42,-1 0-1,1 0 1,-1 0-1,1 0 1,-1 0-1,1 0 1,-1 1-1,1-1 1,-1 0-1,1 0 1,-1 1-1,1-1 1,0 0-1,-1 1 1,1-1-1,-1 1 0,1-1 1,0 0-1,-1 1 1,1-1-1,0 1 1,0-1-1,-1 1 1,1-1-1,0 1 1,0-1-1,0 1 1,0-1-1,-1 1 1,1-1-1,0 1 1,0-1-1,0 1 1,0 0-1,0-1 1,0 1-1,0-1 0,1 1 1,-1-1-1,0 1 1,0-1-1,0 1 1,0-1-1,1 1 1,-1-1-1,0 1 1,1-1-1,-1 1 1,0-1-1,1 0 1,-1 1-1,0-1 1,1 1-1,-1-1 1,1 0-1,-1 0 1,1 1-1,-1-1 0,0 0 1,1 0-1,0 1 1,44 22 103,-27-15-126,111 48 164,-92-41-99,-26-11 76,-1-1 1,0-1-1,1 0 0,-1 0 1,1-1-1,-1 0 1,14-1-1,-24 15-2203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08.7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370 0 328,'0'0'5876,"-30"1"-3750,-10 18-2160,1 2 0,-58 39 0,55-32-11,-75 37 1,117-65 43,0 0 0,0 0 0,0 0-1,-1 0 1,1 0 0,0 0 0,0 0 0,-1 0-1,1 0 1,0 0 0,0 1 0,0-1 0,-1 0 0,1 0-1,0 0 1,0 0 0,0 0 0,0 1 0,0-1-1,-1 0 1,1 0 0,0 0 0,0 1 0,0-1 0,0 0-1,0 0 1,0 0 0,0 1 0,0-1 0,0 0-1,0 0 1,0 1 0,0-1 0,0 0 0,0 0 0,0 0-1,0 1 1,0-1 0,0 0 0,0 0 0,0 1-1,0-1 1,0 0 0,0 0 0,0 0 0,0 1 0,0-1-1,0 0 1,1 0 0,-1 0 0,0 0 0,0 1-1,0-1 1,0 0 0,1 0 0,-1 0 0,0 0 0,0 0-1,0 1 1,1-1 0,-1 0 0,0 0 0,0 0-1,0 0 1,1 0 0,-1 0 0,0 0 0,1 0 0,28 11-10,38 2 28,0-5-2,130 8-42,-194-16-91,0 0 0,0 1 0,1-1 0,-1 1 0,0 0 0,0 0 0,0 0 0,0 0 0,4 2 0,18 16-4526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09.6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69 137 472,'0'0'4290,"-2"0"-4118,-1 0 0,0-1-1,1 1 1,-1 1 0,1-1-1,-1 0 1,1 1-1,-1-1 1,-2 2 0,1 1-183,1 1 0,0-1 0,0 1 0,0 0 0,0 0 0,1 0 0,0 0 0,0 1 1,0-1-1,0 1 0,1-1 0,-1 1 0,1 0 0,-1 7 0,0 9-116,-1 41 0,3-60 125,-1-1 0,1 1 0,0 0 0,0-1 0,0 1 0,1-1 0,-1 1 0,0 0 0,1-1 0,-1 1 0,1-1 0,-1 1 0,1-1 0,-1 1 0,1-1 0,0 1 0,0-1 0,0 0 0,0 0 0,0 1 0,0-1 0,0 0 0,0 0 0,1 0 0,1 1 0,1 0 21,1-1 1,-1 0-1,1 0 0,0-1 1,-1 1-1,1-1 1,8 0-1,-7 0 33,0 0 1,0-1 0,0 1-1,0-1 1,0 0-1,0-1 1,0 1-1,-1-1 1,1 0-1,0-1 1,-1 1-1,0-1 1,0 0-1,0 0 1,0-1-1,0 0 1,0 0-1,-1 0 1,0 0-1,0 0 1,0-1-1,-1 0 1,6-8-1,-2 2 20,0 1-1,-1-1 0,0-1 1,-1 1-1,0-1 1,-1 1-1,0-2 0,-1 1 1,0 0-1,-1 0 1,0-1-1,0-15 0,-2 13 43,0 9-71,0 0 0,0-1 1,0 1-1,-1-1 0,0 1 0,-3-12 1,3 17-79,0-1 0,0 0 0,0 1-1,0-1 1,0 1 0,0-1 0,0 1 0,-1-1 0,1 1 0,-1 0 0,1 0 0,-1 0 0,1 0 0,-1 0 0,0 0 0,0 0 0,1 0 0,-1 1 0,0-1-1,0 1 1,0-1 0,0 1 0,1 0 0,-1 0 0,0-1 0,0 1 0,-3 1 0,-2-1-279,2-1 45,0 1 0,0 0 0,1 0 0,-1 0 0,0 1 0,1-1 0,-1 1 0,0 0 0,1 1 0,-1-1 0,1 1 0,0 0 0,-1 0 0,1 0 0,-4 3 0,-13 14-1628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10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1 2537,'0'0'5177,"0"6"-5585,-3 9 400,-8 1 8,4 2-208,-3 0-105,0 4-511,0 9-216,0-4 24,6-5-472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10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34 360,'0'0'2113,"-14"14"-1975,-42 44-68,50-51-72,0-1 0,1 1-1,0 0 1,1 1 0,-1-1 0,1 1 0,1 0 0,-1 0 0,2 0 0,-1 0 0,1 1 0,0-1 0,1 1 0,0-1 0,0 1 0,1 0 0,0-1 0,1 11 0,-1-4 1,6-13 80,-1-1 0,0 0 0,1 0 0,-1-1 0,1 0 0,-1 0 0,8-1 0,-5 1 95,-4-1-96,0 1-1,0-1 0,1-1 0,-1 1 1,0 0-1,0-1 0,0 0 1,-1 0-1,1 0 0,0-1 0,-1 1 1,1-1-1,-1 1 0,0-1 0,0 0 1,4-5-1,-1 0 14,1 0 0,-2 0 0,1-1 0,-1 1-1,0-1 1,4-11 0,-5 6 158,-1-1-1,-1 0 1,0-1 0,0 1-1,-2 0 1,-1-18 0,1 10 120,0 21-379,0 1 0,0 0 0,0-1 0,0 1-1,-1 0 1,1-1 0,0 1 0,-1 0 0,1 0 0,-1 0 0,1-1 0,-1 1 0,0 0 0,1 0 0,-1 0-1,0 0 1,0 0 0,0 0 0,0 0 0,0 0 0,0 1 0,0-1 0,0 0 0,0 1 0,0-1-1,0 0 1,-1 1 0,1-1 0,0 1 0,0 0 0,0-1 0,-1 1 0,1 0 0,0 0 0,-1 0 0,1 0-1,0 0 1,-1 0 0,1 0 0,0 0 0,0 0 0,-1 1 0,-1 0 0,-3 0-256,0 0-1,0 1 1,1 0 0,-1 0-1,1 0 1,-1 1 0,1 0 0,-7 4-1,-18 23-1017,5 0-122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11.6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1 2561,'0'0'2256,"-2"3"-2821,-12 16 554,1 0 0,1 1 1,-18 41-1,30-60 11,0-1 1,0 0-1,0 1 1,1-1-1,-1 1 0,0-1 1,0 0-1,1 1 1,-1-1-1,0 0 1,1 1-1,-1-1 0,0 0 1,1 1-1,-1-1 1,0 0-1,1 0 1,-1 0-1,1 1 0,-1-1 1,1 0-1,-1 0 1,0 0-1,1 0 1,-1 0-1,1 0 0,-1 0 1,1 0-1,-1 0 1,1 0-1,-1 0 1,0 0-1,1 0 0,0 0 1,25 0 347,-21 0-288,30-2 280,-23 1-327,0 1 1,0 0 0,0 0-1,20 4 1,-30-3-33,0 0 1,0 0 0,0 0 0,0 0-1,0 0 1,0 0 0,0 1-1,0-1 1,-1 1 0,1 0-1,0-1 1,-1 1 0,0 0 0,1 0-1,-1 0 1,0 0 0,0 0-1,0 0 1,0 0 0,0 0-1,-1 1 1,1-1 0,-1 0 0,1 4-1,1 8-16,-1-1-1,0 1 1,-2 14 0,1-12 130,0-15-71,0 0 0,-1 0 0,1-1 1,0 1-1,-1 0 0,1 0 0,-1 0 1,1-1-1,-1 1 0,0 0 0,1-1 1,-1 1-1,1 0 0,-1-1 0,0 1 1,0-1-1,1 1 0,-1-1 0,0 0 1,0 1-1,0-1 0,1 1 0,-3-1 1,-25 8 468,21-6-395,-25 4 18,0-1 0,-1-1-1,-53-1 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12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34 904,'0'0'5665,"79"-18"-5513,-48 15-40,6-3-48,4 2-64,4 4-8,6-3-280,20 3-672,-13 0-392,-13 0-1393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7:35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0 2513,'0'0'7845,"0"15"-7754,0 242-276,-1-240 39,0 0 1,-1 0-1,-1 0 1,-1 0 0,-1-1-1,0 0 1,-14 29 0,18-42-139,1-1-1,-1 0 1,0 0 0,1 1 0,-1-1 0,1 0 0,0 0 0,0 1 0,0 3 0,0-2-1354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3.7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60 336,'0'0'6879,"-1"0"-6855,0 0 1,0 0-1,0 0 1,0 0-1,0 0 1,0 0-1,0 0 1,0 0-1,0 0 1,0 1-1,0-1 1,0 0-1,0 1 1,0-1-1,0 1 1,0-1-1,0 1 1,-1 0-1,-3 6-30,0 1 0,0 0 0,1 0 0,0 0-1,0 1 1,1-1 0,0 1 0,1 0 0,0 0-1,-1 10 1,0 12-90,1 51 0,2-56 63,0-23 28,0 1 1,1 0-1,-1 0 1,1 0-1,0 0 1,0 0-1,0-1 0,1 1 1,-1 0-1,1-1 1,0 1-1,0-1 1,0 0-1,0 1 1,0-1-1,1 0 0,0 0 1,-1-1-1,1 1 1,0 0-1,1-1 1,-1 0-1,0 0 0,1 0 1,-1 0-1,1 0 1,5 1-1,5 2-6,0-2-1,0 0 0,0 0 1,0-1-1,1-1 0,17 0 1,-30-2 22,0 1 0,1 0 1,-1-1-1,0 1 0,1-1 0,-1 0 1,0 0-1,0 0 0,0 0 1,0 0-1,0 0 0,0-1 1,0 1-1,0-1 0,0 1 1,0-1-1,-1 0 0,1 1 1,-1-1-1,1 0 0,-1 0 1,0 0-1,0 0 0,0-1 1,2-3-1,-1-1 37,1 0 0,-1-1 0,0 1 0,-1-1 0,0 1 0,1-15 0,-2-6-23,-7-55 0,5 73-48,0 0 1,-1 0-1,0 0 1,-1 0 0,0 0-1,-1 1 1,0 0 0,-8-13-1,6 13-3,1 0 1,-1 1-1,-1 0 0,0 0 0,0 0 0,0 1 0,-1 1 0,-18-11 1,23 14-67,0 1 0,-1 1 1,1-1-1,-1 0 0,0 1 1,1 0-1,-1 0 0,0 0 1,0 1-1,0 0 0,0 0 1,1 0-1,-1 0 1,0 1-1,0 0 0,0 0 1,1 0-1,-1 0 0,0 1 1,1 0-1,-1 0 0,-3 3 1,4-3-125,0 1 0,0 0 0,0 1 0,0-1 1,1 0-1,-3 5 0,-19 25-1461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13.2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 1 264,'0'0'4365,"-5"0"-3838,-2 0-369,3 0-117,-1 0 0,0-1 0,1 2 0,-1-1 0,0 1 0,1-1 1,-1 1-1,0 0 0,1 1 0,-1-1 0,1 1 0,0 0 0,-7 4 0,2 2-80,1 1 1,0 0-1,1 1 0,0-1 0,0 1 0,1 1 1,1-1-1,-1 1 0,2 0 0,-1 1 0,2-1 1,-1 1-1,2-1 0,0 1 0,0 0 0,1 0 1,0 0-1,1 0 0,0 0 0,3 13 0,-2-22 31,0-1 0,0 0 0,0 1 0,0-1 0,0 0-1,1 0 1,-1 0 0,1 0 0,0 0 0,-1-1 0,1 1-1,0 0 1,0-1 0,0 1 0,0-1 0,0 0 0,0 0-1,1 0 1,-1 0 0,0 0 0,1 0 0,-1 0 0,0-1-1,5 1 1,7 1 46,-1 0-1,1-1 0,15-1 1,-22 0-9,-1 1 18,1-2 1,-1 1-1,1-1 0,-1 0 0,1 0 1,-1 0-1,0-1 0,0 0 1,1-1-1,-1 1 0,-1-1 0,1 0 1,0-1-1,-1 1 0,1-1 1,-1 0-1,0 0 0,-1-1 0,1 0 1,-1 1-1,7-11 0,-7 10 14,-1 0 0,0 0 0,0-1 0,0 1 0,-1-1 1,1 1-1,-1-1 0,-1 0 0,1 0 0,0-6 0,1-61 803,-3 51-642,0 19-241,-1 0 0,1 1 0,0-1 0,-1 1 0,0 0 0,0-1 0,0 1 0,0-1 0,0 1-1,0 0 1,0 0 0,-1 0 0,1 0 0,-1 0 0,1 0 0,-1 0 0,0 0 0,0 0 0,0 1 0,0-1 0,0 1 0,0 0 0,0-1 0,-1 1 0,1 0 0,0 0 0,-1 1-1,1-1 1,-1 0 0,1 1 0,-1-1 0,1 1 0,-5 0 0,-2-1-451,0 0 0,0 1 0,0 1-1,-1-1 1,1 1 0,0 1 0,0 0 0,-11 3-1,-8 7-1728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14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388 1 392,'0'0'3098,"-19"6"-2978,-138 65 84,72-21-167,45-24 13,-46 20-1,99-43 538,-1 0 0,1 0 0,18 9 0,24 7-612,35 3 54,20 6-106,-41-1-2750,-55-21 773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14.8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1136,'0'0'5213,"-2"22"-4965,-13 23-128,11-37-199,0 1 0,1-1 0,1 1 0,-1 0 0,1 0 0,1 0 0,-1 12 0,2 35-2613,0-34 459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15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65 3409,'0'0'4857,"-4"-1"-4756,3 1-110,0 0 0,0 0 0,0 0 0,0 0 0,0 0 0,-1 0-1,1 0 1,0 0 0,0 0 0,0 0 0,0 1 0,0-1 0,0 1 0,0-1 0,0 1 0,0-1 0,0 1-1,0-1 1,0 1 0,-1 1 0,0 0-4,1 0 0,-1 0 1,1 0-1,0 0 0,0 0 0,-1 1 0,1-1 1,1 0-1,-1 1 0,-1 4 0,-3 24-334,0 0 1,2 1-1,2 44 0,1-74 308,0 0-1,0 0 1,1 1 0,-1-1-1,0 0 1,1 0 0,0 0-1,-1 0 1,1 0 0,0 1-1,0-1 1,0-1 0,0 1-1,1 0 1,-1 0 0,0 0-1,1-1 1,-1 1 0,1 0-1,0-1 1,0 1 0,-1-1-1,1 0 1,0 0 0,0 0-1,0 0 1,0 0 0,0 0-1,1 0 1,-1-1 0,4 1-1,5 1-48,1 0-1,-1-1 0,1-1 0,21-2 0,-30 2 105,1-1 1,0 0-1,0 0 1,-1 0-1,1 0 1,-1 0-1,1-1 0,-1 0 1,1 0-1,-1 0 1,0 0-1,0 0 1,0-1-1,0 1 0,0-1 1,-1 0-1,1 0 1,-1 0-1,0 0 1,0 0-1,0 0 0,0-1 1,0 1-1,-1-1 1,1 1-1,-1-1 1,0 0-1,1-6 0,2-12 340,-1 1 0,-1-1 0,-1-40-1,-1 45-28,0 12-297,0 1 0,-1 0 1,1 0-1,-1-1 0,0 1 1,0 0-1,-1 0 0,1 0 0,-1 0 1,1 0-1,-1 0 0,-1 0 1,1 1-1,0-1 0,-1 1 1,0-1-1,0 1 0,0 0 0,0 0 1,0 1-1,-1-1 0,1 0 1,-1 1-1,0 0 0,1 0 0,-8-3 1,5 3-191,0 1 0,0-1 0,0 1 0,0 0 0,0 0 0,0 1 0,0-1 0,-1 1 1,1 1-1,0-1 0,0 1 0,0 0 0,0 1 0,0-1 0,0 1 0,0 0 0,1 1 0,-8 4 0,-22 16-1917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16.1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10 197 2713,'0'0'5779,"-9"-3"-4876,16-5-903,1 1 0,-1 0 0,1 1-1,14-9 1,1-1 3,45-39 52,29-21 8,-93 73-72,-4 3-83,0 5-186,-1 1 213,0-1 0,0 1 1,-1-1-1,1 0 0,-1 1 0,-1-1 0,-4 8 1,-8 24 79,0 19-686,3 0 1,2 1 0,-5 109 0,15-111-725,-3-7-289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22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0 640,'0'0'7455,"20"0"-7443,640 0-652,-681 1-716,-3 1-786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29.3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281 157 936,'0'0'3720,"0"-11"-836,3 16-2886,-1 0 0,1 0 0,0 0 0,0-1 0,1 1 0,0-1 1,-1 0-1,1 0 0,5 4 0,22 25-7,-29-29 9,1 0-1,0-1 1,0 1-1,0-1 1,0 0-1,1 0 1,-1 0-1,1-1 1,0 1-1,0-1 1,0 0-1,0 0 1,8 3-1,-2-2-15,0-1-1,0 0 0,0-1 1,1 0-1,11-1 1,-20-1 22,0 0 0,0 1 0,0-1 1,0 0-1,0 0 0,-1 0 0,1-1 1,0 1-1,-1 0 0,1-1 0,-1 1 1,0-1-1,1 1 0,-1-1 0,0 1 1,0-1-1,0 0 0,0 0 0,0 0 1,0 0-1,0 0 0,-1 0 0,1 0 1,0-2-1,1-5 3,0 1 1,0-1-1,0 1 0,0-14 0,-2 8 12,0 4-56,0 1-1,0 0 1,-1-1-1,-2-10 1,2 16 3,-1 0 1,0 0 0,1 0-1,-1 1 1,-1-1-1,1 0 1,0 1 0,-1-1-1,0 1 1,0 0-1,-5-5 1,0 1-24,0 1 0,0 0 1,-1 0-1,1 1 0,-1 0 1,0 1-1,-1 0 0,1 0 0,-16-3 1,4 3-321,0 1 1,0 1 0,-32 0-1,49 3 349,1 0-1,-1 0 0,0 0 0,0 0 0,1 1 0,-1-1 0,1 1 0,-1 0 1,1 0-1,0 0 0,-1 0 0,1 1 0,0-1 0,-4 6 0,0 0-34,-1 0-1,2 1 1,-1-1-1,-5 11 1,-1 3 41,10-17 8,-1 1 0,1-1 0,0 1 0,0 0 0,1 0 0,-1 0 0,2 0 0,-1 0 1,0 1-1,1-1 0,0 1 0,1 7 0,0-11-2,-1 9-4,1 1 0,0-1 0,1 1 0,0-1 0,2 1 0,-1-1 0,1 0 0,6 16 0,11 21 38,25 99 0,-43-133 59,0 0 0,-1 0 0,-1 0-1,0 0 1,-4 19 0,3-29-17,0 0-1,0-1 1,-1 1-1,0-1 1,0 0-1,0 0 1,0 1-1,-1-1 1,1-1 0,-1 1-1,0 0 1,0-1-1,-1 1 1,1-1-1,-8 5 1,7-4 37,-1-1 0,0 0 0,0 0 0,0 0 0,-1-1 0,1 0 0,-1 0 0,1 0 0,-1 0 1,1-1-1,-1 0 0,-7 0 0,9-1-38,1 0 0,-1 0 0,0-1 1,1 1-1,-1-1 0,0 0 0,1 0 1,-1-1-1,1 1 0,-1-1 0,1 1 1,0-1-1,0 0 0,0 0 0,0-1 1,0 1-1,0-1 0,0 1 0,-2-4 0,2 2-288,0-1 0,1 1 0,-1-1 0,1 0-1,0 0 1,0 0 0,0 0 0,1 0-1,0 0 1,0 0 0,0 0 0,0 0 0,1-8-1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30.1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2481,'0'0'5259,"9"0"-5416,171 0-144,-103 0-3624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30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1 696,'0'0'4209,"5"0"-3387,252 6-4217,-229-6 1199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31.8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65 1216,'0'0'4899,"0"-1"-4701,0-1-126,0 2-129,0 5-262,-10 183 283,10-171 2,-1-7 16,1-1 0,0 1 0,1 0 0,0 0 0,4 16 0,-4-24 23,0 0 0,0 0-1,0 0 1,0 0 0,0 0 0,1 0 0,-1 0-1,0 0 1,1 0 0,0 0 0,-1-1 0,1 1-1,0-1 1,0 1 0,0-1 0,0 0-1,0 0 1,0 0 0,0 0 0,0 0 0,0 0-1,0 0 1,1-1 0,-1 1 0,0-1-1,1 0 1,-1 1 0,0-1 0,4-1 0,0 2 26,-1-1 0,1-1 0,-1 1 0,1-1 1,-1 0-1,0 0 0,1-1 0,-1 1 0,0-1 1,0 0-1,0-1 0,0 1 0,0-1 0,-1 0 1,1 0-1,-1-1 0,0 1 0,0-1 0,0 0 1,0 0-1,-1 0 0,5-8 0,0 3 39,-2-1 1,1 0-1,-1-1 0,-1 0 0,0 0 0,-1 0 1,0 0-1,0-1 0,-1 0 0,-1 1 0,0-1 1,-1 0-1,0-16 0,-1 16 40,1 2-36,-1 0 0,0 1 0,-1-1 0,0 1 1,-5-16-1,5 21-103,-1 0 1,1 1-1,-1-1 1,-1 1-1,1 0 0,0-1 1,-1 1-1,1 0 1,-1 1-1,0-1 1,0 0-1,0 1 1,-1 0-1,1-1 0,0 1 1,-8-3-1,3 2-306,0 0 0,-1 1 0,1-1-1,-1 2 1,1-1 0,-1 1-1,1 1 1,-1-1 0,0 1 0,1 1-1,-1 0 1,1 0 0,-1 1 0,-15 4-1,4 8-803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4.9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3 1360,'0'0'6906,"1"-1"-6850,-1 1 0,1 0 0,-1 0 0,1-1 0,0 1 0,-1 0-1,1 0 1,0 0 0,-1-1 0,1 1 0,0 0 0,-1 0 0,1 0 0,0 0 0,-1 0 0,1 0 0,0 1 0,0-1 0,-1 0 0,1 0 0,-1 0 0,1 1 0,0-1 0,0 1 0,10 12-76,0 1-1,-1 0 1,-1 0 0,-1 1 0,12 28 0,-17-38 13,16 42 9,-1 1 0,-3 1 0,16 90 0,-28-117-120,-1 1 1,-1 33 0,-2-30-103,1-19 154,-1-1 0,1 0 1,-2 1-1,1-1 0,-1 0 1,0 0-1,0 0 0,-1 0 0,0 0 1,0-1-1,0 1 0,0-1 1,-1 0-1,0 0 0,0 0 1,-8 7-1,0 1-172,-51 56-1876,-4-7-1806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32.5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1 1296,'0'0'5705,"-4"8"-5666,-45 140-70,45-124-926,0 0-1,2 0 0,0 38 0,2-48-1044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33.5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1 336,'0'0'1507,"-1"10"-1360,-4 18 143,-1 0 1,-1-1 0,-2 0 0,-1 0-1,-17 34 1,21-52-209,5-8-74,-1 1 0,1 0 0,0 0 0,0-1 0,0 1 0,0 0 0,1 0 0,-1 0 1,1 0-1,-2 5 2539,43-6-3512,-18 0 663,1 0 0,0-2 0,-1-1 0,0-1-1,40-9 1,-60 11 363,-1 1-1,1-1 1,-1 0 0,1 0-1,-1 0 1,0 0 0,1-1-1,-1 1 1,0-1-1,0 1 1,0-1 0,0 0-1,0 0 1,0 0 0,0 0-1,-1 0 1,1 0 0,-1 0-1,0 0 1,1-1-1,-1 1 1,0-1 0,0 1-1,-1-1 1,1 1 0,0-1-1,-1 1 1,1-1 0,-1-5 1395,-14 22-1802,1 1 260,1 1 0,0 0 0,2 0 0,-1 1 0,2 1 0,0 0 0,2 0 0,0 0 0,-7 30 0,13-44-210,0 0 1,1 0 0,-1 0 0,1 1 0,0-1 0,0 0-1,1 0 1,1 7 0,3-8-723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34.4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 0 184,'0'0'1542,"-8"18"-1469,-44 81 60,45-77 283,7-22-393,0 1-1,0-1 1,0 1 0,0-1 0,0 1 0,0-1 0,0 1-1,0-1 1,0 1 0,1-1 0,-1 1 0,0-1 0,0 1 0,1-1-1,-1 0 1,0 1 0,1-1 0,-1 1 0,0-1 0,1 0-1,-1 1 1,0-1 0,1 1 0,3 0 72,-1 0 0,0-1 0,0 1 0,1 0 0,-1-1 0,0 0 0,1 0 0,5 0 0,15 1-141,-19-1 40,1 0 0,0 1 0,0 0 0,-1 0 0,1 1 0,-1 0 0,1 0 1,-1 0-1,0 0 0,0 1 0,0 0 0,0 0 0,0 0 0,0 1 0,-1 0 0,0-1 0,0 2 0,0-1 1,0 0-1,-1 1 0,1 0 0,-1-1 0,0 1 0,-1 1 0,1-1 0,-1 0 0,0 1 0,0-1 1,-1 1-1,0-1 0,0 1 0,0 0 0,0 0 0,-1 7 0,0-6-32,0-3 111,0 0 0,0 0 0,0 0 0,0 0 0,-1 0 0,0 0 0,-1 6 0,0-7-1,1-1 1,-1 0 0,0 0-1,0 0 1,1 0-1,-1 0 1,0 0 0,-1-1-1,1 1 1,0-1 0,0 1-1,-5 1 1,-6 3 128,-1-1 0,1 0 1,-1-1-1,0-1 1,0 0-1,0 0 0,-1-2 1,1 0-1,0 0 0,-16-2 1,25 0-185,1 0-1,-1-1 1,1 1 0,-1-1-1,1 0 1,-1 0-1,1 0 1,0-1 0,0 0-1,0 1 1,0-1 0,0-1-1,1 1 1,0 0 0,-1-1-1,1 0 1,-3-5 0,5 7-298,-1 0 1,1-1-1,-1 1 0,1-1 1,0 0-1,0 1 1,0-1-1,0 0 0,1 0 1,-1 0-1,1-3 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34.8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 3089,'0'0'5033,"7"-6"-5033,0 6-176,-4 0-256,7 0-145,7 0 185,7 0-352,4 0 8,16 0-152,-6 0-304,-1-6-153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9:48:36.2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43 3017,'0'0'5674,"41"-28"-5103,-29 24-903,-1 1-1,1 1 1,0-1 0,0 2 0,0 0-1,22 0 1,-33 4 255,0-1-1,-1 0 0,1 0 1,-1 1-1,1-1 0,-1 0 1,0 1-1,1-1 0,-1 0 1,0 1-1,-1 3 0,1-3-15,0 5 58,0 15 32,-1 1 1,-5 37-1,4-52 26,-1 0 0,1 0 0,-2-1 1,1 1-1,-1-1 0,0 1 0,-1-1 0,0 0 0,0-1 0,-7 8 1,-63 64 368,64-69-330,-1 0 1,0 0 0,0-2-1,-1 1 1,-14 6 0,84-12 1001,-7-3-1234,108 0 627,-51 0-3353,-99-1 1127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6.2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0 624,'0'0'4546,"10"62"-2596,-8 164-896,-3-118-970,-10 18 155,6-85-1692,0 54 0,6-100 1190,-1 0 1,1 1 0,1-1-1,-1 1 1,1 0 0,-1-1 0,1 1-1,1 0 1,3-6 0,-1 1-153,12-21-1018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6.6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1 936,'0'0'4013,"3"13"-3593,11 396 1196,-14-396-1946,-1-1-1,0 1 0,-1-1 1,0 0-1,-6 16 0,1-19-2744,1-8 1149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6.9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62 2481,'0'0'5105,"116"-46"-4849,-75 37-176,-3 3-80,10 6-216,-11 0-761,-10 0-1607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7.4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1 249 3993,'0'0'5353,"0"-16"-4777,1 13-586,0-1 1,0 1-1,0-1 0,1 1 1,-1 0-1,1 0 0,0-1 1,0 1-1,4-5 0,8-15-89,-4 3-28,1 1 0,16-19-1,-16 23-132,-1-1 0,0 0-1,13-31 1,-29 106-160,-5-10-111,2 2-1,2-1 1,0 59-1,7-91-968,0-7-164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8.1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1 1696,'0'0'3837,"-5"3"-3586,-3 3-152,1 0 0,0 1 0,0-1 0,0 2 1,1-1-1,0 1 0,1 0 0,-1 0 0,2 1 0,-1-1 0,-3 10 1,-6 18 120,-16 56 1,19-52-203,2 0 0,2 1 1,2 0-1,1 0 0,2 0 1,6 70-1,-3-106-74,0-1 0,0 0 0,0 1 0,0-1 1,1 0-1,-1 0 0,1 0 0,0 0 0,0 0 0,1-1 0,-1 1 0,1-1 1,0 1-1,0-1 0,0 0 0,0 0 0,1 0 0,5 3 0,1 0-540,0-1 0,0 0-1,0 0 1,1-1 0,21 5-1,4-2-2306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9.1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4 1200,'0'0'3866,"-1"-1"-3829,1 1-1,0 0 0,0 0 1,0 0-1,0 0 0,0 0 1,0 0-1,0-1 0,0 1 0,0 0 1,0 0-1,0 0 0,0 0 1,0 0-1,0 0 0,0 0 1,-1-1-1,1 1 0,0 0 0,0 0 1,0 0-1,0 0 0,0 0 1,0 0-1,0 0 0,-1 0 1,1 0-1,0 0 0,0 0 0,0 0 1,0 0-1,0 0 0,-1 0 1,1 0-1,0 0 0,0 0 1,0 0-1,0 0 0,0 0 0,-1 0 1,1 0-1,0 0 0,0 0 1,0 0-1,0 0 0,0 0 1,0 0-1,-1 0 0,1 0 0,0 0 1,0 0-1,0 1 0,0-1 1,0 0-1,0 0 0,0 0 0,0 0 1,0 0-1,0 0 0,-1 1 1,1-1-1,0 0 0,0 0 1,-8 81 75,4 155 0,5-132-68,-1-103-45,0-1 1,0 1-1,0 0 1,0-1 0,0 1-1,0 0 1,0-1-1,0 1 1,0-1 0,0 1-1,0 0 1,0-1-1,1 1 1,-1 0-1,0-1 1,0 1 0,1-1-1,-1 1 1,0 0-1,1-1 1,-1 1 0,0-1-1,1 1 1,-1-1-1,1 1 1,-1-1 0,1 0-1,-1 1 1,1-1-1,0 1 1,-1-1-1,1 0 1,-1 0 0,1 1-1,0-1 1,-1 0-1,2 0 1,-1 0-1,0 0-1,0 0 1,0-1-1,0 1 1,-1 0 0,1-1-1,0 1 1,0-1-1,0 1 1,0-1 0,-1 0-1,1 1 1,0-1-1,0 0 1,-1 0 0,1 1-1,-1-1 1,1 0-1,-1 0 1,1 0-1,-1 0 1,1 1 0,0-3-1,32-117-350,-19 77-75,2 1-1,2 1 1,2 0-1,38-58 0,-57 98 388,1-1-1,0 1 1,-1 0-1,1-1 0,0 1 1,0 0-1,0 0 1,-1 0-1,1 0 1,0 1-1,1-1 0,-1 0 1,0 1-1,0-1 1,0 1-1,0 0 0,0 0 1,0 0-1,1 0 1,-1 0-1,0 0 0,0 1 1,2 0-1,54 14-607,-49-12 335,13 3-774,-1-2-865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40.3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1672,'0'0'7318,"11"0"-7410,128 1 702,-68 0-1678,0 0-4781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40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 1296,'0'0'5245,"15"0"-4723,144-5-83,-52-6-4350,-84 8 2520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09:37:36.4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2817,'0'0'6169,"19"0"-5612,177-12-21,-142 8-1152,-21 3-3889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41.6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110 0 360,'0'0'8505,"-8"23"-8367,-63 250-527,42-86-2811,28-127 581,1-41 792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42.9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74 2232,'0'0'5423,"-1"0"-5352,0 0 0,1-1-1,-1 1 1,0 0 0,0 0 0,0-1 0,0 1 0,0 0-1,1 0 1,-1 0 0,0 0 0,0 0 0,0 0 0,0 0-1,0 1 1,0-1 0,0 0 0,-4 5-71,2 0-1,-1 0 1,1 0-1,-1 0 1,1 0 0,1 1-1,-1 0 1,1-1 0,0 1-1,0 0 1,-1 7 0,0-3-12,0 8-28,0 1-1,1 0 1,0 0-1,2 0 1,0 0 0,5 27-1,-5-42 26,1 1 0,0 0 0,0 0-1,0-1 1,1 1 0,0-1 0,-1 1-1,2-1 1,-1 1 0,0-1 0,1 0 0,0 0-1,0-1 1,0 1 0,0 0 0,1-1-1,0 0 1,-1 0 0,1 0 0,0 0 0,0-1-1,1 1 1,-1-1 0,0 0 0,1 0-1,-1-1 1,1 1 0,0-1 0,0 0 0,-1 0-1,1-1 1,0 1 0,8-2 0,-9 2 38,-1-1 1,1 0 0,-1 0-1,1-1 1,-1 1 0,1-1-1,-1 1 1,1-1 0,-1-1-1,1 1 1,-1 0 0,0-1-1,0 1 1,1-1-1,-1 0 1,-1 0 0,1 0-1,0-1 1,0 1 0,-1-1-1,1 1 1,-1-1 0,0 0-1,0 0 1,0 0 0,0 0-1,0 0 1,-1 0 0,3-7-1,0-3 83,1 1 0,-2 0 0,0-1-1,0 0 1,-1 0 0,1-15 0,-5-79 155,2 91-249,0 11-28,0-1-1,-1 1 1,0-1 0,1 1 0,-2 0-1,1-1 1,-1 1 0,1 0 0,-1 0 0,-1 0-1,1 0 1,-1 0 0,0 1 0,0-1-1,0 1 1,-1-1 0,1 1 0,-1 0-1,0 1 1,0-1 0,-1 1 0,1 0 0,-1 0-1,1 0 1,-1 0 0,0 1 0,0 0-1,0 0 1,-1 0 0,1 1 0,0-1 0,-1 1-1,1 1 1,0-1 0,-9 1 0,9 0-294,1 0 1,-1 0-1,1 1 1,-1 0-1,1 0 1,-1 0-1,1 0 1,-1 1-1,1-1 1,0 1-1,0 1 1,0-1 0,0 0-1,0 1 1,0 0-1,1 0 1,-1 0-1,-5 7 1,-11 6-2240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43.7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185 1 256,'0'0'8144,"21"1"-7078,-18 0-1065,-1 1 1,1-1-1,-1 1 0,0 0 1,0 0-1,0 0 1,0 0-1,0 0 0,-1 1 1,1-1-1,0 0 0,-1 1 1,2 3-1,19 42 78,-17-37-50,2 8 13,0 0 1,-1 0-1,-1 0 1,-1 1-1,2 27 1,-2 101 106,-4-116-129,-2-9-44,0 0-1,-2 0 1,0 0 0,-2-1 0,0 0-1,-2 0 1,0-1 0,-11 21 0,-9 11-617,-60 87 1,24-53-1135,2-11-1847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28.4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55 108 80,'0'0'807,"10"-25"3930,-10-57-1220,0 105-3855,-12 215 504,-37 139-109,46-307 30,2-41-4766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29.1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1 784,'0'0'4669,"0"26"-2720,1 92-1905,-5 186 145,-17-133-118,15-126 15,-1 0-379,7-14-3895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29.5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17 960,'0'0'5724,"2"-8"-4616,16 4-1181,-1 2-1,1 0 0,-1 1 1,1 1-1,23 3 0,12-1-1784,-32-2 495,-4 0-285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0.4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1 1064,'0'0'5089,"-7"22"-5095,4-10-6,-1 1 1,1 0 0,1 0-1,1 0 1,0 1 0,0-1 0,1 0-1,3 23 1,-1 10-187,-1-46 193,-1 1 0,0 0 0,1 0 0,-1-1 0,1 1 0,-1 0 1,1-1-1,-1 1 0,1-1 0,-1 1 0,1-1 0,0 1 0,-1-1 1,1 1-1,0-1 0,-1 1 0,1-1 0,0 0 0,0 0 1,-1 1-1,1-1 0,0 0 0,0 0 0,0 0 0,-1 0 0,1 0 1,0 0-1,0 0 0,0 0 0,1 0 0,29-2 373,-26 1-340,0-1-1,-1 0 1,1 0-1,0 0 1,-1-1 0,0 1-1,0-1 1,0 0 0,0 0-1,0-1 1,0 1-1,-1-1 1,0 0 0,1 0-1,2-6 1,-2 5 5,0-1 0,0 0 1,-1 0-1,0-1 0,0 1 1,0 0-1,-1-1 0,0 0 1,0 0-1,1-12 0,-3 17-20,0-1-1,0 1 1,0 0-1,0-1 1,0 1-1,0-1 0,-1 1 1,1-1-1,-1 1 1,0 0-1,0 0 1,0-1-1,0 1 1,0 0-1,-3-4 1,1 4-56,0-1 0,-1 1 0,1 0 0,0 1-1,-1-1 1,0 1 0,1-1 0,-7 0 0,-1-2-116,-5 1-534,-1 0-1,0 2 0,0 0 0,0 0 0,-32 4 0,47-2 572,-19 1-1286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1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124 0 656,'0'0'6423,"-22"19"-5492,10 1-937,1 0 1,1 0 0,1 0-1,1 2 1,-8 32 0,-15 115-27,27-114-22,3 76 1,2-59 8,0-70-94,-1 0 0,0 0 0,1 0 0,-1-1 1,1 1-1,-1 0 0,1 0 0,0-1 1,0 1-1,0 0 0,0-1 0,0 1 0,0-1 1,0 1-1,1-1 0,-1 1 0,0-1 0,1 0 1,-1 0-1,1 0 0,0 0 0,-1 0 0,1 0 1,0 0-1,-1 0 0,3 0 0,9 0-1450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2.1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13 1168,'0'0'4705,"0"49"-3183,0-45-1523,0 87 89,-13 98 1,12-106 478,1-122-658,1 0 1,13-71-1,-11 95-22,1 1-1,0 0 0,1 0 0,0 0 0,2 1 1,-1-1-1,2 1 0,0 1 0,0 0 1,17-20-1,-18 26-40,-1-1 1,1 0-1,0 1 1,0 1 0,1-1-1,0 1 1,0 0-1,0 1 1,1 0-1,-1 0 1,1 1 0,0 0-1,0 1 1,0 0-1,0 0 1,0 1-1,1 0 1,13 0-1,-21 1-220,-2 6-1041,0 1-191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5T22:23:32.7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1064,'0'0'5916,"19"0"-5837,106 0-713,-41 0-3366,-76 0 2687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6700B-6B88-48EC-A057-2EDBF859B97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D1914-5A99-4740-B095-6505D7F82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78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6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964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A937D-0187-4A2B-A555-EEDAE96C5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C1D97-246A-4277-961A-9C1030BBB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8601B-FCCF-499F-9445-6E1C1584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8114A-5C8B-4E7F-8679-B0B5F746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4CEF6-B0D6-4ED1-B6AC-29A2C023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20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CDC5-C060-43BB-AC7E-A13B28677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D8850-12D0-4E3C-B28D-92AD9D79E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3710A-C9FE-4AD0-A318-8332EB61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39A35-4582-49F4-A47A-D9E0495A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DF0A3-1BDF-4A1E-8EBB-88ABC58D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49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B2C1-AE66-46BC-9A7A-A1206127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3982D-F7DB-410A-ADE9-243C657CD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46A25-EDCA-4808-8870-A7F11D3FC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32E7E-D370-4674-8BA5-6257F39C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BC9A1-16AD-45E2-BEB8-440F5687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69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0A59-1805-41AF-B183-9143E5CEE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165E-8361-457D-B9A8-5C0962242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114F2-8465-459B-A83C-42E44E755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BF0D3-2612-4671-9AB1-F901476D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FA024-2909-4D5B-B7D4-3725CBEA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70B7E-3EDB-487E-8627-B64270BD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60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DC23D-9672-4DE5-A92F-E8650660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34841-0FBC-444A-A20F-CA59AA101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6C01C-0455-4285-91E9-597A484B7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B70D25-48F7-4C01-9705-B4F8014A1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257E7-D301-4D65-8431-F12045601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CDCA3A-81D8-4BAA-8335-5FC0CCCA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4A8D26-D2B6-49A3-BC57-D7314F12D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529C1-41E2-4EBE-BA00-376382E1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13C7B-5FAA-4061-81F1-B66AF49D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71F9E-350C-4C67-93DF-5F174AB4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7F507-4323-40EE-A02D-E297DC025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F0E93-8582-4BA2-AFAA-D488AA6E1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86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18F13A-0E28-468F-9C11-2EF88020D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E0836-43CC-4417-9739-DCBABC72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80216-5679-4041-920C-566F7B46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5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D432-48C8-44BB-B043-5D761FEDE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EF418-B387-4ABB-821A-FA2A5545F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50BC6-FDFC-4545-BD6C-427B39B65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393BE-F36A-4BF5-82AE-5098F839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A13A9-1F55-46B8-8246-078754C6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A2537-ACB3-4825-8482-08712BD35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5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39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C6CC-375A-445C-9528-FB69B674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8D7036-B708-4607-8ED5-D13F8E655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DDB24-DF36-4D59-AEF8-27F56C34F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FC20C-0A60-4F07-872E-63D310A7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63744-A297-4E8F-AE0E-A1C3DDB2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50A54-904A-4ACB-B736-69FE7D7F6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99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8A0A-63ED-4E18-B201-269D27B79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2D969-9503-4472-ADBE-9DE0C99FC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7C7F3-09C7-454E-BB63-8E2FFAC1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D2ED3-0698-4DA4-89B5-CEB4A020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69AEA-A18C-44C8-AB9E-DF9357F1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95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354115-CCE7-4ED2-ADCB-BAFA1F4E9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44AF3D-6EAB-4943-AD86-42456A199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FA717-A8B9-43F0-BA98-28129FFC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FA689-35C9-431E-B89B-7D25A016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B45BF-8C14-4834-A683-0A80C24C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5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44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0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4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6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8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69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87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85E063-6030-44FA-A25B-11364EFC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8C231-D783-453E-9716-3625F137D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953D3-9462-4319-A6BF-A36822869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1EE86-5CE3-4DEE-A0E0-D12233C589F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79CD-0C7C-4BAE-8FE1-235B34E3C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45D59-79F1-4103-8E79-D7CD9D43B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4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.xml"/><Relationship Id="rId117" Type="http://schemas.openxmlformats.org/officeDocument/2006/relationships/image" Target="../media/image77.png"/><Relationship Id="rId21" Type="http://schemas.openxmlformats.org/officeDocument/2006/relationships/image" Target="../media/image21.png"/><Relationship Id="rId42" Type="http://schemas.openxmlformats.org/officeDocument/2006/relationships/customXml" Target="../ink/ink22.xml"/><Relationship Id="rId47" Type="http://schemas.openxmlformats.org/officeDocument/2006/relationships/image" Target="../media/image34.png"/><Relationship Id="rId63" Type="http://schemas.openxmlformats.org/officeDocument/2006/relationships/image" Target="../media/image44.png"/><Relationship Id="rId68" Type="http://schemas.openxmlformats.org/officeDocument/2006/relationships/customXml" Target="../ink/ink35.xml"/><Relationship Id="rId84" Type="http://schemas.openxmlformats.org/officeDocument/2006/relationships/customXml" Target="../ink/ink43.xml"/><Relationship Id="rId89" Type="http://schemas.openxmlformats.org/officeDocument/2006/relationships/image" Target="../media/image57.png"/><Relationship Id="rId112" Type="http://schemas.openxmlformats.org/officeDocument/2006/relationships/customXml" Target="../ink/ink57.xml"/><Relationship Id="rId16" Type="http://schemas.openxmlformats.org/officeDocument/2006/relationships/customXml" Target="../ink/ink9.xml"/><Relationship Id="rId107" Type="http://schemas.openxmlformats.org/officeDocument/2006/relationships/image" Target="../media/image66.png"/><Relationship Id="rId11" Type="http://schemas.openxmlformats.org/officeDocument/2006/relationships/image" Target="../media/image16.png"/><Relationship Id="rId32" Type="http://schemas.openxmlformats.org/officeDocument/2006/relationships/customXml" Target="../ink/ink17.xml"/><Relationship Id="rId37" Type="http://schemas.openxmlformats.org/officeDocument/2006/relationships/image" Target="../media/image29.png"/><Relationship Id="rId53" Type="http://schemas.openxmlformats.org/officeDocument/2006/relationships/image" Target="../media/image37.png"/><Relationship Id="rId58" Type="http://schemas.openxmlformats.org/officeDocument/2006/relationships/customXml" Target="../ink/ink30.xml"/><Relationship Id="rId74" Type="http://schemas.openxmlformats.org/officeDocument/2006/relationships/customXml" Target="../ink/ink38.xml"/><Relationship Id="rId79" Type="http://schemas.openxmlformats.org/officeDocument/2006/relationships/image" Target="../media/image52.png"/><Relationship Id="rId102" Type="http://schemas.openxmlformats.org/officeDocument/2006/relationships/customXml" Target="../ink/ink52.xml"/><Relationship Id="rId123" Type="http://schemas.openxmlformats.org/officeDocument/2006/relationships/image" Target="../media/image80.png"/><Relationship Id="rId5" Type="http://schemas.openxmlformats.org/officeDocument/2006/relationships/image" Target="../media/image13.png"/><Relationship Id="rId90" Type="http://schemas.openxmlformats.org/officeDocument/2006/relationships/customXml" Target="../ink/ink46.xml"/><Relationship Id="rId95" Type="http://schemas.openxmlformats.org/officeDocument/2006/relationships/image" Target="../media/image60.png"/><Relationship Id="rId22" Type="http://schemas.openxmlformats.org/officeDocument/2006/relationships/customXml" Target="../ink/ink12.xml"/><Relationship Id="rId27" Type="http://schemas.openxmlformats.org/officeDocument/2006/relationships/image" Target="../media/image24.png"/><Relationship Id="rId43" Type="http://schemas.openxmlformats.org/officeDocument/2006/relationships/image" Target="../media/image32.png"/><Relationship Id="rId48" Type="http://schemas.openxmlformats.org/officeDocument/2006/relationships/customXml" Target="../ink/ink25.xml"/><Relationship Id="rId64" Type="http://schemas.openxmlformats.org/officeDocument/2006/relationships/customXml" Target="../ink/ink33.xml"/><Relationship Id="rId69" Type="http://schemas.openxmlformats.org/officeDocument/2006/relationships/image" Target="../media/image47.png"/><Relationship Id="rId113" Type="http://schemas.openxmlformats.org/officeDocument/2006/relationships/image" Target="../media/image75.png"/><Relationship Id="rId118" Type="http://schemas.openxmlformats.org/officeDocument/2006/relationships/customXml" Target="../ink/ink60.xml"/><Relationship Id="rId80" Type="http://schemas.openxmlformats.org/officeDocument/2006/relationships/customXml" Target="../ink/ink41.xml"/><Relationship Id="rId85" Type="http://schemas.openxmlformats.org/officeDocument/2006/relationships/image" Target="../media/image55.png"/><Relationship Id="rId12" Type="http://schemas.openxmlformats.org/officeDocument/2006/relationships/customXml" Target="../ink/ink7.xml"/><Relationship Id="rId17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customXml" Target="../ink/ink20.xml"/><Relationship Id="rId59" Type="http://schemas.openxmlformats.org/officeDocument/2006/relationships/image" Target="../media/image42.png"/><Relationship Id="rId103" Type="http://schemas.openxmlformats.org/officeDocument/2006/relationships/image" Target="../media/image64.png"/><Relationship Id="rId108" Type="http://schemas.openxmlformats.org/officeDocument/2006/relationships/customXml" Target="../ink/ink55.xml"/><Relationship Id="rId54" Type="http://schemas.openxmlformats.org/officeDocument/2006/relationships/customXml" Target="../ink/ink28.xml"/><Relationship Id="rId70" Type="http://schemas.openxmlformats.org/officeDocument/2006/relationships/customXml" Target="../ink/ink36.xml"/><Relationship Id="rId75" Type="http://schemas.openxmlformats.org/officeDocument/2006/relationships/image" Target="../media/image50.png"/><Relationship Id="rId91" Type="http://schemas.openxmlformats.org/officeDocument/2006/relationships/image" Target="../media/image58.png"/><Relationship Id="rId96" Type="http://schemas.openxmlformats.org/officeDocument/2006/relationships/customXml" Target="../ink/ink49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4.xml"/><Relationship Id="rId23" Type="http://schemas.openxmlformats.org/officeDocument/2006/relationships/image" Target="../media/image22.png"/><Relationship Id="rId28" Type="http://schemas.openxmlformats.org/officeDocument/2006/relationships/customXml" Target="../ink/ink15.xml"/><Relationship Id="rId49" Type="http://schemas.openxmlformats.org/officeDocument/2006/relationships/image" Target="../media/image35.png"/><Relationship Id="rId114" Type="http://schemas.openxmlformats.org/officeDocument/2006/relationships/customXml" Target="../ink/ink58.xml"/><Relationship Id="rId119" Type="http://schemas.openxmlformats.org/officeDocument/2006/relationships/image" Target="../media/image78.png"/><Relationship Id="rId44" Type="http://schemas.openxmlformats.org/officeDocument/2006/relationships/customXml" Target="../ink/ink23.xml"/><Relationship Id="rId60" Type="http://schemas.openxmlformats.org/officeDocument/2006/relationships/customXml" Target="../ink/ink31.xml"/><Relationship Id="rId65" Type="http://schemas.openxmlformats.org/officeDocument/2006/relationships/image" Target="../media/image45.png"/><Relationship Id="rId81" Type="http://schemas.openxmlformats.org/officeDocument/2006/relationships/image" Target="../media/image53.png"/><Relationship Id="rId86" Type="http://schemas.openxmlformats.org/officeDocument/2006/relationships/customXml" Target="../ink/ink44.xml"/><Relationship Id="rId4" Type="http://schemas.openxmlformats.org/officeDocument/2006/relationships/customXml" Target="../ink/ink3.xml"/><Relationship Id="rId9" Type="http://schemas.openxmlformats.org/officeDocument/2006/relationships/image" Target="../media/image15.png"/><Relationship Id="rId13" Type="http://schemas.openxmlformats.org/officeDocument/2006/relationships/image" Target="../media/image17.png"/><Relationship Id="rId18" Type="http://schemas.openxmlformats.org/officeDocument/2006/relationships/customXml" Target="../ink/ink10.xml"/><Relationship Id="rId39" Type="http://schemas.openxmlformats.org/officeDocument/2006/relationships/image" Target="../media/image30.png"/><Relationship Id="rId109" Type="http://schemas.openxmlformats.org/officeDocument/2006/relationships/image" Target="../media/image67.png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../media/image38.png"/><Relationship Id="rId76" Type="http://schemas.openxmlformats.org/officeDocument/2006/relationships/customXml" Target="../ink/ink39.xml"/><Relationship Id="rId97" Type="http://schemas.openxmlformats.org/officeDocument/2006/relationships/image" Target="../media/image61.png"/><Relationship Id="rId104" Type="http://schemas.openxmlformats.org/officeDocument/2006/relationships/customXml" Target="../ink/ink53.xml"/><Relationship Id="rId120" Type="http://schemas.openxmlformats.org/officeDocument/2006/relationships/customXml" Target="../ink/ink61.xml"/><Relationship Id="rId7" Type="http://schemas.openxmlformats.org/officeDocument/2006/relationships/image" Target="../media/image14.png"/><Relationship Id="rId71" Type="http://schemas.openxmlformats.org/officeDocument/2006/relationships/image" Target="../media/image48.png"/><Relationship Id="rId92" Type="http://schemas.openxmlformats.org/officeDocument/2006/relationships/customXml" Target="../ink/ink47.xml"/><Relationship Id="rId2" Type="http://schemas.openxmlformats.org/officeDocument/2006/relationships/image" Target="../media/image1210.png"/><Relationship Id="rId29" Type="http://schemas.openxmlformats.org/officeDocument/2006/relationships/image" Target="../media/image25.png"/><Relationship Id="rId24" Type="http://schemas.openxmlformats.org/officeDocument/2006/relationships/customXml" Target="../ink/ink13.xml"/><Relationship Id="rId40" Type="http://schemas.openxmlformats.org/officeDocument/2006/relationships/customXml" Target="../ink/ink21.xml"/><Relationship Id="rId45" Type="http://schemas.openxmlformats.org/officeDocument/2006/relationships/image" Target="../media/image33.png"/><Relationship Id="rId66" Type="http://schemas.openxmlformats.org/officeDocument/2006/relationships/customXml" Target="../ink/ink34.xml"/><Relationship Id="rId87" Type="http://schemas.openxmlformats.org/officeDocument/2006/relationships/image" Target="../media/image56.png"/><Relationship Id="rId110" Type="http://schemas.openxmlformats.org/officeDocument/2006/relationships/customXml" Target="../ink/ink56.xml"/><Relationship Id="rId115" Type="http://schemas.openxmlformats.org/officeDocument/2006/relationships/image" Target="../media/image76.png"/><Relationship Id="rId61" Type="http://schemas.openxmlformats.org/officeDocument/2006/relationships/image" Target="../media/image43.png"/><Relationship Id="rId82" Type="http://schemas.openxmlformats.org/officeDocument/2006/relationships/customXml" Target="../ink/ink42.xml"/><Relationship Id="rId19" Type="http://schemas.openxmlformats.org/officeDocument/2006/relationships/image" Target="../media/image20.png"/><Relationship Id="rId14" Type="http://schemas.openxmlformats.org/officeDocument/2006/relationships/customXml" Target="../ink/ink8.xml"/><Relationship Id="rId30" Type="http://schemas.openxmlformats.org/officeDocument/2006/relationships/customXml" Target="../ink/ink16.xml"/><Relationship Id="rId35" Type="http://schemas.openxmlformats.org/officeDocument/2006/relationships/image" Target="../media/image28.png"/><Relationship Id="rId56" Type="http://schemas.openxmlformats.org/officeDocument/2006/relationships/customXml" Target="../ink/ink29.xml"/><Relationship Id="rId77" Type="http://schemas.openxmlformats.org/officeDocument/2006/relationships/image" Target="../media/image51.png"/><Relationship Id="rId100" Type="http://schemas.openxmlformats.org/officeDocument/2006/relationships/customXml" Target="../ink/ink51.xml"/><Relationship Id="rId105" Type="http://schemas.openxmlformats.org/officeDocument/2006/relationships/image" Target="../media/image65.png"/><Relationship Id="rId8" Type="http://schemas.openxmlformats.org/officeDocument/2006/relationships/customXml" Target="../ink/ink5.xml"/><Relationship Id="rId51" Type="http://schemas.openxmlformats.org/officeDocument/2006/relationships/image" Target="../media/image36.png"/><Relationship Id="rId72" Type="http://schemas.openxmlformats.org/officeDocument/2006/relationships/customXml" Target="../ink/ink37.xml"/><Relationship Id="rId93" Type="http://schemas.openxmlformats.org/officeDocument/2006/relationships/image" Target="../media/image59.png"/><Relationship Id="rId98" Type="http://schemas.openxmlformats.org/officeDocument/2006/relationships/customXml" Target="../ink/ink50.xml"/><Relationship Id="rId121" Type="http://schemas.openxmlformats.org/officeDocument/2006/relationships/image" Target="../media/image79.png"/><Relationship Id="rId3" Type="http://schemas.openxmlformats.org/officeDocument/2006/relationships/image" Target="../media/image1110.png"/><Relationship Id="rId25" Type="http://schemas.openxmlformats.org/officeDocument/2006/relationships/image" Target="../media/image23.png"/><Relationship Id="rId46" Type="http://schemas.openxmlformats.org/officeDocument/2006/relationships/customXml" Target="../ink/ink24.xml"/><Relationship Id="rId67" Type="http://schemas.openxmlformats.org/officeDocument/2006/relationships/image" Target="../media/image46.png"/><Relationship Id="rId116" Type="http://schemas.openxmlformats.org/officeDocument/2006/relationships/customXml" Target="../ink/ink59.xml"/><Relationship Id="rId20" Type="http://schemas.openxmlformats.org/officeDocument/2006/relationships/customXml" Target="../ink/ink11.xml"/><Relationship Id="rId41" Type="http://schemas.openxmlformats.org/officeDocument/2006/relationships/image" Target="../media/image31.png"/><Relationship Id="rId62" Type="http://schemas.openxmlformats.org/officeDocument/2006/relationships/customXml" Target="../ink/ink32.xml"/><Relationship Id="rId83" Type="http://schemas.openxmlformats.org/officeDocument/2006/relationships/image" Target="../media/image54.png"/><Relationship Id="rId88" Type="http://schemas.openxmlformats.org/officeDocument/2006/relationships/customXml" Target="../ink/ink45.xml"/><Relationship Id="rId111" Type="http://schemas.openxmlformats.org/officeDocument/2006/relationships/image" Target="../media/image70.png"/><Relationship Id="rId15" Type="http://schemas.openxmlformats.org/officeDocument/2006/relationships/image" Target="../media/image18.png"/><Relationship Id="rId36" Type="http://schemas.openxmlformats.org/officeDocument/2006/relationships/customXml" Target="../ink/ink19.xml"/><Relationship Id="rId57" Type="http://schemas.openxmlformats.org/officeDocument/2006/relationships/image" Target="../media/image39.png"/><Relationship Id="rId106" Type="http://schemas.openxmlformats.org/officeDocument/2006/relationships/customXml" Target="../ink/ink54.xml"/><Relationship Id="rId10" Type="http://schemas.openxmlformats.org/officeDocument/2006/relationships/customXml" Target="../ink/ink6.xml"/><Relationship Id="rId31" Type="http://schemas.openxmlformats.org/officeDocument/2006/relationships/image" Target="../media/image26.png"/><Relationship Id="rId52" Type="http://schemas.openxmlformats.org/officeDocument/2006/relationships/customXml" Target="../ink/ink27.xml"/><Relationship Id="rId73" Type="http://schemas.openxmlformats.org/officeDocument/2006/relationships/image" Target="../media/image49.png"/><Relationship Id="rId78" Type="http://schemas.openxmlformats.org/officeDocument/2006/relationships/customXml" Target="../ink/ink40.xml"/><Relationship Id="rId94" Type="http://schemas.openxmlformats.org/officeDocument/2006/relationships/customXml" Target="../ink/ink48.xml"/><Relationship Id="rId99" Type="http://schemas.openxmlformats.org/officeDocument/2006/relationships/image" Target="../media/image62.png"/><Relationship Id="rId101" Type="http://schemas.openxmlformats.org/officeDocument/2006/relationships/image" Target="../media/image63.png"/><Relationship Id="rId122" Type="http://schemas.openxmlformats.org/officeDocument/2006/relationships/customXml" Target="../ink/ink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.xml"/><Relationship Id="rId3" Type="http://schemas.openxmlformats.org/officeDocument/2006/relationships/image" Target="../media/image1612.png"/><Relationship Id="rId7" Type="http://schemas.openxmlformats.org/officeDocument/2006/relationships/image" Target="../media/image84.pn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64.xml"/><Relationship Id="rId11" Type="http://schemas.openxmlformats.org/officeDocument/2006/relationships/image" Target="../media/image86.png"/><Relationship Id="rId5" Type="http://schemas.openxmlformats.org/officeDocument/2006/relationships/image" Target="../media/image83.png"/><Relationship Id="rId10" Type="http://schemas.openxmlformats.org/officeDocument/2006/relationships/customXml" Target="../ink/ink66.xml"/><Relationship Id="rId4" Type="http://schemas.openxmlformats.org/officeDocument/2006/relationships/customXml" Target="../ink/ink63.xml"/><Relationship Id="rId9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1.pn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1.pn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.pn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19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.xml"/><Relationship Id="rId3" Type="http://schemas.openxmlformats.org/officeDocument/2006/relationships/image" Target="../media/image610.png"/><Relationship Id="rId7" Type="http://schemas.openxmlformats.org/officeDocument/2006/relationships/image" Target="../media/image92.pn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68.xml"/><Relationship Id="rId5" Type="http://schemas.openxmlformats.org/officeDocument/2006/relationships/image" Target="../media/image91.png"/><Relationship Id="rId4" Type="http://schemas.openxmlformats.org/officeDocument/2006/relationships/customXml" Target="../ink/ink67.xml"/><Relationship Id="rId9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0.png"/><Relationship Id="rId7" Type="http://schemas.openxmlformats.org/officeDocument/2006/relationships/image" Target="../media/image104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1.xml"/><Relationship Id="rId5" Type="http://schemas.openxmlformats.org/officeDocument/2006/relationships/image" Target="../media/image103.png"/><Relationship Id="rId4" Type="http://schemas.openxmlformats.org/officeDocument/2006/relationships/customXml" Target="../ink/ink7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0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0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0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0.png"/><Relationship Id="rId2" Type="http://schemas.openxmlformats.org/officeDocument/2006/relationships/image" Target="../media/image221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10.png"/><Relationship Id="rId18" Type="http://schemas.openxmlformats.org/officeDocument/2006/relationships/customXml" Target="../ink/ink79.xml"/><Relationship Id="rId26" Type="http://schemas.openxmlformats.org/officeDocument/2006/relationships/customXml" Target="../ink/ink83.xml"/><Relationship Id="rId39" Type="http://schemas.openxmlformats.org/officeDocument/2006/relationships/image" Target="../media/image430.png"/><Relationship Id="rId21" Type="http://schemas.openxmlformats.org/officeDocument/2006/relationships/image" Target="../media/image3410.png"/><Relationship Id="rId34" Type="http://schemas.openxmlformats.org/officeDocument/2006/relationships/customXml" Target="../ink/ink87.xml"/><Relationship Id="rId42" Type="http://schemas.openxmlformats.org/officeDocument/2006/relationships/customXml" Target="../ink/ink91.xml"/><Relationship Id="rId7" Type="http://schemas.openxmlformats.org/officeDocument/2006/relationships/image" Target="../media/image2710.png"/><Relationship Id="rId2" Type="http://schemas.openxmlformats.org/officeDocument/2006/relationships/image" Target="../media/image89.emf"/><Relationship Id="rId16" Type="http://schemas.openxmlformats.org/officeDocument/2006/relationships/customXml" Target="../ink/ink78.xml"/><Relationship Id="rId29" Type="http://schemas.openxmlformats.org/officeDocument/2006/relationships/image" Target="../media/image389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3.xml"/><Relationship Id="rId11" Type="http://schemas.openxmlformats.org/officeDocument/2006/relationships/image" Target="../media/image2910.png"/><Relationship Id="rId24" Type="http://schemas.openxmlformats.org/officeDocument/2006/relationships/customXml" Target="../ink/ink82.xml"/><Relationship Id="rId32" Type="http://schemas.openxmlformats.org/officeDocument/2006/relationships/customXml" Target="../ink/ink86.xml"/><Relationship Id="rId37" Type="http://schemas.openxmlformats.org/officeDocument/2006/relationships/image" Target="../media/image420.png"/><Relationship Id="rId40" Type="http://schemas.openxmlformats.org/officeDocument/2006/relationships/customXml" Target="../ink/ink90.xml"/><Relationship Id="rId45" Type="http://schemas.openxmlformats.org/officeDocument/2006/relationships/image" Target="../media/image460.png"/><Relationship Id="rId5" Type="http://schemas.openxmlformats.org/officeDocument/2006/relationships/image" Target="../media/image2610.png"/><Relationship Id="rId15" Type="http://schemas.openxmlformats.org/officeDocument/2006/relationships/image" Target="../media/image3110.png"/><Relationship Id="rId23" Type="http://schemas.openxmlformats.org/officeDocument/2006/relationships/image" Target="../media/image3510.png"/><Relationship Id="rId28" Type="http://schemas.openxmlformats.org/officeDocument/2006/relationships/customXml" Target="../ink/ink84.xml"/><Relationship Id="rId36" Type="http://schemas.openxmlformats.org/officeDocument/2006/relationships/customXml" Target="../ink/ink88.xml"/><Relationship Id="rId10" Type="http://schemas.openxmlformats.org/officeDocument/2006/relationships/customXml" Target="../ink/ink75.xml"/><Relationship Id="rId19" Type="http://schemas.openxmlformats.org/officeDocument/2006/relationships/image" Target="../media/image3310.png"/><Relationship Id="rId31" Type="http://schemas.openxmlformats.org/officeDocument/2006/relationships/image" Target="../media/image390.png"/><Relationship Id="rId44" Type="http://schemas.openxmlformats.org/officeDocument/2006/relationships/customXml" Target="../ink/ink92.xml"/><Relationship Id="rId4" Type="http://schemas.openxmlformats.org/officeDocument/2006/relationships/customXml" Target="../ink/ink72.xml"/><Relationship Id="rId9" Type="http://schemas.openxmlformats.org/officeDocument/2006/relationships/image" Target="../media/image2810.png"/><Relationship Id="rId14" Type="http://schemas.openxmlformats.org/officeDocument/2006/relationships/customXml" Target="../ink/ink77.xml"/><Relationship Id="rId22" Type="http://schemas.openxmlformats.org/officeDocument/2006/relationships/customXml" Target="../ink/ink81.xml"/><Relationship Id="rId27" Type="http://schemas.openxmlformats.org/officeDocument/2006/relationships/image" Target="../media/image3710.png"/><Relationship Id="rId30" Type="http://schemas.openxmlformats.org/officeDocument/2006/relationships/customXml" Target="../ink/ink85.xml"/><Relationship Id="rId35" Type="http://schemas.openxmlformats.org/officeDocument/2006/relationships/image" Target="../media/image411.png"/><Relationship Id="rId43" Type="http://schemas.openxmlformats.org/officeDocument/2006/relationships/image" Target="../media/image450.png"/><Relationship Id="rId8" Type="http://schemas.openxmlformats.org/officeDocument/2006/relationships/customXml" Target="../ink/ink74.xml"/><Relationship Id="rId3" Type="http://schemas.openxmlformats.org/officeDocument/2006/relationships/image" Target="../media/image90.png"/><Relationship Id="rId12" Type="http://schemas.openxmlformats.org/officeDocument/2006/relationships/customXml" Target="../ink/ink76.xml"/><Relationship Id="rId17" Type="http://schemas.openxmlformats.org/officeDocument/2006/relationships/image" Target="../media/image3210.png"/><Relationship Id="rId25" Type="http://schemas.openxmlformats.org/officeDocument/2006/relationships/image" Target="../media/image3610.png"/><Relationship Id="rId33" Type="http://schemas.openxmlformats.org/officeDocument/2006/relationships/image" Target="../media/image400.png"/><Relationship Id="rId38" Type="http://schemas.openxmlformats.org/officeDocument/2006/relationships/customXml" Target="../ink/ink89.xml"/><Relationship Id="rId46" Type="http://schemas.openxmlformats.org/officeDocument/2006/relationships/image" Target="../media/image2210.png"/><Relationship Id="rId20" Type="http://schemas.openxmlformats.org/officeDocument/2006/relationships/customXml" Target="../ink/ink80.xml"/><Relationship Id="rId41" Type="http://schemas.openxmlformats.org/officeDocument/2006/relationships/image" Target="../media/image440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0.png"/><Relationship Id="rId18" Type="http://schemas.openxmlformats.org/officeDocument/2006/relationships/customXml" Target="../ink/ink99.xml"/><Relationship Id="rId26" Type="http://schemas.openxmlformats.org/officeDocument/2006/relationships/customXml" Target="../ink/ink103.xml"/><Relationship Id="rId39" Type="http://schemas.openxmlformats.org/officeDocument/2006/relationships/image" Target="../media/image650.png"/><Relationship Id="rId21" Type="http://schemas.openxmlformats.org/officeDocument/2006/relationships/image" Target="../media/image560.png"/><Relationship Id="rId34" Type="http://schemas.openxmlformats.org/officeDocument/2006/relationships/customXml" Target="../ink/ink107.xml"/><Relationship Id="rId42" Type="http://schemas.openxmlformats.org/officeDocument/2006/relationships/customXml" Target="../ink/ink111.xml"/><Relationship Id="rId47" Type="http://schemas.openxmlformats.org/officeDocument/2006/relationships/image" Target="../media/image690.png"/><Relationship Id="rId7" Type="http://schemas.openxmlformats.org/officeDocument/2006/relationships/image" Target="../media/image490.png"/><Relationship Id="rId2" Type="http://schemas.openxmlformats.org/officeDocument/2006/relationships/image" Target="../media/image89.emf"/><Relationship Id="rId16" Type="http://schemas.openxmlformats.org/officeDocument/2006/relationships/customXml" Target="../ink/ink98.xml"/><Relationship Id="rId29" Type="http://schemas.openxmlformats.org/officeDocument/2006/relationships/image" Target="../media/image600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93.xml"/><Relationship Id="rId11" Type="http://schemas.openxmlformats.org/officeDocument/2006/relationships/image" Target="../media/image510.png"/><Relationship Id="rId24" Type="http://schemas.openxmlformats.org/officeDocument/2006/relationships/customXml" Target="../ink/ink102.xml"/><Relationship Id="rId32" Type="http://schemas.openxmlformats.org/officeDocument/2006/relationships/customXml" Target="../ink/ink106.xml"/><Relationship Id="rId37" Type="http://schemas.openxmlformats.org/officeDocument/2006/relationships/image" Target="../media/image640.png"/><Relationship Id="rId40" Type="http://schemas.openxmlformats.org/officeDocument/2006/relationships/customXml" Target="../ink/ink110.xml"/><Relationship Id="rId45" Type="http://schemas.openxmlformats.org/officeDocument/2006/relationships/image" Target="../media/image680.png"/><Relationship Id="rId5" Type="http://schemas.openxmlformats.org/officeDocument/2006/relationships/image" Target="../media/image106.png"/><Relationship Id="rId15" Type="http://schemas.openxmlformats.org/officeDocument/2006/relationships/image" Target="../media/image530.png"/><Relationship Id="rId23" Type="http://schemas.openxmlformats.org/officeDocument/2006/relationships/image" Target="../media/image570.png"/><Relationship Id="rId28" Type="http://schemas.openxmlformats.org/officeDocument/2006/relationships/customXml" Target="../ink/ink104.xml"/><Relationship Id="rId36" Type="http://schemas.openxmlformats.org/officeDocument/2006/relationships/customXml" Target="../ink/ink108.xml"/><Relationship Id="rId10" Type="http://schemas.openxmlformats.org/officeDocument/2006/relationships/customXml" Target="../ink/ink95.xml"/><Relationship Id="rId19" Type="http://schemas.openxmlformats.org/officeDocument/2006/relationships/image" Target="../media/image550.png"/><Relationship Id="rId31" Type="http://schemas.openxmlformats.org/officeDocument/2006/relationships/image" Target="../media/image611.png"/><Relationship Id="rId44" Type="http://schemas.openxmlformats.org/officeDocument/2006/relationships/customXml" Target="../ink/ink112.xml"/><Relationship Id="rId4" Type="http://schemas.openxmlformats.org/officeDocument/2006/relationships/image" Target="../media/image105.emf"/><Relationship Id="rId9" Type="http://schemas.openxmlformats.org/officeDocument/2006/relationships/image" Target="../media/image500.png"/><Relationship Id="rId14" Type="http://schemas.openxmlformats.org/officeDocument/2006/relationships/customXml" Target="../ink/ink97.xml"/><Relationship Id="rId22" Type="http://schemas.openxmlformats.org/officeDocument/2006/relationships/customXml" Target="../ink/ink101.xml"/><Relationship Id="rId27" Type="http://schemas.openxmlformats.org/officeDocument/2006/relationships/image" Target="../media/image590.png"/><Relationship Id="rId30" Type="http://schemas.openxmlformats.org/officeDocument/2006/relationships/customXml" Target="../ink/ink105.xml"/><Relationship Id="rId35" Type="http://schemas.openxmlformats.org/officeDocument/2006/relationships/image" Target="../media/image630.png"/><Relationship Id="rId43" Type="http://schemas.openxmlformats.org/officeDocument/2006/relationships/image" Target="../media/image670.png"/><Relationship Id="rId48" Type="http://schemas.openxmlformats.org/officeDocument/2006/relationships/image" Target="../media/image2210.png"/><Relationship Id="rId8" Type="http://schemas.openxmlformats.org/officeDocument/2006/relationships/customXml" Target="../ink/ink94.xml"/><Relationship Id="rId3" Type="http://schemas.openxmlformats.org/officeDocument/2006/relationships/image" Target="../media/image90.png"/><Relationship Id="rId12" Type="http://schemas.openxmlformats.org/officeDocument/2006/relationships/customXml" Target="../ink/ink96.xml"/><Relationship Id="rId17" Type="http://schemas.openxmlformats.org/officeDocument/2006/relationships/image" Target="../media/image540.png"/><Relationship Id="rId25" Type="http://schemas.openxmlformats.org/officeDocument/2006/relationships/image" Target="../media/image580.png"/><Relationship Id="rId33" Type="http://schemas.openxmlformats.org/officeDocument/2006/relationships/image" Target="../media/image620.png"/><Relationship Id="rId38" Type="http://schemas.openxmlformats.org/officeDocument/2006/relationships/customXml" Target="../ink/ink109.xml"/><Relationship Id="rId46" Type="http://schemas.openxmlformats.org/officeDocument/2006/relationships/customXml" Target="../ink/ink113.xml"/><Relationship Id="rId20" Type="http://schemas.openxmlformats.org/officeDocument/2006/relationships/customXml" Target="../ink/ink100.xml"/><Relationship Id="rId41" Type="http://schemas.openxmlformats.org/officeDocument/2006/relationships/image" Target="../media/image660.png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40.png"/><Relationship Id="rId21" Type="http://schemas.openxmlformats.org/officeDocument/2006/relationships/image" Target="../media/image560.png"/><Relationship Id="rId42" Type="http://schemas.openxmlformats.org/officeDocument/2006/relationships/customXml" Target="../ink/ink132.xml"/><Relationship Id="rId63" Type="http://schemas.openxmlformats.org/officeDocument/2006/relationships/image" Target="../media/image770.png"/><Relationship Id="rId84" Type="http://schemas.openxmlformats.org/officeDocument/2006/relationships/customXml" Target="../ink/ink153.xml"/><Relationship Id="rId138" Type="http://schemas.openxmlformats.org/officeDocument/2006/relationships/customXml" Target="../ink/ink180.xml"/><Relationship Id="rId159" Type="http://schemas.openxmlformats.org/officeDocument/2006/relationships/image" Target="../media/image125.png"/><Relationship Id="rId107" Type="http://schemas.openxmlformats.org/officeDocument/2006/relationships/image" Target="../media/image99.png"/><Relationship Id="rId11" Type="http://schemas.openxmlformats.org/officeDocument/2006/relationships/image" Target="../media/image510.png"/><Relationship Id="rId32" Type="http://schemas.openxmlformats.org/officeDocument/2006/relationships/customXml" Target="../ink/ink127.xml"/><Relationship Id="rId53" Type="http://schemas.openxmlformats.org/officeDocument/2006/relationships/image" Target="../media/image720.png"/><Relationship Id="rId74" Type="http://schemas.openxmlformats.org/officeDocument/2006/relationships/customXml" Target="../ink/ink148.xml"/><Relationship Id="rId128" Type="http://schemas.openxmlformats.org/officeDocument/2006/relationships/customXml" Target="../ink/ink175.xml"/><Relationship Id="rId149" Type="http://schemas.openxmlformats.org/officeDocument/2006/relationships/image" Target="../media/image120.png"/><Relationship Id="rId5" Type="http://schemas.openxmlformats.org/officeDocument/2006/relationships/image" Target="../media/image106.png"/><Relationship Id="rId95" Type="http://schemas.openxmlformats.org/officeDocument/2006/relationships/image" Target="../media/image930.png"/><Relationship Id="rId160" Type="http://schemas.openxmlformats.org/officeDocument/2006/relationships/image" Target="../media/image2210.png"/><Relationship Id="rId22" Type="http://schemas.openxmlformats.org/officeDocument/2006/relationships/customXml" Target="../ink/ink122.xml"/><Relationship Id="rId43" Type="http://schemas.openxmlformats.org/officeDocument/2006/relationships/image" Target="../media/image670.png"/><Relationship Id="rId64" Type="http://schemas.openxmlformats.org/officeDocument/2006/relationships/customXml" Target="../ink/ink143.xml"/><Relationship Id="rId118" Type="http://schemas.openxmlformats.org/officeDocument/2006/relationships/customXml" Target="../ink/ink170.xml"/><Relationship Id="rId139" Type="http://schemas.openxmlformats.org/officeDocument/2006/relationships/image" Target="../media/image115.png"/><Relationship Id="rId80" Type="http://schemas.openxmlformats.org/officeDocument/2006/relationships/customXml" Target="../ink/ink151.xml"/><Relationship Id="rId85" Type="http://schemas.openxmlformats.org/officeDocument/2006/relationships/image" Target="../media/image88.png"/><Relationship Id="rId150" Type="http://schemas.openxmlformats.org/officeDocument/2006/relationships/customXml" Target="../ink/ink186.xml"/><Relationship Id="rId155" Type="http://schemas.openxmlformats.org/officeDocument/2006/relationships/image" Target="../media/image123.png"/><Relationship Id="rId12" Type="http://schemas.openxmlformats.org/officeDocument/2006/relationships/customXml" Target="../ink/ink117.xml"/><Relationship Id="rId17" Type="http://schemas.openxmlformats.org/officeDocument/2006/relationships/image" Target="../media/image540.png"/><Relationship Id="rId33" Type="http://schemas.openxmlformats.org/officeDocument/2006/relationships/image" Target="../media/image620.png"/><Relationship Id="rId38" Type="http://schemas.openxmlformats.org/officeDocument/2006/relationships/customXml" Target="../ink/ink130.xml"/><Relationship Id="rId59" Type="http://schemas.openxmlformats.org/officeDocument/2006/relationships/image" Target="../media/image750.png"/><Relationship Id="rId103" Type="http://schemas.openxmlformats.org/officeDocument/2006/relationships/image" Target="../media/image97.png"/><Relationship Id="rId108" Type="http://schemas.openxmlformats.org/officeDocument/2006/relationships/customXml" Target="../ink/ink165.xml"/><Relationship Id="rId124" Type="http://schemas.openxmlformats.org/officeDocument/2006/relationships/customXml" Target="../ink/ink173.xml"/><Relationship Id="rId129" Type="http://schemas.openxmlformats.org/officeDocument/2006/relationships/image" Target="../media/image110.png"/><Relationship Id="rId54" Type="http://schemas.openxmlformats.org/officeDocument/2006/relationships/customXml" Target="../ink/ink138.xml"/><Relationship Id="rId70" Type="http://schemas.openxmlformats.org/officeDocument/2006/relationships/customXml" Target="../ink/ink146.xml"/><Relationship Id="rId75" Type="http://schemas.openxmlformats.org/officeDocument/2006/relationships/image" Target="../media/image830.png"/><Relationship Id="rId91" Type="http://schemas.openxmlformats.org/officeDocument/2006/relationships/image" Target="../media/image910.png"/><Relationship Id="rId96" Type="http://schemas.openxmlformats.org/officeDocument/2006/relationships/customXml" Target="../ink/ink159.xml"/><Relationship Id="rId140" Type="http://schemas.openxmlformats.org/officeDocument/2006/relationships/customXml" Target="../ink/ink181.xml"/><Relationship Id="rId145" Type="http://schemas.openxmlformats.org/officeDocument/2006/relationships/image" Target="../media/image118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14.xml"/><Relationship Id="rId23" Type="http://schemas.openxmlformats.org/officeDocument/2006/relationships/image" Target="../media/image570.png"/><Relationship Id="rId28" Type="http://schemas.openxmlformats.org/officeDocument/2006/relationships/customXml" Target="../ink/ink125.xml"/><Relationship Id="rId49" Type="http://schemas.openxmlformats.org/officeDocument/2006/relationships/image" Target="../media/image700.png"/><Relationship Id="rId114" Type="http://schemas.openxmlformats.org/officeDocument/2006/relationships/customXml" Target="../ink/ink168.xml"/><Relationship Id="rId119" Type="http://schemas.openxmlformats.org/officeDocument/2006/relationships/image" Target="../media/image105.png"/><Relationship Id="rId44" Type="http://schemas.openxmlformats.org/officeDocument/2006/relationships/customXml" Target="../ink/ink133.xml"/><Relationship Id="rId60" Type="http://schemas.openxmlformats.org/officeDocument/2006/relationships/customXml" Target="../ink/ink141.xml"/><Relationship Id="rId65" Type="http://schemas.openxmlformats.org/officeDocument/2006/relationships/image" Target="../media/image780.png"/><Relationship Id="rId81" Type="http://schemas.openxmlformats.org/officeDocument/2006/relationships/image" Target="../media/image860.png"/><Relationship Id="rId86" Type="http://schemas.openxmlformats.org/officeDocument/2006/relationships/customXml" Target="../ink/ink154.xml"/><Relationship Id="rId130" Type="http://schemas.openxmlformats.org/officeDocument/2006/relationships/customXml" Target="../ink/ink176.xml"/><Relationship Id="rId135" Type="http://schemas.openxmlformats.org/officeDocument/2006/relationships/image" Target="../media/image113.png"/><Relationship Id="rId151" Type="http://schemas.openxmlformats.org/officeDocument/2006/relationships/image" Target="../media/image121.png"/><Relationship Id="rId156" Type="http://schemas.openxmlformats.org/officeDocument/2006/relationships/customXml" Target="../ink/ink189.xml"/><Relationship Id="rId13" Type="http://schemas.openxmlformats.org/officeDocument/2006/relationships/image" Target="../media/image520.png"/><Relationship Id="rId18" Type="http://schemas.openxmlformats.org/officeDocument/2006/relationships/customXml" Target="../ink/ink120.xml"/><Relationship Id="rId39" Type="http://schemas.openxmlformats.org/officeDocument/2006/relationships/image" Target="../media/image650.png"/><Relationship Id="rId109" Type="http://schemas.openxmlformats.org/officeDocument/2006/relationships/image" Target="../media/image100.png"/><Relationship Id="rId34" Type="http://schemas.openxmlformats.org/officeDocument/2006/relationships/customXml" Target="../ink/ink128.xml"/><Relationship Id="rId50" Type="http://schemas.openxmlformats.org/officeDocument/2006/relationships/customXml" Target="../ink/ink136.xml"/><Relationship Id="rId55" Type="http://schemas.openxmlformats.org/officeDocument/2006/relationships/image" Target="../media/image730.png"/><Relationship Id="rId76" Type="http://schemas.openxmlformats.org/officeDocument/2006/relationships/customXml" Target="../ink/ink149.xml"/><Relationship Id="rId97" Type="http://schemas.openxmlformats.org/officeDocument/2006/relationships/image" Target="../media/image940.png"/><Relationship Id="rId104" Type="http://schemas.openxmlformats.org/officeDocument/2006/relationships/customXml" Target="../ink/ink163.xml"/><Relationship Id="rId120" Type="http://schemas.openxmlformats.org/officeDocument/2006/relationships/customXml" Target="../ink/ink171.xml"/><Relationship Id="rId125" Type="http://schemas.openxmlformats.org/officeDocument/2006/relationships/image" Target="../media/image108.png"/><Relationship Id="rId141" Type="http://schemas.openxmlformats.org/officeDocument/2006/relationships/image" Target="../media/image116.png"/><Relationship Id="rId146" Type="http://schemas.openxmlformats.org/officeDocument/2006/relationships/customXml" Target="../ink/ink184.xml"/><Relationship Id="rId7" Type="http://schemas.openxmlformats.org/officeDocument/2006/relationships/image" Target="../media/image490.png"/><Relationship Id="rId71" Type="http://schemas.openxmlformats.org/officeDocument/2006/relationships/image" Target="../media/image81.png"/><Relationship Id="rId92" Type="http://schemas.openxmlformats.org/officeDocument/2006/relationships/customXml" Target="../ink/ink157.xml"/><Relationship Id="rId2" Type="http://schemas.openxmlformats.org/officeDocument/2006/relationships/image" Target="../media/image89.emf"/><Relationship Id="rId29" Type="http://schemas.openxmlformats.org/officeDocument/2006/relationships/image" Target="../media/image600.png"/><Relationship Id="rId24" Type="http://schemas.openxmlformats.org/officeDocument/2006/relationships/customXml" Target="../ink/ink123.xml"/><Relationship Id="rId40" Type="http://schemas.openxmlformats.org/officeDocument/2006/relationships/customXml" Target="../ink/ink131.xml"/><Relationship Id="rId45" Type="http://schemas.openxmlformats.org/officeDocument/2006/relationships/image" Target="../media/image680.png"/><Relationship Id="rId66" Type="http://schemas.openxmlformats.org/officeDocument/2006/relationships/customXml" Target="../ink/ink144.xml"/><Relationship Id="rId87" Type="http://schemas.openxmlformats.org/officeDocument/2006/relationships/image" Target="../media/image89.png"/><Relationship Id="rId110" Type="http://schemas.openxmlformats.org/officeDocument/2006/relationships/customXml" Target="../ink/ink166.xml"/><Relationship Id="rId115" Type="http://schemas.openxmlformats.org/officeDocument/2006/relationships/image" Target="../media/image1030.png"/><Relationship Id="rId131" Type="http://schemas.openxmlformats.org/officeDocument/2006/relationships/image" Target="../media/image111.png"/><Relationship Id="rId136" Type="http://schemas.openxmlformats.org/officeDocument/2006/relationships/customXml" Target="../ink/ink179.xml"/><Relationship Id="rId157" Type="http://schemas.openxmlformats.org/officeDocument/2006/relationships/image" Target="../media/image124.png"/><Relationship Id="rId61" Type="http://schemas.openxmlformats.org/officeDocument/2006/relationships/image" Target="../media/image760.png"/><Relationship Id="rId82" Type="http://schemas.openxmlformats.org/officeDocument/2006/relationships/customXml" Target="../ink/ink152.xml"/><Relationship Id="rId152" Type="http://schemas.openxmlformats.org/officeDocument/2006/relationships/customXml" Target="../ink/ink187.xml"/><Relationship Id="rId19" Type="http://schemas.openxmlformats.org/officeDocument/2006/relationships/image" Target="../media/image550.png"/><Relationship Id="rId14" Type="http://schemas.openxmlformats.org/officeDocument/2006/relationships/customXml" Target="../ink/ink118.xml"/><Relationship Id="rId30" Type="http://schemas.openxmlformats.org/officeDocument/2006/relationships/customXml" Target="../ink/ink126.xml"/><Relationship Id="rId35" Type="http://schemas.openxmlformats.org/officeDocument/2006/relationships/image" Target="../media/image630.png"/><Relationship Id="rId56" Type="http://schemas.openxmlformats.org/officeDocument/2006/relationships/customXml" Target="../ink/ink139.xml"/><Relationship Id="rId77" Type="http://schemas.openxmlformats.org/officeDocument/2006/relationships/image" Target="../media/image840.png"/><Relationship Id="rId100" Type="http://schemas.openxmlformats.org/officeDocument/2006/relationships/customXml" Target="../ink/ink161.xml"/><Relationship Id="rId105" Type="http://schemas.openxmlformats.org/officeDocument/2006/relationships/image" Target="../media/image98.png"/><Relationship Id="rId126" Type="http://schemas.openxmlformats.org/officeDocument/2006/relationships/customXml" Target="../ink/ink174.xml"/><Relationship Id="rId147" Type="http://schemas.openxmlformats.org/officeDocument/2006/relationships/image" Target="../media/image119.png"/><Relationship Id="rId8" Type="http://schemas.openxmlformats.org/officeDocument/2006/relationships/customXml" Target="../ink/ink115.xml"/><Relationship Id="rId51" Type="http://schemas.openxmlformats.org/officeDocument/2006/relationships/image" Target="../media/image711.png"/><Relationship Id="rId72" Type="http://schemas.openxmlformats.org/officeDocument/2006/relationships/customXml" Target="../ink/ink147.xml"/><Relationship Id="rId93" Type="http://schemas.openxmlformats.org/officeDocument/2006/relationships/image" Target="../media/image920.png"/><Relationship Id="rId98" Type="http://schemas.openxmlformats.org/officeDocument/2006/relationships/customXml" Target="../ink/ink160.xml"/><Relationship Id="rId121" Type="http://schemas.openxmlformats.org/officeDocument/2006/relationships/image" Target="../media/image1060.png"/><Relationship Id="rId142" Type="http://schemas.openxmlformats.org/officeDocument/2006/relationships/customXml" Target="../ink/ink182.xml"/><Relationship Id="rId3" Type="http://schemas.openxmlformats.org/officeDocument/2006/relationships/image" Target="../media/image90.png"/><Relationship Id="rId25" Type="http://schemas.openxmlformats.org/officeDocument/2006/relationships/image" Target="../media/image580.png"/><Relationship Id="rId46" Type="http://schemas.openxmlformats.org/officeDocument/2006/relationships/customXml" Target="../ink/ink134.xml"/><Relationship Id="rId67" Type="http://schemas.openxmlformats.org/officeDocument/2006/relationships/image" Target="../media/image790.png"/><Relationship Id="rId116" Type="http://schemas.openxmlformats.org/officeDocument/2006/relationships/customXml" Target="../ink/ink169.xml"/><Relationship Id="rId137" Type="http://schemas.openxmlformats.org/officeDocument/2006/relationships/image" Target="../media/image114.png"/><Relationship Id="rId158" Type="http://schemas.openxmlformats.org/officeDocument/2006/relationships/customXml" Target="../ink/ink190.xml"/><Relationship Id="rId20" Type="http://schemas.openxmlformats.org/officeDocument/2006/relationships/customXml" Target="../ink/ink121.xml"/><Relationship Id="rId41" Type="http://schemas.openxmlformats.org/officeDocument/2006/relationships/image" Target="../media/image660.png"/><Relationship Id="rId62" Type="http://schemas.openxmlformats.org/officeDocument/2006/relationships/customXml" Target="../ink/ink142.xml"/><Relationship Id="rId83" Type="http://schemas.openxmlformats.org/officeDocument/2006/relationships/image" Target="../media/image87.png"/><Relationship Id="rId88" Type="http://schemas.openxmlformats.org/officeDocument/2006/relationships/customXml" Target="../ink/ink155.xml"/><Relationship Id="rId111" Type="http://schemas.openxmlformats.org/officeDocument/2006/relationships/image" Target="../media/image101.png"/><Relationship Id="rId132" Type="http://schemas.openxmlformats.org/officeDocument/2006/relationships/customXml" Target="../ink/ink177.xml"/><Relationship Id="rId153" Type="http://schemas.openxmlformats.org/officeDocument/2006/relationships/image" Target="../media/image122.png"/><Relationship Id="rId15" Type="http://schemas.openxmlformats.org/officeDocument/2006/relationships/image" Target="../media/image530.png"/><Relationship Id="rId36" Type="http://schemas.openxmlformats.org/officeDocument/2006/relationships/customXml" Target="../ink/ink129.xml"/><Relationship Id="rId57" Type="http://schemas.openxmlformats.org/officeDocument/2006/relationships/image" Target="../media/image740.png"/><Relationship Id="rId106" Type="http://schemas.openxmlformats.org/officeDocument/2006/relationships/customXml" Target="../ink/ink164.xml"/><Relationship Id="rId127" Type="http://schemas.openxmlformats.org/officeDocument/2006/relationships/image" Target="../media/image109.png"/><Relationship Id="rId10" Type="http://schemas.openxmlformats.org/officeDocument/2006/relationships/customXml" Target="../ink/ink116.xml"/><Relationship Id="rId31" Type="http://schemas.openxmlformats.org/officeDocument/2006/relationships/image" Target="../media/image611.png"/><Relationship Id="rId52" Type="http://schemas.openxmlformats.org/officeDocument/2006/relationships/customXml" Target="../ink/ink137.xml"/><Relationship Id="rId73" Type="http://schemas.openxmlformats.org/officeDocument/2006/relationships/image" Target="../media/image82.png"/><Relationship Id="rId78" Type="http://schemas.openxmlformats.org/officeDocument/2006/relationships/customXml" Target="../ink/ink150.xml"/><Relationship Id="rId94" Type="http://schemas.openxmlformats.org/officeDocument/2006/relationships/customXml" Target="../ink/ink158.xml"/><Relationship Id="rId99" Type="http://schemas.openxmlformats.org/officeDocument/2006/relationships/image" Target="../media/image95.png"/><Relationship Id="rId101" Type="http://schemas.openxmlformats.org/officeDocument/2006/relationships/image" Target="../media/image96.png"/><Relationship Id="rId122" Type="http://schemas.openxmlformats.org/officeDocument/2006/relationships/customXml" Target="../ink/ink172.xml"/><Relationship Id="rId143" Type="http://schemas.openxmlformats.org/officeDocument/2006/relationships/image" Target="../media/image117.png"/><Relationship Id="rId148" Type="http://schemas.openxmlformats.org/officeDocument/2006/relationships/customXml" Target="../ink/ink185.xml"/><Relationship Id="rId4" Type="http://schemas.openxmlformats.org/officeDocument/2006/relationships/image" Target="../media/image105.emf"/><Relationship Id="rId9" Type="http://schemas.openxmlformats.org/officeDocument/2006/relationships/image" Target="../media/image500.png"/><Relationship Id="rId26" Type="http://schemas.openxmlformats.org/officeDocument/2006/relationships/customXml" Target="../ink/ink124.xml"/><Relationship Id="rId47" Type="http://schemas.openxmlformats.org/officeDocument/2006/relationships/image" Target="../media/image690.png"/><Relationship Id="rId68" Type="http://schemas.openxmlformats.org/officeDocument/2006/relationships/customXml" Target="../ink/ink145.xml"/><Relationship Id="rId89" Type="http://schemas.openxmlformats.org/officeDocument/2006/relationships/image" Target="../media/image900.png"/><Relationship Id="rId112" Type="http://schemas.openxmlformats.org/officeDocument/2006/relationships/customXml" Target="../ink/ink167.xml"/><Relationship Id="rId133" Type="http://schemas.openxmlformats.org/officeDocument/2006/relationships/image" Target="../media/image112.png"/><Relationship Id="rId154" Type="http://schemas.openxmlformats.org/officeDocument/2006/relationships/customXml" Target="../ink/ink188.xml"/><Relationship Id="rId16" Type="http://schemas.openxmlformats.org/officeDocument/2006/relationships/customXml" Target="../ink/ink119.xml"/><Relationship Id="rId37" Type="http://schemas.openxmlformats.org/officeDocument/2006/relationships/image" Target="../media/image640.png"/><Relationship Id="rId58" Type="http://schemas.openxmlformats.org/officeDocument/2006/relationships/customXml" Target="../ink/ink140.xml"/><Relationship Id="rId79" Type="http://schemas.openxmlformats.org/officeDocument/2006/relationships/image" Target="../media/image850.png"/><Relationship Id="rId102" Type="http://schemas.openxmlformats.org/officeDocument/2006/relationships/customXml" Target="../ink/ink162.xml"/><Relationship Id="rId123" Type="http://schemas.openxmlformats.org/officeDocument/2006/relationships/image" Target="../media/image107.png"/><Relationship Id="rId144" Type="http://schemas.openxmlformats.org/officeDocument/2006/relationships/customXml" Target="../ink/ink183.xml"/><Relationship Id="rId90" Type="http://schemas.openxmlformats.org/officeDocument/2006/relationships/customXml" Target="../ink/ink156.xml"/><Relationship Id="rId27" Type="http://schemas.openxmlformats.org/officeDocument/2006/relationships/image" Target="../media/image590.png"/><Relationship Id="rId48" Type="http://schemas.openxmlformats.org/officeDocument/2006/relationships/customXml" Target="../ink/ink135.xml"/><Relationship Id="rId69" Type="http://schemas.openxmlformats.org/officeDocument/2006/relationships/image" Target="../media/image800.png"/><Relationship Id="rId113" Type="http://schemas.openxmlformats.org/officeDocument/2006/relationships/image" Target="../media/image102.png"/><Relationship Id="rId134" Type="http://schemas.openxmlformats.org/officeDocument/2006/relationships/customXml" Target="../ink/ink1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40.png"/><Relationship Id="rId21" Type="http://schemas.openxmlformats.org/officeDocument/2006/relationships/image" Target="../media/image560.png"/><Relationship Id="rId42" Type="http://schemas.openxmlformats.org/officeDocument/2006/relationships/customXml" Target="../ink/ink209.xml"/><Relationship Id="rId63" Type="http://schemas.openxmlformats.org/officeDocument/2006/relationships/image" Target="../media/image770.png"/><Relationship Id="rId84" Type="http://schemas.openxmlformats.org/officeDocument/2006/relationships/customXml" Target="../ink/ink230.xml"/><Relationship Id="rId138" Type="http://schemas.openxmlformats.org/officeDocument/2006/relationships/customXml" Target="../ink/ink257.xml"/><Relationship Id="rId159" Type="http://schemas.openxmlformats.org/officeDocument/2006/relationships/image" Target="../media/image125.png"/><Relationship Id="rId170" Type="http://schemas.openxmlformats.org/officeDocument/2006/relationships/customXml" Target="../ink/ink273.xml"/><Relationship Id="rId191" Type="http://schemas.openxmlformats.org/officeDocument/2006/relationships/image" Target="../media/image141.png"/><Relationship Id="rId107" Type="http://schemas.openxmlformats.org/officeDocument/2006/relationships/image" Target="../media/image99.png"/><Relationship Id="rId11" Type="http://schemas.openxmlformats.org/officeDocument/2006/relationships/image" Target="../media/image510.png"/><Relationship Id="rId32" Type="http://schemas.openxmlformats.org/officeDocument/2006/relationships/customXml" Target="../ink/ink204.xml"/><Relationship Id="rId53" Type="http://schemas.openxmlformats.org/officeDocument/2006/relationships/image" Target="../media/image720.png"/><Relationship Id="rId74" Type="http://schemas.openxmlformats.org/officeDocument/2006/relationships/customXml" Target="../ink/ink225.xml"/><Relationship Id="rId128" Type="http://schemas.openxmlformats.org/officeDocument/2006/relationships/customXml" Target="../ink/ink252.xml"/><Relationship Id="rId149" Type="http://schemas.openxmlformats.org/officeDocument/2006/relationships/image" Target="../media/image120.png"/><Relationship Id="rId5" Type="http://schemas.openxmlformats.org/officeDocument/2006/relationships/image" Target="../media/image106.png"/><Relationship Id="rId95" Type="http://schemas.openxmlformats.org/officeDocument/2006/relationships/image" Target="../media/image930.png"/><Relationship Id="rId160" Type="http://schemas.openxmlformats.org/officeDocument/2006/relationships/customXml" Target="../ink/ink268.xml"/><Relationship Id="rId181" Type="http://schemas.openxmlformats.org/officeDocument/2006/relationships/image" Target="../media/image136.png"/><Relationship Id="rId22" Type="http://schemas.openxmlformats.org/officeDocument/2006/relationships/customXml" Target="../ink/ink199.xml"/><Relationship Id="rId43" Type="http://schemas.openxmlformats.org/officeDocument/2006/relationships/image" Target="../media/image670.png"/><Relationship Id="rId64" Type="http://schemas.openxmlformats.org/officeDocument/2006/relationships/customXml" Target="../ink/ink220.xml"/><Relationship Id="rId118" Type="http://schemas.openxmlformats.org/officeDocument/2006/relationships/customXml" Target="../ink/ink247.xml"/><Relationship Id="rId139" Type="http://schemas.openxmlformats.org/officeDocument/2006/relationships/image" Target="../media/image115.png"/><Relationship Id="rId85" Type="http://schemas.openxmlformats.org/officeDocument/2006/relationships/image" Target="../media/image88.png"/><Relationship Id="rId150" Type="http://schemas.openxmlformats.org/officeDocument/2006/relationships/customXml" Target="../ink/ink263.xml"/><Relationship Id="rId171" Type="http://schemas.openxmlformats.org/officeDocument/2006/relationships/image" Target="../media/image131.png"/><Relationship Id="rId192" Type="http://schemas.openxmlformats.org/officeDocument/2006/relationships/customXml" Target="../ink/ink284.xml"/><Relationship Id="rId12" Type="http://schemas.openxmlformats.org/officeDocument/2006/relationships/customXml" Target="../ink/ink194.xml"/><Relationship Id="rId33" Type="http://schemas.openxmlformats.org/officeDocument/2006/relationships/image" Target="../media/image620.png"/><Relationship Id="rId108" Type="http://schemas.openxmlformats.org/officeDocument/2006/relationships/customXml" Target="../ink/ink242.xml"/><Relationship Id="rId129" Type="http://schemas.openxmlformats.org/officeDocument/2006/relationships/image" Target="../media/image110.png"/><Relationship Id="rId54" Type="http://schemas.openxmlformats.org/officeDocument/2006/relationships/customXml" Target="../ink/ink215.xml"/><Relationship Id="rId75" Type="http://schemas.openxmlformats.org/officeDocument/2006/relationships/image" Target="../media/image830.png"/><Relationship Id="rId96" Type="http://schemas.openxmlformats.org/officeDocument/2006/relationships/customXml" Target="../ink/ink236.xml"/><Relationship Id="rId140" Type="http://schemas.openxmlformats.org/officeDocument/2006/relationships/customXml" Target="../ink/ink258.xml"/><Relationship Id="rId161" Type="http://schemas.openxmlformats.org/officeDocument/2006/relationships/image" Target="../media/image126.png"/><Relationship Id="rId182" Type="http://schemas.openxmlformats.org/officeDocument/2006/relationships/customXml" Target="../ink/ink279.xml"/><Relationship Id="rId6" Type="http://schemas.openxmlformats.org/officeDocument/2006/relationships/customXml" Target="../ink/ink191.xml"/><Relationship Id="rId23" Type="http://schemas.openxmlformats.org/officeDocument/2006/relationships/image" Target="../media/image570.png"/><Relationship Id="rId119" Type="http://schemas.openxmlformats.org/officeDocument/2006/relationships/image" Target="../media/image105.png"/><Relationship Id="rId44" Type="http://schemas.openxmlformats.org/officeDocument/2006/relationships/customXml" Target="../ink/ink210.xml"/><Relationship Id="rId65" Type="http://schemas.openxmlformats.org/officeDocument/2006/relationships/image" Target="../media/image780.png"/><Relationship Id="rId86" Type="http://schemas.openxmlformats.org/officeDocument/2006/relationships/customXml" Target="../ink/ink231.xml"/><Relationship Id="rId130" Type="http://schemas.openxmlformats.org/officeDocument/2006/relationships/customXml" Target="../ink/ink253.xml"/><Relationship Id="rId151" Type="http://schemas.openxmlformats.org/officeDocument/2006/relationships/image" Target="../media/image121.png"/><Relationship Id="rId172" Type="http://schemas.openxmlformats.org/officeDocument/2006/relationships/customXml" Target="../ink/ink274.xml"/><Relationship Id="rId193" Type="http://schemas.openxmlformats.org/officeDocument/2006/relationships/image" Target="../media/image142.png"/><Relationship Id="rId13" Type="http://schemas.openxmlformats.org/officeDocument/2006/relationships/image" Target="../media/image520.png"/><Relationship Id="rId109" Type="http://schemas.openxmlformats.org/officeDocument/2006/relationships/image" Target="../media/image100.png"/><Relationship Id="rId34" Type="http://schemas.openxmlformats.org/officeDocument/2006/relationships/customXml" Target="../ink/ink205.xml"/><Relationship Id="rId55" Type="http://schemas.openxmlformats.org/officeDocument/2006/relationships/image" Target="../media/image730.png"/><Relationship Id="rId76" Type="http://schemas.openxmlformats.org/officeDocument/2006/relationships/customXml" Target="../ink/ink226.xml"/><Relationship Id="rId97" Type="http://schemas.openxmlformats.org/officeDocument/2006/relationships/image" Target="../media/image940.png"/><Relationship Id="rId120" Type="http://schemas.openxmlformats.org/officeDocument/2006/relationships/customXml" Target="../ink/ink248.xml"/><Relationship Id="rId141" Type="http://schemas.openxmlformats.org/officeDocument/2006/relationships/image" Target="../media/image116.png"/><Relationship Id="rId7" Type="http://schemas.openxmlformats.org/officeDocument/2006/relationships/image" Target="../media/image490.png"/><Relationship Id="rId71" Type="http://schemas.openxmlformats.org/officeDocument/2006/relationships/image" Target="../media/image81.png"/><Relationship Id="rId92" Type="http://schemas.openxmlformats.org/officeDocument/2006/relationships/customXml" Target="../ink/ink234.xml"/><Relationship Id="rId162" Type="http://schemas.openxmlformats.org/officeDocument/2006/relationships/customXml" Target="../ink/ink269.xml"/><Relationship Id="rId183" Type="http://schemas.openxmlformats.org/officeDocument/2006/relationships/image" Target="../media/image137.png"/><Relationship Id="rId2" Type="http://schemas.openxmlformats.org/officeDocument/2006/relationships/image" Target="../media/image89.emf"/><Relationship Id="rId29" Type="http://schemas.openxmlformats.org/officeDocument/2006/relationships/image" Target="../media/image600.png"/><Relationship Id="rId24" Type="http://schemas.openxmlformats.org/officeDocument/2006/relationships/customXml" Target="../ink/ink200.xml"/><Relationship Id="rId40" Type="http://schemas.openxmlformats.org/officeDocument/2006/relationships/customXml" Target="../ink/ink208.xml"/><Relationship Id="rId45" Type="http://schemas.openxmlformats.org/officeDocument/2006/relationships/image" Target="../media/image680.png"/><Relationship Id="rId66" Type="http://schemas.openxmlformats.org/officeDocument/2006/relationships/customXml" Target="../ink/ink221.xml"/><Relationship Id="rId87" Type="http://schemas.openxmlformats.org/officeDocument/2006/relationships/image" Target="../media/image89.png"/><Relationship Id="rId110" Type="http://schemas.openxmlformats.org/officeDocument/2006/relationships/customXml" Target="../ink/ink243.xml"/><Relationship Id="rId115" Type="http://schemas.openxmlformats.org/officeDocument/2006/relationships/image" Target="../media/image1030.png"/><Relationship Id="rId131" Type="http://schemas.openxmlformats.org/officeDocument/2006/relationships/image" Target="../media/image111.png"/><Relationship Id="rId136" Type="http://schemas.openxmlformats.org/officeDocument/2006/relationships/customXml" Target="../ink/ink256.xml"/><Relationship Id="rId157" Type="http://schemas.openxmlformats.org/officeDocument/2006/relationships/image" Target="../media/image124.png"/><Relationship Id="rId178" Type="http://schemas.openxmlformats.org/officeDocument/2006/relationships/customXml" Target="../ink/ink277.xml"/><Relationship Id="rId61" Type="http://schemas.openxmlformats.org/officeDocument/2006/relationships/image" Target="../media/image760.png"/><Relationship Id="rId82" Type="http://schemas.openxmlformats.org/officeDocument/2006/relationships/customXml" Target="../ink/ink229.xml"/><Relationship Id="rId152" Type="http://schemas.openxmlformats.org/officeDocument/2006/relationships/customXml" Target="../ink/ink264.xml"/><Relationship Id="rId173" Type="http://schemas.openxmlformats.org/officeDocument/2006/relationships/image" Target="../media/image132.png"/><Relationship Id="rId194" Type="http://schemas.openxmlformats.org/officeDocument/2006/relationships/customXml" Target="../ink/ink285.xml"/><Relationship Id="rId19" Type="http://schemas.openxmlformats.org/officeDocument/2006/relationships/image" Target="../media/image550.png"/><Relationship Id="rId14" Type="http://schemas.openxmlformats.org/officeDocument/2006/relationships/customXml" Target="../ink/ink195.xml"/><Relationship Id="rId30" Type="http://schemas.openxmlformats.org/officeDocument/2006/relationships/customXml" Target="../ink/ink203.xml"/><Relationship Id="rId35" Type="http://schemas.openxmlformats.org/officeDocument/2006/relationships/image" Target="../media/image630.png"/><Relationship Id="rId56" Type="http://schemas.openxmlformats.org/officeDocument/2006/relationships/customXml" Target="../ink/ink216.xml"/><Relationship Id="rId77" Type="http://schemas.openxmlformats.org/officeDocument/2006/relationships/image" Target="../media/image840.png"/><Relationship Id="rId100" Type="http://schemas.openxmlformats.org/officeDocument/2006/relationships/customXml" Target="../ink/ink238.xml"/><Relationship Id="rId105" Type="http://schemas.openxmlformats.org/officeDocument/2006/relationships/image" Target="../media/image98.png"/><Relationship Id="rId126" Type="http://schemas.openxmlformats.org/officeDocument/2006/relationships/customXml" Target="../ink/ink251.xml"/><Relationship Id="rId147" Type="http://schemas.openxmlformats.org/officeDocument/2006/relationships/image" Target="../media/image119.png"/><Relationship Id="rId168" Type="http://schemas.openxmlformats.org/officeDocument/2006/relationships/customXml" Target="../ink/ink272.xml"/><Relationship Id="rId8" Type="http://schemas.openxmlformats.org/officeDocument/2006/relationships/customXml" Target="../ink/ink192.xml"/><Relationship Id="rId51" Type="http://schemas.openxmlformats.org/officeDocument/2006/relationships/image" Target="../media/image711.png"/><Relationship Id="rId72" Type="http://schemas.openxmlformats.org/officeDocument/2006/relationships/customXml" Target="../ink/ink224.xml"/><Relationship Id="rId93" Type="http://schemas.openxmlformats.org/officeDocument/2006/relationships/image" Target="../media/image920.png"/><Relationship Id="rId98" Type="http://schemas.openxmlformats.org/officeDocument/2006/relationships/customXml" Target="../ink/ink237.xml"/><Relationship Id="rId121" Type="http://schemas.openxmlformats.org/officeDocument/2006/relationships/image" Target="../media/image1060.png"/><Relationship Id="rId142" Type="http://schemas.openxmlformats.org/officeDocument/2006/relationships/customXml" Target="../ink/ink259.xml"/><Relationship Id="rId163" Type="http://schemas.openxmlformats.org/officeDocument/2006/relationships/image" Target="../media/image127.png"/><Relationship Id="rId184" Type="http://schemas.openxmlformats.org/officeDocument/2006/relationships/customXml" Target="../ink/ink280.xml"/><Relationship Id="rId189" Type="http://schemas.openxmlformats.org/officeDocument/2006/relationships/image" Target="../media/image140.png"/><Relationship Id="rId3" Type="http://schemas.openxmlformats.org/officeDocument/2006/relationships/image" Target="../media/image90.png"/><Relationship Id="rId25" Type="http://schemas.openxmlformats.org/officeDocument/2006/relationships/image" Target="../media/image580.png"/><Relationship Id="rId46" Type="http://schemas.openxmlformats.org/officeDocument/2006/relationships/customXml" Target="../ink/ink211.xml"/><Relationship Id="rId67" Type="http://schemas.openxmlformats.org/officeDocument/2006/relationships/image" Target="../media/image790.png"/><Relationship Id="rId116" Type="http://schemas.openxmlformats.org/officeDocument/2006/relationships/customXml" Target="../ink/ink246.xml"/><Relationship Id="rId137" Type="http://schemas.openxmlformats.org/officeDocument/2006/relationships/image" Target="../media/image114.png"/><Relationship Id="rId158" Type="http://schemas.openxmlformats.org/officeDocument/2006/relationships/customXml" Target="../ink/ink267.xml"/><Relationship Id="rId20" Type="http://schemas.openxmlformats.org/officeDocument/2006/relationships/customXml" Target="../ink/ink198.xml"/><Relationship Id="rId41" Type="http://schemas.openxmlformats.org/officeDocument/2006/relationships/image" Target="../media/image660.png"/><Relationship Id="rId62" Type="http://schemas.openxmlformats.org/officeDocument/2006/relationships/customXml" Target="../ink/ink219.xml"/><Relationship Id="rId83" Type="http://schemas.openxmlformats.org/officeDocument/2006/relationships/image" Target="../media/image87.png"/><Relationship Id="rId88" Type="http://schemas.openxmlformats.org/officeDocument/2006/relationships/customXml" Target="../ink/ink232.xml"/><Relationship Id="rId111" Type="http://schemas.openxmlformats.org/officeDocument/2006/relationships/image" Target="../media/image101.png"/><Relationship Id="rId132" Type="http://schemas.openxmlformats.org/officeDocument/2006/relationships/customXml" Target="../ink/ink254.xml"/><Relationship Id="rId153" Type="http://schemas.openxmlformats.org/officeDocument/2006/relationships/image" Target="../media/image122.png"/><Relationship Id="rId174" Type="http://schemas.openxmlformats.org/officeDocument/2006/relationships/customXml" Target="../ink/ink275.xml"/><Relationship Id="rId179" Type="http://schemas.openxmlformats.org/officeDocument/2006/relationships/image" Target="../media/image135.png"/><Relationship Id="rId195" Type="http://schemas.openxmlformats.org/officeDocument/2006/relationships/image" Target="../media/image143.png"/><Relationship Id="rId190" Type="http://schemas.openxmlformats.org/officeDocument/2006/relationships/customXml" Target="../ink/ink283.xml"/><Relationship Id="rId15" Type="http://schemas.openxmlformats.org/officeDocument/2006/relationships/image" Target="../media/image530.png"/><Relationship Id="rId36" Type="http://schemas.openxmlformats.org/officeDocument/2006/relationships/customXml" Target="../ink/ink206.xml"/><Relationship Id="rId57" Type="http://schemas.openxmlformats.org/officeDocument/2006/relationships/image" Target="../media/image740.png"/><Relationship Id="rId106" Type="http://schemas.openxmlformats.org/officeDocument/2006/relationships/customXml" Target="../ink/ink241.xml"/><Relationship Id="rId127" Type="http://schemas.openxmlformats.org/officeDocument/2006/relationships/image" Target="../media/image109.png"/><Relationship Id="rId10" Type="http://schemas.openxmlformats.org/officeDocument/2006/relationships/customXml" Target="../ink/ink193.xml"/><Relationship Id="rId31" Type="http://schemas.openxmlformats.org/officeDocument/2006/relationships/image" Target="../media/image611.png"/><Relationship Id="rId52" Type="http://schemas.openxmlformats.org/officeDocument/2006/relationships/customXml" Target="../ink/ink214.xml"/><Relationship Id="rId73" Type="http://schemas.openxmlformats.org/officeDocument/2006/relationships/image" Target="../media/image82.png"/><Relationship Id="rId78" Type="http://schemas.openxmlformats.org/officeDocument/2006/relationships/customXml" Target="../ink/ink227.xml"/><Relationship Id="rId94" Type="http://schemas.openxmlformats.org/officeDocument/2006/relationships/customXml" Target="../ink/ink235.xml"/><Relationship Id="rId99" Type="http://schemas.openxmlformats.org/officeDocument/2006/relationships/image" Target="../media/image95.png"/><Relationship Id="rId101" Type="http://schemas.openxmlformats.org/officeDocument/2006/relationships/image" Target="../media/image96.png"/><Relationship Id="rId122" Type="http://schemas.openxmlformats.org/officeDocument/2006/relationships/customXml" Target="../ink/ink249.xml"/><Relationship Id="rId143" Type="http://schemas.openxmlformats.org/officeDocument/2006/relationships/image" Target="../media/image117.png"/><Relationship Id="rId148" Type="http://schemas.openxmlformats.org/officeDocument/2006/relationships/customXml" Target="../ink/ink262.xml"/><Relationship Id="rId164" Type="http://schemas.openxmlformats.org/officeDocument/2006/relationships/customXml" Target="../ink/ink270.xml"/><Relationship Id="rId169" Type="http://schemas.openxmlformats.org/officeDocument/2006/relationships/image" Target="../media/image130.png"/><Relationship Id="rId185" Type="http://schemas.openxmlformats.org/officeDocument/2006/relationships/image" Target="../media/image138.png"/><Relationship Id="rId4" Type="http://schemas.openxmlformats.org/officeDocument/2006/relationships/image" Target="../media/image105.emf"/><Relationship Id="rId9" Type="http://schemas.openxmlformats.org/officeDocument/2006/relationships/image" Target="../media/image500.png"/><Relationship Id="rId180" Type="http://schemas.openxmlformats.org/officeDocument/2006/relationships/customXml" Target="../ink/ink278.xml"/><Relationship Id="rId26" Type="http://schemas.openxmlformats.org/officeDocument/2006/relationships/customXml" Target="../ink/ink201.xml"/><Relationship Id="rId47" Type="http://schemas.openxmlformats.org/officeDocument/2006/relationships/image" Target="../media/image690.png"/><Relationship Id="rId68" Type="http://schemas.openxmlformats.org/officeDocument/2006/relationships/customXml" Target="../ink/ink222.xml"/><Relationship Id="rId89" Type="http://schemas.openxmlformats.org/officeDocument/2006/relationships/image" Target="../media/image900.png"/><Relationship Id="rId112" Type="http://schemas.openxmlformats.org/officeDocument/2006/relationships/customXml" Target="../ink/ink244.xml"/><Relationship Id="rId133" Type="http://schemas.openxmlformats.org/officeDocument/2006/relationships/image" Target="../media/image112.png"/><Relationship Id="rId154" Type="http://schemas.openxmlformats.org/officeDocument/2006/relationships/customXml" Target="../ink/ink265.xml"/><Relationship Id="rId175" Type="http://schemas.openxmlformats.org/officeDocument/2006/relationships/image" Target="../media/image133.png"/><Relationship Id="rId196" Type="http://schemas.openxmlformats.org/officeDocument/2006/relationships/customXml" Target="../ink/ink286.xml"/><Relationship Id="rId16" Type="http://schemas.openxmlformats.org/officeDocument/2006/relationships/customXml" Target="../ink/ink196.xml"/><Relationship Id="rId37" Type="http://schemas.openxmlformats.org/officeDocument/2006/relationships/image" Target="../media/image640.png"/><Relationship Id="rId58" Type="http://schemas.openxmlformats.org/officeDocument/2006/relationships/customXml" Target="../ink/ink217.xml"/><Relationship Id="rId79" Type="http://schemas.openxmlformats.org/officeDocument/2006/relationships/image" Target="../media/image850.png"/><Relationship Id="rId102" Type="http://schemas.openxmlformats.org/officeDocument/2006/relationships/customXml" Target="../ink/ink239.xml"/><Relationship Id="rId123" Type="http://schemas.openxmlformats.org/officeDocument/2006/relationships/image" Target="../media/image107.png"/><Relationship Id="rId144" Type="http://schemas.openxmlformats.org/officeDocument/2006/relationships/customXml" Target="../ink/ink260.xml"/><Relationship Id="rId90" Type="http://schemas.openxmlformats.org/officeDocument/2006/relationships/customXml" Target="../ink/ink233.xml"/><Relationship Id="rId165" Type="http://schemas.openxmlformats.org/officeDocument/2006/relationships/image" Target="../media/image128.png"/><Relationship Id="rId186" Type="http://schemas.openxmlformats.org/officeDocument/2006/relationships/customXml" Target="../ink/ink281.xml"/><Relationship Id="rId27" Type="http://schemas.openxmlformats.org/officeDocument/2006/relationships/image" Target="../media/image590.png"/><Relationship Id="rId48" Type="http://schemas.openxmlformats.org/officeDocument/2006/relationships/customXml" Target="../ink/ink212.xml"/><Relationship Id="rId69" Type="http://schemas.openxmlformats.org/officeDocument/2006/relationships/image" Target="../media/image800.png"/><Relationship Id="rId113" Type="http://schemas.openxmlformats.org/officeDocument/2006/relationships/image" Target="../media/image102.png"/><Relationship Id="rId134" Type="http://schemas.openxmlformats.org/officeDocument/2006/relationships/customXml" Target="../ink/ink255.xml"/><Relationship Id="rId80" Type="http://schemas.openxmlformats.org/officeDocument/2006/relationships/customXml" Target="../ink/ink228.xml"/><Relationship Id="rId155" Type="http://schemas.openxmlformats.org/officeDocument/2006/relationships/image" Target="../media/image123.png"/><Relationship Id="rId176" Type="http://schemas.openxmlformats.org/officeDocument/2006/relationships/customXml" Target="../ink/ink276.xml"/><Relationship Id="rId197" Type="http://schemas.openxmlformats.org/officeDocument/2006/relationships/image" Target="../media/image144.png"/><Relationship Id="rId17" Type="http://schemas.openxmlformats.org/officeDocument/2006/relationships/image" Target="../media/image540.png"/><Relationship Id="rId38" Type="http://schemas.openxmlformats.org/officeDocument/2006/relationships/customXml" Target="../ink/ink207.xml"/><Relationship Id="rId59" Type="http://schemas.openxmlformats.org/officeDocument/2006/relationships/image" Target="../media/image750.png"/><Relationship Id="rId103" Type="http://schemas.openxmlformats.org/officeDocument/2006/relationships/image" Target="../media/image97.png"/><Relationship Id="rId124" Type="http://schemas.openxmlformats.org/officeDocument/2006/relationships/customXml" Target="../ink/ink250.xml"/><Relationship Id="rId70" Type="http://schemas.openxmlformats.org/officeDocument/2006/relationships/customXml" Target="../ink/ink223.xml"/><Relationship Id="rId91" Type="http://schemas.openxmlformats.org/officeDocument/2006/relationships/image" Target="../media/image910.png"/><Relationship Id="rId145" Type="http://schemas.openxmlformats.org/officeDocument/2006/relationships/image" Target="../media/image118.png"/><Relationship Id="rId166" Type="http://schemas.openxmlformats.org/officeDocument/2006/relationships/customXml" Target="../ink/ink271.xml"/><Relationship Id="rId187" Type="http://schemas.openxmlformats.org/officeDocument/2006/relationships/image" Target="../media/image139.png"/><Relationship Id="rId1" Type="http://schemas.openxmlformats.org/officeDocument/2006/relationships/slideLayout" Target="../slideLayouts/slideLayout13.xml"/><Relationship Id="rId28" Type="http://schemas.openxmlformats.org/officeDocument/2006/relationships/customXml" Target="../ink/ink202.xml"/><Relationship Id="rId49" Type="http://schemas.openxmlformats.org/officeDocument/2006/relationships/image" Target="../media/image700.png"/><Relationship Id="rId114" Type="http://schemas.openxmlformats.org/officeDocument/2006/relationships/customXml" Target="../ink/ink245.xml"/><Relationship Id="rId60" Type="http://schemas.openxmlformats.org/officeDocument/2006/relationships/customXml" Target="../ink/ink218.xml"/><Relationship Id="rId81" Type="http://schemas.openxmlformats.org/officeDocument/2006/relationships/image" Target="../media/image860.png"/><Relationship Id="rId135" Type="http://schemas.openxmlformats.org/officeDocument/2006/relationships/image" Target="../media/image113.png"/><Relationship Id="rId156" Type="http://schemas.openxmlformats.org/officeDocument/2006/relationships/customXml" Target="../ink/ink266.xml"/><Relationship Id="rId177" Type="http://schemas.openxmlformats.org/officeDocument/2006/relationships/image" Target="../media/image134.png"/><Relationship Id="rId198" Type="http://schemas.openxmlformats.org/officeDocument/2006/relationships/image" Target="../media/image2210.png"/><Relationship Id="rId18" Type="http://schemas.openxmlformats.org/officeDocument/2006/relationships/customXml" Target="../ink/ink197.xml"/><Relationship Id="rId39" Type="http://schemas.openxmlformats.org/officeDocument/2006/relationships/image" Target="../media/image650.png"/><Relationship Id="rId50" Type="http://schemas.openxmlformats.org/officeDocument/2006/relationships/customXml" Target="../ink/ink213.xml"/><Relationship Id="rId104" Type="http://schemas.openxmlformats.org/officeDocument/2006/relationships/customXml" Target="../ink/ink240.xml"/><Relationship Id="rId125" Type="http://schemas.openxmlformats.org/officeDocument/2006/relationships/image" Target="../media/image108.png"/><Relationship Id="rId146" Type="http://schemas.openxmlformats.org/officeDocument/2006/relationships/customXml" Target="../ink/ink261.xml"/><Relationship Id="rId167" Type="http://schemas.openxmlformats.org/officeDocument/2006/relationships/image" Target="../media/image129.png"/><Relationship Id="rId188" Type="http://schemas.openxmlformats.org/officeDocument/2006/relationships/customXml" Target="../ink/ink28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9.xml"/><Relationship Id="rId3" Type="http://schemas.openxmlformats.org/officeDocument/2006/relationships/image" Target="../media/image147.png"/><Relationship Id="rId7" Type="http://schemas.openxmlformats.org/officeDocument/2006/relationships/image" Target="../media/image149.png"/><Relationship Id="rId2" Type="http://schemas.openxmlformats.org/officeDocument/2006/relationships/image" Target="../media/image2510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88.xml"/><Relationship Id="rId5" Type="http://schemas.openxmlformats.org/officeDocument/2006/relationships/image" Target="../media/image148.png"/><Relationship Id="rId4" Type="http://schemas.openxmlformats.org/officeDocument/2006/relationships/customXml" Target="../ink/ink287.xml"/><Relationship Id="rId9" Type="http://schemas.openxmlformats.org/officeDocument/2006/relationships/image" Target="../media/image150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4.xml"/><Relationship Id="rId18" Type="http://schemas.openxmlformats.org/officeDocument/2006/relationships/image" Target="../media/image159.png"/><Relationship Id="rId26" Type="http://schemas.openxmlformats.org/officeDocument/2006/relationships/image" Target="../media/image163.png"/><Relationship Id="rId3" Type="http://schemas.openxmlformats.org/officeDocument/2006/relationships/image" Target="../media/image151.png"/><Relationship Id="rId21" Type="http://schemas.openxmlformats.org/officeDocument/2006/relationships/customXml" Target="../ink/ink298.xml"/><Relationship Id="rId34" Type="http://schemas.openxmlformats.org/officeDocument/2006/relationships/image" Target="../media/image166.png"/><Relationship Id="rId7" Type="http://schemas.openxmlformats.org/officeDocument/2006/relationships/customXml" Target="../ink/ink291.xml"/><Relationship Id="rId12" Type="http://schemas.openxmlformats.org/officeDocument/2006/relationships/image" Target="../media/image156.png"/><Relationship Id="rId17" Type="http://schemas.openxmlformats.org/officeDocument/2006/relationships/customXml" Target="../ink/ink296.xml"/><Relationship Id="rId25" Type="http://schemas.openxmlformats.org/officeDocument/2006/relationships/customXml" Target="../ink/ink300.xml"/><Relationship Id="rId33" Type="http://schemas.openxmlformats.org/officeDocument/2006/relationships/customXml" Target="../ink/ink304.xml"/><Relationship Id="rId2" Type="http://schemas.openxmlformats.org/officeDocument/2006/relationships/image" Target="../media/image480.png"/><Relationship Id="rId16" Type="http://schemas.openxmlformats.org/officeDocument/2006/relationships/image" Target="../media/image158.png"/><Relationship Id="rId20" Type="http://schemas.openxmlformats.org/officeDocument/2006/relationships/image" Target="../media/image160.png"/><Relationship Id="rId29" Type="http://schemas.openxmlformats.org/officeDocument/2006/relationships/customXml" Target="../ink/ink30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3.png"/><Relationship Id="rId11" Type="http://schemas.openxmlformats.org/officeDocument/2006/relationships/customXml" Target="../ink/ink293.xml"/><Relationship Id="rId24" Type="http://schemas.openxmlformats.org/officeDocument/2006/relationships/image" Target="../media/image162.png"/><Relationship Id="rId32" Type="http://schemas.openxmlformats.org/officeDocument/2006/relationships/image" Target="../media/image165.png"/><Relationship Id="rId5" Type="http://schemas.openxmlformats.org/officeDocument/2006/relationships/customXml" Target="../ink/ink290.xml"/><Relationship Id="rId15" Type="http://schemas.openxmlformats.org/officeDocument/2006/relationships/customXml" Target="../ink/ink295.xml"/><Relationship Id="rId23" Type="http://schemas.openxmlformats.org/officeDocument/2006/relationships/customXml" Target="../ink/ink299.xml"/><Relationship Id="rId28" Type="http://schemas.openxmlformats.org/officeDocument/2006/relationships/image" Target="../media/image65.png"/><Relationship Id="rId36" Type="http://schemas.openxmlformats.org/officeDocument/2006/relationships/image" Target="../media/image167.png"/><Relationship Id="rId10" Type="http://schemas.openxmlformats.org/officeDocument/2006/relationships/image" Target="../media/image155.png"/><Relationship Id="rId19" Type="http://schemas.openxmlformats.org/officeDocument/2006/relationships/customXml" Target="../ink/ink297.xml"/><Relationship Id="rId31" Type="http://schemas.openxmlformats.org/officeDocument/2006/relationships/customXml" Target="../ink/ink303.xml"/><Relationship Id="rId4" Type="http://schemas.openxmlformats.org/officeDocument/2006/relationships/image" Target="../media/image152.png"/><Relationship Id="rId9" Type="http://schemas.openxmlformats.org/officeDocument/2006/relationships/customXml" Target="../ink/ink292.xml"/><Relationship Id="rId14" Type="http://schemas.openxmlformats.org/officeDocument/2006/relationships/image" Target="../media/image157.png"/><Relationship Id="rId22" Type="http://schemas.openxmlformats.org/officeDocument/2006/relationships/image" Target="../media/image161.png"/><Relationship Id="rId27" Type="http://schemas.openxmlformats.org/officeDocument/2006/relationships/customXml" Target="../ink/ink301.xml"/><Relationship Id="rId30" Type="http://schemas.openxmlformats.org/officeDocument/2006/relationships/image" Target="../media/image164.png"/><Relationship Id="rId35" Type="http://schemas.openxmlformats.org/officeDocument/2006/relationships/customXml" Target="../ink/ink305.xml"/><Relationship Id="rId8" Type="http://schemas.openxmlformats.org/officeDocument/2006/relationships/image" Target="../media/image1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8.png"/><Relationship Id="rId5" Type="http://schemas.openxmlformats.org/officeDocument/2006/relationships/customXml" Target="../ink/ink306.xml"/><Relationship Id="rId4" Type="http://schemas.openxmlformats.org/officeDocument/2006/relationships/image" Target="../media/image152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11.xml"/><Relationship Id="rId18" Type="http://schemas.openxmlformats.org/officeDocument/2006/relationships/image" Target="../media/image1551.png"/><Relationship Id="rId26" Type="http://schemas.openxmlformats.org/officeDocument/2006/relationships/image" Target="../media/image1591.png"/><Relationship Id="rId39" Type="http://schemas.openxmlformats.org/officeDocument/2006/relationships/customXml" Target="../ink/ink324.xml"/><Relationship Id="rId21" Type="http://schemas.openxmlformats.org/officeDocument/2006/relationships/customXml" Target="../ink/ink315.xml"/><Relationship Id="rId34" Type="http://schemas.openxmlformats.org/officeDocument/2006/relationships/image" Target="../media/image170.png"/><Relationship Id="rId42" Type="http://schemas.openxmlformats.org/officeDocument/2006/relationships/image" Target="../media/image174.png"/><Relationship Id="rId47" Type="http://schemas.openxmlformats.org/officeDocument/2006/relationships/customXml" Target="../ink/ink328.xml"/><Relationship Id="rId50" Type="http://schemas.openxmlformats.org/officeDocument/2006/relationships/image" Target="../media/image177.png"/><Relationship Id="rId55" Type="http://schemas.openxmlformats.org/officeDocument/2006/relationships/customXml" Target="../ink/ink332.xml"/><Relationship Id="rId7" Type="http://schemas.openxmlformats.org/officeDocument/2006/relationships/customXml" Target="../ink/ink308.xml"/><Relationship Id="rId2" Type="http://schemas.openxmlformats.org/officeDocument/2006/relationships/image" Target="../media/image1480.png"/><Relationship Id="rId16" Type="http://schemas.openxmlformats.org/officeDocument/2006/relationships/image" Target="../media/image1541.png"/><Relationship Id="rId29" Type="http://schemas.openxmlformats.org/officeDocument/2006/relationships/customXml" Target="../ink/ink319.xml"/><Relationship Id="rId11" Type="http://schemas.openxmlformats.org/officeDocument/2006/relationships/customXml" Target="../ink/ink310.xml"/><Relationship Id="rId24" Type="http://schemas.openxmlformats.org/officeDocument/2006/relationships/image" Target="../media/image1581.png"/><Relationship Id="rId32" Type="http://schemas.openxmlformats.org/officeDocument/2006/relationships/image" Target="../media/image169.png"/><Relationship Id="rId37" Type="http://schemas.openxmlformats.org/officeDocument/2006/relationships/customXml" Target="../ink/ink323.xml"/><Relationship Id="rId40" Type="http://schemas.openxmlformats.org/officeDocument/2006/relationships/image" Target="../media/image173.png"/><Relationship Id="rId45" Type="http://schemas.openxmlformats.org/officeDocument/2006/relationships/customXml" Target="../ink/ink327.xml"/><Relationship Id="rId53" Type="http://schemas.openxmlformats.org/officeDocument/2006/relationships/customXml" Target="../ink/ink331.xml"/><Relationship Id="rId58" Type="http://schemas.openxmlformats.org/officeDocument/2006/relationships/image" Target="../media/image181.png"/><Relationship Id="rId5" Type="http://schemas.openxmlformats.org/officeDocument/2006/relationships/customXml" Target="../ink/ink307.xml"/><Relationship Id="rId19" Type="http://schemas.openxmlformats.org/officeDocument/2006/relationships/customXml" Target="../ink/ink314.xml"/><Relationship Id="rId4" Type="http://schemas.openxmlformats.org/officeDocument/2006/relationships/image" Target="../media/image152.png"/><Relationship Id="rId9" Type="http://schemas.openxmlformats.org/officeDocument/2006/relationships/customXml" Target="../ink/ink309.xml"/><Relationship Id="rId14" Type="http://schemas.openxmlformats.org/officeDocument/2006/relationships/image" Target="../media/image1531.png"/><Relationship Id="rId22" Type="http://schemas.openxmlformats.org/officeDocument/2006/relationships/image" Target="../media/image1571.png"/><Relationship Id="rId27" Type="http://schemas.openxmlformats.org/officeDocument/2006/relationships/customXml" Target="../ink/ink318.xml"/><Relationship Id="rId30" Type="http://schemas.openxmlformats.org/officeDocument/2006/relationships/image" Target="../media/image1613.png"/><Relationship Id="rId35" Type="http://schemas.openxmlformats.org/officeDocument/2006/relationships/customXml" Target="../ink/ink322.xml"/><Relationship Id="rId43" Type="http://schemas.openxmlformats.org/officeDocument/2006/relationships/customXml" Target="../ink/ink326.xml"/><Relationship Id="rId48" Type="http://schemas.openxmlformats.org/officeDocument/2006/relationships/image" Target="../media/image65.png"/><Relationship Id="rId56" Type="http://schemas.openxmlformats.org/officeDocument/2006/relationships/image" Target="../media/image180.png"/><Relationship Id="rId8" Type="http://schemas.openxmlformats.org/officeDocument/2006/relationships/image" Target="../media/image1500.png"/><Relationship Id="rId51" Type="http://schemas.openxmlformats.org/officeDocument/2006/relationships/customXml" Target="../ink/ink330.xml"/><Relationship Id="rId3" Type="http://schemas.openxmlformats.org/officeDocument/2006/relationships/image" Target="../media/image151.png"/><Relationship Id="rId12" Type="http://schemas.openxmlformats.org/officeDocument/2006/relationships/image" Target="../media/image1521.png"/><Relationship Id="rId17" Type="http://schemas.openxmlformats.org/officeDocument/2006/relationships/customXml" Target="../ink/ink313.xml"/><Relationship Id="rId25" Type="http://schemas.openxmlformats.org/officeDocument/2006/relationships/customXml" Target="../ink/ink317.xml"/><Relationship Id="rId33" Type="http://schemas.openxmlformats.org/officeDocument/2006/relationships/customXml" Target="../ink/ink321.xml"/><Relationship Id="rId38" Type="http://schemas.openxmlformats.org/officeDocument/2006/relationships/image" Target="../media/image172.png"/><Relationship Id="rId46" Type="http://schemas.openxmlformats.org/officeDocument/2006/relationships/image" Target="../media/image176.png"/><Relationship Id="rId59" Type="http://schemas.openxmlformats.org/officeDocument/2006/relationships/customXml" Target="../ink/ink334.xml"/><Relationship Id="rId20" Type="http://schemas.openxmlformats.org/officeDocument/2006/relationships/image" Target="../media/image1561.png"/><Relationship Id="rId41" Type="http://schemas.openxmlformats.org/officeDocument/2006/relationships/customXml" Target="../ink/ink325.xml"/><Relationship Id="rId54" Type="http://schemas.openxmlformats.org/officeDocument/2006/relationships/image" Target="../media/image17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90.png"/><Relationship Id="rId15" Type="http://schemas.openxmlformats.org/officeDocument/2006/relationships/customXml" Target="../ink/ink312.xml"/><Relationship Id="rId23" Type="http://schemas.openxmlformats.org/officeDocument/2006/relationships/customXml" Target="../ink/ink316.xml"/><Relationship Id="rId28" Type="http://schemas.openxmlformats.org/officeDocument/2006/relationships/image" Target="../media/image1601.png"/><Relationship Id="rId36" Type="http://schemas.openxmlformats.org/officeDocument/2006/relationships/image" Target="../media/image171.png"/><Relationship Id="rId49" Type="http://schemas.openxmlformats.org/officeDocument/2006/relationships/customXml" Target="../ink/ink329.xml"/><Relationship Id="rId57" Type="http://schemas.openxmlformats.org/officeDocument/2006/relationships/customXml" Target="../ink/ink333.xml"/><Relationship Id="rId10" Type="http://schemas.openxmlformats.org/officeDocument/2006/relationships/image" Target="../media/image1512.png"/><Relationship Id="rId31" Type="http://schemas.openxmlformats.org/officeDocument/2006/relationships/customXml" Target="../ink/ink320.xml"/><Relationship Id="rId44" Type="http://schemas.openxmlformats.org/officeDocument/2006/relationships/image" Target="../media/image175.png"/><Relationship Id="rId52" Type="http://schemas.openxmlformats.org/officeDocument/2006/relationships/image" Target="../media/image178.png"/><Relationship Id="rId60" Type="http://schemas.openxmlformats.org/officeDocument/2006/relationships/image" Target="../media/image182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9.xml"/><Relationship Id="rId18" Type="http://schemas.openxmlformats.org/officeDocument/2006/relationships/image" Target="../media/image1551.png"/><Relationship Id="rId26" Type="http://schemas.openxmlformats.org/officeDocument/2006/relationships/image" Target="../media/image1591.png"/><Relationship Id="rId39" Type="http://schemas.openxmlformats.org/officeDocument/2006/relationships/customXml" Target="../ink/ink352.xml"/><Relationship Id="rId21" Type="http://schemas.openxmlformats.org/officeDocument/2006/relationships/customXml" Target="../ink/ink343.xml"/><Relationship Id="rId34" Type="http://schemas.openxmlformats.org/officeDocument/2006/relationships/image" Target="../media/image1631.png"/><Relationship Id="rId42" Type="http://schemas.openxmlformats.org/officeDocument/2006/relationships/image" Target="../media/image1671.png"/><Relationship Id="rId47" Type="http://schemas.openxmlformats.org/officeDocument/2006/relationships/customXml" Target="../ink/ink356.xml"/><Relationship Id="rId7" Type="http://schemas.openxmlformats.org/officeDocument/2006/relationships/customXml" Target="../ink/ink336.xml"/><Relationship Id="rId2" Type="http://schemas.openxmlformats.org/officeDocument/2006/relationships/image" Target="../media/image1480.png"/><Relationship Id="rId16" Type="http://schemas.openxmlformats.org/officeDocument/2006/relationships/image" Target="../media/image1541.png"/><Relationship Id="rId29" Type="http://schemas.openxmlformats.org/officeDocument/2006/relationships/customXml" Target="../ink/ink34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90.png"/><Relationship Id="rId11" Type="http://schemas.openxmlformats.org/officeDocument/2006/relationships/customXml" Target="../ink/ink338.xml"/><Relationship Id="rId24" Type="http://schemas.openxmlformats.org/officeDocument/2006/relationships/image" Target="../media/image1581.png"/><Relationship Id="rId32" Type="http://schemas.openxmlformats.org/officeDocument/2006/relationships/image" Target="../media/image1621.png"/><Relationship Id="rId37" Type="http://schemas.openxmlformats.org/officeDocument/2006/relationships/customXml" Target="../ink/ink351.xml"/><Relationship Id="rId40" Type="http://schemas.openxmlformats.org/officeDocument/2006/relationships/image" Target="../media/image1661.png"/><Relationship Id="rId45" Type="http://schemas.openxmlformats.org/officeDocument/2006/relationships/customXml" Target="../ink/ink355.xml"/><Relationship Id="rId5" Type="http://schemas.openxmlformats.org/officeDocument/2006/relationships/customXml" Target="../ink/ink335.xml"/><Relationship Id="rId15" Type="http://schemas.openxmlformats.org/officeDocument/2006/relationships/customXml" Target="../ink/ink340.xml"/><Relationship Id="rId23" Type="http://schemas.openxmlformats.org/officeDocument/2006/relationships/customXml" Target="../ink/ink344.xml"/><Relationship Id="rId28" Type="http://schemas.openxmlformats.org/officeDocument/2006/relationships/image" Target="../media/image1601.png"/><Relationship Id="rId36" Type="http://schemas.openxmlformats.org/officeDocument/2006/relationships/image" Target="../media/image1641.png"/><Relationship Id="rId10" Type="http://schemas.openxmlformats.org/officeDocument/2006/relationships/image" Target="../media/image1512.png"/><Relationship Id="rId19" Type="http://schemas.openxmlformats.org/officeDocument/2006/relationships/customXml" Target="../ink/ink342.xml"/><Relationship Id="rId31" Type="http://schemas.openxmlformats.org/officeDocument/2006/relationships/customXml" Target="../ink/ink348.xml"/><Relationship Id="rId44" Type="http://schemas.openxmlformats.org/officeDocument/2006/relationships/image" Target="../media/image1681.png"/><Relationship Id="rId4" Type="http://schemas.openxmlformats.org/officeDocument/2006/relationships/image" Target="../media/image152.png"/><Relationship Id="rId9" Type="http://schemas.openxmlformats.org/officeDocument/2006/relationships/customXml" Target="../ink/ink337.xml"/><Relationship Id="rId14" Type="http://schemas.openxmlformats.org/officeDocument/2006/relationships/image" Target="../media/image1531.png"/><Relationship Id="rId22" Type="http://schemas.openxmlformats.org/officeDocument/2006/relationships/image" Target="../media/image1571.png"/><Relationship Id="rId27" Type="http://schemas.openxmlformats.org/officeDocument/2006/relationships/customXml" Target="../ink/ink346.xml"/><Relationship Id="rId30" Type="http://schemas.openxmlformats.org/officeDocument/2006/relationships/image" Target="../media/image1613.png"/><Relationship Id="rId35" Type="http://schemas.openxmlformats.org/officeDocument/2006/relationships/customXml" Target="../ink/ink350.xml"/><Relationship Id="rId43" Type="http://schemas.openxmlformats.org/officeDocument/2006/relationships/customXml" Target="../ink/ink354.xml"/><Relationship Id="rId48" Type="http://schemas.openxmlformats.org/officeDocument/2006/relationships/image" Target="../media/image1701.png"/><Relationship Id="rId8" Type="http://schemas.openxmlformats.org/officeDocument/2006/relationships/image" Target="../media/image1500.png"/><Relationship Id="rId3" Type="http://schemas.openxmlformats.org/officeDocument/2006/relationships/image" Target="../media/image151.png"/><Relationship Id="rId12" Type="http://schemas.openxmlformats.org/officeDocument/2006/relationships/image" Target="../media/image1521.png"/><Relationship Id="rId17" Type="http://schemas.openxmlformats.org/officeDocument/2006/relationships/customXml" Target="../ink/ink341.xml"/><Relationship Id="rId25" Type="http://schemas.openxmlformats.org/officeDocument/2006/relationships/customXml" Target="../ink/ink345.xml"/><Relationship Id="rId33" Type="http://schemas.openxmlformats.org/officeDocument/2006/relationships/customXml" Target="../ink/ink349.xml"/><Relationship Id="rId38" Type="http://schemas.openxmlformats.org/officeDocument/2006/relationships/image" Target="../media/image1651.png"/><Relationship Id="rId46" Type="http://schemas.openxmlformats.org/officeDocument/2006/relationships/image" Target="../media/image1691.png"/><Relationship Id="rId20" Type="http://schemas.openxmlformats.org/officeDocument/2006/relationships/image" Target="../media/image1561.png"/><Relationship Id="rId41" Type="http://schemas.openxmlformats.org/officeDocument/2006/relationships/customXml" Target="../ink/ink35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customXml" Target="../ink/ink357.xml"/><Relationship Id="rId7" Type="http://schemas.openxmlformats.org/officeDocument/2006/relationships/customXml" Target="../ink/ink359.xml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6.png"/><Relationship Id="rId5" Type="http://schemas.openxmlformats.org/officeDocument/2006/relationships/customXml" Target="../ink/ink358.xml"/><Relationship Id="rId4" Type="http://schemas.openxmlformats.org/officeDocument/2006/relationships/image" Target="../media/image18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image" Target="../media/image188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20.png"/><Relationship Id="rId21" Type="http://schemas.openxmlformats.org/officeDocument/2006/relationships/customXml" Target="../ink/ink369.xml"/><Relationship Id="rId42" Type="http://schemas.openxmlformats.org/officeDocument/2006/relationships/image" Target="../media/image1700.png"/><Relationship Id="rId47" Type="http://schemas.openxmlformats.org/officeDocument/2006/relationships/customXml" Target="../ink/ink382.xml"/><Relationship Id="rId63" Type="http://schemas.openxmlformats.org/officeDocument/2006/relationships/customXml" Target="../ink/ink390.xml"/><Relationship Id="rId68" Type="http://schemas.openxmlformats.org/officeDocument/2006/relationships/image" Target="../media/image1830.png"/><Relationship Id="rId84" Type="http://schemas.openxmlformats.org/officeDocument/2006/relationships/image" Target="../media/image191.png"/><Relationship Id="rId16" Type="http://schemas.openxmlformats.org/officeDocument/2006/relationships/image" Target="../media/image1570.png"/><Relationship Id="rId11" Type="http://schemas.openxmlformats.org/officeDocument/2006/relationships/customXml" Target="../ink/ink364.xml"/><Relationship Id="rId32" Type="http://schemas.openxmlformats.org/officeDocument/2006/relationships/image" Target="../media/image1650.png"/><Relationship Id="rId37" Type="http://schemas.openxmlformats.org/officeDocument/2006/relationships/customXml" Target="../ink/ink377.xml"/><Relationship Id="rId53" Type="http://schemas.openxmlformats.org/officeDocument/2006/relationships/customXml" Target="../ink/ink385.xml"/><Relationship Id="rId58" Type="http://schemas.openxmlformats.org/officeDocument/2006/relationships/image" Target="../media/image1780.png"/><Relationship Id="rId74" Type="http://schemas.openxmlformats.org/officeDocument/2006/relationships/image" Target="../media/image1860.png"/><Relationship Id="rId79" Type="http://schemas.openxmlformats.org/officeDocument/2006/relationships/customXml" Target="../ink/ink398.xml"/><Relationship Id="rId5" Type="http://schemas.openxmlformats.org/officeDocument/2006/relationships/customXml" Target="../ink/ink361.xml"/><Relationship Id="rId19" Type="http://schemas.openxmlformats.org/officeDocument/2006/relationships/customXml" Target="../ink/ink368.xml"/><Relationship Id="rId14" Type="http://schemas.openxmlformats.org/officeDocument/2006/relationships/image" Target="../media/image1560.png"/><Relationship Id="rId22" Type="http://schemas.openxmlformats.org/officeDocument/2006/relationships/image" Target="../media/image1600.png"/><Relationship Id="rId27" Type="http://schemas.openxmlformats.org/officeDocument/2006/relationships/customXml" Target="../ink/ink372.xml"/><Relationship Id="rId30" Type="http://schemas.openxmlformats.org/officeDocument/2006/relationships/image" Target="../media/image1640.png"/><Relationship Id="rId35" Type="http://schemas.openxmlformats.org/officeDocument/2006/relationships/customXml" Target="../ink/ink376.xml"/><Relationship Id="rId43" Type="http://schemas.openxmlformats.org/officeDocument/2006/relationships/customXml" Target="../ink/ink380.xml"/><Relationship Id="rId48" Type="http://schemas.openxmlformats.org/officeDocument/2006/relationships/image" Target="../media/image1730.png"/><Relationship Id="rId56" Type="http://schemas.openxmlformats.org/officeDocument/2006/relationships/image" Target="../media/image1770.png"/><Relationship Id="rId64" Type="http://schemas.openxmlformats.org/officeDocument/2006/relationships/image" Target="../media/image1812.png"/><Relationship Id="rId69" Type="http://schemas.openxmlformats.org/officeDocument/2006/relationships/customXml" Target="../ink/ink393.xml"/><Relationship Id="rId77" Type="http://schemas.openxmlformats.org/officeDocument/2006/relationships/customXml" Target="../ink/ink397.xml"/><Relationship Id="rId8" Type="http://schemas.openxmlformats.org/officeDocument/2006/relationships/image" Target="../media/image1530.png"/><Relationship Id="rId51" Type="http://schemas.openxmlformats.org/officeDocument/2006/relationships/customXml" Target="../ink/ink384.xml"/><Relationship Id="rId72" Type="http://schemas.openxmlformats.org/officeDocument/2006/relationships/image" Target="../media/image1850.png"/><Relationship Id="rId80" Type="http://schemas.openxmlformats.org/officeDocument/2006/relationships/image" Target="../media/image189.png"/><Relationship Id="rId85" Type="http://schemas.openxmlformats.org/officeDocument/2006/relationships/customXml" Target="../ink/ink401.xml"/><Relationship Id="rId3" Type="http://schemas.openxmlformats.org/officeDocument/2006/relationships/customXml" Target="../ink/ink360.xml"/><Relationship Id="rId12" Type="http://schemas.openxmlformats.org/officeDocument/2006/relationships/image" Target="../media/image1550.png"/><Relationship Id="rId17" Type="http://schemas.openxmlformats.org/officeDocument/2006/relationships/customXml" Target="../ink/ink367.xml"/><Relationship Id="rId25" Type="http://schemas.openxmlformats.org/officeDocument/2006/relationships/customXml" Target="../ink/ink371.xml"/><Relationship Id="rId33" Type="http://schemas.openxmlformats.org/officeDocument/2006/relationships/customXml" Target="../ink/ink375.xml"/><Relationship Id="rId38" Type="http://schemas.openxmlformats.org/officeDocument/2006/relationships/image" Target="../media/image1680.png"/><Relationship Id="rId46" Type="http://schemas.openxmlformats.org/officeDocument/2006/relationships/image" Target="../media/image1720.png"/><Relationship Id="rId59" Type="http://schemas.openxmlformats.org/officeDocument/2006/relationships/customXml" Target="../ink/ink388.xml"/><Relationship Id="rId67" Type="http://schemas.openxmlformats.org/officeDocument/2006/relationships/customXml" Target="../ink/ink392.xml"/><Relationship Id="rId20" Type="http://schemas.openxmlformats.org/officeDocument/2006/relationships/image" Target="../media/image1590.png"/><Relationship Id="rId41" Type="http://schemas.openxmlformats.org/officeDocument/2006/relationships/customXml" Target="../ink/ink379.xml"/><Relationship Id="rId54" Type="http://schemas.openxmlformats.org/officeDocument/2006/relationships/image" Target="../media/image1760.png"/><Relationship Id="rId62" Type="http://schemas.openxmlformats.org/officeDocument/2006/relationships/image" Target="../media/image1800.png"/><Relationship Id="rId70" Type="http://schemas.openxmlformats.org/officeDocument/2006/relationships/image" Target="../media/image1840.png"/><Relationship Id="rId75" Type="http://schemas.openxmlformats.org/officeDocument/2006/relationships/customXml" Target="../ink/ink396.xml"/><Relationship Id="rId83" Type="http://schemas.openxmlformats.org/officeDocument/2006/relationships/customXml" Target="../ink/ink400.xml"/><Relationship Id="rId88" Type="http://schemas.openxmlformats.org/officeDocument/2006/relationships/image" Target="../media/image19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20.png"/><Relationship Id="rId15" Type="http://schemas.openxmlformats.org/officeDocument/2006/relationships/customXml" Target="../ink/ink366.xml"/><Relationship Id="rId23" Type="http://schemas.openxmlformats.org/officeDocument/2006/relationships/customXml" Target="../ink/ink370.xml"/><Relationship Id="rId28" Type="http://schemas.openxmlformats.org/officeDocument/2006/relationships/image" Target="../media/image1630.png"/><Relationship Id="rId36" Type="http://schemas.openxmlformats.org/officeDocument/2006/relationships/image" Target="../media/image1670.png"/><Relationship Id="rId49" Type="http://schemas.openxmlformats.org/officeDocument/2006/relationships/customXml" Target="../ink/ink383.xml"/><Relationship Id="rId57" Type="http://schemas.openxmlformats.org/officeDocument/2006/relationships/customXml" Target="../ink/ink387.xml"/><Relationship Id="rId10" Type="http://schemas.openxmlformats.org/officeDocument/2006/relationships/image" Target="../media/image1540.png"/><Relationship Id="rId31" Type="http://schemas.openxmlformats.org/officeDocument/2006/relationships/customXml" Target="../ink/ink374.xml"/><Relationship Id="rId44" Type="http://schemas.openxmlformats.org/officeDocument/2006/relationships/image" Target="../media/image1712.png"/><Relationship Id="rId52" Type="http://schemas.openxmlformats.org/officeDocument/2006/relationships/image" Target="../media/image1750.png"/><Relationship Id="rId60" Type="http://schemas.openxmlformats.org/officeDocument/2006/relationships/image" Target="../media/image1790.png"/><Relationship Id="rId65" Type="http://schemas.openxmlformats.org/officeDocument/2006/relationships/customXml" Target="../ink/ink391.xml"/><Relationship Id="rId73" Type="http://schemas.openxmlformats.org/officeDocument/2006/relationships/customXml" Target="../ink/ink395.xml"/><Relationship Id="rId78" Type="http://schemas.openxmlformats.org/officeDocument/2006/relationships/image" Target="../media/image188.png"/><Relationship Id="rId81" Type="http://schemas.openxmlformats.org/officeDocument/2006/relationships/customXml" Target="../ink/ink399.xml"/><Relationship Id="rId86" Type="http://schemas.openxmlformats.org/officeDocument/2006/relationships/image" Target="../media/image192.png"/><Relationship Id="rId4" Type="http://schemas.openxmlformats.org/officeDocument/2006/relationships/image" Target="../media/image1510.png"/><Relationship Id="rId9" Type="http://schemas.openxmlformats.org/officeDocument/2006/relationships/customXml" Target="../ink/ink363.xml"/><Relationship Id="rId13" Type="http://schemas.openxmlformats.org/officeDocument/2006/relationships/customXml" Target="../ink/ink365.xml"/><Relationship Id="rId18" Type="http://schemas.openxmlformats.org/officeDocument/2006/relationships/image" Target="../media/image1580.png"/><Relationship Id="rId39" Type="http://schemas.openxmlformats.org/officeDocument/2006/relationships/customXml" Target="../ink/ink378.xml"/><Relationship Id="rId34" Type="http://schemas.openxmlformats.org/officeDocument/2006/relationships/image" Target="../media/image1660.png"/><Relationship Id="rId50" Type="http://schemas.openxmlformats.org/officeDocument/2006/relationships/image" Target="../media/image1740.png"/><Relationship Id="rId55" Type="http://schemas.openxmlformats.org/officeDocument/2006/relationships/customXml" Target="../ink/ink386.xml"/><Relationship Id="rId76" Type="http://schemas.openxmlformats.org/officeDocument/2006/relationships/image" Target="../media/image1870.png"/><Relationship Id="rId7" Type="http://schemas.openxmlformats.org/officeDocument/2006/relationships/customXml" Target="../ink/ink362.xml"/><Relationship Id="rId71" Type="http://schemas.openxmlformats.org/officeDocument/2006/relationships/customXml" Target="../ink/ink394.xml"/><Relationship Id="rId2" Type="http://schemas.openxmlformats.org/officeDocument/2006/relationships/image" Target="../media/image190.emf"/><Relationship Id="rId29" Type="http://schemas.openxmlformats.org/officeDocument/2006/relationships/customXml" Target="../ink/ink373.xml"/><Relationship Id="rId24" Type="http://schemas.openxmlformats.org/officeDocument/2006/relationships/image" Target="../media/image1610.png"/><Relationship Id="rId40" Type="http://schemas.openxmlformats.org/officeDocument/2006/relationships/image" Target="../media/image1690.png"/><Relationship Id="rId45" Type="http://schemas.openxmlformats.org/officeDocument/2006/relationships/customXml" Target="../ink/ink381.xml"/><Relationship Id="rId66" Type="http://schemas.openxmlformats.org/officeDocument/2006/relationships/image" Target="../media/image1820.png"/><Relationship Id="rId87" Type="http://schemas.openxmlformats.org/officeDocument/2006/relationships/customXml" Target="../ink/ink402.xml"/><Relationship Id="rId61" Type="http://schemas.openxmlformats.org/officeDocument/2006/relationships/customXml" Target="../ink/ink389.xml"/><Relationship Id="rId82" Type="http://schemas.openxmlformats.org/officeDocument/2006/relationships/image" Target="../media/image190.png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5.png"/><Relationship Id="rId21" Type="http://schemas.openxmlformats.org/officeDocument/2006/relationships/customXml" Target="../ink/ink412.xml"/><Relationship Id="rId42" Type="http://schemas.openxmlformats.org/officeDocument/2006/relationships/image" Target="../media/image213.png"/><Relationship Id="rId47" Type="http://schemas.openxmlformats.org/officeDocument/2006/relationships/customXml" Target="../ink/ink425.xml"/><Relationship Id="rId63" Type="http://schemas.openxmlformats.org/officeDocument/2006/relationships/customXml" Target="../ink/ink433.xml"/><Relationship Id="rId68" Type="http://schemas.openxmlformats.org/officeDocument/2006/relationships/image" Target="../media/image225.png"/><Relationship Id="rId84" Type="http://schemas.openxmlformats.org/officeDocument/2006/relationships/image" Target="../media/image233.png"/><Relationship Id="rId89" Type="http://schemas.openxmlformats.org/officeDocument/2006/relationships/customXml" Target="../ink/ink446.xml"/><Relationship Id="rId112" Type="http://schemas.openxmlformats.org/officeDocument/2006/relationships/image" Target="../media/image246.png"/><Relationship Id="rId16" Type="http://schemas.openxmlformats.org/officeDocument/2006/relationships/image" Target="../media/image200.png"/><Relationship Id="rId107" Type="http://schemas.openxmlformats.org/officeDocument/2006/relationships/customXml" Target="../ink/ink455.xml"/><Relationship Id="rId11" Type="http://schemas.openxmlformats.org/officeDocument/2006/relationships/customXml" Target="../ink/ink407.xml"/><Relationship Id="rId32" Type="http://schemas.openxmlformats.org/officeDocument/2006/relationships/image" Target="../media/image208.png"/><Relationship Id="rId37" Type="http://schemas.openxmlformats.org/officeDocument/2006/relationships/customXml" Target="../ink/ink420.xml"/><Relationship Id="rId53" Type="http://schemas.openxmlformats.org/officeDocument/2006/relationships/customXml" Target="../ink/ink428.xml"/><Relationship Id="rId58" Type="http://schemas.openxmlformats.org/officeDocument/2006/relationships/image" Target="../media/image220.png"/><Relationship Id="rId74" Type="http://schemas.openxmlformats.org/officeDocument/2006/relationships/image" Target="../media/image228.png"/><Relationship Id="rId79" Type="http://schemas.openxmlformats.org/officeDocument/2006/relationships/customXml" Target="../ink/ink441.xml"/><Relationship Id="rId102" Type="http://schemas.openxmlformats.org/officeDocument/2006/relationships/image" Target="../media/image242.png"/><Relationship Id="rId5" Type="http://schemas.openxmlformats.org/officeDocument/2006/relationships/customXml" Target="../ink/ink404.xml"/><Relationship Id="rId90" Type="http://schemas.openxmlformats.org/officeDocument/2006/relationships/image" Target="../media/image236.png"/><Relationship Id="rId95" Type="http://schemas.openxmlformats.org/officeDocument/2006/relationships/customXml" Target="../ink/ink449.xml"/><Relationship Id="rId22" Type="http://schemas.openxmlformats.org/officeDocument/2006/relationships/image" Target="../media/image203.png"/><Relationship Id="rId27" Type="http://schemas.openxmlformats.org/officeDocument/2006/relationships/customXml" Target="../ink/ink415.xml"/><Relationship Id="rId43" Type="http://schemas.openxmlformats.org/officeDocument/2006/relationships/customXml" Target="../ink/ink423.xml"/><Relationship Id="rId48" Type="http://schemas.openxmlformats.org/officeDocument/2006/relationships/image" Target="../media/image215.png"/><Relationship Id="rId64" Type="http://schemas.openxmlformats.org/officeDocument/2006/relationships/image" Target="../media/image223.png"/><Relationship Id="rId69" Type="http://schemas.openxmlformats.org/officeDocument/2006/relationships/customXml" Target="../ink/ink436.xml"/><Relationship Id="rId113" Type="http://schemas.openxmlformats.org/officeDocument/2006/relationships/customXml" Target="../ink/ink458.xml"/><Relationship Id="rId80" Type="http://schemas.openxmlformats.org/officeDocument/2006/relationships/image" Target="../media/image231.png"/><Relationship Id="rId85" Type="http://schemas.openxmlformats.org/officeDocument/2006/relationships/customXml" Target="../ink/ink444.xml"/><Relationship Id="rId12" Type="http://schemas.openxmlformats.org/officeDocument/2006/relationships/image" Target="../media/image198.png"/><Relationship Id="rId17" Type="http://schemas.openxmlformats.org/officeDocument/2006/relationships/customXml" Target="../ink/ink410.xml"/><Relationship Id="rId33" Type="http://schemas.openxmlformats.org/officeDocument/2006/relationships/customXml" Target="../ink/ink418.xml"/><Relationship Id="rId38" Type="http://schemas.openxmlformats.org/officeDocument/2006/relationships/image" Target="../media/image211.png"/><Relationship Id="rId59" Type="http://schemas.openxmlformats.org/officeDocument/2006/relationships/customXml" Target="../ink/ink431.xml"/><Relationship Id="rId103" Type="http://schemas.openxmlformats.org/officeDocument/2006/relationships/customXml" Target="../ink/ink453.xml"/><Relationship Id="rId108" Type="http://schemas.openxmlformats.org/officeDocument/2006/relationships/image" Target="../media/image189.png"/><Relationship Id="rId54" Type="http://schemas.openxmlformats.org/officeDocument/2006/relationships/image" Target="../media/image218.png"/><Relationship Id="rId70" Type="http://schemas.openxmlformats.org/officeDocument/2006/relationships/image" Target="../media/image226.png"/><Relationship Id="rId75" Type="http://schemas.openxmlformats.org/officeDocument/2006/relationships/customXml" Target="../ink/ink439.xml"/><Relationship Id="rId91" Type="http://schemas.openxmlformats.org/officeDocument/2006/relationships/customXml" Target="../ink/ink447.xml"/><Relationship Id="rId96" Type="http://schemas.openxmlformats.org/officeDocument/2006/relationships/image" Target="../media/image2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5.png"/><Relationship Id="rId15" Type="http://schemas.openxmlformats.org/officeDocument/2006/relationships/customXml" Target="../ink/ink409.xml"/><Relationship Id="rId23" Type="http://schemas.openxmlformats.org/officeDocument/2006/relationships/customXml" Target="../ink/ink413.xml"/><Relationship Id="rId28" Type="http://schemas.openxmlformats.org/officeDocument/2006/relationships/image" Target="../media/image206.png"/><Relationship Id="rId36" Type="http://schemas.openxmlformats.org/officeDocument/2006/relationships/image" Target="../media/image210.png"/><Relationship Id="rId49" Type="http://schemas.openxmlformats.org/officeDocument/2006/relationships/customXml" Target="../ink/ink426.xml"/><Relationship Id="rId57" Type="http://schemas.openxmlformats.org/officeDocument/2006/relationships/customXml" Target="../ink/ink430.xml"/><Relationship Id="rId106" Type="http://schemas.openxmlformats.org/officeDocument/2006/relationships/image" Target="../media/image244.png"/><Relationship Id="rId114" Type="http://schemas.openxmlformats.org/officeDocument/2006/relationships/image" Target="../media/image247.png"/><Relationship Id="rId10" Type="http://schemas.openxmlformats.org/officeDocument/2006/relationships/image" Target="../media/image197.png"/><Relationship Id="rId31" Type="http://schemas.openxmlformats.org/officeDocument/2006/relationships/customXml" Target="../ink/ink417.xml"/><Relationship Id="rId44" Type="http://schemas.openxmlformats.org/officeDocument/2006/relationships/image" Target="../media/image1712.png"/><Relationship Id="rId52" Type="http://schemas.openxmlformats.org/officeDocument/2006/relationships/image" Target="../media/image217.png"/><Relationship Id="rId60" Type="http://schemas.openxmlformats.org/officeDocument/2006/relationships/image" Target="../media/image221.png"/><Relationship Id="rId65" Type="http://schemas.openxmlformats.org/officeDocument/2006/relationships/customXml" Target="../ink/ink434.xml"/><Relationship Id="rId73" Type="http://schemas.openxmlformats.org/officeDocument/2006/relationships/customXml" Target="../ink/ink438.xml"/><Relationship Id="rId78" Type="http://schemas.openxmlformats.org/officeDocument/2006/relationships/image" Target="../media/image230.png"/><Relationship Id="rId81" Type="http://schemas.openxmlformats.org/officeDocument/2006/relationships/customXml" Target="../ink/ink442.xml"/><Relationship Id="rId86" Type="http://schemas.openxmlformats.org/officeDocument/2006/relationships/image" Target="../media/image234.png"/><Relationship Id="rId94" Type="http://schemas.openxmlformats.org/officeDocument/2006/relationships/image" Target="../media/image238.png"/><Relationship Id="rId99" Type="http://schemas.openxmlformats.org/officeDocument/2006/relationships/customXml" Target="../ink/ink451.xml"/><Relationship Id="rId101" Type="http://schemas.openxmlformats.org/officeDocument/2006/relationships/customXml" Target="../ink/ink452.xml"/><Relationship Id="rId4" Type="http://schemas.openxmlformats.org/officeDocument/2006/relationships/image" Target="../media/image194.png"/><Relationship Id="rId9" Type="http://schemas.openxmlformats.org/officeDocument/2006/relationships/customXml" Target="../ink/ink406.xml"/><Relationship Id="rId13" Type="http://schemas.openxmlformats.org/officeDocument/2006/relationships/customXml" Target="../ink/ink408.xml"/><Relationship Id="rId18" Type="http://schemas.openxmlformats.org/officeDocument/2006/relationships/image" Target="../media/image201.png"/><Relationship Id="rId39" Type="http://schemas.openxmlformats.org/officeDocument/2006/relationships/customXml" Target="../ink/ink421.xml"/><Relationship Id="rId109" Type="http://schemas.openxmlformats.org/officeDocument/2006/relationships/customXml" Target="../ink/ink456.xml"/><Relationship Id="rId34" Type="http://schemas.openxmlformats.org/officeDocument/2006/relationships/image" Target="../media/image209.png"/><Relationship Id="rId50" Type="http://schemas.openxmlformats.org/officeDocument/2006/relationships/image" Target="../media/image216.png"/><Relationship Id="rId55" Type="http://schemas.openxmlformats.org/officeDocument/2006/relationships/customXml" Target="../ink/ink429.xml"/><Relationship Id="rId76" Type="http://schemas.openxmlformats.org/officeDocument/2006/relationships/image" Target="../media/image229.png"/><Relationship Id="rId97" Type="http://schemas.openxmlformats.org/officeDocument/2006/relationships/customXml" Target="../ink/ink450.xml"/><Relationship Id="rId104" Type="http://schemas.openxmlformats.org/officeDocument/2006/relationships/image" Target="../media/image243.png"/><Relationship Id="rId7" Type="http://schemas.openxmlformats.org/officeDocument/2006/relationships/customXml" Target="../ink/ink405.xml"/><Relationship Id="rId71" Type="http://schemas.openxmlformats.org/officeDocument/2006/relationships/customXml" Target="../ink/ink437.xml"/><Relationship Id="rId92" Type="http://schemas.openxmlformats.org/officeDocument/2006/relationships/image" Target="../media/image237.png"/><Relationship Id="rId2" Type="http://schemas.openxmlformats.org/officeDocument/2006/relationships/image" Target="../media/image190.emf"/><Relationship Id="rId29" Type="http://schemas.openxmlformats.org/officeDocument/2006/relationships/customXml" Target="../ink/ink416.xml"/><Relationship Id="rId24" Type="http://schemas.openxmlformats.org/officeDocument/2006/relationships/image" Target="../media/image204.png"/><Relationship Id="rId40" Type="http://schemas.openxmlformats.org/officeDocument/2006/relationships/image" Target="../media/image212.png"/><Relationship Id="rId45" Type="http://schemas.openxmlformats.org/officeDocument/2006/relationships/customXml" Target="../ink/ink424.xml"/><Relationship Id="rId66" Type="http://schemas.openxmlformats.org/officeDocument/2006/relationships/image" Target="../media/image224.png"/><Relationship Id="rId87" Type="http://schemas.openxmlformats.org/officeDocument/2006/relationships/customXml" Target="../ink/ink445.xml"/><Relationship Id="rId110" Type="http://schemas.openxmlformats.org/officeDocument/2006/relationships/image" Target="../media/image245.png"/><Relationship Id="rId115" Type="http://schemas.openxmlformats.org/officeDocument/2006/relationships/customXml" Target="../ink/ink459.xml"/><Relationship Id="rId61" Type="http://schemas.openxmlformats.org/officeDocument/2006/relationships/customXml" Target="../ink/ink432.xml"/><Relationship Id="rId82" Type="http://schemas.openxmlformats.org/officeDocument/2006/relationships/image" Target="../media/image232.png"/><Relationship Id="rId19" Type="http://schemas.openxmlformats.org/officeDocument/2006/relationships/customXml" Target="../ink/ink411.xml"/><Relationship Id="rId14" Type="http://schemas.openxmlformats.org/officeDocument/2006/relationships/image" Target="../media/image199.png"/><Relationship Id="rId30" Type="http://schemas.openxmlformats.org/officeDocument/2006/relationships/image" Target="../media/image207.png"/><Relationship Id="rId35" Type="http://schemas.openxmlformats.org/officeDocument/2006/relationships/customXml" Target="../ink/ink419.xml"/><Relationship Id="rId56" Type="http://schemas.openxmlformats.org/officeDocument/2006/relationships/image" Target="../media/image219.png"/><Relationship Id="rId77" Type="http://schemas.openxmlformats.org/officeDocument/2006/relationships/customXml" Target="../ink/ink440.xml"/><Relationship Id="rId100" Type="http://schemas.openxmlformats.org/officeDocument/2006/relationships/image" Target="../media/image241.png"/><Relationship Id="rId105" Type="http://schemas.openxmlformats.org/officeDocument/2006/relationships/customXml" Target="../ink/ink454.xml"/><Relationship Id="rId8" Type="http://schemas.openxmlformats.org/officeDocument/2006/relationships/image" Target="../media/image196.png"/><Relationship Id="rId51" Type="http://schemas.openxmlformats.org/officeDocument/2006/relationships/customXml" Target="../ink/ink427.xml"/><Relationship Id="rId72" Type="http://schemas.openxmlformats.org/officeDocument/2006/relationships/image" Target="../media/image227.png"/><Relationship Id="rId93" Type="http://schemas.openxmlformats.org/officeDocument/2006/relationships/customXml" Target="../ink/ink448.xml"/><Relationship Id="rId98" Type="http://schemas.openxmlformats.org/officeDocument/2006/relationships/image" Target="../media/image240.png"/><Relationship Id="rId3" Type="http://schemas.openxmlformats.org/officeDocument/2006/relationships/customXml" Target="../ink/ink403.xml"/><Relationship Id="rId25" Type="http://schemas.openxmlformats.org/officeDocument/2006/relationships/customXml" Target="../ink/ink414.xml"/><Relationship Id="rId46" Type="http://schemas.openxmlformats.org/officeDocument/2006/relationships/image" Target="../media/image214.png"/><Relationship Id="rId67" Type="http://schemas.openxmlformats.org/officeDocument/2006/relationships/customXml" Target="../ink/ink435.xml"/><Relationship Id="rId116" Type="http://schemas.openxmlformats.org/officeDocument/2006/relationships/image" Target="../media/image248.png"/><Relationship Id="rId20" Type="http://schemas.openxmlformats.org/officeDocument/2006/relationships/image" Target="../media/image202.png"/><Relationship Id="rId41" Type="http://schemas.openxmlformats.org/officeDocument/2006/relationships/customXml" Target="../ink/ink422.xml"/><Relationship Id="rId62" Type="http://schemas.openxmlformats.org/officeDocument/2006/relationships/image" Target="../media/image222.png"/><Relationship Id="rId83" Type="http://schemas.openxmlformats.org/officeDocument/2006/relationships/customXml" Target="../ink/ink443.xml"/><Relationship Id="rId88" Type="http://schemas.openxmlformats.org/officeDocument/2006/relationships/image" Target="../media/image235.png"/><Relationship Id="rId111" Type="http://schemas.openxmlformats.org/officeDocument/2006/relationships/customXml" Target="../ink/ink457.xml"/></Relationships>
</file>

<file path=ppt/slides/_rels/slide5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1.png"/><Relationship Id="rId21" Type="http://schemas.openxmlformats.org/officeDocument/2006/relationships/customXml" Target="../ink/ink469.xml"/><Relationship Id="rId63" Type="http://schemas.openxmlformats.org/officeDocument/2006/relationships/customXml" Target="../ink/ink490.xml"/><Relationship Id="rId159" Type="http://schemas.openxmlformats.org/officeDocument/2006/relationships/customXml" Target="../ink/ink539.xml"/><Relationship Id="rId170" Type="http://schemas.openxmlformats.org/officeDocument/2006/relationships/image" Target="../media/image287.png"/><Relationship Id="rId226" Type="http://schemas.openxmlformats.org/officeDocument/2006/relationships/image" Target="../media/image302.png"/><Relationship Id="rId107" Type="http://schemas.openxmlformats.org/officeDocument/2006/relationships/image" Target="../media/image256.png"/><Relationship Id="rId11" Type="http://schemas.openxmlformats.org/officeDocument/2006/relationships/customXml" Target="../ink/ink464.xml"/><Relationship Id="rId32" Type="http://schemas.openxmlformats.org/officeDocument/2006/relationships/image" Target="../media/image208.png"/><Relationship Id="rId53" Type="http://schemas.openxmlformats.org/officeDocument/2006/relationships/customXml" Target="../ink/ink485.xml"/><Relationship Id="rId74" Type="http://schemas.openxmlformats.org/officeDocument/2006/relationships/image" Target="../media/image228.png"/><Relationship Id="rId128" Type="http://schemas.openxmlformats.org/officeDocument/2006/relationships/customXml" Target="../ink/ink523.xml"/><Relationship Id="rId149" Type="http://schemas.openxmlformats.org/officeDocument/2006/relationships/customXml" Target="../ink/ink534.xml"/><Relationship Id="rId5" Type="http://schemas.openxmlformats.org/officeDocument/2006/relationships/customXml" Target="../ink/ink461.xml"/><Relationship Id="rId95" Type="http://schemas.openxmlformats.org/officeDocument/2006/relationships/customXml" Target="../ink/ink506.xml"/><Relationship Id="rId160" Type="http://schemas.openxmlformats.org/officeDocument/2006/relationships/image" Target="../media/image282.png"/><Relationship Id="rId181" Type="http://schemas.openxmlformats.org/officeDocument/2006/relationships/customXml" Target="../ink/ink550.xml"/><Relationship Id="rId216" Type="http://schemas.openxmlformats.org/officeDocument/2006/relationships/image" Target="../media/image246.png"/><Relationship Id="rId237" Type="http://schemas.openxmlformats.org/officeDocument/2006/relationships/customXml" Target="../ink/ink578.xml"/><Relationship Id="rId258" Type="http://schemas.openxmlformats.org/officeDocument/2006/relationships/image" Target="../media/image318.png"/><Relationship Id="rId22" Type="http://schemas.openxmlformats.org/officeDocument/2006/relationships/image" Target="../media/image203.png"/><Relationship Id="rId43" Type="http://schemas.openxmlformats.org/officeDocument/2006/relationships/customXml" Target="../ink/ink480.xml"/><Relationship Id="rId64" Type="http://schemas.openxmlformats.org/officeDocument/2006/relationships/image" Target="../media/image223.png"/><Relationship Id="rId118" Type="http://schemas.openxmlformats.org/officeDocument/2006/relationships/customXml" Target="../ink/ink518.xml"/><Relationship Id="rId139" Type="http://schemas.openxmlformats.org/officeDocument/2006/relationships/image" Target="../media/image272.png"/><Relationship Id="rId85" Type="http://schemas.openxmlformats.org/officeDocument/2006/relationships/customXml" Target="../ink/ink501.xml"/><Relationship Id="rId150" Type="http://schemas.openxmlformats.org/officeDocument/2006/relationships/image" Target="../media/image277.png"/><Relationship Id="rId171" Type="http://schemas.openxmlformats.org/officeDocument/2006/relationships/customXml" Target="../ink/ink545.xml"/><Relationship Id="rId192" Type="http://schemas.openxmlformats.org/officeDocument/2006/relationships/image" Target="../media/image298.png"/><Relationship Id="rId206" Type="http://schemas.openxmlformats.org/officeDocument/2006/relationships/image" Target="../media/image242.png"/><Relationship Id="rId227" Type="http://schemas.openxmlformats.org/officeDocument/2006/relationships/customXml" Target="../ink/ink573.xml"/><Relationship Id="rId248" Type="http://schemas.openxmlformats.org/officeDocument/2006/relationships/image" Target="../media/image313.png"/><Relationship Id="rId12" Type="http://schemas.openxmlformats.org/officeDocument/2006/relationships/image" Target="../media/image198.png"/><Relationship Id="rId33" Type="http://schemas.openxmlformats.org/officeDocument/2006/relationships/customXml" Target="../ink/ink475.xml"/><Relationship Id="rId108" Type="http://schemas.openxmlformats.org/officeDocument/2006/relationships/customXml" Target="../ink/ink513.xml"/><Relationship Id="rId129" Type="http://schemas.openxmlformats.org/officeDocument/2006/relationships/image" Target="../media/image267.png"/><Relationship Id="rId54" Type="http://schemas.openxmlformats.org/officeDocument/2006/relationships/image" Target="../media/image218.png"/><Relationship Id="rId75" Type="http://schemas.openxmlformats.org/officeDocument/2006/relationships/customXml" Target="../ink/ink496.xml"/><Relationship Id="rId96" Type="http://schemas.openxmlformats.org/officeDocument/2006/relationships/image" Target="../media/image251.png"/><Relationship Id="rId140" Type="http://schemas.openxmlformats.org/officeDocument/2006/relationships/customXml" Target="../ink/ink529.xml"/><Relationship Id="rId161" Type="http://schemas.openxmlformats.org/officeDocument/2006/relationships/customXml" Target="../ink/ink540.xml"/><Relationship Id="rId182" Type="http://schemas.openxmlformats.org/officeDocument/2006/relationships/image" Target="../media/image293.png"/><Relationship Id="rId217" Type="http://schemas.openxmlformats.org/officeDocument/2006/relationships/customXml" Target="../ink/ink568.xml"/><Relationship Id="rId6" Type="http://schemas.openxmlformats.org/officeDocument/2006/relationships/image" Target="../media/image195.png"/><Relationship Id="rId238" Type="http://schemas.openxmlformats.org/officeDocument/2006/relationships/image" Target="../media/image308.png"/><Relationship Id="rId259" Type="http://schemas.openxmlformats.org/officeDocument/2006/relationships/customXml" Target="../ink/ink589.xml"/><Relationship Id="rId23" Type="http://schemas.openxmlformats.org/officeDocument/2006/relationships/customXml" Target="../ink/ink470.xml"/><Relationship Id="rId119" Type="http://schemas.openxmlformats.org/officeDocument/2006/relationships/image" Target="../media/image262.png"/><Relationship Id="rId44" Type="http://schemas.openxmlformats.org/officeDocument/2006/relationships/image" Target="../media/image1712.png"/><Relationship Id="rId65" Type="http://schemas.openxmlformats.org/officeDocument/2006/relationships/customXml" Target="../ink/ink491.xml"/><Relationship Id="rId86" Type="http://schemas.openxmlformats.org/officeDocument/2006/relationships/image" Target="../media/image234.png"/><Relationship Id="rId130" Type="http://schemas.openxmlformats.org/officeDocument/2006/relationships/customXml" Target="../ink/ink524.xml"/><Relationship Id="rId151" Type="http://schemas.openxmlformats.org/officeDocument/2006/relationships/customXml" Target="../ink/ink535.xml"/><Relationship Id="rId172" Type="http://schemas.openxmlformats.org/officeDocument/2006/relationships/image" Target="../media/image288.png"/><Relationship Id="rId193" Type="http://schemas.openxmlformats.org/officeDocument/2006/relationships/customXml" Target="../ink/ink556.xml"/><Relationship Id="rId207" Type="http://schemas.openxmlformats.org/officeDocument/2006/relationships/customXml" Target="../ink/ink563.xml"/><Relationship Id="rId228" Type="http://schemas.openxmlformats.org/officeDocument/2006/relationships/image" Target="../media/image303.png"/><Relationship Id="rId249" Type="http://schemas.openxmlformats.org/officeDocument/2006/relationships/customXml" Target="../ink/ink584.xml"/><Relationship Id="rId13" Type="http://schemas.openxmlformats.org/officeDocument/2006/relationships/customXml" Target="../ink/ink465.xml"/><Relationship Id="rId109" Type="http://schemas.openxmlformats.org/officeDocument/2006/relationships/image" Target="../media/image257.png"/><Relationship Id="rId260" Type="http://schemas.openxmlformats.org/officeDocument/2006/relationships/image" Target="../media/image319.png"/><Relationship Id="rId34" Type="http://schemas.openxmlformats.org/officeDocument/2006/relationships/image" Target="../media/image209.png"/><Relationship Id="rId55" Type="http://schemas.openxmlformats.org/officeDocument/2006/relationships/customXml" Target="../ink/ink486.xml"/><Relationship Id="rId76" Type="http://schemas.openxmlformats.org/officeDocument/2006/relationships/image" Target="../media/image229.png"/><Relationship Id="rId97" Type="http://schemas.openxmlformats.org/officeDocument/2006/relationships/customXml" Target="../ink/ink507.xml"/><Relationship Id="rId120" Type="http://schemas.openxmlformats.org/officeDocument/2006/relationships/customXml" Target="../ink/ink519.xml"/><Relationship Id="rId141" Type="http://schemas.openxmlformats.org/officeDocument/2006/relationships/image" Target="../media/image273.png"/><Relationship Id="rId7" Type="http://schemas.openxmlformats.org/officeDocument/2006/relationships/customXml" Target="../ink/ink462.xml"/><Relationship Id="rId162" Type="http://schemas.openxmlformats.org/officeDocument/2006/relationships/image" Target="../media/image283.png"/><Relationship Id="rId183" Type="http://schemas.openxmlformats.org/officeDocument/2006/relationships/customXml" Target="../ink/ink551.xml"/><Relationship Id="rId218" Type="http://schemas.openxmlformats.org/officeDocument/2006/relationships/image" Target="../media/image247.png"/><Relationship Id="rId239" Type="http://schemas.openxmlformats.org/officeDocument/2006/relationships/customXml" Target="../ink/ink579.xml"/><Relationship Id="rId250" Type="http://schemas.openxmlformats.org/officeDocument/2006/relationships/image" Target="../media/image314.png"/><Relationship Id="rId24" Type="http://schemas.openxmlformats.org/officeDocument/2006/relationships/image" Target="../media/image204.png"/><Relationship Id="rId45" Type="http://schemas.openxmlformats.org/officeDocument/2006/relationships/customXml" Target="../ink/ink481.xml"/><Relationship Id="rId66" Type="http://schemas.openxmlformats.org/officeDocument/2006/relationships/image" Target="../media/image224.png"/><Relationship Id="rId87" Type="http://schemas.openxmlformats.org/officeDocument/2006/relationships/customXml" Target="../ink/ink502.xml"/><Relationship Id="rId110" Type="http://schemas.openxmlformats.org/officeDocument/2006/relationships/customXml" Target="../ink/ink514.xml"/><Relationship Id="rId131" Type="http://schemas.openxmlformats.org/officeDocument/2006/relationships/image" Target="../media/image268.png"/><Relationship Id="rId152" Type="http://schemas.openxmlformats.org/officeDocument/2006/relationships/image" Target="../media/image278.png"/><Relationship Id="rId173" Type="http://schemas.openxmlformats.org/officeDocument/2006/relationships/customXml" Target="../ink/ink546.xml"/><Relationship Id="rId194" Type="http://schemas.openxmlformats.org/officeDocument/2006/relationships/image" Target="../media/image299.png"/><Relationship Id="rId208" Type="http://schemas.openxmlformats.org/officeDocument/2006/relationships/image" Target="../media/image243.png"/><Relationship Id="rId229" Type="http://schemas.openxmlformats.org/officeDocument/2006/relationships/customXml" Target="../ink/ink574.xml"/><Relationship Id="rId240" Type="http://schemas.openxmlformats.org/officeDocument/2006/relationships/image" Target="../media/image309.png"/><Relationship Id="rId261" Type="http://schemas.openxmlformats.org/officeDocument/2006/relationships/customXml" Target="../ink/ink590.xml"/><Relationship Id="rId14" Type="http://schemas.openxmlformats.org/officeDocument/2006/relationships/image" Target="../media/image199.png"/><Relationship Id="rId35" Type="http://schemas.openxmlformats.org/officeDocument/2006/relationships/customXml" Target="../ink/ink476.xml"/><Relationship Id="rId56" Type="http://schemas.openxmlformats.org/officeDocument/2006/relationships/image" Target="../media/image219.png"/><Relationship Id="rId77" Type="http://schemas.openxmlformats.org/officeDocument/2006/relationships/customXml" Target="../ink/ink497.xml"/><Relationship Id="rId100" Type="http://schemas.openxmlformats.org/officeDocument/2006/relationships/image" Target="../media/image253.png"/><Relationship Id="rId8" Type="http://schemas.openxmlformats.org/officeDocument/2006/relationships/image" Target="../media/image196.png"/><Relationship Id="rId98" Type="http://schemas.openxmlformats.org/officeDocument/2006/relationships/image" Target="../media/image252.png"/><Relationship Id="rId121" Type="http://schemas.openxmlformats.org/officeDocument/2006/relationships/image" Target="../media/image263.png"/><Relationship Id="rId142" Type="http://schemas.openxmlformats.org/officeDocument/2006/relationships/customXml" Target="../ink/ink530.xml"/><Relationship Id="rId163" Type="http://schemas.openxmlformats.org/officeDocument/2006/relationships/customXml" Target="../ink/ink541.xml"/><Relationship Id="rId184" Type="http://schemas.openxmlformats.org/officeDocument/2006/relationships/image" Target="../media/image294.png"/><Relationship Id="rId219" Type="http://schemas.openxmlformats.org/officeDocument/2006/relationships/customXml" Target="../ink/ink569.xml"/><Relationship Id="rId230" Type="http://schemas.openxmlformats.org/officeDocument/2006/relationships/image" Target="../media/image304.png"/><Relationship Id="rId251" Type="http://schemas.openxmlformats.org/officeDocument/2006/relationships/customXml" Target="../ink/ink585.xml"/><Relationship Id="rId25" Type="http://schemas.openxmlformats.org/officeDocument/2006/relationships/customXml" Target="../ink/ink471.xml"/><Relationship Id="rId46" Type="http://schemas.openxmlformats.org/officeDocument/2006/relationships/image" Target="../media/image214.png"/><Relationship Id="rId67" Type="http://schemas.openxmlformats.org/officeDocument/2006/relationships/customXml" Target="../ink/ink492.xml"/><Relationship Id="rId88" Type="http://schemas.openxmlformats.org/officeDocument/2006/relationships/image" Target="../media/image235.png"/><Relationship Id="rId111" Type="http://schemas.openxmlformats.org/officeDocument/2006/relationships/image" Target="../media/image258.png"/><Relationship Id="rId132" Type="http://schemas.openxmlformats.org/officeDocument/2006/relationships/customXml" Target="../ink/ink525.xml"/><Relationship Id="rId153" Type="http://schemas.openxmlformats.org/officeDocument/2006/relationships/customXml" Target="../ink/ink536.xml"/><Relationship Id="rId174" Type="http://schemas.openxmlformats.org/officeDocument/2006/relationships/image" Target="../media/image289.png"/><Relationship Id="rId195" Type="http://schemas.openxmlformats.org/officeDocument/2006/relationships/customXml" Target="../ink/ink557.xml"/><Relationship Id="rId209" Type="http://schemas.openxmlformats.org/officeDocument/2006/relationships/customXml" Target="../ink/ink564.xml"/><Relationship Id="rId220" Type="http://schemas.openxmlformats.org/officeDocument/2006/relationships/image" Target="../media/image248.png"/><Relationship Id="rId241" Type="http://schemas.openxmlformats.org/officeDocument/2006/relationships/customXml" Target="../ink/ink580.xml"/><Relationship Id="rId15" Type="http://schemas.openxmlformats.org/officeDocument/2006/relationships/customXml" Target="../ink/ink466.xml"/><Relationship Id="rId36" Type="http://schemas.openxmlformats.org/officeDocument/2006/relationships/image" Target="../media/image210.png"/><Relationship Id="rId57" Type="http://schemas.openxmlformats.org/officeDocument/2006/relationships/customXml" Target="../ink/ink487.xml"/><Relationship Id="rId262" Type="http://schemas.openxmlformats.org/officeDocument/2006/relationships/image" Target="../media/image320.png"/><Relationship Id="rId78" Type="http://schemas.openxmlformats.org/officeDocument/2006/relationships/image" Target="../media/image230.png"/><Relationship Id="rId99" Type="http://schemas.openxmlformats.org/officeDocument/2006/relationships/customXml" Target="../ink/ink508.xml"/><Relationship Id="rId101" Type="http://schemas.openxmlformats.org/officeDocument/2006/relationships/customXml" Target="../ink/ink509.xml"/><Relationship Id="rId122" Type="http://schemas.openxmlformats.org/officeDocument/2006/relationships/customXml" Target="../ink/ink520.xml"/><Relationship Id="rId143" Type="http://schemas.openxmlformats.org/officeDocument/2006/relationships/image" Target="../media/image274.png"/><Relationship Id="rId164" Type="http://schemas.openxmlformats.org/officeDocument/2006/relationships/image" Target="../media/image284.png"/><Relationship Id="rId185" Type="http://schemas.openxmlformats.org/officeDocument/2006/relationships/customXml" Target="../ink/ink552.xml"/><Relationship Id="rId9" Type="http://schemas.openxmlformats.org/officeDocument/2006/relationships/customXml" Target="../ink/ink463.xml"/><Relationship Id="rId210" Type="http://schemas.openxmlformats.org/officeDocument/2006/relationships/image" Target="../media/image244.png"/><Relationship Id="rId26" Type="http://schemas.openxmlformats.org/officeDocument/2006/relationships/image" Target="../media/image205.png"/><Relationship Id="rId231" Type="http://schemas.openxmlformats.org/officeDocument/2006/relationships/customXml" Target="../ink/ink575.xml"/><Relationship Id="rId252" Type="http://schemas.openxmlformats.org/officeDocument/2006/relationships/image" Target="../media/image315.png"/><Relationship Id="rId47" Type="http://schemas.openxmlformats.org/officeDocument/2006/relationships/customXml" Target="../ink/ink482.xml"/><Relationship Id="rId68" Type="http://schemas.openxmlformats.org/officeDocument/2006/relationships/image" Target="../media/image225.png"/><Relationship Id="rId89" Type="http://schemas.openxmlformats.org/officeDocument/2006/relationships/customXml" Target="../ink/ink503.xml"/><Relationship Id="rId112" Type="http://schemas.openxmlformats.org/officeDocument/2006/relationships/customXml" Target="../ink/ink515.xml"/><Relationship Id="rId133" Type="http://schemas.openxmlformats.org/officeDocument/2006/relationships/image" Target="../media/image269.png"/><Relationship Id="rId154" Type="http://schemas.openxmlformats.org/officeDocument/2006/relationships/image" Target="../media/image279.png"/><Relationship Id="rId175" Type="http://schemas.openxmlformats.org/officeDocument/2006/relationships/customXml" Target="../ink/ink547.xml"/><Relationship Id="rId196" Type="http://schemas.openxmlformats.org/officeDocument/2006/relationships/image" Target="../media/image237.png"/><Relationship Id="rId200" Type="http://schemas.openxmlformats.org/officeDocument/2006/relationships/image" Target="../media/image239.png"/><Relationship Id="rId16" Type="http://schemas.openxmlformats.org/officeDocument/2006/relationships/image" Target="../media/image200.png"/><Relationship Id="rId221" Type="http://schemas.openxmlformats.org/officeDocument/2006/relationships/customXml" Target="../ink/ink570.xml"/><Relationship Id="rId242" Type="http://schemas.openxmlformats.org/officeDocument/2006/relationships/image" Target="../media/image310.png"/><Relationship Id="rId263" Type="http://schemas.openxmlformats.org/officeDocument/2006/relationships/customXml" Target="../ink/ink591.xml"/><Relationship Id="rId37" Type="http://schemas.openxmlformats.org/officeDocument/2006/relationships/customXml" Target="../ink/ink477.xml"/><Relationship Id="rId58" Type="http://schemas.openxmlformats.org/officeDocument/2006/relationships/image" Target="../media/image220.png"/><Relationship Id="rId79" Type="http://schemas.openxmlformats.org/officeDocument/2006/relationships/customXml" Target="../ink/ink498.xml"/><Relationship Id="rId102" Type="http://schemas.openxmlformats.org/officeDocument/2006/relationships/image" Target="../media/image254.png"/><Relationship Id="rId123" Type="http://schemas.openxmlformats.org/officeDocument/2006/relationships/image" Target="../media/image264.png"/><Relationship Id="rId144" Type="http://schemas.openxmlformats.org/officeDocument/2006/relationships/customXml" Target="../ink/ink531.xml"/><Relationship Id="rId90" Type="http://schemas.openxmlformats.org/officeDocument/2006/relationships/image" Target="../media/image236.png"/><Relationship Id="rId165" Type="http://schemas.openxmlformats.org/officeDocument/2006/relationships/customXml" Target="../ink/ink542.xml"/><Relationship Id="rId186" Type="http://schemas.openxmlformats.org/officeDocument/2006/relationships/image" Target="../media/image295.png"/><Relationship Id="rId211" Type="http://schemas.openxmlformats.org/officeDocument/2006/relationships/customXml" Target="../ink/ink565.xml"/><Relationship Id="rId232" Type="http://schemas.openxmlformats.org/officeDocument/2006/relationships/image" Target="../media/image305.png"/><Relationship Id="rId253" Type="http://schemas.openxmlformats.org/officeDocument/2006/relationships/customXml" Target="../ink/ink586.xml"/><Relationship Id="rId27" Type="http://schemas.openxmlformats.org/officeDocument/2006/relationships/customXml" Target="../ink/ink472.xml"/><Relationship Id="rId48" Type="http://schemas.openxmlformats.org/officeDocument/2006/relationships/image" Target="../media/image215.png"/><Relationship Id="rId69" Type="http://schemas.openxmlformats.org/officeDocument/2006/relationships/customXml" Target="../ink/ink493.xml"/><Relationship Id="rId113" Type="http://schemas.openxmlformats.org/officeDocument/2006/relationships/image" Target="../media/image259.png"/><Relationship Id="rId134" Type="http://schemas.openxmlformats.org/officeDocument/2006/relationships/customXml" Target="../ink/ink526.xml"/><Relationship Id="rId80" Type="http://schemas.openxmlformats.org/officeDocument/2006/relationships/image" Target="../media/image231.png"/><Relationship Id="rId155" Type="http://schemas.openxmlformats.org/officeDocument/2006/relationships/customXml" Target="../ink/ink537.xml"/><Relationship Id="rId176" Type="http://schemas.openxmlformats.org/officeDocument/2006/relationships/image" Target="../media/image290.png"/><Relationship Id="rId197" Type="http://schemas.openxmlformats.org/officeDocument/2006/relationships/customXml" Target="../ink/ink558.xml"/><Relationship Id="rId201" Type="http://schemas.openxmlformats.org/officeDocument/2006/relationships/customXml" Target="../ink/ink560.xml"/><Relationship Id="rId222" Type="http://schemas.openxmlformats.org/officeDocument/2006/relationships/image" Target="../media/image300.png"/><Relationship Id="rId243" Type="http://schemas.openxmlformats.org/officeDocument/2006/relationships/customXml" Target="../ink/ink581.xml"/><Relationship Id="rId264" Type="http://schemas.openxmlformats.org/officeDocument/2006/relationships/image" Target="../media/image321.png"/><Relationship Id="rId17" Type="http://schemas.openxmlformats.org/officeDocument/2006/relationships/customXml" Target="../ink/ink467.xml"/><Relationship Id="rId38" Type="http://schemas.openxmlformats.org/officeDocument/2006/relationships/image" Target="../media/image211.png"/><Relationship Id="rId59" Type="http://schemas.openxmlformats.org/officeDocument/2006/relationships/customXml" Target="../ink/ink488.xml"/><Relationship Id="rId103" Type="http://schemas.openxmlformats.org/officeDocument/2006/relationships/customXml" Target="../ink/ink510.xml"/><Relationship Id="rId124" Type="http://schemas.openxmlformats.org/officeDocument/2006/relationships/customXml" Target="../ink/ink521.xml"/><Relationship Id="rId70" Type="http://schemas.openxmlformats.org/officeDocument/2006/relationships/image" Target="../media/image226.png"/><Relationship Id="rId91" Type="http://schemas.openxmlformats.org/officeDocument/2006/relationships/customXml" Target="../ink/ink504.xml"/><Relationship Id="rId145" Type="http://schemas.openxmlformats.org/officeDocument/2006/relationships/image" Target="../media/image275.png"/><Relationship Id="rId166" Type="http://schemas.openxmlformats.org/officeDocument/2006/relationships/image" Target="../media/image285.png"/><Relationship Id="rId187" Type="http://schemas.openxmlformats.org/officeDocument/2006/relationships/customXml" Target="../ink/ink553.xml"/><Relationship Id="rId1" Type="http://schemas.openxmlformats.org/officeDocument/2006/relationships/slideLayout" Target="../slideLayouts/slideLayout13.xml"/><Relationship Id="rId212" Type="http://schemas.openxmlformats.org/officeDocument/2006/relationships/image" Target="../media/image189.png"/><Relationship Id="rId233" Type="http://schemas.openxmlformats.org/officeDocument/2006/relationships/customXml" Target="../ink/ink576.xml"/><Relationship Id="rId254" Type="http://schemas.openxmlformats.org/officeDocument/2006/relationships/image" Target="../media/image316.png"/><Relationship Id="rId28" Type="http://schemas.openxmlformats.org/officeDocument/2006/relationships/image" Target="../media/image206.png"/><Relationship Id="rId49" Type="http://schemas.openxmlformats.org/officeDocument/2006/relationships/customXml" Target="../ink/ink483.xml"/><Relationship Id="rId114" Type="http://schemas.openxmlformats.org/officeDocument/2006/relationships/customXml" Target="../ink/ink516.xml"/><Relationship Id="rId60" Type="http://schemas.openxmlformats.org/officeDocument/2006/relationships/image" Target="../media/image221.png"/><Relationship Id="rId81" Type="http://schemas.openxmlformats.org/officeDocument/2006/relationships/customXml" Target="../ink/ink499.xml"/><Relationship Id="rId135" Type="http://schemas.openxmlformats.org/officeDocument/2006/relationships/image" Target="../media/image270.png"/><Relationship Id="rId156" Type="http://schemas.openxmlformats.org/officeDocument/2006/relationships/image" Target="../media/image280.png"/><Relationship Id="rId177" Type="http://schemas.openxmlformats.org/officeDocument/2006/relationships/customXml" Target="../ink/ink548.xml"/><Relationship Id="rId198" Type="http://schemas.openxmlformats.org/officeDocument/2006/relationships/image" Target="../media/image238.png"/><Relationship Id="rId202" Type="http://schemas.openxmlformats.org/officeDocument/2006/relationships/image" Target="../media/image240.png"/><Relationship Id="rId223" Type="http://schemas.openxmlformats.org/officeDocument/2006/relationships/customXml" Target="../ink/ink571.xml"/><Relationship Id="rId244" Type="http://schemas.openxmlformats.org/officeDocument/2006/relationships/image" Target="../media/image311.png"/><Relationship Id="rId18" Type="http://schemas.openxmlformats.org/officeDocument/2006/relationships/image" Target="../media/image201.png"/><Relationship Id="rId39" Type="http://schemas.openxmlformats.org/officeDocument/2006/relationships/customXml" Target="../ink/ink478.xml"/><Relationship Id="rId265" Type="http://schemas.openxmlformats.org/officeDocument/2006/relationships/customXml" Target="../ink/ink592.xml"/><Relationship Id="rId50" Type="http://schemas.openxmlformats.org/officeDocument/2006/relationships/image" Target="../media/image216.png"/><Relationship Id="rId104" Type="http://schemas.openxmlformats.org/officeDocument/2006/relationships/image" Target="../media/image255.png"/><Relationship Id="rId125" Type="http://schemas.openxmlformats.org/officeDocument/2006/relationships/image" Target="../media/image265.png"/><Relationship Id="rId146" Type="http://schemas.openxmlformats.org/officeDocument/2006/relationships/customXml" Target="../ink/ink532.xml"/><Relationship Id="rId167" Type="http://schemas.openxmlformats.org/officeDocument/2006/relationships/customXml" Target="../ink/ink543.xml"/><Relationship Id="rId188" Type="http://schemas.openxmlformats.org/officeDocument/2006/relationships/image" Target="../media/image296.png"/><Relationship Id="rId71" Type="http://schemas.openxmlformats.org/officeDocument/2006/relationships/customXml" Target="../ink/ink494.xml"/><Relationship Id="rId92" Type="http://schemas.openxmlformats.org/officeDocument/2006/relationships/image" Target="../media/image249.png"/><Relationship Id="rId213" Type="http://schemas.openxmlformats.org/officeDocument/2006/relationships/customXml" Target="../ink/ink566.xml"/><Relationship Id="rId234" Type="http://schemas.openxmlformats.org/officeDocument/2006/relationships/image" Target="../media/image306.png"/><Relationship Id="rId2" Type="http://schemas.openxmlformats.org/officeDocument/2006/relationships/image" Target="../media/image190.emf"/><Relationship Id="rId29" Type="http://schemas.openxmlformats.org/officeDocument/2006/relationships/customXml" Target="../ink/ink473.xml"/><Relationship Id="rId255" Type="http://schemas.openxmlformats.org/officeDocument/2006/relationships/customXml" Target="../ink/ink587.xml"/><Relationship Id="rId40" Type="http://schemas.openxmlformats.org/officeDocument/2006/relationships/image" Target="../media/image212.png"/><Relationship Id="rId115" Type="http://schemas.openxmlformats.org/officeDocument/2006/relationships/image" Target="../media/image260.png"/><Relationship Id="rId136" Type="http://schemas.openxmlformats.org/officeDocument/2006/relationships/customXml" Target="../ink/ink527.xml"/><Relationship Id="rId157" Type="http://schemas.openxmlformats.org/officeDocument/2006/relationships/customXml" Target="../ink/ink538.xml"/><Relationship Id="rId178" Type="http://schemas.openxmlformats.org/officeDocument/2006/relationships/image" Target="../media/image291.png"/><Relationship Id="rId61" Type="http://schemas.openxmlformats.org/officeDocument/2006/relationships/customXml" Target="../ink/ink489.xml"/><Relationship Id="rId82" Type="http://schemas.openxmlformats.org/officeDocument/2006/relationships/image" Target="../media/image232.png"/><Relationship Id="rId199" Type="http://schemas.openxmlformats.org/officeDocument/2006/relationships/customXml" Target="../ink/ink559.xml"/><Relationship Id="rId203" Type="http://schemas.openxmlformats.org/officeDocument/2006/relationships/customXml" Target="../ink/ink561.xml"/><Relationship Id="rId19" Type="http://schemas.openxmlformats.org/officeDocument/2006/relationships/customXml" Target="../ink/ink468.xml"/><Relationship Id="rId224" Type="http://schemas.openxmlformats.org/officeDocument/2006/relationships/image" Target="../media/image301.png"/><Relationship Id="rId245" Type="http://schemas.openxmlformats.org/officeDocument/2006/relationships/customXml" Target="../ink/ink582.xml"/><Relationship Id="rId266" Type="http://schemas.openxmlformats.org/officeDocument/2006/relationships/image" Target="../media/image322.png"/><Relationship Id="rId30" Type="http://schemas.openxmlformats.org/officeDocument/2006/relationships/image" Target="../media/image207.png"/><Relationship Id="rId105" Type="http://schemas.openxmlformats.org/officeDocument/2006/relationships/customXml" Target="../ink/ink511.xml"/><Relationship Id="rId126" Type="http://schemas.openxmlformats.org/officeDocument/2006/relationships/customXml" Target="../ink/ink522.xml"/><Relationship Id="rId147" Type="http://schemas.openxmlformats.org/officeDocument/2006/relationships/customXml" Target="../ink/ink533.xml"/><Relationship Id="rId168" Type="http://schemas.openxmlformats.org/officeDocument/2006/relationships/image" Target="../media/image286.png"/><Relationship Id="rId51" Type="http://schemas.openxmlformats.org/officeDocument/2006/relationships/customXml" Target="../ink/ink484.xml"/><Relationship Id="rId72" Type="http://schemas.openxmlformats.org/officeDocument/2006/relationships/image" Target="../media/image227.png"/><Relationship Id="rId93" Type="http://schemas.openxmlformats.org/officeDocument/2006/relationships/customXml" Target="../ink/ink505.xml"/><Relationship Id="rId189" Type="http://schemas.openxmlformats.org/officeDocument/2006/relationships/customXml" Target="../ink/ink554.xml"/><Relationship Id="rId3" Type="http://schemas.openxmlformats.org/officeDocument/2006/relationships/customXml" Target="../ink/ink460.xml"/><Relationship Id="rId214" Type="http://schemas.openxmlformats.org/officeDocument/2006/relationships/image" Target="../media/image245.png"/><Relationship Id="rId235" Type="http://schemas.openxmlformats.org/officeDocument/2006/relationships/customXml" Target="../ink/ink577.xml"/><Relationship Id="rId256" Type="http://schemas.openxmlformats.org/officeDocument/2006/relationships/image" Target="../media/image317.png"/><Relationship Id="rId116" Type="http://schemas.openxmlformats.org/officeDocument/2006/relationships/customXml" Target="../ink/ink517.xml"/><Relationship Id="rId137" Type="http://schemas.openxmlformats.org/officeDocument/2006/relationships/image" Target="../media/image271.png"/><Relationship Id="rId158" Type="http://schemas.openxmlformats.org/officeDocument/2006/relationships/image" Target="../media/image281.png"/><Relationship Id="rId20" Type="http://schemas.openxmlformats.org/officeDocument/2006/relationships/image" Target="../media/image202.png"/><Relationship Id="rId41" Type="http://schemas.openxmlformats.org/officeDocument/2006/relationships/customXml" Target="../ink/ink479.xml"/><Relationship Id="rId62" Type="http://schemas.openxmlformats.org/officeDocument/2006/relationships/image" Target="../media/image222.png"/><Relationship Id="rId83" Type="http://schemas.openxmlformats.org/officeDocument/2006/relationships/customXml" Target="../ink/ink500.xml"/><Relationship Id="rId179" Type="http://schemas.openxmlformats.org/officeDocument/2006/relationships/customXml" Target="../ink/ink549.xml"/><Relationship Id="rId190" Type="http://schemas.openxmlformats.org/officeDocument/2006/relationships/image" Target="../media/image297.png"/><Relationship Id="rId204" Type="http://schemas.openxmlformats.org/officeDocument/2006/relationships/image" Target="../media/image241.png"/><Relationship Id="rId225" Type="http://schemas.openxmlformats.org/officeDocument/2006/relationships/customXml" Target="../ink/ink572.xml"/><Relationship Id="rId246" Type="http://schemas.openxmlformats.org/officeDocument/2006/relationships/image" Target="../media/image312.png"/><Relationship Id="rId106" Type="http://schemas.openxmlformats.org/officeDocument/2006/relationships/customXml" Target="../ink/ink512.xml"/><Relationship Id="rId127" Type="http://schemas.openxmlformats.org/officeDocument/2006/relationships/image" Target="../media/image266.png"/><Relationship Id="rId10" Type="http://schemas.openxmlformats.org/officeDocument/2006/relationships/image" Target="../media/image197.png"/><Relationship Id="rId31" Type="http://schemas.openxmlformats.org/officeDocument/2006/relationships/customXml" Target="../ink/ink474.xml"/><Relationship Id="rId52" Type="http://schemas.openxmlformats.org/officeDocument/2006/relationships/image" Target="../media/image217.png"/><Relationship Id="rId73" Type="http://schemas.openxmlformats.org/officeDocument/2006/relationships/customXml" Target="../ink/ink495.xml"/><Relationship Id="rId94" Type="http://schemas.openxmlformats.org/officeDocument/2006/relationships/image" Target="../media/image250.png"/><Relationship Id="rId148" Type="http://schemas.openxmlformats.org/officeDocument/2006/relationships/image" Target="../media/image276.png"/><Relationship Id="rId169" Type="http://schemas.openxmlformats.org/officeDocument/2006/relationships/customXml" Target="../ink/ink544.xml"/><Relationship Id="rId4" Type="http://schemas.openxmlformats.org/officeDocument/2006/relationships/image" Target="../media/image194.png"/><Relationship Id="rId180" Type="http://schemas.openxmlformats.org/officeDocument/2006/relationships/image" Target="../media/image292.png"/><Relationship Id="rId215" Type="http://schemas.openxmlformats.org/officeDocument/2006/relationships/customXml" Target="../ink/ink567.xml"/><Relationship Id="rId236" Type="http://schemas.openxmlformats.org/officeDocument/2006/relationships/image" Target="../media/image307.png"/><Relationship Id="rId257" Type="http://schemas.openxmlformats.org/officeDocument/2006/relationships/customXml" Target="../ink/ink588.xml"/><Relationship Id="rId42" Type="http://schemas.openxmlformats.org/officeDocument/2006/relationships/image" Target="../media/image213.png"/><Relationship Id="rId84" Type="http://schemas.openxmlformats.org/officeDocument/2006/relationships/image" Target="../media/image233.png"/><Relationship Id="rId138" Type="http://schemas.openxmlformats.org/officeDocument/2006/relationships/customXml" Target="../ink/ink528.xml"/><Relationship Id="rId191" Type="http://schemas.openxmlformats.org/officeDocument/2006/relationships/customXml" Target="../ink/ink555.xml"/><Relationship Id="rId205" Type="http://schemas.openxmlformats.org/officeDocument/2006/relationships/customXml" Target="../ink/ink562.xml"/><Relationship Id="rId247" Type="http://schemas.openxmlformats.org/officeDocument/2006/relationships/customXml" Target="../ink/ink583.xml"/></Relationships>
</file>

<file path=ppt/slides/_rels/slide5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1.png"/><Relationship Id="rId299" Type="http://schemas.openxmlformats.org/officeDocument/2006/relationships/image" Target="../media/image339.png"/><Relationship Id="rId21" Type="http://schemas.openxmlformats.org/officeDocument/2006/relationships/customXml" Target="../ink/ink602.xml"/><Relationship Id="rId63" Type="http://schemas.openxmlformats.org/officeDocument/2006/relationships/customXml" Target="../ink/ink623.xml"/><Relationship Id="rId159" Type="http://schemas.openxmlformats.org/officeDocument/2006/relationships/customXml" Target="../ink/ink672.xml"/><Relationship Id="rId324" Type="http://schemas.openxmlformats.org/officeDocument/2006/relationships/customXml" Target="../ink/ink754.xml"/><Relationship Id="rId170" Type="http://schemas.openxmlformats.org/officeDocument/2006/relationships/image" Target="../media/image287.png"/><Relationship Id="rId226" Type="http://schemas.openxmlformats.org/officeDocument/2006/relationships/image" Target="../media/image338.png"/><Relationship Id="rId268" Type="http://schemas.openxmlformats.org/officeDocument/2006/relationships/image" Target="../media/image307.png"/><Relationship Id="rId32" Type="http://schemas.openxmlformats.org/officeDocument/2006/relationships/image" Target="../media/image208.png"/><Relationship Id="rId74" Type="http://schemas.openxmlformats.org/officeDocument/2006/relationships/image" Target="../media/image228.png"/><Relationship Id="rId128" Type="http://schemas.openxmlformats.org/officeDocument/2006/relationships/customXml" Target="../ink/ink656.xml"/><Relationship Id="rId5" Type="http://schemas.openxmlformats.org/officeDocument/2006/relationships/customXml" Target="../ink/ink594.xml"/><Relationship Id="rId181" Type="http://schemas.openxmlformats.org/officeDocument/2006/relationships/customXml" Target="../ink/ink683.xml"/><Relationship Id="rId237" Type="http://schemas.openxmlformats.org/officeDocument/2006/relationships/customXml" Target="../ink/ink711.xml"/><Relationship Id="rId279" Type="http://schemas.openxmlformats.org/officeDocument/2006/relationships/customXml" Target="../ink/ink732.xml"/><Relationship Id="rId43" Type="http://schemas.openxmlformats.org/officeDocument/2006/relationships/customXml" Target="../ink/ink613.xml"/><Relationship Id="rId139" Type="http://schemas.openxmlformats.org/officeDocument/2006/relationships/image" Target="../media/image272.png"/><Relationship Id="rId290" Type="http://schemas.openxmlformats.org/officeDocument/2006/relationships/image" Target="../media/image318.png"/><Relationship Id="rId304" Type="http://schemas.openxmlformats.org/officeDocument/2006/relationships/customXml" Target="../ink/ink744.xml"/><Relationship Id="rId85" Type="http://schemas.openxmlformats.org/officeDocument/2006/relationships/customXml" Target="../ink/ink634.xml"/><Relationship Id="rId150" Type="http://schemas.openxmlformats.org/officeDocument/2006/relationships/image" Target="../media/image277.png"/><Relationship Id="rId192" Type="http://schemas.openxmlformats.org/officeDocument/2006/relationships/image" Target="../media/image298.png"/><Relationship Id="rId206" Type="http://schemas.openxmlformats.org/officeDocument/2006/relationships/image" Target="../media/image328.png"/><Relationship Id="rId248" Type="http://schemas.openxmlformats.org/officeDocument/2006/relationships/image" Target="../media/image246.png"/><Relationship Id="rId12" Type="http://schemas.openxmlformats.org/officeDocument/2006/relationships/image" Target="../media/image198.png"/><Relationship Id="rId108" Type="http://schemas.openxmlformats.org/officeDocument/2006/relationships/customXml" Target="../ink/ink646.xml"/><Relationship Id="rId315" Type="http://schemas.openxmlformats.org/officeDocument/2006/relationships/image" Target="../media/image347.png"/><Relationship Id="rId54" Type="http://schemas.openxmlformats.org/officeDocument/2006/relationships/image" Target="../media/image218.png"/><Relationship Id="rId96" Type="http://schemas.openxmlformats.org/officeDocument/2006/relationships/image" Target="../media/image251.png"/><Relationship Id="rId161" Type="http://schemas.openxmlformats.org/officeDocument/2006/relationships/customXml" Target="../ink/ink673.xml"/><Relationship Id="rId217" Type="http://schemas.openxmlformats.org/officeDocument/2006/relationships/customXml" Target="../ink/ink701.xml"/><Relationship Id="rId259" Type="http://schemas.openxmlformats.org/officeDocument/2006/relationships/customXml" Target="../ink/ink722.xml"/><Relationship Id="rId23" Type="http://schemas.openxmlformats.org/officeDocument/2006/relationships/customXml" Target="../ink/ink603.xml"/><Relationship Id="rId119" Type="http://schemas.openxmlformats.org/officeDocument/2006/relationships/image" Target="../media/image262.png"/><Relationship Id="rId270" Type="http://schemas.openxmlformats.org/officeDocument/2006/relationships/image" Target="../media/image308.png"/><Relationship Id="rId326" Type="http://schemas.openxmlformats.org/officeDocument/2006/relationships/customXml" Target="../ink/ink755.xml"/><Relationship Id="rId65" Type="http://schemas.openxmlformats.org/officeDocument/2006/relationships/customXml" Target="../ink/ink624.xml"/><Relationship Id="rId130" Type="http://schemas.openxmlformats.org/officeDocument/2006/relationships/customXml" Target="../ink/ink657.xml"/><Relationship Id="rId172" Type="http://schemas.openxmlformats.org/officeDocument/2006/relationships/image" Target="../media/image288.png"/><Relationship Id="rId228" Type="http://schemas.openxmlformats.org/officeDocument/2006/relationships/image" Target="../media/image237.png"/><Relationship Id="rId281" Type="http://schemas.openxmlformats.org/officeDocument/2006/relationships/customXml" Target="../ink/ink733.xml"/><Relationship Id="rId34" Type="http://schemas.openxmlformats.org/officeDocument/2006/relationships/image" Target="../media/image209.png"/><Relationship Id="rId76" Type="http://schemas.openxmlformats.org/officeDocument/2006/relationships/image" Target="../media/image229.png"/><Relationship Id="rId141" Type="http://schemas.openxmlformats.org/officeDocument/2006/relationships/image" Target="../media/image273.png"/><Relationship Id="rId7" Type="http://schemas.openxmlformats.org/officeDocument/2006/relationships/customXml" Target="../ink/ink595.xml"/><Relationship Id="rId183" Type="http://schemas.openxmlformats.org/officeDocument/2006/relationships/customXml" Target="../ink/ink684.xml"/><Relationship Id="rId239" Type="http://schemas.openxmlformats.org/officeDocument/2006/relationships/customXml" Target="../ink/ink712.xml"/><Relationship Id="rId250" Type="http://schemas.openxmlformats.org/officeDocument/2006/relationships/image" Target="../media/image247.png"/><Relationship Id="rId271" Type="http://schemas.openxmlformats.org/officeDocument/2006/relationships/customXml" Target="../ink/ink728.xml"/><Relationship Id="rId292" Type="http://schemas.openxmlformats.org/officeDocument/2006/relationships/image" Target="../media/image319.png"/><Relationship Id="rId306" Type="http://schemas.openxmlformats.org/officeDocument/2006/relationships/customXml" Target="../ink/ink745.xml"/><Relationship Id="rId24" Type="http://schemas.openxmlformats.org/officeDocument/2006/relationships/image" Target="../media/image204.png"/><Relationship Id="rId45" Type="http://schemas.openxmlformats.org/officeDocument/2006/relationships/customXml" Target="../ink/ink614.xml"/><Relationship Id="rId66" Type="http://schemas.openxmlformats.org/officeDocument/2006/relationships/image" Target="../media/image224.png"/><Relationship Id="rId87" Type="http://schemas.openxmlformats.org/officeDocument/2006/relationships/customXml" Target="../ink/ink635.xml"/><Relationship Id="rId110" Type="http://schemas.openxmlformats.org/officeDocument/2006/relationships/customXml" Target="../ink/ink647.xml"/><Relationship Id="rId131" Type="http://schemas.openxmlformats.org/officeDocument/2006/relationships/image" Target="../media/image268.png"/><Relationship Id="rId327" Type="http://schemas.openxmlformats.org/officeDocument/2006/relationships/image" Target="../media/image353.png"/><Relationship Id="rId152" Type="http://schemas.openxmlformats.org/officeDocument/2006/relationships/image" Target="../media/image278.png"/><Relationship Id="rId173" Type="http://schemas.openxmlformats.org/officeDocument/2006/relationships/customXml" Target="../ink/ink679.xml"/><Relationship Id="rId194" Type="http://schemas.openxmlformats.org/officeDocument/2006/relationships/image" Target="../media/image299.png"/><Relationship Id="rId208" Type="http://schemas.openxmlformats.org/officeDocument/2006/relationships/image" Target="../media/image329.png"/><Relationship Id="rId229" Type="http://schemas.openxmlformats.org/officeDocument/2006/relationships/customXml" Target="../ink/ink707.xml"/><Relationship Id="rId240" Type="http://schemas.openxmlformats.org/officeDocument/2006/relationships/image" Target="../media/image243.png"/><Relationship Id="rId261" Type="http://schemas.openxmlformats.org/officeDocument/2006/relationships/customXml" Target="../ink/ink723.xml"/><Relationship Id="rId14" Type="http://schemas.openxmlformats.org/officeDocument/2006/relationships/image" Target="../media/image199.png"/><Relationship Id="rId35" Type="http://schemas.openxmlformats.org/officeDocument/2006/relationships/customXml" Target="../ink/ink609.xml"/><Relationship Id="rId56" Type="http://schemas.openxmlformats.org/officeDocument/2006/relationships/image" Target="../media/image219.png"/><Relationship Id="rId77" Type="http://schemas.openxmlformats.org/officeDocument/2006/relationships/customXml" Target="../ink/ink630.xml"/><Relationship Id="rId100" Type="http://schemas.openxmlformats.org/officeDocument/2006/relationships/image" Target="../media/image253.png"/><Relationship Id="rId282" Type="http://schemas.openxmlformats.org/officeDocument/2006/relationships/image" Target="../media/image314.png"/><Relationship Id="rId317" Type="http://schemas.openxmlformats.org/officeDocument/2006/relationships/image" Target="../media/image348.png"/><Relationship Id="rId8" Type="http://schemas.openxmlformats.org/officeDocument/2006/relationships/image" Target="../media/image196.png"/><Relationship Id="rId98" Type="http://schemas.openxmlformats.org/officeDocument/2006/relationships/image" Target="../media/image252.png"/><Relationship Id="rId121" Type="http://schemas.openxmlformats.org/officeDocument/2006/relationships/image" Target="../media/image263.png"/><Relationship Id="rId142" Type="http://schemas.openxmlformats.org/officeDocument/2006/relationships/customXml" Target="../ink/ink663.xml"/><Relationship Id="rId163" Type="http://schemas.openxmlformats.org/officeDocument/2006/relationships/customXml" Target="../ink/ink674.xml"/><Relationship Id="rId184" Type="http://schemas.openxmlformats.org/officeDocument/2006/relationships/image" Target="../media/image294.png"/><Relationship Id="rId219" Type="http://schemas.openxmlformats.org/officeDocument/2006/relationships/customXml" Target="../ink/ink702.xml"/><Relationship Id="rId230" Type="http://schemas.openxmlformats.org/officeDocument/2006/relationships/image" Target="../media/image238.png"/><Relationship Id="rId251" Type="http://schemas.openxmlformats.org/officeDocument/2006/relationships/customXml" Target="../ink/ink718.xml"/><Relationship Id="rId25" Type="http://schemas.openxmlformats.org/officeDocument/2006/relationships/customXml" Target="../ink/ink604.xml"/><Relationship Id="rId46" Type="http://schemas.openxmlformats.org/officeDocument/2006/relationships/image" Target="../media/image214.png"/><Relationship Id="rId67" Type="http://schemas.openxmlformats.org/officeDocument/2006/relationships/customXml" Target="../ink/ink625.xml"/><Relationship Id="rId272" Type="http://schemas.openxmlformats.org/officeDocument/2006/relationships/image" Target="../media/image309.png"/><Relationship Id="rId293" Type="http://schemas.openxmlformats.org/officeDocument/2006/relationships/customXml" Target="../ink/ink739.xml"/><Relationship Id="rId307" Type="http://schemas.openxmlformats.org/officeDocument/2006/relationships/image" Target="../media/image343.png"/><Relationship Id="rId328" Type="http://schemas.openxmlformats.org/officeDocument/2006/relationships/customXml" Target="../ink/ink756.xml"/><Relationship Id="rId88" Type="http://schemas.openxmlformats.org/officeDocument/2006/relationships/image" Target="../media/image235.png"/><Relationship Id="rId111" Type="http://schemas.openxmlformats.org/officeDocument/2006/relationships/image" Target="../media/image258.png"/><Relationship Id="rId132" Type="http://schemas.openxmlformats.org/officeDocument/2006/relationships/customXml" Target="../ink/ink658.xml"/><Relationship Id="rId153" Type="http://schemas.openxmlformats.org/officeDocument/2006/relationships/customXml" Target="../ink/ink669.xml"/><Relationship Id="rId174" Type="http://schemas.openxmlformats.org/officeDocument/2006/relationships/image" Target="../media/image289.png"/><Relationship Id="rId195" Type="http://schemas.openxmlformats.org/officeDocument/2006/relationships/customXml" Target="../ink/ink690.xml"/><Relationship Id="rId209" Type="http://schemas.openxmlformats.org/officeDocument/2006/relationships/customXml" Target="../ink/ink697.xml"/><Relationship Id="rId220" Type="http://schemas.openxmlformats.org/officeDocument/2006/relationships/image" Target="../media/image335.png"/><Relationship Id="rId241" Type="http://schemas.openxmlformats.org/officeDocument/2006/relationships/customXml" Target="../ink/ink713.xml"/><Relationship Id="rId15" Type="http://schemas.openxmlformats.org/officeDocument/2006/relationships/customXml" Target="../ink/ink599.xml"/><Relationship Id="rId36" Type="http://schemas.openxmlformats.org/officeDocument/2006/relationships/image" Target="../media/image210.png"/><Relationship Id="rId57" Type="http://schemas.openxmlformats.org/officeDocument/2006/relationships/customXml" Target="../ink/ink620.xml"/><Relationship Id="rId262" Type="http://schemas.openxmlformats.org/officeDocument/2006/relationships/image" Target="../media/image304.png"/><Relationship Id="rId283" Type="http://schemas.openxmlformats.org/officeDocument/2006/relationships/customXml" Target="../ink/ink734.xml"/><Relationship Id="rId318" Type="http://schemas.openxmlformats.org/officeDocument/2006/relationships/customXml" Target="../ink/ink751.xml"/><Relationship Id="rId78" Type="http://schemas.openxmlformats.org/officeDocument/2006/relationships/image" Target="../media/image230.png"/><Relationship Id="rId99" Type="http://schemas.openxmlformats.org/officeDocument/2006/relationships/customXml" Target="../ink/ink641.xml"/><Relationship Id="rId101" Type="http://schemas.openxmlformats.org/officeDocument/2006/relationships/customXml" Target="../ink/ink642.xml"/><Relationship Id="rId122" Type="http://schemas.openxmlformats.org/officeDocument/2006/relationships/customXml" Target="../ink/ink653.xml"/><Relationship Id="rId143" Type="http://schemas.openxmlformats.org/officeDocument/2006/relationships/image" Target="../media/image274.png"/><Relationship Id="rId164" Type="http://schemas.openxmlformats.org/officeDocument/2006/relationships/image" Target="../media/image284.png"/><Relationship Id="rId185" Type="http://schemas.openxmlformats.org/officeDocument/2006/relationships/customXml" Target="../ink/ink685.xml"/><Relationship Id="rId9" Type="http://schemas.openxmlformats.org/officeDocument/2006/relationships/customXml" Target="../ink/ink596.xml"/><Relationship Id="rId210" Type="http://schemas.openxmlformats.org/officeDocument/2006/relationships/image" Target="../media/image330.png"/><Relationship Id="rId26" Type="http://schemas.openxmlformats.org/officeDocument/2006/relationships/image" Target="../media/image205.png"/><Relationship Id="rId231" Type="http://schemas.openxmlformats.org/officeDocument/2006/relationships/customXml" Target="../ink/ink708.xml"/><Relationship Id="rId252" Type="http://schemas.openxmlformats.org/officeDocument/2006/relationships/image" Target="../media/image248.png"/><Relationship Id="rId273" Type="http://schemas.openxmlformats.org/officeDocument/2006/relationships/customXml" Target="../ink/ink729.xml"/><Relationship Id="rId294" Type="http://schemas.openxmlformats.org/officeDocument/2006/relationships/image" Target="../media/image320.png"/><Relationship Id="rId308" Type="http://schemas.openxmlformats.org/officeDocument/2006/relationships/customXml" Target="../ink/ink746.xml"/><Relationship Id="rId329" Type="http://schemas.openxmlformats.org/officeDocument/2006/relationships/image" Target="../media/image354.png"/><Relationship Id="rId47" Type="http://schemas.openxmlformats.org/officeDocument/2006/relationships/customXml" Target="../ink/ink615.xml"/><Relationship Id="rId68" Type="http://schemas.openxmlformats.org/officeDocument/2006/relationships/image" Target="../media/image225.png"/><Relationship Id="rId89" Type="http://schemas.openxmlformats.org/officeDocument/2006/relationships/customXml" Target="../ink/ink636.xml"/><Relationship Id="rId112" Type="http://schemas.openxmlformats.org/officeDocument/2006/relationships/customXml" Target="../ink/ink648.xml"/><Relationship Id="rId133" Type="http://schemas.openxmlformats.org/officeDocument/2006/relationships/image" Target="../media/image269.png"/><Relationship Id="rId154" Type="http://schemas.openxmlformats.org/officeDocument/2006/relationships/image" Target="../media/image279.png"/><Relationship Id="rId175" Type="http://schemas.openxmlformats.org/officeDocument/2006/relationships/customXml" Target="../ink/ink680.xml"/><Relationship Id="rId196" Type="http://schemas.openxmlformats.org/officeDocument/2006/relationships/image" Target="../media/image323.png"/><Relationship Id="rId200" Type="http://schemas.openxmlformats.org/officeDocument/2006/relationships/image" Target="../media/image325.png"/><Relationship Id="rId16" Type="http://schemas.openxmlformats.org/officeDocument/2006/relationships/image" Target="../media/image200.png"/><Relationship Id="rId221" Type="http://schemas.openxmlformats.org/officeDocument/2006/relationships/customXml" Target="../ink/ink703.xml"/><Relationship Id="rId242" Type="http://schemas.openxmlformats.org/officeDocument/2006/relationships/image" Target="../media/image244.png"/><Relationship Id="rId263" Type="http://schemas.openxmlformats.org/officeDocument/2006/relationships/customXml" Target="../ink/ink724.xml"/><Relationship Id="rId284" Type="http://schemas.openxmlformats.org/officeDocument/2006/relationships/image" Target="../media/image315.png"/><Relationship Id="rId319" Type="http://schemas.openxmlformats.org/officeDocument/2006/relationships/image" Target="../media/image349.png"/><Relationship Id="rId37" Type="http://schemas.openxmlformats.org/officeDocument/2006/relationships/customXml" Target="../ink/ink610.xml"/><Relationship Id="rId58" Type="http://schemas.openxmlformats.org/officeDocument/2006/relationships/image" Target="../media/image220.png"/><Relationship Id="rId79" Type="http://schemas.openxmlformats.org/officeDocument/2006/relationships/customXml" Target="../ink/ink631.xml"/><Relationship Id="rId102" Type="http://schemas.openxmlformats.org/officeDocument/2006/relationships/image" Target="../media/image254.png"/><Relationship Id="rId123" Type="http://schemas.openxmlformats.org/officeDocument/2006/relationships/image" Target="../media/image264.png"/><Relationship Id="rId144" Type="http://schemas.openxmlformats.org/officeDocument/2006/relationships/customXml" Target="../ink/ink664.xml"/><Relationship Id="rId330" Type="http://schemas.openxmlformats.org/officeDocument/2006/relationships/customXml" Target="../ink/ink757.xml"/><Relationship Id="rId90" Type="http://schemas.openxmlformats.org/officeDocument/2006/relationships/image" Target="../media/image236.png"/><Relationship Id="rId165" Type="http://schemas.openxmlformats.org/officeDocument/2006/relationships/customXml" Target="../ink/ink675.xml"/><Relationship Id="rId186" Type="http://schemas.openxmlformats.org/officeDocument/2006/relationships/image" Target="../media/image295.png"/><Relationship Id="rId211" Type="http://schemas.openxmlformats.org/officeDocument/2006/relationships/customXml" Target="../ink/ink698.xml"/><Relationship Id="rId232" Type="http://schemas.openxmlformats.org/officeDocument/2006/relationships/image" Target="../media/image239.png"/><Relationship Id="rId253" Type="http://schemas.openxmlformats.org/officeDocument/2006/relationships/customXml" Target="../ink/ink719.xml"/><Relationship Id="rId274" Type="http://schemas.openxmlformats.org/officeDocument/2006/relationships/image" Target="../media/image310.png"/><Relationship Id="rId295" Type="http://schemas.openxmlformats.org/officeDocument/2006/relationships/customXml" Target="../ink/ink740.xml"/><Relationship Id="rId309" Type="http://schemas.openxmlformats.org/officeDocument/2006/relationships/image" Target="../media/image344.png"/><Relationship Id="rId27" Type="http://schemas.openxmlformats.org/officeDocument/2006/relationships/customXml" Target="../ink/ink605.xml"/><Relationship Id="rId48" Type="http://schemas.openxmlformats.org/officeDocument/2006/relationships/image" Target="../media/image215.png"/><Relationship Id="rId69" Type="http://schemas.openxmlformats.org/officeDocument/2006/relationships/customXml" Target="../ink/ink626.xml"/><Relationship Id="rId113" Type="http://schemas.openxmlformats.org/officeDocument/2006/relationships/image" Target="../media/image259.png"/><Relationship Id="rId134" Type="http://schemas.openxmlformats.org/officeDocument/2006/relationships/customXml" Target="../ink/ink659.xml"/><Relationship Id="rId320" Type="http://schemas.openxmlformats.org/officeDocument/2006/relationships/customXml" Target="../ink/ink752.xml"/><Relationship Id="rId80" Type="http://schemas.openxmlformats.org/officeDocument/2006/relationships/image" Target="../media/image231.png"/><Relationship Id="rId155" Type="http://schemas.openxmlformats.org/officeDocument/2006/relationships/customXml" Target="../ink/ink670.xml"/><Relationship Id="rId176" Type="http://schemas.openxmlformats.org/officeDocument/2006/relationships/image" Target="../media/image290.png"/><Relationship Id="rId197" Type="http://schemas.openxmlformats.org/officeDocument/2006/relationships/customXml" Target="../ink/ink691.xml"/><Relationship Id="rId201" Type="http://schemas.openxmlformats.org/officeDocument/2006/relationships/customXml" Target="../ink/ink693.xml"/><Relationship Id="rId222" Type="http://schemas.openxmlformats.org/officeDocument/2006/relationships/image" Target="../media/image336.png"/><Relationship Id="rId243" Type="http://schemas.openxmlformats.org/officeDocument/2006/relationships/customXml" Target="../ink/ink714.xml"/><Relationship Id="rId264" Type="http://schemas.openxmlformats.org/officeDocument/2006/relationships/image" Target="../media/image305.png"/><Relationship Id="rId285" Type="http://schemas.openxmlformats.org/officeDocument/2006/relationships/customXml" Target="../ink/ink735.xml"/><Relationship Id="rId17" Type="http://schemas.openxmlformats.org/officeDocument/2006/relationships/customXml" Target="../ink/ink600.xml"/><Relationship Id="rId38" Type="http://schemas.openxmlformats.org/officeDocument/2006/relationships/image" Target="../media/image211.png"/><Relationship Id="rId59" Type="http://schemas.openxmlformats.org/officeDocument/2006/relationships/customXml" Target="../ink/ink621.xml"/><Relationship Id="rId103" Type="http://schemas.openxmlformats.org/officeDocument/2006/relationships/customXml" Target="../ink/ink643.xml"/><Relationship Id="rId124" Type="http://schemas.openxmlformats.org/officeDocument/2006/relationships/customXml" Target="../ink/ink654.xml"/><Relationship Id="rId310" Type="http://schemas.openxmlformats.org/officeDocument/2006/relationships/customXml" Target="../ink/ink747.xml"/><Relationship Id="rId70" Type="http://schemas.openxmlformats.org/officeDocument/2006/relationships/image" Target="../media/image226.png"/><Relationship Id="rId91" Type="http://schemas.openxmlformats.org/officeDocument/2006/relationships/customXml" Target="../ink/ink637.xml"/><Relationship Id="rId145" Type="http://schemas.openxmlformats.org/officeDocument/2006/relationships/image" Target="../media/image275.png"/><Relationship Id="rId166" Type="http://schemas.openxmlformats.org/officeDocument/2006/relationships/image" Target="../media/image285.png"/><Relationship Id="rId187" Type="http://schemas.openxmlformats.org/officeDocument/2006/relationships/customXml" Target="../ink/ink686.xml"/><Relationship Id="rId331" Type="http://schemas.openxmlformats.org/officeDocument/2006/relationships/image" Target="../media/image355.png"/><Relationship Id="rId1" Type="http://schemas.openxmlformats.org/officeDocument/2006/relationships/slideLayout" Target="../slideLayouts/slideLayout13.xml"/><Relationship Id="rId212" Type="http://schemas.openxmlformats.org/officeDocument/2006/relationships/image" Target="../media/image331.png"/><Relationship Id="rId233" Type="http://schemas.openxmlformats.org/officeDocument/2006/relationships/customXml" Target="../ink/ink709.xml"/><Relationship Id="rId254" Type="http://schemas.openxmlformats.org/officeDocument/2006/relationships/image" Target="../media/image300.png"/><Relationship Id="rId28" Type="http://schemas.openxmlformats.org/officeDocument/2006/relationships/image" Target="../media/image206.png"/><Relationship Id="rId49" Type="http://schemas.openxmlformats.org/officeDocument/2006/relationships/customXml" Target="../ink/ink616.xml"/><Relationship Id="rId114" Type="http://schemas.openxmlformats.org/officeDocument/2006/relationships/customXml" Target="../ink/ink649.xml"/><Relationship Id="rId275" Type="http://schemas.openxmlformats.org/officeDocument/2006/relationships/customXml" Target="../ink/ink730.xml"/><Relationship Id="rId296" Type="http://schemas.openxmlformats.org/officeDocument/2006/relationships/image" Target="../media/image321.png"/><Relationship Id="rId300" Type="http://schemas.openxmlformats.org/officeDocument/2006/relationships/customXml" Target="../ink/ink742.xml"/><Relationship Id="rId60" Type="http://schemas.openxmlformats.org/officeDocument/2006/relationships/image" Target="../media/image221.png"/><Relationship Id="rId81" Type="http://schemas.openxmlformats.org/officeDocument/2006/relationships/customXml" Target="../ink/ink632.xml"/><Relationship Id="rId135" Type="http://schemas.openxmlformats.org/officeDocument/2006/relationships/image" Target="../media/image270.png"/><Relationship Id="rId156" Type="http://schemas.openxmlformats.org/officeDocument/2006/relationships/image" Target="../media/image280.png"/><Relationship Id="rId177" Type="http://schemas.openxmlformats.org/officeDocument/2006/relationships/customXml" Target="../ink/ink681.xml"/><Relationship Id="rId198" Type="http://schemas.openxmlformats.org/officeDocument/2006/relationships/image" Target="../media/image324.png"/><Relationship Id="rId321" Type="http://schemas.openxmlformats.org/officeDocument/2006/relationships/image" Target="../media/image350.png"/><Relationship Id="rId202" Type="http://schemas.openxmlformats.org/officeDocument/2006/relationships/image" Target="../media/image326.png"/><Relationship Id="rId223" Type="http://schemas.openxmlformats.org/officeDocument/2006/relationships/customXml" Target="../ink/ink704.xml"/><Relationship Id="rId244" Type="http://schemas.openxmlformats.org/officeDocument/2006/relationships/image" Target="../media/image189.png"/><Relationship Id="rId18" Type="http://schemas.openxmlformats.org/officeDocument/2006/relationships/image" Target="../media/image201.png"/><Relationship Id="rId39" Type="http://schemas.openxmlformats.org/officeDocument/2006/relationships/customXml" Target="../ink/ink611.xml"/><Relationship Id="rId265" Type="http://schemas.openxmlformats.org/officeDocument/2006/relationships/customXml" Target="../ink/ink725.xml"/><Relationship Id="rId286" Type="http://schemas.openxmlformats.org/officeDocument/2006/relationships/image" Target="../media/image316.png"/><Relationship Id="rId50" Type="http://schemas.openxmlformats.org/officeDocument/2006/relationships/image" Target="../media/image216.png"/><Relationship Id="rId104" Type="http://schemas.openxmlformats.org/officeDocument/2006/relationships/image" Target="../media/image255.png"/><Relationship Id="rId125" Type="http://schemas.openxmlformats.org/officeDocument/2006/relationships/image" Target="../media/image265.png"/><Relationship Id="rId146" Type="http://schemas.openxmlformats.org/officeDocument/2006/relationships/customXml" Target="../ink/ink665.xml"/><Relationship Id="rId167" Type="http://schemas.openxmlformats.org/officeDocument/2006/relationships/customXml" Target="../ink/ink676.xml"/><Relationship Id="rId188" Type="http://schemas.openxmlformats.org/officeDocument/2006/relationships/image" Target="../media/image296.png"/><Relationship Id="rId311" Type="http://schemas.openxmlformats.org/officeDocument/2006/relationships/image" Target="../media/image345.png"/><Relationship Id="rId71" Type="http://schemas.openxmlformats.org/officeDocument/2006/relationships/customXml" Target="../ink/ink627.xml"/><Relationship Id="rId92" Type="http://schemas.openxmlformats.org/officeDocument/2006/relationships/image" Target="../media/image249.png"/><Relationship Id="rId213" Type="http://schemas.openxmlformats.org/officeDocument/2006/relationships/customXml" Target="../ink/ink699.xml"/><Relationship Id="rId234" Type="http://schemas.openxmlformats.org/officeDocument/2006/relationships/image" Target="../media/image240.png"/><Relationship Id="rId2" Type="http://schemas.openxmlformats.org/officeDocument/2006/relationships/image" Target="../media/image190.emf"/><Relationship Id="rId29" Type="http://schemas.openxmlformats.org/officeDocument/2006/relationships/customXml" Target="../ink/ink606.xml"/><Relationship Id="rId255" Type="http://schemas.openxmlformats.org/officeDocument/2006/relationships/customXml" Target="../ink/ink720.xml"/><Relationship Id="rId276" Type="http://schemas.openxmlformats.org/officeDocument/2006/relationships/image" Target="../media/image311.png"/><Relationship Id="rId297" Type="http://schemas.openxmlformats.org/officeDocument/2006/relationships/customXml" Target="../ink/ink741.xml"/><Relationship Id="rId40" Type="http://schemas.openxmlformats.org/officeDocument/2006/relationships/image" Target="../media/image212.png"/><Relationship Id="rId115" Type="http://schemas.openxmlformats.org/officeDocument/2006/relationships/image" Target="../media/image260.png"/><Relationship Id="rId136" Type="http://schemas.openxmlformats.org/officeDocument/2006/relationships/customXml" Target="../ink/ink660.xml"/><Relationship Id="rId157" Type="http://schemas.openxmlformats.org/officeDocument/2006/relationships/customXml" Target="../ink/ink671.xml"/><Relationship Id="rId178" Type="http://schemas.openxmlformats.org/officeDocument/2006/relationships/image" Target="../media/image291.png"/><Relationship Id="rId301" Type="http://schemas.openxmlformats.org/officeDocument/2006/relationships/image" Target="../media/image340.png"/><Relationship Id="rId322" Type="http://schemas.openxmlformats.org/officeDocument/2006/relationships/customXml" Target="../ink/ink753.xml"/><Relationship Id="rId61" Type="http://schemas.openxmlformats.org/officeDocument/2006/relationships/customXml" Target="../ink/ink622.xml"/><Relationship Id="rId82" Type="http://schemas.openxmlformats.org/officeDocument/2006/relationships/image" Target="../media/image232.png"/><Relationship Id="rId199" Type="http://schemas.openxmlformats.org/officeDocument/2006/relationships/customXml" Target="../ink/ink692.xml"/><Relationship Id="rId203" Type="http://schemas.openxmlformats.org/officeDocument/2006/relationships/customXml" Target="../ink/ink694.xml"/><Relationship Id="rId19" Type="http://schemas.openxmlformats.org/officeDocument/2006/relationships/customXml" Target="../ink/ink601.xml"/><Relationship Id="rId224" Type="http://schemas.openxmlformats.org/officeDocument/2006/relationships/image" Target="../media/image337.png"/><Relationship Id="rId245" Type="http://schemas.openxmlformats.org/officeDocument/2006/relationships/customXml" Target="../ink/ink715.xml"/><Relationship Id="rId266" Type="http://schemas.openxmlformats.org/officeDocument/2006/relationships/image" Target="../media/image306.png"/><Relationship Id="rId287" Type="http://schemas.openxmlformats.org/officeDocument/2006/relationships/customXml" Target="../ink/ink736.xml"/><Relationship Id="rId30" Type="http://schemas.openxmlformats.org/officeDocument/2006/relationships/image" Target="../media/image207.png"/><Relationship Id="rId105" Type="http://schemas.openxmlformats.org/officeDocument/2006/relationships/customXml" Target="../ink/ink644.xml"/><Relationship Id="rId126" Type="http://schemas.openxmlformats.org/officeDocument/2006/relationships/customXml" Target="../ink/ink655.xml"/><Relationship Id="rId147" Type="http://schemas.openxmlformats.org/officeDocument/2006/relationships/customXml" Target="../ink/ink666.xml"/><Relationship Id="rId168" Type="http://schemas.openxmlformats.org/officeDocument/2006/relationships/image" Target="../media/image286.png"/><Relationship Id="rId312" Type="http://schemas.openxmlformats.org/officeDocument/2006/relationships/customXml" Target="../ink/ink748.xml"/><Relationship Id="rId51" Type="http://schemas.openxmlformats.org/officeDocument/2006/relationships/customXml" Target="../ink/ink617.xml"/><Relationship Id="rId72" Type="http://schemas.openxmlformats.org/officeDocument/2006/relationships/image" Target="../media/image227.png"/><Relationship Id="rId93" Type="http://schemas.openxmlformats.org/officeDocument/2006/relationships/customXml" Target="../ink/ink638.xml"/><Relationship Id="rId189" Type="http://schemas.openxmlformats.org/officeDocument/2006/relationships/customXml" Target="../ink/ink687.xml"/><Relationship Id="rId3" Type="http://schemas.openxmlformats.org/officeDocument/2006/relationships/customXml" Target="../ink/ink593.xml"/><Relationship Id="rId214" Type="http://schemas.openxmlformats.org/officeDocument/2006/relationships/image" Target="../media/image332.png"/><Relationship Id="rId235" Type="http://schemas.openxmlformats.org/officeDocument/2006/relationships/customXml" Target="../ink/ink710.xml"/><Relationship Id="rId256" Type="http://schemas.openxmlformats.org/officeDocument/2006/relationships/image" Target="../media/image301.png"/><Relationship Id="rId277" Type="http://schemas.openxmlformats.org/officeDocument/2006/relationships/customXml" Target="../ink/ink731.xml"/><Relationship Id="rId298" Type="http://schemas.openxmlformats.org/officeDocument/2006/relationships/image" Target="../media/image322.png"/><Relationship Id="rId116" Type="http://schemas.openxmlformats.org/officeDocument/2006/relationships/customXml" Target="../ink/ink650.xml"/><Relationship Id="rId137" Type="http://schemas.openxmlformats.org/officeDocument/2006/relationships/image" Target="../media/image271.png"/><Relationship Id="rId158" Type="http://schemas.openxmlformats.org/officeDocument/2006/relationships/image" Target="../media/image281.png"/><Relationship Id="rId302" Type="http://schemas.openxmlformats.org/officeDocument/2006/relationships/customXml" Target="../ink/ink743.xml"/><Relationship Id="rId323" Type="http://schemas.openxmlformats.org/officeDocument/2006/relationships/image" Target="../media/image351.png"/><Relationship Id="rId20" Type="http://schemas.openxmlformats.org/officeDocument/2006/relationships/image" Target="../media/image202.png"/><Relationship Id="rId41" Type="http://schemas.openxmlformats.org/officeDocument/2006/relationships/customXml" Target="../ink/ink612.xml"/><Relationship Id="rId62" Type="http://schemas.openxmlformats.org/officeDocument/2006/relationships/image" Target="../media/image222.png"/><Relationship Id="rId83" Type="http://schemas.openxmlformats.org/officeDocument/2006/relationships/customXml" Target="../ink/ink633.xml"/><Relationship Id="rId179" Type="http://schemas.openxmlformats.org/officeDocument/2006/relationships/customXml" Target="../ink/ink682.xml"/><Relationship Id="rId190" Type="http://schemas.openxmlformats.org/officeDocument/2006/relationships/image" Target="../media/image297.png"/><Relationship Id="rId204" Type="http://schemas.openxmlformats.org/officeDocument/2006/relationships/image" Target="../media/image327.png"/><Relationship Id="rId225" Type="http://schemas.openxmlformats.org/officeDocument/2006/relationships/customXml" Target="../ink/ink705.xml"/><Relationship Id="rId246" Type="http://schemas.openxmlformats.org/officeDocument/2006/relationships/image" Target="../media/image245.png"/><Relationship Id="rId267" Type="http://schemas.openxmlformats.org/officeDocument/2006/relationships/customXml" Target="../ink/ink726.xml"/><Relationship Id="rId288" Type="http://schemas.openxmlformats.org/officeDocument/2006/relationships/image" Target="../media/image317.png"/><Relationship Id="rId106" Type="http://schemas.openxmlformats.org/officeDocument/2006/relationships/customXml" Target="../ink/ink645.xml"/><Relationship Id="rId127" Type="http://schemas.openxmlformats.org/officeDocument/2006/relationships/image" Target="../media/image266.png"/><Relationship Id="rId313" Type="http://schemas.openxmlformats.org/officeDocument/2006/relationships/image" Target="../media/image346.png"/><Relationship Id="rId10" Type="http://schemas.openxmlformats.org/officeDocument/2006/relationships/image" Target="../media/image197.png"/><Relationship Id="rId31" Type="http://schemas.openxmlformats.org/officeDocument/2006/relationships/customXml" Target="../ink/ink607.xml"/><Relationship Id="rId52" Type="http://schemas.openxmlformats.org/officeDocument/2006/relationships/image" Target="../media/image217.png"/><Relationship Id="rId73" Type="http://schemas.openxmlformats.org/officeDocument/2006/relationships/customXml" Target="../ink/ink628.xml"/><Relationship Id="rId94" Type="http://schemas.openxmlformats.org/officeDocument/2006/relationships/image" Target="../media/image250.png"/><Relationship Id="rId148" Type="http://schemas.openxmlformats.org/officeDocument/2006/relationships/image" Target="../media/image276.png"/><Relationship Id="rId169" Type="http://schemas.openxmlformats.org/officeDocument/2006/relationships/customXml" Target="../ink/ink677.xml"/><Relationship Id="rId4" Type="http://schemas.openxmlformats.org/officeDocument/2006/relationships/image" Target="../media/image194.png"/><Relationship Id="rId180" Type="http://schemas.openxmlformats.org/officeDocument/2006/relationships/image" Target="../media/image292.png"/><Relationship Id="rId215" Type="http://schemas.openxmlformats.org/officeDocument/2006/relationships/customXml" Target="../ink/ink700.xml"/><Relationship Id="rId236" Type="http://schemas.openxmlformats.org/officeDocument/2006/relationships/image" Target="../media/image241.png"/><Relationship Id="rId257" Type="http://schemas.openxmlformats.org/officeDocument/2006/relationships/customXml" Target="../ink/ink721.xml"/><Relationship Id="rId278" Type="http://schemas.openxmlformats.org/officeDocument/2006/relationships/image" Target="../media/image312.png"/><Relationship Id="rId303" Type="http://schemas.openxmlformats.org/officeDocument/2006/relationships/image" Target="../media/image341.png"/><Relationship Id="rId42" Type="http://schemas.openxmlformats.org/officeDocument/2006/relationships/image" Target="../media/image213.png"/><Relationship Id="rId84" Type="http://schemas.openxmlformats.org/officeDocument/2006/relationships/image" Target="../media/image233.png"/><Relationship Id="rId138" Type="http://schemas.openxmlformats.org/officeDocument/2006/relationships/customXml" Target="../ink/ink661.xml"/><Relationship Id="rId191" Type="http://schemas.openxmlformats.org/officeDocument/2006/relationships/customXml" Target="../ink/ink688.xml"/><Relationship Id="rId205" Type="http://schemas.openxmlformats.org/officeDocument/2006/relationships/customXml" Target="../ink/ink695.xml"/><Relationship Id="rId247" Type="http://schemas.openxmlformats.org/officeDocument/2006/relationships/customXml" Target="../ink/ink716.xml"/><Relationship Id="rId107" Type="http://schemas.openxmlformats.org/officeDocument/2006/relationships/image" Target="../media/image256.png"/><Relationship Id="rId289" Type="http://schemas.openxmlformats.org/officeDocument/2006/relationships/customXml" Target="../ink/ink737.xml"/><Relationship Id="rId11" Type="http://schemas.openxmlformats.org/officeDocument/2006/relationships/customXml" Target="../ink/ink597.xml"/><Relationship Id="rId53" Type="http://schemas.openxmlformats.org/officeDocument/2006/relationships/customXml" Target="../ink/ink618.xml"/><Relationship Id="rId149" Type="http://schemas.openxmlformats.org/officeDocument/2006/relationships/customXml" Target="../ink/ink667.xml"/><Relationship Id="rId314" Type="http://schemas.openxmlformats.org/officeDocument/2006/relationships/customXml" Target="../ink/ink749.xml"/><Relationship Id="rId95" Type="http://schemas.openxmlformats.org/officeDocument/2006/relationships/customXml" Target="../ink/ink639.xml"/><Relationship Id="rId160" Type="http://schemas.openxmlformats.org/officeDocument/2006/relationships/image" Target="../media/image282.png"/><Relationship Id="rId216" Type="http://schemas.openxmlformats.org/officeDocument/2006/relationships/image" Target="../media/image333.png"/><Relationship Id="rId258" Type="http://schemas.openxmlformats.org/officeDocument/2006/relationships/image" Target="../media/image302.png"/><Relationship Id="rId22" Type="http://schemas.openxmlformats.org/officeDocument/2006/relationships/image" Target="../media/image203.png"/><Relationship Id="rId64" Type="http://schemas.openxmlformats.org/officeDocument/2006/relationships/image" Target="../media/image223.png"/><Relationship Id="rId118" Type="http://schemas.openxmlformats.org/officeDocument/2006/relationships/customXml" Target="../ink/ink651.xml"/><Relationship Id="rId325" Type="http://schemas.openxmlformats.org/officeDocument/2006/relationships/image" Target="../media/image352.png"/><Relationship Id="rId171" Type="http://schemas.openxmlformats.org/officeDocument/2006/relationships/customXml" Target="../ink/ink678.xml"/><Relationship Id="rId227" Type="http://schemas.openxmlformats.org/officeDocument/2006/relationships/customXml" Target="../ink/ink706.xml"/><Relationship Id="rId269" Type="http://schemas.openxmlformats.org/officeDocument/2006/relationships/customXml" Target="../ink/ink727.xml"/><Relationship Id="rId33" Type="http://schemas.openxmlformats.org/officeDocument/2006/relationships/customXml" Target="../ink/ink608.xml"/><Relationship Id="rId129" Type="http://schemas.openxmlformats.org/officeDocument/2006/relationships/image" Target="../media/image267.png"/><Relationship Id="rId280" Type="http://schemas.openxmlformats.org/officeDocument/2006/relationships/image" Target="../media/image313.png"/><Relationship Id="rId75" Type="http://schemas.openxmlformats.org/officeDocument/2006/relationships/customXml" Target="../ink/ink629.xml"/><Relationship Id="rId140" Type="http://schemas.openxmlformats.org/officeDocument/2006/relationships/customXml" Target="../ink/ink662.xml"/><Relationship Id="rId182" Type="http://schemas.openxmlformats.org/officeDocument/2006/relationships/image" Target="../media/image293.png"/><Relationship Id="rId6" Type="http://schemas.openxmlformats.org/officeDocument/2006/relationships/image" Target="../media/image195.png"/><Relationship Id="rId238" Type="http://schemas.openxmlformats.org/officeDocument/2006/relationships/image" Target="../media/image242.png"/><Relationship Id="rId291" Type="http://schemas.openxmlformats.org/officeDocument/2006/relationships/customXml" Target="../ink/ink738.xml"/><Relationship Id="rId305" Type="http://schemas.openxmlformats.org/officeDocument/2006/relationships/image" Target="../media/image342.png"/><Relationship Id="rId44" Type="http://schemas.openxmlformats.org/officeDocument/2006/relationships/image" Target="../media/image1712.png"/><Relationship Id="rId86" Type="http://schemas.openxmlformats.org/officeDocument/2006/relationships/image" Target="../media/image234.png"/><Relationship Id="rId151" Type="http://schemas.openxmlformats.org/officeDocument/2006/relationships/customXml" Target="../ink/ink668.xml"/><Relationship Id="rId193" Type="http://schemas.openxmlformats.org/officeDocument/2006/relationships/customXml" Target="../ink/ink689.xml"/><Relationship Id="rId207" Type="http://schemas.openxmlformats.org/officeDocument/2006/relationships/customXml" Target="../ink/ink696.xml"/><Relationship Id="rId249" Type="http://schemas.openxmlformats.org/officeDocument/2006/relationships/customXml" Target="../ink/ink717.xml"/><Relationship Id="rId13" Type="http://schemas.openxmlformats.org/officeDocument/2006/relationships/customXml" Target="../ink/ink598.xml"/><Relationship Id="rId109" Type="http://schemas.openxmlformats.org/officeDocument/2006/relationships/image" Target="../media/image257.png"/><Relationship Id="rId260" Type="http://schemas.openxmlformats.org/officeDocument/2006/relationships/image" Target="../media/image303.png"/><Relationship Id="rId316" Type="http://schemas.openxmlformats.org/officeDocument/2006/relationships/customXml" Target="../ink/ink750.xml"/><Relationship Id="rId55" Type="http://schemas.openxmlformats.org/officeDocument/2006/relationships/customXml" Target="../ink/ink619.xml"/><Relationship Id="rId97" Type="http://schemas.openxmlformats.org/officeDocument/2006/relationships/customXml" Target="../ink/ink640.xml"/><Relationship Id="rId120" Type="http://schemas.openxmlformats.org/officeDocument/2006/relationships/customXml" Target="../ink/ink652.xml"/><Relationship Id="rId162" Type="http://schemas.openxmlformats.org/officeDocument/2006/relationships/image" Target="../media/image283.png"/><Relationship Id="rId218" Type="http://schemas.openxmlformats.org/officeDocument/2006/relationships/image" Target="../media/image33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90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0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1.png"/><Relationship Id="rId2" Type="http://schemas.openxmlformats.org/officeDocument/2006/relationships/image" Target="../media/image3400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0.png"/><Relationship Id="rId2" Type="http://schemas.openxmlformats.org/officeDocument/2006/relationships/image" Target="../media/image3400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30.png"/><Relationship Id="rId2" Type="http://schemas.openxmlformats.org/officeDocument/2006/relationships/image" Target="../media/image3400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50.png"/><Relationship Id="rId2" Type="http://schemas.openxmlformats.org/officeDocument/2006/relationships/image" Target="../media/image344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58.xml"/><Relationship Id="rId2" Type="http://schemas.openxmlformats.org/officeDocument/2006/relationships/image" Target="../media/image346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6.png"/><Relationship Id="rId4" Type="http://schemas.openxmlformats.org/officeDocument/2006/relationships/image" Target="../media/image347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png"/><Relationship Id="rId7" Type="http://schemas.openxmlformats.org/officeDocument/2006/relationships/image" Target="../media/image3470.png"/><Relationship Id="rId2" Type="http://schemas.openxmlformats.org/officeDocument/2006/relationships/image" Target="../media/image3480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60.xml"/><Relationship Id="rId5" Type="http://schemas.openxmlformats.org/officeDocument/2006/relationships/image" Target="../media/image3500.png"/><Relationship Id="rId4" Type="http://schemas.openxmlformats.org/officeDocument/2006/relationships/customXml" Target="../ink/ink759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3.xml"/><Relationship Id="rId13" Type="http://schemas.openxmlformats.org/officeDocument/2006/relationships/image" Target="../media/image3540.png"/><Relationship Id="rId18" Type="http://schemas.openxmlformats.org/officeDocument/2006/relationships/customXml" Target="../ink/ink768.xml"/><Relationship Id="rId26" Type="http://schemas.openxmlformats.org/officeDocument/2006/relationships/customXml" Target="../ink/ink772.xml"/><Relationship Id="rId3" Type="http://schemas.openxmlformats.org/officeDocument/2006/relationships/image" Target="../media/image356.png"/><Relationship Id="rId21" Type="http://schemas.openxmlformats.org/officeDocument/2006/relationships/image" Target="../media/image358.png"/><Relationship Id="rId7" Type="http://schemas.openxmlformats.org/officeDocument/2006/relationships/image" Target="../media/image3511.png"/><Relationship Id="rId12" Type="http://schemas.openxmlformats.org/officeDocument/2006/relationships/customXml" Target="../ink/ink765.xml"/><Relationship Id="rId17" Type="http://schemas.openxmlformats.org/officeDocument/2006/relationships/image" Target="../media/image3560.png"/><Relationship Id="rId25" Type="http://schemas.openxmlformats.org/officeDocument/2006/relationships/image" Target="../media/image360.png"/><Relationship Id="rId2" Type="http://schemas.openxmlformats.org/officeDocument/2006/relationships/image" Target="../media/image3480.png"/><Relationship Id="rId16" Type="http://schemas.openxmlformats.org/officeDocument/2006/relationships/customXml" Target="../ink/ink767.xml"/><Relationship Id="rId20" Type="http://schemas.openxmlformats.org/officeDocument/2006/relationships/customXml" Target="../ink/ink769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62.xml"/><Relationship Id="rId11" Type="http://schemas.openxmlformats.org/officeDocument/2006/relationships/image" Target="../media/image3530.png"/><Relationship Id="rId24" Type="http://schemas.openxmlformats.org/officeDocument/2006/relationships/customXml" Target="../ink/ink771.xml"/><Relationship Id="rId5" Type="http://schemas.openxmlformats.org/officeDocument/2006/relationships/image" Target="../media/image3500.png"/><Relationship Id="rId15" Type="http://schemas.openxmlformats.org/officeDocument/2006/relationships/image" Target="../media/image3550.png"/><Relationship Id="rId23" Type="http://schemas.openxmlformats.org/officeDocument/2006/relationships/image" Target="../media/image359.png"/><Relationship Id="rId10" Type="http://schemas.openxmlformats.org/officeDocument/2006/relationships/customXml" Target="../ink/ink764.xml"/><Relationship Id="rId19" Type="http://schemas.openxmlformats.org/officeDocument/2006/relationships/image" Target="../media/image357.png"/><Relationship Id="rId4" Type="http://schemas.openxmlformats.org/officeDocument/2006/relationships/customXml" Target="../ink/ink761.xml"/><Relationship Id="rId9" Type="http://schemas.openxmlformats.org/officeDocument/2006/relationships/image" Target="../media/image3520.png"/><Relationship Id="rId14" Type="http://schemas.openxmlformats.org/officeDocument/2006/relationships/customXml" Target="../ink/ink766.xml"/><Relationship Id="rId22" Type="http://schemas.openxmlformats.org/officeDocument/2006/relationships/customXml" Target="../ink/ink770.xml"/><Relationship Id="rId27" Type="http://schemas.openxmlformats.org/officeDocument/2006/relationships/image" Target="../media/image347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75.xml"/><Relationship Id="rId3" Type="http://schemas.openxmlformats.org/officeDocument/2006/relationships/image" Target="../media/image147.png"/><Relationship Id="rId7" Type="http://schemas.openxmlformats.org/officeDocument/2006/relationships/image" Target="../media/image362.png"/><Relationship Id="rId2" Type="http://schemas.openxmlformats.org/officeDocument/2006/relationships/image" Target="../media/image3480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74.xml"/><Relationship Id="rId5" Type="http://schemas.openxmlformats.org/officeDocument/2006/relationships/image" Target="../media/image361.png"/><Relationship Id="rId4" Type="http://schemas.openxmlformats.org/officeDocument/2006/relationships/customXml" Target="../ink/ink773.xml"/><Relationship Id="rId9" Type="http://schemas.openxmlformats.org/officeDocument/2006/relationships/image" Target="../media/image36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png"/><Relationship Id="rId2" Type="http://schemas.openxmlformats.org/officeDocument/2006/relationships/image" Target="../media/image36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6.png"/><Relationship Id="rId5" Type="http://schemas.openxmlformats.org/officeDocument/2006/relationships/customXml" Target="../ink/ink776.xml"/><Relationship Id="rId4" Type="http://schemas.openxmlformats.org/officeDocument/2006/relationships/image" Target="../media/image36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5.png"/><Relationship Id="rId2" Type="http://schemas.openxmlformats.org/officeDocument/2006/relationships/image" Target="../media/image3640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60.png"/><Relationship Id="rId13" Type="http://schemas.openxmlformats.org/officeDocument/2006/relationships/customXml" Target="../ink/ink781.xml"/><Relationship Id="rId18" Type="http://schemas.openxmlformats.org/officeDocument/2006/relationships/image" Target="../media/image371.png"/><Relationship Id="rId26" Type="http://schemas.openxmlformats.org/officeDocument/2006/relationships/image" Target="../media/image375.png"/><Relationship Id="rId3" Type="http://schemas.openxmlformats.org/officeDocument/2006/relationships/image" Target="../media/image365.png"/><Relationship Id="rId21" Type="http://schemas.openxmlformats.org/officeDocument/2006/relationships/customXml" Target="../ink/ink785.xml"/><Relationship Id="rId7" Type="http://schemas.openxmlformats.org/officeDocument/2006/relationships/customXml" Target="../ink/ink778.xml"/><Relationship Id="rId12" Type="http://schemas.openxmlformats.org/officeDocument/2006/relationships/image" Target="../media/image368.png"/><Relationship Id="rId17" Type="http://schemas.openxmlformats.org/officeDocument/2006/relationships/customXml" Target="../ink/ink783.xml"/><Relationship Id="rId25" Type="http://schemas.openxmlformats.org/officeDocument/2006/relationships/customXml" Target="../ink/ink787.xml"/><Relationship Id="rId2" Type="http://schemas.openxmlformats.org/officeDocument/2006/relationships/image" Target="../media/image3640.png"/><Relationship Id="rId16" Type="http://schemas.openxmlformats.org/officeDocument/2006/relationships/image" Target="../media/image370.png"/><Relationship Id="rId20" Type="http://schemas.openxmlformats.org/officeDocument/2006/relationships/image" Target="../media/image372.png"/><Relationship Id="rId29" Type="http://schemas.openxmlformats.org/officeDocument/2006/relationships/customXml" Target="../ink/ink78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50.png"/><Relationship Id="rId11" Type="http://schemas.openxmlformats.org/officeDocument/2006/relationships/customXml" Target="../ink/ink780.xml"/><Relationship Id="rId24" Type="http://schemas.openxmlformats.org/officeDocument/2006/relationships/image" Target="../media/image374.png"/><Relationship Id="rId32" Type="http://schemas.openxmlformats.org/officeDocument/2006/relationships/image" Target="../media/image378.png"/><Relationship Id="rId15" Type="http://schemas.openxmlformats.org/officeDocument/2006/relationships/customXml" Target="../ink/ink782.xml"/><Relationship Id="rId23" Type="http://schemas.openxmlformats.org/officeDocument/2006/relationships/customXml" Target="../ink/ink786.xml"/><Relationship Id="rId28" Type="http://schemas.openxmlformats.org/officeDocument/2006/relationships/image" Target="../media/image376.png"/><Relationship Id="rId10" Type="http://schemas.openxmlformats.org/officeDocument/2006/relationships/image" Target="../media/image367.png"/><Relationship Id="rId19" Type="http://schemas.openxmlformats.org/officeDocument/2006/relationships/customXml" Target="../ink/ink784.xml"/><Relationship Id="rId31" Type="http://schemas.openxmlformats.org/officeDocument/2006/relationships/customXml" Target="../ink/ink790.xml"/><Relationship Id="rId4" Type="http://schemas.openxmlformats.org/officeDocument/2006/relationships/customXml" Target="../ink/ink777.xml"/><Relationship Id="rId9" Type="http://schemas.openxmlformats.org/officeDocument/2006/relationships/customXml" Target="../ink/ink779.xml"/><Relationship Id="rId14" Type="http://schemas.openxmlformats.org/officeDocument/2006/relationships/image" Target="../media/image369.png"/><Relationship Id="rId22" Type="http://schemas.openxmlformats.org/officeDocument/2006/relationships/image" Target="../media/image373.png"/><Relationship Id="rId27" Type="http://schemas.openxmlformats.org/officeDocument/2006/relationships/customXml" Target="../ink/ink788.xml"/><Relationship Id="rId30" Type="http://schemas.openxmlformats.org/officeDocument/2006/relationships/image" Target="../media/image377.png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95.xml"/><Relationship Id="rId18" Type="http://schemas.openxmlformats.org/officeDocument/2006/relationships/image" Target="../media/image371.png"/><Relationship Id="rId26" Type="http://schemas.openxmlformats.org/officeDocument/2006/relationships/image" Target="../media/image375.png"/><Relationship Id="rId39" Type="http://schemas.openxmlformats.org/officeDocument/2006/relationships/customXml" Target="../ink/ink808.xml"/><Relationship Id="rId21" Type="http://schemas.openxmlformats.org/officeDocument/2006/relationships/customXml" Target="../ink/ink799.xml"/><Relationship Id="rId34" Type="http://schemas.openxmlformats.org/officeDocument/2006/relationships/image" Target="../media/image379.png"/><Relationship Id="rId42" Type="http://schemas.openxmlformats.org/officeDocument/2006/relationships/image" Target="../media/image383.png"/><Relationship Id="rId47" Type="http://schemas.openxmlformats.org/officeDocument/2006/relationships/customXml" Target="../ink/ink812.xml"/><Relationship Id="rId50" Type="http://schemas.openxmlformats.org/officeDocument/2006/relationships/image" Target="../media/image387.png"/><Relationship Id="rId7" Type="http://schemas.openxmlformats.org/officeDocument/2006/relationships/customXml" Target="../ink/ink792.xml"/><Relationship Id="rId2" Type="http://schemas.openxmlformats.org/officeDocument/2006/relationships/image" Target="../media/image3640.png"/><Relationship Id="rId16" Type="http://schemas.openxmlformats.org/officeDocument/2006/relationships/image" Target="../media/image370.png"/><Relationship Id="rId29" Type="http://schemas.openxmlformats.org/officeDocument/2006/relationships/customXml" Target="../ink/ink803.xml"/><Relationship Id="rId11" Type="http://schemas.openxmlformats.org/officeDocument/2006/relationships/customXml" Target="../ink/ink794.xml"/><Relationship Id="rId24" Type="http://schemas.openxmlformats.org/officeDocument/2006/relationships/image" Target="../media/image374.png"/><Relationship Id="rId32" Type="http://schemas.openxmlformats.org/officeDocument/2006/relationships/image" Target="../media/image378.png"/><Relationship Id="rId37" Type="http://schemas.openxmlformats.org/officeDocument/2006/relationships/customXml" Target="../ink/ink807.xml"/><Relationship Id="rId40" Type="http://schemas.openxmlformats.org/officeDocument/2006/relationships/image" Target="../media/image382.png"/><Relationship Id="rId45" Type="http://schemas.openxmlformats.org/officeDocument/2006/relationships/customXml" Target="../ink/ink811.xml"/><Relationship Id="rId15" Type="http://schemas.openxmlformats.org/officeDocument/2006/relationships/customXml" Target="../ink/ink796.xml"/><Relationship Id="rId23" Type="http://schemas.openxmlformats.org/officeDocument/2006/relationships/customXml" Target="../ink/ink800.xml"/><Relationship Id="rId28" Type="http://schemas.openxmlformats.org/officeDocument/2006/relationships/image" Target="../media/image376.png"/><Relationship Id="rId36" Type="http://schemas.openxmlformats.org/officeDocument/2006/relationships/image" Target="../media/image380.png"/><Relationship Id="rId49" Type="http://schemas.openxmlformats.org/officeDocument/2006/relationships/customXml" Target="../ink/ink813.xml"/><Relationship Id="rId10" Type="http://schemas.openxmlformats.org/officeDocument/2006/relationships/image" Target="../media/image367.png"/><Relationship Id="rId19" Type="http://schemas.openxmlformats.org/officeDocument/2006/relationships/customXml" Target="../ink/ink798.xml"/><Relationship Id="rId31" Type="http://schemas.openxmlformats.org/officeDocument/2006/relationships/customXml" Target="../ink/ink804.xml"/><Relationship Id="rId44" Type="http://schemas.openxmlformats.org/officeDocument/2006/relationships/image" Target="../media/image384.png"/><Relationship Id="rId52" Type="http://schemas.openxmlformats.org/officeDocument/2006/relationships/image" Target="../media/image388.png"/><Relationship Id="rId4" Type="http://schemas.openxmlformats.org/officeDocument/2006/relationships/customXml" Target="../ink/ink791.xml"/><Relationship Id="rId9" Type="http://schemas.openxmlformats.org/officeDocument/2006/relationships/customXml" Target="../ink/ink793.xml"/><Relationship Id="rId14" Type="http://schemas.openxmlformats.org/officeDocument/2006/relationships/image" Target="../media/image369.png"/><Relationship Id="rId22" Type="http://schemas.openxmlformats.org/officeDocument/2006/relationships/image" Target="../media/image373.png"/><Relationship Id="rId27" Type="http://schemas.openxmlformats.org/officeDocument/2006/relationships/customXml" Target="../ink/ink802.xml"/><Relationship Id="rId30" Type="http://schemas.openxmlformats.org/officeDocument/2006/relationships/image" Target="../media/image377.png"/><Relationship Id="rId35" Type="http://schemas.openxmlformats.org/officeDocument/2006/relationships/customXml" Target="../ink/ink806.xml"/><Relationship Id="rId43" Type="http://schemas.openxmlformats.org/officeDocument/2006/relationships/customXml" Target="../ink/ink810.xml"/><Relationship Id="rId48" Type="http://schemas.openxmlformats.org/officeDocument/2006/relationships/image" Target="../media/image386.png"/><Relationship Id="rId8" Type="http://schemas.openxmlformats.org/officeDocument/2006/relationships/image" Target="../media/image3660.png"/><Relationship Id="rId51" Type="http://schemas.openxmlformats.org/officeDocument/2006/relationships/customXml" Target="../ink/ink814.xml"/><Relationship Id="rId3" Type="http://schemas.openxmlformats.org/officeDocument/2006/relationships/image" Target="../media/image365.png"/><Relationship Id="rId12" Type="http://schemas.openxmlformats.org/officeDocument/2006/relationships/image" Target="../media/image368.png"/><Relationship Id="rId17" Type="http://schemas.openxmlformats.org/officeDocument/2006/relationships/customXml" Target="../ink/ink797.xml"/><Relationship Id="rId25" Type="http://schemas.openxmlformats.org/officeDocument/2006/relationships/customXml" Target="../ink/ink801.xml"/><Relationship Id="rId33" Type="http://schemas.openxmlformats.org/officeDocument/2006/relationships/customXml" Target="../ink/ink805.xml"/><Relationship Id="rId38" Type="http://schemas.openxmlformats.org/officeDocument/2006/relationships/image" Target="../media/image381.png"/><Relationship Id="rId46" Type="http://schemas.openxmlformats.org/officeDocument/2006/relationships/image" Target="../media/image385.png"/><Relationship Id="rId20" Type="http://schemas.openxmlformats.org/officeDocument/2006/relationships/image" Target="../media/image372.png"/><Relationship Id="rId41" Type="http://schemas.openxmlformats.org/officeDocument/2006/relationships/customXml" Target="../ink/ink80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4C502-5D0A-42D6-AFBC-845516801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БИОСТАТИСТИКА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737C9-D32B-4B95-9D4F-4FD4AF966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486912" cy="1463040"/>
          </a:xfrm>
        </p:spPr>
        <p:txBody>
          <a:bodyPr>
            <a:noAutofit/>
          </a:bodyPr>
          <a:lstStyle/>
          <a:p>
            <a:r>
              <a:rPr lang="sr-Cyrl-RS" sz="2400" b="1" dirty="0">
                <a:solidFill>
                  <a:schemeClr val="accent2">
                    <a:lumMod val="50000"/>
                  </a:schemeClr>
                </a:solidFill>
              </a:rPr>
              <a:t>Корелација</a:t>
            </a:r>
          </a:p>
        </p:txBody>
      </p:sp>
    </p:spTree>
    <p:extLst>
      <p:ext uri="{BB962C8B-B14F-4D97-AF65-F5344CB8AC3E}">
        <p14:creationId xmlns:p14="http://schemas.microsoft.com/office/powerpoint/2010/main" val="739211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E05F9-02F3-4118-9848-4551BAD36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2" y="1066341"/>
            <a:ext cx="5536001" cy="46665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435EE52F-1A79-4476-9290-38051BAD67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5373" y="1886980"/>
                <a:ext cx="5016292" cy="477409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4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sr-Cyrl-RS" sz="4600" b="1" dirty="0">
                    <a:solidFill>
                      <a:srgbClr val="FF6600"/>
                    </a:solidFill>
                    <a:latin typeface="+mn-lt"/>
                  </a:rPr>
                  <a:t>Максимална линеарна корелација </a:t>
                </a:r>
                <a:r>
                  <a:rPr lang="sr-Cyrl-RS" sz="4600" dirty="0">
                    <a:latin typeface="+mn-lt"/>
                  </a:rPr>
                  <a:t>једној вредности</a:t>
                </a:r>
                <a:r>
                  <a:rPr lang="en-US" sz="4600" dirty="0">
                    <a:latin typeface="+mn-lt"/>
                  </a:rPr>
                  <a:t> </a:t>
                </a:r>
                <a:r>
                  <a:rPr lang="sr-Cyrl-RS" sz="4600" dirty="0">
                    <a:latin typeface="+mn-lt"/>
                  </a:rPr>
                  <a:t>обележја </a:t>
                </a:r>
                <a14:m>
                  <m:oMath xmlns:m="http://schemas.openxmlformats.org/officeDocument/2006/math">
                    <m:r>
                      <a:rPr lang="en-US" sz="460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600" dirty="0">
                    <a:latin typeface="+mn-lt"/>
                  </a:rPr>
                  <a:t> </a:t>
                </a:r>
                <a:r>
                  <a:rPr lang="sr-Cyrl-RS" sz="4600" dirty="0">
                    <a:latin typeface="+mn-lt"/>
                  </a:rPr>
                  <a:t>одговара тачно једна вредност обележја </a:t>
                </a:r>
                <a14:m>
                  <m:oMath xmlns:m="http://schemas.openxmlformats.org/officeDocument/2006/math">
                    <m:r>
                      <a:rPr lang="en-US" sz="460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br>
                  <a:rPr lang="sr-Cyrl-RS" sz="4600" dirty="0">
                    <a:latin typeface="+mn-lt"/>
                  </a:rPr>
                </a:br>
                <a:br>
                  <a:rPr lang="sr-Cyrl-RS" sz="3300" dirty="0">
                    <a:latin typeface="+mn-lt"/>
                  </a:rPr>
                </a:br>
                <a:endParaRPr lang="sr-Cyrl-RS" sz="4000" dirty="0">
                  <a:latin typeface="+mn-lt"/>
                </a:endParaRPr>
              </a:p>
              <a:p>
                <a:endParaRPr lang="sr-Cyrl-RS" sz="3300" dirty="0">
                  <a:latin typeface="+mn-lt"/>
                </a:endParaRPr>
              </a:p>
              <a:p>
                <a:r>
                  <a:rPr lang="sr-Cyrl-RS" sz="4200" b="1" dirty="0">
                    <a:solidFill>
                      <a:srgbClr val="0070C0"/>
                    </a:solidFill>
                    <a:latin typeface="+mn-lt"/>
                  </a:rPr>
                  <a:t>Максимална негативна корелација </a:t>
                </a:r>
                <a:endParaRPr lang="sr-Cyrl-RS" sz="4200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sz="4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sr-Cyrl-RS" sz="4200" b="1" dirty="0">
                    <a:solidFill>
                      <a:srgbClr val="FF0000"/>
                    </a:solidFill>
                    <a:latin typeface="+mn-lt"/>
                  </a:rPr>
                  <a:t> 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sr-Cyrl-RS" sz="4200" dirty="0">
                    <a:latin typeface="+mn-lt"/>
                  </a:rPr>
                  <a:t>линеарном расту једне променљиве одговара линеарни раст друге променљиве</a:t>
                </a:r>
              </a:p>
              <a:p>
                <a:pPr/>
                <a:br>
                  <a:rPr lang="sr-Cyrl-RS" sz="3600" dirty="0">
                    <a:latin typeface="+mn-lt"/>
                  </a:rPr>
                </a:br>
                <a:br>
                  <a:rPr lang="sr-Cyrl-RS" sz="3600" dirty="0">
                    <a:latin typeface="+mn-lt"/>
                  </a:rPr>
                </a:br>
                <a:r>
                  <a:rPr lang="sr-Cyrl-RS" sz="3800" i="1" dirty="0">
                    <a:latin typeface="+mn-lt"/>
                  </a:rPr>
                  <a:t>Пример</a:t>
                </a:r>
                <a:r>
                  <a:rPr lang="sr-Cyrl-RS" sz="3800" dirty="0">
                    <a:latin typeface="+mn-lt"/>
                  </a:rPr>
                  <a:t>. </a:t>
                </a:r>
                <a:br>
                  <a:rPr lang="sr-Cyrl-RS" sz="3800" i="1" dirty="0">
                    <a:latin typeface="+mn-lt"/>
                  </a:rPr>
                </a:b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800" dirty="0">
                    <a:latin typeface="+mn-lt"/>
                  </a:rPr>
                  <a:t> </a:t>
                </a:r>
                <a:r>
                  <a:rPr lang="sr-Cyrl-RS" sz="3800" dirty="0">
                    <a:latin typeface="+mn-lt"/>
                  </a:rPr>
                  <a:t>               – лични доходак </a:t>
                </a:r>
                <a:br>
                  <a:rPr lang="sr-Cyrl-RS" sz="3800" i="1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sr-Cyrl-RS" sz="380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sr-Cyrl-RS" sz="3800">
                          <a:latin typeface="+mn-lt"/>
                        </a:rPr>
                        <m:t>  </m:t>
                      </m:r>
                      <m:r>
                        <m:rPr>
                          <m:nor/>
                        </m:rPr>
                        <a:rPr lang="sr-Cyrl-RS" sz="3800" dirty="0">
                          <a:latin typeface="+mn-lt"/>
                        </a:rPr>
                        <m:t>– минимални износ на текућем</m:t>
                      </m:r>
                      <m:r>
                        <m:rPr>
                          <m:nor/>
                        </m:rPr>
                        <a:rPr lang="en-US" sz="3800" dirty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sr-Cyrl-RS" sz="3800" dirty="0">
                          <a:latin typeface="+mn-lt"/>
                        </a:rPr>
                        <m:t>рачуну</m:t>
                      </m:r>
                    </m:oMath>
                  </m:oMathPara>
                </a14:m>
                <a:br>
                  <a:rPr lang="sr-Cyrl-RS" sz="3800" dirty="0">
                    <a:latin typeface="+mn-lt"/>
                  </a:rPr>
                </a:br>
                <a:br>
                  <a:rPr lang="sr-Cyrl-RS" sz="3800" dirty="0">
                    <a:latin typeface="+mn-lt"/>
                  </a:rPr>
                </a:br>
                <a:endParaRPr lang="sr-Cyrl-RS" sz="3800" dirty="0">
                  <a:latin typeface="+mn-lt"/>
                </a:endParaRPr>
              </a:p>
              <a:p>
                <a:br>
                  <a:rPr lang="sr-Cyrl-RS" sz="2000" dirty="0">
                    <a:latin typeface="+mn-lt"/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435EE52F-1A79-4476-9290-38051BAD6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73" y="1886980"/>
                <a:ext cx="5016292" cy="4774092"/>
              </a:xfrm>
              <a:prstGeom prst="rect">
                <a:avLst/>
              </a:prstGeom>
              <a:blipFill>
                <a:blip r:embed="rId3"/>
                <a:stretch>
                  <a:fillRect l="-1580" t="-2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6">
            <a:extLst>
              <a:ext uri="{FF2B5EF4-FFF2-40B4-BE49-F238E27FC236}">
                <a16:creationId xmlns:a16="http://schemas.microsoft.com/office/drawing/2014/main" id="{7B6DC983-F9E7-4190-B264-6CA550015299}"/>
              </a:ext>
            </a:extLst>
          </p:cNvPr>
          <p:cNvSpPr txBox="1">
            <a:spLocks/>
          </p:cNvSpPr>
          <p:nvPr/>
        </p:nvSpPr>
        <p:spPr>
          <a:xfrm>
            <a:off x="838199" y="1012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>
                <a:solidFill>
                  <a:schemeClr val="accent2">
                    <a:lumMod val="50000"/>
                  </a:schemeClr>
                </a:solidFill>
                <a:latin typeface="+mn-lt"/>
              </a:rPr>
              <a:t>Корелација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sr-Cyrl-RS">
                <a:solidFill>
                  <a:schemeClr val="accent2">
                    <a:lumMod val="50000"/>
                  </a:schemeClr>
                </a:solidFill>
                <a:latin typeface="+mn-lt"/>
              </a:rPr>
              <a:t>два непрекидна обележјА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1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2C34D4-5226-4363-8A30-FC80FE9235F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55946" y="1783080"/>
                <a:ext cx="4392889" cy="4365455"/>
              </a:xfrm>
            </p:spPr>
            <p:txBody>
              <a:bodyPr vert="horz" lIns="91440" tIns="45720" rIns="91440" bIns="45720" rtlCol="0" anchor="t">
                <a:normAutofit fontScale="90000"/>
              </a:bodyPr>
              <a:lstStyle/>
              <a:p>
                <a:pPr/>
                <a:r>
                  <a:rPr lang="sr-Cyrl-RS" sz="2200" b="1" kern="1200" dirty="0">
                    <a:solidFill>
                      <a:srgbClr val="FF6600"/>
                    </a:solidFill>
                    <a:latin typeface="+mn-lt"/>
                  </a:rPr>
                  <a:t>Л</a:t>
                </a:r>
                <a:r>
                  <a:rPr lang="en-US" sz="2200" b="1" kern="1200" dirty="0" err="1">
                    <a:solidFill>
                      <a:srgbClr val="FF6600"/>
                    </a:solidFill>
                    <a:latin typeface="+mn-lt"/>
                  </a:rPr>
                  <a:t>инеарна</a:t>
                </a:r>
                <a:r>
                  <a:rPr lang="en-US" sz="2200" b="1" kern="1200" dirty="0">
                    <a:solidFill>
                      <a:srgbClr val="FF6600"/>
                    </a:solidFill>
                    <a:latin typeface="+mn-lt"/>
                  </a:rPr>
                  <a:t> </a:t>
                </a:r>
                <a:r>
                  <a:rPr lang="en-US" sz="2200" b="1" kern="1200" dirty="0" err="1">
                    <a:solidFill>
                      <a:srgbClr val="FF6600"/>
                    </a:solidFill>
                    <a:latin typeface="+mn-lt"/>
                  </a:rPr>
                  <a:t>корелација</a:t>
                </a:r>
                <a:r>
                  <a:rPr lang="en-US" sz="2200" b="1" kern="1200" dirty="0">
                    <a:solidFill>
                      <a:srgbClr val="FF6600"/>
                    </a:solidFill>
                    <a:latin typeface="+mn-lt"/>
                  </a:rPr>
                  <a:t> 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</a:rPr>
                  <a:t>–</a:t>
                </a:r>
                <a:r>
                  <a:rPr lang="sr-Cyrl-RS" sz="2200" kern="12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</a:rPr>
                  <a:t>једној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</a:rPr>
                  <a:t>вредности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</a:rPr>
                  <a:t>обележја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200" kern="12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</a:rPr>
                  <a:t>одговара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sr-Cyrl-RS" sz="2200" kern="1200" dirty="0">
                    <a:solidFill>
                      <a:schemeClr val="tx1"/>
                    </a:solidFill>
                    <a:latin typeface="+mn-lt"/>
                  </a:rPr>
                  <a:t>више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</a:rPr>
                  <a:t>вредност</a:t>
                </a:r>
                <a:r>
                  <a:rPr lang="sr-Cyrl-RS" sz="2200" kern="1200" dirty="0">
                    <a:solidFill>
                      <a:schemeClr val="tx1"/>
                    </a:solidFill>
                    <a:latin typeface="+mn-lt"/>
                  </a:rPr>
                  <a:t>и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</a:rPr>
                  <a:t>обележја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r-Cyrl-RS" sz="2200" kern="1200" dirty="0">
                    <a:solidFill>
                      <a:schemeClr val="tx1"/>
                    </a:solidFill>
                    <a:latin typeface="+mn-lt"/>
                  </a:rPr>
                  <a:t>, али линеарна промена једног обележја прати у просеку линеарну промену другог обележја</a:t>
                </a:r>
                <a:br>
                  <a:rPr lang="en-US" sz="2200" kern="1200" dirty="0">
                    <a:solidFill>
                      <a:schemeClr val="tx1"/>
                    </a:solidFill>
                    <a:latin typeface="+mn-lt"/>
                  </a:rPr>
                </a:br>
                <a:br>
                  <a:rPr lang="en-US" sz="1400" kern="12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sr-Cyrl-RS" sz="2000" kern="1200" dirty="0">
                    <a:solidFill>
                      <a:srgbClr val="FF0000"/>
                    </a:solidFill>
                    <a:latin typeface="+mn-lt"/>
                  </a:rPr>
                  <a:t>П</a:t>
                </a:r>
                <a:r>
                  <a:rPr lang="en-US" sz="2000" kern="1200" dirty="0" err="1">
                    <a:solidFill>
                      <a:srgbClr val="FF0000"/>
                    </a:solidFill>
                    <a:latin typeface="+mn-lt"/>
                  </a:rPr>
                  <a:t>озитивна</a:t>
                </a:r>
                <a:r>
                  <a:rPr lang="en-US" sz="2000" kern="120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sr-Cyrl-RS" sz="2000" kern="1200" dirty="0">
                    <a:solidFill>
                      <a:srgbClr val="FF0000"/>
                    </a:solidFill>
                    <a:latin typeface="+mn-lt"/>
                  </a:rPr>
                  <a:t>линеарна корелација </a:t>
                </a:r>
                <a:br>
                  <a:rPr lang="sr-Cyrl-RS" sz="2000" kern="1200" dirty="0">
                    <a:solidFill>
                      <a:srgbClr val="FF0000"/>
                    </a:solidFill>
                    <a:latin typeface="+mn-lt"/>
                  </a:rPr>
                </a:br>
                <a14:m>
                  <m:oMath xmlns:m="http://schemas.openxmlformats.org/officeDocument/2006/math">
                    <m:r>
                      <a:rPr lang="sr-Cyrl-RS" sz="2000" b="0" i="1" kern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sr-Cyrl-RS" sz="2000" b="0" i="1" kern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b="0" i="1" kern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Cyrl-RS" sz="2000" b="0" i="1" kern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sr-Cyrl-RS" sz="2000" kern="12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br>
                  <a:rPr lang="sr-Cyrl-RS" sz="2000" kern="12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000" kern="1200" dirty="0">
                    <a:solidFill>
                      <a:schemeClr val="tx1"/>
                    </a:solidFill>
                    <a:latin typeface="+mn-lt"/>
                  </a:rPr>
                  <a:t>линеарном </a:t>
                </a:r>
                <a:r>
                  <a:rPr lang="en-US" sz="2000" kern="1200" dirty="0" err="1">
                    <a:solidFill>
                      <a:schemeClr val="tx1"/>
                    </a:solidFill>
                    <a:latin typeface="+mn-lt"/>
                  </a:rPr>
                  <a:t>расту</a:t>
                </a:r>
                <a:r>
                  <a:rPr lang="en-US" sz="2000" kern="12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kern="1200" dirty="0" err="1">
                    <a:solidFill>
                      <a:schemeClr val="tx1"/>
                    </a:solidFill>
                    <a:latin typeface="+mn-lt"/>
                  </a:rPr>
                  <a:t>једн</a:t>
                </a:r>
                <a:r>
                  <a:rPr lang="sr-Cyrl-RS" sz="2000" kern="1200" dirty="0">
                    <a:solidFill>
                      <a:schemeClr val="tx1"/>
                    </a:solidFill>
                    <a:latin typeface="+mn-lt"/>
                  </a:rPr>
                  <a:t>ог обележја</a:t>
                </a:r>
                <a:r>
                  <a:rPr lang="en-US" sz="2000" kern="12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sr-Cyrl-RS" sz="2000" kern="1200" dirty="0">
                    <a:solidFill>
                      <a:schemeClr val="tx1"/>
                    </a:solidFill>
                    <a:latin typeface="+mn-lt"/>
                  </a:rPr>
                  <a:t>у просеку </a:t>
                </a:r>
                <a:r>
                  <a:rPr lang="en-US" sz="2000" kern="1200" dirty="0" err="1">
                    <a:solidFill>
                      <a:schemeClr val="tx1"/>
                    </a:solidFill>
                    <a:latin typeface="+mn-lt"/>
                  </a:rPr>
                  <a:t>одговара</a:t>
                </a:r>
                <a:r>
                  <a:rPr lang="en-US" sz="2000" kern="12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kern="1200" dirty="0" err="1">
                    <a:solidFill>
                      <a:schemeClr val="tx1"/>
                    </a:solidFill>
                    <a:latin typeface="+mn-lt"/>
                  </a:rPr>
                  <a:t>линеарни</a:t>
                </a:r>
                <a:r>
                  <a:rPr lang="en-US" sz="2000" kern="12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kern="1200" dirty="0" err="1">
                    <a:solidFill>
                      <a:schemeClr val="tx1"/>
                    </a:solidFill>
                    <a:latin typeface="+mn-lt"/>
                  </a:rPr>
                  <a:t>раст</a:t>
                </a:r>
                <a:r>
                  <a:rPr lang="en-US" sz="2000" kern="12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kern="1200" dirty="0" err="1">
                    <a:solidFill>
                      <a:schemeClr val="tx1"/>
                    </a:solidFill>
                    <a:latin typeface="+mn-lt"/>
                  </a:rPr>
                  <a:t>друг</a:t>
                </a:r>
                <a:r>
                  <a:rPr lang="sr-Cyrl-RS" sz="2000" kern="1200" dirty="0">
                    <a:solidFill>
                      <a:schemeClr val="tx1"/>
                    </a:solidFill>
                    <a:latin typeface="+mn-lt"/>
                  </a:rPr>
                  <a:t>ог обележја</a:t>
                </a:r>
                <a:br>
                  <a:rPr lang="sr-Cyrl-RS" sz="2000" kern="1200" dirty="0">
                    <a:solidFill>
                      <a:schemeClr val="tx1"/>
                    </a:solidFill>
                    <a:latin typeface="+mn-lt"/>
                  </a:rPr>
                </a:br>
                <a:br>
                  <a:rPr lang="sr-Cyrl-RS" sz="2000" kern="12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sr-Cyrl-RS" sz="1700" i="1" dirty="0">
                    <a:latin typeface="+mn-lt"/>
                  </a:rPr>
                  <a:t>Пример.</a:t>
                </a:r>
                <a:br>
                  <a:rPr lang="en-US" sz="2000" kern="1200" dirty="0">
                    <a:solidFill>
                      <a:schemeClr val="tx1"/>
                    </a:solidFill>
                    <a:latin typeface="+mn-lt"/>
                  </a:rPr>
                </a:br>
                <a14:m>
                  <m:oMath xmlns:m="http://schemas.openxmlformats.org/officeDocument/2006/math">
                    <m:r>
                      <a:rPr lang="en-US" sz="17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700" kern="1200" dirty="0">
                    <a:solidFill>
                      <a:schemeClr val="tx1"/>
                    </a:solidFill>
                    <a:latin typeface="+mn-lt"/>
                  </a:rPr>
                  <a:t> – </a:t>
                </a:r>
                <a:r>
                  <a:rPr lang="en-US" sz="1700" kern="1200" dirty="0" err="1">
                    <a:solidFill>
                      <a:schemeClr val="tx1"/>
                    </a:solidFill>
                    <a:latin typeface="+mn-lt"/>
                  </a:rPr>
                  <a:t>висина</a:t>
                </a:r>
                <a:r>
                  <a:rPr lang="en-US" sz="1700" kern="12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sr-Cyrl-RS" sz="1700" kern="1200" dirty="0">
                    <a:solidFill>
                      <a:schemeClr val="tx1"/>
                    </a:solidFill>
                    <a:latin typeface="+mn-lt"/>
                  </a:rPr>
                  <a:t>очева</a:t>
                </a:r>
                <a:br>
                  <a:rPr lang="en-US" sz="1700" kern="1200" dirty="0">
                    <a:solidFill>
                      <a:schemeClr val="tx1"/>
                    </a:solidFill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m:rPr>
                          <m:nor/>
                        </m:rPr>
                        <a:rPr lang="en-US" sz="1700" b="0" i="0" kern="1200">
                          <a:solidFill>
                            <a:schemeClr val="tx1"/>
                          </a:solidFill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700" kern="1200">
                          <a:solidFill>
                            <a:schemeClr val="tx1"/>
                          </a:solidFill>
                          <a:latin typeface="+mn-lt"/>
                        </a:rPr>
                        <m:t>– висина </m:t>
                      </m:r>
                      <m:r>
                        <m:rPr>
                          <m:nor/>
                        </m:rPr>
                        <a:rPr lang="sr-Cyrl-RS" sz="1700" b="0" i="0" kern="1200" smtClean="0">
                          <a:solidFill>
                            <a:schemeClr val="tx1"/>
                          </a:solidFill>
                          <a:latin typeface="+mn-lt"/>
                        </a:rPr>
                        <m:t>синова</m:t>
                      </m:r>
                    </m:oMath>
                  </m:oMathPara>
                </a14:m>
                <a:br>
                  <a:rPr lang="en-US" sz="1400" kern="1200" dirty="0">
                    <a:solidFill>
                      <a:schemeClr val="tx1"/>
                    </a:solidFill>
                    <a:latin typeface="+mn-lt"/>
                  </a:rPr>
                </a:br>
                <a:br>
                  <a:rPr lang="en-US" sz="1400" kern="1200" dirty="0">
                    <a:solidFill>
                      <a:schemeClr val="tx1"/>
                    </a:solidFill>
                    <a:latin typeface="+mn-lt"/>
                  </a:rPr>
                </a:br>
                <a:br>
                  <a:rPr lang="en-US" sz="1400" kern="12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</a:br>
                <a:br>
                  <a:rPr lang="en-US" sz="1400" kern="12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</a:br>
                <a:br>
                  <a:rPr lang="en-US" sz="1400" kern="12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</a:br>
                <a:endParaRPr lang="en-US" sz="1400" kern="120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2C34D4-5226-4363-8A30-FC80FE923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55946" y="1783080"/>
                <a:ext cx="4392889" cy="4365455"/>
              </a:xfrm>
              <a:blipFill>
                <a:blip r:embed="rId2"/>
                <a:stretch>
                  <a:fillRect l="-1528" t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E3803-A7B9-4DD7-9FA1-7212533E4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492" y="1048786"/>
            <a:ext cx="5536001" cy="4701674"/>
          </a:xfrm>
          <a:prstGeom prst="rect">
            <a:avLst/>
          </a:prstGeom>
        </p:spPr>
      </p:pic>
      <p:sp>
        <p:nvSpPr>
          <p:cNvPr id="15" name="Title 6">
            <a:extLst>
              <a:ext uri="{FF2B5EF4-FFF2-40B4-BE49-F238E27FC236}">
                <a16:creationId xmlns:a16="http://schemas.microsoft.com/office/drawing/2014/main" id="{212390C9-93A0-40AB-BE06-B1E23F5BE48E}"/>
              </a:ext>
            </a:extLst>
          </p:cNvPr>
          <p:cNvSpPr txBox="1">
            <a:spLocks/>
          </p:cNvSpPr>
          <p:nvPr/>
        </p:nvSpPr>
        <p:spPr>
          <a:xfrm>
            <a:off x="838199" y="1012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Корелација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два непрекидна обележја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98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2C34D4-5226-4363-8A30-FC80FE9235F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71381" y="1929384"/>
                <a:ext cx="4036334" cy="4269324"/>
              </a:xfrm>
            </p:spPr>
            <p:txBody>
              <a:bodyPr vert="horz" lIns="91440" tIns="45720" rIns="91440" bIns="45720" rtlCol="0" anchor="t">
                <a:normAutofit fontScale="90000"/>
              </a:bodyPr>
              <a:lstStyle/>
              <a:p>
                <a:pPr/>
                <a:r>
                  <a:rPr lang="en-US" sz="2200" b="1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Линеарна </a:t>
                </a:r>
                <a:r>
                  <a:rPr lang="en-US" sz="2200" b="1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корелација</a:t>
                </a:r>
                <a:r>
                  <a:rPr lang="en-US" sz="2200" b="1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–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једној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вредности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обележја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𝑋</m:t>
                    </m:r>
                  </m:oMath>
                </a14:m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одговара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више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вредности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обележја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𝑌</m:t>
                    </m:r>
                  </m:oMath>
                </a14:m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,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али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линеарна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промена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једног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обележја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прати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у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просеку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линеарну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промену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другог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обележја</a:t>
                </a:r>
                <a:b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:br>
                  <a:rPr lang="en-US" sz="14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:br>
                  <a:rPr lang="en-US" sz="14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:r>
                  <a:rPr lang="en-US" sz="2000" kern="1200" dirty="0">
                    <a:solidFill>
                      <a:srgbClr val="0070C0"/>
                    </a:solidFill>
                    <a:latin typeface="+mn-lt"/>
                    <a:ea typeface="+mj-ea"/>
                    <a:cs typeface="+mj-cs"/>
                  </a:rPr>
                  <a:t>Негативна </a:t>
                </a:r>
                <a:r>
                  <a:rPr lang="en-US" sz="2000" kern="1200" dirty="0" err="1">
                    <a:solidFill>
                      <a:srgbClr val="0070C0"/>
                    </a:solidFill>
                    <a:latin typeface="+mn-lt"/>
                    <a:ea typeface="+mj-ea"/>
                    <a:cs typeface="+mj-cs"/>
                  </a:rPr>
                  <a:t>линеарна</a:t>
                </a:r>
                <a:r>
                  <a:rPr lang="en-US" sz="2000" kern="1200" dirty="0">
                    <a:solidFill>
                      <a:srgbClr val="0070C0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000" kern="1200" dirty="0" err="1">
                    <a:solidFill>
                      <a:srgbClr val="0070C0"/>
                    </a:solidFill>
                    <a:latin typeface="+mn-lt"/>
                    <a:ea typeface="+mj-ea"/>
                    <a:cs typeface="+mj-cs"/>
                  </a:rPr>
                  <a:t>корелација</a:t>
                </a:r>
                <a:r>
                  <a:rPr lang="en-US" sz="2000" kern="1200" dirty="0">
                    <a:solidFill>
                      <a:srgbClr val="0070C0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br>
                  <a:rPr lang="en-US" sz="2000" kern="1200" dirty="0">
                    <a:solidFill>
                      <a:srgbClr val="0070C0"/>
                    </a:solidFill>
                    <a:latin typeface="+mn-lt"/>
                    <a:ea typeface="+mj-ea"/>
                    <a:cs typeface="+mj-cs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sr-Cyrl-R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sr-Cyrl-R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br>
                  <a:rPr lang="en-US" sz="20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:r>
                  <a:rPr lang="en-US" sz="20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линеарном</a:t>
                </a:r>
                <a:r>
                  <a:rPr lang="en-US" sz="20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0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расту</a:t>
                </a:r>
                <a:r>
                  <a:rPr lang="en-US" sz="20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0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једног</a:t>
                </a:r>
                <a:r>
                  <a:rPr lang="en-US" sz="20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0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обележја</a:t>
                </a:r>
                <a:r>
                  <a:rPr lang="en-US" sz="20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у </a:t>
                </a:r>
                <a:r>
                  <a:rPr lang="en-US" sz="20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просеку</a:t>
                </a:r>
                <a:r>
                  <a:rPr lang="en-US" sz="20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0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одговара</a:t>
                </a:r>
                <a:r>
                  <a:rPr lang="en-US" sz="20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0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линеарни</a:t>
                </a:r>
                <a:r>
                  <a:rPr lang="en-US" sz="20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0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пад</a:t>
                </a:r>
                <a:r>
                  <a:rPr lang="en-US" sz="20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0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другог</a:t>
                </a:r>
                <a:r>
                  <a:rPr lang="en-US" sz="20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0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обележја</a:t>
                </a:r>
                <a:br>
                  <a:rPr lang="en-US" sz="20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:br>
                  <a:rPr lang="en-US" sz="14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:r>
                  <a:rPr lang="en-US" sz="1700" i="1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Пример</a:t>
                </a:r>
                <a:r>
                  <a:rPr lang="en-US" sz="1700" i="1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.</a:t>
                </a:r>
                <a:br>
                  <a:rPr lang="en-US" sz="17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14:m>
                  <m:oMath xmlns:m="http://schemas.openxmlformats.org/officeDocument/2006/math">
                    <m:r>
                      <a:rPr lang="en-US" sz="17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𝑋</m:t>
                    </m:r>
                  </m:oMath>
                </a14:m>
                <a:r>
                  <a:rPr lang="en-US" sz="17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– IQ</a:t>
                </a:r>
                <a:br>
                  <a:rPr lang="en-US" sz="1700" i="1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14:m>
                  <m:oMath xmlns:m="http://schemas.openxmlformats.org/officeDocument/2006/math">
                    <m:r>
                      <a:rPr lang="en-US" sz="17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𝑌</m:t>
                    </m:r>
                    <m:r>
                      <m:rPr>
                        <m:nor/>
                      </m:rPr>
                      <a:rPr lang="en-US" sz="1700" b="0" i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rPr>
                      <m:t> </m:t>
                    </m:r>
                    <m:r>
                      <m:rPr>
                        <m:nor/>
                      </m:rPr>
                      <a:rPr lang="en-US" sz="170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rPr>
                      <m:t>– </m:t>
                    </m:r>
                  </m:oMath>
                </a14:m>
                <a:r>
                  <a:rPr lang="en-US" sz="17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дужина</a:t>
                </a:r>
                <a:r>
                  <a:rPr lang="en-US" sz="17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17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студирања</a:t>
                </a:r>
                <a:br>
                  <a:rPr lang="en-US" sz="14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:br>
                  <a:rPr lang="en-US" sz="14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:br>
                  <a:rPr lang="en-US" sz="14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:br>
                  <a:rPr lang="en-US" sz="1400" kern="12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</a:br>
                <a:endParaRPr lang="en-US" sz="1400" kern="120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2C34D4-5226-4363-8A30-FC80FE923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71381" y="1929384"/>
                <a:ext cx="4036334" cy="4269324"/>
              </a:xfrm>
              <a:blipFill>
                <a:blip r:embed="rId2"/>
                <a:stretch>
                  <a:fillRect l="-1511" t="-1571" r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C5F38-CCB3-4897-AC2D-C759E985E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492" y="912041"/>
            <a:ext cx="5536001" cy="4975164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1FE47626-54C1-4CB8-9FBE-BDFCF27576C4}"/>
              </a:ext>
            </a:extLst>
          </p:cNvPr>
          <p:cNvSpPr txBox="1">
            <a:spLocks/>
          </p:cNvSpPr>
          <p:nvPr/>
        </p:nvSpPr>
        <p:spPr>
          <a:xfrm>
            <a:off x="838199" y="1012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Корелација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два непрекидна обележја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40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4C062-B9FA-4B87-9BDE-87549DA8D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2" y="941537"/>
            <a:ext cx="5536001" cy="4916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D3A80FC1-DCBD-41C5-A7FB-3391C1E369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52653" y="1965960"/>
                <a:ext cx="4036334" cy="4269324"/>
              </a:xfrm>
            </p:spPr>
            <p:txBody>
              <a:bodyPr vert="horz" lIns="91440" tIns="45720" rIns="91440" bIns="45720" rtlCol="0" anchor="t">
                <a:normAutofit fontScale="90000"/>
              </a:bodyPr>
              <a:lstStyle/>
              <a:p>
                <a:pPr/>
                <a:r>
                  <a:rPr lang="sr-Cyrl-RS" sz="2200" b="1" dirty="0">
                    <a:solidFill>
                      <a:srgbClr val="00B050"/>
                    </a:solidFill>
                    <a:latin typeface="+mn-lt"/>
                  </a:rPr>
                  <a:t>Не</a:t>
                </a:r>
                <a:r>
                  <a:rPr lang="en-US" sz="2200" b="1" kern="1200" dirty="0" err="1">
                    <a:solidFill>
                      <a:srgbClr val="00B050"/>
                    </a:solidFill>
                    <a:latin typeface="+mn-lt"/>
                    <a:ea typeface="+mj-ea"/>
                    <a:cs typeface="+mj-cs"/>
                  </a:rPr>
                  <a:t>корел</a:t>
                </a:r>
                <a:r>
                  <a:rPr lang="sr-Cyrl-RS" sz="2200" b="1" kern="1200" dirty="0">
                    <a:solidFill>
                      <a:srgbClr val="00B050"/>
                    </a:solidFill>
                    <a:latin typeface="+mn-lt"/>
                    <a:ea typeface="+mj-ea"/>
                    <a:cs typeface="+mj-cs"/>
                  </a:rPr>
                  <a:t>ираност</a:t>
                </a:r>
                <a:r>
                  <a:rPr lang="en-US" sz="2200" b="1" kern="1200" dirty="0">
                    <a:solidFill>
                      <a:srgbClr val="00B050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–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једној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вредности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обележја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𝑋</m:t>
                    </m:r>
                  </m:oMath>
                </a14:m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одговара</a:t>
                </a:r>
                <a:r>
                  <a:rPr lang="sr-Cyrl-R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sr-Cyrl-R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било која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вредност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обележја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𝑌</m:t>
                    </m:r>
                  </m:oMath>
                </a14:m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, </a:t>
                </a:r>
                <a:r>
                  <a:rPr lang="sr-Cyrl-R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тј. 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sr-Cyrl-R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на основу вредности </a:t>
                </a:r>
                <a:r>
                  <a:rPr lang="en-US" sz="2200" dirty="0">
                    <a:latin typeface="+mn-lt"/>
                  </a:rPr>
                  <a:t>обележја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200" dirty="0">
                    <a:latin typeface="+mn-lt"/>
                  </a:rPr>
                  <a:t> </a:t>
                </a:r>
                <a:r>
                  <a:rPr lang="sr-Cyrl-RS" sz="2200" dirty="0">
                    <a:latin typeface="+mn-lt"/>
                  </a:rPr>
                  <a:t>не може се ништа закључити о </a:t>
                </a:r>
                <a:r>
                  <a:rPr lang="en-US" sz="2200" dirty="0" err="1">
                    <a:latin typeface="+mn-lt"/>
                  </a:rPr>
                  <a:t>вредност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обележја</a:t>
                </a:r>
                <a:r>
                  <a:rPr lang="en-US" sz="22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br>
                  <a:rPr lang="en-US" sz="2200" kern="1200" dirty="0">
                    <a:solidFill>
                      <a:schemeClr val="tx1"/>
                    </a:solidFill>
                    <a:latin typeface="+mn-lt"/>
                  </a:rPr>
                </a:br>
                <a:br>
                  <a:rPr lang="en-US" sz="14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:br>
                  <a:rPr lang="en-US" sz="14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sr-Cyrl-R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br>
                  <a:rPr lang="en-US" sz="20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:br>
                  <a:rPr lang="en-US" sz="14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:r>
                  <a:rPr lang="en-US" sz="1700" i="1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Пример</a:t>
                </a:r>
                <a:r>
                  <a:rPr lang="en-US" sz="1700" i="1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.</a:t>
                </a:r>
                <a:br>
                  <a:rPr lang="en-US" sz="17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14:m>
                  <m:oMath xmlns:m="http://schemas.openxmlformats.org/officeDocument/2006/math">
                    <m:r>
                      <a:rPr lang="en-US" sz="17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𝑋</m:t>
                    </m:r>
                  </m:oMath>
                </a14:m>
                <a:r>
                  <a:rPr lang="en-US" sz="17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– </a:t>
                </a:r>
                <a:r>
                  <a:rPr lang="sr-Cyrl-RS" sz="17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Иницијали</a:t>
                </a:r>
                <a:br>
                  <a:rPr lang="en-US" sz="1700" i="1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14:m>
                  <m:oMath xmlns:m="http://schemas.openxmlformats.org/officeDocument/2006/math">
                    <m:r>
                      <a:rPr lang="en-US" sz="17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𝑌</m:t>
                    </m:r>
                    <m:r>
                      <m:rPr>
                        <m:nor/>
                      </m:rPr>
                      <a:rPr lang="en-US" sz="1700" b="0" i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rPr>
                      <m:t> </m:t>
                    </m:r>
                    <m:r>
                      <m:rPr>
                        <m:nor/>
                      </m:rPr>
                      <a:rPr lang="en-US" sz="170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rPr>
                      <m:t>– </m:t>
                    </m:r>
                  </m:oMath>
                </a14:m>
                <a:r>
                  <a:rPr lang="en-US" sz="17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дужина</a:t>
                </a:r>
                <a:r>
                  <a:rPr lang="en-US" sz="17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17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студирања</a:t>
                </a:r>
                <a:br>
                  <a:rPr lang="en-US" sz="14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:br>
                  <a:rPr lang="en-US" sz="14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:br>
                  <a:rPr lang="en-US" sz="14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:br>
                  <a:rPr lang="en-US" sz="1400" kern="12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</a:br>
                <a:endParaRPr lang="en-US" sz="1400" kern="120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D3A80FC1-DCBD-41C5-A7FB-3391C1E369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52653" y="1965960"/>
                <a:ext cx="4036334" cy="4269324"/>
              </a:xfrm>
              <a:blipFill>
                <a:blip r:embed="rId3"/>
                <a:stretch>
                  <a:fillRect l="-1511" t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6">
            <a:extLst>
              <a:ext uri="{FF2B5EF4-FFF2-40B4-BE49-F238E27FC236}">
                <a16:creationId xmlns:a16="http://schemas.microsoft.com/office/drawing/2014/main" id="{46308A21-BDE8-43F2-A9AF-53542BD0D6AD}"/>
              </a:ext>
            </a:extLst>
          </p:cNvPr>
          <p:cNvSpPr txBox="1">
            <a:spLocks/>
          </p:cNvSpPr>
          <p:nvPr/>
        </p:nvSpPr>
        <p:spPr>
          <a:xfrm>
            <a:off x="838199" y="1012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Корелација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два непрекидна обележја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13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D3A80FC1-DCBD-41C5-A7FB-3391C1E369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13810" y="1939311"/>
                <a:ext cx="4036334" cy="3391445"/>
              </a:xfrm>
            </p:spPr>
            <p:txBody>
              <a:bodyPr vert="horz" lIns="91440" tIns="45720" rIns="91440" bIns="45720" rtlCol="0" anchor="t">
                <a:normAutofit fontScale="90000"/>
              </a:bodyPr>
              <a:lstStyle/>
              <a:p>
                <a:r>
                  <a:rPr lang="en-US" sz="2200" b="1" kern="1200" dirty="0" err="1">
                    <a:solidFill>
                      <a:srgbClr val="FF6600"/>
                    </a:solidFill>
                    <a:latin typeface="+mn-lt"/>
                    <a:ea typeface="+mj-ea"/>
                    <a:cs typeface="+mj-cs"/>
                  </a:rPr>
                  <a:t>Нелинеарна</a:t>
                </a:r>
                <a:r>
                  <a:rPr lang="en-US" sz="2200" b="1" kern="1200" dirty="0">
                    <a:solidFill>
                      <a:srgbClr val="FF6600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b="1" kern="1200" dirty="0" err="1">
                    <a:solidFill>
                      <a:srgbClr val="FF6600"/>
                    </a:solidFill>
                    <a:latin typeface="+mn-lt"/>
                    <a:ea typeface="+mj-ea"/>
                    <a:cs typeface="+mj-cs"/>
                  </a:rPr>
                  <a:t>корелација</a:t>
                </a:r>
                <a:b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постоји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повезаност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између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вредности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обележја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,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али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она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није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линеарне</a:t>
                </a:r>
                <a: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2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природе</a:t>
                </a:r>
                <a:b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:b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:r>
                  <a:rPr lang="en-US" sz="20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Најчешће</a:t>
                </a:r>
                <a:r>
                  <a:rPr lang="en-US" sz="20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20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је</a:t>
                </a:r>
                <a:r>
                  <a:rPr lang="en-US" sz="20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𝑟</m:t>
                    </m:r>
                    <m:r>
                      <a:rPr lang="en-US" sz="2000" b="0" i="1" kern="120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=0</m:t>
                    </m:r>
                  </m:oMath>
                </a14:m>
                <a:r>
                  <a:rPr lang="en-US" sz="20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.</a:t>
                </a:r>
                <a:br>
                  <a:rPr lang="en-US" sz="20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:br>
                  <a:rPr lang="en-US" sz="22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:r>
                  <a:rPr lang="en-US" sz="1700" i="1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Пример</a:t>
                </a:r>
                <a:r>
                  <a:rPr lang="en-US" sz="1700" i="1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.</a:t>
                </a:r>
                <a:br>
                  <a:rPr lang="en-US" sz="17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14:m>
                  <m:oMath xmlns:m="http://schemas.openxmlformats.org/officeDocument/2006/math">
                    <m:r>
                      <a:rPr lang="en-US" sz="17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𝑋</m:t>
                    </m:r>
                  </m:oMath>
                </a14:m>
                <a:r>
                  <a:rPr lang="en-US" sz="17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– </a:t>
                </a:r>
                <a:r>
                  <a:rPr lang="en-US" sz="17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време</a:t>
                </a:r>
                <a:br>
                  <a:rPr lang="en-US" sz="1700" i="1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14:m>
                  <m:oMath xmlns:m="http://schemas.openxmlformats.org/officeDocument/2006/math">
                    <m:r>
                      <a:rPr lang="en-US" sz="17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𝑌</m:t>
                    </m:r>
                    <m:r>
                      <m:rPr>
                        <m:nor/>
                      </m:rPr>
                      <a:rPr lang="en-US" sz="1700" b="0" i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rPr>
                      <m:t> </m:t>
                    </m:r>
                    <m:r>
                      <m:rPr>
                        <m:nor/>
                      </m:rPr>
                      <a:rPr lang="en-US" sz="170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rPr>
                      <m:t>– </m:t>
                    </m:r>
                  </m:oMath>
                </a14:m>
                <a:r>
                  <a:rPr lang="en-US" sz="17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бројност</a:t>
                </a:r>
                <a:r>
                  <a:rPr lang="en-US" sz="17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17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популације</a:t>
                </a:r>
                <a:r>
                  <a:rPr lang="en-US" sz="17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 </a:t>
                </a:r>
                <a:r>
                  <a:rPr lang="en-US" sz="1700" kern="1200" dirty="0" err="1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  <a:t>бактерија</a:t>
                </a:r>
                <a:br>
                  <a:rPr lang="en-US" sz="1700" kern="1200" dirty="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rPr>
                </a:br>
                <a:br>
                  <a:rPr lang="en-US" sz="1700" kern="1200" dirty="0">
                    <a:solidFill>
                      <a:schemeClr val="tx1"/>
                    </a:solidFill>
                    <a:ea typeface="+mj-ea"/>
                    <a:cs typeface="+mj-cs"/>
                  </a:rPr>
                </a:br>
                <a:br>
                  <a:rPr lang="en-US" sz="1700" kern="1200" dirty="0">
                    <a:solidFill>
                      <a:schemeClr val="tx1"/>
                    </a:solidFill>
                    <a:ea typeface="+mj-ea"/>
                    <a:cs typeface="+mj-cs"/>
                  </a:rPr>
                </a:br>
                <a:br>
                  <a:rPr lang="en-US" sz="1400" kern="12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</a:br>
                <a:endParaRPr lang="en-US" sz="1400" kern="120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D3A80FC1-DCBD-41C5-A7FB-3391C1E369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3810" y="1939311"/>
                <a:ext cx="4036334" cy="3391445"/>
              </a:xfrm>
              <a:blipFill>
                <a:blip r:embed="rId2"/>
                <a:stretch>
                  <a:fillRect l="-1662" t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DA1E6-4FCD-4296-A36D-965D1A765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22492" y="1038458"/>
            <a:ext cx="5536001" cy="4722330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03FBCD52-FBA5-4EA4-B264-0EC3FEF7E72B}"/>
              </a:ext>
            </a:extLst>
          </p:cNvPr>
          <p:cNvSpPr txBox="1">
            <a:spLocks/>
          </p:cNvSpPr>
          <p:nvPr/>
        </p:nvSpPr>
        <p:spPr>
          <a:xfrm>
            <a:off x="838199" y="1012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Корелација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два непрекидна обележја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54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Мере повезаности две случајне променљиве</a:t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CCFD7-AA6D-49A6-8AB5-D9D7A1DE07F9}"/>
              </a:ext>
            </a:extLst>
          </p:cNvPr>
          <p:cNvSpPr txBox="1"/>
          <p:nvPr/>
        </p:nvSpPr>
        <p:spPr>
          <a:xfrm>
            <a:off x="686086" y="2885758"/>
            <a:ext cx="185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FF0000"/>
                </a:solidFill>
              </a:rPr>
              <a:t>Дефиниција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D9195B-2090-459C-BC2E-76E311CC4B8A}"/>
                  </a:ext>
                </a:extLst>
              </p:cNvPr>
              <p:cNvSpPr txBox="1"/>
              <p:nvPr/>
            </p:nvSpPr>
            <p:spPr>
              <a:xfrm>
                <a:off x="2737102" y="2101506"/>
                <a:ext cx="8116826" cy="364266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Cyrl-RS" sz="2400" b="0" dirty="0"/>
                  <a:t>Нека је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sr-Cyrl-RS" sz="2400" dirty="0"/>
                  <a:t>пар случајних променљивих са очекивањима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𝐸𝑋</m:t>
                    </m:r>
                  </m:oMath>
                </a14:m>
                <a:r>
                  <a:rPr lang="sr-Cyrl-RS" sz="2400" dirty="0"/>
                  <a:t> и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r-Cyrl-RS" sz="2400" dirty="0"/>
                  <a:t>, и стандардним одступањима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R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sr-Cyrl-RS" sz="2400" dirty="0"/>
                  <a:t> и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R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sr-Cyrl-RS" sz="2400" dirty="0"/>
                  <a:t> тада се њихов </a:t>
                </a:r>
                <a:r>
                  <a:rPr lang="sr-Cyrl-RS" sz="2400" b="1" dirty="0">
                    <a:solidFill>
                      <a:srgbClr val="FF0000"/>
                    </a:solidFill>
                  </a:rPr>
                  <a:t>коефицијент корелације</a:t>
                </a:r>
                <a:r>
                  <a:rPr lang="sr-Cyrl-RS" sz="2400" dirty="0"/>
                  <a:t> дефинише једнакошћу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R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Cyrl-R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sr-Cyrl-R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sr-Cyrl-RS" sz="2400" dirty="0"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sr-Cyrl-R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𝐸𝑋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Cyrl-R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Cyrl-R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sr-Cyrl-R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𝐸𝑋𝑌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𝐸𝑋𝐸𝑌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𝐸𝑋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𝐸𝑌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r-Cyrl-R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D9195B-2090-459C-BC2E-76E311CC4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102" y="2101506"/>
                <a:ext cx="8116826" cy="3642664"/>
              </a:xfrm>
              <a:prstGeom prst="rect">
                <a:avLst/>
              </a:prstGeom>
              <a:blipFill>
                <a:blip r:embed="rId2"/>
                <a:stretch>
                  <a:fillRect l="-972" t="-997" r="-1645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B50FF9-F1C7-4770-A837-5E749F27C63D}"/>
                  </a:ext>
                </a:extLst>
              </p:cNvPr>
              <p:cNvSpPr txBox="1"/>
              <p:nvPr/>
            </p:nvSpPr>
            <p:spPr>
              <a:xfrm>
                <a:off x="2640710" y="5888737"/>
                <a:ext cx="83096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Увек је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sr-Cyrl-R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sr-Cyrl-R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sr-Cyrl-R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sr-Cyrl-RS" sz="2400" dirty="0"/>
                  <a:t>, тј.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R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Cyrl-R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Cyrl-R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</m:e>
                    </m:d>
                    <m:r>
                      <a:rPr lang="sr-Cyrl-R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sr-Cyrl-RS" sz="24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B50FF9-F1C7-4770-A837-5E749F27C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710" y="5888737"/>
                <a:ext cx="8309610" cy="461665"/>
              </a:xfrm>
              <a:prstGeom prst="rect">
                <a:avLst/>
              </a:prstGeom>
              <a:blipFill>
                <a:blip r:embed="rId3"/>
                <a:stretch>
                  <a:fillRect l="-95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E3AD840-63B9-4AAD-84D7-A38C35915BB7}"/>
              </a:ext>
            </a:extLst>
          </p:cNvPr>
          <p:cNvGrpSpPr/>
          <p:nvPr/>
        </p:nvGrpSpPr>
        <p:grpSpPr>
          <a:xfrm>
            <a:off x="6273081" y="3948066"/>
            <a:ext cx="2271370" cy="925280"/>
            <a:chOff x="6273081" y="3948066"/>
            <a:chExt cx="2271370" cy="92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22BA7FA-1C21-4702-A257-F90C83449796}"/>
                    </a:ext>
                  </a:extLst>
                </p14:cNvPr>
                <p14:cNvContentPartPr/>
                <p14:nvPr/>
              </p14:nvContentPartPr>
              <p14:xfrm>
                <a:off x="6273081" y="4010786"/>
                <a:ext cx="1143000" cy="8625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22BA7FA-1C21-4702-A257-F90C8344979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55441" y="3992786"/>
                  <a:ext cx="1178640" cy="89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8CCDDA8-53EC-4D83-BC36-AB11A9E08CFE}"/>
                    </a:ext>
                  </a:extLst>
                </p14:cNvPr>
                <p14:cNvContentPartPr/>
                <p14:nvPr/>
              </p14:nvContentPartPr>
              <p14:xfrm>
                <a:off x="7489291" y="3948066"/>
                <a:ext cx="1055160" cy="886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8CCDDA8-53EC-4D83-BC36-AB11A9E08C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71291" y="3930426"/>
                  <a:ext cx="1090800" cy="92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11491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b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Положај резултата у групи</a:t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en-US" sz="4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B50FF9-F1C7-4770-A837-5E749F27C63D}"/>
                  </a:ext>
                </a:extLst>
              </p:cNvPr>
              <p:cNvSpPr txBox="1"/>
              <p:nvPr/>
            </p:nvSpPr>
            <p:spPr>
              <a:xfrm>
                <a:off x="2782822" y="4198108"/>
                <a:ext cx="7869939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sr-Cyrl-RS" sz="2400" dirty="0"/>
                  <a:t>-вредност за податак (резултат) нам говори колико стандардних одступања је резултат удаљен од аритметичке средине групе и на тај начин одређује положај резултата у посматраној групи.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B50FF9-F1C7-4770-A837-5E749F27C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822" y="4198108"/>
                <a:ext cx="7869939" cy="1569660"/>
              </a:xfrm>
              <a:prstGeom prst="rect">
                <a:avLst/>
              </a:prstGeom>
              <a:blipFill>
                <a:blip r:embed="rId2"/>
                <a:stretch>
                  <a:fillRect l="-1006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CB0BFFD-7FF8-49F7-BD52-7318CFF9FCDB}"/>
              </a:ext>
            </a:extLst>
          </p:cNvPr>
          <p:cNvSpPr txBox="1"/>
          <p:nvPr/>
        </p:nvSpPr>
        <p:spPr>
          <a:xfrm>
            <a:off x="1024127" y="2794968"/>
            <a:ext cx="185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FF0000"/>
                </a:solidFill>
              </a:rPr>
              <a:t>Дефиниција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C0B30C-128A-4830-86FC-10C78B3171F4}"/>
                  </a:ext>
                </a:extLst>
              </p:cNvPr>
              <p:cNvSpPr txBox="1"/>
              <p:nvPr/>
            </p:nvSpPr>
            <p:spPr>
              <a:xfrm>
                <a:off x="2883119" y="2156485"/>
                <a:ext cx="7769642" cy="157556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Cyrl-RS" sz="2400" b="0" dirty="0"/>
                  <a:t>Положај резултата у групи (узорку) изражавамо његовом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sr-Cyrl-RS" sz="2400" b="1" dirty="0">
                    <a:solidFill>
                      <a:srgbClr val="FF0000"/>
                    </a:solidFill>
                  </a:rPr>
                  <a:t>-вредношћу </a:t>
                </a:r>
                <a:r>
                  <a:rPr lang="sr-Cyrl-RS" sz="2400" b="0" dirty="0"/>
                  <a:t>(скором) </a:t>
                </a:r>
                <a:endParaRPr lang="sr-Cyrl-R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sr-Cyrl-RS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r-Cyrl-R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C0B30C-128A-4830-86FC-10C78B317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119" y="2156485"/>
                <a:ext cx="7769642" cy="1575560"/>
              </a:xfrm>
              <a:prstGeom prst="rect">
                <a:avLst/>
              </a:prstGeom>
              <a:blipFill>
                <a:blip r:embed="rId3"/>
                <a:stretch>
                  <a:fillRect l="-1094" t="-2281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BF689BF-0DDC-4DE8-9686-BD9264E8B6EA}"/>
              </a:ext>
            </a:extLst>
          </p:cNvPr>
          <p:cNvGrpSpPr/>
          <p:nvPr/>
        </p:nvGrpSpPr>
        <p:grpSpPr>
          <a:xfrm>
            <a:off x="8039011" y="2820906"/>
            <a:ext cx="243360" cy="149760"/>
            <a:chOff x="8039011" y="2820906"/>
            <a:chExt cx="243360" cy="14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9172032-3478-4960-BA17-773723FC36A7}"/>
                    </a:ext>
                  </a:extLst>
                </p14:cNvPr>
                <p14:cNvContentPartPr/>
                <p14:nvPr/>
              </p14:nvContentPartPr>
              <p14:xfrm>
                <a:off x="8085451" y="2820906"/>
                <a:ext cx="196920" cy="1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9172032-3478-4960-BA17-773723FC36A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67451" y="2803266"/>
                  <a:ext cx="232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37902AF-91D4-4CF5-9AC1-E4FAC66288A8}"/>
                    </a:ext>
                  </a:extLst>
                </p14:cNvPr>
                <p14:cNvContentPartPr/>
                <p14:nvPr/>
              </p14:nvContentPartPr>
              <p14:xfrm>
                <a:off x="8039011" y="2822346"/>
                <a:ext cx="48240" cy="148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37902AF-91D4-4CF5-9AC1-E4FAC66288A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21011" y="2804706"/>
                  <a:ext cx="8388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029F70-BDBE-434E-8ACC-867CEA5081A9}"/>
              </a:ext>
            </a:extLst>
          </p:cNvPr>
          <p:cNvGrpSpPr/>
          <p:nvPr/>
        </p:nvGrpSpPr>
        <p:grpSpPr>
          <a:xfrm>
            <a:off x="8266171" y="2945106"/>
            <a:ext cx="864360" cy="265680"/>
            <a:chOff x="8266171" y="2945106"/>
            <a:chExt cx="864360" cy="2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1231D92-8CC1-4D17-AB60-423931E7860C}"/>
                    </a:ext>
                  </a:extLst>
                </p14:cNvPr>
                <p14:cNvContentPartPr/>
                <p14:nvPr/>
              </p14:nvContentPartPr>
              <p14:xfrm>
                <a:off x="8266171" y="2953386"/>
                <a:ext cx="224640" cy="207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1231D92-8CC1-4D17-AB60-423931E7860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48531" y="2935746"/>
                  <a:ext cx="260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1ADF309-5860-4E12-8916-6DE4AE761788}"/>
                    </a:ext>
                  </a:extLst>
                </p14:cNvPr>
                <p14:cNvContentPartPr/>
                <p14:nvPr/>
              </p14:nvContentPartPr>
              <p14:xfrm>
                <a:off x="8369491" y="2953386"/>
                <a:ext cx="6840" cy="177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1ADF309-5860-4E12-8916-6DE4AE7617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51851" y="2935746"/>
                  <a:ext cx="42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2AB54EE-8CC6-4DF3-89B9-ACF782197D61}"/>
                    </a:ext>
                  </a:extLst>
                </p14:cNvPr>
                <p14:cNvContentPartPr/>
                <p14:nvPr/>
              </p14:nvContentPartPr>
              <p14:xfrm>
                <a:off x="8518171" y="3071826"/>
                <a:ext cx="131760" cy="6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2AB54EE-8CC6-4DF3-89B9-ACF782197D6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00531" y="3053826"/>
                  <a:ext cx="167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3798A01-899C-44C8-883A-B005C8407DEB}"/>
                    </a:ext>
                  </a:extLst>
                </p14:cNvPr>
                <p14:cNvContentPartPr/>
                <p14:nvPr/>
              </p14:nvContentPartPr>
              <p14:xfrm>
                <a:off x="8762251" y="2981106"/>
                <a:ext cx="16200" cy="167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3798A01-899C-44C8-883A-B005C8407DE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44611" y="2963106"/>
                  <a:ext cx="51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1D00B24-C57B-414E-8FEC-D7168A7FD71B}"/>
                    </a:ext>
                  </a:extLst>
                </p14:cNvPr>
                <p14:cNvContentPartPr/>
                <p14:nvPr/>
              </p14:nvContentPartPr>
              <p14:xfrm>
                <a:off x="8778451" y="2981106"/>
                <a:ext cx="109080" cy="6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1D00B24-C57B-414E-8FEC-D7168A7FD71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60451" y="2963106"/>
                  <a:ext cx="144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1716027-226F-426C-80A3-FD186B8C497C}"/>
                    </a:ext>
                  </a:extLst>
                </p14:cNvPr>
                <p14:cNvContentPartPr/>
                <p14:nvPr/>
              </p14:nvContentPartPr>
              <p14:xfrm>
                <a:off x="8761171" y="3062106"/>
                <a:ext cx="129600" cy="6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1716027-226F-426C-80A3-FD186B8C497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43171" y="3044466"/>
                  <a:ext cx="165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3612C3C-DAEE-4474-AD5C-8709D57B7CC5}"/>
                    </a:ext>
                  </a:extLst>
                </p14:cNvPr>
                <p14:cNvContentPartPr/>
                <p14:nvPr/>
              </p14:nvContentPartPr>
              <p14:xfrm>
                <a:off x="8737051" y="3154266"/>
                <a:ext cx="159840" cy="10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3612C3C-DAEE-4474-AD5C-8709D57B7CC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19411" y="3136266"/>
                  <a:ext cx="195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B1954AE-945A-47AD-AC4F-E517524C6395}"/>
                    </a:ext>
                  </a:extLst>
                </p14:cNvPr>
                <p14:cNvContentPartPr/>
                <p14:nvPr/>
              </p14:nvContentPartPr>
              <p14:xfrm>
                <a:off x="8901931" y="2989386"/>
                <a:ext cx="215280" cy="195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B1954AE-945A-47AD-AC4F-E517524C639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83931" y="2971386"/>
                  <a:ext cx="250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CDE0748-FB0A-44A3-8C4F-9B573E6155DD}"/>
                    </a:ext>
                  </a:extLst>
                </p14:cNvPr>
                <p14:cNvContentPartPr/>
                <p14:nvPr/>
              </p14:nvContentPartPr>
              <p14:xfrm>
                <a:off x="8972131" y="2945106"/>
                <a:ext cx="158400" cy="265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CDE0748-FB0A-44A3-8C4F-9B573E6155D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54491" y="2927466"/>
                  <a:ext cx="194040" cy="30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6C39ED1-AA18-4583-A833-B3CDAF7F208F}"/>
                  </a:ext>
                </a:extLst>
              </p14:cNvPr>
              <p14:cNvContentPartPr/>
              <p14:nvPr/>
            </p14:nvContentPartPr>
            <p14:xfrm>
              <a:off x="8153131" y="3298986"/>
              <a:ext cx="1035000" cy="50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6C39ED1-AA18-4583-A833-B3CDAF7F208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35131" y="3280986"/>
                <a:ext cx="107064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B2A5515-8463-4E84-82FB-A12FB1E79E79}"/>
              </a:ext>
            </a:extLst>
          </p:cNvPr>
          <p:cNvGrpSpPr/>
          <p:nvPr/>
        </p:nvGrpSpPr>
        <p:grpSpPr>
          <a:xfrm>
            <a:off x="8500171" y="3430386"/>
            <a:ext cx="330120" cy="236520"/>
            <a:chOff x="8500171" y="3430386"/>
            <a:chExt cx="33012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B60061F-E2E2-40C7-8F8B-96B6CB55473F}"/>
                    </a:ext>
                  </a:extLst>
                </p14:cNvPr>
                <p14:cNvContentPartPr/>
                <p14:nvPr/>
              </p14:nvContentPartPr>
              <p14:xfrm>
                <a:off x="8500171" y="3430386"/>
                <a:ext cx="250560" cy="213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B60061F-E2E2-40C7-8F8B-96B6CB55473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82171" y="3412386"/>
                  <a:ext cx="286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2F83F4B-6392-45B5-B2DB-F8D27DB985AA}"/>
                    </a:ext>
                  </a:extLst>
                </p14:cNvPr>
                <p14:cNvContentPartPr/>
                <p14:nvPr/>
              </p14:nvContentPartPr>
              <p14:xfrm>
                <a:off x="8704651" y="3543786"/>
                <a:ext cx="125640" cy="123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2F83F4B-6392-45B5-B2DB-F8D27DB985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87011" y="3525786"/>
                  <a:ext cx="161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C9304D5-AFEC-45FD-BFD0-62CB170FA5F7}"/>
                    </a:ext>
                  </a:extLst>
                </p14:cNvPr>
                <p14:cNvContentPartPr/>
                <p14:nvPr/>
              </p14:nvContentPartPr>
              <p14:xfrm>
                <a:off x="8742451" y="3537666"/>
                <a:ext cx="77400" cy="129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C9304D5-AFEC-45FD-BFD0-62CB170FA5F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24811" y="3520026"/>
                  <a:ext cx="11304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D5D0B6-FB65-4056-B4BF-8FAD6E07262D}"/>
                  </a:ext>
                </a:extLst>
              </p14:cNvPr>
              <p14:cNvContentPartPr/>
              <p14:nvPr/>
            </p14:nvContentPartPr>
            <p14:xfrm>
              <a:off x="9175531" y="3486546"/>
              <a:ext cx="308160" cy="205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D5D0B6-FB65-4056-B4BF-8FAD6E07262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157891" y="3468546"/>
                <a:ext cx="3438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7CD365F-59A3-4B2A-A6FF-4466D54D0563}"/>
                  </a:ext>
                </a:extLst>
              </p14:cNvPr>
              <p14:cNvContentPartPr/>
              <p14:nvPr/>
            </p14:nvContentPartPr>
            <p14:xfrm>
              <a:off x="9275251" y="6258906"/>
              <a:ext cx="2434320" cy="1335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7CD365F-59A3-4B2A-A6FF-4466D54D056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57251" y="6240906"/>
                <a:ext cx="24699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E0E8289-D6A6-4F51-AEA8-56E3C251DBD6}"/>
                  </a:ext>
                </a:extLst>
              </p14:cNvPr>
              <p14:cNvContentPartPr/>
              <p14:nvPr/>
            </p14:nvContentPartPr>
            <p14:xfrm>
              <a:off x="10425811" y="5634666"/>
              <a:ext cx="12240" cy="9435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E0E8289-D6A6-4F51-AEA8-56E3C251DBD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408171" y="5616666"/>
                <a:ext cx="47880" cy="9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2767E7B-3956-4F7E-AE56-53B443E79CAF}"/>
                  </a:ext>
                </a:extLst>
              </p14:cNvPr>
              <p14:cNvContentPartPr/>
              <p14:nvPr/>
            </p14:nvContentPartPr>
            <p14:xfrm>
              <a:off x="9511771" y="5762106"/>
              <a:ext cx="914760" cy="470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2767E7B-3956-4F7E-AE56-53B443E79CA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493771" y="5744106"/>
                <a:ext cx="95040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6435C07-6072-4007-A382-CC39876F814E}"/>
                  </a:ext>
                </a:extLst>
              </p14:cNvPr>
              <p14:cNvContentPartPr/>
              <p14:nvPr/>
            </p14:nvContentPartPr>
            <p14:xfrm>
              <a:off x="9257971" y="6203106"/>
              <a:ext cx="261720" cy="205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6435C07-6072-4007-A382-CC39876F814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239971" y="6185466"/>
                <a:ext cx="29736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1A35535F-388E-427E-B994-E0FAEFE0695B}"/>
              </a:ext>
            </a:extLst>
          </p:cNvPr>
          <p:cNvGrpSpPr/>
          <p:nvPr/>
        </p:nvGrpSpPr>
        <p:grpSpPr>
          <a:xfrm>
            <a:off x="9274891" y="5524506"/>
            <a:ext cx="2168280" cy="1174320"/>
            <a:chOff x="9274891" y="5524506"/>
            <a:chExt cx="2168280" cy="11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A03BD93-1D19-4C4B-A4DA-48F490F1E4AE}"/>
                    </a:ext>
                  </a:extLst>
                </p14:cNvPr>
                <p14:cNvContentPartPr/>
                <p14:nvPr/>
              </p14:nvContentPartPr>
              <p14:xfrm>
                <a:off x="10427251" y="5762826"/>
                <a:ext cx="1015920" cy="490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A03BD93-1D19-4C4B-A4DA-48F490F1E4A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409251" y="5744826"/>
                  <a:ext cx="105156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47D193-06F5-4DD4-AD99-FF217710717F}"/>
                    </a:ext>
                  </a:extLst>
                </p14:cNvPr>
                <p14:cNvContentPartPr/>
                <p14:nvPr/>
              </p14:nvContentPartPr>
              <p14:xfrm>
                <a:off x="10805251" y="6164946"/>
                <a:ext cx="10080" cy="131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47D193-06F5-4DD4-AD99-FF217710717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87251" y="6147306"/>
                  <a:ext cx="45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E9971C1-D326-45B2-AC0E-87A3D0C395ED}"/>
                    </a:ext>
                  </a:extLst>
                </p14:cNvPr>
                <p14:cNvContentPartPr/>
                <p14:nvPr/>
              </p14:nvContentPartPr>
              <p14:xfrm>
                <a:off x="10772491" y="6399666"/>
                <a:ext cx="52200" cy="91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E9971C1-D326-45B2-AC0E-87A3D0C395E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54491" y="6381666"/>
                  <a:ext cx="87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9024F3C-2A49-496D-802D-8014AC5690E6}"/>
                    </a:ext>
                  </a:extLst>
                </p14:cNvPr>
                <p14:cNvContentPartPr/>
                <p14:nvPr/>
              </p14:nvContentPartPr>
              <p14:xfrm>
                <a:off x="10251931" y="6034266"/>
                <a:ext cx="91800" cy="151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9024F3C-2A49-496D-802D-8014AC5690E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234291" y="6016266"/>
                  <a:ext cx="127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0A24DD4-4B77-4D3B-A36C-289FDA83CFC3}"/>
                    </a:ext>
                  </a:extLst>
                </p14:cNvPr>
                <p14:cNvContentPartPr/>
                <p14:nvPr/>
              </p14:nvContentPartPr>
              <p14:xfrm>
                <a:off x="10368571" y="6057306"/>
                <a:ext cx="100440" cy="154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0A24DD4-4B77-4D3B-A36C-289FDA83CFC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50571" y="6039666"/>
                  <a:ext cx="136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EA94FE2-69FC-40B9-A722-0C5B5E219A43}"/>
                    </a:ext>
                  </a:extLst>
                </p14:cNvPr>
                <p14:cNvContentPartPr/>
                <p14:nvPr/>
              </p14:nvContentPartPr>
              <p14:xfrm>
                <a:off x="10470811" y="6114906"/>
                <a:ext cx="92160" cy="77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EA94FE2-69FC-40B9-A722-0C5B5E219A4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452811" y="6096906"/>
                  <a:ext cx="127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D6125CB-AEE5-4A71-9993-FD90744B6870}"/>
                    </a:ext>
                  </a:extLst>
                </p14:cNvPr>
                <p14:cNvContentPartPr/>
                <p14:nvPr/>
              </p14:nvContentPartPr>
              <p14:xfrm>
                <a:off x="10492051" y="6064506"/>
                <a:ext cx="70560" cy="50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D6125CB-AEE5-4A71-9993-FD90744B687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474411" y="6046866"/>
                  <a:ext cx="106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A2D50CC-5C8D-48C5-89CF-68F16DCAEB8A}"/>
                    </a:ext>
                  </a:extLst>
                </p14:cNvPr>
                <p14:cNvContentPartPr/>
                <p14:nvPr/>
              </p14:nvContentPartPr>
              <p14:xfrm>
                <a:off x="10565131" y="6203106"/>
                <a:ext cx="2880" cy="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A2D50CC-5C8D-48C5-89CF-68F16DCAEB8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547491" y="6185466"/>
                  <a:ext cx="38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F0F49BB-B769-46A2-8234-5CB908D78842}"/>
                    </a:ext>
                  </a:extLst>
                </p14:cNvPr>
                <p14:cNvContentPartPr/>
                <p14:nvPr/>
              </p14:nvContentPartPr>
              <p14:xfrm>
                <a:off x="10335451" y="6348906"/>
                <a:ext cx="49680" cy="889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F0F49BB-B769-46A2-8234-5CB908D7884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17451" y="6330906"/>
                  <a:ext cx="85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6CE5444-6064-46E3-BB6D-BF5AC70CC90D}"/>
                    </a:ext>
                  </a:extLst>
                </p14:cNvPr>
                <p14:cNvContentPartPr/>
                <p14:nvPr/>
              </p14:nvContentPartPr>
              <p14:xfrm>
                <a:off x="10750891" y="5524506"/>
                <a:ext cx="186480" cy="217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6CE5444-6064-46E3-BB6D-BF5AC70CC90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732891" y="5506866"/>
                  <a:ext cx="2221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ABB3493-BF05-4975-A81A-E45B05F6F005}"/>
                    </a:ext>
                  </a:extLst>
                </p14:cNvPr>
                <p14:cNvContentPartPr/>
                <p14:nvPr/>
              </p14:nvContentPartPr>
              <p14:xfrm>
                <a:off x="10950331" y="5617746"/>
                <a:ext cx="40320" cy="145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ABB3493-BF05-4975-A81A-E45B05F6F00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932331" y="5600106"/>
                  <a:ext cx="75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9B7BFFB-07FB-42C2-9EB6-AE9B8B39EBBB}"/>
                    </a:ext>
                  </a:extLst>
                </p14:cNvPr>
                <p14:cNvContentPartPr/>
                <p14:nvPr/>
              </p14:nvContentPartPr>
              <p14:xfrm>
                <a:off x="11014051" y="5649786"/>
                <a:ext cx="52200" cy="79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9B7BFFB-07FB-42C2-9EB6-AE9B8B39EBB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996051" y="5632146"/>
                  <a:ext cx="87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75A5D33-55DC-4F2D-B955-1D4A9F499430}"/>
                    </a:ext>
                  </a:extLst>
                </p14:cNvPr>
                <p14:cNvContentPartPr/>
                <p14:nvPr/>
              </p14:nvContentPartPr>
              <p14:xfrm>
                <a:off x="11073811" y="5709906"/>
                <a:ext cx="33480" cy="101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75A5D33-55DC-4F2D-B955-1D4A9F49943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055811" y="5691906"/>
                  <a:ext cx="69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27BC08F-BEC6-4379-8199-361D03DEC73A}"/>
                    </a:ext>
                  </a:extLst>
                </p14:cNvPr>
                <p14:cNvContentPartPr/>
                <p14:nvPr/>
              </p14:nvContentPartPr>
              <p14:xfrm>
                <a:off x="11176051" y="5648706"/>
                <a:ext cx="29520" cy="1044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27BC08F-BEC6-4379-8199-361D03DEC73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158051" y="5631066"/>
                  <a:ext cx="65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D0C1425-538B-4B9C-9F9A-5CE22EF44587}"/>
                    </a:ext>
                  </a:extLst>
                </p14:cNvPr>
                <p14:cNvContentPartPr/>
                <p14:nvPr/>
              </p14:nvContentPartPr>
              <p14:xfrm>
                <a:off x="11243731" y="5598666"/>
                <a:ext cx="65520" cy="216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D0C1425-538B-4B9C-9F9A-5CE22EF4458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225731" y="5581026"/>
                  <a:ext cx="101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C30727E-C19E-4E12-B811-6E53586C4F7C}"/>
                    </a:ext>
                  </a:extLst>
                </p14:cNvPr>
                <p14:cNvContentPartPr/>
                <p14:nvPr/>
              </p14:nvContentPartPr>
              <p14:xfrm>
                <a:off x="11117371" y="6205626"/>
                <a:ext cx="19080" cy="130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C30727E-C19E-4E12-B811-6E53586C4F7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099731" y="6187626"/>
                  <a:ext cx="54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34FDCB8-1B07-4F02-8A85-B725A439FDD8}"/>
                    </a:ext>
                  </a:extLst>
                </p14:cNvPr>
                <p14:cNvContentPartPr/>
                <p14:nvPr/>
              </p14:nvContentPartPr>
              <p14:xfrm>
                <a:off x="11104051" y="6396426"/>
                <a:ext cx="104040" cy="78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34FDCB8-1B07-4F02-8A85-B725A439FDD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086411" y="6378786"/>
                  <a:ext cx="139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EC1F31B-6AF3-4D22-ACC7-85D94CE9263C}"/>
                    </a:ext>
                  </a:extLst>
                </p14:cNvPr>
                <p14:cNvContentPartPr/>
                <p14:nvPr/>
              </p14:nvContentPartPr>
              <p14:xfrm>
                <a:off x="11376211" y="6282666"/>
                <a:ext cx="5760" cy="77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EC1F31B-6AF3-4D22-ACC7-85D94CE9263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358211" y="6265026"/>
                  <a:ext cx="41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DDF4E1B-5C93-4158-A803-A13E537DB498}"/>
                    </a:ext>
                  </a:extLst>
                </p14:cNvPr>
                <p14:cNvContentPartPr/>
                <p14:nvPr/>
              </p14:nvContentPartPr>
              <p14:xfrm>
                <a:off x="11345971" y="6389586"/>
                <a:ext cx="79920" cy="127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DDF4E1B-5C93-4158-A803-A13E537DB49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327971" y="6371946"/>
                  <a:ext cx="115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5BA86A9-C4EE-4869-B906-38D7A271947E}"/>
                    </a:ext>
                  </a:extLst>
                </p14:cNvPr>
                <p14:cNvContentPartPr/>
                <p14:nvPr/>
              </p14:nvContentPartPr>
              <p14:xfrm>
                <a:off x="10052851" y="6120666"/>
                <a:ext cx="27000" cy="165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5BA86A9-C4EE-4869-B906-38D7A271947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34851" y="6103026"/>
                  <a:ext cx="62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7C44FDD-11FF-4FA7-AA6D-6F27799269DA}"/>
                    </a:ext>
                  </a:extLst>
                </p14:cNvPr>
                <p14:cNvContentPartPr/>
                <p14:nvPr/>
              </p14:nvContentPartPr>
              <p14:xfrm>
                <a:off x="9910651" y="6426666"/>
                <a:ext cx="11448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7C44FDD-11FF-4FA7-AA6D-6F27799269D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893011" y="6408666"/>
                  <a:ext cx="150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7523534-858E-4591-A2A0-990B803C256B}"/>
                    </a:ext>
                  </a:extLst>
                </p14:cNvPr>
                <p14:cNvContentPartPr/>
                <p14:nvPr/>
              </p14:nvContentPartPr>
              <p14:xfrm>
                <a:off x="10082011" y="6390306"/>
                <a:ext cx="29520" cy="134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7523534-858E-4591-A2A0-990B803C256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64371" y="6372666"/>
                  <a:ext cx="65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7788FCF-11B7-480F-A2E6-CC050AA54E74}"/>
                    </a:ext>
                  </a:extLst>
                </p14:cNvPr>
                <p14:cNvContentPartPr/>
                <p14:nvPr/>
              </p14:nvContentPartPr>
              <p14:xfrm>
                <a:off x="9741811" y="6197346"/>
                <a:ext cx="8640" cy="86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7788FCF-11B7-480F-A2E6-CC050AA54E7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24171" y="6179346"/>
                  <a:ext cx="44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A05DB44-8006-4834-8521-F794F937DC9E}"/>
                    </a:ext>
                  </a:extLst>
                </p14:cNvPr>
                <p14:cNvContentPartPr/>
                <p14:nvPr/>
              </p14:nvContentPartPr>
              <p14:xfrm>
                <a:off x="9596011" y="6424146"/>
                <a:ext cx="83880" cy="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A05DB44-8006-4834-8521-F794F937DC9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78371" y="6406506"/>
                  <a:ext cx="119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310B37C-F8CD-4D93-BFF1-5FFB4A050656}"/>
                    </a:ext>
                  </a:extLst>
                </p14:cNvPr>
                <p14:cNvContentPartPr/>
                <p14:nvPr/>
              </p14:nvContentPartPr>
              <p14:xfrm>
                <a:off x="9729211" y="6399306"/>
                <a:ext cx="81000" cy="88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310B37C-F8CD-4D93-BFF1-5FFB4A05065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711211" y="6381306"/>
                  <a:ext cx="116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96EFADF-470C-46A7-A9CC-B327A0795700}"/>
                    </a:ext>
                  </a:extLst>
                </p14:cNvPr>
                <p14:cNvContentPartPr/>
                <p14:nvPr/>
              </p14:nvContentPartPr>
              <p14:xfrm>
                <a:off x="9427531" y="6223626"/>
                <a:ext cx="360" cy="10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96EFADF-470C-46A7-A9CC-B327A079570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409891" y="6205626"/>
                  <a:ext cx="36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71803ED-41F6-49AE-87CB-0C4A0641EC63}"/>
                    </a:ext>
                  </a:extLst>
                </p14:cNvPr>
                <p14:cNvContentPartPr/>
                <p14:nvPr/>
              </p14:nvContentPartPr>
              <p14:xfrm>
                <a:off x="9395851" y="6205266"/>
                <a:ext cx="32400" cy="128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71803ED-41F6-49AE-87CB-0C4A0641EC6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377851" y="6187626"/>
                  <a:ext cx="68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B5D647A-70CF-4730-992C-B1D38D797012}"/>
                    </a:ext>
                  </a:extLst>
                </p14:cNvPr>
                <p14:cNvContentPartPr/>
                <p14:nvPr/>
              </p14:nvContentPartPr>
              <p14:xfrm>
                <a:off x="9274891" y="6426666"/>
                <a:ext cx="66600" cy="8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B5D647A-70CF-4730-992C-B1D38D79701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256891" y="6408666"/>
                  <a:ext cx="102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039DFDE-D42B-47D6-88CC-A92EB06BBA90}"/>
                    </a:ext>
                  </a:extLst>
                </p14:cNvPr>
                <p14:cNvContentPartPr/>
                <p14:nvPr/>
              </p14:nvContentPartPr>
              <p14:xfrm>
                <a:off x="9410251" y="6376626"/>
                <a:ext cx="64080" cy="128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039DFDE-D42B-47D6-88CC-A92EB06BBA9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392611" y="6358626"/>
                  <a:ext cx="99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B840A73-FE57-420C-B2DB-2A439D18AB0C}"/>
                    </a:ext>
                  </a:extLst>
                </p14:cNvPr>
                <p14:cNvContentPartPr/>
                <p14:nvPr/>
              </p14:nvContentPartPr>
              <p14:xfrm>
                <a:off x="10654051" y="6253506"/>
                <a:ext cx="9720" cy="2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B840A73-FE57-420C-B2DB-2A439D18AB0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636411" y="6235506"/>
                  <a:ext cx="45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B07CDF0-2696-4C1E-8729-2C0C708A268B}"/>
                    </a:ext>
                  </a:extLst>
                </p14:cNvPr>
                <p14:cNvContentPartPr/>
                <p14:nvPr/>
              </p14:nvContentPartPr>
              <p14:xfrm>
                <a:off x="10663411" y="6255666"/>
                <a:ext cx="360" cy="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B07CDF0-2696-4C1E-8729-2C0C708A268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645771" y="623802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D293C4C-6DB4-4DA9-8C48-FCA2227E6015}"/>
                    </a:ext>
                  </a:extLst>
                </p14:cNvPr>
                <p14:cNvContentPartPr/>
                <p14:nvPr/>
              </p14:nvContentPartPr>
              <p14:xfrm>
                <a:off x="10640731" y="6255666"/>
                <a:ext cx="23040" cy="208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D293C4C-6DB4-4DA9-8C48-FCA2227E601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23091" y="6238026"/>
                  <a:ext cx="586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2E53DBA-DFD5-4DAF-8F7C-308E8CD454E5}"/>
                    </a:ext>
                  </a:extLst>
                </p14:cNvPr>
                <p14:cNvContentPartPr/>
                <p14:nvPr/>
              </p14:nvContentPartPr>
              <p14:xfrm>
                <a:off x="10606531" y="6580746"/>
                <a:ext cx="110160" cy="118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2E53DBA-DFD5-4DAF-8F7C-308E8CD454E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588531" y="6563106"/>
                  <a:ext cx="145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B731060-854D-4660-92EE-3FDFE715C5CE}"/>
                    </a:ext>
                  </a:extLst>
                </p14:cNvPr>
                <p14:cNvContentPartPr/>
                <p14:nvPr/>
              </p14:nvContentPartPr>
              <p14:xfrm>
                <a:off x="10598251" y="6644106"/>
                <a:ext cx="70560" cy="16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B731060-854D-4660-92EE-3FDFE715C5C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580611" y="6626106"/>
                  <a:ext cx="106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02B87A6-56FF-4FCE-89EC-3952FAC2EB12}"/>
                    </a:ext>
                  </a:extLst>
                </p14:cNvPr>
                <p14:cNvContentPartPr/>
                <p14:nvPr/>
              </p14:nvContentPartPr>
              <p14:xfrm>
                <a:off x="10623811" y="6040746"/>
                <a:ext cx="4680" cy="232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02B87A6-56FF-4FCE-89EC-3952FAC2EB1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605811" y="6022746"/>
                  <a:ext cx="403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06BB6F6-3811-4C0B-954D-8E32D127DADA}"/>
                    </a:ext>
                  </a:extLst>
                </p14:cNvPr>
                <p14:cNvContentPartPr/>
                <p14:nvPr/>
              </p14:nvContentPartPr>
              <p14:xfrm>
                <a:off x="10273171" y="5785506"/>
                <a:ext cx="281880" cy="204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06BB6F6-3811-4C0B-954D-8E32D127DAD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255531" y="5767506"/>
                  <a:ext cx="3175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B4497DE-060E-4358-9347-5FD9D7C05979}"/>
                    </a:ext>
                  </a:extLst>
                </p14:cNvPr>
                <p14:cNvContentPartPr/>
                <p14:nvPr/>
              </p14:nvContentPartPr>
              <p14:xfrm>
                <a:off x="10210891" y="5930946"/>
                <a:ext cx="407880" cy="322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B4497DE-060E-4358-9347-5FD9D7C059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92891" y="5912946"/>
                  <a:ext cx="4435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4580AD5-89DC-4F0A-A926-E4D146758E37}"/>
                    </a:ext>
                  </a:extLst>
                </p14:cNvPr>
                <p14:cNvContentPartPr/>
                <p14:nvPr/>
              </p14:nvContentPartPr>
              <p14:xfrm>
                <a:off x="10444531" y="6153066"/>
                <a:ext cx="127800" cy="113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4580AD5-89DC-4F0A-A926-E4D146758E3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426531" y="6135066"/>
                  <a:ext cx="163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A61C383-C0FA-46C8-A8E0-2A8A331374F8}"/>
                    </a:ext>
                  </a:extLst>
                </p14:cNvPr>
                <p14:cNvContentPartPr/>
                <p14:nvPr/>
              </p14:nvContentPartPr>
              <p14:xfrm>
                <a:off x="9916051" y="6130386"/>
                <a:ext cx="247320" cy="1472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A61C383-C0FA-46C8-A8E0-2A8A331374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98411" y="6112386"/>
                  <a:ext cx="282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12EB796-980F-4634-A254-E9C46B991146}"/>
                    </a:ext>
                  </a:extLst>
                </p14:cNvPr>
                <p14:cNvContentPartPr/>
                <p14:nvPr/>
              </p14:nvContentPartPr>
              <p14:xfrm>
                <a:off x="9755491" y="6190146"/>
                <a:ext cx="170280" cy="87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12EB796-980F-4634-A254-E9C46B99114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37491" y="6172146"/>
                  <a:ext cx="205920" cy="123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44587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4657EE-9200-41FF-8382-177BCACC1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05" y="1992246"/>
            <a:ext cx="6365235" cy="3513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CEE812-FCB5-4165-A7D0-FEDAD506A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879" y="1992246"/>
            <a:ext cx="4436840" cy="3708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E181FA6B-F316-4EB7-B25F-42C469A19A60}"/>
              </a:ext>
            </a:extLst>
          </p:cNvPr>
          <p:cNvSpPr txBox="1">
            <a:spLocks/>
          </p:cNvSpPr>
          <p:nvPr/>
        </p:nvSpPr>
        <p:spPr>
          <a:xfrm>
            <a:off x="838199" y="1012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Корелација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два непрекидна обележја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1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DD12-4FC3-4C54-BEA3-AF7FDD14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Пирсонов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коефицијент корелације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CEE812-FCB5-4165-A7D0-FEDAD506A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879" y="1992246"/>
            <a:ext cx="4436840" cy="3708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/>
              <p:nvPr/>
            </p:nvSpPr>
            <p:spPr>
              <a:xfrm>
                <a:off x="953311" y="1630415"/>
                <a:ext cx="5639513" cy="5227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66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Ако би имали максималну корелацију (функционалну зависност),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sr-Cyrl-RS" dirty="0"/>
                  <a:t>или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, </a:t>
                </a:r>
                <a:r>
                  <a:rPr lang="sr-Cyrl-RS" dirty="0"/>
                  <a:t>онда би вредности обележја истог објекта биле на истим местима унутар својих група</a:t>
                </a:r>
                <a:r>
                  <a:rPr lang="en-US" dirty="0"/>
                  <a:t> </a:t>
                </a:r>
                <a:r>
                  <a:rPr lang="sr-Cyrl-RS" dirty="0"/>
                  <a:t>или на супротним, тј. разлика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sr-Cyrl-RS" dirty="0"/>
                  <a:t>би била </a:t>
                </a:r>
                <a14:m>
                  <m:oMath xmlns:m="http://schemas.openxmlformats.org/officeDocument/2006/math">
                    <m:r>
                      <a:rPr lang="sr-Cyrl-R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sr-Cyrl-RS" dirty="0"/>
                  <a:t> или </a:t>
                </a:r>
                <a14:m>
                  <m:oMath xmlns:m="http://schemas.openxmlformats.org/officeDocument/2006/math">
                    <m:r>
                      <a:rPr lang="sr-Cyrl-R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b="0" dirty="0"/>
                  <a:t> ili </a:t>
                </a:r>
                <a14:m>
                  <m:oMath xmlns:m="http://schemas.openxmlformats.org/officeDocument/2006/math">
                    <m:r>
                      <a:rPr lang="sr-Cyrl-RS" i="1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b="0" dirty="0"/>
                  <a:t>.</a:t>
                </a:r>
              </a:p>
              <a:p>
                <a:pPr marL="285750" indent="-285750">
                  <a:buClr>
                    <a:srgbClr val="FF6600"/>
                  </a:buClr>
                  <a:buFont typeface="Wingdings" panose="05000000000000000000" pitchFamily="2" charset="2"/>
                  <a:buChar char="Ø"/>
                </a:pPr>
                <a:r>
                  <a:rPr lang="sr-Cyrl-RS" b="0" dirty="0"/>
                  <a:t>Као меру повезаностиби имало смисла посматрат</a:t>
                </a:r>
                <a:r>
                  <a:rPr lang="sr-Cyrl-RS" dirty="0"/>
                  <a:t>и просечан квадрат разлике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sr-Cyrl-RS" dirty="0"/>
                  <a:t>-вредности</a:t>
                </a:r>
                <a:endParaRPr lang="en-US" dirty="0"/>
              </a:p>
              <a:p>
                <a:pPr>
                  <a:buClr>
                    <a:srgbClr val="FF66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0" dirty="0"/>
              </a:p>
              <a:p>
                <a:pPr marL="284163">
                  <a:buClr>
                    <a:srgbClr val="FF6600"/>
                  </a:buClr>
                </a:pPr>
                <a:r>
                  <a:rPr lang="sr-Cyrl-RS" dirty="0"/>
                  <a:t>Вредности овог израза </a:t>
                </a:r>
                <a14:m>
                  <m:oMath xmlns:m="http://schemas.openxmlformats.org/officeDocument/2006/math">
                    <m:r>
                      <a:rPr lang="sr-Cyrl-R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sr-Cyrl-RS" dirty="0"/>
                  <a:t>, када имамо максималну позитивну корелацију до </a:t>
                </a:r>
                <a14:m>
                  <m:oMath xmlns:m="http://schemas.openxmlformats.org/officeDocument/2006/math">
                    <m:r>
                      <a:rPr lang="sr-Cyrl-RS" b="0" i="1" smtClean="0">
                        <a:latin typeface="Cambria Math" panose="02040503050406030204" pitchFamily="18" charset="0"/>
                      </a:rPr>
                      <m:t>4 </m:t>
                    </m:r>
                  </m:oMath>
                </a14:m>
                <a:r>
                  <a:rPr lang="sr-Cyrl-RS" dirty="0"/>
                  <a:t>када имамо максималну негативну корелацију. Ова величина зато</a:t>
                </a:r>
                <a:r>
                  <a:rPr lang="en-US" dirty="0"/>
                  <a:t> </a:t>
                </a:r>
                <a:r>
                  <a:rPr lang="sr-Cyrl-RS" dirty="0"/>
                  <a:t>није згодна за тумачење.</a:t>
                </a:r>
              </a:p>
              <a:p>
                <a:pPr marL="285750" indent="-285750">
                  <a:buClr>
                    <a:srgbClr val="FF66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Као меру корелације узимамо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11" y="1630415"/>
                <a:ext cx="5639513" cy="5227585"/>
              </a:xfrm>
              <a:prstGeom prst="rect">
                <a:avLst/>
              </a:prstGeom>
              <a:blipFill>
                <a:blip r:embed="rId3"/>
                <a:stretch>
                  <a:fillRect l="-648" t="-583" r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A96D81DA-86D8-45BD-80B7-2A01814C394E}"/>
              </a:ext>
            </a:extLst>
          </p:cNvPr>
          <p:cNvGrpSpPr/>
          <p:nvPr/>
        </p:nvGrpSpPr>
        <p:grpSpPr>
          <a:xfrm>
            <a:off x="8216851" y="4296327"/>
            <a:ext cx="528120" cy="764640"/>
            <a:chOff x="8216851" y="4296327"/>
            <a:chExt cx="528120" cy="76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C3B0734-6A59-4BB9-8DBE-72955E900DC7}"/>
                    </a:ext>
                  </a:extLst>
                </p14:cNvPr>
                <p14:cNvContentPartPr/>
                <p14:nvPr/>
              </p14:nvContentPartPr>
              <p14:xfrm>
                <a:off x="8706091" y="4296327"/>
                <a:ext cx="38880" cy="764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C3B0734-6A59-4BB9-8DBE-72955E900DC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88091" y="4278687"/>
                  <a:ext cx="74520" cy="80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8A852C6-6288-4027-84A7-13B17C4E2423}"/>
                    </a:ext>
                  </a:extLst>
                </p14:cNvPr>
                <p14:cNvContentPartPr/>
                <p14:nvPr/>
              </p14:nvContentPartPr>
              <p14:xfrm>
                <a:off x="8216851" y="4300647"/>
                <a:ext cx="480960" cy="15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8A852C6-6288-4027-84A7-13B17C4E242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98851" y="4283007"/>
                  <a:ext cx="51660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708D6F-986F-480C-BA04-FEDBD0632A65}"/>
                  </a:ext>
                </a:extLst>
              </p14:cNvPr>
              <p14:cNvContentPartPr/>
              <p14:nvPr/>
            </p14:nvContentPartPr>
            <p14:xfrm>
              <a:off x="9362011" y="3829407"/>
              <a:ext cx="38520" cy="1213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708D6F-986F-480C-BA04-FEDBD0632A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44011" y="3811407"/>
                <a:ext cx="74160" cy="12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B31754-D227-48C7-B99A-EA387861108E}"/>
                  </a:ext>
                </a:extLst>
              </p14:cNvPr>
              <p14:cNvContentPartPr/>
              <p14:nvPr/>
            </p14:nvContentPartPr>
            <p14:xfrm>
              <a:off x="8192371" y="3813207"/>
              <a:ext cx="1148040" cy="33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B31754-D227-48C7-B99A-EA38786110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74371" y="3795567"/>
                <a:ext cx="1183680" cy="6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793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DD12-4FC3-4C54-BEA3-AF7FDD14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Пирсонов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коефицијент корелације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CEE812-FCB5-4165-A7D0-FEDAD506A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879" y="1992246"/>
            <a:ext cx="4436840" cy="3708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/>
              <p:nvPr/>
            </p:nvSpPr>
            <p:spPr>
              <a:xfrm>
                <a:off x="953311" y="1630415"/>
                <a:ext cx="5639513" cy="3895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Као меру корелације узимамо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sr-Cyrl-RS" b="0" dirty="0">
                  <a:solidFill>
                    <a:srgbClr val="FF0000"/>
                  </a:solidFill>
                </a:endParaRPr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sr-Cyrl-R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Када је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r-Cyrl-RS" dirty="0">
                    <a:solidFill>
                      <a:srgbClr val="00B050"/>
                    </a:solidFill>
                  </a:rPr>
                  <a:t> </a:t>
                </a:r>
                <a:r>
                  <a:rPr lang="sr-Cyrl-RS" dirty="0"/>
                  <a:t>нема линеарне повезаности.</a:t>
                </a:r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Када је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sr-Cyrl-RS" b="0" dirty="0">
                    <a:solidFill>
                      <a:srgbClr val="00B050"/>
                    </a:solidFill>
                  </a:rPr>
                  <a:t> </a:t>
                </a:r>
                <a:r>
                  <a:rPr lang="sr-Cyrl-RS" b="0" dirty="0"/>
                  <a:t>корелација је позитивна.</a:t>
                </a:r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Када је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sr-Cyrl-RS" b="0" dirty="0">
                    <a:solidFill>
                      <a:srgbClr val="00B050"/>
                    </a:solidFill>
                  </a:rPr>
                  <a:t> </a:t>
                </a:r>
                <a:r>
                  <a:rPr lang="sr-Cyrl-RS" b="0" dirty="0"/>
                  <a:t>корелација је негативна.</a:t>
                </a:r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Што је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R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sr-Cyrl-RS" dirty="0"/>
                  <a:t> веће корелација је јача.</a:t>
                </a:r>
              </a:p>
              <a:p>
                <a:pPr>
                  <a:buClr>
                    <a:srgbClr val="0070C0"/>
                  </a:buClr>
                </a:pPr>
                <a:endParaRPr lang="sr-Cyrl-RS" b="0" dirty="0"/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endParaRPr lang="sr-Cyrl-RS" b="0" dirty="0"/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endParaRPr lang="sr-Cyrl-RS" b="0" dirty="0"/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endParaRPr lang="en-US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11" y="1630415"/>
                <a:ext cx="5639513" cy="3895490"/>
              </a:xfrm>
              <a:prstGeom prst="rect">
                <a:avLst/>
              </a:prstGeom>
              <a:blipFill>
                <a:blip r:embed="rId3"/>
                <a:stretch>
                  <a:fillRect l="-648" t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74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Случајне променљиве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F98CD-AF55-42D4-86D1-B96106D0A7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819656"/>
                <a:ext cx="8458200" cy="4489704"/>
              </a:xfrm>
            </p:spPr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:r>
                  <a:rPr lang="sr-Cyrl-RS" dirty="0"/>
                  <a:t>Нумеричке карактеристике случајне променљиве:</a:t>
                </a:r>
              </a:p>
              <a:p>
                <a:pPr marL="285750" lvl="1" indent="-285750"/>
                <a:r>
                  <a:rPr lang="sr-Cyrl-RS" dirty="0"/>
                  <a:t>мера централне тенденције </a:t>
                </a:r>
              </a:p>
              <a:p>
                <a:pPr marL="742950" lvl="2" indent="-285750"/>
                <a:r>
                  <a:rPr lang="sr-Cyrl-RS" dirty="0"/>
                  <a:t>Математичко очекивање,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</m:t>
                    </m:r>
                  </m:oMath>
                </a14:m>
                <a:endParaRPr lang="sr-Cyrl-RS" b="0" dirty="0"/>
              </a:p>
              <a:p>
                <a:pPr marL="742950" lvl="2" indent="-285750"/>
                <a:r>
                  <a:rPr lang="sr-Cyrl-RS" dirty="0"/>
                  <a:t>Медијана</a:t>
                </a:r>
              </a:p>
              <a:p>
                <a:pPr marL="742950" lvl="2" indent="-285750"/>
                <a:r>
                  <a:rPr lang="sr-Cyrl-RS" dirty="0"/>
                  <a:t>Мод</a:t>
                </a:r>
              </a:p>
              <a:p>
                <a:pPr marL="285750" lvl="1" indent="-285750"/>
                <a:r>
                  <a:rPr lang="sr-Cyrl-RS" dirty="0"/>
                  <a:t>мера одступања (варирања)</a:t>
                </a:r>
              </a:p>
              <a:p>
                <a:pPr marL="742950" lvl="2" indent="-285750"/>
                <a:r>
                  <a:rPr lang="sr-Cyrl-RS" dirty="0"/>
                  <a:t>Дисперзија (варијанса) случајне променљиве,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𝐷𝑋</m:t>
                    </m:r>
                  </m:oMath>
                </a14:m>
                <a:r>
                  <a:rPr lang="sr-Cyrl-RS" dirty="0"/>
                  <a:t> </a:t>
                </a:r>
              </a:p>
              <a:p>
                <a:pPr marL="742950" lvl="2" indent="-285750"/>
                <a:r>
                  <a:rPr lang="sr-Cyrl-RS" dirty="0"/>
                  <a:t>Стандардно одступање, </a:t>
                </a:r>
                <a14:m>
                  <m:oMath xmlns:m="http://schemas.openxmlformats.org/officeDocument/2006/math">
                    <m:r>
                      <a:rPr lang="sr-Cyrl-R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285750" lvl="1" indent="-285750"/>
                <a:r>
                  <a:rPr lang="sr-Cyrl-RS" dirty="0">
                    <a:solidFill>
                      <a:srgbClr val="FF0000"/>
                    </a:solidFill>
                  </a:rPr>
                  <a:t>мера повезаности два обележја</a:t>
                </a:r>
              </a:p>
              <a:p>
                <a:pPr marL="742950" lvl="2" indent="-285750"/>
                <a:r>
                  <a:rPr lang="sr-Cyrl-RS" dirty="0">
                    <a:solidFill>
                      <a:srgbClr val="FF0000"/>
                    </a:solidFill>
                  </a:rPr>
                  <a:t>коваријанса,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Cyrl-RS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742950" lvl="2" indent="-285750"/>
                <a:r>
                  <a:rPr lang="sr-Cyrl-RS" dirty="0">
                    <a:solidFill>
                      <a:srgbClr val="FF0000"/>
                    </a:solidFill>
                  </a:rPr>
                  <a:t>коефицијент корелације,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lvl="1" indent="0">
                  <a:buNone/>
                </a:pPr>
                <a:endParaRPr lang="sr-Cyrl-R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1" indent="0">
                  <a:buNone/>
                </a:pP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F98CD-AF55-42D4-86D1-B96106D0A7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819656"/>
                <a:ext cx="8458200" cy="4489704"/>
              </a:xfrm>
              <a:blipFill>
                <a:blip r:embed="rId2"/>
                <a:stretch>
                  <a:fillRect l="-1081" t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202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DD12-4FC3-4C54-BEA3-AF7FDD14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Пирсонов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коефицијент корелације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CEE812-FCB5-4165-A7D0-FEDAD506A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879" y="1992246"/>
            <a:ext cx="4436840" cy="3708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/>
              <p:nvPr/>
            </p:nvSpPr>
            <p:spPr>
              <a:xfrm>
                <a:off x="953311" y="1630415"/>
                <a:ext cx="5639513" cy="3612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Једнакост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sr-Cyrl-RS" b="0" dirty="0"/>
              </a:p>
              <a:p>
                <a:pPr indent="284163"/>
                <a:r>
                  <a:rPr lang="sr-Cyrl-RS" dirty="0"/>
                  <a:t>је еквивалентна са</a:t>
                </a:r>
              </a:p>
              <a:p>
                <a:pPr indent="2841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У теорији вероватноће, коефицијент корелације за случајне променљиве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/>
                  <a:t> </a:t>
                </a:r>
                <a:r>
                  <a:rPr lang="sr-Cyrl-RS" b="0" dirty="0"/>
                  <a:t>и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sr-Cyrl-RS" b="0" dirty="0"/>
              </a:p>
              <a:p>
                <a:pPr indent="2841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𝐸𝑋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Cyrl-R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Cyrl-R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11" y="1630415"/>
                <a:ext cx="5639513" cy="3612014"/>
              </a:xfrm>
              <a:prstGeom prst="rect">
                <a:avLst/>
              </a:prstGeom>
              <a:blipFill>
                <a:blip r:embed="rId3"/>
                <a:stretch>
                  <a:fillRect l="-648" t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902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DD12-4FC3-4C54-BEA3-AF7FDD14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Пирсонов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коефицијент корелације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CEE812-FCB5-4165-A7D0-FEDAD506A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879" y="1992246"/>
            <a:ext cx="4436840" cy="3708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/>
              <p:nvPr/>
            </p:nvSpPr>
            <p:spPr>
              <a:xfrm>
                <a:off x="953311" y="1630415"/>
                <a:ext cx="5639513" cy="1402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Као меру корелације узимамо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11" y="1630415"/>
                <a:ext cx="5639513" cy="1402500"/>
              </a:xfrm>
              <a:prstGeom prst="rect">
                <a:avLst/>
              </a:prstGeom>
              <a:blipFill>
                <a:blip r:embed="rId3"/>
                <a:stretch>
                  <a:fillRect l="-648" t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0CE0D09-99FF-4123-8FB5-FED56BF89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123" y="2797252"/>
            <a:ext cx="5394261" cy="3801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467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DD12-4FC3-4C54-BEA3-AF7FDD14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Пирсонов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коефицијент корелације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CEE812-FCB5-4165-A7D0-FEDAD506A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879" y="1992246"/>
            <a:ext cx="4436840" cy="3708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/>
              <p:nvPr/>
            </p:nvSpPr>
            <p:spPr>
              <a:xfrm>
                <a:off x="953311" y="1630415"/>
                <a:ext cx="6252161" cy="403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>
                    <a:solidFill>
                      <a:srgbClr val="FF0000"/>
                    </a:solidFill>
                  </a:rPr>
                  <a:t>Пирсонов коефицијент корелације</a:t>
                </a:r>
              </a:p>
              <a:p>
                <a:pPr indent="2841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У теорији вероватноће, коефицијент корелације за случајне променљиве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/>
                  <a:t> </a:t>
                </a:r>
                <a:r>
                  <a:rPr lang="sr-Cyrl-RS" b="0" dirty="0"/>
                  <a:t>и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sr-Cyrl-R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𝐸𝑋𝑌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𝐸𝑋𝐸𝑌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Пирсонов коефицијент корелације</a:t>
                </a:r>
                <a:r>
                  <a:rPr lang="en-US" dirty="0"/>
                  <a:t> </a:t>
                </a:r>
                <a:r>
                  <a:rPr lang="sr-Cyrl-RS" dirty="0">
                    <a:solidFill>
                      <a:srgbClr val="FF0000"/>
                    </a:solidFill>
                  </a:rPr>
                  <a:t>можемо рачунати и директно из сирових података</a:t>
                </a:r>
              </a:p>
              <a:p>
                <a:pPr indent="2841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m:rPr>
                                                      <m:brk m:alnAt="23"/>
                                                    </m:rP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=1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p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  <m:r>
                                <a:rPr lang="sr-Cyrl-R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Cyrl-R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m:rPr>
                                                      <m:brk m:alnAt="23"/>
                                                    </m:rP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=1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p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11" y="1630415"/>
                <a:ext cx="6252161" cy="4031104"/>
              </a:xfrm>
              <a:prstGeom prst="rect">
                <a:avLst/>
              </a:prstGeom>
              <a:blipFill>
                <a:blip r:embed="rId3"/>
                <a:stretch>
                  <a:fillRect l="-585" t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75C0965-52C8-40F3-B1A2-F6870A6F2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895" y="5816476"/>
            <a:ext cx="3389971" cy="80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8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DD12-4FC3-4C54-BEA3-AF7FDD14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Пирсонов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коефицијент корелације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/>
              <p:nvPr/>
            </p:nvSpPr>
            <p:spPr>
              <a:xfrm>
                <a:off x="838200" y="1320996"/>
                <a:ext cx="10846340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>
                    <a:solidFill>
                      <a:srgbClr val="FF0000"/>
                    </a:solidFill>
                  </a:rPr>
                  <a:t>Пирсонов коефицијент корелације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nary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nary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ctrlPr>
                                                  <a:rPr lang="en-US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23"/>
                                                  </m:rPr>
                                                  <a:rPr lang="en-US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d>
                            <m:r>
                              <a:rPr lang="sr-Cyrl-R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sr-Cyrl-R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ctrlPr>
                                                  <a:rPr lang="en-US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23"/>
                                                  </m:rPr>
                                                  <a:rPr lang="en-US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d>
                          </m:e>
                        </m:rad>
                      </m:den>
                    </m:f>
                  </m:oMath>
                </a14:m>
                <a:endParaRPr lang="en-US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20996"/>
                <a:ext cx="10846340" cy="1031051"/>
              </a:xfrm>
              <a:prstGeom prst="rect">
                <a:avLst/>
              </a:prstGeom>
              <a:blipFill>
                <a:blip r:embed="rId2"/>
                <a:stretch>
                  <a:fillRect l="-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3B54051-C114-48DE-84C8-CD74FEAF3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94" y="2208803"/>
            <a:ext cx="6110868" cy="4594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F65395-E490-499B-81BE-B206C7989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810" y="2739155"/>
            <a:ext cx="39147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27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DD12-4FC3-4C54-BEA3-AF7FDD14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Пирсонов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коефицијент корелације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CEE812-FCB5-4165-A7D0-FEDAD506A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879" y="1992246"/>
            <a:ext cx="4436840" cy="3708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/>
              <p:nvPr/>
            </p:nvSpPr>
            <p:spPr>
              <a:xfrm>
                <a:off x="953311" y="1630415"/>
                <a:ext cx="6252161" cy="4308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Као меру линеарне корелације два квантитативна обележја узимамо </a:t>
                </a:r>
                <a:r>
                  <a:rPr lang="sr-Cyrl-RS" dirty="0">
                    <a:solidFill>
                      <a:srgbClr val="FF0000"/>
                    </a:solidFill>
                  </a:rPr>
                  <a:t>Пирсонов коефицијент корелације</a:t>
                </a:r>
              </a:p>
              <a:p>
                <a:pPr indent="2841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У теорији вероватноће, коефицијент корелације за случајне променљиве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/>
                  <a:t> </a:t>
                </a:r>
                <a:r>
                  <a:rPr lang="sr-Cyrl-RS" b="0" dirty="0"/>
                  <a:t>и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sr-Cyrl-R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𝐸𝑋𝑌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𝐸𝑋𝐸𝑌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Пирсонов коефицијент корелације</a:t>
                </a:r>
                <a:r>
                  <a:rPr lang="en-US" dirty="0"/>
                  <a:t> </a:t>
                </a:r>
                <a:r>
                  <a:rPr lang="sr-Cyrl-RS" dirty="0">
                    <a:solidFill>
                      <a:srgbClr val="FF0000"/>
                    </a:solidFill>
                  </a:rPr>
                  <a:t>можемо рачунати и директно из сирових података</a:t>
                </a:r>
              </a:p>
              <a:p>
                <a:pPr indent="2841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m:rPr>
                                                      <m:brk m:alnAt="23"/>
                                                    </m:rP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=1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p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  <m:r>
                                <a:rPr lang="sr-Cyrl-R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r-Cyrl-R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Cyrl-R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m:rPr>
                                                      <m:brk m:alnAt="23"/>
                                                    </m:rP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=1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p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11" y="1630415"/>
                <a:ext cx="6252161" cy="4308102"/>
              </a:xfrm>
              <a:prstGeom prst="rect">
                <a:avLst/>
              </a:prstGeom>
              <a:blipFill>
                <a:blip r:embed="rId3"/>
                <a:stretch>
                  <a:fillRect l="-585" t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75C0965-52C8-40F3-B1A2-F6870A6F2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895" y="5816476"/>
            <a:ext cx="3389971" cy="80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8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DD12-4FC3-4C54-BEA3-AF7FDD14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Пирсонов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коефицијент корелације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CEE812-FCB5-4165-A7D0-FEDAD506A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879" y="1992246"/>
            <a:ext cx="4436840" cy="3708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/>
              <p:nvPr/>
            </p:nvSpPr>
            <p:spPr>
              <a:xfrm>
                <a:off x="789560" y="1538975"/>
                <a:ext cx="6817468" cy="4490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nary>
                        <m:nary>
                          <m:naryPr>
                            <m:chr m:val="∑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nary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ctrlPr>
                                                  <a:rPr lang="en-US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23"/>
                                                  </m:rPr>
                                                  <a:rPr lang="en-US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d>
                            <m:r>
                              <a:rPr lang="sr-Cyrl-R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r-Cyrl-R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sr-Cyrl-R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ctrlPr>
                                                  <a:rPr lang="en-US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23"/>
                                                  </m:rPr>
                                                  <a:rPr lang="en-US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d>
                          </m:e>
                        </m:rad>
                      </m:den>
                    </m:f>
                  </m:oMath>
                </a14:m>
                <a:endParaRPr lang="sr-Cyrl-RS" b="0" dirty="0">
                  <a:solidFill>
                    <a:srgbClr val="FF0000"/>
                  </a:solidFill>
                </a:endParaRPr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endParaRPr lang="sr-Cyrl-RS" sz="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sr-Cyrl-RS" dirty="0"/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sr-Cyrl-R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Када је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r-Cyrl-RS" dirty="0">
                    <a:solidFill>
                      <a:srgbClr val="00B050"/>
                    </a:solidFill>
                  </a:rPr>
                  <a:t> </a:t>
                </a:r>
                <a:r>
                  <a:rPr lang="sr-Cyrl-RS" dirty="0"/>
                  <a:t>нема линеарне повезаности.</a:t>
                </a:r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Када је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sr-Cyrl-RS" b="0" dirty="0">
                    <a:solidFill>
                      <a:srgbClr val="00B050"/>
                    </a:solidFill>
                  </a:rPr>
                  <a:t> </a:t>
                </a:r>
                <a:r>
                  <a:rPr lang="sr-Cyrl-RS" b="0" dirty="0"/>
                  <a:t>корелација је позитивна.</a:t>
                </a:r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Када је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sr-Cyrl-RS" b="0" dirty="0">
                    <a:solidFill>
                      <a:srgbClr val="00B050"/>
                    </a:solidFill>
                  </a:rPr>
                  <a:t> </a:t>
                </a:r>
                <a:r>
                  <a:rPr lang="sr-Cyrl-RS" b="0" dirty="0"/>
                  <a:t>корелација је негативна.</a:t>
                </a:r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Што је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R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sr-Cyrl-RS" dirty="0"/>
                  <a:t> веће корелација је јача. Постоји више класификација.</a:t>
                </a:r>
                <a:endParaRPr lang="en-US" dirty="0"/>
              </a:p>
              <a:p>
                <a:pPr marL="742950" lvl="1" indent="-285750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&lt;0,2</m:t>
                    </m:r>
                  </m:oMath>
                </a14:m>
                <a:r>
                  <a:rPr lang="en-US" dirty="0"/>
                  <a:t> </a:t>
                </a:r>
                <a:r>
                  <a:rPr lang="sr-Cyrl-RS" dirty="0"/>
                  <a:t>веома слаба,</a:t>
                </a:r>
              </a:p>
              <a:p>
                <a:pPr marL="742950" lvl="1" indent="-285750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sr-Cyrl-RS" b="0" i="1" smtClean="0">
                        <a:latin typeface="Cambria Math" panose="02040503050406030204" pitchFamily="18" charset="0"/>
                      </a:rPr>
                      <m:t>0,2</m:t>
                    </m:r>
                    <m:r>
                      <a:rPr lang="sr-Cyrl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&lt;0,</m:t>
                    </m:r>
                    <m:r>
                      <a:rPr lang="sr-Cyrl-R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  <a:r>
                  <a:rPr lang="sr-Cyrl-RS" dirty="0"/>
                  <a:t>слаба</a:t>
                </a:r>
              </a:p>
              <a:p>
                <a:pPr marL="742950" lvl="1" indent="-285750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sr-Cyrl-RS" b="0" i="1" smtClean="0">
                        <a:latin typeface="Cambria Math" panose="02040503050406030204" pitchFamily="18" charset="0"/>
                      </a:rPr>
                      <m:t>0,4</m:t>
                    </m:r>
                    <m:r>
                      <a:rPr lang="sr-Cyrl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&lt;0,</m:t>
                    </m:r>
                    <m:r>
                      <a:rPr lang="sr-Cyrl-R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  <a:r>
                  <a:rPr lang="sr-Cyrl-RS" dirty="0"/>
                  <a:t>средњег интезитета</a:t>
                </a:r>
              </a:p>
              <a:p>
                <a:pPr marL="742950" lvl="1" indent="-285750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sr-Cyrl-RS" b="0" i="1" smtClean="0">
                        <a:latin typeface="Cambria Math" panose="02040503050406030204" pitchFamily="18" charset="0"/>
                      </a:rPr>
                      <m:t>0,6</m:t>
                    </m:r>
                    <m:r>
                      <a:rPr lang="sr-Cyrl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&lt;0,</m:t>
                    </m:r>
                    <m:r>
                      <a:rPr lang="sr-Cyrl-R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</a:t>
                </a:r>
                <a:r>
                  <a:rPr lang="sr-Cyrl-RS" dirty="0"/>
                  <a:t>јака</a:t>
                </a:r>
              </a:p>
              <a:p>
                <a:pPr marL="742950" lvl="1" indent="-285750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lang="sr-Cyrl-R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</a:t>
                </a:r>
                <a:r>
                  <a:rPr lang="sr-Cyrl-RS" dirty="0"/>
                  <a:t>веома јака</a:t>
                </a:r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Осетљив је на нетипичне тачке.</a:t>
                </a:r>
              </a:p>
              <a:p>
                <a:pPr marL="742950" lvl="1" indent="-285750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60" y="1538975"/>
                <a:ext cx="6817468" cy="4490332"/>
              </a:xfrm>
              <a:prstGeom prst="rect">
                <a:avLst/>
              </a:prstGeom>
              <a:blipFill>
                <a:blip r:embed="rId3"/>
                <a:stretch>
                  <a:fillRect l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D02FEC9-570D-4DB7-9381-47F0AD0C5078}"/>
              </a:ext>
            </a:extLst>
          </p:cNvPr>
          <p:cNvGrpSpPr/>
          <p:nvPr/>
        </p:nvGrpSpPr>
        <p:grpSpPr>
          <a:xfrm>
            <a:off x="8769091" y="2283426"/>
            <a:ext cx="106200" cy="103320"/>
            <a:chOff x="8769091" y="2283426"/>
            <a:chExt cx="106200" cy="10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F66E4A4-0512-4B55-A0E1-6C495BE02831}"/>
                    </a:ext>
                  </a:extLst>
                </p14:cNvPr>
                <p14:cNvContentPartPr/>
                <p14:nvPr/>
              </p14:nvContentPartPr>
              <p14:xfrm>
                <a:off x="8779531" y="2311866"/>
                <a:ext cx="63720" cy="48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F66E4A4-0512-4B55-A0E1-6C495BE0283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61891" y="2294226"/>
                  <a:ext cx="99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E015861-6526-424A-811B-364BE18D4A89}"/>
                    </a:ext>
                  </a:extLst>
                </p14:cNvPr>
                <p14:cNvContentPartPr/>
                <p14:nvPr/>
              </p14:nvContentPartPr>
              <p14:xfrm>
                <a:off x="8769091" y="2285226"/>
                <a:ext cx="98640" cy="101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E015861-6526-424A-811B-364BE18D4A8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51091" y="2267226"/>
                  <a:ext cx="134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31EB5EC-1CC3-4155-90CF-9789EF176949}"/>
                    </a:ext>
                  </a:extLst>
                </p14:cNvPr>
                <p14:cNvContentPartPr/>
                <p14:nvPr/>
              </p14:nvContentPartPr>
              <p14:xfrm>
                <a:off x="8775931" y="2283426"/>
                <a:ext cx="99360" cy="85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31EB5EC-1CC3-4155-90CF-9789EF17694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58291" y="2265426"/>
                  <a:ext cx="135000" cy="12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66517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DD12-4FC3-4C54-BEA3-AF7FDD14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Пирсонов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коефицијент корелације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CEE812-FCB5-4165-A7D0-FEDAD506A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879" y="1992246"/>
            <a:ext cx="4436840" cy="3708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/>
              <p:nvPr/>
            </p:nvSpPr>
            <p:spPr>
              <a:xfrm>
                <a:off x="838200" y="1538975"/>
                <a:ext cx="6647689" cy="278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Као меру линеарне корелације два квантитативна обележја узимамо </a:t>
                </a:r>
                <a:r>
                  <a:rPr lang="sr-Cyrl-RS" dirty="0">
                    <a:solidFill>
                      <a:schemeClr val="tx1"/>
                    </a:solidFill>
                  </a:rPr>
                  <a:t>Пирсонов коефицијент корелације</a:t>
                </a:r>
              </a:p>
              <a:p>
                <a:pPr indent="284163"/>
                <a:endParaRPr lang="sr-Cyrl-R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indent="2841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m:rPr>
                                                      <m:brk m:alnAt="23"/>
                                                    </m:r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=1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p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  <m:r>
                                <a:rPr lang="sr-Cyrl-R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r-Cyrl-R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Cyrl-R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m:rPr>
                                                      <m:brk m:alnAt="23"/>
                                                    </m:r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=1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p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sr-Cyrl-RS" b="0" dirty="0">
                  <a:solidFill>
                    <a:srgbClr val="FF0000"/>
                  </a:solidFill>
                </a:endParaRPr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endParaRPr lang="sr-Cyrl-RS" sz="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>
                    <a:solidFill>
                      <a:srgbClr val="FF0000"/>
                    </a:solidFill>
                  </a:rPr>
                  <a:t>Коефицијент детерминације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sr-Cyrl-R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sr-Cyrl-RS" dirty="0"/>
                  <a:t>описује који део промене једног обележја се може описати променом другог, обично се изражава у процентима</a:t>
                </a:r>
                <a:r>
                  <a:rPr lang="en-US" dirty="0"/>
                  <a:t> </a:t>
                </a:r>
                <a:endParaRPr lang="sr-Cyrl-R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38975"/>
                <a:ext cx="6647689" cy="2789738"/>
              </a:xfrm>
              <a:prstGeom prst="rect">
                <a:avLst/>
              </a:prstGeom>
              <a:blipFill>
                <a:blip r:embed="rId3"/>
                <a:stretch>
                  <a:fillRect l="-642" t="-1092" r="-367" b="-2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477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DD12-4FC3-4C54-BEA3-AF7FDD14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Пирсонов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коефицијент корелације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DCBEDD-6919-4682-B751-8113E860B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070"/>
            <a:ext cx="12192000" cy="390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91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1CDAC-0E00-4135-8DD8-008BE1C12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459" y="1876345"/>
            <a:ext cx="7344383" cy="49816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18DEDB-35D5-45F6-A807-67D207011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Пирсонов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коефицијент корелације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26D39F-A5FD-4256-9EC3-FF4F9313C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0473"/>
            <a:ext cx="12192000" cy="1026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9F502F-D3C9-4626-B106-A725145AC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808" y="2847848"/>
            <a:ext cx="1873405" cy="8697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E4CC8-DD15-4596-B101-230661E6E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808" y="3815164"/>
            <a:ext cx="3033132" cy="9367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4D6284-CE74-42B7-8A25-1F4B187A4D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8352" y="4751866"/>
            <a:ext cx="2810107" cy="19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19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1CDAC-0E00-4135-8DD8-008BE1C12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459" y="1876345"/>
            <a:ext cx="7344383" cy="49816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18DEDB-35D5-45F6-A807-67D207011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Пирсонов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коефицијент корелације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26D39F-A5FD-4256-9EC3-FF4F9313C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0473"/>
            <a:ext cx="12192000" cy="1026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81D575-B586-422C-8EB3-6950B0734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15041"/>
            <a:ext cx="6212494" cy="390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Мере повезаности две случајне променљиве</a:t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F98CD-AF55-42D4-86D1-B96106D0A7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819656"/>
                <a:ext cx="9555480" cy="4489704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Ако су случајне променљиве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400" dirty="0"/>
                  <a:t> 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r-Cyrl-RS" sz="2400" dirty="0"/>
                  <a:t> независн</a:t>
                </a:r>
                <a:r>
                  <a:rPr lang="en-US" sz="2400" dirty="0"/>
                  <a:t>e</a:t>
                </a:r>
                <a:r>
                  <a:rPr lang="sr-Cyrl-R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sr-Cyrl-RS" sz="2400" dirty="0"/>
                  <a:t>онда важи једнакост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𝐸𝑋𝑌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𝐸𝑌</m:t>
                      </m:r>
                      <m:r>
                        <a:rPr lang="sr-Cyrl-R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sr-Cyrl-R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1" indent="0">
                  <a:buNone/>
                </a:pP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Ако су случајне променљиве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400" dirty="0"/>
                  <a:t> 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r-Cyrl-RS" sz="2400" dirty="0"/>
                  <a:t> независн</a:t>
                </a:r>
                <a:r>
                  <a:rPr lang="en-US" sz="2400" dirty="0"/>
                  <a:t>e, </a:t>
                </a:r>
                <a:r>
                  <a:rPr lang="sr-Cyrl-RS" sz="2400" dirty="0"/>
                  <a:t>онда су неповезане и важи једнакост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𝐸𝑋𝑌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sz="2400" dirty="0"/>
              </a:p>
              <a:p>
                <a:pPr marL="0" lvl="1" indent="0">
                  <a:buNone/>
                </a:pP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F98CD-AF55-42D4-86D1-B96106D0A7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819656"/>
                <a:ext cx="9555480" cy="4489704"/>
              </a:xfrm>
              <a:blipFill>
                <a:blip r:embed="rId2"/>
                <a:stretch>
                  <a:fillRect l="-829" t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736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1CDAC-0E00-4135-8DD8-008BE1C12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459" y="1876345"/>
            <a:ext cx="7344383" cy="49816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18DEDB-35D5-45F6-A807-67D207011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Пирсонов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коефицијент корелације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D5B44-BD80-43E6-B094-269AC8AB4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641" y="1409106"/>
            <a:ext cx="3444139" cy="50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36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DD12-4FC3-4C54-BEA3-AF7FDD14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Тест значајности за Пирсонов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коефицијент корелације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/>
              <p:nvPr/>
            </p:nvSpPr>
            <p:spPr>
              <a:xfrm>
                <a:off x="907591" y="2142479"/>
                <a:ext cx="88947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На основу података увек можемо израчунати </a:t>
                </a:r>
                <a:r>
                  <a:rPr lang="sr-Cyrl-RS" sz="2400" dirty="0">
                    <a:solidFill>
                      <a:schemeClr val="tx1"/>
                    </a:solidFill>
                  </a:rPr>
                  <a:t>Пирсонов коефицијент корелације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r-Cyrl-RS" sz="2400" dirty="0"/>
                  <a:t>, али се поставља питање да ли се он статистички значајно разликује од </a:t>
                </a:r>
                <a14:m>
                  <m:oMath xmlns:m="http://schemas.openxmlformats.org/officeDocument/2006/math">
                    <m:r>
                      <a:rPr lang="sr-Cyrl-RS" sz="2400" b="0" i="1" smtClean="0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91" y="2142479"/>
                <a:ext cx="8894777" cy="1200329"/>
              </a:xfrm>
              <a:prstGeom prst="rect">
                <a:avLst/>
              </a:prstGeom>
              <a:blipFill>
                <a:blip r:embed="rId2"/>
                <a:stretch>
                  <a:fillRect l="-96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326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4DD12-4FC3-4C54-BEA3-AF7FDD1485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4DD12-4FC3-4C54-BEA3-AF7FDD1485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/>
              <p:nvPr/>
            </p:nvSpPr>
            <p:spPr>
              <a:xfrm>
                <a:off x="838200" y="1321395"/>
                <a:ext cx="11238689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Претпоставке теста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r-Cyrl-RS" sz="2000" dirty="0"/>
                  <a:t>параметарски тест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r-Cyrl-RS" sz="2000" dirty="0"/>
                  <a:t>оба квантитативна обележја</a:t>
                </a:r>
                <a:r>
                  <a:rPr lang="en-US" sz="2000" dirty="0"/>
                  <a:t> </a:t>
                </a:r>
                <a:r>
                  <a:rPr lang="sr-Cyrl-RS" sz="2000" dirty="0"/>
                  <a:t>имају нормалну расподелу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r-Cyrl-RS" sz="2000" b="0" dirty="0"/>
                  <a:t>график растурања</a:t>
                </a:r>
                <a:r>
                  <a:rPr lang="en-US" sz="2000" b="0" dirty="0"/>
                  <a:t> </a:t>
                </a:r>
                <a:r>
                  <a:rPr lang="sr-Cyrl-RS" sz="2000" b="0" dirty="0"/>
                  <a:t>указује на линеарну повезаност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j</a:t>
                </a:r>
                <a:r>
                  <a:rPr lang="sr-Cyrl-RS" sz="2000" dirty="0"/>
                  <a:t>еднаке дисперзије обележја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</a:t>
                </a:r>
                <a:r>
                  <a:rPr lang="sr-Cyrl-RS" sz="2000" dirty="0"/>
                  <a:t>за различите вредности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dirty="0"/>
                  <a:t>график</a:t>
                </a:r>
                <a:r>
                  <a:rPr lang="en-US" sz="2000" b="0" dirty="0"/>
                  <a:t>)</a:t>
                </a:r>
                <a:endParaRPr lang="sr-Cyrl-RS" sz="20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21395"/>
                <a:ext cx="11238689" cy="1631216"/>
              </a:xfrm>
              <a:prstGeom prst="rect">
                <a:avLst/>
              </a:prstGeom>
              <a:blipFill>
                <a:blip r:embed="rId3"/>
                <a:stretch>
                  <a:fillRect l="-488" t="-2247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592F40-B1EC-4315-9974-123FEA8F9A3A}"/>
                  </a:ext>
                </a:extLst>
              </p14:cNvPr>
              <p14:cNvContentPartPr/>
              <p14:nvPr/>
            </p14:nvContentPartPr>
            <p14:xfrm>
              <a:off x="1637491" y="2290986"/>
              <a:ext cx="6161760" cy="89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592F40-B1EC-4315-9974-123FEA8F9A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9491" y="2272986"/>
                <a:ext cx="61974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318E870-738B-4955-A3AE-384264B93F2C}"/>
                  </a:ext>
                </a:extLst>
              </p14:cNvPr>
              <p14:cNvContentPartPr/>
              <p14:nvPr/>
            </p14:nvContentPartPr>
            <p14:xfrm>
              <a:off x="4761571" y="2542626"/>
              <a:ext cx="2413440" cy="72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318E870-738B-4955-A3AE-384264B93F2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43931" y="2524626"/>
                <a:ext cx="2449080" cy="10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5545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4DD12-4FC3-4C54-BEA3-AF7FDD1485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4DD12-4FC3-4C54-BEA3-AF7FDD1485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/>
              <p:nvPr/>
            </p:nvSpPr>
            <p:spPr>
              <a:xfrm>
                <a:off x="838201" y="1321395"/>
                <a:ext cx="7345680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Хипотезе теста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нулта хипотеза је увек проста</a:t>
                </a:r>
                <a:r>
                  <a:rPr lang="en-US" sz="2000" b="0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r-Cyrl-RS" sz="2000" b="0" dirty="0"/>
                  <a:t>Три могуће алтернативне хипотезе </a:t>
                </a:r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двострана критична област</a:t>
                </a:r>
                <a:r>
                  <a:rPr lang="en-US" sz="2000" b="0" dirty="0"/>
                  <a:t>)</a:t>
                </a:r>
                <a:endParaRPr lang="sr-Cyrl-RS" sz="2000" b="0" dirty="0"/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једнострана критична област</a:t>
                </a:r>
                <a:r>
                  <a:rPr lang="en-US" sz="2000" b="0" dirty="0"/>
                  <a:t>)</a:t>
                </a:r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једнострана критична област</a:t>
                </a:r>
                <a:r>
                  <a:rPr lang="en-US" sz="2000" b="0" dirty="0"/>
                  <a:t>)</a:t>
                </a:r>
                <a:endParaRPr lang="sr-Cyrl-RS" sz="2000" b="0" dirty="0"/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:endParaRPr lang="sr-Cyrl-RS" sz="800" dirty="0"/>
              </a:p>
              <a:p>
                <a:pPr lvl="1"/>
                <a:endParaRPr lang="en-US" sz="20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321395"/>
                <a:ext cx="7345680" cy="2369880"/>
              </a:xfrm>
              <a:prstGeom prst="rect">
                <a:avLst/>
              </a:prstGeom>
              <a:blipFill>
                <a:blip r:embed="rId3"/>
                <a:stretch>
                  <a:fillRect l="-747" t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237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4DD12-4FC3-4C54-BEA3-AF7FDD1485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4DD12-4FC3-4C54-BEA3-AF7FDD1485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/>
              <p:nvPr/>
            </p:nvSpPr>
            <p:spPr>
              <a:xfrm>
                <a:off x="838201" y="1321395"/>
                <a:ext cx="7345680" cy="3226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Хипотезе теста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нулта хипотеза је увек проста</a:t>
                </a:r>
                <a:r>
                  <a:rPr lang="en-US" sz="2000" b="0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r-Cyrl-RS" sz="2000" b="0" dirty="0"/>
                  <a:t>Три могуће алтернативне хипотезе </a:t>
                </a:r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двострана критична област</a:t>
                </a:r>
                <a:r>
                  <a:rPr lang="en-US" sz="2000" b="0" dirty="0"/>
                  <a:t>)</a:t>
                </a:r>
                <a:endParaRPr lang="sr-Cyrl-RS" sz="2000" b="0" dirty="0"/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једнострана критична област</a:t>
                </a:r>
                <a:r>
                  <a:rPr lang="en-US" sz="2000" b="0" dirty="0"/>
                  <a:t>)</a:t>
                </a:r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једнострана критична област</a:t>
                </a:r>
                <a:r>
                  <a:rPr lang="en-US" sz="2000" b="0" dirty="0"/>
                  <a:t>)</a:t>
                </a:r>
                <a:endParaRPr lang="sr-Cyrl-RS" sz="2000" b="0" dirty="0"/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:endParaRPr lang="sr-Cyrl-RS" sz="8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Теста статистика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rad>
                  </m:oMath>
                </a14:m>
                <a:r>
                  <a:rPr lang="en-US" sz="2000" b="0" dirty="0"/>
                  <a:t> </a:t>
                </a:r>
                <a:endParaRPr lang="sr-Cyrl-RS" sz="20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sr-Cyrl-RS" sz="2000" dirty="0"/>
                  <a:t>има студентову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Cyrl-RS" sz="2000" dirty="0"/>
                  <a:t> расподелу са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r>
                  <a:rPr lang="sr-Cyrl-RS" sz="2000" dirty="0"/>
                  <a:t>степена слободе</a:t>
                </a:r>
                <a:endParaRPr lang="sr-Cyrl-RS" sz="2000" b="0" dirty="0"/>
              </a:p>
              <a:p>
                <a:pPr lvl="1"/>
                <a:endParaRPr lang="sr-Cyrl-RS" sz="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321395"/>
                <a:ext cx="7345680" cy="3226076"/>
              </a:xfrm>
              <a:prstGeom prst="rect">
                <a:avLst/>
              </a:prstGeom>
              <a:blipFill>
                <a:blip r:embed="rId3"/>
                <a:stretch>
                  <a:fillRect l="-747" t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588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4DD12-4FC3-4C54-BEA3-AF7FDD1485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4DD12-4FC3-4C54-BEA3-AF7FDD1485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/>
              <p:nvPr/>
            </p:nvSpPr>
            <p:spPr>
              <a:xfrm>
                <a:off x="838201" y="1321395"/>
                <a:ext cx="7345680" cy="4791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Хипотезе теста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нулта хипотеза је увек проста</a:t>
                </a:r>
                <a:r>
                  <a:rPr lang="en-US" sz="2000" b="0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r-Cyrl-RS" sz="2000" b="0" dirty="0"/>
                  <a:t>Три могуће алтернативне хипотезе </a:t>
                </a:r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двострана критична област</a:t>
                </a:r>
                <a:r>
                  <a:rPr lang="en-US" sz="2000" b="0" dirty="0"/>
                  <a:t>)</a:t>
                </a:r>
                <a:endParaRPr lang="sr-Cyrl-RS" sz="2000" b="0" dirty="0"/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једнострана критична област</a:t>
                </a:r>
                <a:r>
                  <a:rPr lang="en-US" sz="2000" b="0" dirty="0"/>
                  <a:t>)</a:t>
                </a:r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једнострана критична област</a:t>
                </a:r>
                <a:r>
                  <a:rPr lang="en-US" sz="2000" b="0" dirty="0"/>
                  <a:t>)</a:t>
                </a:r>
                <a:endParaRPr lang="sr-Cyrl-RS" sz="2000" b="0" dirty="0"/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:endParaRPr lang="sr-Cyrl-RS" sz="8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Теста статистика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rad>
                  </m:oMath>
                </a14:m>
                <a:r>
                  <a:rPr lang="en-US" sz="2000" b="0" dirty="0"/>
                  <a:t> </a:t>
                </a:r>
                <a:endParaRPr lang="sr-Cyrl-RS" sz="20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sr-Cyrl-RS" sz="2000" dirty="0"/>
                  <a:t>има студентову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Cyrl-RS" sz="2000" dirty="0"/>
                  <a:t> расподелу са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r>
                  <a:rPr lang="sr-Cyrl-RS" sz="2000" dirty="0"/>
                  <a:t>степена слободе</a:t>
                </a:r>
                <a:endParaRPr lang="sr-Cyrl-RS" sz="20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sr-Cyrl-RS" sz="8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Критична област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=(−∞,−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−2, 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+∞)</m:t>
                    </m:r>
                  </m:oMath>
                </a14:m>
                <a:r>
                  <a:rPr lang="en-US" sz="2000" b="0" dirty="0"/>
                  <a:t> </a:t>
                </a:r>
                <a:r>
                  <a:rPr lang="sr-Cyrl-RS" sz="2000" b="0" dirty="0"/>
                  <a:t>када 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−2, 2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+∞)</m:t>
                    </m:r>
                  </m:oMath>
                </a14:m>
                <a:r>
                  <a:rPr lang="en-US" sz="2000" b="0" dirty="0"/>
                  <a:t> </a:t>
                </a:r>
                <a:r>
                  <a:rPr lang="sr-Cyrl-RS" sz="2000" b="0" dirty="0"/>
                  <a:t>када 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endParaRPr lang="sr-Cyrl-RS" sz="20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=(−∞,−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−2, </m:t>
                        </m:r>
                        <m:r>
                          <a:rPr lang="sr-Cyrl-R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/>
                  <a:t> </a:t>
                </a:r>
                <a:r>
                  <a:rPr lang="sr-Cyrl-RS" sz="2000" b="0" dirty="0"/>
                  <a:t>када 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endParaRPr lang="en-US" sz="20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321395"/>
                <a:ext cx="7345680" cy="4791761"/>
              </a:xfrm>
              <a:prstGeom prst="rect">
                <a:avLst/>
              </a:prstGeom>
              <a:blipFill>
                <a:blip r:embed="rId3"/>
                <a:stretch>
                  <a:fillRect l="-747" t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278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4DD12-4FC3-4C54-BEA3-AF7FDD1485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8423"/>
                <a:ext cx="10515600" cy="1325563"/>
              </a:xfrm>
            </p:spPr>
            <p:txBody>
              <a:bodyPr/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4DD12-4FC3-4C54-BEA3-AF7FDD1485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8423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/>
              <p:nvPr/>
            </p:nvSpPr>
            <p:spPr>
              <a:xfrm>
                <a:off x="838200" y="1156242"/>
                <a:ext cx="11204448" cy="5236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Хипотезе теста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нулта хипотеза је увек проста</a:t>
                </a:r>
                <a:r>
                  <a:rPr lang="en-US" sz="2000" b="0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r-Cyrl-RS" sz="2000" b="0" dirty="0"/>
                  <a:t>Три могуће алтернативне хипотезе </a:t>
                </a:r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двострана критична област</a:t>
                </a:r>
                <a:r>
                  <a:rPr lang="en-US" sz="2000" b="0" dirty="0"/>
                  <a:t>)</a:t>
                </a:r>
                <a:endParaRPr lang="sr-Cyrl-RS" sz="2000" b="0" dirty="0"/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једнострана критична област</a:t>
                </a:r>
                <a:r>
                  <a:rPr lang="en-US" sz="2000" b="0" dirty="0"/>
                  <a:t>)</a:t>
                </a:r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једнострана критична област</a:t>
                </a:r>
                <a:r>
                  <a:rPr lang="en-US" sz="2000" b="0" dirty="0"/>
                  <a:t>)</a:t>
                </a:r>
                <a:endParaRPr lang="sr-Cyrl-RS" sz="2000" b="0" dirty="0"/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:endParaRPr lang="sr-Cyrl-RS" sz="8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Теста статистика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rad>
                  </m:oMath>
                </a14:m>
                <a:r>
                  <a:rPr lang="en-US" sz="2000" b="0" dirty="0"/>
                  <a:t> </a:t>
                </a:r>
                <a:endParaRPr lang="sr-Cyrl-RS" sz="20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sr-Cyrl-RS" sz="8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Критична област величине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sr-Cyrl-RS" sz="2000" dirty="0">
                    <a:solidFill>
                      <a:srgbClr val="FF0000"/>
                    </a:solidFill>
                  </a:rPr>
                  <a:t>, где је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sr-Cyrl-RS" sz="2000" dirty="0">
                    <a:solidFill>
                      <a:srgbClr val="FF0000"/>
                    </a:solidFill>
                  </a:rPr>
                  <a:t> ниво значајности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=(−∞,−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−2, 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+∞)</m:t>
                    </m:r>
                  </m:oMath>
                </a14:m>
                <a:r>
                  <a:rPr lang="en-US" sz="2000" b="0" dirty="0"/>
                  <a:t> </a:t>
                </a:r>
                <a:r>
                  <a:rPr lang="sr-Cyrl-RS" sz="2000" b="0" dirty="0"/>
                  <a:t>када 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−2, 2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+∞)</m:t>
                    </m:r>
                  </m:oMath>
                </a14:m>
                <a:r>
                  <a:rPr lang="en-US" sz="2000" b="0" dirty="0"/>
                  <a:t> </a:t>
                </a:r>
                <a:r>
                  <a:rPr lang="sr-Cyrl-RS" sz="2000" b="0" dirty="0"/>
                  <a:t>када 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endParaRPr lang="sr-Cyrl-RS" sz="20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=(−∞,−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−2, </m:t>
                        </m:r>
                        <m:r>
                          <a:rPr lang="sr-Cyrl-R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/>
                  <a:t> </a:t>
                </a:r>
                <a:r>
                  <a:rPr lang="sr-Cyrl-RS" sz="2000" b="0" dirty="0"/>
                  <a:t>када 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endParaRPr lang="sr-Cyrl-RS" sz="20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sr-Cyrl-RS" sz="800" b="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Правило теста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r-Cyrl-RS" sz="2000" dirty="0"/>
                  <a:t>Ако је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sr-Cyrl-RS" sz="2000" b="0" dirty="0"/>
                  <a:t>, онда одбацујемо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Cyrl-RS" sz="2000" b="0" dirty="0"/>
                  <a:t> а прихватамо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Cyrl-RS" sz="2000" b="0" dirty="0"/>
                  <a:t>, тј. да постоји стат. значајна корелација.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r-Cyrl-RS" sz="2000" dirty="0"/>
                  <a:t>Ако је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sr-Cyrl-RS" sz="2000" b="0" dirty="0"/>
                  <a:t>, онда прихватамо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Cyrl-RS" sz="2000" b="0" dirty="0"/>
                  <a:t>, тј. не постоји стат. значајна корелација.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56242"/>
                <a:ext cx="11204448" cy="5236049"/>
              </a:xfrm>
              <a:prstGeom prst="rect">
                <a:avLst/>
              </a:prstGeom>
              <a:blipFill>
                <a:blip r:embed="rId3"/>
                <a:stretch>
                  <a:fillRect l="-490" t="-698" b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761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B54051-C114-48DE-84C8-CD74FEAF3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85029"/>
            <a:ext cx="6110868" cy="4594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F65395-E490-499B-81BE-B206C7989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393" y="1396130"/>
            <a:ext cx="3914775" cy="268605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E146842-9E1C-4115-BB2D-F963F9637752}"/>
              </a:ext>
            </a:extLst>
          </p:cNvPr>
          <p:cNvGrpSpPr/>
          <p:nvPr/>
        </p:nvGrpSpPr>
        <p:grpSpPr>
          <a:xfrm>
            <a:off x="7337030" y="4199844"/>
            <a:ext cx="860400" cy="756720"/>
            <a:chOff x="7337030" y="4199844"/>
            <a:chExt cx="860400" cy="75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19FF9DF-556F-4E80-B430-1D3DB6701FA7}"/>
                    </a:ext>
                  </a:extLst>
                </p14:cNvPr>
                <p14:cNvContentPartPr/>
                <p14:nvPr/>
              </p14:nvContentPartPr>
              <p14:xfrm>
                <a:off x="7391030" y="4199844"/>
                <a:ext cx="23760" cy="265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19FF9DF-556F-4E80-B430-1D3DB6701FA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73030" y="4182204"/>
                  <a:ext cx="594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BB711EA-F948-4460-A71C-C799AA21535B}"/>
                    </a:ext>
                  </a:extLst>
                </p14:cNvPr>
                <p14:cNvContentPartPr/>
                <p14:nvPr/>
              </p14:nvContentPartPr>
              <p14:xfrm>
                <a:off x="7457270" y="4248444"/>
                <a:ext cx="14400" cy="266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BB711EA-F948-4460-A71C-C799AA21535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39630" y="4230804"/>
                  <a:ext cx="500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430FD2E-F379-42D3-8BA4-9F11FDBDCBCC}"/>
                    </a:ext>
                  </a:extLst>
                </p14:cNvPr>
                <p14:cNvContentPartPr/>
                <p14:nvPr/>
              </p14:nvContentPartPr>
              <p14:xfrm>
                <a:off x="7405790" y="4371924"/>
                <a:ext cx="80280" cy="6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430FD2E-F379-42D3-8BA4-9F11FDBDCBC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87790" y="4353924"/>
                  <a:ext cx="115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A878D9F-4B27-49E3-A7C4-A1A95E1032D8}"/>
                    </a:ext>
                  </a:extLst>
                </p14:cNvPr>
                <p14:cNvContentPartPr/>
                <p14:nvPr/>
              </p14:nvContentPartPr>
              <p14:xfrm>
                <a:off x="7519910" y="4416564"/>
                <a:ext cx="78120" cy="79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A878D9F-4B27-49E3-A7C4-A1A95E1032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02270" y="4398924"/>
                  <a:ext cx="113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C1BC268-D80C-4D20-BCC0-D2CD81CB668D}"/>
                    </a:ext>
                  </a:extLst>
                </p14:cNvPr>
                <p14:cNvContentPartPr/>
                <p14:nvPr/>
              </p14:nvContentPartPr>
              <p14:xfrm>
                <a:off x="7673270" y="4250964"/>
                <a:ext cx="45000" cy="231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C1BC268-D80C-4D20-BCC0-D2CD81CB66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55270" y="4232964"/>
                  <a:ext cx="80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BE141C-3DA7-4E03-ACE2-E53B51358B2B}"/>
                    </a:ext>
                  </a:extLst>
                </p14:cNvPr>
                <p14:cNvContentPartPr/>
                <p14:nvPr/>
              </p14:nvContentPartPr>
              <p14:xfrm>
                <a:off x="7758230" y="4285164"/>
                <a:ext cx="97560" cy="154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BE141C-3DA7-4E03-ACE2-E53B51358B2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40590" y="4267164"/>
                  <a:ext cx="133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9FE04E0-2637-4CA3-A63F-2ECEFE30542D}"/>
                    </a:ext>
                  </a:extLst>
                </p14:cNvPr>
                <p14:cNvContentPartPr/>
                <p14:nvPr/>
              </p14:nvContentPartPr>
              <p14:xfrm>
                <a:off x="7837070" y="4374804"/>
                <a:ext cx="8532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9FE04E0-2637-4CA3-A63F-2ECEFE30542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19070" y="4356804"/>
                  <a:ext cx="120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AE66BC2-4BC5-4698-A562-B8B2BD50B190}"/>
                    </a:ext>
                  </a:extLst>
                </p14:cNvPr>
                <p14:cNvContentPartPr/>
                <p14:nvPr/>
              </p14:nvContentPartPr>
              <p14:xfrm>
                <a:off x="7813670" y="4374804"/>
                <a:ext cx="123120" cy="43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AE66BC2-4BC5-4698-A562-B8B2BD50B1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96030" y="4356804"/>
                  <a:ext cx="158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E0CCE33-955E-4C33-945A-2CAF30B598C9}"/>
                    </a:ext>
                  </a:extLst>
                </p14:cNvPr>
                <p14:cNvContentPartPr/>
                <p14:nvPr/>
              </p14:nvContentPartPr>
              <p14:xfrm>
                <a:off x="7982150" y="4311084"/>
                <a:ext cx="108720" cy="147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E0CCE33-955E-4C33-945A-2CAF30B598C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64150" y="4293444"/>
                  <a:ext cx="144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AC90708-379E-43E5-9890-D699B6622FC6}"/>
                    </a:ext>
                  </a:extLst>
                </p14:cNvPr>
                <p14:cNvContentPartPr/>
                <p14:nvPr/>
              </p14:nvContentPartPr>
              <p14:xfrm>
                <a:off x="8128310" y="4231164"/>
                <a:ext cx="69120" cy="281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AC90708-379E-43E5-9890-D699B6622FC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10310" y="4213164"/>
                  <a:ext cx="1047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40A4E90-2C07-44F4-94F8-ED09A54C23E9}"/>
                    </a:ext>
                  </a:extLst>
                </p14:cNvPr>
                <p14:cNvContentPartPr/>
                <p14:nvPr/>
              </p14:nvContentPartPr>
              <p14:xfrm>
                <a:off x="7360430" y="4592604"/>
                <a:ext cx="15120" cy="236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40A4E90-2C07-44F4-94F8-ED09A54C23E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42430" y="4574604"/>
                  <a:ext cx="507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352606B-AB62-4110-91A3-4596AD42DEDA}"/>
                    </a:ext>
                  </a:extLst>
                </p14:cNvPr>
                <p14:cNvContentPartPr/>
                <p14:nvPr/>
              </p14:nvContentPartPr>
              <p14:xfrm>
                <a:off x="7419110" y="4628964"/>
                <a:ext cx="10080" cy="188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352606B-AB62-4110-91A3-4596AD42DED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01470" y="4611324"/>
                  <a:ext cx="45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5323B44-49E7-4EA6-8F64-9F59A0594389}"/>
                    </a:ext>
                  </a:extLst>
                </p14:cNvPr>
                <p14:cNvContentPartPr/>
                <p14:nvPr/>
              </p14:nvContentPartPr>
              <p14:xfrm>
                <a:off x="7337030" y="4721844"/>
                <a:ext cx="110880" cy="22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5323B44-49E7-4EA6-8F64-9F59A059438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19030" y="4704204"/>
                  <a:ext cx="146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C849856-43FC-450A-BD0A-1678E5548396}"/>
                    </a:ext>
                  </a:extLst>
                </p14:cNvPr>
                <p14:cNvContentPartPr/>
                <p14:nvPr/>
              </p14:nvContentPartPr>
              <p14:xfrm>
                <a:off x="7495430" y="4718604"/>
                <a:ext cx="49320" cy="125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C849856-43FC-450A-BD0A-1678E554839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77790" y="4700964"/>
                  <a:ext cx="84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F3D0DE3-E819-4E8D-8338-EDF821D8D393}"/>
                    </a:ext>
                  </a:extLst>
                </p14:cNvPr>
                <p14:cNvContentPartPr/>
                <p14:nvPr/>
              </p14:nvContentPartPr>
              <p14:xfrm>
                <a:off x="7658150" y="4598004"/>
                <a:ext cx="61560" cy="252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F3D0DE3-E819-4E8D-8338-EDF821D8D39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40150" y="4580364"/>
                  <a:ext cx="97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D1CF6EA-B63D-4375-AE4D-49A958055632}"/>
                    </a:ext>
                  </a:extLst>
                </p14:cNvPr>
                <p14:cNvContentPartPr/>
                <p14:nvPr/>
              </p14:nvContentPartPr>
              <p14:xfrm>
                <a:off x="7765430" y="4643364"/>
                <a:ext cx="126000" cy="159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D1CF6EA-B63D-4375-AE4D-49A95805563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47430" y="4625724"/>
                  <a:ext cx="161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FB07F70-40B1-4DC7-B9EB-CA6E348F2E0B}"/>
                    </a:ext>
                  </a:extLst>
                </p14:cNvPr>
                <p14:cNvContentPartPr/>
                <p14:nvPr/>
              </p14:nvContentPartPr>
              <p14:xfrm>
                <a:off x="7871270" y="4708524"/>
                <a:ext cx="105480" cy="1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FB07F70-40B1-4DC7-B9EB-CA6E348F2E0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53630" y="4690884"/>
                  <a:ext cx="141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CFB5DF2-E94A-4DF5-A3DF-07A26D53E919}"/>
                    </a:ext>
                  </a:extLst>
                </p14:cNvPr>
                <p14:cNvContentPartPr/>
                <p14:nvPr/>
              </p14:nvContentPartPr>
              <p14:xfrm>
                <a:off x="7851830" y="4759644"/>
                <a:ext cx="109800" cy="6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CFB5DF2-E94A-4DF5-A3DF-07A26D53E91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33830" y="4741644"/>
                  <a:ext cx="145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0B13D27-76A9-4E22-9CBE-E01174041DB7}"/>
                    </a:ext>
                  </a:extLst>
                </p14:cNvPr>
                <p14:cNvContentPartPr/>
                <p14:nvPr/>
              </p14:nvContentPartPr>
              <p14:xfrm>
                <a:off x="7876310" y="4639044"/>
                <a:ext cx="39600" cy="202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0B13D27-76A9-4E22-9CBE-E01174041DB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58670" y="4621044"/>
                  <a:ext cx="75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870F961-400C-4021-8FF8-27EF03F23612}"/>
                    </a:ext>
                  </a:extLst>
                </p14:cNvPr>
                <p14:cNvContentPartPr/>
                <p14:nvPr/>
              </p14:nvContentPartPr>
              <p14:xfrm>
                <a:off x="8016350" y="4662084"/>
                <a:ext cx="85680" cy="149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870F961-400C-4021-8FF8-27EF03F2361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98710" y="4644444"/>
                  <a:ext cx="121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0F33167-7350-4C14-B89D-E1E20221DEDB}"/>
                    </a:ext>
                  </a:extLst>
                </p14:cNvPr>
                <p14:cNvContentPartPr/>
                <p14:nvPr/>
              </p14:nvContentPartPr>
              <p14:xfrm>
                <a:off x="8063150" y="4599084"/>
                <a:ext cx="108360" cy="357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0F33167-7350-4C14-B89D-E1E20221DED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45150" y="4581444"/>
                  <a:ext cx="144000" cy="39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itle 1">
                <a:extLst>
                  <a:ext uri="{FF2B5EF4-FFF2-40B4-BE49-F238E27FC236}">
                    <a16:creationId xmlns:a16="http://schemas.microsoft.com/office/drawing/2014/main" id="{BA31792D-133F-43F4-BFE2-8389B69B55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68423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Title 1">
                <a:extLst>
                  <a:ext uri="{FF2B5EF4-FFF2-40B4-BE49-F238E27FC236}">
                    <a16:creationId xmlns:a16="http://schemas.microsoft.com/office/drawing/2014/main" id="{BA31792D-133F-43F4-BFE2-8389B69B5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8423"/>
                <a:ext cx="10515600" cy="1325563"/>
              </a:xfrm>
              <a:prstGeom prst="rect">
                <a:avLst/>
              </a:prstGeom>
              <a:blipFill>
                <a:blip r:embed="rId46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023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B54051-C114-48DE-84C8-CD74FEAF3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85029"/>
            <a:ext cx="6110868" cy="4594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F65395-E490-499B-81BE-B206C7989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393" y="1396130"/>
            <a:ext cx="3914775" cy="2686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8824F9-C8A2-4E2D-81CA-1F0608F15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614" y="4082180"/>
            <a:ext cx="1204332" cy="535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B4D952-207D-4809-9604-FB45FA9F3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5123" y="4800093"/>
            <a:ext cx="2857500" cy="409575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E146842-9E1C-4115-BB2D-F963F9637752}"/>
              </a:ext>
            </a:extLst>
          </p:cNvPr>
          <p:cNvGrpSpPr/>
          <p:nvPr/>
        </p:nvGrpSpPr>
        <p:grpSpPr>
          <a:xfrm>
            <a:off x="7337030" y="4199844"/>
            <a:ext cx="860400" cy="756720"/>
            <a:chOff x="7337030" y="4199844"/>
            <a:chExt cx="860400" cy="75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19FF9DF-556F-4E80-B430-1D3DB6701FA7}"/>
                    </a:ext>
                  </a:extLst>
                </p14:cNvPr>
                <p14:cNvContentPartPr/>
                <p14:nvPr/>
              </p14:nvContentPartPr>
              <p14:xfrm>
                <a:off x="7391030" y="4199844"/>
                <a:ext cx="23760" cy="265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19FF9DF-556F-4E80-B430-1D3DB6701F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73030" y="4181844"/>
                  <a:ext cx="594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BB711EA-F948-4460-A71C-C799AA21535B}"/>
                    </a:ext>
                  </a:extLst>
                </p14:cNvPr>
                <p14:cNvContentPartPr/>
                <p14:nvPr/>
              </p14:nvContentPartPr>
              <p14:xfrm>
                <a:off x="7457270" y="4248444"/>
                <a:ext cx="14400" cy="266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BB711EA-F948-4460-A71C-C799AA2153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38808" y="4230444"/>
                  <a:ext cx="50954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430FD2E-F379-42D3-8BA4-9F11FDBDCBCC}"/>
                    </a:ext>
                  </a:extLst>
                </p14:cNvPr>
                <p14:cNvContentPartPr/>
                <p14:nvPr/>
              </p14:nvContentPartPr>
              <p14:xfrm>
                <a:off x="7405790" y="4371924"/>
                <a:ext cx="80280" cy="6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430FD2E-F379-42D3-8BA4-9F11FDBDCBC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87790" y="4353924"/>
                  <a:ext cx="115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A878D9F-4B27-49E3-A7C4-A1A95E1032D8}"/>
                    </a:ext>
                  </a:extLst>
                </p14:cNvPr>
                <p14:cNvContentPartPr/>
                <p14:nvPr/>
              </p14:nvContentPartPr>
              <p14:xfrm>
                <a:off x="7519910" y="4416564"/>
                <a:ext cx="78120" cy="79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A878D9F-4B27-49E3-A7C4-A1A95E1032D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01827" y="4398482"/>
                  <a:ext cx="113925" cy="115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C1BC268-D80C-4D20-BCC0-D2CD81CB668D}"/>
                    </a:ext>
                  </a:extLst>
                </p14:cNvPr>
                <p14:cNvContentPartPr/>
                <p14:nvPr/>
              </p14:nvContentPartPr>
              <p14:xfrm>
                <a:off x="7673270" y="4250964"/>
                <a:ext cx="45000" cy="231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C1BC268-D80C-4D20-BCC0-D2CD81CB66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55270" y="4232964"/>
                  <a:ext cx="80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BE141C-3DA7-4E03-ACE2-E53B51358B2B}"/>
                    </a:ext>
                  </a:extLst>
                </p14:cNvPr>
                <p14:cNvContentPartPr/>
                <p14:nvPr/>
              </p14:nvContentPartPr>
              <p14:xfrm>
                <a:off x="7758230" y="4285164"/>
                <a:ext cx="97560" cy="154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BE141C-3DA7-4E03-ACE2-E53B51358B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40230" y="4267164"/>
                  <a:ext cx="133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9FE04E0-2637-4CA3-A63F-2ECEFE30542D}"/>
                    </a:ext>
                  </a:extLst>
                </p14:cNvPr>
                <p14:cNvContentPartPr/>
                <p14:nvPr/>
              </p14:nvContentPartPr>
              <p14:xfrm>
                <a:off x="7837070" y="4374804"/>
                <a:ext cx="8532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9FE04E0-2637-4CA3-A63F-2ECEFE30542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19070" y="4356804"/>
                  <a:ext cx="120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AE66BC2-4BC5-4698-A562-B8B2BD50B190}"/>
                    </a:ext>
                  </a:extLst>
                </p14:cNvPr>
                <p14:cNvContentPartPr/>
                <p14:nvPr/>
              </p14:nvContentPartPr>
              <p14:xfrm>
                <a:off x="7813670" y="4374804"/>
                <a:ext cx="123120" cy="43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AE66BC2-4BC5-4698-A562-B8B2BD50B19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95670" y="4356804"/>
                  <a:ext cx="158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E0CCE33-955E-4C33-945A-2CAF30B598C9}"/>
                    </a:ext>
                  </a:extLst>
                </p14:cNvPr>
                <p14:cNvContentPartPr/>
                <p14:nvPr/>
              </p14:nvContentPartPr>
              <p14:xfrm>
                <a:off x="7982150" y="4311084"/>
                <a:ext cx="108720" cy="147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E0CCE33-955E-4C33-945A-2CAF30B598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64150" y="4293084"/>
                  <a:ext cx="144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AC90708-379E-43E5-9890-D699B6622FC6}"/>
                    </a:ext>
                  </a:extLst>
                </p14:cNvPr>
                <p14:cNvContentPartPr/>
                <p14:nvPr/>
              </p14:nvContentPartPr>
              <p14:xfrm>
                <a:off x="8128310" y="4231164"/>
                <a:ext cx="69120" cy="281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AC90708-379E-43E5-9890-D699B6622FC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10403" y="4213164"/>
                  <a:ext cx="104575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40A4E90-2C07-44F4-94F8-ED09A54C23E9}"/>
                    </a:ext>
                  </a:extLst>
                </p14:cNvPr>
                <p14:cNvContentPartPr/>
                <p14:nvPr/>
              </p14:nvContentPartPr>
              <p14:xfrm>
                <a:off x="7360430" y="4592604"/>
                <a:ext cx="15120" cy="236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40A4E90-2C07-44F4-94F8-ED09A54C23E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42430" y="4574631"/>
                  <a:ext cx="50760" cy="2724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352606B-AB62-4110-91A3-4596AD42DEDA}"/>
                    </a:ext>
                  </a:extLst>
                </p14:cNvPr>
                <p14:cNvContentPartPr/>
                <p14:nvPr/>
              </p14:nvContentPartPr>
              <p14:xfrm>
                <a:off x="7419110" y="4628964"/>
                <a:ext cx="10080" cy="188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352606B-AB62-4110-91A3-4596AD42DE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01110" y="4610964"/>
                  <a:ext cx="45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5323B44-49E7-4EA6-8F64-9F59A0594389}"/>
                    </a:ext>
                  </a:extLst>
                </p14:cNvPr>
                <p14:cNvContentPartPr/>
                <p14:nvPr/>
              </p14:nvContentPartPr>
              <p14:xfrm>
                <a:off x="7337030" y="4721844"/>
                <a:ext cx="110880" cy="22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5323B44-49E7-4EA6-8F64-9F59A059438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19030" y="4703844"/>
                  <a:ext cx="146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C849856-43FC-450A-BD0A-1678E5548396}"/>
                    </a:ext>
                  </a:extLst>
                </p14:cNvPr>
                <p14:cNvContentPartPr/>
                <p14:nvPr/>
              </p14:nvContentPartPr>
              <p14:xfrm>
                <a:off x="7495430" y="4718604"/>
                <a:ext cx="49320" cy="125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C849856-43FC-450A-BD0A-1678E554839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77298" y="4700604"/>
                  <a:ext cx="85222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F3D0DE3-E819-4E8D-8338-EDF821D8D393}"/>
                    </a:ext>
                  </a:extLst>
                </p14:cNvPr>
                <p14:cNvContentPartPr/>
                <p14:nvPr/>
              </p14:nvContentPartPr>
              <p14:xfrm>
                <a:off x="7658150" y="4598004"/>
                <a:ext cx="61560" cy="252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F3D0DE3-E819-4E8D-8338-EDF821D8D39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40150" y="4580004"/>
                  <a:ext cx="97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D1CF6EA-B63D-4375-AE4D-49A958055632}"/>
                    </a:ext>
                  </a:extLst>
                </p14:cNvPr>
                <p14:cNvContentPartPr/>
                <p14:nvPr/>
              </p14:nvContentPartPr>
              <p14:xfrm>
                <a:off x="7765430" y="4643364"/>
                <a:ext cx="126000" cy="159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D1CF6EA-B63D-4375-AE4D-49A95805563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47481" y="4625323"/>
                  <a:ext cx="161538" cy="1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FB07F70-40B1-4DC7-B9EB-CA6E348F2E0B}"/>
                    </a:ext>
                  </a:extLst>
                </p14:cNvPr>
                <p14:cNvContentPartPr/>
                <p14:nvPr/>
              </p14:nvContentPartPr>
              <p14:xfrm>
                <a:off x="7871270" y="4708524"/>
                <a:ext cx="105480" cy="1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FB07F70-40B1-4DC7-B9EB-CA6E348F2E0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53270" y="4690524"/>
                  <a:ext cx="141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CFB5DF2-E94A-4DF5-A3DF-07A26D53E919}"/>
                    </a:ext>
                  </a:extLst>
                </p14:cNvPr>
                <p14:cNvContentPartPr/>
                <p14:nvPr/>
              </p14:nvContentPartPr>
              <p14:xfrm>
                <a:off x="7851830" y="4759644"/>
                <a:ext cx="109800" cy="6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CFB5DF2-E94A-4DF5-A3DF-07A26D53E91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33830" y="4742544"/>
                  <a:ext cx="145440" cy="40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0B13D27-76A9-4E22-9CBE-E01174041DB7}"/>
                    </a:ext>
                  </a:extLst>
                </p14:cNvPr>
                <p14:cNvContentPartPr/>
                <p14:nvPr/>
              </p14:nvContentPartPr>
              <p14:xfrm>
                <a:off x="7876310" y="4639044"/>
                <a:ext cx="39600" cy="202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0B13D27-76A9-4E22-9CBE-E01174041DB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858310" y="4621044"/>
                  <a:ext cx="75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870F961-400C-4021-8FF8-27EF03F23612}"/>
                    </a:ext>
                  </a:extLst>
                </p14:cNvPr>
                <p14:cNvContentPartPr/>
                <p14:nvPr/>
              </p14:nvContentPartPr>
              <p14:xfrm>
                <a:off x="8016350" y="4662084"/>
                <a:ext cx="85680" cy="149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870F961-400C-4021-8FF8-27EF03F2361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98350" y="4644084"/>
                  <a:ext cx="121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0F33167-7350-4C14-B89D-E1E20221DEDB}"/>
                    </a:ext>
                  </a:extLst>
                </p14:cNvPr>
                <p14:cNvContentPartPr/>
                <p14:nvPr/>
              </p14:nvContentPartPr>
              <p14:xfrm>
                <a:off x="8063150" y="4599084"/>
                <a:ext cx="108360" cy="357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0F33167-7350-4C14-B89D-E1E20221DED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45210" y="4581084"/>
                  <a:ext cx="143882" cy="39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1A9513FC-5D75-4E0B-835B-71E8477939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8423"/>
                <a:ext cx="10515600" cy="1325563"/>
              </a:xfrm>
            </p:spPr>
            <p:txBody>
              <a:bodyPr/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1A9513FC-5D75-4E0B-835B-71E8477939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8423"/>
                <a:ext cx="10515600" cy="1325563"/>
              </a:xfrm>
              <a:blipFill>
                <a:blip r:embed="rId48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5901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B54051-C114-48DE-84C8-CD74FEAF3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85029"/>
            <a:ext cx="6110868" cy="4594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F65395-E490-499B-81BE-B206C7989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393" y="1396130"/>
            <a:ext cx="3914775" cy="2686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8824F9-C8A2-4E2D-81CA-1F0608F15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614" y="4082180"/>
            <a:ext cx="1204332" cy="535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B4D952-207D-4809-9604-FB45FA9F3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5123" y="4800093"/>
            <a:ext cx="2857500" cy="409575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E146842-9E1C-4115-BB2D-F963F9637752}"/>
              </a:ext>
            </a:extLst>
          </p:cNvPr>
          <p:cNvGrpSpPr/>
          <p:nvPr/>
        </p:nvGrpSpPr>
        <p:grpSpPr>
          <a:xfrm>
            <a:off x="7337030" y="4199844"/>
            <a:ext cx="860400" cy="756720"/>
            <a:chOff x="7337030" y="4199844"/>
            <a:chExt cx="860400" cy="75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19FF9DF-556F-4E80-B430-1D3DB6701FA7}"/>
                    </a:ext>
                  </a:extLst>
                </p14:cNvPr>
                <p14:cNvContentPartPr/>
                <p14:nvPr/>
              </p14:nvContentPartPr>
              <p14:xfrm>
                <a:off x="7391030" y="4199844"/>
                <a:ext cx="23760" cy="265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19FF9DF-556F-4E80-B430-1D3DB6701F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73030" y="4181844"/>
                  <a:ext cx="594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BB711EA-F948-4460-A71C-C799AA21535B}"/>
                    </a:ext>
                  </a:extLst>
                </p14:cNvPr>
                <p14:cNvContentPartPr/>
                <p14:nvPr/>
              </p14:nvContentPartPr>
              <p14:xfrm>
                <a:off x="7457270" y="4248444"/>
                <a:ext cx="14400" cy="266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BB711EA-F948-4460-A71C-C799AA2153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38808" y="4230444"/>
                  <a:ext cx="50954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430FD2E-F379-42D3-8BA4-9F11FDBDCBCC}"/>
                    </a:ext>
                  </a:extLst>
                </p14:cNvPr>
                <p14:cNvContentPartPr/>
                <p14:nvPr/>
              </p14:nvContentPartPr>
              <p14:xfrm>
                <a:off x="7405790" y="4371924"/>
                <a:ext cx="80280" cy="6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430FD2E-F379-42D3-8BA4-9F11FDBDCBC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87790" y="4353924"/>
                  <a:ext cx="115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A878D9F-4B27-49E3-A7C4-A1A95E1032D8}"/>
                    </a:ext>
                  </a:extLst>
                </p14:cNvPr>
                <p14:cNvContentPartPr/>
                <p14:nvPr/>
              </p14:nvContentPartPr>
              <p14:xfrm>
                <a:off x="7519910" y="4416564"/>
                <a:ext cx="78120" cy="79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A878D9F-4B27-49E3-A7C4-A1A95E1032D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01827" y="4398482"/>
                  <a:ext cx="113925" cy="115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C1BC268-D80C-4D20-BCC0-D2CD81CB668D}"/>
                    </a:ext>
                  </a:extLst>
                </p14:cNvPr>
                <p14:cNvContentPartPr/>
                <p14:nvPr/>
              </p14:nvContentPartPr>
              <p14:xfrm>
                <a:off x="7673270" y="4250964"/>
                <a:ext cx="45000" cy="231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C1BC268-D80C-4D20-BCC0-D2CD81CB66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55270" y="4232964"/>
                  <a:ext cx="80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BE141C-3DA7-4E03-ACE2-E53B51358B2B}"/>
                    </a:ext>
                  </a:extLst>
                </p14:cNvPr>
                <p14:cNvContentPartPr/>
                <p14:nvPr/>
              </p14:nvContentPartPr>
              <p14:xfrm>
                <a:off x="7758230" y="4285164"/>
                <a:ext cx="97560" cy="154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BE141C-3DA7-4E03-ACE2-E53B51358B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40230" y="4267164"/>
                  <a:ext cx="133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9FE04E0-2637-4CA3-A63F-2ECEFE30542D}"/>
                    </a:ext>
                  </a:extLst>
                </p14:cNvPr>
                <p14:cNvContentPartPr/>
                <p14:nvPr/>
              </p14:nvContentPartPr>
              <p14:xfrm>
                <a:off x="7837070" y="4374804"/>
                <a:ext cx="8532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9FE04E0-2637-4CA3-A63F-2ECEFE30542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19070" y="4356804"/>
                  <a:ext cx="120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AE66BC2-4BC5-4698-A562-B8B2BD50B190}"/>
                    </a:ext>
                  </a:extLst>
                </p14:cNvPr>
                <p14:cNvContentPartPr/>
                <p14:nvPr/>
              </p14:nvContentPartPr>
              <p14:xfrm>
                <a:off x="7813670" y="4374804"/>
                <a:ext cx="123120" cy="43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AE66BC2-4BC5-4698-A562-B8B2BD50B19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95670" y="4356804"/>
                  <a:ext cx="158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E0CCE33-955E-4C33-945A-2CAF30B598C9}"/>
                    </a:ext>
                  </a:extLst>
                </p14:cNvPr>
                <p14:cNvContentPartPr/>
                <p14:nvPr/>
              </p14:nvContentPartPr>
              <p14:xfrm>
                <a:off x="7982150" y="4311084"/>
                <a:ext cx="108720" cy="147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E0CCE33-955E-4C33-945A-2CAF30B598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64150" y="4293084"/>
                  <a:ext cx="144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AC90708-379E-43E5-9890-D699B6622FC6}"/>
                    </a:ext>
                  </a:extLst>
                </p14:cNvPr>
                <p14:cNvContentPartPr/>
                <p14:nvPr/>
              </p14:nvContentPartPr>
              <p14:xfrm>
                <a:off x="8128310" y="4231164"/>
                <a:ext cx="69120" cy="281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AC90708-379E-43E5-9890-D699B6622FC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10403" y="4213164"/>
                  <a:ext cx="104575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40A4E90-2C07-44F4-94F8-ED09A54C23E9}"/>
                    </a:ext>
                  </a:extLst>
                </p14:cNvPr>
                <p14:cNvContentPartPr/>
                <p14:nvPr/>
              </p14:nvContentPartPr>
              <p14:xfrm>
                <a:off x="7360430" y="4592604"/>
                <a:ext cx="15120" cy="236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40A4E90-2C07-44F4-94F8-ED09A54C23E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42430" y="4574631"/>
                  <a:ext cx="50760" cy="2724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352606B-AB62-4110-91A3-4596AD42DEDA}"/>
                    </a:ext>
                  </a:extLst>
                </p14:cNvPr>
                <p14:cNvContentPartPr/>
                <p14:nvPr/>
              </p14:nvContentPartPr>
              <p14:xfrm>
                <a:off x="7419110" y="4628964"/>
                <a:ext cx="10080" cy="188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352606B-AB62-4110-91A3-4596AD42DE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01110" y="4610964"/>
                  <a:ext cx="45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5323B44-49E7-4EA6-8F64-9F59A0594389}"/>
                    </a:ext>
                  </a:extLst>
                </p14:cNvPr>
                <p14:cNvContentPartPr/>
                <p14:nvPr/>
              </p14:nvContentPartPr>
              <p14:xfrm>
                <a:off x="7337030" y="4721844"/>
                <a:ext cx="110880" cy="22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5323B44-49E7-4EA6-8F64-9F59A059438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19030" y="4703844"/>
                  <a:ext cx="146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C849856-43FC-450A-BD0A-1678E5548396}"/>
                    </a:ext>
                  </a:extLst>
                </p14:cNvPr>
                <p14:cNvContentPartPr/>
                <p14:nvPr/>
              </p14:nvContentPartPr>
              <p14:xfrm>
                <a:off x="7495430" y="4718604"/>
                <a:ext cx="49320" cy="125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C849856-43FC-450A-BD0A-1678E554839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77298" y="4700604"/>
                  <a:ext cx="85222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F3D0DE3-E819-4E8D-8338-EDF821D8D393}"/>
                    </a:ext>
                  </a:extLst>
                </p14:cNvPr>
                <p14:cNvContentPartPr/>
                <p14:nvPr/>
              </p14:nvContentPartPr>
              <p14:xfrm>
                <a:off x="7658150" y="4598004"/>
                <a:ext cx="61560" cy="252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F3D0DE3-E819-4E8D-8338-EDF821D8D39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40150" y="4580004"/>
                  <a:ext cx="97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D1CF6EA-B63D-4375-AE4D-49A958055632}"/>
                    </a:ext>
                  </a:extLst>
                </p14:cNvPr>
                <p14:cNvContentPartPr/>
                <p14:nvPr/>
              </p14:nvContentPartPr>
              <p14:xfrm>
                <a:off x="7765430" y="4643364"/>
                <a:ext cx="126000" cy="159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D1CF6EA-B63D-4375-AE4D-49A95805563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47481" y="4625323"/>
                  <a:ext cx="161538" cy="1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FB07F70-40B1-4DC7-B9EB-CA6E348F2E0B}"/>
                    </a:ext>
                  </a:extLst>
                </p14:cNvPr>
                <p14:cNvContentPartPr/>
                <p14:nvPr/>
              </p14:nvContentPartPr>
              <p14:xfrm>
                <a:off x="7871270" y="4708524"/>
                <a:ext cx="105480" cy="1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FB07F70-40B1-4DC7-B9EB-CA6E348F2E0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53270" y="4690524"/>
                  <a:ext cx="141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CFB5DF2-E94A-4DF5-A3DF-07A26D53E919}"/>
                    </a:ext>
                  </a:extLst>
                </p14:cNvPr>
                <p14:cNvContentPartPr/>
                <p14:nvPr/>
              </p14:nvContentPartPr>
              <p14:xfrm>
                <a:off x="7851830" y="4759644"/>
                <a:ext cx="109800" cy="6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CFB5DF2-E94A-4DF5-A3DF-07A26D53E91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33830" y="4742544"/>
                  <a:ext cx="145440" cy="40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0B13D27-76A9-4E22-9CBE-E01174041DB7}"/>
                    </a:ext>
                  </a:extLst>
                </p14:cNvPr>
                <p14:cNvContentPartPr/>
                <p14:nvPr/>
              </p14:nvContentPartPr>
              <p14:xfrm>
                <a:off x="7876310" y="4639044"/>
                <a:ext cx="39600" cy="202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0B13D27-76A9-4E22-9CBE-E01174041DB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858310" y="4621044"/>
                  <a:ext cx="75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870F961-400C-4021-8FF8-27EF03F23612}"/>
                    </a:ext>
                  </a:extLst>
                </p14:cNvPr>
                <p14:cNvContentPartPr/>
                <p14:nvPr/>
              </p14:nvContentPartPr>
              <p14:xfrm>
                <a:off x="8016350" y="4662084"/>
                <a:ext cx="85680" cy="149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870F961-400C-4021-8FF8-27EF03F2361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98350" y="4644084"/>
                  <a:ext cx="121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0F33167-7350-4C14-B89D-E1E20221DEDB}"/>
                    </a:ext>
                  </a:extLst>
                </p14:cNvPr>
                <p14:cNvContentPartPr/>
                <p14:nvPr/>
              </p14:nvContentPartPr>
              <p14:xfrm>
                <a:off x="8063150" y="4599084"/>
                <a:ext cx="108360" cy="357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0F33167-7350-4C14-B89D-E1E20221DED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45210" y="4581084"/>
                  <a:ext cx="143882" cy="39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6B85D13-3DFF-472B-9BDC-EF2155B0076F}"/>
                  </a:ext>
                </a:extLst>
              </p14:cNvPr>
              <p14:cNvContentPartPr/>
              <p14:nvPr/>
            </p14:nvContentPartPr>
            <p14:xfrm>
              <a:off x="7303910" y="5471724"/>
              <a:ext cx="769680" cy="569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6B85D13-3DFF-472B-9BDC-EF2155B0076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85910" y="5453724"/>
                <a:ext cx="80532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D6FC01F-6DF9-491F-BFDD-1C5F882B74AE}"/>
                  </a:ext>
                </a:extLst>
              </p14:cNvPr>
              <p14:cNvContentPartPr/>
              <p14:nvPr/>
            </p14:nvContentPartPr>
            <p14:xfrm>
              <a:off x="7280510" y="6012444"/>
              <a:ext cx="338400" cy="133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D6FC01F-6DF9-491F-BFDD-1C5F882B74A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62510" y="5994395"/>
                <a:ext cx="374040" cy="168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11DEF2-E6A6-4638-83DC-A7078F82EBBB}"/>
                  </a:ext>
                </a:extLst>
              </p14:cNvPr>
              <p14:cNvContentPartPr/>
              <p14:nvPr/>
            </p14:nvContentPartPr>
            <p14:xfrm>
              <a:off x="8565710" y="6017844"/>
              <a:ext cx="384480" cy="10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11DEF2-E6A6-4638-83DC-A7078F82EBB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547710" y="5999780"/>
                <a:ext cx="420120" cy="136927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8ADA6DC5-6DBD-4A51-A377-373E38054ACC}"/>
              </a:ext>
            </a:extLst>
          </p:cNvPr>
          <p:cNvGrpSpPr/>
          <p:nvPr/>
        </p:nvGrpSpPr>
        <p:grpSpPr>
          <a:xfrm>
            <a:off x="7150190" y="5364444"/>
            <a:ext cx="2107080" cy="1193760"/>
            <a:chOff x="7150190" y="5364444"/>
            <a:chExt cx="2107080" cy="11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F29EB57-CC66-4F77-8F0C-0571FF07599C}"/>
                    </a:ext>
                  </a:extLst>
                </p14:cNvPr>
                <p14:cNvContentPartPr/>
                <p14:nvPr/>
              </p14:nvContentPartPr>
              <p14:xfrm>
                <a:off x="7150190" y="6093084"/>
                <a:ext cx="2107080" cy="78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F29EB57-CC66-4F77-8F0C-0571FF07599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32190" y="6075084"/>
                  <a:ext cx="2142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9A7A870-F258-4532-A664-BFD5F9EABFA1}"/>
                    </a:ext>
                  </a:extLst>
                </p14:cNvPr>
                <p14:cNvContentPartPr/>
                <p14:nvPr/>
              </p14:nvContentPartPr>
              <p14:xfrm>
                <a:off x="9096350" y="6016764"/>
                <a:ext cx="150120" cy="233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9A7A870-F258-4532-A664-BFD5F9EABFA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78350" y="5998764"/>
                  <a:ext cx="1857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FD771A8-819B-4A02-9238-777E2A345536}"/>
                    </a:ext>
                  </a:extLst>
                </p14:cNvPr>
                <p14:cNvContentPartPr/>
                <p14:nvPr/>
              </p14:nvContentPartPr>
              <p14:xfrm>
                <a:off x="8056670" y="5364444"/>
                <a:ext cx="22680" cy="1193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FD771A8-819B-4A02-9238-777E2A34553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38670" y="5346444"/>
                  <a:ext cx="58320" cy="12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622FB07-B370-4665-9583-7947266AEA1F}"/>
                    </a:ext>
                  </a:extLst>
                </p14:cNvPr>
                <p14:cNvContentPartPr/>
                <p14:nvPr/>
              </p14:nvContentPartPr>
              <p14:xfrm>
                <a:off x="8049110" y="5483964"/>
                <a:ext cx="784800" cy="533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622FB07-B370-4665-9583-7947266AEA1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31118" y="5465976"/>
                  <a:ext cx="820424" cy="569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6226288-46CE-4A62-BB43-DE517D46E143}"/>
                    </a:ext>
                  </a:extLst>
                </p14:cNvPr>
                <p14:cNvContentPartPr/>
                <p14:nvPr/>
              </p14:nvContentPartPr>
              <p14:xfrm>
                <a:off x="8523950" y="5991564"/>
                <a:ext cx="28800" cy="144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6226288-46CE-4A62-BB43-DE517D46E14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05950" y="5973564"/>
                  <a:ext cx="64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7529A42-595B-4B17-B2C6-BD9BC25D028D}"/>
                    </a:ext>
                  </a:extLst>
                </p14:cNvPr>
                <p14:cNvContentPartPr/>
                <p14:nvPr/>
              </p14:nvContentPartPr>
              <p14:xfrm>
                <a:off x="7629350" y="5974644"/>
                <a:ext cx="14040" cy="156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7529A42-595B-4B17-B2C6-BD9BC25D028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10876" y="5956644"/>
                  <a:ext cx="50618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FF0DB9A-9E3D-4513-BBF7-29B3F9579717}"/>
                    </a:ext>
                  </a:extLst>
                </p14:cNvPr>
                <p14:cNvContentPartPr/>
                <p14:nvPr/>
              </p14:nvContentPartPr>
              <p14:xfrm>
                <a:off x="8711870" y="5666484"/>
                <a:ext cx="74880" cy="237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FF0DB9A-9E3D-4513-BBF7-29B3F957971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93870" y="5648484"/>
                  <a:ext cx="1105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60000AF-5774-44B4-9388-96D189D6FF0B}"/>
                    </a:ext>
                  </a:extLst>
                </p14:cNvPr>
                <p14:cNvContentPartPr/>
                <p14:nvPr/>
              </p14:nvContentPartPr>
              <p14:xfrm>
                <a:off x="8700710" y="5820564"/>
                <a:ext cx="71640" cy="88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60000AF-5774-44B4-9388-96D189D6FF0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82710" y="5802564"/>
                  <a:ext cx="107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E9D0EED-6CD5-455A-907C-198365764D80}"/>
                    </a:ext>
                  </a:extLst>
                </p14:cNvPr>
                <p14:cNvContentPartPr/>
                <p14:nvPr/>
              </p14:nvContentPartPr>
              <p14:xfrm>
                <a:off x="8836790" y="5536884"/>
                <a:ext cx="81720" cy="201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E9D0EED-6CD5-455A-907C-198365764D8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18790" y="5518884"/>
                  <a:ext cx="1173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4EB3103-B7C7-4269-9E84-4A1417321D96}"/>
                    </a:ext>
                  </a:extLst>
                </p14:cNvPr>
                <p14:cNvContentPartPr/>
                <p14:nvPr/>
              </p14:nvContentPartPr>
              <p14:xfrm>
                <a:off x="8909870" y="5635524"/>
                <a:ext cx="38520" cy="149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4EB3103-B7C7-4269-9E84-4A1417321D9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91870" y="5617524"/>
                  <a:ext cx="74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E295E48-4AFC-4241-B791-2CAED6BFD0A3}"/>
                    </a:ext>
                  </a:extLst>
                </p14:cNvPr>
                <p14:cNvContentPartPr/>
                <p14:nvPr/>
              </p14:nvContentPartPr>
              <p14:xfrm>
                <a:off x="8969990" y="5696004"/>
                <a:ext cx="79920" cy="78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E295E48-4AFC-4241-B791-2CAED6BFD0A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52071" y="5678004"/>
                  <a:ext cx="11540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D95B7B8-2E6E-4D19-A687-F94BF2002213}"/>
              </a:ext>
            </a:extLst>
          </p:cNvPr>
          <p:cNvGrpSpPr/>
          <p:nvPr/>
        </p:nvGrpSpPr>
        <p:grpSpPr>
          <a:xfrm>
            <a:off x="7335590" y="5428524"/>
            <a:ext cx="208080" cy="540360"/>
            <a:chOff x="7335590" y="5428524"/>
            <a:chExt cx="20808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AD9B4A2-7FCC-483D-9BAD-0BDF8CED8309}"/>
                    </a:ext>
                  </a:extLst>
                </p14:cNvPr>
                <p14:cNvContentPartPr/>
                <p14:nvPr/>
              </p14:nvContentPartPr>
              <p14:xfrm>
                <a:off x="7454750" y="5721564"/>
                <a:ext cx="41040" cy="247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AD9B4A2-7FCC-483D-9BAD-0BDF8CED830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36750" y="5703538"/>
                  <a:ext cx="76680" cy="283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794B9F4-CF87-48D9-98BB-88C7B7205970}"/>
                    </a:ext>
                  </a:extLst>
                </p14:cNvPr>
                <p14:cNvContentPartPr/>
                <p14:nvPr/>
              </p14:nvContentPartPr>
              <p14:xfrm>
                <a:off x="7436390" y="5859444"/>
                <a:ext cx="88200" cy="83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794B9F4-CF87-48D9-98BB-88C7B720597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18390" y="5841444"/>
                  <a:ext cx="123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219ACF4-D604-4A99-8BCC-8CACFEA19E99}"/>
                    </a:ext>
                  </a:extLst>
                </p14:cNvPr>
                <p14:cNvContentPartPr/>
                <p14:nvPr/>
              </p14:nvContentPartPr>
              <p14:xfrm>
                <a:off x="7335590" y="5428524"/>
                <a:ext cx="68040" cy="155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219ACF4-D604-4A99-8BCC-8CACFEA19E9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17685" y="5410482"/>
                  <a:ext cx="103492" cy="1908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6C90B60-C8D8-4435-B0B4-4A2966BA54E7}"/>
                    </a:ext>
                  </a:extLst>
                </p14:cNvPr>
                <p14:cNvContentPartPr/>
                <p14:nvPr/>
              </p14:nvContentPartPr>
              <p14:xfrm>
                <a:off x="7416950" y="5466324"/>
                <a:ext cx="32400" cy="136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6C90B60-C8D8-4435-B0B4-4A2966BA54E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98950" y="5448324"/>
                  <a:ext cx="68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7F326B6-EE49-4D9E-A101-990C8DF64297}"/>
                    </a:ext>
                  </a:extLst>
                </p14:cNvPr>
                <p14:cNvContentPartPr/>
                <p14:nvPr/>
              </p14:nvContentPartPr>
              <p14:xfrm>
                <a:off x="7474550" y="5519604"/>
                <a:ext cx="69120" cy="100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7F326B6-EE49-4D9E-A101-990C8DF6429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56550" y="5501604"/>
                  <a:ext cx="10476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A77FE73-F959-4C0A-ACC6-E390A2D7EDC8}"/>
              </a:ext>
            </a:extLst>
          </p:cNvPr>
          <p:cNvGrpSpPr/>
          <p:nvPr/>
        </p:nvGrpSpPr>
        <p:grpSpPr>
          <a:xfrm>
            <a:off x="8451950" y="6222684"/>
            <a:ext cx="409320" cy="184680"/>
            <a:chOff x="8451950" y="6222684"/>
            <a:chExt cx="40932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5FAF0A2-FC0C-403B-A936-3CA324E7F52B}"/>
                    </a:ext>
                  </a:extLst>
                </p14:cNvPr>
                <p14:cNvContentPartPr/>
                <p14:nvPr/>
              </p14:nvContentPartPr>
              <p14:xfrm>
                <a:off x="8451950" y="6236004"/>
                <a:ext cx="78480" cy="118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5FAF0A2-FC0C-403B-A936-3CA324E7F52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33950" y="6218004"/>
                  <a:ext cx="114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FEFF224-B776-491F-8AA0-A481912226CC}"/>
                    </a:ext>
                  </a:extLst>
                </p14:cNvPr>
                <p14:cNvContentPartPr/>
                <p14:nvPr/>
              </p14:nvContentPartPr>
              <p14:xfrm>
                <a:off x="8530070" y="6338964"/>
                <a:ext cx="10080" cy="68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FEFF224-B776-491F-8AA0-A481912226C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12691" y="6320964"/>
                  <a:ext cx="44491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497990B-E9F1-4AC7-8E5F-2D7E417074A0}"/>
                    </a:ext>
                  </a:extLst>
                </p14:cNvPr>
                <p14:cNvContentPartPr/>
                <p14:nvPr/>
              </p14:nvContentPartPr>
              <p14:xfrm>
                <a:off x="8576870" y="6222684"/>
                <a:ext cx="83520" cy="105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497990B-E9F1-4AC7-8E5F-2D7E417074A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58947" y="6204745"/>
                  <a:ext cx="119007" cy="1406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90B455E-59E1-4665-9533-A7DB6FC4DFA2}"/>
                    </a:ext>
                  </a:extLst>
                </p14:cNvPr>
                <p14:cNvContentPartPr/>
                <p14:nvPr/>
              </p14:nvContentPartPr>
              <p14:xfrm>
                <a:off x="8683790" y="6251124"/>
                <a:ext cx="72720" cy="90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90B455E-59E1-4665-9533-A7DB6FC4DFA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65790" y="6233052"/>
                  <a:ext cx="108360" cy="1257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0BF4B79-6718-4EE1-BF0F-5425193D5D95}"/>
                    </a:ext>
                  </a:extLst>
                </p14:cNvPr>
                <p14:cNvContentPartPr/>
                <p14:nvPr/>
              </p14:nvContentPartPr>
              <p14:xfrm>
                <a:off x="8788190" y="6224124"/>
                <a:ext cx="73080" cy="131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0BF4B79-6718-4EE1-BF0F-5425193D5D9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70190" y="6206124"/>
                  <a:ext cx="10872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FA72ADF-1377-438E-9537-A5E36105C8DE}"/>
              </a:ext>
            </a:extLst>
          </p:cNvPr>
          <p:cNvGrpSpPr/>
          <p:nvPr/>
        </p:nvGrpSpPr>
        <p:grpSpPr>
          <a:xfrm>
            <a:off x="7394630" y="6247884"/>
            <a:ext cx="426240" cy="182880"/>
            <a:chOff x="7394630" y="6247884"/>
            <a:chExt cx="42624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F686D1B-E6A0-4AE5-A5A5-D44001945A0A}"/>
                    </a:ext>
                  </a:extLst>
                </p14:cNvPr>
                <p14:cNvContentPartPr/>
                <p14:nvPr/>
              </p14:nvContentPartPr>
              <p14:xfrm>
                <a:off x="7394630" y="6284604"/>
                <a:ext cx="93600" cy="11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F686D1B-E6A0-4AE5-A5A5-D44001945A0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76630" y="6266604"/>
                  <a:ext cx="129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715B8B8-2DD9-4949-9F50-9FF3755D3F93}"/>
                    </a:ext>
                  </a:extLst>
                </p14:cNvPr>
                <p14:cNvContentPartPr/>
                <p14:nvPr/>
              </p14:nvContentPartPr>
              <p14:xfrm>
                <a:off x="7512710" y="6252204"/>
                <a:ext cx="68040" cy="105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715B8B8-2DD9-4949-9F50-9FF3755D3F9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494710" y="6234204"/>
                  <a:ext cx="103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7C34C73-154C-463E-A9EB-AA9FF95C0DAF}"/>
                    </a:ext>
                  </a:extLst>
                </p14:cNvPr>
                <p14:cNvContentPartPr/>
                <p14:nvPr/>
              </p14:nvContentPartPr>
              <p14:xfrm>
                <a:off x="7578950" y="6351924"/>
                <a:ext cx="13320" cy="78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7C34C73-154C-463E-A9EB-AA9FF95C0DA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60450" y="6333924"/>
                  <a:ext cx="4995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1D8D5DE-B349-492F-BC92-746EE6DBAE16}"/>
                    </a:ext>
                  </a:extLst>
                </p14:cNvPr>
                <p14:cNvContentPartPr/>
                <p14:nvPr/>
              </p14:nvContentPartPr>
              <p14:xfrm>
                <a:off x="7635470" y="6263724"/>
                <a:ext cx="17640" cy="114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1D8D5DE-B349-492F-BC92-746EE6DBAE1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17095" y="6245724"/>
                  <a:ext cx="54023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727370A-3345-435B-B564-139337BAF628}"/>
                    </a:ext>
                  </a:extLst>
                </p14:cNvPr>
                <p14:cNvContentPartPr/>
                <p14:nvPr/>
              </p14:nvContentPartPr>
              <p14:xfrm>
                <a:off x="7690550" y="6259764"/>
                <a:ext cx="48600" cy="91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727370A-3345-435B-B564-139337BAF62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72550" y="6241764"/>
                  <a:ext cx="84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E05A7A3-CAE2-45EB-87D0-9F791C8B8073}"/>
                    </a:ext>
                  </a:extLst>
                </p14:cNvPr>
                <p14:cNvContentPartPr/>
                <p14:nvPr/>
              </p14:nvContentPartPr>
              <p14:xfrm>
                <a:off x="7765790" y="6247884"/>
                <a:ext cx="55080" cy="124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E05A7A3-CAE2-45EB-87D0-9F791C8B807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47790" y="6229884"/>
                  <a:ext cx="9072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923983D-6C10-4DEF-967D-3D340F2C2EC5}"/>
              </a:ext>
            </a:extLst>
          </p:cNvPr>
          <p:cNvGrpSpPr/>
          <p:nvPr/>
        </p:nvGrpSpPr>
        <p:grpSpPr>
          <a:xfrm>
            <a:off x="9570470" y="5319084"/>
            <a:ext cx="1722240" cy="275760"/>
            <a:chOff x="9570470" y="5319084"/>
            <a:chExt cx="172224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90DB8A0-5FCD-4CB6-90C4-B1C5528A5048}"/>
                    </a:ext>
                  </a:extLst>
                </p14:cNvPr>
                <p14:cNvContentPartPr/>
                <p14:nvPr/>
              </p14:nvContentPartPr>
              <p14:xfrm>
                <a:off x="9570470" y="5353644"/>
                <a:ext cx="142200" cy="179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90DB8A0-5FCD-4CB6-90C4-B1C5528A504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552470" y="5335644"/>
                  <a:ext cx="177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8552066-B4D5-4DAF-82A1-D043E67148D9}"/>
                    </a:ext>
                  </a:extLst>
                </p14:cNvPr>
                <p14:cNvContentPartPr/>
                <p14:nvPr/>
              </p14:nvContentPartPr>
              <p14:xfrm>
                <a:off x="9723110" y="5397564"/>
                <a:ext cx="124560" cy="10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8552066-B4D5-4DAF-82A1-D043E67148D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705058" y="5378921"/>
                  <a:ext cx="160303" cy="47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FE8F655-0A8B-4998-9333-6883D3662784}"/>
                    </a:ext>
                  </a:extLst>
                </p14:cNvPr>
                <p14:cNvContentPartPr/>
                <p14:nvPr/>
              </p14:nvContentPartPr>
              <p14:xfrm>
                <a:off x="9714470" y="5448324"/>
                <a:ext cx="118440" cy="3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FE8F655-0A8B-4998-9333-6883D366278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696415" y="5430324"/>
                  <a:ext cx="154189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96618ED-B670-49F8-875A-89393CF6EA15}"/>
                    </a:ext>
                  </a:extLst>
                </p14:cNvPr>
                <p14:cNvContentPartPr/>
                <p14:nvPr/>
              </p14:nvContentPartPr>
              <p14:xfrm>
                <a:off x="9895190" y="5319084"/>
                <a:ext cx="63000" cy="212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96618ED-B670-49F8-875A-89393CF6EA1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877190" y="5301084"/>
                  <a:ext cx="98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9ED8A21-A47E-44E4-8D96-FFEA8BBA6923}"/>
                    </a:ext>
                  </a:extLst>
                </p14:cNvPr>
                <p14:cNvContentPartPr/>
                <p14:nvPr/>
              </p14:nvContentPartPr>
              <p14:xfrm>
                <a:off x="9966470" y="5428524"/>
                <a:ext cx="88920" cy="16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9ED8A21-A47E-44E4-8D96-FFEA8BBA692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948397" y="5410524"/>
                  <a:ext cx="124705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81DE51A-A03A-4007-A360-209C70CF93E7}"/>
                    </a:ext>
                  </a:extLst>
                </p14:cNvPr>
                <p14:cNvContentPartPr/>
                <p14:nvPr/>
              </p14:nvContentPartPr>
              <p14:xfrm>
                <a:off x="10075190" y="5423844"/>
                <a:ext cx="185040" cy="75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81DE51A-A03A-4007-A360-209C70CF93E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057190" y="5405844"/>
                  <a:ext cx="220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7C7EAA0-2C22-4512-9730-59CDE2B0B625}"/>
                    </a:ext>
                  </a:extLst>
                </p14:cNvPr>
                <p14:cNvContentPartPr/>
                <p14:nvPr/>
              </p14:nvContentPartPr>
              <p14:xfrm>
                <a:off x="10271030" y="5455164"/>
                <a:ext cx="48240" cy="106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7C7EAA0-2C22-4512-9730-59CDE2B0B62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253030" y="5437164"/>
                  <a:ext cx="83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54E0090-3695-4FDA-BA41-13319F819DA8}"/>
                    </a:ext>
                  </a:extLst>
                </p14:cNvPr>
                <p14:cNvContentPartPr/>
                <p14:nvPr/>
              </p14:nvContentPartPr>
              <p14:xfrm>
                <a:off x="10406390" y="5432844"/>
                <a:ext cx="88920" cy="4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54E0090-3695-4FDA-BA41-13319F819DA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388390" y="5414844"/>
                  <a:ext cx="124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8DAA0FD-A615-4996-93B8-08E7225D0728}"/>
                    </a:ext>
                  </a:extLst>
                </p14:cNvPr>
                <p14:cNvContentPartPr/>
                <p14:nvPr/>
              </p14:nvContentPartPr>
              <p14:xfrm>
                <a:off x="10503950" y="5383164"/>
                <a:ext cx="116280" cy="128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8DAA0FD-A615-4996-93B8-08E7225D072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485950" y="5365164"/>
                  <a:ext cx="151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827FBAB-7A76-4E35-9F23-750B31C8677A}"/>
                    </a:ext>
                  </a:extLst>
                </p14:cNvPr>
                <p14:cNvContentPartPr/>
                <p14:nvPr/>
              </p14:nvContentPartPr>
              <p14:xfrm>
                <a:off x="10606550" y="5516004"/>
                <a:ext cx="37080" cy="78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827FBAB-7A76-4E35-9F23-750B31C8677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88550" y="5498004"/>
                  <a:ext cx="72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531FB36-9386-4DA0-946B-D5F84CB37181}"/>
                    </a:ext>
                  </a:extLst>
                </p14:cNvPr>
                <p14:cNvContentPartPr/>
                <p14:nvPr/>
              </p14:nvContentPartPr>
              <p14:xfrm>
                <a:off x="10704830" y="5387484"/>
                <a:ext cx="90000" cy="147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531FB36-9386-4DA0-946B-D5F84CB3718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86830" y="5369440"/>
                  <a:ext cx="125640" cy="182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89BA052-EB1F-4699-AF3A-EF7BA50B16F9}"/>
                    </a:ext>
                  </a:extLst>
                </p14:cNvPr>
                <p14:cNvContentPartPr/>
                <p14:nvPr/>
              </p14:nvContentPartPr>
              <p14:xfrm>
                <a:off x="10823990" y="5415204"/>
                <a:ext cx="63720" cy="110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89BA052-EB1F-4699-AF3A-EF7BA50B16F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05990" y="5397204"/>
                  <a:ext cx="99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3F8A15C-0398-4605-B354-BE5627A1750B}"/>
                    </a:ext>
                  </a:extLst>
                </p14:cNvPr>
                <p14:cNvContentPartPr/>
                <p14:nvPr/>
              </p14:nvContentPartPr>
              <p14:xfrm>
                <a:off x="10938470" y="5414124"/>
                <a:ext cx="61560" cy="138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3F8A15C-0398-4605-B354-BE5627A1750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920470" y="5396124"/>
                  <a:ext cx="97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EAD31D6-887E-44F5-B48C-D3F84FB3504F}"/>
                    </a:ext>
                  </a:extLst>
                </p14:cNvPr>
                <p14:cNvContentPartPr/>
                <p14:nvPr/>
              </p14:nvContentPartPr>
              <p14:xfrm>
                <a:off x="10974110" y="5347884"/>
                <a:ext cx="107280" cy="229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EAD31D6-887E-44F5-B48C-D3F84FB3504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56110" y="5329884"/>
                  <a:ext cx="1429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64799AB-F8BD-47E6-9800-0EF3B6351CF8}"/>
                    </a:ext>
                  </a:extLst>
                </p14:cNvPr>
                <p14:cNvContentPartPr/>
                <p14:nvPr/>
              </p14:nvContentPartPr>
              <p14:xfrm>
                <a:off x="11138990" y="5372364"/>
                <a:ext cx="153720" cy="169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64799AB-F8BD-47E6-9800-0EF3B6351CF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120990" y="5354364"/>
                  <a:ext cx="18936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0AA7293-068B-448D-B4A5-FE6D2E89B8C5}"/>
              </a:ext>
            </a:extLst>
          </p:cNvPr>
          <p:cNvGrpSpPr/>
          <p:nvPr/>
        </p:nvGrpSpPr>
        <p:grpSpPr>
          <a:xfrm>
            <a:off x="11343830" y="5321244"/>
            <a:ext cx="800280" cy="379800"/>
            <a:chOff x="11343830" y="5321244"/>
            <a:chExt cx="80028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C12A3F7-90BF-4B2D-8EE2-E4B253820D36}"/>
                    </a:ext>
                  </a:extLst>
                </p14:cNvPr>
                <p14:cNvContentPartPr/>
                <p14:nvPr/>
              </p14:nvContentPartPr>
              <p14:xfrm>
                <a:off x="11343830" y="5334564"/>
                <a:ext cx="72000" cy="231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C12A3F7-90BF-4B2D-8EE2-E4B253820D3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325830" y="5316564"/>
                  <a:ext cx="107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458E126-3A99-4404-9FFB-2A7D8F83F750}"/>
                    </a:ext>
                  </a:extLst>
                </p14:cNvPr>
                <p14:cNvContentPartPr/>
                <p14:nvPr/>
              </p14:nvContentPartPr>
              <p14:xfrm>
                <a:off x="11375870" y="5405484"/>
                <a:ext cx="112680" cy="141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458E126-3A99-4404-9FFB-2A7D8F83F75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357927" y="5387484"/>
                  <a:ext cx="148206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4E81B12-A79B-459A-AF46-EB5B6B5797BD}"/>
                    </a:ext>
                  </a:extLst>
                </p14:cNvPr>
                <p14:cNvContentPartPr/>
                <p14:nvPr/>
              </p14:nvContentPartPr>
              <p14:xfrm>
                <a:off x="11456870" y="5540124"/>
                <a:ext cx="30960" cy="83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4E81B12-A79B-459A-AF46-EB5B6B5797B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438870" y="5522124"/>
                  <a:ext cx="66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AA34D24-2651-4630-BBDA-77ADC3A7BA8E}"/>
                    </a:ext>
                  </a:extLst>
                </p14:cNvPr>
                <p14:cNvContentPartPr/>
                <p14:nvPr/>
              </p14:nvContentPartPr>
              <p14:xfrm>
                <a:off x="11541830" y="5404044"/>
                <a:ext cx="81720" cy="141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AA34D24-2651-4630-BBDA-77ADC3A7BA8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523830" y="5385998"/>
                  <a:ext cx="117360" cy="176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43A8E81-AF7D-4F69-B00D-52F3D3088E9F}"/>
                    </a:ext>
                  </a:extLst>
                </p14:cNvPr>
                <p14:cNvContentPartPr/>
                <p14:nvPr/>
              </p14:nvContentPartPr>
              <p14:xfrm>
                <a:off x="11660990" y="5432844"/>
                <a:ext cx="70560" cy="128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43A8E81-AF7D-4F69-B00D-52F3D3088E9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642990" y="5414844"/>
                  <a:ext cx="106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5E91603-AE86-4EF7-AFDD-98AB57168757}"/>
                    </a:ext>
                  </a:extLst>
                </p14:cNvPr>
                <p14:cNvContentPartPr/>
                <p14:nvPr/>
              </p14:nvContentPartPr>
              <p14:xfrm>
                <a:off x="11764310" y="5436804"/>
                <a:ext cx="65520" cy="144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5E91603-AE86-4EF7-AFDD-98AB5716875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746310" y="5418804"/>
                  <a:ext cx="101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08F5BAB-6DE4-4E4F-8C07-94F519B72507}"/>
                    </a:ext>
                  </a:extLst>
                </p14:cNvPr>
                <p14:cNvContentPartPr/>
                <p14:nvPr/>
              </p14:nvContentPartPr>
              <p14:xfrm>
                <a:off x="11804630" y="5587644"/>
                <a:ext cx="48240" cy="95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08F5BAB-6DE4-4E4F-8C07-94F519B7250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786630" y="5569644"/>
                  <a:ext cx="83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0BA77A5-48CE-4060-9FA4-FF3745EDE8DA}"/>
                    </a:ext>
                  </a:extLst>
                </p14:cNvPr>
                <p14:cNvContentPartPr/>
                <p14:nvPr/>
              </p14:nvContentPartPr>
              <p14:xfrm>
                <a:off x="11915150" y="5433924"/>
                <a:ext cx="48240" cy="151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0BA77A5-48CE-4060-9FA4-FF3745EDE8D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897150" y="5415924"/>
                  <a:ext cx="83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63AC03F-7B08-43E8-9890-9A1F5C5A361B}"/>
                    </a:ext>
                  </a:extLst>
                </p14:cNvPr>
                <p14:cNvContentPartPr/>
                <p14:nvPr/>
              </p14:nvContentPartPr>
              <p14:xfrm>
                <a:off x="11888150" y="5510244"/>
                <a:ext cx="82800" cy="1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63AC03F-7B08-43E8-9890-9A1F5C5A361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870071" y="5492244"/>
                  <a:ext cx="118596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0829550-630B-49A7-88FE-9E2D42A5AAEF}"/>
                    </a:ext>
                  </a:extLst>
                </p14:cNvPr>
                <p14:cNvContentPartPr/>
                <p14:nvPr/>
              </p14:nvContentPartPr>
              <p14:xfrm>
                <a:off x="11991470" y="5473884"/>
                <a:ext cx="150480" cy="54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0829550-630B-49A7-88FE-9E2D42A5AAE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973470" y="5455765"/>
                  <a:ext cx="186120" cy="90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1B8385B-DC6A-4204-88EC-435614510729}"/>
                    </a:ext>
                  </a:extLst>
                </p14:cNvPr>
                <p14:cNvContentPartPr/>
                <p14:nvPr/>
              </p14:nvContentPartPr>
              <p14:xfrm>
                <a:off x="12030710" y="5321244"/>
                <a:ext cx="113400" cy="379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1B8385B-DC6A-4204-88EC-43561451072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2012710" y="5303227"/>
                  <a:ext cx="149040" cy="41547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itle 1">
                <a:extLst>
                  <a:ext uri="{FF2B5EF4-FFF2-40B4-BE49-F238E27FC236}">
                    <a16:creationId xmlns:a16="http://schemas.microsoft.com/office/drawing/2014/main" id="{7278E39B-EEED-4E00-888B-1F79E4662D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8423"/>
                <a:ext cx="10515600" cy="1325563"/>
              </a:xfrm>
            </p:spPr>
            <p:txBody>
              <a:bodyPr/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7" name="Title 1">
                <a:extLst>
                  <a:ext uri="{FF2B5EF4-FFF2-40B4-BE49-F238E27FC236}">
                    <a16:creationId xmlns:a16="http://schemas.microsoft.com/office/drawing/2014/main" id="{7278E39B-EEED-4E00-888B-1F79E4662D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8423"/>
                <a:ext cx="10515600" cy="1325563"/>
              </a:xfrm>
              <a:blipFill>
                <a:blip r:embed="rId160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35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Мере повезаности две случајне променљиве</a:t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F98CD-AF55-42D4-86D1-B96106D0A7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819656"/>
                <a:ext cx="9646920" cy="4489704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Ако су случајне променљиве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400" dirty="0"/>
                  <a:t> 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r-Cyrl-RS" sz="2400" dirty="0"/>
                  <a:t> независн</a:t>
                </a:r>
                <a:r>
                  <a:rPr lang="en-US" sz="2400" dirty="0"/>
                  <a:t>e, </a:t>
                </a:r>
                <a:r>
                  <a:rPr lang="sr-Cyrl-RS" sz="2400" dirty="0"/>
                  <a:t>онда су неповезане и важи једнакост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𝐸𝑋𝑌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sr-Cyrl-RS" sz="2400" b="0" dirty="0"/>
              </a:p>
              <a:p>
                <a:pPr marL="347663" indent="0">
                  <a:buNone/>
                </a:pPr>
                <a:r>
                  <a:rPr lang="sr-Cyrl-RS" sz="2400" dirty="0"/>
                  <a:t>па је логично као меру повезаности посматрати колико разлика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𝐸𝑋𝑌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𝐸𝑋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𝐸𝑌</m:t>
                    </m:r>
                  </m:oMath>
                </a14:m>
                <a:r>
                  <a:rPr lang="sr-Cyrl-RS" sz="2400" dirty="0"/>
                  <a:t> одступа од броја </a:t>
                </a:r>
                <a14:m>
                  <m:oMath xmlns:m="http://schemas.openxmlformats.org/officeDocument/2006/math">
                    <m:r>
                      <a:rPr lang="sr-Cyrl-RS" sz="2400" b="0" i="1" smtClean="0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endParaRPr lang="en-US" sz="2400" dirty="0"/>
              </a:p>
              <a:p>
                <a:pPr marL="347663" indent="0">
                  <a:buNone/>
                </a:pPr>
                <a:endParaRPr lang="sr-Cyrl-RS" sz="2400" dirty="0"/>
              </a:p>
              <a:p>
                <a:pPr marL="347663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𝐸𝑋𝑌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𝐸𝑋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𝐸𝑌</m:t>
                    </m:r>
                    <m:r>
                      <a:rPr lang="sr-Cyrl-R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sr-Cyrl-R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𝐸𝑋</m:t>
                    </m:r>
                    <m:r>
                      <a:rPr lang="sr-Cyrl-R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sr-Cyrl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Cyrl-R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𝐸𝑌</m:t>
                    </m:r>
                    <m:r>
                      <a:rPr lang="sr-Cyrl-R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lvl="1" indent="0">
                  <a:buNone/>
                </a:pP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F98CD-AF55-42D4-86D1-B96106D0A7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819656"/>
                <a:ext cx="9646920" cy="4489704"/>
              </a:xfrm>
              <a:blipFill>
                <a:blip r:embed="rId2"/>
                <a:stretch>
                  <a:fillRect l="-821" t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152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B54051-C114-48DE-84C8-CD74FEAF3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85029"/>
            <a:ext cx="6110868" cy="4594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F65395-E490-499B-81BE-B206C7989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393" y="1396130"/>
            <a:ext cx="3914775" cy="2686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8824F9-C8A2-4E2D-81CA-1F0608F15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614" y="4082180"/>
            <a:ext cx="1204332" cy="535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B4D952-207D-4809-9604-FB45FA9F3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5123" y="4800093"/>
            <a:ext cx="2857500" cy="409575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E146842-9E1C-4115-BB2D-F963F9637752}"/>
              </a:ext>
            </a:extLst>
          </p:cNvPr>
          <p:cNvGrpSpPr/>
          <p:nvPr/>
        </p:nvGrpSpPr>
        <p:grpSpPr>
          <a:xfrm>
            <a:off x="7337030" y="4199844"/>
            <a:ext cx="860400" cy="756720"/>
            <a:chOff x="7337030" y="4199844"/>
            <a:chExt cx="860400" cy="75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19FF9DF-556F-4E80-B430-1D3DB6701FA7}"/>
                    </a:ext>
                  </a:extLst>
                </p14:cNvPr>
                <p14:cNvContentPartPr/>
                <p14:nvPr/>
              </p14:nvContentPartPr>
              <p14:xfrm>
                <a:off x="7391030" y="4199844"/>
                <a:ext cx="23760" cy="265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19FF9DF-556F-4E80-B430-1D3DB6701F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73030" y="4181844"/>
                  <a:ext cx="594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BB711EA-F948-4460-A71C-C799AA21535B}"/>
                    </a:ext>
                  </a:extLst>
                </p14:cNvPr>
                <p14:cNvContentPartPr/>
                <p14:nvPr/>
              </p14:nvContentPartPr>
              <p14:xfrm>
                <a:off x="7457270" y="4248444"/>
                <a:ext cx="14400" cy="266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BB711EA-F948-4460-A71C-C799AA2153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38808" y="4230444"/>
                  <a:ext cx="50954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430FD2E-F379-42D3-8BA4-9F11FDBDCBCC}"/>
                    </a:ext>
                  </a:extLst>
                </p14:cNvPr>
                <p14:cNvContentPartPr/>
                <p14:nvPr/>
              </p14:nvContentPartPr>
              <p14:xfrm>
                <a:off x="7405790" y="4371924"/>
                <a:ext cx="80280" cy="6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430FD2E-F379-42D3-8BA4-9F11FDBDCBC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87790" y="4353924"/>
                  <a:ext cx="115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A878D9F-4B27-49E3-A7C4-A1A95E1032D8}"/>
                    </a:ext>
                  </a:extLst>
                </p14:cNvPr>
                <p14:cNvContentPartPr/>
                <p14:nvPr/>
              </p14:nvContentPartPr>
              <p14:xfrm>
                <a:off x="7519910" y="4416564"/>
                <a:ext cx="78120" cy="79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A878D9F-4B27-49E3-A7C4-A1A95E1032D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01827" y="4398482"/>
                  <a:ext cx="113925" cy="115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C1BC268-D80C-4D20-BCC0-D2CD81CB668D}"/>
                    </a:ext>
                  </a:extLst>
                </p14:cNvPr>
                <p14:cNvContentPartPr/>
                <p14:nvPr/>
              </p14:nvContentPartPr>
              <p14:xfrm>
                <a:off x="7673270" y="4250964"/>
                <a:ext cx="45000" cy="231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C1BC268-D80C-4D20-BCC0-D2CD81CB66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55270" y="4232964"/>
                  <a:ext cx="80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BE141C-3DA7-4E03-ACE2-E53B51358B2B}"/>
                    </a:ext>
                  </a:extLst>
                </p14:cNvPr>
                <p14:cNvContentPartPr/>
                <p14:nvPr/>
              </p14:nvContentPartPr>
              <p14:xfrm>
                <a:off x="7758230" y="4285164"/>
                <a:ext cx="97560" cy="154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BE141C-3DA7-4E03-ACE2-E53B51358B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40230" y="4267164"/>
                  <a:ext cx="133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9FE04E0-2637-4CA3-A63F-2ECEFE30542D}"/>
                    </a:ext>
                  </a:extLst>
                </p14:cNvPr>
                <p14:cNvContentPartPr/>
                <p14:nvPr/>
              </p14:nvContentPartPr>
              <p14:xfrm>
                <a:off x="7837070" y="4374804"/>
                <a:ext cx="8532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9FE04E0-2637-4CA3-A63F-2ECEFE30542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19070" y="4356804"/>
                  <a:ext cx="120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AE66BC2-4BC5-4698-A562-B8B2BD50B190}"/>
                    </a:ext>
                  </a:extLst>
                </p14:cNvPr>
                <p14:cNvContentPartPr/>
                <p14:nvPr/>
              </p14:nvContentPartPr>
              <p14:xfrm>
                <a:off x="7813670" y="4374804"/>
                <a:ext cx="123120" cy="43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AE66BC2-4BC5-4698-A562-B8B2BD50B19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95670" y="4356804"/>
                  <a:ext cx="158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E0CCE33-955E-4C33-945A-2CAF30B598C9}"/>
                    </a:ext>
                  </a:extLst>
                </p14:cNvPr>
                <p14:cNvContentPartPr/>
                <p14:nvPr/>
              </p14:nvContentPartPr>
              <p14:xfrm>
                <a:off x="7982150" y="4311084"/>
                <a:ext cx="108720" cy="147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E0CCE33-955E-4C33-945A-2CAF30B598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64150" y="4293084"/>
                  <a:ext cx="144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AC90708-379E-43E5-9890-D699B6622FC6}"/>
                    </a:ext>
                  </a:extLst>
                </p14:cNvPr>
                <p14:cNvContentPartPr/>
                <p14:nvPr/>
              </p14:nvContentPartPr>
              <p14:xfrm>
                <a:off x="8128310" y="4231164"/>
                <a:ext cx="69120" cy="281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AC90708-379E-43E5-9890-D699B6622FC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10403" y="4213164"/>
                  <a:ext cx="104575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40A4E90-2C07-44F4-94F8-ED09A54C23E9}"/>
                    </a:ext>
                  </a:extLst>
                </p14:cNvPr>
                <p14:cNvContentPartPr/>
                <p14:nvPr/>
              </p14:nvContentPartPr>
              <p14:xfrm>
                <a:off x="7360430" y="4592604"/>
                <a:ext cx="15120" cy="236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40A4E90-2C07-44F4-94F8-ED09A54C23E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42430" y="4574631"/>
                  <a:ext cx="50760" cy="2724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352606B-AB62-4110-91A3-4596AD42DEDA}"/>
                    </a:ext>
                  </a:extLst>
                </p14:cNvPr>
                <p14:cNvContentPartPr/>
                <p14:nvPr/>
              </p14:nvContentPartPr>
              <p14:xfrm>
                <a:off x="7419110" y="4628964"/>
                <a:ext cx="10080" cy="188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352606B-AB62-4110-91A3-4596AD42DE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01110" y="4610964"/>
                  <a:ext cx="45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5323B44-49E7-4EA6-8F64-9F59A0594389}"/>
                    </a:ext>
                  </a:extLst>
                </p14:cNvPr>
                <p14:cNvContentPartPr/>
                <p14:nvPr/>
              </p14:nvContentPartPr>
              <p14:xfrm>
                <a:off x="7337030" y="4721844"/>
                <a:ext cx="110880" cy="22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5323B44-49E7-4EA6-8F64-9F59A059438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19030" y="4703844"/>
                  <a:ext cx="146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C849856-43FC-450A-BD0A-1678E5548396}"/>
                    </a:ext>
                  </a:extLst>
                </p14:cNvPr>
                <p14:cNvContentPartPr/>
                <p14:nvPr/>
              </p14:nvContentPartPr>
              <p14:xfrm>
                <a:off x="7495430" y="4718604"/>
                <a:ext cx="49320" cy="125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C849856-43FC-450A-BD0A-1678E554839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77298" y="4700604"/>
                  <a:ext cx="85222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F3D0DE3-E819-4E8D-8338-EDF821D8D393}"/>
                    </a:ext>
                  </a:extLst>
                </p14:cNvPr>
                <p14:cNvContentPartPr/>
                <p14:nvPr/>
              </p14:nvContentPartPr>
              <p14:xfrm>
                <a:off x="7658150" y="4598004"/>
                <a:ext cx="61560" cy="252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F3D0DE3-E819-4E8D-8338-EDF821D8D39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40150" y="4580004"/>
                  <a:ext cx="97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D1CF6EA-B63D-4375-AE4D-49A958055632}"/>
                    </a:ext>
                  </a:extLst>
                </p14:cNvPr>
                <p14:cNvContentPartPr/>
                <p14:nvPr/>
              </p14:nvContentPartPr>
              <p14:xfrm>
                <a:off x="7765430" y="4643364"/>
                <a:ext cx="126000" cy="159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D1CF6EA-B63D-4375-AE4D-49A95805563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47481" y="4625323"/>
                  <a:ext cx="161538" cy="1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FB07F70-40B1-4DC7-B9EB-CA6E348F2E0B}"/>
                    </a:ext>
                  </a:extLst>
                </p14:cNvPr>
                <p14:cNvContentPartPr/>
                <p14:nvPr/>
              </p14:nvContentPartPr>
              <p14:xfrm>
                <a:off x="7871270" y="4708524"/>
                <a:ext cx="105480" cy="1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FB07F70-40B1-4DC7-B9EB-CA6E348F2E0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53270" y="4690524"/>
                  <a:ext cx="141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CFB5DF2-E94A-4DF5-A3DF-07A26D53E919}"/>
                    </a:ext>
                  </a:extLst>
                </p14:cNvPr>
                <p14:cNvContentPartPr/>
                <p14:nvPr/>
              </p14:nvContentPartPr>
              <p14:xfrm>
                <a:off x="7851830" y="4759644"/>
                <a:ext cx="109800" cy="6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CFB5DF2-E94A-4DF5-A3DF-07A26D53E91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33830" y="4742544"/>
                  <a:ext cx="145440" cy="40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0B13D27-76A9-4E22-9CBE-E01174041DB7}"/>
                    </a:ext>
                  </a:extLst>
                </p14:cNvPr>
                <p14:cNvContentPartPr/>
                <p14:nvPr/>
              </p14:nvContentPartPr>
              <p14:xfrm>
                <a:off x="7876310" y="4639044"/>
                <a:ext cx="39600" cy="202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0B13D27-76A9-4E22-9CBE-E01174041DB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858310" y="4621044"/>
                  <a:ext cx="75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870F961-400C-4021-8FF8-27EF03F23612}"/>
                    </a:ext>
                  </a:extLst>
                </p14:cNvPr>
                <p14:cNvContentPartPr/>
                <p14:nvPr/>
              </p14:nvContentPartPr>
              <p14:xfrm>
                <a:off x="8016350" y="4662084"/>
                <a:ext cx="85680" cy="149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870F961-400C-4021-8FF8-27EF03F2361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98350" y="4644084"/>
                  <a:ext cx="121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0F33167-7350-4C14-B89D-E1E20221DEDB}"/>
                    </a:ext>
                  </a:extLst>
                </p14:cNvPr>
                <p14:cNvContentPartPr/>
                <p14:nvPr/>
              </p14:nvContentPartPr>
              <p14:xfrm>
                <a:off x="8063150" y="4599084"/>
                <a:ext cx="108360" cy="357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0F33167-7350-4C14-B89D-E1E20221DED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45210" y="4581084"/>
                  <a:ext cx="143882" cy="39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6B85D13-3DFF-472B-9BDC-EF2155B0076F}"/>
                  </a:ext>
                </a:extLst>
              </p14:cNvPr>
              <p14:cNvContentPartPr/>
              <p14:nvPr/>
            </p14:nvContentPartPr>
            <p14:xfrm>
              <a:off x="7303910" y="5471724"/>
              <a:ext cx="769680" cy="569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6B85D13-3DFF-472B-9BDC-EF2155B0076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85910" y="5453724"/>
                <a:ext cx="80532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D6FC01F-6DF9-491F-BFDD-1C5F882B74AE}"/>
                  </a:ext>
                </a:extLst>
              </p14:cNvPr>
              <p14:cNvContentPartPr/>
              <p14:nvPr/>
            </p14:nvContentPartPr>
            <p14:xfrm>
              <a:off x="7280510" y="6012444"/>
              <a:ext cx="338400" cy="133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D6FC01F-6DF9-491F-BFDD-1C5F882B74A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62510" y="5994395"/>
                <a:ext cx="374040" cy="168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C11DEF2-E6A6-4638-83DC-A7078F82EBBB}"/>
                  </a:ext>
                </a:extLst>
              </p14:cNvPr>
              <p14:cNvContentPartPr/>
              <p14:nvPr/>
            </p14:nvContentPartPr>
            <p14:xfrm>
              <a:off x="8565710" y="6017844"/>
              <a:ext cx="384480" cy="10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C11DEF2-E6A6-4638-83DC-A7078F82EBB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547710" y="5999780"/>
                <a:ext cx="420120" cy="136927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8ADA6DC5-6DBD-4A51-A377-373E38054ACC}"/>
              </a:ext>
            </a:extLst>
          </p:cNvPr>
          <p:cNvGrpSpPr/>
          <p:nvPr/>
        </p:nvGrpSpPr>
        <p:grpSpPr>
          <a:xfrm>
            <a:off x="7150190" y="5364444"/>
            <a:ext cx="2107080" cy="1193760"/>
            <a:chOff x="7150190" y="5364444"/>
            <a:chExt cx="2107080" cy="11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F29EB57-CC66-4F77-8F0C-0571FF07599C}"/>
                    </a:ext>
                  </a:extLst>
                </p14:cNvPr>
                <p14:cNvContentPartPr/>
                <p14:nvPr/>
              </p14:nvContentPartPr>
              <p14:xfrm>
                <a:off x="7150190" y="6093084"/>
                <a:ext cx="2107080" cy="78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F29EB57-CC66-4F77-8F0C-0571FF07599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32190" y="6075084"/>
                  <a:ext cx="2142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9A7A870-F258-4532-A664-BFD5F9EABFA1}"/>
                    </a:ext>
                  </a:extLst>
                </p14:cNvPr>
                <p14:cNvContentPartPr/>
                <p14:nvPr/>
              </p14:nvContentPartPr>
              <p14:xfrm>
                <a:off x="9096350" y="6016764"/>
                <a:ext cx="150120" cy="233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9A7A870-F258-4532-A664-BFD5F9EABFA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78350" y="5998764"/>
                  <a:ext cx="1857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FD771A8-819B-4A02-9238-777E2A345536}"/>
                    </a:ext>
                  </a:extLst>
                </p14:cNvPr>
                <p14:cNvContentPartPr/>
                <p14:nvPr/>
              </p14:nvContentPartPr>
              <p14:xfrm>
                <a:off x="8056670" y="5364444"/>
                <a:ext cx="22680" cy="1193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FD771A8-819B-4A02-9238-777E2A34553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38670" y="5346444"/>
                  <a:ext cx="58320" cy="12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622FB07-B370-4665-9583-7947266AEA1F}"/>
                    </a:ext>
                  </a:extLst>
                </p14:cNvPr>
                <p14:cNvContentPartPr/>
                <p14:nvPr/>
              </p14:nvContentPartPr>
              <p14:xfrm>
                <a:off x="8049110" y="5483964"/>
                <a:ext cx="784800" cy="533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622FB07-B370-4665-9583-7947266AEA1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31118" y="5465976"/>
                  <a:ext cx="820424" cy="569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6226288-46CE-4A62-BB43-DE517D46E143}"/>
                    </a:ext>
                  </a:extLst>
                </p14:cNvPr>
                <p14:cNvContentPartPr/>
                <p14:nvPr/>
              </p14:nvContentPartPr>
              <p14:xfrm>
                <a:off x="8523950" y="5991564"/>
                <a:ext cx="28800" cy="144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6226288-46CE-4A62-BB43-DE517D46E14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05950" y="5973564"/>
                  <a:ext cx="64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7529A42-595B-4B17-B2C6-BD9BC25D028D}"/>
                    </a:ext>
                  </a:extLst>
                </p14:cNvPr>
                <p14:cNvContentPartPr/>
                <p14:nvPr/>
              </p14:nvContentPartPr>
              <p14:xfrm>
                <a:off x="7629350" y="5974644"/>
                <a:ext cx="14040" cy="156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7529A42-595B-4B17-B2C6-BD9BC25D028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10876" y="5956644"/>
                  <a:ext cx="50618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FF0DB9A-9E3D-4513-BBF7-29B3F9579717}"/>
                    </a:ext>
                  </a:extLst>
                </p14:cNvPr>
                <p14:cNvContentPartPr/>
                <p14:nvPr/>
              </p14:nvContentPartPr>
              <p14:xfrm>
                <a:off x="8711870" y="5666484"/>
                <a:ext cx="74880" cy="237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FF0DB9A-9E3D-4513-BBF7-29B3F957971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93870" y="5648484"/>
                  <a:ext cx="1105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60000AF-5774-44B4-9388-96D189D6FF0B}"/>
                    </a:ext>
                  </a:extLst>
                </p14:cNvPr>
                <p14:cNvContentPartPr/>
                <p14:nvPr/>
              </p14:nvContentPartPr>
              <p14:xfrm>
                <a:off x="8700710" y="5820564"/>
                <a:ext cx="71640" cy="88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60000AF-5774-44B4-9388-96D189D6FF0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82710" y="5802564"/>
                  <a:ext cx="107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E9D0EED-6CD5-455A-907C-198365764D80}"/>
                    </a:ext>
                  </a:extLst>
                </p14:cNvPr>
                <p14:cNvContentPartPr/>
                <p14:nvPr/>
              </p14:nvContentPartPr>
              <p14:xfrm>
                <a:off x="8836790" y="5536884"/>
                <a:ext cx="81720" cy="201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E9D0EED-6CD5-455A-907C-198365764D8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18790" y="5518884"/>
                  <a:ext cx="1173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4EB3103-B7C7-4269-9E84-4A1417321D96}"/>
                    </a:ext>
                  </a:extLst>
                </p14:cNvPr>
                <p14:cNvContentPartPr/>
                <p14:nvPr/>
              </p14:nvContentPartPr>
              <p14:xfrm>
                <a:off x="8909870" y="5635524"/>
                <a:ext cx="38520" cy="149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4EB3103-B7C7-4269-9E84-4A1417321D9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91870" y="5617524"/>
                  <a:ext cx="74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E295E48-4AFC-4241-B791-2CAED6BFD0A3}"/>
                    </a:ext>
                  </a:extLst>
                </p14:cNvPr>
                <p14:cNvContentPartPr/>
                <p14:nvPr/>
              </p14:nvContentPartPr>
              <p14:xfrm>
                <a:off x="8969990" y="5696004"/>
                <a:ext cx="79920" cy="78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E295E48-4AFC-4241-B791-2CAED6BFD0A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52071" y="5678004"/>
                  <a:ext cx="11540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D95B7B8-2E6E-4D19-A687-F94BF2002213}"/>
              </a:ext>
            </a:extLst>
          </p:cNvPr>
          <p:cNvGrpSpPr/>
          <p:nvPr/>
        </p:nvGrpSpPr>
        <p:grpSpPr>
          <a:xfrm>
            <a:off x="7335590" y="5428524"/>
            <a:ext cx="208080" cy="540360"/>
            <a:chOff x="7335590" y="5428524"/>
            <a:chExt cx="20808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AD9B4A2-7FCC-483D-9BAD-0BDF8CED8309}"/>
                    </a:ext>
                  </a:extLst>
                </p14:cNvPr>
                <p14:cNvContentPartPr/>
                <p14:nvPr/>
              </p14:nvContentPartPr>
              <p14:xfrm>
                <a:off x="7454750" y="5721564"/>
                <a:ext cx="41040" cy="247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AD9B4A2-7FCC-483D-9BAD-0BDF8CED830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36750" y="5703538"/>
                  <a:ext cx="76680" cy="283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794B9F4-CF87-48D9-98BB-88C7B7205970}"/>
                    </a:ext>
                  </a:extLst>
                </p14:cNvPr>
                <p14:cNvContentPartPr/>
                <p14:nvPr/>
              </p14:nvContentPartPr>
              <p14:xfrm>
                <a:off x="7436390" y="5859444"/>
                <a:ext cx="88200" cy="83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794B9F4-CF87-48D9-98BB-88C7B720597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18390" y="5841444"/>
                  <a:ext cx="123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219ACF4-D604-4A99-8BCC-8CACFEA19E99}"/>
                    </a:ext>
                  </a:extLst>
                </p14:cNvPr>
                <p14:cNvContentPartPr/>
                <p14:nvPr/>
              </p14:nvContentPartPr>
              <p14:xfrm>
                <a:off x="7335590" y="5428524"/>
                <a:ext cx="68040" cy="155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219ACF4-D604-4A99-8BCC-8CACFEA19E9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17685" y="5410482"/>
                  <a:ext cx="103492" cy="1908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6C90B60-C8D8-4435-B0B4-4A2966BA54E7}"/>
                    </a:ext>
                  </a:extLst>
                </p14:cNvPr>
                <p14:cNvContentPartPr/>
                <p14:nvPr/>
              </p14:nvContentPartPr>
              <p14:xfrm>
                <a:off x="7416950" y="5466324"/>
                <a:ext cx="32400" cy="136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6C90B60-C8D8-4435-B0B4-4A2966BA54E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98950" y="5448324"/>
                  <a:ext cx="68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7F326B6-EE49-4D9E-A101-990C8DF64297}"/>
                    </a:ext>
                  </a:extLst>
                </p14:cNvPr>
                <p14:cNvContentPartPr/>
                <p14:nvPr/>
              </p14:nvContentPartPr>
              <p14:xfrm>
                <a:off x="7474550" y="5519604"/>
                <a:ext cx="69120" cy="100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7F326B6-EE49-4D9E-A101-990C8DF6429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56550" y="5501604"/>
                  <a:ext cx="10476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A77FE73-F959-4C0A-ACC6-E390A2D7EDC8}"/>
              </a:ext>
            </a:extLst>
          </p:cNvPr>
          <p:cNvGrpSpPr/>
          <p:nvPr/>
        </p:nvGrpSpPr>
        <p:grpSpPr>
          <a:xfrm>
            <a:off x="8451950" y="6222684"/>
            <a:ext cx="409320" cy="184680"/>
            <a:chOff x="8451950" y="6222684"/>
            <a:chExt cx="40932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5FAF0A2-FC0C-403B-A936-3CA324E7F52B}"/>
                    </a:ext>
                  </a:extLst>
                </p14:cNvPr>
                <p14:cNvContentPartPr/>
                <p14:nvPr/>
              </p14:nvContentPartPr>
              <p14:xfrm>
                <a:off x="8451950" y="6236004"/>
                <a:ext cx="78480" cy="118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5FAF0A2-FC0C-403B-A936-3CA324E7F52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33950" y="6218004"/>
                  <a:ext cx="114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FEFF224-B776-491F-8AA0-A481912226CC}"/>
                    </a:ext>
                  </a:extLst>
                </p14:cNvPr>
                <p14:cNvContentPartPr/>
                <p14:nvPr/>
              </p14:nvContentPartPr>
              <p14:xfrm>
                <a:off x="8530070" y="6338964"/>
                <a:ext cx="10080" cy="68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FEFF224-B776-491F-8AA0-A481912226C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12691" y="6320964"/>
                  <a:ext cx="44491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497990B-E9F1-4AC7-8E5F-2D7E417074A0}"/>
                    </a:ext>
                  </a:extLst>
                </p14:cNvPr>
                <p14:cNvContentPartPr/>
                <p14:nvPr/>
              </p14:nvContentPartPr>
              <p14:xfrm>
                <a:off x="8576870" y="6222684"/>
                <a:ext cx="83520" cy="105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497990B-E9F1-4AC7-8E5F-2D7E417074A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58947" y="6204745"/>
                  <a:ext cx="119007" cy="1406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90B455E-59E1-4665-9533-A7DB6FC4DFA2}"/>
                    </a:ext>
                  </a:extLst>
                </p14:cNvPr>
                <p14:cNvContentPartPr/>
                <p14:nvPr/>
              </p14:nvContentPartPr>
              <p14:xfrm>
                <a:off x="8683790" y="6251124"/>
                <a:ext cx="72720" cy="90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90B455E-59E1-4665-9533-A7DB6FC4DFA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65790" y="6233052"/>
                  <a:ext cx="108360" cy="1257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0BF4B79-6718-4EE1-BF0F-5425193D5D95}"/>
                    </a:ext>
                  </a:extLst>
                </p14:cNvPr>
                <p14:cNvContentPartPr/>
                <p14:nvPr/>
              </p14:nvContentPartPr>
              <p14:xfrm>
                <a:off x="8788190" y="6224124"/>
                <a:ext cx="73080" cy="131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0BF4B79-6718-4EE1-BF0F-5425193D5D9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70190" y="6206124"/>
                  <a:ext cx="10872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FA72ADF-1377-438E-9537-A5E36105C8DE}"/>
              </a:ext>
            </a:extLst>
          </p:cNvPr>
          <p:cNvGrpSpPr/>
          <p:nvPr/>
        </p:nvGrpSpPr>
        <p:grpSpPr>
          <a:xfrm>
            <a:off x="7394630" y="6247884"/>
            <a:ext cx="426240" cy="182880"/>
            <a:chOff x="7394630" y="6247884"/>
            <a:chExt cx="42624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F686D1B-E6A0-4AE5-A5A5-D44001945A0A}"/>
                    </a:ext>
                  </a:extLst>
                </p14:cNvPr>
                <p14:cNvContentPartPr/>
                <p14:nvPr/>
              </p14:nvContentPartPr>
              <p14:xfrm>
                <a:off x="7394630" y="6284604"/>
                <a:ext cx="93600" cy="11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F686D1B-E6A0-4AE5-A5A5-D44001945A0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76630" y="6266604"/>
                  <a:ext cx="129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715B8B8-2DD9-4949-9F50-9FF3755D3F93}"/>
                    </a:ext>
                  </a:extLst>
                </p14:cNvPr>
                <p14:cNvContentPartPr/>
                <p14:nvPr/>
              </p14:nvContentPartPr>
              <p14:xfrm>
                <a:off x="7512710" y="6252204"/>
                <a:ext cx="68040" cy="105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715B8B8-2DD9-4949-9F50-9FF3755D3F9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494710" y="6234204"/>
                  <a:ext cx="103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7C34C73-154C-463E-A9EB-AA9FF95C0DAF}"/>
                    </a:ext>
                  </a:extLst>
                </p14:cNvPr>
                <p14:cNvContentPartPr/>
                <p14:nvPr/>
              </p14:nvContentPartPr>
              <p14:xfrm>
                <a:off x="7578950" y="6351924"/>
                <a:ext cx="13320" cy="78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7C34C73-154C-463E-A9EB-AA9FF95C0DA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60450" y="6333924"/>
                  <a:ext cx="4995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1D8D5DE-B349-492F-BC92-746EE6DBAE16}"/>
                    </a:ext>
                  </a:extLst>
                </p14:cNvPr>
                <p14:cNvContentPartPr/>
                <p14:nvPr/>
              </p14:nvContentPartPr>
              <p14:xfrm>
                <a:off x="7635470" y="6263724"/>
                <a:ext cx="17640" cy="114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1D8D5DE-B349-492F-BC92-746EE6DBAE1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17095" y="6245724"/>
                  <a:ext cx="54023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727370A-3345-435B-B564-139337BAF628}"/>
                    </a:ext>
                  </a:extLst>
                </p14:cNvPr>
                <p14:cNvContentPartPr/>
                <p14:nvPr/>
              </p14:nvContentPartPr>
              <p14:xfrm>
                <a:off x="7690550" y="6259764"/>
                <a:ext cx="48600" cy="91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727370A-3345-435B-B564-139337BAF62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72550" y="6241764"/>
                  <a:ext cx="84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E05A7A3-CAE2-45EB-87D0-9F791C8B8073}"/>
                    </a:ext>
                  </a:extLst>
                </p14:cNvPr>
                <p14:cNvContentPartPr/>
                <p14:nvPr/>
              </p14:nvContentPartPr>
              <p14:xfrm>
                <a:off x="7765790" y="6247884"/>
                <a:ext cx="55080" cy="124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E05A7A3-CAE2-45EB-87D0-9F791C8B807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47790" y="6229884"/>
                  <a:ext cx="9072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923983D-6C10-4DEF-967D-3D340F2C2EC5}"/>
              </a:ext>
            </a:extLst>
          </p:cNvPr>
          <p:cNvGrpSpPr/>
          <p:nvPr/>
        </p:nvGrpSpPr>
        <p:grpSpPr>
          <a:xfrm>
            <a:off x="9570470" y="5319084"/>
            <a:ext cx="1722240" cy="275760"/>
            <a:chOff x="9570470" y="5319084"/>
            <a:chExt cx="172224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90DB8A0-5FCD-4CB6-90C4-B1C5528A5048}"/>
                    </a:ext>
                  </a:extLst>
                </p14:cNvPr>
                <p14:cNvContentPartPr/>
                <p14:nvPr/>
              </p14:nvContentPartPr>
              <p14:xfrm>
                <a:off x="9570470" y="5353644"/>
                <a:ext cx="142200" cy="179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90DB8A0-5FCD-4CB6-90C4-B1C5528A504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552470" y="5335644"/>
                  <a:ext cx="177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8552066-B4D5-4DAF-82A1-D043E67148D9}"/>
                    </a:ext>
                  </a:extLst>
                </p14:cNvPr>
                <p14:cNvContentPartPr/>
                <p14:nvPr/>
              </p14:nvContentPartPr>
              <p14:xfrm>
                <a:off x="9723110" y="5397564"/>
                <a:ext cx="124560" cy="10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8552066-B4D5-4DAF-82A1-D043E67148D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705058" y="5378921"/>
                  <a:ext cx="160303" cy="47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FE8F655-0A8B-4998-9333-6883D3662784}"/>
                    </a:ext>
                  </a:extLst>
                </p14:cNvPr>
                <p14:cNvContentPartPr/>
                <p14:nvPr/>
              </p14:nvContentPartPr>
              <p14:xfrm>
                <a:off x="9714470" y="5448324"/>
                <a:ext cx="118440" cy="3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FE8F655-0A8B-4998-9333-6883D366278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696415" y="5430324"/>
                  <a:ext cx="154189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96618ED-B670-49F8-875A-89393CF6EA15}"/>
                    </a:ext>
                  </a:extLst>
                </p14:cNvPr>
                <p14:cNvContentPartPr/>
                <p14:nvPr/>
              </p14:nvContentPartPr>
              <p14:xfrm>
                <a:off x="9895190" y="5319084"/>
                <a:ext cx="63000" cy="212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96618ED-B670-49F8-875A-89393CF6EA1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877190" y="5301084"/>
                  <a:ext cx="98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9ED8A21-A47E-44E4-8D96-FFEA8BBA6923}"/>
                    </a:ext>
                  </a:extLst>
                </p14:cNvPr>
                <p14:cNvContentPartPr/>
                <p14:nvPr/>
              </p14:nvContentPartPr>
              <p14:xfrm>
                <a:off x="9966470" y="5428524"/>
                <a:ext cx="88920" cy="16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9ED8A21-A47E-44E4-8D96-FFEA8BBA692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948397" y="5410524"/>
                  <a:ext cx="124705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81DE51A-A03A-4007-A360-209C70CF93E7}"/>
                    </a:ext>
                  </a:extLst>
                </p14:cNvPr>
                <p14:cNvContentPartPr/>
                <p14:nvPr/>
              </p14:nvContentPartPr>
              <p14:xfrm>
                <a:off x="10075190" y="5423844"/>
                <a:ext cx="185040" cy="75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81DE51A-A03A-4007-A360-209C70CF93E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057190" y="5405844"/>
                  <a:ext cx="220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7C7EAA0-2C22-4512-9730-59CDE2B0B625}"/>
                    </a:ext>
                  </a:extLst>
                </p14:cNvPr>
                <p14:cNvContentPartPr/>
                <p14:nvPr/>
              </p14:nvContentPartPr>
              <p14:xfrm>
                <a:off x="10271030" y="5455164"/>
                <a:ext cx="48240" cy="106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7C7EAA0-2C22-4512-9730-59CDE2B0B62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253030" y="5437164"/>
                  <a:ext cx="83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54E0090-3695-4FDA-BA41-13319F819DA8}"/>
                    </a:ext>
                  </a:extLst>
                </p14:cNvPr>
                <p14:cNvContentPartPr/>
                <p14:nvPr/>
              </p14:nvContentPartPr>
              <p14:xfrm>
                <a:off x="10406390" y="5432844"/>
                <a:ext cx="88920" cy="4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54E0090-3695-4FDA-BA41-13319F819DA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388390" y="5414844"/>
                  <a:ext cx="124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8DAA0FD-A615-4996-93B8-08E7225D0728}"/>
                    </a:ext>
                  </a:extLst>
                </p14:cNvPr>
                <p14:cNvContentPartPr/>
                <p14:nvPr/>
              </p14:nvContentPartPr>
              <p14:xfrm>
                <a:off x="10503950" y="5383164"/>
                <a:ext cx="116280" cy="128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8DAA0FD-A615-4996-93B8-08E7225D072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485950" y="5365164"/>
                  <a:ext cx="151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827FBAB-7A76-4E35-9F23-750B31C8677A}"/>
                    </a:ext>
                  </a:extLst>
                </p14:cNvPr>
                <p14:cNvContentPartPr/>
                <p14:nvPr/>
              </p14:nvContentPartPr>
              <p14:xfrm>
                <a:off x="10606550" y="5516004"/>
                <a:ext cx="37080" cy="78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827FBAB-7A76-4E35-9F23-750B31C8677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88550" y="5498004"/>
                  <a:ext cx="72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531FB36-9386-4DA0-946B-D5F84CB37181}"/>
                    </a:ext>
                  </a:extLst>
                </p14:cNvPr>
                <p14:cNvContentPartPr/>
                <p14:nvPr/>
              </p14:nvContentPartPr>
              <p14:xfrm>
                <a:off x="10704830" y="5387484"/>
                <a:ext cx="90000" cy="147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531FB36-9386-4DA0-946B-D5F84CB3718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86830" y="5369440"/>
                  <a:ext cx="125640" cy="182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89BA052-EB1F-4699-AF3A-EF7BA50B16F9}"/>
                    </a:ext>
                  </a:extLst>
                </p14:cNvPr>
                <p14:cNvContentPartPr/>
                <p14:nvPr/>
              </p14:nvContentPartPr>
              <p14:xfrm>
                <a:off x="10823990" y="5415204"/>
                <a:ext cx="63720" cy="110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89BA052-EB1F-4699-AF3A-EF7BA50B16F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05990" y="5397204"/>
                  <a:ext cx="99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3F8A15C-0398-4605-B354-BE5627A1750B}"/>
                    </a:ext>
                  </a:extLst>
                </p14:cNvPr>
                <p14:cNvContentPartPr/>
                <p14:nvPr/>
              </p14:nvContentPartPr>
              <p14:xfrm>
                <a:off x="10938470" y="5414124"/>
                <a:ext cx="61560" cy="138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3F8A15C-0398-4605-B354-BE5627A1750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920470" y="5396124"/>
                  <a:ext cx="97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EAD31D6-887E-44F5-B48C-D3F84FB3504F}"/>
                    </a:ext>
                  </a:extLst>
                </p14:cNvPr>
                <p14:cNvContentPartPr/>
                <p14:nvPr/>
              </p14:nvContentPartPr>
              <p14:xfrm>
                <a:off x="10974110" y="5347884"/>
                <a:ext cx="107280" cy="229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EAD31D6-887E-44F5-B48C-D3F84FB3504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56110" y="5329884"/>
                  <a:ext cx="1429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64799AB-F8BD-47E6-9800-0EF3B6351CF8}"/>
                    </a:ext>
                  </a:extLst>
                </p14:cNvPr>
                <p14:cNvContentPartPr/>
                <p14:nvPr/>
              </p14:nvContentPartPr>
              <p14:xfrm>
                <a:off x="11138990" y="5372364"/>
                <a:ext cx="153720" cy="169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64799AB-F8BD-47E6-9800-0EF3B6351CF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120990" y="5354364"/>
                  <a:ext cx="18936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0AA7293-068B-448D-B4A5-FE6D2E89B8C5}"/>
              </a:ext>
            </a:extLst>
          </p:cNvPr>
          <p:cNvGrpSpPr/>
          <p:nvPr/>
        </p:nvGrpSpPr>
        <p:grpSpPr>
          <a:xfrm>
            <a:off x="11343830" y="5321244"/>
            <a:ext cx="800280" cy="379800"/>
            <a:chOff x="11343830" y="5321244"/>
            <a:chExt cx="80028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C12A3F7-90BF-4B2D-8EE2-E4B253820D36}"/>
                    </a:ext>
                  </a:extLst>
                </p14:cNvPr>
                <p14:cNvContentPartPr/>
                <p14:nvPr/>
              </p14:nvContentPartPr>
              <p14:xfrm>
                <a:off x="11343830" y="5334564"/>
                <a:ext cx="72000" cy="231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C12A3F7-90BF-4B2D-8EE2-E4B253820D3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325830" y="5316564"/>
                  <a:ext cx="107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458E126-3A99-4404-9FFB-2A7D8F83F750}"/>
                    </a:ext>
                  </a:extLst>
                </p14:cNvPr>
                <p14:cNvContentPartPr/>
                <p14:nvPr/>
              </p14:nvContentPartPr>
              <p14:xfrm>
                <a:off x="11375870" y="5405484"/>
                <a:ext cx="112680" cy="141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458E126-3A99-4404-9FFB-2A7D8F83F75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357927" y="5387484"/>
                  <a:ext cx="148206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4E81B12-A79B-459A-AF46-EB5B6B5797BD}"/>
                    </a:ext>
                  </a:extLst>
                </p14:cNvPr>
                <p14:cNvContentPartPr/>
                <p14:nvPr/>
              </p14:nvContentPartPr>
              <p14:xfrm>
                <a:off x="11456870" y="5540124"/>
                <a:ext cx="30960" cy="83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4E81B12-A79B-459A-AF46-EB5B6B5797B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438870" y="5522124"/>
                  <a:ext cx="66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AA34D24-2651-4630-BBDA-77ADC3A7BA8E}"/>
                    </a:ext>
                  </a:extLst>
                </p14:cNvPr>
                <p14:cNvContentPartPr/>
                <p14:nvPr/>
              </p14:nvContentPartPr>
              <p14:xfrm>
                <a:off x="11541830" y="5404044"/>
                <a:ext cx="81720" cy="141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AA34D24-2651-4630-BBDA-77ADC3A7BA8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523830" y="5385998"/>
                  <a:ext cx="117360" cy="176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43A8E81-AF7D-4F69-B00D-52F3D3088E9F}"/>
                    </a:ext>
                  </a:extLst>
                </p14:cNvPr>
                <p14:cNvContentPartPr/>
                <p14:nvPr/>
              </p14:nvContentPartPr>
              <p14:xfrm>
                <a:off x="11660990" y="5432844"/>
                <a:ext cx="70560" cy="128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43A8E81-AF7D-4F69-B00D-52F3D3088E9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642990" y="5414844"/>
                  <a:ext cx="106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5E91603-AE86-4EF7-AFDD-98AB57168757}"/>
                    </a:ext>
                  </a:extLst>
                </p14:cNvPr>
                <p14:cNvContentPartPr/>
                <p14:nvPr/>
              </p14:nvContentPartPr>
              <p14:xfrm>
                <a:off x="11764310" y="5436804"/>
                <a:ext cx="65520" cy="144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5E91603-AE86-4EF7-AFDD-98AB5716875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746310" y="5418804"/>
                  <a:ext cx="101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08F5BAB-6DE4-4E4F-8C07-94F519B72507}"/>
                    </a:ext>
                  </a:extLst>
                </p14:cNvPr>
                <p14:cNvContentPartPr/>
                <p14:nvPr/>
              </p14:nvContentPartPr>
              <p14:xfrm>
                <a:off x="11804630" y="5587644"/>
                <a:ext cx="48240" cy="95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08F5BAB-6DE4-4E4F-8C07-94F519B7250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786630" y="5569644"/>
                  <a:ext cx="83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0BA77A5-48CE-4060-9FA4-FF3745EDE8DA}"/>
                    </a:ext>
                  </a:extLst>
                </p14:cNvPr>
                <p14:cNvContentPartPr/>
                <p14:nvPr/>
              </p14:nvContentPartPr>
              <p14:xfrm>
                <a:off x="11915150" y="5433924"/>
                <a:ext cx="48240" cy="151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0BA77A5-48CE-4060-9FA4-FF3745EDE8D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897150" y="5415924"/>
                  <a:ext cx="83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63AC03F-7B08-43E8-9890-9A1F5C5A361B}"/>
                    </a:ext>
                  </a:extLst>
                </p14:cNvPr>
                <p14:cNvContentPartPr/>
                <p14:nvPr/>
              </p14:nvContentPartPr>
              <p14:xfrm>
                <a:off x="11888150" y="5510244"/>
                <a:ext cx="82800" cy="1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63AC03F-7B08-43E8-9890-9A1F5C5A361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870071" y="5492244"/>
                  <a:ext cx="118596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0829550-630B-49A7-88FE-9E2D42A5AAEF}"/>
                    </a:ext>
                  </a:extLst>
                </p14:cNvPr>
                <p14:cNvContentPartPr/>
                <p14:nvPr/>
              </p14:nvContentPartPr>
              <p14:xfrm>
                <a:off x="11991470" y="5473884"/>
                <a:ext cx="150480" cy="54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0829550-630B-49A7-88FE-9E2D42A5AAE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973470" y="5455765"/>
                  <a:ext cx="186120" cy="90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1B8385B-DC6A-4204-88EC-435614510729}"/>
                    </a:ext>
                  </a:extLst>
                </p14:cNvPr>
                <p14:cNvContentPartPr/>
                <p14:nvPr/>
              </p14:nvContentPartPr>
              <p14:xfrm>
                <a:off x="12030710" y="5321244"/>
                <a:ext cx="113400" cy="379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1B8385B-DC6A-4204-88EC-43561451072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2012710" y="5303227"/>
                  <a:ext cx="149040" cy="41547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6CEF247-03CA-407A-8EF4-991BB929DACC}"/>
              </a:ext>
            </a:extLst>
          </p:cNvPr>
          <p:cNvGrpSpPr/>
          <p:nvPr/>
        </p:nvGrpSpPr>
        <p:grpSpPr>
          <a:xfrm>
            <a:off x="9538790" y="5725884"/>
            <a:ext cx="1639800" cy="855360"/>
            <a:chOff x="9538790" y="5725884"/>
            <a:chExt cx="1639800" cy="85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2B0FD19-0DCD-4F7E-AC55-C67DEF9749C3}"/>
                    </a:ext>
                  </a:extLst>
                </p14:cNvPr>
                <p14:cNvContentPartPr/>
                <p14:nvPr/>
              </p14:nvContentPartPr>
              <p14:xfrm>
                <a:off x="9598910" y="5725884"/>
                <a:ext cx="83880" cy="237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2B0FD19-0DCD-4F7E-AC55-C67DEF9749C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80910" y="5707884"/>
                  <a:ext cx="1195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D98E3AD-FF44-41F9-AD9C-215AF3C22FF7}"/>
                    </a:ext>
                  </a:extLst>
                </p14:cNvPr>
                <p14:cNvContentPartPr/>
                <p14:nvPr/>
              </p14:nvContentPartPr>
              <p14:xfrm>
                <a:off x="9538790" y="5806884"/>
                <a:ext cx="174960" cy="19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D98E3AD-FF44-41F9-AD9C-215AF3C22FF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20753" y="5788884"/>
                  <a:ext cx="210673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19FCCE1-9DEB-4A82-9671-58E042214FA1}"/>
                    </a:ext>
                  </a:extLst>
                </p14:cNvPr>
                <p14:cNvContentPartPr/>
                <p14:nvPr/>
              </p14:nvContentPartPr>
              <p14:xfrm>
                <a:off x="9773870" y="5810484"/>
                <a:ext cx="138600" cy="130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19FCCE1-9DEB-4A82-9671-58E042214FA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755870" y="5792484"/>
                  <a:ext cx="174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1B74D61-EC50-4292-9B58-3497327276A9}"/>
                    </a:ext>
                  </a:extLst>
                </p14:cNvPr>
                <p14:cNvContentPartPr/>
                <p14:nvPr/>
              </p14:nvContentPartPr>
              <p14:xfrm>
                <a:off x="9758750" y="5864124"/>
                <a:ext cx="118440" cy="11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1B74D61-EC50-4292-9B58-3497327276A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740695" y="5846124"/>
                  <a:ext cx="154189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B9337DC-C3C5-4807-B551-A1B5E1EEDAD5}"/>
                    </a:ext>
                  </a:extLst>
                </p14:cNvPr>
                <p14:cNvContentPartPr/>
                <p14:nvPr/>
              </p14:nvContentPartPr>
              <p14:xfrm>
                <a:off x="10011830" y="5781324"/>
                <a:ext cx="157680" cy="201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B9337DC-C3C5-4807-B551-A1B5E1EEDAD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93830" y="5763356"/>
                  <a:ext cx="193320" cy="237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8188029-924B-4E0C-A446-8ADC9171BCDC}"/>
                    </a:ext>
                  </a:extLst>
                </p14:cNvPr>
                <p14:cNvContentPartPr/>
                <p14:nvPr/>
              </p14:nvContentPartPr>
              <p14:xfrm>
                <a:off x="10325390" y="5872764"/>
                <a:ext cx="122040" cy="5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8188029-924B-4E0C-A446-8ADC9171BCD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307390" y="5855964"/>
                  <a:ext cx="157680" cy="38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2DC3B93-67BD-4E38-BA8B-6B8D909EB1DC}"/>
                    </a:ext>
                  </a:extLst>
                </p14:cNvPr>
                <p14:cNvContentPartPr/>
                <p14:nvPr/>
              </p14:nvContentPartPr>
              <p14:xfrm>
                <a:off x="10311710" y="5923884"/>
                <a:ext cx="149040" cy="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2DC3B93-67BD-4E38-BA8B-6B8D909EB1D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293710" y="5905884"/>
                  <a:ext cx="184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1D01979-5A90-4693-B760-9C2B7DDB45D4}"/>
                    </a:ext>
                  </a:extLst>
                </p14:cNvPr>
                <p14:cNvContentPartPr/>
                <p14:nvPr/>
              </p14:nvContentPartPr>
              <p14:xfrm>
                <a:off x="10350950" y="5751444"/>
                <a:ext cx="168480" cy="299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1D01979-5A90-4693-B760-9C2B7DDB45D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32950" y="5733444"/>
                  <a:ext cx="2041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372E05A-CE24-45D6-8E2C-D4CE552AA943}"/>
                    </a:ext>
                  </a:extLst>
                </p14:cNvPr>
                <p14:cNvContentPartPr/>
                <p14:nvPr/>
              </p14:nvContentPartPr>
              <p14:xfrm>
                <a:off x="10800950" y="5784564"/>
                <a:ext cx="49680" cy="177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372E05A-CE24-45D6-8E2C-D4CE552AA94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782950" y="5766564"/>
                  <a:ext cx="85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EE6C6EA-7C88-4CA7-8EAC-EB0E6ACAC953}"/>
                    </a:ext>
                  </a:extLst>
                </p14:cNvPr>
                <p14:cNvContentPartPr/>
                <p14:nvPr/>
              </p14:nvContentPartPr>
              <p14:xfrm>
                <a:off x="10890590" y="5801124"/>
                <a:ext cx="43560" cy="179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EE6C6EA-7C88-4CA7-8EAC-EB0E6ACAC95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872590" y="5783088"/>
                  <a:ext cx="79200" cy="215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E371890-5878-4735-83D2-5307F4959651}"/>
                    </a:ext>
                  </a:extLst>
                </p14:cNvPr>
                <p14:cNvContentPartPr/>
                <p14:nvPr/>
              </p14:nvContentPartPr>
              <p14:xfrm>
                <a:off x="10823990" y="5889684"/>
                <a:ext cx="163800" cy="4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E371890-5878-4735-83D2-5307F495965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805990" y="5871684"/>
                  <a:ext cx="199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2288E26-7618-4E33-8AAE-D6DDF4E9CCAA}"/>
                    </a:ext>
                  </a:extLst>
                </p14:cNvPr>
                <p14:cNvContentPartPr/>
                <p14:nvPr/>
              </p14:nvContentPartPr>
              <p14:xfrm>
                <a:off x="11015870" y="5911644"/>
                <a:ext cx="95400" cy="93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2288E26-7618-4E33-8AAE-D6DDF4E9CCA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997870" y="5893644"/>
                  <a:ext cx="131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0C0F0BB-7A30-45ED-BC1C-9AF8290BEB78}"/>
                    </a:ext>
                  </a:extLst>
                </p14:cNvPr>
                <p14:cNvContentPartPr/>
                <p14:nvPr/>
              </p14:nvContentPartPr>
              <p14:xfrm>
                <a:off x="10555070" y="5853324"/>
                <a:ext cx="623520" cy="221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0C0F0BB-7A30-45ED-BC1C-9AF8290BEB7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537070" y="5835353"/>
                  <a:ext cx="659160" cy="256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A73E667-767F-4598-8DF3-4EF4EED1E618}"/>
                    </a:ext>
                  </a:extLst>
                </p14:cNvPr>
                <p14:cNvContentPartPr/>
                <p14:nvPr/>
              </p14:nvContentPartPr>
              <p14:xfrm>
                <a:off x="10712390" y="5742084"/>
                <a:ext cx="420480" cy="276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A73E667-767F-4598-8DF3-4EF4EED1E61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694405" y="5724084"/>
                  <a:ext cx="45609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FEB436D-661D-4A69-84EB-F5F7738EFDF3}"/>
                    </a:ext>
                  </a:extLst>
                </p14:cNvPr>
                <p14:cNvContentPartPr/>
                <p14:nvPr/>
              </p14:nvContentPartPr>
              <p14:xfrm>
                <a:off x="10707350" y="6190644"/>
                <a:ext cx="45720" cy="173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FEB436D-661D-4A69-84EB-F5F7738EFDF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689350" y="6172644"/>
                  <a:ext cx="81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0B90FB6-23D6-4EB3-A2D8-60D2EEF82875}"/>
                    </a:ext>
                  </a:extLst>
                </p14:cNvPr>
                <p14:cNvContentPartPr/>
                <p14:nvPr/>
              </p14:nvContentPartPr>
              <p14:xfrm>
                <a:off x="10826510" y="6178404"/>
                <a:ext cx="43200" cy="145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0B90FB6-23D6-4EB3-A2D8-60D2EEF8287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808510" y="6160449"/>
                  <a:ext cx="78840" cy="180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67E22EB-9CF1-4245-B086-9423F89F31B0}"/>
                    </a:ext>
                  </a:extLst>
                </p14:cNvPr>
                <p14:cNvContentPartPr/>
                <p14:nvPr/>
              </p14:nvContentPartPr>
              <p14:xfrm>
                <a:off x="10703750" y="6269124"/>
                <a:ext cx="167400" cy="8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67E22EB-9CF1-4245-B086-9423F89F31B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85789" y="6251124"/>
                  <a:ext cx="202964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6C0CB51-5434-4786-BB08-16F718DB5620}"/>
                    </a:ext>
                  </a:extLst>
                </p14:cNvPr>
                <p14:cNvContentPartPr/>
                <p14:nvPr/>
              </p14:nvContentPartPr>
              <p14:xfrm>
                <a:off x="10922270" y="6320244"/>
                <a:ext cx="84240" cy="146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6C0CB51-5434-4786-BB08-16F718DB562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04270" y="6302244"/>
                  <a:ext cx="119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9441B92-7830-44D1-AFB7-70380AB3E84E}"/>
                    </a:ext>
                  </a:extLst>
                </p14:cNvPr>
                <p14:cNvContentPartPr/>
                <p14:nvPr/>
              </p14:nvContentPartPr>
              <p14:xfrm>
                <a:off x="10557230" y="6101724"/>
                <a:ext cx="608760" cy="479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9441B92-7830-44D1-AFB7-70380AB3E84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539230" y="6083710"/>
                  <a:ext cx="644400" cy="51518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itle 1">
                <a:extLst>
                  <a:ext uri="{FF2B5EF4-FFF2-40B4-BE49-F238E27FC236}">
                    <a16:creationId xmlns:a16="http://schemas.microsoft.com/office/drawing/2014/main" id="{51C7D506-9826-4152-A79C-27DE5833D37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8423"/>
                <a:ext cx="10515600" cy="1325563"/>
              </a:xfrm>
            </p:spPr>
            <p:txBody>
              <a:bodyPr/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7" name="Title 1">
                <a:extLst>
                  <a:ext uri="{FF2B5EF4-FFF2-40B4-BE49-F238E27FC236}">
                    <a16:creationId xmlns:a16="http://schemas.microsoft.com/office/drawing/2014/main" id="{51C7D506-9826-4152-A79C-27DE5833D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8423"/>
                <a:ext cx="10515600" cy="1325563"/>
              </a:xfrm>
              <a:blipFill>
                <a:blip r:embed="rId198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391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itle 1">
                <a:extLst>
                  <a:ext uri="{FF2B5EF4-FFF2-40B4-BE49-F238E27FC236}">
                    <a16:creationId xmlns:a16="http://schemas.microsoft.com/office/drawing/2014/main" id="{363DF112-36E1-482F-ADD4-E4833F598E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8423"/>
                <a:ext cx="10515600" cy="1325563"/>
              </a:xfrm>
            </p:spPr>
            <p:txBody>
              <a:bodyPr/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r-Latn-R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у </a:t>
                </a:r>
                <a:r>
                  <a:rPr lang="sr-Latn-RS" dirty="0">
                    <a:solidFill>
                      <a:schemeClr val="accent2">
                        <a:lumMod val="50000"/>
                      </a:schemeClr>
                    </a:solidFill>
                  </a:rPr>
                  <a:t>SPSS</a:t>
                </a:r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-у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7" name="Title 1">
                <a:extLst>
                  <a:ext uri="{FF2B5EF4-FFF2-40B4-BE49-F238E27FC236}">
                    <a16:creationId xmlns:a16="http://schemas.microsoft.com/office/drawing/2014/main" id="{363DF112-36E1-482F-ADD4-E4833F598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8423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19A9893-1D3C-49E3-B86D-10AE36722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853" y="1624114"/>
            <a:ext cx="62007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029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itle 1">
                <a:extLst>
                  <a:ext uri="{FF2B5EF4-FFF2-40B4-BE49-F238E27FC236}">
                    <a16:creationId xmlns:a16="http://schemas.microsoft.com/office/drawing/2014/main" id="{363DF112-36E1-482F-ADD4-E4833F598E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8423"/>
                <a:ext cx="10515600" cy="1325563"/>
              </a:xfrm>
            </p:spPr>
            <p:txBody>
              <a:bodyPr/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r-Latn-R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у </a:t>
                </a:r>
                <a:r>
                  <a:rPr lang="sr-Latn-RS" dirty="0">
                    <a:solidFill>
                      <a:schemeClr val="accent2">
                        <a:lumMod val="50000"/>
                      </a:schemeClr>
                    </a:solidFill>
                  </a:rPr>
                  <a:t>SPSS</a:t>
                </a:r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-у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7" name="Title 1">
                <a:extLst>
                  <a:ext uri="{FF2B5EF4-FFF2-40B4-BE49-F238E27FC236}">
                    <a16:creationId xmlns:a16="http://schemas.microsoft.com/office/drawing/2014/main" id="{363DF112-36E1-482F-ADD4-E4833F598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8423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7C53CFF-FF40-4452-8B51-D5FBC07D57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381" b="30381"/>
          <a:stretch/>
        </p:blipFill>
        <p:spPr>
          <a:xfrm>
            <a:off x="838200" y="982492"/>
            <a:ext cx="9756842" cy="55198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A3984E-41FD-41F3-94AF-03D0D636A016}"/>
                  </a:ext>
                </a:extLst>
              </p14:cNvPr>
              <p14:cNvContentPartPr/>
              <p14:nvPr/>
            </p14:nvContentPartPr>
            <p14:xfrm>
              <a:off x="3099091" y="1106586"/>
              <a:ext cx="145080" cy="302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A3984E-41FD-41F3-94AF-03D0D636A0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81451" y="1088586"/>
                <a:ext cx="1807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1B2FFC-A8E5-4933-8270-2AEA871603BF}"/>
                  </a:ext>
                </a:extLst>
              </p14:cNvPr>
              <p14:cNvContentPartPr/>
              <p14:nvPr/>
            </p14:nvContentPartPr>
            <p14:xfrm>
              <a:off x="4008091" y="2609586"/>
              <a:ext cx="235800" cy="304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1B2FFC-A8E5-4933-8270-2AEA871603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90451" y="2591586"/>
                <a:ext cx="2714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FB6C6F2-14AF-42DF-966F-95B8BDD665E7}"/>
                  </a:ext>
                </a:extLst>
              </p14:cNvPr>
              <p14:cNvContentPartPr/>
              <p14:nvPr/>
            </p14:nvContentPartPr>
            <p14:xfrm>
              <a:off x="5363851" y="2731266"/>
              <a:ext cx="168840" cy="231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FB6C6F2-14AF-42DF-966F-95B8BDD665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46211" y="2713626"/>
                <a:ext cx="204480" cy="2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888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A8BD6ECC-C975-4B87-9A23-296350669E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2880" y="188086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</a:t>
                </a:r>
                <a:b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A8BD6ECC-C975-4B87-9A23-296350669E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2880" y="188086"/>
                <a:ext cx="10515600" cy="1325563"/>
              </a:xfrm>
              <a:blipFill>
                <a:blip r:embed="rId2"/>
                <a:stretch>
                  <a:fillRect l="-2319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1449F51-CCB8-4169-9D5E-65615C360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00" y="1717929"/>
            <a:ext cx="4448175" cy="41338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00E74C-E8D5-42E5-8876-7302C7961F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048"/>
          <a:stretch/>
        </p:blipFill>
        <p:spPr>
          <a:xfrm>
            <a:off x="5428034" y="10398"/>
            <a:ext cx="6108969" cy="68476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EE868DE-B600-4414-9016-474251CD307C}"/>
                  </a:ext>
                </a:extLst>
              </p14:cNvPr>
              <p14:cNvContentPartPr/>
              <p14:nvPr/>
            </p14:nvContentPartPr>
            <p14:xfrm>
              <a:off x="1960051" y="2782746"/>
              <a:ext cx="262440" cy="118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EE868DE-B600-4414-9016-474251CD30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2051" y="2764746"/>
                <a:ext cx="2980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512F94-C5AF-48EE-BF8F-BC8EE422D436}"/>
                  </a:ext>
                </a:extLst>
              </p14:cNvPr>
              <p14:cNvContentPartPr/>
              <p14:nvPr/>
            </p14:nvContentPartPr>
            <p14:xfrm>
              <a:off x="3725851" y="2464866"/>
              <a:ext cx="133200" cy="119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512F94-C5AF-48EE-BF8F-BC8EE422D4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07851" y="2447226"/>
                <a:ext cx="1688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2BC34A-FCC4-4841-81EF-0DE7B49E557F}"/>
                  </a:ext>
                </a:extLst>
              </p14:cNvPr>
              <p14:cNvContentPartPr/>
              <p14:nvPr/>
            </p14:nvContentPartPr>
            <p14:xfrm>
              <a:off x="3692731" y="2721906"/>
              <a:ext cx="129240" cy="95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2BC34A-FCC4-4841-81EF-0DE7B49E55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74731" y="2703906"/>
                <a:ext cx="1648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3785DCA-E79D-476E-871C-F87265F62BF8}"/>
                  </a:ext>
                </a:extLst>
              </p14:cNvPr>
              <p14:cNvContentPartPr/>
              <p14:nvPr/>
            </p14:nvContentPartPr>
            <p14:xfrm>
              <a:off x="455971" y="4156866"/>
              <a:ext cx="221040" cy="297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3785DCA-E79D-476E-871C-F87265F62BF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971" y="4139226"/>
                <a:ext cx="256680" cy="33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CE667A1-E1A5-4BB2-8AE9-1F55D0CF9CCF}"/>
              </a:ext>
            </a:extLst>
          </p:cNvPr>
          <p:cNvGrpSpPr/>
          <p:nvPr/>
        </p:nvGrpSpPr>
        <p:grpSpPr>
          <a:xfrm>
            <a:off x="506731" y="5433786"/>
            <a:ext cx="74880" cy="189000"/>
            <a:chOff x="506731" y="5433786"/>
            <a:chExt cx="7488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07C0298-4FBE-42F8-B086-A124769D55FA}"/>
                    </a:ext>
                  </a:extLst>
                </p14:cNvPr>
                <p14:cNvContentPartPr/>
                <p14:nvPr/>
              </p14:nvContentPartPr>
              <p14:xfrm>
                <a:off x="544891" y="5433786"/>
                <a:ext cx="1800" cy="189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07C0298-4FBE-42F8-B086-A124769D55F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7251" y="5416146"/>
                  <a:ext cx="374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EAEA5F4-8F05-4550-99F0-6D2387832CF2}"/>
                    </a:ext>
                  </a:extLst>
                </p14:cNvPr>
                <p14:cNvContentPartPr/>
                <p14:nvPr/>
              </p14:nvContentPartPr>
              <p14:xfrm>
                <a:off x="506731" y="5439906"/>
                <a:ext cx="74880" cy="61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EAEA5F4-8F05-4550-99F0-6D2387832CF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8731" y="5421906"/>
                  <a:ext cx="11052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4196F0E-3530-46D3-8C6B-77C4B893A047}"/>
                  </a:ext>
                </a:extLst>
              </p14:cNvPr>
              <p14:cNvContentPartPr/>
              <p14:nvPr/>
            </p14:nvContentPartPr>
            <p14:xfrm>
              <a:off x="8818051" y="5063346"/>
              <a:ext cx="305640" cy="231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4196F0E-3530-46D3-8C6B-77C4B893A04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00411" y="5045706"/>
                <a:ext cx="341280" cy="26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911CD7B2-E2FF-435C-BC62-52E90E47A392}"/>
              </a:ext>
            </a:extLst>
          </p:cNvPr>
          <p:cNvGrpSpPr/>
          <p:nvPr/>
        </p:nvGrpSpPr>
        <p:grpSpPr>
          <a:xfrm>
            <a:off x="9706171" y="5728986"/>
            <a:ext cx="1005480" cy="149760"/>
            <a:chOff x="9706171" y="5728986"/>
            <a:chExt cx="1005480" cy="14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67B77C1-BBF2-4751-B999-76002B29141E}"/>
                    </a:ext>
                  </a:extLst>
                </p14:cNvPr>
                <p14:cNvContentPartPr/>
                <p14:nvPr/>
              </p14:nvContentPartPr>
              <p14:xfrm>
                <a:off x="9706171" y="5815026"/>
                <a:ext cx="226080" cy="19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67B77C1-BBF2-4751-B999-76002B29141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88531" y="5797026"/>
                  <a:ext cx="261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7F937FE-44A0-4EF2-9EF3-9A97D14984BB}"/>
                    </a:ext>
                  </a:extLst>
                </p14:cNvPr>
                <p14:cNvContentPartPr/>
                <p14:nvPr/>
              </p14:nvContentPartPr>
              <p14:xfrm>
                <a:off x="10104691" y="5771826"/>
                <a:ext cx="133920" cy="70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7F937FE-44A0-4EF2-9EF3-9A97D14984B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086691" y="5753826"/>
                  <a:ext cx="169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E4CA4C6-7117-4418-8A37-5E5A8FF90D1E}"/>
                    </a:ext>
                  </a:extLst>
                </p14:cNvPr>
                <p14:cNvContentPartPr/>
                <p14:nvPr/>
              </p14:nvContentPartPr>
              <p14:xfrm>
                <a:off x="10285051" y="5764266"/>
                <a:ext cx="63360" cy="67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E4CA4C6-7117-4418-8A37-5E5A8FF90D1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267411" y="5746266"/>
                  <a:ext cx="99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7B42873-75F6-4867-BC44-6CC27926979B}"/>
                    </a:ext>
                  </a:extLst>
                </p14:cNvPr>
                <p14:cNvContentPartPr/>
                <p14:nvPr/>
              </p14:nvContentPartPr>
              <p14:xfrm>
                <a:off x="10376851" y="5823306"/>
                <a:ext cx="15120" cy="55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7B42873-75F6-4867-BC44-6CC27926979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358851" y="5805306"/>
                  <a:ext cx="50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3290FDE-9E4C-4E26-9E21-CF33C3059374}"/>
                    </a:ext>
                  </a:extLst>
                </p14:cNvPr>
                <p14:cNvContentPartPr/>
                <p14:nvPr/>
              </p14:nvContentPartPr>
              <p14:xfrm>
                <a:off x="10391251" y="5824386"/>
                <a:ext cx="360" cy="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3290FDE-9E4C-4E26-9E21-CF33C305937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73611" y="58067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A6AFEEB-2EA6-4673-9280-E18781ACD578}"/>
                    </a:ext>
                  </a:extLst>
                </p14:cNvPr>
                <p14:cNvContentPartPr/>
                <p14:nvPr/>
              </p14:nvContentPartPr>
              <p14:xfrm>
                <a:off x="10391251" y="5760666"/>
                <a:ext cx="143280" cy="70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A6AFEEB-2EA6-4673-9280-E18781ACD57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73611" y="5743026"/>
                  <a:ext cx="178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BB62A30-D0D4-4356-8F77-B1808A439D9E}"/>
                    </a:ext>
                  </a:extLst>
                </p14:cNvPr>
                <p14:cNvContentPartPr/>
                <p14:nvPr/>
              </p14:nvContentPartPr>
              <p14:xfrm>
                <a:off x="10565491" y="5753826"/>
                <a:ext cx="69840" cy="83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BB62A30-D0D4-4356-8F77-B1808A439D9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47491" y="5736186"/>
                  <a:ext cx="105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0CB9E10-F15D-4D50-9FEE-C59E5263177F}"/>
                    </a:ext>
                  </a:extLst>
                </p14:cNvPr>
                <p14:cNvContentPartPr/>
                <p14:nvPr/>
              </p14:nvContentPartPr>
              <p14:xfrm>
                <a:off x="10580251" y="5728986"/>
                <a:ext cx="131400" cy="30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0CB9E10-F15D-4D50-9FEE-C59E5263177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562611" y="5710986"/>
                  <a:ext cx="16704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BCFF49D-81E7-4D12-A8D3-F80B2DFDB7AD}"/>
                  </a:ext>
                </a:extLst>
              </p14:cNvPr>
              <p14:cNvContentPartPr/>
              <p14:nvPr/>
            </p14:nvContentPartPr>
            <p14:xfrm>
              <a:off x="9680251" y="5519466"/>
              <a:ext cx="367560" cy="203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BCFF49D-81E7-4D12-A8D3-F80B2DFDB7A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662611" y="5501466"/>
                <a:ext cx="403200" cy="23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4372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A8BD6ECC-C975-4B87-9A23-296350669E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2880" y="188086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A8BD6ECC-C975-4B87-9A23-296350669E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2880" y="188086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1449F51-CCB8-4169-9D5E-65615C360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00" y="1717929"/>
            <a:ext cx="4448175" cy="41338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00E74C-E8D5-42E5-8876-7302C7961F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21" t="70168" r="52048"/>
          <a:stretch/>
        </p:blipFill>
        <p:spPr>
          <a:xfrm>
            <a:off x="4798675" y="2412458"/>
            <a:ext cx="7208662" cy="30155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CFE74C-08EE-4182-B155-A0845D8222EC}"/>
                  </a:ext>
                </a:extLst>
              </p14:cNvPr>
              <p14:cNvContentPartPr/>
              <p14:nvPr/>
            </p14:nvContentPartPr>
            <p14:xfrm>
              <a:off x="7826611" y="3588066"/>
              <a:ext cx="1895040" cy="1162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CFE74C-08EE-4182-B155-A0845D8222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08611" y="3570426"/>
                <a:ext cx="1930680" cy="119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99858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A8BD6ECC-C975-4B87-9A23-296350669E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2880" y="188086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A8BD6ECC-C975-4B87-9A23-296350669E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2880" y="188086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1449F51-CCB8-4169-9D5E-65615C360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00" y="1717929"/>
            <a:ext cx="4448175" cy="41338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00E74C-E8D5-42E5-8876-7302C7961F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21" t="70168" r="52048"/>
          <a:stretch/>
        </p:blipFill>
        <p:spPr>
          <a:xfrm>
            <a:off x="4798675" y="2412458"/>
            <a:ext cx="7208662" cy="30155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354A81D-A4A5-437D-9DAE-7BFE9BDF77DD}"/>
              </a:ext>
            </a:extLst>
          </p:cNvPr>
          <p:cNvGrpSpPr/>
          <p:nvPr/>
        </p:nvGrpSpPr>
        <p:grpSpPr>
          <a:xfrm>
            <a:off x="9333590" y="3831564"/>
            <a:ext cx="1253880" cy="116640"/>
            <a:chOff x="9333590" y="3831564"/>
            <a:chExt cx="1253880" cy="1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62D37FA-469D-47C2-B67C-8257DBE8800F}"/>
                    </a:ext>
                  </a:extLst>
                </p14:cNvPr>
                <p14:cNvContentPartPr/>
                <p14:nvPr/>
              </p14:nvContentPartPr>
              <p14:xfrm>
                <a:off x="9773510" y="3831564"/>
                <a:ext cx="813960" cy="104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62D37FA-469D-47C2-B67C-8257DBE8800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55502" y="3813564"/>
                  <a:ext cx="849616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CDF48A6-2D3D-4D43-A6BD-B75F9B84B04D}"/>
                    </a:ext>
                  </a:extLst>
                </p14:cNvPr>
                <p14:cNvContentPartPr/>
                <p14:nvPr/>
              </p14:nvContentPartPr>
              <p14:xfrm>
                <a:off x="9755510" y="3851724"/>
                <a:ext cx="163440" cy="93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CDF48A6-2D3D-4D43-A6BD-B75F9B84B04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737510" y="3833724"/>
                  <a:ext cx="199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D54ED4B-B784-49D6-96C1-8AC24379D7F4}"/>
                    </a:ext>
                  </a:extLst>
                </p14:cNvPr>
                <p14:cNvContentPartPr/>
                <p14:nvPr/>
              </p14:nvContentPartPr>
              <p14:xfrm>
                <a:off x="9333590" y="3934524"/>
                <a:ext cx="285480" cy="13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D54ED4B-B784-49D6-96C1-8AC24379D7F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15590" y="3916524"/>
                  <a:ext cx="32112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54A8B0-607E-4EED-91C9-1C9B0FD371A3}"/>
              </a:ext>
            </a:extLst>
          </p:cNvPr>
          <p:cNvGrpSpPr/>
          <p:nvPr/>
        </p:nvGrpSpPr>
        <p:grpSpPr>
          <a:xfrm>
            <a:off x="10752350" y="3747684"/>
            <a:ext cx="733320" cy="440640"/>
            <a:chOff x="10752350" y="3747684"/>
            <a:chExt cx="73332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2B400C1-5CA8-4535-B88E-F0DD7B6B91BA}"/>
                    </a:ext>
                  </a:extLst>
                </p14:cNvPr>
                <p14:cNvContentPartPr/>
                <p14:nvPr/>
              </p14:nvContentPartPr>
              <p14:xfrm>
                <a:off x="10752350" y="3787284"/>
                <a:ext cx="134640" cy="108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2B400C1-5CA8-4535-B88E-F0DD7B6B91B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734350" y="3769224"/>
                  <a:ext cx="170280" cy="1444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2A2F07C-1463-4D2D-AB68-1EE29AC810D4}"/>
                    </a:ext>
                  </a:extLst>
                </p14:cNvPr>
                <p14:cNvContentPartPr/>
                <p14:nvPr/>
              </p14:nvContentPartPr>
              <p14:xfrm>
                <a:off x="10980590" y="3766044"/>
                <a:ext cx="83880" cy="113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2A2F07C-1463-4D2D-AB68-1EE29AC810D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962590" y="3748044"/>
                  <a:ext cx="119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47C79D1-CB27-499F-9180-F174201154A6}"/>
                    </a:ext>
                  </a:extLst>
                </p14:cNvPr>
                <p14:cNvContentPartPr/>
                <p14:nvPr/>
              </p14:nvContentPartPr>
              <p14:xfrm>
                <a:off x="11094350" y="3876924"/>
                <a:ext cx="26280" cy="109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47C79D1-CB27-499F-9180-F174201154A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6350" y="3858924"/>
                  <a:ext cx="61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DF52D36-8C78-4EC6-AD42-D5A5B6F9BF51}"/>
                    </a:ext>
                  </a:extLst>
                </p14:cNvPr>
                <p14:cNvContentPartPr/>
                <p14:nvPr/>
              </p14:nvContentPartPr>
              <p14:xfrm>
                <a:off x="11189750" y="3780084"/>
                <a:ext cx="84600" cy="9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DF52D36-8C78-4EC6-AD42-D5A5B6F9BF5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171750" y="3762152"/>
                  <a:ext cx="120240" cy="130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B23CB90-ACCB-4977-A387-9D86B18CCB93}"/>
                    </a:ext>
                  </a:extLst>
                </p14:cNvPr>
                <p14:cNvContentPartPr/>
                <p14:nvPr/>
              </p14:nvContentPartPr>
              <p14:xfrm>
                <a:off x="11330510" y="3771804"/>
                <a:ext cx="80280" cy="122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B23CB90-ACCB-4977-A387-9D86B18CCB9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312510" y="3753804"/>
                  <a:ext cx="115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14E763F-CA5C-4165-9B8D-E64475AABE3E}"/>
                    </a:ext>
                  </a:extLst>
                </p14:cNvPr>
                <p14:cNvContentPartPr/>
                <p14:nvPr/>
              </p14:nvContentPartPr>
              <p14:xfrm>
                <a:off x="11363630" y="3747684"/>
                <a:ext cx="122040" cy="16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14E763F-CA5C-4165-9B8D-E64475AABE3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345630" y="3729684"/>
                  <a:ext cx="157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8E989B4-3561-4B69-89F6-00387F495ABE}"/>
                    </a:ext>
                  </a:extLst>
                </p14:cNvPr>
                <p14:cNvContentPartPr/>
                <p14:nvPr/>
              </p14:nvContentPartPr>
              <p14:xfrm>
                <a:off x="11007230" y="4001844"/>
                <a:ext cx="101880" cy="10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8E989B4-3561-4B69-89F6-00387F495AB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989230" y="3983844"/>
                  <a:ext cx="137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0BDAFA-243C-4421-945C-28C19D7B5455}"/>
                    </a:ext>
                  </a:extLst>
                </p14:cNvPr>
                <p14:cNvContentPartPr/>
                <p14:nvPr/>
              </p14:nvContentPartPr>
              <p14:xfrm>
                <a:off x="11131430" y="4112724"/>
                <a:ext cx="20160" cy="75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0BDAFA-243C-4421-945C-28C19D7B545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113430" y="4094724"/>
                  <a:ext cx="55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66D3EA5-C226-40D1-96D0-79784AEAE962}"/>
                    </a:ext>
                  </a:extLst>
                </p14:cNvPr>
                <p14:cNvContentPartPr/>
                <p14:nvPr/>
              </p14:nvContentPartPr>
              <p14:xfrm>
                <a:off x="11221070" y="3986364"/>
                <a:ext cx="77760" cy="108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66D3EA5-C226-40D1-96D0-79784AEAE96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203153" y="3968424"/>
                  <a:ext cx="113236" cy="143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F08DF6B-3435-4B3C-9857-25D6304DA801}"/>
                    </a:ext>
                  </a:extLst>
                </p14:cNvPr>
                <p14:cNvContentPartPr/>
                <p14:nvPr/>
              </p14:nvContentPartPr>
              <p14:xfrm>
                <a:off x="11362190" y="3960084"/>
                <a:ext cx="78120" cy="155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F08DF6B-3435-4B3C-9857-25D6304DA80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344190" y="3942042"/>
                  <a:ext cx="113760" cy="19088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D92DD9-633F-4FD7-9223-0102ACFEFB11}"/>
                  </a:ext>
                </a:extLst>
              </p14:cNvPr>
              <p14:cNvContentPartPr/>
              <p14:nvPr/>
            </p14:nvContentPartPr>
            <p14:xfrm>
              <a:off x="10773571" y="4014306"/>
              <a:ext cx="167760" cy="131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D92DD9-633F-4FD7-9223-0102ACFEFB1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755931" y="3996666"/>
                <a:ext cx="20340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D3142A4E-FE08-498A-A572-6977CA9AEC3E}"/>
              </a:ext>
            </a:extLst>
          </p:cNvPr>
          <p:cNvGrpSpPr/>
          <p:nvPr/>
        </p:nvGrpSpPr>
        <p:grpSpPr>
          <a:xfrm>
            <a:off x="11501851" y="3936906"/>
            <a:ext cx="438840" cy="184320"/>
            <a:chOff x="11501851" y="3936906"/>
            <a:chExt cx="43884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398A2D2-EB38-4024-9F0D-FEA906FE2595}"/>
                    </a:ext>
                  </a:extLst>
                </p14:cNvPr>
                <p14:cNvContentPartPr/>
                <p14:nvPr/>
              </p14:nvContentPartPr>
              <p14:xfrm>
                <a:off x="11501851" y="4030146"/>
                <a:ext cx="87480" cy="13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398A2D2-EB38-4024-9F0D-FEA906FE259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484211" y="4012146"/>
                  <a:ext cx="123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B25321A-9ABF-49AF-A6DD-CAD59DBFD340}"/>
                    </a:ext>
                  </a:extLst>
                </p14:cNvPr>
                <p14:cNvContentPartPr/>
                <p14:nvPr/>
              </p14:nvContentPartPr>
              <p14:xfrm>
                <a:off x="11533171" y="3990546"/>
                <a:ext cx="66960" cy="130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B25321A-9ABF-49AF-A6DD-CAD59DBFD34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515171" y="3972906"/>
                  <a:ext cx="102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FC15A74-66EB-4E0F-8984-290328149387}"/>
                    </a:ext>
                  </a:extLst>
                </p14:cNvPr>
                <p14:cNvContentPartPr/>
                <p14:nvPr/>
              </p14:nvContentPartPr>
              <p14:xfrm>
                <a:off x="11686891" y="3977586"/>
                <a:ext cx="32400" cy="32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FC15A74-66EB-4E0F-8984-29032814938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669251" y="3959586"/>
                  <a:ext cx="68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6A1AEAA-5010-467E-8AF7-4FC00F0D30F7}"/>
                    </a:ext>
                  </a:extLst>
                </p14:cNvPr>
                <p14:cNvContentPartPr/>
                <p14:nvPr/>
              </p14:nvContentPartPr>
              <p14:xfrm>
                <a:off x="11684371" y="3961746"/>
                <a:ext cx="42840" cy="61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6A1AEAA-5010-467E-8AF7-4FC00F0D30F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666371" y="3944106"/>
                  <a:ext cx="78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32129EE-9A7F-4404-AC59-BFB2F1B7F9CF}"/>
                    </a:ext>
                  </a:extLst>
                </p14:cNvPr>
                <p14:cNvContentPartPr/>
                <p14:nvPr/>
              </p14:nvContentPartPr>
              <p14:xfrm>
                <a:off x="11653771" y="3986946"/>
                <a:ext cx="65520" cy="1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32129EE-9A7F-4404-AC59-BFB2F1B7F9C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636131" y="3969306"/>
                  <a:ext cx="101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87F2F22-02B7-41F4-8C60-D7EE0197F92C}"/>
                    </a:ext>
                  </a:extLst>
                </p14:cNvPr>
                <p14:cNvContentPartPr/>
                <p14:nvPr/>
              </p14:nvContentPartPr>
              <p14:xfrm>
                <a:off x="11820091" y="3954906"/>
                <a:ext cx="105120" cy="65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87F2F22-02B7-41F4-8C60-D7EE0197F92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802091" y="3936906"/>
                  <a:ext cx="140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75F2956-EE0D-49C1-A750-2BD85A6FA7FB}"/>
                    </a:ext>
                  </a:extLst>
                </p14:cNvPr>
                <p14:cNvContentPartPr/>
                <p14:nvPr/>
              </p14:nvContentPartPr>
              <p14:xfrm>
                <a:off x="11844931" y="3936906"/>
                <a:ext cx="69480" cy="76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75F2956-EE0D-49C1-A750-2BD85A6FA7F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827291" y="3918906"/>
                  <a:ext cx="105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D80FA27-8383-43EF-8C51-2929EE0FB16E}"/>
                    </a:ext>
                  </a:extLst>
                </p14:cNvPr>
                <p14:cNvContentPartPr/>
                <p14:nvPr/>
              </p14:nvContentPartPr>
              <p14:xfrm>
                <a:off x="11844931" y="3936906"/>
                <a:ext cx="36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D80FA27-8383-43EF-8C51-2929EE0FB16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827291" y="391890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1B1E7B7-AA17-49D2-AE8A-4842CAC540D8}"/>
                    </a:ext>
                  </a:extLst>
                </p14:cNvPr>
                <p14:cNvContentPartPr/>
                <p14:nvPr/>
              </p14:nvContentPartPr>
              <p14:xfrm>
                <a:off x="11806411" y="3936906"/>
                <a:ext cx="134280" cy="43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1B1E7B7-AA17-49D2-AE8A-4842CAC540D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788771" y="3918906"/>
                  <a:ext cx="16992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CFD1D6F-83DD-49B6-A529-939538132271}"/>
              </a:ext>
            </a:extLst>
          </p:cNvPr>
          <p:cNvGrpSpPr/>
          <p:nvPr/>
        </p:nvGrpSpPr>
        <p:grpSpPr>
          <a:xfrm>
            <a:off x="11487811" y="3689586"/>
            <a:ext cx="336240" cy="159120"/>
            <a:chOff x="11487811" y="3689586"/>
            <a:chExt cx="336240" cy="1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81CCC9E-5F45-4F7E-97EE-46AE92A5F283}"/>
                    </a:ext>
                  </a:extLst>
                </p14:cNvPr>
                <p14:cNvContentPartPr/>
                <p14:nvPr/>
              </p14:nvContentPartPr>
              <p14:xfrm>
                <a:off x="11487811" y="3810186"/>
                <a:ext cx="102240" cy="1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81CCC9E-5F45-4F7E-97EE-46AE92A5F2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470171" y="3792186"/>
                  <a:ext cx="137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2F91498-23BD-4DCB-8C7A-611E9585FC7A}"/>
                    </a:ext>
                  </a:extLst>
                </p14:cNvPr>
                <p14:cNvContentPartPr/>
                <p14:nvPr/>
              </p14:nvContentPartPr>
              <p14:xfrm>
                <a:off x="11564851" y="3743226"/>
                <a:ext cx="45360" cy="105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2F91498-23BD-4DCB-8C7A-611E9585FC7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547211" y="3725586"/>
                  <a:ext cx="81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C97F09E-D1C0-49D9-BF78-02291E7FB603}"/>
                    </a:ext>
                  </a:extLst>
                </p14:cNvPr>
                <p14:cNvContentPartPr/>
                <p14:nvPr/>
              </p14:nvContentPartPr>
              <p14:xfrm>
                <a:off x="11726851" y="3698946"/>
                <a:ext cx="42840" cy="56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C97F09E-D1C0-49D9-BF78-02291E7FB60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708851" y="3681306"/>
                  <a:ext cx="78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CD18EC9-EC57-463A-8863-A009774D54D5}"/>
                    </a:ext>
                  </a:extLst>
                </p14:cNvPr>
                <p14:cNvContentPartPr/>
                <p14:nvPr/>
              </p14:nvContentPartPr>
              <p14:xfrm>
                <a:off x="11745571" y="3689586"/>
                <a:ext cx="58680" cy="72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CD18EC9-EC57-463A-8863-A009774D54D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727571" y="3671586"/>
                  <a:ext cx="94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E399876-B3A7-49C2-97C9-5D6162624AD1}"/>
                    </a:ext>
                  </a:extLst>
                </p14:cNvPr>
                <p14:cNvContentPartPr/>
                <p14:nvPr/>
              </p14:nvContentPartPr>
              <p14:xfrm>
                <a:off x="11737291" y="3726666"/>
                <a:ext cx="86760" cy="2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E399876-B3A7-49C2-97C9-5D6162624AD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719651" y="3708666"/>
                  <a:ext cx="122400" cy="3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13695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A8BD6ECC-C975-4B87-9A23-296350669E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2880" y="188086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A8BD6ECC-C975-4B87-9A23-296350669E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2880" y="188086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1449F51-CCB8-4169-9D5E-65615C360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00" y="1717929"/>
            <a:ext cx="4448175" cy="41338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00E74C-E8D5-42E5-8876-7302C7961F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21" t="70168" r="52048"/>
          <a:stretch/>
        </p:blipFill>
        <p:spPr>
          <a:xfrm>
            <a:off x="4798675" y="2412458"/>
            <a:ext cx="7208662" cy="30155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354A81D-A4A5-437D-9DAE-7BFE9BDF77DD}"/>
              </a:ext>
            </a:extLst>
          </p:cNvPr>
          <p:cNvGrpSpPr/>
          <p:nvPr/>
        </p:nvGrpSpPr>
        <p:grpSpPr>
          <a:xfrm>
            <a:off x="9333590" y="3831564"/>
            <a:ext cx="1253880" cy="116640"/>
            <a:chOff x="9333590" y="3831564"/>
            <a:chExt cx="1253880" cy="1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62D37FA-469D-47C2-B67C-8257DBE8800F}"/>
                    </a:ext>
                  </a:extLst>
                </p14:cNvPr>
                <p14:cNvContentPartPr/>
                <p14:nvPr/>
              </p14:nvContentPartPr>
              <p14:xfrm>
                <a:off x="9773510" y="3831564"/>
                <a:ext cx="813960" cy="104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62D37FA-469D-47C2-B67C-8257DBE8800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55502" y="3813564"/>
                  <a:ext cx="849616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CDF48A6-2D3D-4D43-A6BD-B75F9B84B04D}"/>
                    </a:ext>
                  </a:extLst>
                </p14:cNvPr>
                <p14:cNvContentPartPr/>
                <p14:nvPr/>
              </p14:nvContentPartPr>
              <p14:xfrm>
                <a:off x="9755510" y="3851724"/>
                <a:ext cx="163440" cy="93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CDF48A6-2D3D-4D43-A6BD-B75F9B84B04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737510" y="3833724"/>
                  <a:ext cx="199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D54ED4B-B784-49D6-96C1-8AC24379D7F4}"/>
                    </a:ext>
                  </a:extLst>
                </p14:cNvPr>
                <p14:cNvContentPartPr/>
                <p14:nvPr/>
              </p14:nvContentPartPr>
              <p14:xfrm>
                <a:off x="9333590" y="3934524"/>
                <a:ext cx="285480" cy="13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D54ED4B-B784-49D6-96C1-8AC24379D7F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15590" y="3916524"/>
                  <a:ext cx="32112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54A8B0-607E-4EED-91C9-1C9B0FD371A3}"/>
              </a:ext>
            </a:extLst>
          </p:cNvPr>
          <p:cNvGrpSpPr/>
          <p:nvPr/>
        </p:nvGrpSpPr>
        <p:grpSpPr>
          <a:xfrm>
            <a:off x="10752350" y="3747684"/>
            <a:ext cx="733320" cy="440640"/>
            <a:chOff x="10752350" y="3747684"/>
            <a:chExt cx="73332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2B400C1-5CA8-4535-B88E-F0DD7B6B91BA}"/>
                    </a:ext>
                  </a:extLst>
                </p14:cNvPr>
                <p14:cNvContentPartPr/>
                <p14:nvPr/>
              </p14:nvContentPartPr>
              <p14:xfrm>
                <a:off x="10752350" y="3787284"/>
                <a:ext cx="134640" cy="108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2B400C1-5CA8-4535-B88E-F0DD7B6B91B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734350" y="3769224"/>
                  <a:ext cx="170280" cy="1444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2A2F07C-1463-4D2D-AB68-1EE29AC810D4}"/>
                    </a:ext>
                  </a:extLst>
                </p14:cNvPr>
                <p14:cNvContentPartPr/>
                <p14:nvPr/>
              </p14:nvContentPartPr>
              <p14:xfrm>
                <a:off x="10980590" y="3766044"/>
                <a:ext cx="83880" cy="113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2A2F07C-1463-4D2D-AB68-1EE29AC810D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962590" y="3748044"/>
                  <a:ext cx="119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47C79D1-CB27-499F-9180-F174201154A6}"/>
                    </a:ext>
                  </a:extLst>
                </p14:cNvPr>
                <p14:cNvContentPartPr/>
                <p14:nvPr/>
              </p14:nvContentPartPr>
              <p14:xfrm>
                <a:off x="11094350" y="3876924"/>
                <a:ext cx="26280" cy="109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47C79D1-CB27-499F-9180-F174201154A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6350" y="3858924"/>
                  <a:ext cx="61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DF52D36-8C78-4EC6-AD42-D5A5B6F9BF51}"/>
                    </a:ext>
                  </a:extLst>
                </p14:cNvPr>
                <p14:cNvContentPartPr/>
                <p14:nvPr/>
              </p14:nvContentPartPr>
              <p14:xfrm>
                <a:off x="11189750" y="3780084"/>
                <a:ext cx="84600" cy="9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DF52D36-8C78-4EC6-AD42-D5A5B6F9BF5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171750" y="3762152"/>
                  <a:ext cx="120240" cy="130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B23CB90-ACCB-4977-A387-9D86B18CCB93}"/>
                    </a:ext>
                  </a:extLst>
                </p14:cNvPr>
                <p14:cNvContentPartPr/>
                <p14:nvPr/>
              </p14:nvContentPartPr>
              <p14:xfrm>
                <a:off x="11330510" y="3771804"/>
                <a:ext cx="80280" cy="122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B23CB90-ACCB-4977-A387-9D86B18CCB9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312510" y="3753804"/>
                  <a:ext cx="115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14E763F-CA5C-4165-9B8D-E64475AABE3E}"/>
                    </a:ext>
                  </a:extLst>
                </p14:cNvPr>
                <p14:cNvContentPartPr/>
                <p14:nvPr/>
              </p14:nvContentPartPr>
              <p14:xfrm>
                <a:off x="11363630" y="3747684"/>
                <a:ext cx="122040" cy="16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14E763F-CA5C-4165-9B8D-E64475AABE3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345630" y="3729684"/>
                  <a:ext cx="157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8E989B4-3561-4B69-89F6-00387F495ABE}"/>
                    </a:ext>
                  </a:extLst>
                </p14:cNvPr>
                <p14:cNvContentPartPr/>
                <p14:nvPr/>
              </p14:nvContentPartPr>
              <p14:xfrm>
                <a:off x="11007230" y="4001844"/>
                <a:ext cx="101880" cy="10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8E989B4-3561-4B69-89F6-00387F495AB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989230" y="3983844"/>
                  <a:ext cx="137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0BDAFA-243C-4421-945C-28C19D7B5455}"/>
                    </a:ext>
                  </a:extLst>
                </p14:cNvPr>
                <p14:cNvContentPartPr/>
                <p14:nvPr/>
              </p14:nvContentPartPr>
              <p14:xfrm>
                <a:off x="11131430" y="4112724"/>
                <a:ext cx="20160" cy="75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0BDAFA-243C-4421-945C-28C19D7B545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113430" y="4094724"/>
                  <a:ext cx="55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66D3EA5-C226-40D1-96D0-79784AEAE962}"/>
                    </a:ext>
                  </a:extLst>
                </p14:cNvPr>
                <p14:cNvContentPartPr/>
                <p14:nvPr/>
              </p14:nvContentPartPr>
              <p14:xfrm>
                <a:off x="11221070" y="3986364"/>
                <a:ext cx="77760" cy="108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66D3EA5-C226-40D1-96D0-79784AEAE96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203153" y="3968424"/>
                  <a:ext cx="113236" cy="143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F08DF6B-3435-4B3C-9857-25D6304DA801}"/>
                    </a:ext>
                  </a:extLst>
                </p14:cNvPr>
                <p14:cNvContentPartPr/>
                <p14:nvPr/>
              </p14:nvContentPartPr>
              <p14:xfrm>
                <a:off x="11362190" y="3960084"/>
                <a:ext cx="78120" cy="155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F08DF6B-3435-4B3C-9857-25D6304DA80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344190" y="3942042"/>
                  <a:ext cx="113760" cy="19088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2CE32D9-0413-448A-AA65-E26787330D3A}"/>
                  </a:ext>
                </a:extLst>
              </p14:cNvPr>
              <p14:cNvContentPartPr/>
              <p14:nvPr/>
            </p14:nvContentPartPr>
            <p14:xfrm>
              <a:off x="9304070" y="3654804"/>
              <a:ext cx="296640" cy="21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2CE32D9-0413-448A-AA65-E26787330D3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250004" y="3546804"/>
                <a:ext cx="404411" cy="2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30B02252-4622-452A-BF50-41EC6FB5A081}"/>
              </a:ext>
            </a:extLst>
          </p:cNvPr>
          <p:cNvGrpSpPr/>
          <p:nvPr/>
        </p:nvGrpSpPr>
        <p:grpSpPr>
          <a:xfrm>
            <a:off x="10097510" y="3158004"/>
            <a:ext cx="897120" cy="266040"/>
            <a:chOff x="10097510" y="3158004"/>
            <a:chExt cx="89712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4492136-4F10-45EA-B789-8FB404570D7C}"/>
                    </a:ext>
                  </a:extLst>
                </p14:cNvPr>
                <p14:cNvContentPartPr/>
                <p14:nvPr/>
              </p14:nvContentPartPr>
              <p14:xfrm>
                <a:off x="10097510" y="3171324"/>
                <a:ext cx="111240" cy="123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4492136-4F10-45EA-B789-8FB404570D7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79510" y="3153324"/>
                  <a:ext cx="146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CA5CF80-EB3A-4720-9818-171E11000E64}"/>
                    </a:ext>
                  </a:extLst>
                </p14:cNvPr>
                <p14:cNvContentPartPr/>
                <p14:nvPr/>
              </p14:nvContentPartPr>
              <p14:xfrm>
                <a:off x="10264910" y="3244404"/>
                <a:ext cx="90000" cy="9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CA5CF80-EB3A-4720-9818-171E11000E6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46910" y="3226404"/>
                  <a:ext cx="125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34FAA42-E3E4-4A53-9B40-F5D7D13B316A}"/>
                    </a:ext>
                  </a:extLst>
                </p14:cNvPr>
                <p14:cNvContentPartPr/>
                <p14:nvPr/>
              </p14:nvContentPartPr>
              <p14:xfrm>
                <a:off x="10277510" y="3284364"/>
                <a:ext cx="81360" cy="4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34FAA42-E3E4-4A53-9B40-F5D7D13B316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59510" y="3264864"/>
                  <a:ext cx="117000" cy="43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4D11D87-5AF0-49F5-9833-9614815AB38E}"/>
                    </a:ext>
                  </a:extLst>
                </p14:cNvPr>
                <p14:cNvContentPartPr/>
                <p14:nvPr/>
              </p14:nvContentPartPr>
              <p14:xfrm>
                <a:off x="10451390" y="3186804"/>
                <a:ext cx="90720" cy="146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4D11D87-5AF0-49F5-9833-9614815AB38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33318" y="3168848"/>
                  <a:ext cx="126502" cy="182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B12D18D-A83C-487B-8AAB-AB9B15250E2C}"/>
                    </a:ext>
                  </a:extLst>
                </p14:cNvPr>
                <p14:cNvContentPartPr/>
                <p14:nvPr/>
              </p14:nvContentPartPr>
              <p14:xfrm>
                <a:off x="10579550" y="3305244"/>
                <a:ext cx="17640" cy="118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B12D18D-A83C-487B-8AAB-AB9B15250E2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61550" y="3287189"/>
                  <a:ext cx="53280" cy="154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E18B616-CB09-410D-8B6F-8E211437761D}"/>
                    </a:ext>
                  </a:extLst>
                </p14:cNvPr>
                <p14:cNvContentPartPr/>
                <p14:nvPr/>
              </p14:nvContentPartPr>
              <p14:xfrm>
                <a:off x="10674950" y="3158004"/>
                <a:ext cx="46800" cy="189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E18B616-CB09-410D-8B6F-8E211437761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56950" y="3140004"/>
                  <a:ext cx="824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52D68B1-0151-4ACA-B6F2-E4A3A1C6E6F2}"/>
                    </a:ext>
                  </a:extLst>
                </p14:cNvPr>
                <p14:cNvContentPartPr/>
                <p14:nvPr/>
              </p14:nvContentPartPr>
              <p14:xfrm>
                <a:off x="10759550" y="3177084"/>
                <a:ext cx="88920" cy="153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52D68B1-0151-4ACA-B6F2-E4A3A1C6E6F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741550" y="3159126"/>
                  <a:ext cx="124560" cy="188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12F36C2-A971-4ED3-AE7E-0C0CF5CC7EEE}"/>
                    </a:ext>
                  </a:extLst>
                </p14:cNvPr>
                <p14:cNvContentPartPr/>
                <p14:nvPr/>
              </p14:nvContentPartPr>
              <p14:xfrm>
                <a:off x="10898150" y="3168084"/>
                <a:ext cx="96480" cy="165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12F36C2-A971-4ED3-AE7E-0C0CF5CC7EE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880150" y="3150045"/>
                  <a:ext cx="132120" cy="20095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40755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DD12-4FC3-4C54-BEA3-AF7FDD14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Спирманов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коефицијент корелације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/>
              <p:nvPr/>
            </p:nvSpPr>
            <p:spPr>
              <a:xfrm>
                <a:off x="953311" y="1630415"/>
                <a:ext cx="9425129" cy="2690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>
                    <a:solidFill>
                      <a:srgbClr val="FF0000"/>
                    </a:solidFill>
                  </a:rPr>
                  <a:t>Ранг корелације </a:t>
                </a:r>
                <a:r>
                  <a:rPr lang="sr-Cyrl-RS" dirty="0"/>
                  <a:t>(заснива се на ранговима података, а не на измереним вредностима)</a:t>
                </a:r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Спирманов коефицијен корелације је у ствари Пирсонов коефицијент корелације за где се уместо измерених вредности узимају рангови тих вредности.</a:t>
                </a:r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Спирманов коефицијен корелације дат је са</a:t>
                </a:r>
              </a:p>
              <a:p>
                <a:pPr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Cyrl-R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RS" i="1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i="1">
                              <a:latin typeface="Cambria Math" panose="02040503050406030204" pitchFamily="18" charset="0"/>
                            </a:rPr>
                            <m:t>6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sr-Cyrl-R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/>
              </a:p>
              <a:p>
                <a:pPr>
                  <a:buClr>
                    <a:srgbClr val="FF0000"/>
                  </a:buClr>
                </a:pPr>
                <a:r>
                  <a:rPr lang="sr-Cyrl-RS" dirty="0"/>
                  <a:t>      где је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dirty="0"/>
                  <a:t>.</a:t>
                </a:r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Непараметарска анализа</a:t>
                </a:r>
              </a:p>
              <a:p>
                <a:pPr>
                  <a:buClr>
                    <a:srgbClr val="FF0000"/>
                  </a:buClr>
                </a:pPr>
                <a:endParaRPr lang="sr-Cyrl-R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11" y="1630415"/>
                <a:ext cx="9425129" cy="2690801"/>
              </a:xfrm>
              <a:prstGeom prst="rect">
                <a:avLst/>
              </a:prstGeom>
              <a:blipFill>
                <a:blip r:embed="rId2"/>
                <a:stretch>
                  <a:fillRect l="-388" t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3722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DD12-4FC3-4C54-BEA3-AF7FDD14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Спирманов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коефицијент корелације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/>
              <p:nvPr/>
            </p:nvSpPr>
            <p:spPr>
              <a:xfrm>
                <a:off x="953311" y="1630415"/>
                <a:ext cx="9425129" cy="491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>
                    <a:solidFill>
                      <a:srgbClr val="FF0000"/>
                    </a:solidFill>
                  </a:rPr>
                  <a:t>Ранг корелације </a:t>
                </a:r>
                <a:r>
                  <a:rPr lang="sr-Cyrl-RS" dirty="0"/>
                  <a:t>(заснива се на ранговима података, а не на измереним вредностима)</a:t>
                </a:r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Спирманов коефицијен корелације је у ствари Пирсонов коефицијент корелације за где се уместо измерених вредности узимају рангови тих вредности.</a:t>
                </a:r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Спирманов коефицијен корелације дат је са</a:t>
                </a:r>
              </a:p>
              <a:p>
                <a:pPr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Cyrl-R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RS" i="1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i="1">
                              <a:latin typeface="Cambria Math" panose="02040503050406030204" pitchFamily="18" charset="0"/>
                            </a:rPr>
                            <m:t>6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sr-Cyrl-R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/>
              </a:p>
              <a:p>
                <a:pPr>
                  <a:buClr>
                    <a:srgbClr val="FF0000"/>
                  </a:buClr>
                </a:pPr>
                <a:r>
                  <a:rPr lang="sr-Cyrl-RS" dirty="0"/>
                  <a:t>      где је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dirty="0"/>
                  <a:t>.</a:t>
                </a:r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Непараметарска анализа</a:t>
                </a:r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endParaRPr lang="sr-Cyrl-RS" dirty="0"/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sr-Cyrl-RS" dirty="0"/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sr-Cyrl-R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Када је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sr-Cyrl-RS" dirty="0">
                    <a:solidFill>
                      <a:srgbClr val="00B050"/>
                    </a:solidFill>
                  </a:rPr>
                  <a:t> </a:t>
                </a:r>
                <a:r>
                  <a:rPr lang="sr-Cyrl-RS" dirty="0"/>
                  <a:t>нема повезаности.</a:t>
                </a:r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Када је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sr-Cyrl-RS" b="0" dirty="0">
                    <a:solidFill>
                      <a:srgbClr val="00B050"/>
                    </a:solidFill>
                  </a:rPr>
                  <a:t> </a:t>
                </a:r>
                <a:r>
                  <a:rPr lang="sr-Cyrl-RS" b="0" dirty="0"/>
                  <a:t>корелација је позитивна.</a:t>
                </a:r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Када је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sr-Cyrl-RS" b="0" dirty="0">
                    <a:solidFill>
                      <a:srgbClr val="00B050"/>
                    </a:solidFill>
                  </a:rPr>
                  <a:t> </a:t>
                </a:r>
                <a:r>
                  <a:rPr lang="sr-Cyrl-RS" b="0" dirty="0"/>
                  <a:t>корелација је негативна.</a:t>
                </a:r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Што је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R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sr-Cyrl-RS" dirty="0"/>
                  <a:t> веће корелација је јача. </a:t>
                </a:r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Није претерано осетљив на нетипичне тачке.</a:t>
                </a:r>
              </a:p>
              <a:p>
                <a:pPr marL="285750" indent="-28575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dirty="0"/>
                  <a:t>Погодан и за нелинеарну корелацију.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11" y="1630415"/>
                <a:ext cx="9425129" cy="4918975"/>
              </a:xfrm>
              <a:prstGeom prst="rect">
                <a:avLst/>
              </a:prstGeom>
              <a:blipFill>
                <a:blip r:embed="rId2"/>
                <a:stretch>
                  <a:fillRect l="-388" t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9ABA68-E3E3-4367-B017-8C8508CBB40F}"/>
                  </a:ext>
                </a:extLst>
              </p14:cNvPr>
              <p14:cNvContentPartPr/>
              <p14:nvPr/>
            </p14:nvContentPartPr>
            <p14:xfrm>
              <a:off x="712291" y="4254426"/>
              <a:ext cx="414720" cy="1598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9ABA68-E3E3-4367-B017-8C8508CBB4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291" y="4236426"/>
                <a:ext cx="450360" cy="163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9FF5C60-5193-4401-900B-6C160C66CC49}"/>
              </a:ext>
            </a:extLst>
          </p:cNvPr>
          <p:cNvGrpSpPr/>
          <p:nvPr/>
        </p:nvGrpSpPr>
        <p:grpSpPr>
          <a:xfrm>
            <a:off x="805531" y="5977386"/>
            <a:ext cx="201600" cy="375480"/>
            <a:chOff x="805531" y="5977386"/>
            <a:chExt cx="201600" cy="37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C47AEFD-7FED-44C1-BF34-E7AAC85BA3BF}"/>
                    </a:ext>
                  </a:extLst>
                </p14:cNvPr>
                <p14:cNvContentPartPr/>
                <p14:nvPr/>
              </p14:nvContentPartPr>
              <p14:xfrm>
                <a:off x="850171" y="5977386"/>
                <a:ext cx="156960" cy="138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C47AEFD-7FED-44C1-BF34-E7AAC85BA3B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2531" y="5959746"/>
                  <a:ext cx="192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B145DDD-8BE5-48BC-BFAD-9D97AC46F076}"/>
                    </a:ext>
                  </a:extLst>
                </p14:cNvPr>
                <p14:cNvContentPartPr/>
                <p14:nvPr/>
              </p14:nvContentPartPr>
              <p14:xfrm>
                <a:off x="805531" y="6242706"/>
                <a:ext cx="197640" cy="110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B145DDD-8BE5-48BC-BFAD-9D97AC46F07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7891" y="6224706"/>
                  <a:ext cx="233280" cy="14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455401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DD12-4FC3-4C54-BEA3-AF7FDD14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9987"/>
            <a:ext cx="10515600" cy="1325563"/>
          </a:xfrm>
        </p:spPr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Спирманов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коефицијент корелације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7E87B-BED5-497D-8DC1-89883219F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51" y="1265576"/>
            <a:ext cx="11864898" cy="1750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39A79F-40F4-4106-A72D-D56F4ACC1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021" y="2545405"/>
            <a:ext cx="7084979" cy="431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14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Мере повезаности две случајне променљиве</a:t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CCFD7-AA6D-49A6-8AB5-D9D7A1DE07F9}"/>
              </a:ext>
            </a:extLst>
          </p:cNvPr>
          <p:cNvSpPr txBox="1"/>
          <p:nvPr/>
        </p:nvSpPr>
        <p:spPr>
          <a:xfrm>
            <a:off x="430054" y="2241651"/>
            <a:ext cx="185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FF0000"/>
                </a:solidFill>
              </a:rPr>
              <a:t>Дефиниција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D9195B-2090-459C-BC2E-76E311CC4B8A}"/>
                  </a:ext>
                </a:extLst>
              </p:cNvPr>
              <p:cNvSpPr txBox="1"/>
              <p:nvPr/>
            </p:nvSpPr>
            <p:spPr>
              <a:xfrm>
                <a:off x="2289046" y="1752141"/>
                <a:ext cx="8116826" cy="120032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Cyrl-RS" sz="2400" b="0" dirty="0"/>
                  <a:t>Нека је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sr-Cyrl-RS" sz="2400" dirty="0"/>
                  <a:t>пар случајних променљивих са очекивањима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𝐸𝑋</m:t>
                    </m:r>
                  </m:oMath>
                </a14:m>
                <a:r>
                  <a:rPr lang="sr-Cyrl-RS" sz="2400" dirty="0"/>
                  <a:t> и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r-Cyrl-RS" sz="2400" dirty="0"/>
                  <a:t>, тада се њихова </a:t>
                </a:r>
                <a:r>
                  <a:rPr lang="sr-Cyrl-RS" sz="2400" b="1" dirty="0">
                    <a:solidFill>
                      <a:srgbClr val="FF0000"/>
                    </a:solidFill>
                  </a:rPr>
                  <a:t>коваријанса</a:t>
                </a:r>
                <a:r>
                  <a:rPr lang="sr-Cyrl-RS" sz="2400" dirty="0"/>
                  <a:t> дефинише једнакошћу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ov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sr-Cyrl-R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𝐸𝑋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sr-Cyrl-R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𝐸𝑌</m:t>
                          </m:r>
                        </m:e>
                      </m:d>
                      <m:r>
                        <a:rPr lang="sr-Cyrl-R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r-Cyrl-R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D9195B-2090-459C-BC2E-76E311CC4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046" y="1752141"/>
                <a:ext cx="8116826" cy="1200329"/>
              </a:xfrm>
              <a:prstGeom prst="rect">
                <a:avLst/>
              </a:prstGeom>
              <a:blipFill>
                <a:blip r:embed="rId2"/>
                <a:stretch>
                  <a:fillRect l="-972" t="-2970" r="-1645" b="-4455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6AE6AE-1DCA-4F89-B461-99AE612CCFFC}"/>
                  </a:ext>
                </a:extLst>
              </p:cNvPr>
              <p:cNvSpPr txBox="1"/>
              <p:nvPr/>
            </p:nvSpPr>
            <p:spPr>
              <a:xfrm>
                <a:off x="1803654" y="3102587"/>
                <a:ext cx="830961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Ако је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sr-Cyrl-RS" sz="2400" dirty="0"/>
                  <a:t>, онда су случајне променљиве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400" dirty="0"/>
                  <a:t> 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r-Cyrl-RS" sz="2400" dirty="0"/>
                  <a:t> </a:t>
                </a:r>
                <a:r>
                  <a:rPr lang="sr-Cyrl-RS" sz="2400" b="1" dirty="0">
                    <a:solidFill>
                      <a:srgbClr val="FF0000"/>
                    </a:solidFill>
                  </a:rPr>
                  <a:t>некорелиране</a:t>
                </a:r>
                <a:r>
                  <a:rPr lang="sr-Cyrl-RS" sz="2400" dirty="0"/>
                  <a:t>,</a:t>
                </a:r>
                <a:r>
                  <a:rPr lang="sr-Cyrl-R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sr-Cyrl-RS" sz="2400" dirty="0"/>
                  <a:t>што је у случају нормалне расподеле еквивалентно са независношћу, али не и у општем случају.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6AE6AE-1DCA-4F89-B461-99AE612CC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654" y="3102587"/>
                <a:ext cx="8309610" cy="1200329"/>
              </a:xfrm>
              <a:prstGeom prst="rect">
                <a:avLst/>
              </a:prstGeom>
              <a:blipFill>
                <a:blip r:embed="rId3"/>
                <a:stretch>
                  <a:fillRect l="-102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B50FF9-F1C7-4770-A837-5E749F27C63D}"/>
                  </a:ext>
                </a:extLst>
              </p:cNvPr>
              <p:cNvSpPr txBox="1"/>
              <p:nvPr/>
            </p:nvSpPr>
            <p:spPr>
              <a:xfrm>
                <a:off x="1803654" y="4373199"/>
                <a:ext cx="830961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Ако је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sr-Cyrl-RS" sz="2400" dirty="0"/>
                  <a:t>, онда су случајне променљиве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400" dirty="0"/>
                  <a:t> 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r-Cyrl-RS" sz="2400" dirty="0"/>
                  <a:t> </a:t>
                </a:r>
                <a:r>
                  <a:rPr lang="sr-Cyrl-RS" sz="2400" b="1" dirty="0">
                    <a:solidFill>
                      <a:srgbClr val="FF0000"/>
                    </a:solidFill>
                  </a:rPr>
                  <a:t>позитивно</a:t>
                </a:r>
                <a:r>
                  <a:rPr lang="sr-Cyrl-RS" sz="2400" dirty="0"/>
                  <a:t> </a:t>
                </a:r>
                <a:r>
                  <a:rPr lang="sr-Cyrl-RS" sz="2400" b="1" dirty="0">
                    <a:solidFill>
                      <a:srgbClr val="FF0000"/>
                    </a:solidFill>
                  </a:rPr>
                  <a:t>корелиране</a:t>
                </a:r>
                <a:r>
                  <a:rPr lang="sr-Cyrl-RS" sz="2400" dirty="0"/>
                  <a:t>,</a:t>
                </a:r>
                <a:r>
                  <a:rPr lang="sr-Cyrl-R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sr-Cyrl-RS" sz="2400" dirty="0"/>
                  <a:t>што значи да са повећањем једне променљиве вредности друге такође расту. </a:t>
                </a:r>
                <a:r>
                  <a:rPr lang="sr-Cyrl-RS" sz="2400" dirty="0">
                    <a:solidFill>
                      <a:srgbClr val="FFC000"/>
                    </a:solidFill>
                  </a:rPr>
                  <a:t>Зашто?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B50FF9-F1C7-4770-A837-5E749F27C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654" y="4373199"/>
                <a:ext cx="8309610" cy="1200329"/>
              </a:xfrm>
              <a:prstGeom prst="rect">
                <a:avLst/>
              </a:prstGeom>
              <a:blipFill>
                <a:blip r:embed="rId4"/>
                <a:stretch>
                  <a:fillRect l="-102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1A60C6-82AB-43D0-BA34-914BEE8130E6}"/>
                  </a:ext>
                </a:extLst>
              </p:cNvPr>
              <p:cNvSpPr txBox="1"/>
              <p:nvPr/>
            </p:nvSpPr>
            <p:spPr>
              <a:xfrm>
                <a:off x="1803654" y="5467431"/>
                <a:ext cx="830961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Ако је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)&lt;0</m:t>
                    </m:r>
                  </m:oMath>
                </a14:m>
                <a:r>
                  <a:rPr lang="sr-Cyrl-RS" sz="2400" dirty="0"/>
                  <a:t>, онда су случајне променљиве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400" dirty="0"/>
                  <a:t> 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r-Cyrl-RS" sz="2400" dirty="0"/>
                  <a:t> </a:t>
                </a:r>
                <a:r>
                  <a:rPr lang="sr-Cyrl-RS" sz="2400" b="1" dirty="0">
                    <a:solidFill>
                      <a:srgbClr val="FF0000"/>
                    </a:solidFill>
                  </a:rPr>
                  <a:t>негативно</a:t>
                </a:r>
                <a:r>
                  <a:rPr lang="sr-Cyrl-RS" sz="2400" dirty="0"/>
                  <a:t> </a:t>
                </a:r>
                <a:r>
                  <a:rPr lang="sr-Cyrl-RS" sz="2400" b="1" dirty="0">
                    <a:solidFill>
                      <a:srgbClr val="FF0000"/>
                    </a:solidFill>
                  </a:rPr>
                  <a:t>корелиране</a:t>
                </a:r>
                <a:r>
                  <a:rPr lang="sr-Cyrl-RS" sz="2400" dirty="0"/>
                  <a:t>,</a:t>
                </a:r>
                <a:r>
                  <a:rPr lang="sr-Cyrl-R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sr-Cyrl-RS" sz="2400" dirty="0"/>
                  <a:t>што значи да са повећањем једне променљиве вредности друге опадају.</a:t>
                </a:r>
                <a:r>
                  <a:rPr lang="sr-Cyrl-RS" sz="2400" dirty="0">
                    <a:solidFill>
                      <a:srgbClr val="FFC000"/>
                    </a:solidFill>
                  </a:rPr>
                  <a:t> Зашто?</a:t>
                </a:r>
                <a:endParaRPr lang="sr-Cyrl-R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1A60C6-82AB-43D0-BA34-914BEE813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654" y="5467431"/>
                <a:ext cx="8309610" cy="1200329"/>
              </a:xfrm>
              <a:prstGeom prst="rect">
                <a:avLst/>
              </a:prstGeom>
              <a:blipFill>
                <a:blip r:embed="rId5"/>
                <a:stretch>
                  <a:fillRect l="-102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0237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DD12-4FC3-4C54-BEA3-AF7FDD14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565" y="-70720"/>
            <a:ext cx="10515600" cy="1325563"/>
          </a:xfrm>
        </p:spPr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Спирманов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коефицијент корелације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5E56D-55DE-4DA2-A3B8-3A56DF5C7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11" y="1187754"/>
            <a:ext cx="5977054" cy="537488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5CD8358-B09B-43AE-98B0-A82DCF24BC18}"/>
              </a:ext>
            </a:extLst>
          </p:cNvPr>
          <p:cNvGrpSpPr/>
          <p:nvPr/>
        </p:nvGrpSpPr>
        <p:grpSpPr>
          <a:xfrm>
            <a:off x="6721070" y="1832484"/>
            <a:ext cx="852120" cy="261000"/>
            <a:chOff x="6721070" y="1832484"/>
            <a:chExt cx="85212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2604826-0729-4EC2-B385-A4BC22D73AE6}"/>
                    </a:ext>
                  </a:extLst>
                </p14:cNvPr>
                <p14:cNvContentPartPr/>
                <p14:nvPr/>
              </p14:nvContentPartPr>
              <p14:xfrm>
                <a:off x="6721070" y="1832484"/>
                <a:ext cx="187200" cy="128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2604826-0729-4EC2-B385-A4BC22D73AE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03070" y="1814484"/>
                  <a:ext cx="222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C723F4E-68EB-489C-A0DB-74E5925C242D}"/>
                    </a:ext>
                  </a:extLst>
                </p14:cNvPr>
                <p14:cNvContentPartPr/>
                <p14:nvPr/>
              </p14:nvContentPartPr>
              <p14:xfrm>
                <a:off x="6849230" y="1971444"/>
                <a:ext cx="83880" cy="10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C723F4E-68EB-489C-A0DB-74E5925C242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31230" y="1953804"/>
                  <a:ext cx="119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2DBD6B-9074-4D02-ADF3-1B010312B52E}"/>
                    </a:ext>
                  </a:extLst>
                </p14:cNvPr>
                <p14:cNvContentPartPr/>
                <p14:nvPr/>
              </p14:nvContentPartPr>
              <p14:xfrm>
                <a:off x="6857870" y="2025804"/>
                <a:ext cx="76680" cy="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2DBD6B-9074-4D02-ADF3-1B010312B52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39870" y="2007804"/>
                  <a:ext cx="112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CF9ED73-3AEC-4793-937C-5991357E4E9E}"/>
                    </a:ext>
                  </a:extLst>
                </p14:cNvPr>
                <p14:cNvContentPartPr/>
                <p14:nvPr/>
              </p14:nvContentPartPr>
              <p14:xfrm>
                <a:off x="7102310" y="1919604"/>
                <a:ext cx="99720" cy="11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CF9ED73-3AEC-4793-937C-5991357E4E9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84310" y="1901604"/>
                  <a:ext cx="135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DD6147C-397C-4B70-9A90-8EFA995E1D83}"/>
                    </a:ext>
                  </a:extLst>
                </p14:cNvPr>
                <p14:cNvContentPartPr/>
                <p14:nvPr/>
              </p14:nvContentPartPr>
              <p14:xfrm>
                <a:off x="7103390" y="1966044"/>
                <a:ext cx="9144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DD6147C-397C-4B70-9A90-8EFA995E1D8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85750" y="1948044"/>
                  <a:ext cx="127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65B0648-8D93-4CF4-8ADA-B3C1654404EC}"/>
                    </a:ext>
                  </a:extLst>
                </p14:cNvPr>
                <p14:cNvContentPartPr/>
                <p14:nvPr/>
              </p14:nvContentPartPr>
              <p14:xfrm>
                <a:off x="7302110" y="1900164"/>
                <a:ext cx="186120" cy="97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65B0648-8D93-4CF4-8ADA-B3C1654404E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84470" y="1882524"/>
                  <a:ext cx="221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419DB8B-7596-41BE-BF2A-71695473F40D}"/>
                    </a:ext>
                  </a:extLst>
                </p14:cNvPr>
                <p14:cNvContentPartPr/>
                <p14:nvPr/>
              </p14:nvContentPartPr>
              <p14:xfrm>
                <a:off x="7460870" y="2002044"/>
                <a:ext cx="11520" cy="79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419DB8B-7596-41BE-BF2A-71695473F40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43230" y="1984404"/>
                  <a:ext cx="47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281FCAF-C0B3-45B2-BAC8-71C2DF17D4DE}"/>
                    </a:ext>
                  </a:extLst>
                </p14:cNvPr>
                <p14:cNvContentPartPr/>
                <p14:nvPr/>
              </p14:nvContentPartPr>
              <p14:xfrm>
                <a:off x="7456190" y="1983684"/>
                <a:ext cx="117000" cy="109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281FCAF-C0B3-45B2-BAC8-71C2DF17D4D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38550" y="1966044"/>
                  <a:ext cx="15264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D03720-5B74-43D8-828C-9EF7676A6B84}"/>
              </a:ext>
            </a:extLst>
          </p:cNvPr>
          <p:cNvGrpSpPr/>
          <p:nvPr/>
        </p:nvGrpSpPr>
        <p:grpSpPr>
          <a:xfrm>
            <a:off x="7879910" y="1862004"/>
            <a:ext cx="242280" cy="201600"/>
            <a:chOff x="7879910" y="1862004"/>
            <a:chExt cx="24228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F3B9B2-291E-4B94-BDDC-F91EA6E46D6B}"/>
                    </a:ext>
                  </a:extLst>
                </p14:cNvPr>
                <p14:cNvContentPartPr/>
                <p14:nvPr/>
              </p14:nvContentPartPr>
              <p14:xfrm>
                <a:off x="7914470" y="1927164"/>
                <a:ext cx="125640" cy="18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F3B9B2-291E-4B94-BDDC-F91EA6E46D6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96470" y="1909524"/>
                  <a:ext cx="161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693A55B-320D-4EC1-A251-C28387E52240}"/>
                    </a:ext>
                  </a:extLst>
                </p14:cNvPr>
                <p14:cNvContentPartPr/>
                <p14:nvPr/>
              </p14:nvContentPartPr>
              <p14:xfrm>
                <a:off x="7879910" y="1984764"/>
                <a:ext cx="144000" cy="1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693A55B-320D-4EC1-A251-C28387E522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62270" y="1967124"/>
                  <a:ext cx="179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4331972-DDD7-484B-A72A-F8053C4933C1}"/>
                    </a:ext>
                  </a:extLst>
                </p14:cNvPr>
                <p14:cNvContentPartPr/>
                <p14:nvPr/>
              </p14:nvContentPartPr>
              <p14:xfrm>
                <a:off x="7994390" y="1862004"/>
                <a:ext cx="127800" cy="201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4331972-DDD7-484B-A72A-F8053C4933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76390" y="1844364"/>
                  <a:ext cx="16344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8507583-EF8B-4308-8E0B-86F5CD74C62A}"/>
              </a:ext>
            </a:extLst>
          </p:cNvPr>
          <p:cNvGrpSpPr/>
          <p:nvPr/>
        </p:nvGrpSpPr>
        <p:grpSpPr>
          <a:xfrm>
            <a:off x="8386430" y="1833204"/>
            <a:ext cx="2509920" cy="499680"/>
            <a:chOff x="8386430" y="1833204"/>
            <a:chExt cx="250992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5747672-98AC-4C13-B8B5-7BC8D92D0290}"/>
                    </a:ext>
                  </a:extLst>
                </p14:cNvPr>
                <p14:cNvContentPartPr/>
                <p14:nvPr/>
              </p14:nvContentPartPr>
              <p14:xfrm>
                <a:off x="8386430" y="1851204"/>
                <a:ext cx="110880" cy="149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5747672-98AC-4C13-B8B5-7BC8D92D029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68430" y="1833204"/>
                  <a:ext cx="146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8EEAAE6-B00A-4BBB-B129-FED093373F15}"/>
                    </a:ext>
                  </a:extLst>
                </p14:cNvPr>
                <p14:cNvContentPartPr/>
                <p14:nvPr/>
              </p14:nvContentPartPr>
              <p14:xfrm>
                <a:off x="8498030" y="1903764"/>
                <a:ext cx="244800" cy="86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8EEAAE6-B00A-4BBB-B129-FED093373F1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80390" y="1886124"/>
                  <a:ext cx="280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6A91D8F-8244-4693-82E7-3AE2D4AF261D}"/>
                    </a:ext>
                  </a:extLst>
                </p14:cNvPr>
                <p14:cNvContentPartPr/>
                <p14:nvPr/>
              </p14:nvContentPartPr>
              <p14:xfrm>
                <a:off x="8684150" y="1919604"/>
                <a:ext cx="224640" cy="413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6A91D8F-8244-4693-82E7-3AE2D4AF261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66510" y="1901964"/>
                  <a:ext cx="2602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538908F-8B6C-4994-A9C4-FE56D49EC7F0}"/>
                    </a:ext>
                  </a:extLst>
                </p14:cNvPr>
                <p14:cNvContentPartPr/>
                <p14:nvPr/>
              </p14:nvContentPartPr>
              <p14:xfrm>
                <a:off x="8969630" y="1880364"/>
                <a:ext cx="92880" cy="225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538908F-8B6C-4994-A9C4-FE56D49EC7F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51630" y="1862364"/>
                  <a:ext cx="1285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C036923-46EC-4953-85FC-5D2FC6A4E610}"/>
                    </a:ext>
                  </a:extLst>
                </p14:cNvPr>
                <p14:cNvContentPartPr/>
                <p14:nvPr/>
              </p14:nvContentPartPr>
              <p14:xfrm>
                <a:off x="9122270" y="1906284"/>
                <a:ext cx="77400" cy="131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C036923-46EC-4953-85FC-5D2FC6A4E61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04630" y="1888644"/>
                  <a:ext cx="113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EA949F0-152C-4302-B234-3FF32FB87B9A}"/>
                    </a:ext>
                  </a:extLst>
                </p14:cNvPr>
                <p14:cNvContentPartPr/>
                <p14:nvPr/>
              </p14:nvContentPartPr>
              <p14:xfrm>
                <a:off x="9161510" y="1911684"/>
                <a:ext cx="117000" cy="3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EA949F0-152C-4302-B234-3FF32FB87B9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43870" y="1894044"/>
                  <a:ext cx="152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F9B1EC2-3A15-445B-AF24-B4240D982A19}"/>
                    </a:ext>
                  </a:extLst>
                </p14:cNvPr>
                <p14:cNvContentPartPr/>
                <p14:nvPr/>
              </p14:nvContentPartPr>
              <p14:xfrm>
                <a:off x="9202190" y="2002404"/>
                <a:ext cx="91440" cy="10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F9B1EC2-3A15-445B-AF24-B4240D982A1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84190" y="1984764"/>
                  <a:ext cx="127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19DC2B8-0803-4C6B-A2E1-77C5D7737013}"/>
                    </a:ext>
                  </a:extLst>
                </p14:cNvPr>
                <p14:cNvContentPartPr/>
                <p14:nvPr/>
              </p14:nvContentPartPr>
              <p14:xfrm>
                <a:off x="9218030" y="2062164"/>
                <a:ext cx="92520" cy="3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19DC2B8-0803-4C6B-A2E1-77C5D773701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00390" y="2044524"/>
                  <a:ext cx="128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3ABE49-F7B8-44E8-85B8-808F480D8BCB}"/>
                    </a:ext>
                  </a:extLst>
                </p14:cNvPr>
                <p14:cNvContentPartPr/>
                <p14:nvPr/>
              </p14:nvContentPartPr>
              <p14:xfrm>
                <a:off x="9355910" y="1857684"/>
                <a:ext cx="56160" cy="253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A3ABE49-F7B8-44E8-85B8-808F480D8BC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37910" y="1839684"/>
                  <a:ext cx="918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6A23412-C3B8-4CAB-99C7-2F52E2F12C62}"/>
                    </a:ext>
                  </a:extLst>
                </p14:cNvPr>
                <p14:cNvContentPartPr/>
                <p14:nvPr/>
              </p14:nvContentPartPr>
              <p14:xfrm>
                <a:off x="9546350" y="1957044"/>
                <a:ext cx="1119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6A23412-C3B8-4CAB-99C7-2F52E2F12C6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28350" y="1939404"/>
                  <a:ext cx="147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2D287E8-1748-4A20-9B2B-FEE0A50E287F}"/>
                    </a:ext>
                  </a:extLst>
                </p14:cNvPr>
                <p14:cNvContentPartPr/>
                <p14:nvPr/>
              </p14:nvContentPartPr>
              <p14:xfrm>
                <a:off x="9530150" y="2022564"/>
                <a:ext cx="135360" cy="3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2D287E8-1748-4A20-9B2B-FEE0A50E287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12510" y="2004564"/>
                  <a:ext cx="171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3065E5D-07F2-4406-9F7A-70B6FEC4F493}"/>
                    </a:ext>
                  </a:extLst>
                </p14:cNvPr>
                <p14:cNvContentPartPr/>
                <p14:nvPr/>
              </p14:nvContentPartPr>
              <p14:xfrm>
                <a:off x="9805550" y="1893684"/>
                <a:ext cx="181080" cy="16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3065E5D-07F2-4406-9F7A-70B6FEC4F49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87550" y="1876044"/>
                  <a:ext cx="216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82942AD-7E0E-4B83-88F6-EF2B7F9B76B3}"/>
                    </a:ext>
                  </a:extLst>
                </p14:cNvPr>
                <p14:cNvContentPartPr/>
                <p14:nvPr/>
              </p14:nvContentPartPr>
              <p14:xfrm>
                <a:off x="9939830" y="1929684"/>
                <a:ext cx="253080" cy="106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82942AD-7E0E-4B83-88F6-EF2B7F9B76B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22190" y="1912044"/>
                  <a:ext cx="288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6A58E61-0407-4B2C-AF81-557D590C7571}"/>
                    </a:ext>
                  </a:extLst>
                </p14:cNvPr>
                <p14:cNvContentPartPr/>
                <p14:nvPr/>
              </p14:nvContentPartPr>
              <p14:xfrm>
                <a:off x="10159790" y="1947324"/>
                <a:ext cx="224640" cy="376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6A58E61-0407-4B2C-AF81-557D590C757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42150" y="1929684"/>
                  <a:ext cx="2602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5F1EECC-3AD5-478B-A93A-BFB863269586}"/>
                    </a:ext>
                  </a:extLst>
                </p14:cNvPr>
                <p14:cNvContentPartPr/>
                <p14:nvPr/>
              </p14:nvContentPartPr>
              <p14:xfrm>
                <a:off x="10445270" y="1888644"/>
                <a:ext cx="66960" cy="225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5F1EECC-3AD5-478B-A93A-BFB86326958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27630" y="1870644"/>
                  <a:ext cx="102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F68A09B-91FB-4854-A7F4-09BD6BBFC8A4}"/>
                    </a:ext>
                  </a:extLst>
                </p14:cNvPr>
                <p14:cNvContentPartPr/>
                <p14:nvPr/>
              </p14:nvContentPartPr>
              <p14:xfrm>
                <a:off x="10542470" y="1914204"/>
                <a:ext cx="112320" cy="132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F68A09B-91FB-4854-A7F4-09BD6BBFC8A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524830" y="1896204"/>
                  <a:ext cx="147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6B135DB-696C-4F1C-8210-074FDBE36953}"/>
                    </a:ext>
                  </a:extLst>
                </p14:cNvPr>
                <p14:cNvContentPartPr/>
                <p14:nvPr/>
              </p14:nvContentPartPr>
              <p14:xfrm>
                <a:off x="10676750" y="2012484"/>
                <a:ext cx="21240" cy="80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6B135DB-696C-4F1C-8210-074FDBE3695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658750" y="1994484"/>
                  <a:ext cx="56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0EE6CFA-7B9C-4145-83D2-CD56974E1DA9}"/>
                    </a:ext>
                  </a:extLst>
                </p14:cNvPr>
                <p14:cNvContentPartPr/>
                <p14:nvPr/>
              </p14:nvContentPartPr>
              <p14:xfrm>
                <a:off x="10668110" y="1989084"/>
                <a:ext cx="113400" cy="98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0EE6CFA-7B9C-4145-83D2-CD56974E1DA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50110" y="1971444"/>
                  <a:ext cx="149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9BA192D-6411-457E-8C23-561FA161272A}"/>
                    </a:ext>
                  </a:extLst>
                </p14:cNvPr>
                <p14:cNvContentPartPr/>
                <p14:nvPr/>
              </p14:nvContentPartPr>
              <p14:xfrm>
                <a:off x="10763870" y="1833204"/>
                <a:ext cx="132480" cy="311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9BA192D-6411-457E-8C23-561FA161272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46230" y="1815564"/>
                  <a:ext cx="168120" cy="34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938C615B-3310-4228-8583-1D45BD6D8BF7}"/>
                  </a:ext>
                </a:extLst>
              </p14:cNvPr>
              <p14:cNvContentPartPr/>
              <p14:nvPr/>
            </p14:nvContentPartPr>
            <p14:xfrm>
              <a:off x="2785550" y="1800084"/>
              <a:ext cx="234720" cy="1641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938C615B-3310-4228-8583-1D45BD6D8BF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731910" y="1692444"/>
                <a:ext cx="3423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627D4EEA-F775-47FD-BC0B-8A4F28D40EB9}"/>
                  </a:ext>
                </a:extLst>
              </p14:cNvPr>
              <p14:cNvContentPartPr/>
              <p14:nvPr/>
            </p14:nvContentPartPr>
            <p14:xfrm>
              <a:off x="2833430" y="1824924"/>
              <a:ext cx="261000" cy="1825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627D4EEA-F775-47FD-BC0B-8A4F28D40EB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779790" y="1716924"/>
                <a:ext cx="36864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0092D0C1-8A29-4F5A-9B40-F0A9FB5CA1AF}"/>
                  </a:ext>
                </a:extLst>
              </p14:cNvPr>
              <p14:cNvContentPartPr/>
              <p14:nvPr/>
            </p14:nvContentPartPr>
            <p14:xfrm>
              <a:off x="2808950" y="1862004"/>
              <a:ext cx="403560" cy="2257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0092D0C1-8A29-4F5A-9B40-F0A9FB5CA1A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755310" y="1754364"/>
                <a:ext cx="51120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5ED91B2C-2EFE-4702-A2D2-77D23114773C}"/>
                  </a:ext>
                </a:extLst>
              </p14:cNvPr>
              <p14:cNvContentPartPr/>
              <p14:nvPr/>
            </p14:nvContentPartPr>
            <p14:xfrm>
              <a:off x="2799230" y="2183124"/>
              <a:ext cx="405360" cy="3232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5ED91B2C-2EFE-4702-A2D2-77D23114773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45590" y="2075124"/>
                <a:ext cx="51300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A7E967B4-4C7C-45E2-9564-649B8DBA25FE}"/>
                  </a:ext>
                </a:extLst>
              </p14:cNvPr>
              <p14:cNvContentPartPr/>
              <p14:nvPr/>
            </p14:nvContentPartPr>
            <p14:xfrm>
              <a:off x="2783030" y="1853004"/>
              <a:ext cx="361440" cy="6454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A7E967B4-4C7C-45E2-9564-649B8DBA25F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729390" y="1745364"/>
                <a:ext cx="469080" cy="8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7E58E8CE-6350-4979-8E13-B9D14AE173CF}"/>
                  </a:ext>
                </a:extLst>
              </p14:cNvPr>
              <p14:cNvContentPartPr/>
              <p14:nvPr/>
            </p14:nvContentPartPr>
            <p14:xfrm>
              <a:off x="3121430" y="1893684"/>
              <a:ext cx="137880" cy="6145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7E58E8CE-6350-4979-8E13-B9D14AE173C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67790" y="1785684"/>
                <a:ext cx="245520" cy="8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78C8A6A4-9CC5-4389-815C-FF3EA46675CF}"/>
                  </a:ext>
                </a:extLst>
              </p14:cNvPr>
              <p14:cNvContentPartPr/>
              <p14:nvPr/>
            </p14:nvContentPartPr>
            <p14:xfrm>
              <a:off x="2994350" y="2094204"/>
              <a:ext cx="103680" cy="2818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78C8A6A4-9CC5-4389-815C-FF3EA46675C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40710" y="1986564"/>
                <a:ext cx="21132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E3652DC-596E-49F4-B387-3BE055822B5D}"/>
                  </a:ext>
                </a:extLst>
              </p14:cNvPr>
              <p14:cNvContentPartPr/>
              <p14:nvPr/>
            </p14:nvContentPartPr>
            <p14:xfrm>
              <a:off x="2889950" y="1945164"/>
              <a:ext cx="33480" cy="4298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E3652DC-596E-49F4-B387-3BE055822B5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836310" y="1837164"/>
                <a:ext cx="14112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DD30AAB-5EF5-4A9A-8192-16FC3E5D0BB5}"/>
                  </a:ext>
                </a:extLst>
              </p14:cNvPr>
              <p14:cNvContentPartPr/>
              <p14:nvPr/>
            </p14:nvContentPartPr>
            <p14:xfrm>
              <a:off x="2923070" y="1945164"/>
              <a:ext cx="36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DD30AAB-5EF5-4A9A-8192-16FC3E5D0BB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869430" y="183716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2B44CFE3-658F-4352-9A0B-818EDE339470}"/>
                  </a:ext>
                </a:extLst>
              </p14:cNvPr>
              <p14:cNvContentPartPr/>
              <p14:nvPr/>
            </p14:nvContentPartPr>
            <p14:xfrm>
              <a:off x="2811470" y="1945164"/>
              <a:ext cx="424440" cy="6098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2B44CFE3-658F-4352-9A0B-818EDE33947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757470" y="1837164"/>
                <a:ext cx="532080" cy="8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208C4BD-94DC-4CB6-9C64-68A10BB3359A}"/>
                  </a:ext>
                </a:extLst>
              </p14:cNvPr>
              <p14:cNvContentPartPr/>
              <p14:nvPr/>
            </p14:nvContentPartPr>
            <p14:xfrm>
              <a:off x="2823710" y="1802244"/>
              <a:ext cx="406080" cy="2505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208C4BD-94DC-4CB6-9C64-68A10BB3359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69710" y="1694604"/>
                <a:ext cx="51372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08009B48-6582-4964-8510-DFEF171D1C9E}"/>
                  </a:ext>
                </a:extLst>
              </p14:cNvPr>
              <p14:cNvContentPartPr/>
              <p14:nvPr/>
            </p14:nvContentPartPr>
            <p14:xfrm>
              <a:off x="2876630" y="1835364"/>
              <a:ext cx="289080" cy="212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08009B48-6582-4964-8510-DFEF171D1C9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822630" y="1727724"/>
                <a:ext cx="3967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6434F916-E63D-4BEC-A8E5-79495FA7DD08}"/>
                  </a:ext>
                </a:extLst>
              </p14:cNvPr>
              <p14:cNvContentPartPr/>
              <p14:nvPr/>
            </p14:nvContentPartPr>
            <p14:xfrm>
              <a:off x="3037550" y="1833204"/>
              <a:ext cx="135360" cy="270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6434F916-E63D-4BEC-A8E5-79495FA7DD0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983550" y="1725564"/>
                <a:ext cx="243000" cy="2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33134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DD12-4FC3-4C54-BEA3-AF7FDD14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565" y="-70720"/>
            <a:ext cx="10515600" cy="1325563"/>
          </a:xfrm>
        </p:spPr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Спирманов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коефицијент корелације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5E56D-55DE-4DA2-A3B8-3A56DF5C7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11" y="1187754"/>
            <a:ext cx="5977054" cy="537488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5CD8358-B09B-43AE-98B0-A82DCF24BC18}"/>
              </a:ext>
            </a:extLst>
          </p:cNvPr>
          <p:cNvGrpSpPr/>
          <p:nvPr/>
        </p:nvGrpSpPr>
        <p:grpSpPr>
          <a:xfrm>
            <a:off x="6721070" y="1832484"/>
            <a:ext cx="852120" cy="261000"/>
            <a:chOff x="6721070" y="1832484"/>
            <a:chExt cx="85212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2604826-0729-4EC2-B385-A4BC22D73AE6}"/>
                    </a:ext>
                  </a:extLst>
                </p14:cNvPr>
                <p14:cNvContentPartPr/>
                <p14:nvPr/>
              </p14:nvContentPartPr>
              <p14:xfrm>
                <a:off x="6721070" y="1832484"/>
                <a:ext cx="187200" cy="128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2604826-0729-4EC2-B385-A4BC22D73AE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03070" y="1814534"/>
                  <a:ext cx="222840" cy="164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C723F4E-68EB-489C-A0DB-74E5925C242D}"/>
                    </a:ext>
                  </a:extLst>
                </p14:cNvPr>
                <p14:cNvContentPartPr/>
                <p14:nvPr/>
              </p14:nvContentPartPr>
              <p14:xfrm>
                <a:off x="6849230" y="1971444"/>
                <a:ext cx="83880" cy="10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C723F4E-68EB-489C-A0DB-74E5925C242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31230" y="1953444"/>
                  <a:ext cx="119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2DBD6B-9074-4D02-ADF3-1B010312B52E}"/>
                    </a:ext>
                  </a:extLst>
                </p14:cNvPr>
                <p14:cNvContentPartPr/>
                <p14:nvPr/>
              </p14:nvContentPartPr>
              <p14:xfrm>
                <a:off x="6857870" y="2025804"/>
                <a:ext cx="76680" cy="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2DBD6B-9074-4D02-ADF3-1B010312B52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39870" y="2008704"/>
                  <a:ext cx="112320" cy="40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CF9ED73-3AEC-4793-937C-5991357E4E9E}"/>
                    </a:ext>
                  </a:extLst>
                </p14:cNvPr>
                <p14:cNvContentPartPr/>
                <p14:nvPr/>
              </p14:nvContentPartPr>
              <p14:xfrm>
                <a:off x="7102310" y="1919604"/>
                <a:ext cx="99720" cy="11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CF9ED73-3AEC-4793-937C-5991357E4E9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84375" y="1901604"/>
                  <a:ext cx="135232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DD6147C-397C-4B70-9A90-8EFA995E1D83}"/>
                    </a:ext>
                  </a:extLst>
                </p14:cNvPr>
                <p14:cNvContentPartPr/>
                <p14:nvPr/>
              </p14:nvContentPartPr>
              <p14:xfrm>
                <a:off x="7103390" y="1966044"/>
                <a:ext cx="9144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DD6147C-397C-4B70-9A90-8EFA995E1D8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85319" y="1948044"/>
                  <a:ext cx="127221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65B0648-8D93-4CF4-8ADA-B3C1654404EC}"/>
                    </a:ext>
                  </a:extLst>
                </p14:cNvPr>
                <p14:cNvContentPartPr/>
                <p14:nvPr/>
              </p14:nvContentPartPr>
              <p14:xfrm>
                <a:off x="7302110" y="1900164"/>
                <a:ext cx="186120" cy="97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65B0648-8D93-4CF4-8ADA-B3C1654404E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84075" y="1882164"/>
                  <a:ext cx="221829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419DB8B-7596-41BE-BF2A-71695473F40D}"/>
                    </a:ext>
                  </a:extLst>
                </p14:cNvPr>
                <p14:cNvContentPartPr/>
                <p14:nvPr/>
              </p14:nvContentPartPr>
              <p14:xfrm>
                <a:off x="7460870" y="2002044"/>
                <a:ext cx="11520" cy="79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419DB8B-7596-41BE-BF2A-71695473F40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42870" y="1983962"/>
                  <a:ext cx="47160" cy="115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281FCAF-C0B3-45B2-BAC8-71C2DF17D4DE}"/>
                    </a:ext>
                  </a:extLst>
                </p14:cNvPr>
                <p14:cNvContentPartPr/>
                <p14:nvPr/>
              </p14:nvContentPartPr>
              <p14:xfrm>
                <a:off x="7456190" y="1983684"/>
                <a:ext cx="117000" cy="109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281FCAF-C0B3-45B2-BAC8-71C2DF17D4D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38190" y="1965684"/>
                  <a:ext cx="15264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D03720-5B74-43D8-828C-9EF7676A6B84}"/>
              </a:ext>
            </a:extLst>
          </p:cNvPr>
          <p:cNvGrpSpPr/>
          <p:nvPr/>
        </p:nvGrpSpPr>
        <p:grpSpPr>
          <a:xfrm>
            <a:off x="7879910" y="1862004"/>
            <a:ext cx="242280" cy="201600"/>
            <a:chOff x="7879910" y="1862004"/>
            <a:chExt cx="24228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F3B9B2-291E-4B94-BDDC-F91EA6E46D6B}"/>
                    </a:ext>
                  </a:extLst>
                </p14:cNvPr>
                <p14:cNvContentPartPr/>
                <p14:nvPr/>
              </p14:nvContentPartPr>
              <p14:xfrm>
                <a:off x="7914470" y="1927164"/>
                <a:ext cx="125640" cy="18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F3B9B2-291E-4B94-BDDC-F91EA6E46D6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96521" y="1908804"/>
                  <a:ext cx="161178" cy="547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693A55B-320D-4EC1-A251-C28387E52240}"/>
                    </a:ext>
                  </a:extLst>
                </p14:cNvPr>
                <p14:cNvContentPartPr/>
                <p14:nvPr/>
              </p14:nvContentPartPr>
              <p14:xfrm>
                <a:off x="7879910" y="1984764"/>
                <a:ext cx="144000" cy="1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693A55B-320D-4EC1-A251-C28387E522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61910" y="1966764"/>
                  <a:ext cx="179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4331972-DDD7-484B-A72A-F8053C4933C1}"/>
                    </a:ext>
                  </a:extLst>
                </p14:cNvPr>
                <p14:cNvContentPartPr/>
                <p14:nvPr/>
              </p14:nvContentPartPr>
              <p14:xfrm>
                <a:off x="7994390" y="1862004"/>
                <a:ext cx="127800" cy="201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4331972-DDD7-484B-A72A-F8053C4933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76390" y="1844004"/>
                  <a:ext cx="16344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8507583-EF8B-4308-8E0B-86F5CD74C62A}"/>
              </a:ext>
            </a:extLst>
          </p:cNvPr>
          <p:cNvGrpSpPr/>
          <p:nvPr/>
        </p:nvGrpSpPr>
        <p:grpSpPr>
          <a:xfrm>
            <a:off x="8386430" y="1833204"/>
            <a:ext cx="2509920" cy="499680"/>
            <a:chOff x="8386430" y="1833204"/>
            <a:chExt cx="250992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5747672-98AC-4C13-B8B5-7BC8D92D0290}"/>
                    </a:ext>
                  </a:extLst>
                </p14:cNvPr>
                <p14:cNvContentPartPr/>
                <p14:nvPr/>
              </p14:nvContentPartPr>
              <p14:xfrm>
                <a:off x="8386430" y="1851204"/>
                <a:ext cx="110880" cy="149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5747672-98AC-4C13-B8B5-7BC8D92D029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68430" y="1833204"/>
                  <a:ext cx="146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8EEAAE6-B00A-4BBB-B129-FED093373F15}"/>
                    </a:ext>
                  </a:extLst>
                </p14:cNvPr>
                <p14:cNvContentPartPr/>
                <p14:nvPr/>
              </p14:nvContentPartPr>
              <p14:xfrm>
                <a:off x="8498030" y="1903764"/>
                <a:ext cx="244800" cy="86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8EEAAE6-B00A-4BBB-B129-FED093373F1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80030" y="1885764"/>
                  <a:ext cx="280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6A91D8F-8244-4693-82E7-3AE2D4AF261D}"/>
                    </a:ext>
                  </a:extLst>
                </p14:cNvPr>
                <p14:cNvContentPartPr/>
                <p14:nvPr/>
              </p14:nvContentPartPr>
              <p14:xfrm>
                <a:off x="8684150" y="1919604"/>
                <a:ext cx="224640" cy="413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6A91D8F-8244-4693-82E7-3AE2D4AF261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66150" y="1901604"/>
                  <a:ext cx="2602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538908F-8B6C-4994-A9C4-FE56D49EC7F0}"/>
                    </a:ext>
                  </a:extLst>
                </p14:cNvPr>
                <p14:cNvContentPartPr/>
                <p14:nvPr/>
              </p14:nvContentPartPr>
              <p14:xfrm>
                <a:off x="8969630" y="1880364"/>
                <a:ext cx="92880" cy="225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538908F-8B6C-4994-A9C4-FE56D49EC7F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51630" y="1862393"/>
                  <a:ext cx="128520" cy="260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C036923-46EC-4953-85FC-5D2FC6A4E610}"/>
                    </a:ext>
                  </a:extLst>
                </p14:cNvPr>
                <p14:cNvContentPartPr/>
                <p14:nvPr/>
              </p14:nvContentPartPr>
              <p14:xfrm>
                <a:off x="9122270" y="1906284"/>
                <a:ext cx="77400" cy="131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C036923-46EC-4953-85FC-5D2FC6A4E61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04186" y="1888234"/>
                  <a:ext cx="113207" cy="1667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EA949F0-152C-4302-B234-3FF32FB87B9A}"/>
                    </a:ext>
                  </a:extLst>
                </p14:cNvPr>
                <p14:cNvContentPartPr/>
                <p14:nvPr/>
              </p14:nvContentPartPr>
              <p14:xfrm>
                <a:off x="9161510" y="1911684"/>
                <a:ext cx="117000" cy="3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EA949F0-152C-4302-B234-3FF32FB87B9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43510" y="1893684"/>
                  <a:ext cx="152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F9B1EC2-3A15-445B-AF24-B4240D982A19}"/>
                    </a:ext>
                  </a:extLst>
                </p14:cNvPr>
                <p14:cNvContentPartPr/>
                <p14:nvPr/>
              </p14:nvContentPartPr>
              <p14:xfrm>
                <a:off x="9202190" y="2002404"/>
                <a:ext cx="91440" cy="10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F9B1EC2-3A15-445B-AF24-B4240D982A1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84190" y="1984404"/>
                  <a:ext cx="127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19DC2B8-0803-4C6B-A2E1-77C5D7737013}"/>
                    </a:ext>
                  </a:extLst>
                </p14:cNvPr>
                <p14:cNvContentPartPr/>
                <p14:nvPr/>
              </p14:nvContentPartPr>
              <p14:xfrm>
                <a:off x="9218030" y="2062164"/>
                <a:ext cx="92520" cy="3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19DC2B8-0803-4C6B-A2E1-77C5D773701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00030" y="2044164"/>
                  <a:ext cx="128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3ABE49-F7B8-44E8-85B8-808F480D8BCB}"/>
                    </a:ext>
                  </a:extLst>
                </p14:cNvPr>
                <p14:cNvContentPartPr/>
                <p14:nvPr/>
              </p14:nvContentPartPr>
              <p14:xfrm>
                <a:off x="9355910" y="1857684"/>
                <a:ext cx="56160" cy="253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A3ABE49-F7B8-44E8-85B8-808F480D8BC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37910" y="1839710"/>
                  <a:ext cx="91800" cy="289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6A23412-C3B8-4CAB-99C7-2F52E2F12C62}"/>
                    </a:ext>
                  </a:extLst>
                </p14:cNvPr>
                <p14:cNvContentPartPr/>
                <p14:nvPr/>
              </p14:nvContentPartPr>
              <p14:xfrm>
                <a:off x="9546350" y="1957044"/>
                <a:ext cx="1119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6A23412-C3B8-4CAB-99C7-2F52E2F12C6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28350" y="1939044"/>
                  <a:ext cx="147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2D287E8-1748-4A20-9B2B-FEE0A50E287F}"/>
                    </a:ext>
                  </a:extLst>
                </p14:cNvPr>
                <p14:cNvContentPartPr/>
                <p14:nvPr/>
              </p14:nvContentPartPr>
              <p14:xfrm>
                <a:off x="9530150" y="2022564"/>
                <a:ext cx="135360" cy="3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2D287E8-1748-4A20-9B2B-FEE0A50E287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12150" y="2004564"/>
                  <a:ext cx="171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3065E5D-07F2-4406-9F7A-70B6FEC4F493}"/>
                    </a:ext>
                  </a:extLst>
                </p14:cNvPr>
                <p14:cNvContentPartPr/>
                <p14:nvPr/>
              </p14:nvContentPartPr>
              <p14:xfrm>
                <a:off x="9805550" y="1893684"/>
                <a:ext cx="181080" cy="16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3065E5D-07F2-4406-9F7A-70B6FEC4F49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87550" y="1875645"/>
                  <a:ext cx="216720" cy="202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82942AD-7E0E-4B83-88F6-EF2B7F9B76B3}"/>
                    </a:ext>
                  </a:extLst>
                </p14:cNvPr>
                <p14:cNvContentPartPr/>
                <p14:nvPr/>
              </p14:nvContentPartPr>
              <p14:xfrm>
                <a:off x="9939830" y="1929684"/>
                <a:ext cx="253080" cy="106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82942AD-7E0E-4B83-88F6-EF2B7F9B76B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21830" y="1911684"/>
                  <a:ext cx="288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6A58E61-0407-4B2C-AF81-557D590C7571}"/>
                    </a:ext>
                  </a:extLst>
                </p14:cNvPr>
                <p14:cNvContentPartPr/>
                <p14:nvPr/>
              </p14:nvContentPartPr>
              <p14:xfrm>
                <a:off x="10159790" y="1947324"/>
                <a:ext cx="224640" cy="376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6A58E61-0407-4B2C-AF81-557D590C757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41790" y="1929324"/>
                  <a:ext cx="2602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5F1EECC-3AD5-478B-A93A-BFB863269586}"/>
                    </a:ext>
                  </a:extLst>
                </p14:cNvPr>
                <p14:cNvContentPartPr/>
                <p14:nvPr/>
              </p14:nvContentPartPr>
              <p14:xfrm>
                <a:off x="10445270" y="1888644"/>
                <a:ext cx="66960" cy="225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5F1EECC-3AD5-478B-A93A-BFB86326958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27270" y="1870644"/>
                  <a:ext cx="102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F68A09B-91FB-4854-A7F4-09BD6BBFC8A4}"/>
                    </a:ext>
                  </a:extLst>
                </p14:cNvPr>
                <p14:cNvContentPartPr/>
                <p14:nvPr/>
              </p14:nvContentPartPr>
              <p14:xfrm>
                <a:off x="10542470" y="1914204"/>
                <a:ext cx="112320" cy="132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F68A09B-91FB-4854-A7F4-09BD6BBFC8A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524470" y="1896204"/>
                  <a:ext cx="147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6B135DB-696C-4F1C-8210-074FDBE36953}"/>
                    </a:ext>
                  </a:extLst>
                </p14:cNvPr>
                <p14:cNvContentPartPr/>
                <p14:nvPr/>
              </p14:nvContentPartPr>
              <p14:xfrm>
                <a:off x="10676750" y="2012484"/>
                <a:ext cx="21240" cy="80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6B135DB-696C-4F1C-8210-074FDBE3695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658750" y="1994564"/>
                  <a:ext cx="56880" cy="116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0EE6CFA-7B9C-4145-83D2-CD56974E1DA9}"/>
                    </a:ext>
                  </a:extLst>
                </p14:cNvPr>
                <p14:cNvContentPartPr/>
                <p14:nvPr/>
              </p14:nvContentPartPr>
              <p14:xfrm>
                <a:off x="10668110" y="1989084"/>
                <a:ext cx="113400" cy="98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0EE6CFA-7B9C-4145-83D2-CD56974E1DA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50167" y="1971084"/>
                  <a:ext cx="148927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9BA192D-6411-457E-8C23-561FA161272A}"/>
                    </a:ext>
                  </a:extLst>
                </p14:cNvPr>
                <p14:cNvContentPartPr/>
                <p14:nvPr/>
              </p14:nvContentPartPr>
              <p14:xfrm>
                <a:off x="10763870" y="1833204"/>
                <a:ext cx="132480" cy="311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9BA192D-6411-457E-8C23-561FA161272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45821" y="1815204"/>
                  <a:ext cx="168217" cy="34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6303D19-BDB6-42F5-996F-C8E306D06B65}"/>
              </a:ext>
            </a:extLst>
          </p:cNvPr>
          <p:cNvGrpSpPr/>
          <p:nvPr/>
        </p:nvGrpSpPr>
        <p:grpSpPr>
          <a:xfrm>
            <a:off x="10981310" y="1817364"/>
            <a:ext cx="1110960" cy="453600"/>
            <a:chOff x="10981310" y="1817364"/>
            <a:chExt cx="111096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CB0D43B-A036-48A6-81DD-86F4F5C2C9F8}"/>
                    </a:ext>
                  </a:extLst>
                </p14:cNvPr>
                <p14:cNvContentPartPr/>
                <p14:nvPr/>
              </p14:nvContentPartPr>
              <p14:xfrm>
                <a:off x="10996070" y="1994844"/>
                <a:ext cx="112320" cy="22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CB0D43B-A036-48A6-81DD-86F4F5C2C9F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978012" y="1976844"/>
                  <a:ext cx="148075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D2529B7-EC50-4E74-8AF9-AF558C5132CC}"/>
                    </a:ext>
                  </a:extLst>
                </p14:cNvPr>
                <p14:cNvContentPartPr/>
                <p14:nvPr/>
              </p14:nvContentPartPr>
              <p14:xfrm>
                <a:off x="10981310" y="2048844"/>
                <a:ext cx="110880" cy="12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D2529B7-EC50-4E74-8AF9-AF558C5132C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63310" y="2030844"/>
                  <a:ext cx="146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5BA2C87-716E-468C-88F0-21052BE3AE98}"/>
                    </a:ext>
                  </a:extLst>
                </p14:cNvPr>
                <p14:cNvContentPartPr/>
                <p14:nvPr/>
              </p14:nvContentPartPr>
              <p14:xfrm>
                <a:off x="11202710" y="1817364"/>
                <a:ext cx="83520" cy="150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5BA2C87-716E-468C-88F0-21052BE3AE9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84787" y="1799407"/>
                  <a:ext cx="119007" cy="185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813CCC6-BF67-4675-AD96-9E9BA24CED54}"/>
                    </a:ext>
                  </a:extLst>
                </p14:cNvPr>
                <p14:cNvContentPartPr/>
                <p14:nvPr/>
              </p14:nvContentPartPr>
              <p14:xfrm>
                <a:off x="11342750" y="1855524"/>
                <a:ext cx="29880" cy="104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813CCC6-BF67-4675-AD96-9E9BA24CED5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324750" y="1837586"/>
                  <a:ext cx="65520" cy="139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CBB2F98-1962-45D8-99A3-3193E1031794}"/>
                    </a:ext>
                  </a:extLst>
                </p14:cNvPr>
                <p14:cNvContentPartPr/>
                <p14:nvPr/>
              </p14:nvContentPartPr>
              <p14:xfrm>
                <a:off x="11314310" y="1884324"/>
                <a:ext cx="99720" cy="3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CBB2F98-1962-45D8-99A3-3193E103179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96310" y="1866324"/>
                  <a:ext cx="135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4621E3B-EED4-4AED-8A96-CE5ACF1041F9}"/>
                    </a:ext>
                  </a:extLst>
                </p14:cNvPr>
                <p14:cNvContentPartPr/>
                <p14:nvPr/>
              </p14:nvContentPartPr>
              <p14:xfrm>
                <a:off x="11481710" y="1846164"/>
                <a:ext cx="155160" cy="128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4621E3B-EED4-4AED-8A96-CE5ACF1041F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463710" y="1828164"/>
                  <a:ext cx="190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56472C7-7879-40E4-9626-E722F9E9B72B}"/>
                    </a:ext>
                  </a:extLst>
                </p14:cNvPr>
                <p14:cNvContentPartPr/>
                <p14:nvPr/>
              </p14:nvContentPartPr>
              <p14:xfrm>
                <a:off x="11206310" y="2040204"/>
                <a:ext cx="357480" cy="28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56472C7-7879-40E4-9626-E722F9E9B72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88310" y="2022204"/>
                  <a:ext cx="3931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C6D16D7-3278-4925-9348-AF13AE2DA48A}"/>
                    </a:ext>
                  </a:extLst>
                </p14:cNvPr>
                <p14:cNvContentPartPr/>
                <p14:nvPr/>
              </p14:nvContentPartPr>
              <p14:xfrm>
                <a:off x="11290910" y="2140284"/>
                <a:ext cx="124560" cy="130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C6D16D7-3278-4925-9348-AF13AE2DA48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272962" y="2122284"/>
                  <a:ext cx="160097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FD848A5-A52D-43BA-9240-53FE0CF4C7CF}"/>
                    </a:ext>
                  </a:extLst>
                </p14:cNvPr>
                <p14:cNvContentPartPr/>
                <p14:nvPr/>
              </p14:nvContentPartPr>
              <p14:xfrm>
                <a:off x="11642630" y="2049924"/>
                <a:ext cx="69120" cy="11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FD848A5-A52D-43BA-9240-53FE0CF4C7C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624630" y="2031924"/>
                  <a:ext cx="104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0245776-7398-42FC-A6A3-C7486B5A52FB}"/>
                    </a:ext>
                  </a:extLst>
                </p14:cNvPr>
                <p14:cNvContentPartPr/>
                <p14:nvPr/>
              </p14:nvContentPartPr>
              <p14:xfrm>
                <a:off x="11622830" y="2049924"/>
                <a:ext cx="70560" cy="47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0245776-7398-42FC-A6A3-C7486B5A52F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04738" y="2031924"/>
                  <a:ext cx="106383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C3D30F0-1AF9-4F0A-AD72-9EB868DAA375}"/>
                    </a:ext>
                  </a:extLst>
                </p14:cNvPr>
                <p14:cNvContentPartPr/>
                <p14:nvPr/>
              </p14:nvContentPartPr>
              <p14:xfrm>
                <a:off x="11774030" y="1990524"/>
                <a:ext cx="92520" cy="191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C3D30F0-1AF9-4F0A-AD72-9EB868DAA37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756030" y="1972524"/>
                  <a:ext cx="128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17A2399-ED1E-4152-9D32-D196EEA74101}"/>
                    </a:ext>
                  </a:extLst>
                </p14:cNvPr>
                <p14:cNvContentPartPr/>
                <p14:nvPr/>
              </p14:nvContentPartPr>
              <p14:xfrm>
                <a:off x="11834870" y="2153964"/>
                <a:ext cx="50040" cy="75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17A2399-ED1E-4152-9D32-D196EEA7410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816999" y="2135964"/>
                  <a:ext cx="85425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BFCE1C9-DE4F-4235-BA40-83F36B0163DC}"/>
                    </a:ext>
                  </a:extLst>
                </p14:cNvPr>
                <p14:cNvContentPartPr/>
                <p14:nvPr/>
              </p14:nvContentPartPr>
              <p14:xfrm>
                <a:off x="11904350" y="2015724"/>
                <a:ext cx="136800" cy="165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BFCE1C9-DE4F-4235-BA40-83F36B0163D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886397" y="1997724"/>
                  <a:ext cx="172346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1F87F80-E066-4EA8-AEE0-91D95344FD62}"/>
                    </a:ext>
                  </a:extLst>
                </p14:cNvPr>
                <p14:cNvContentPartPr/>
                <p14:nvPr/>
              </p14:nvContentPartPr>
              <p14:xfrm>
                <a:off x="11975630" y="2020044"/>
                <a:ext cx="116640" cy="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1F87F80-E066-4EA8-AEE0-91D95344FD6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957630" y="2002044"/>
                  <a:ext cx="15228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938C615B-3310-4228-8583-1D45BD6D8BF7}"/>
                  </a:ext>
                </a:extLst>
              </p14:cNvPr>
              <p14:cNvContentPartPr/>
              <p14:nvPr/>
            </p14:nvContentPartPr>
            <p14:xfrm>
              <a:off x="2785550" y="1800084"/>
              <a:ext cx="234720" cy="1641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938C615B-3310-4228-8583-1D45BD6D8BF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731550" y="1692084"/>
                <a:ext cx="3423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627D4EEA-F775-47FD-BC0B-8A4F28D40EB9}"/>
                  </a:ext>
                </a:extLst>
              </p14:cNvPr>
              <p14:cNvContentPartPr/>
              <p14:nvPr/>
            </p14:nvContentPartPr>
            <p14:xfrm>
              <a:off x="2833430" y="1824924"/>
              <a:ext cx="261000" cy="1825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627D4EEA-F775-47FD-BC0B-8A4F28D40EB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779355" y="1716924"/>
                <a:ext cx="368789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0092D0C1-8A29-4F5A-9B40-F0A9FB5CA1AF}"/>
                  </a:ext>
                </a:extLst>
              </p14:cNvPr>
              <p14:cNvContentPartPr/>
              <p14:nvPr/>
            </p14:nvContentPartPr>
            <p14:xfrm>
              <a:off x="2808950" y="1862004"/>
              <a:ext cx="403560" cy="2257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0092D0C1-8A29-4F5A-9B40-F0A9FB5CA1A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54902" y="1754004"/>
                <a:ext cx="511296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5ED91B2C-2EFE-4702-A2D2-77D23114773C}"/>
                  </a:ext>
                </a:extLst>
              </p14:cNvPr>
              <p14:cNvContentPartPr/>
              <p14:nvPr/>
            </p14:nvContentPartPr>
            <p14:xfrm>
              <a:off x="2799230" y="2183124"/>
              <a:ext cx="405360" cy="3232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5ED91B2C-2EFE-4702-A2D2-77D23114773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45230" y="2075124"/>
                <a:ext cx="51300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A7E967B4-4C7C-45E2-9564-649B8DBA25FE}"/>
                  </a:ext>
                </a:extLst>
              </p14:cNvPr>
              <p14:cNvContentPartPr/>
              <p14:nvPr/>
            </p14:nvContentPartPr>
            <p14:xfrm>
              <a:off x="2783030" y="1853004"/>
              <a:ext cx="361440" cy="6454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A7E967B4-4C7C-45E2-9564-649B8DBA25F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729030" y="1745004"/>
                <a:ext cx="469080" cy="8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7E58E8CE-6350-4979-8E13-B9D14AE173CF}"/>
                  </a:ext>
                </a:extLst>
              </p14:cNvPr>
              <p14:cNvContentPartPr/>
              <p14:nvPr/>
            </p14:nvContentPartPr>
            <p14:xfrm>
              <a:off x="3121430" y="1893684"/>
              <a:ext cx="137880" cy="6145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7E58E8CE-6350-4979-8E13-B9D14AE173C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067430" y="1785684"/>
                <a:ext cx="245520" cy="8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78C8A6A4-9CC5-4389-815C-FF3EA46675CF}"/>
                  </a:ext>
                </a:extLst>
              </p14:cNvPr>
              <p14:cNvContentPartPr/>
              <p14:nvPr/>
            </p14:nvContentPartPr>
            <p14:xfrm>
              <a:off x="2994350" y="2094204"/>
              <a:ext cx="103680" cy="2818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78C8A6A4-9CC5-4389-815C-FF3EA46675C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940350" y="1986066"/>
                <a:ext cx="211320" cy="497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E3652DC-596E-49F4-B387-3BE055822B5D}"/>
                  </a:ext>
                </a:extLst>
              </p14:cNvPr>
              <p14:cNvContentPartPr/>
              <p14:nvPr/>
            </p14:nvContentPartPr>
            <p14:xfrm>
              <a:off x="2889950" y="1945164"/>
              <a:ext cx="33480" cy="4298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E3652DC-596E-49F4-B387-3BE055822B5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835950" y="1837254"/>
                <a:ext cx="141120" cy="64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DD30AAB-5EF5-4A9A-8192-16FC3E5D0BB5}"/>
                  </a:ext>
                </a:extLst>
              </p14:cNvPr>
              <p14:cNvContentPartPr/>
              <p14:nvPr/>
            </p14:nvContentPartPr>
            <p14:xfrm>
              <a:off x="2923070" y="1945164"/>
              <a:ext cx="36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DD30AAB-5EF5-4A9A-8192-16FC3E5D0BB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869070" y="183716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2B44CFE3-658F-4352-9A0B-818EDE339470}"/>
                  </a:ext>
                </a:extLst>
              </p14:cNvPr>
              <p14:cNvContentPartPr/>
              <p14:nvPr/>
            </p14:nvContentPartPr>
            <p14:xfrm>
              <a:off x="2811470" y="1945164"/>
              <a:ext cx="424440" cy="6098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2B44CFE3-658F-4352-9A0B-818EDE33947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757470" y="1837164"/>
                <a:ext cx="532080" cy="8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208C4BD-94DC-4CB6-9C64-68A10BB3359A}"/>
                  </a:ext>
                </a:extLst>
              </p14:cNvPr>
              <p14:cNvContentPartPr/>
              <p14:nvPr/>
            </p14:nvContentPartPr>
            <p14:xfrm>
              <a:off x="2823710" y="1802244"/>
              <a:ext cx="406080" cy="2505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208C4BD-94DC-4CB6-9C64-68A10BB3359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769710" y="1694089"/>
                <a:ext cx="513720" cy="466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08009B48-6582-4964-8510-DFEF171D1C9E}"/>
                  </a:ext>
                </a:extLst>
              </p14:cNvPr>
              <p14:cNvContentPartPr/>
              <p14:nvPr/>
            </p14:nvContentPartPr>
            <p14:xfrm>
              <a:off x="2876630" y="1835364"/>
              <a:ext cx="289080" cy="212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08009B48-6582-4964-8510-DFEF171D1C9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822630" y="1727364"/>
                <a:ext cx="3967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6434F916-E63D-4BEC-A8E5-79495FA7DD08}"/>
                  </a:ext>
                </a:extLst>
              </p14:cNvPr>
              <p14:cNvContentPartPr/>
              <p14:nvPr/>
            </p14:nvContentPartPr>
            <p14:xfrm>
              <a:off x="3037550" y="1833204"/>
              <a:ext cx="135360" cy="270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6434F916-E63D-4BEC-A8E5-79495FA7DD0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983693" y="1725204"/>
                <a:ext cx="242714" cy="2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56510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DD12-4FC3-4C54-BEA3-AF7FDD14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565" y="-70720"/>
            <a:ext cx="10515600" cy="1325563"/>
          </a:xfrm>
        </p:spPr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Спирманов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коефицијент корелације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5E56D-55DE-4DA2-A3B8-3A56DF5C7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11" y="1187754"/>
            <a:ext cx="5977054" cy="537488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5CD8358-B09B-43AE-98B0-A82DCF24BC18}"/>
              </a:ext>
            </a:extLst>
          </p:cNvPr>
          <p:cNvGrpSpPr/>
          <p:nvPr/>
        </p:nvGrpSpPr>
        <p:grpSpPr>
          <a:xfrm>
            <a:off x="6721070" y="1832484"/>
            <a:ext cx="852120" cy="261000"/>
            <a:chOff x="6721070" y="1832484"/>
            <a:chExt cx="85212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2604826-0729-4EC2-B385-A4BC22D73AE6}"/>
                    </a:ext>
                  </a:extLst>
                </p14:cNvPr>
                <p14:cNvContentPartPr/>
                <p14:nvPr/>
              </p14:nvContentPartPr>
              <p14:xfrm>
                <a:off x="6721070" y="1832484"/>
                <a:ext cx="187200" cy="128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2604826-0729-4EC2-B385-A4BC22D73AE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03070" y="1814534"/>
                  <a:ext cx="222840" cy="164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C723F4E-68EB-489C-A0DB-74E5925C242D}"/>
                    </a:ext>
                  </a:extLst>
                </p14:cNvPr>
                <p14:cNvContentPartPr/>
                <p14:nvPr/>
              </p14:nvContentPartPr>
              <p14:xfrm>
                <a:off x="6849230" y="1971444"/>
                <a:ext cx="83880" cy="10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C723F4E-68EB-489C-A0DB-74E5925C242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31230" y="1953444"/>
                  <a:ext cx="119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2DBD6B-9074-4D02-ADF3-1B010312B52E}"/>
                    </a:ext>
                  </a:extLst>
                </p14:cNvPr>
                <p14:cNvContentPartPr/>
                <p14:nvPr/>
              </p14:nvContentPartPr>
              <p14:xfrm>
                <a:off x="6857870" y="2025804"/>
                <a:ext cx="76680" cy="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2DBD6B-9074-4D02-ADF3-1B010312B52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39870" y="2008704"/>
                  <a:ext cx="112320" cy="40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CF9ED73-3AEC-4793-937C-5991357E4E9E}"/>
                    </a:ext>
                  </a:extLst>
                </p14:cNvPr>
                <p14:cNvContentPartPr/>
                <p14:nvPr/>
              </p14:nvContentPartPr>
              <p14:xfrm>
                <a:off x="7102310" y="1919604"/>
                <a:ext cx="99720" cy="11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CF9ED73-3AEC-4793-937C-5991357E4E9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84375" y="1901604"/>
                  <a:ext cx="135232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DD6147C-397C-4B70-9A90-8EFA995E1D83}"/>
                    </a:ext>
                  </a:extLst>
                </p14:cNvPr>
                <p14:cNvContentPartPr/>
                <p14:nvPr/>
              </p14:nvContentPartPr>
              <p14:xfrm>
                <a:off x="7103390" y="1966044"/>
                <a:ext cx="9144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DD6147C-397C-4B70-9A90-8EFA995E1D8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85319" y="1948044"/>
                  <a:ext cx="127221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65B0648-8D93-4CF4-8ADA-B3C1654404EC}"/>
                    </a:ext>
                  </a:extLst>
                </p14:cNvPr>
                <p14:cNvContentPartPr/>
                <p14:nvPr/>
              </p14:nvContentPartPr>
              <p14:xfrm>
                <a:off x="7302110" y="1900164"/>
                <a:ext cx="186120" cy="97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65B0648-8D93-4CF4-8ADA-B3C1654404E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84075" y="1882164"/>
                  <a:ext cx="221829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419DB8B-7596-41BE-BF2A-71695473F40D}"/>
                    </a:ext>
                  </a:extLst>
                </p14:cNvPr>
                <p14:cNvContentPartPr/>
                <p14:nvPr/>
              </p14:nvContentPartPr>
              <p14:xfrm>
                <a:off x="7460870" y="2002044"/>
                <a:ext cx="11520" cy="79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419DB8B-7596-41BE-BF2A-71695473F40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42870" y="1983962"/>
                  <a:ext cx="47160" cy="115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281FCAF-C0B3-45B2-BAC8-71C2DF17D4DE}"/>
                    </a:ext>
                  </a:extLst>
                </p14:cNvPr>
                <p14:cNvContentPartPr/>
                <p14:nvPr/>
              </p14:nvContentPartPr>
              <p14:xfrm>
                <a:off x="7456190" y="1983684"/>
                <a:ext cx="117000" cy="109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281FCAF-C0B3-45B2-BAC8-71C2DF17D4D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38190" y="1965684"/>
                  <a:ext cx="15264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D03720-5B74-43D8-828C-9EF7676A6B84}"/>
              </a:ext>
            </a:extLst>
          </p:cNvPr>
          <p:cNvGrpSpPr/>
          <p:nvPr/>
        </p:nvGrpSpPr>
        <p:grpSpPr>
          <a:xfrm>
            <a:off x="7879910" y="1862004"/>
            <a:ext cx="242280" cy="201600"/>
            <a:chOff x="7879910" y="1862004"/>
            <a:chExt cx="24228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F3B9B2-291E-4B94-BDDC-F91EA6E46D6B}"/>
                    </a:ext>
                  </a:extLst>
                </p14:cNvPr>
                <p14:cNvContentPartPr/>
                <p14:nvPr/>
              </p14:nvContentPartPr>
              <p14:xfrm>
                <a:off x="7914470" y="1927164"/>
                <a:ext cx="125640" cy="18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F3B9B2-291E-4B94-BDDC-F91EA6E46D6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96521" y="1908804"/>
                  <a:ext cx="161178" cy="547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693A55B-320D-4EC1-A251-C28387E52240}"/>
                    </a:ext>
                  </a:extLst>
                </p14:cNvPr>
                <p14:cNvContentPartPr/>
                <p14:nvPr/>
              </p14:nvContentPartPr>
              <p14:xfrm>
                <a:off x="7879910" y="1984764"/>
                <a:ext cx="144000" cy="1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693A55B-320D-4EC1-A251-C28387E522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61910" y="1966764"/>
                  <a:ext cx="179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4331972-DDD7-484B-A72A-F8053C4933C1}"/>
                    </a:ext>
                  </a:extLst>
                </p14:cNvPr>
                <p14:cNvContentPartPr/>
                <p14:nvPr/>
              </p14:nvContentPartPr>
              <p14:xfrm>
                <a:off x="7994390" y="1862004"/>
                <a:ext cx="127800" cy="201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4331972-DDD7-484B-A72A-F8053C4933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76390" y="1844004"/>
                  <a:ext cx="16344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8507583-EF8B-4308-8E0B-86F5CD74C62A}"/>
              </a:ext>
            </a:extLst>
          </p:cNvPr>
          <p:cNvGrpSpPr/>
          <p:nvPr/>
        </p:nvGrpSpPr>
        <p:grpSpPr>
          <a:xfrm>
            <a:off x="8386430" y="1833204"/>
            <a:ext cx="2509920" cy="499680"/>
            <a:chOff x="8386430" y="1833204"/>
            <a:chExt cx="250992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5747672-98AC-4C13-B8B5-7BC8D92D0290}"/>
                    </a:ext>
                  </a:extLst>
                </p14:cNvPr>
                <p14:cNvContentPartPr/>
                <p14:nvPr/>
              </p14:nvContentPartPr>
              <p14:xfrm>
                <a:off x="8386430" y="1851204"/>
                <a:ext cx="110880" cy="149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5747672-98AC-4C13-B8B5-7BC8D92D029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68430" y="1833204"/>
                  <a:ext cx="146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8EEAAE6-B00A-4BBB-B129-FED093373F15}"/>
                    </a:ext>
                  </a:extLst>
                </p14:cNvPr>
                <p14:cNvContentPartPr/>
                <p14:nvPr/>
              </p14:nvContentPartPr>
              <p14:xfrm>
                <a:off x="8498030" y="1903764"/>
                <a:ext cx="244800" cy="86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8EEAAE6-B00A-4BBB-B129-FED093373F1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80030" y="1885764"/>
                  <a:ext cx="280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6A91D8F-8244-4693-82E7-3AE2D4AF261D}"/>
                    </a:ext>
                  </a:extLst>
                </p14:cNvPr>
                <p14:cNvContentPartPr/>
                <p14:nvPr/>
              </p14:nvContentPartPr>
              <p14:xfrm>
                <a:off x="8684150" y="1919604"/>
                <a:ext cx="224640" cy="413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6A91D8F-8244-4693-82E7-3AE2D4AF261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66150" y="1901604"/>
                  <a:ext cx="2602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538908F-8B6C-4994-A9C4-FE56D49EC7F0}"/>
                    </a:ext>
                  </a:extLst>
                </p14:cNvPr>
                <p14:cNvContentPartPr/>
                <p14:nvPr/>
              </p14:nvContentPartPr>
              <p14:xfrm>
                <a:off x="8969630" y="1880364"/>
                <a:ext cx="92880" cy="225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538908F-8B6C-4994-A9C4-FE56D49EC7F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51630" y="1862393"/>
                  <a:ext cx="128520" cy="260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C036923-46EC-4953-85FC-5D2FC6A4E610}"/>
                    </a:ext>
                  </a:extLst>
                </p14:cNvPr>
                <p14:cNvContentPartPr/>
                <p14:nvPr/>
              </p14:nvContentPartPr>
              <p14:xfrm>
                <a:off x="9122270" y="1906284"/>
                <a:ext cx="77400" cy="131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C036923-46EC-4953-85FC-5D2FC6A4E61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04186" y="1888234"/>
                  <a:ext cx="113207" cy="1667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EA949F0-152C-4302-B234-3FF32FB87B9A}"/>
                    </a:ext>
                  </a:extLst>
                </p14:cNvPr>
                <p14:cNvContentPartPr/>
                <p14:nvPr/>
              </p14:nvContentPartPr>
              <p14:xfrm>
                <a:off x="9161510" y="1911684"/>
                <a:ext cx="117000" cy="3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EA949F0-152C-4302-B234-3FF32FB87B9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43510" y="1893684"/>
                  <a:ext cx="152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F9B1EC2-3A15-445B-AF24-B4240D982A19}"/>
                    </a:ext>
                  </a:extLst>
                </p14:cNvPr>
                <p14:cNvContentPartPr/>
                <p14:nvPr/>
              </p14:nvContentPartPr>
              <p14:xfrm>
                <a:off x="9202190" y="2002404"/>
                <a:ext cx="91440" cy="10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F9B1EC2-3A15-445B-AF24-B4240D982A1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84190" y="1984404"/>
                  <a:ext cx="127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19DC2B8-0803-4C6B-A2E1-77C5D7737013}"/>
                    </a:ext>
                  </a:extLst>
                </p14:cNvPr>
                <p14:cNvContentPartPr/>
                <p14:nvPr/>
              </p14:nvContentPartPr>
              <p14:xfrm>
                <a:off x="9218030" y="2062164"/>
                <a:ext cx="92520" cy="3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19DC2B8-0803-4C6B-A2E1-77C5D773701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00030" y="2044164"/>
                  <a:ext cx="128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3ABE49-F7B8-44E8-85B8-808F480D8BCB}"/>
                    </a:ext>
                  </a:extLst>
                </p14:cNvPr>
                <p14:cNvContentPartPr/>
                <p14:nvPr/>
              </p14:nvContentPartPr>
              <p14:xfrm>
                <a:off x="9355910" y="1857684"/>
                <a:ext cx="56160" cy="253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A3ABE49-F7B8-44E8-85B8-808F480D8BC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37910" y="1839710"/>
                  <a:ext cx="91800" cy="289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6A23412-C3B8-4CAB-99C7-2F52E2F12C62}"/>
                    </a:ext>
                  </a:extLst>
                </p14:cNvPr>
                <p14:cNvContentPartPr/>
                <p14:nvPr/>
              </p14:nvContentPartPr>
              <p14:xfrm>
                <a:off x="9546350" y="1957044"/>
                <a:ext cx="1119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6A23412-C3B8-4CAB-99C7-2F52E2F12C6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28350" y="1939044"/>
                  <a:ext cx="147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2D287E8-1748-4A20-9B2B-FEE0A50E287F}"/>
                    </a:ext>
                  </a:extLst>
                </p14:cNvPr>
                <p14:cNvContentPartPr/>
                <p14:nvPr/>
              </p14:nvContentPartPr>
              <p14:xfrm>
                <a:off x="9530150" y="2022564"/>
                <a:ext cx="135360" cy="3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2D287E8-1748-4A20-9B2B-FEE0A50E287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12150" y="2004564"/>
                  <a:ext cx="171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3065E5D-07F2-4406-9F7A-70B6FEC4F493}"/>
                    </a:ext>
                  </a:extLst>
                </p14:cNvPr>
                <p14:cNvContentPartPr/>
                <p14:nvPr/>
              </p14:nvContentPartPr>
              <p14:xfrm>
                <a:off x="9805550" y="1893684"/>
                <a:ext cx="181080" cy="16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3065E5D-07F2-4406-9F7A-70B6FEC4F49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87550" y="1875645"/>
                  <a:ext cx="216720" cy="202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82942AD-7E0E-4B83-88F6-EF2B7F9B76B3}"/>
                    </a:ext>
                  </a:extLst>
                </p14:cNvPr>
                <p14:cNvContentPartPr/>
                <p14:nvPr/>
              </p14:nvContentPartPr>
              <p14:xfrm>
                <a:off x="9939830" y="1929684"/>
                <a:ext cx="253080" cy="106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82942AD-7E0E-4B83-88F6-EF2B7F9B76B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21830" y="1911684"/>
                  <a:ext cx="288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6A58E61-0407-4B2C-AF81-557D590C7571}"/>
                    </a:ext>
                  </a:extLst>
                </p14:cNvPr>
                <p14:cNvContentPartPr/>
                <p14:nvPr/>
              </p14:nvContentPartPr>
              <p14:xfrm>
                <a:off x="10159790" y="1947324"/>
                <a:ext cx="224640" cy="376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6A58E61-0407-4B2C-AF81-557D590C757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41790" y="1929324"/>
                  <a:ext cx="2602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5F1EECC-3AD5-478B-A93A-BFB863269586}"/>
                    </a:ext>
                  </a:extLst>
                </p14:cNvPr>
                <p14:cNvContentPartPr/>
                <p14:nvPr/>
              </p14:nvContentPartPr>
              <p14:xfrm>
                <a:off x="10445270" y="1888644"/>
                <a:ext cx="66960" cy="225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5F1EECC-3AD5-478B-A93A-BFB86326958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27270" y="1870644"/>
                  <a:ext cx="102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F68A09B-91FB-4854-A7F4-09BD6BBFC8A4}"/>
                    </a:ext>
                  </a:extLst>
                </p14:cNvPr>
                <p14:cNvContentPartPr/>
                <p14:nvPr/>
              </p14:nvContentPartPr>
              <p14:xfrm>
                <a:off x="10542470" y="1914204"/>
                <a:ext cx="112320" cy="132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F68A09B-91FB-4854-A7F4-09BD6BBFC8A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524470" y="1896204"/>
                  <a:ext cx="147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6B135DB-696C-4F1C-8210-074FDBE36953}"/>
                    </a:ext>
                  </a:extLst>
                </p14:cNvPr>
                <p14:cNvContentPartPr/>
                <p14:nvPr/>
              </p14:nvContentPartPr>
              <p14:xfrm>
                <a:off x="10676750" y="2012484"/>
                <a:ext cx="21240" cy="80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6B135DB-696C-4F1C-8210-074FDBE3695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658750" y="1994564"/>
                  <a:ext cx="56880" cy="116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0EE6CFA-7B9C-4145-83D2-CD56974E1DA9}"/>
                    </a:ext>
                  </a:extLst>
                </p14:cNvPr>
                <p14:cNvContentPartPr/>
                <p14:nvPr/>
              </p14:nvContentPartPr>
              <p14:xfrm>
                <a:off x="10668110" y="1989084"/>
                <a:ext cx="113400" cy="98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0EE6CFA-7B9C-4145-83D2-CD56974E1DA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50167" y="1971084"/>
                  <a:ext cx="148927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9BA192D-6411-457E-8C23-561FA161272A}"/>
                    </a:ext>
                  </a:extLst>
                </p14:cNvPr>
                <p14:cNvContentPartPr/>
                <p14:nvPr/>
              </p14:nvContentPartPr>
              <p14:xfrm>
                <a:off x="10763870" y="1833204"/>
                <a:ext cx="132480" cy="311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9BA192D-6411-457E-8C23-561FA161272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45821" y="1815204"/>
                  <a:ext cx="168217" cy="34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6303D19-BDB6-42F5-996F-C8E306D06B65}"/>
              </a:ext>
            </a:extLst>
          </p:cNvPr>
          <p:cNvGrpSpPr/>
          <p:nvPr/>
        </p:nvGrpSpPr>
        <p:grpSpPr>
          <a:xfrm>
            <a:off x="10981310" y="1817364"/>
            <a:ext cx="1110960" cy="453600"/>
            <a:chOff x="10981310" y="1817364"/>
            <a:chExt cx="111096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CB0D43B-A036-48A6-81DD-86F4F5C2C9F8}"/>
                    </a:ext>
                  </a:extLst>
                </p14:cNvPr>
                <p14:cNvContentPartPr/>
                <p14:nvPr/>
              </p14:nvContentPartPr>
              <p14:xfrm>
                <a:off x="10996070" y="1994844"/>
                <a:ext cx="112320" cy="22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CB0D43B-A036-48A6-81DD-86F4F5C2C9F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978012" y="1976844"/>
                  <a:ext cx="148075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D2529B7-EC50-4E74-8AF9-AF558C5132CC}"/>
                    </a:ext>
                  </a:extLst>
                </p14:cNvPr>
                <p14:cNvContentPartPr/>
                <p14:nvPr/>
              </p14:nvContentPartPr>
              <p14:xfrm>
                <a:off x="10981310" y="2048844"/>
                <a:ext cx="110880" cy="12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D2529B7-EC50-4E74-8AF9-AF558C5132C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63310" y="2030844"/>
                  <a:ext cx="146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5BA2C87-716E-468C-88F0-21052BE3AE98}"/>
                    </a:ext>
                  </a:extLst>
                </p14:cNvPr>
                <p14:cNvContentPartPr/>
                <p14:nvPr/>
              </p14:nvContentPartPr>
              <p14:xfrm>
                <a:off x="11202710" y="1817364"/>
                <a:ext cx="83520" cy="150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5BA2C87-716E-468C-88F0-21052BE3AE9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84787" y="1799407"/>
                  <a:ext cx="119007" cy="185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813CCC6-BF67-4675-AD96-9E9BA24CED54}"/>
                    </a:ext>
                  </a:extLst>
                </p14:cNvPr>
                <p14:cNvContentPartPr/>
                <p14:nvPr/>
              </p14:nvContentPartPr>
              <p14:xfrm>
                <a:off x="11342750" y="1855524"/>
                <a:ext cx="29880" cy="104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813CCC6-BF67-4675-AD96-9E9BA24CED5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324750" y="1837586"/>
                  <a:ext cx="65520" cy="139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CBB2F98-1962-45D8-99A3-3193E1031794}"/>
                    </a:ext>
                  </a:extLst>
                </p14:cNvPr>
                <p14:cNvContentPartPr/>
                <p14:nvPr/>
              </p14:nvContentPartPr>
              <p14:xfrm>
                <a:off x="11314310" y="1884324"/>
                <a:ext cx="99720" cy="3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CBB2F98-1962-45D8-99A3-3193E103179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96310" y="1866324"/>
                  <a:ext cx="135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4621E3B-EED4-4AED-8A96-CE5ACF1041F9}"/>
                    </a:ext>
                  </a:extLst>
                </p14:cNvPr>
                <p14:cNvContentPartPr/>
                <p14:nvPr/>
              </p14:nvContentPartPr>
              <p14:xfrm>
                <a:off x="11481710" y="1846164"/>
                <a:ext cx="155160" cy="128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4621E3B-EED4-4AED-8A96-CE5ACF1041F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463710" y="1828164"/>
                  <a:ext cx="190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56472C7-7879-40E4-9626-E722F9E9B72B}"/>
                    </a:ext>
                  </a:extLst>
                </p14:cNvPr>
                <p14:cNvContentPartPr/>
                <p14:nvPr/>
              </p14:nvContentPartPr>
              <p14:xfrm>
                <a:off x="11206310" y="2040204"/>
                <a:ext cx="357480" cy="28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56472C7-7879-40E4-9626-E722F9E9B72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88310" y="2022204"/>
                  <a:ext cx="3931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C6D16D7-3278-4925-9348-AF13AE2DA48A}"/>
                    </a:ext>
                  </a:extLst>
                </p14:cNvPr>
                <p14:cNvContentPartPr/>
                <p14:nvPr/>
              </p14:nvContentPartPr>
              <p14:xfrm>
                <a:off x="11290910" y="2140284"/>
                <a:ext cx="124560" cy="130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C6D16D7-3278-4925-9348-AF13AE2DA48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272962" y="2122284"/>
                  <a:ext cx="160097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FD848A5-A52D-43BA-9240-53FE0CF4C7CF}"/>
                    </a:ext>
                  </a:extLst>
                </p14:cNvPr>
                <p14:cNvContentPartPr/>
                <p14:nvPr/>
              </p14:nvContentPartPr>
              <p14:xfrm>
                <a:off x="11642630" y="2049924"/>
                <a:ext cx="69120" cy="11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FD848A5-A52D-43BA-9240-53FE0CF4C7C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624630" y="2031924"/>
                  <a:ext cx="104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0245776-7398-42FC-A6A3-C7486B5A52FB}"/>
                    </a:ext>
                  </a:extLst>
                </p14:cNvPr>
                <p14:cNvContentPartPr/>
                <p14:nvPr/>
              </p14:nvContentPartPr>
              <p14:xfrm>
                <a:off x="11622830" y="2049924"/>
                <a:ext cx="70560" cy="47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0245776-7398-42FC-A6A3-C7486B5A52F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04738" y="2031924"/>
                  <a:ext cx="106383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C3D30F0-1AF9-4F0A-AD72-9EB868DAA375}"/>
                    </a:ext>
                  </a:extLst>
                </p14:cNvPr>
                <p14:cNvContentPartPr/>
                <p14:nvPr/>
              </p14:nvContentPartPr>
              <p14:xfrm>
                <a:off x="11774030" y="1990524"/>
                <a:ext cx="92520" cy="191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C3D30F0-1AF9-4F0A-AD72-9EB868DAA37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756030" y="1972524"/>
                  <a:ext cx="128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17A2399-ED1E-4152-9D32-D196EEA74101}"/>
                    </a:ext>
                  </a:extLst>
                </p14:cNvPr>
                <p14:cNvContentPartPr/>
                <p14:nvPr/>
              </p14:nvContentPartPr>
              <p14:xfrm>
                <a:off x="11834870" y="2153964"/>
                <a:ext cx="50040" cy="75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17A2399-ED1E-4152-9D32-D196EEA7410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816999" y="2135964"/>
                  <a:ext cx="85425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BFCE1C9-DE4F-4235-BA40-83F36B0163DC}"/>
                    </a:ext>
                  </a:extLst>
                </p14:cNvPr>
                <p14:cNvContentPartPr/>
                <p14:nvPr/>
              </p14:nvContentPartPr>
              <p14:xfrm>
                <a:off x="11904350" y="2015724"/>
                <a:ext cx="136800" cy="165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BFCE1C9-DE4F-4235-BA40-83F36B0163D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886397" y="1997724"/>
                  <a:ext cx="172346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1F87F80-E066-4EA8-AEE0-91D95344FD62}"/>
                    </a:ext>
                  </a:extLst>
                </p14:cNvPr>
                <p14:cNvContentPartPr/>
                <p14:nvPr/>
              </p14:nvContentPartPr>
              <p14:xfrm>
                <a:off x="11975630" y="2020044"/>
                <a:ext cx="116640" cy="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1F87F80-E066-4EA8-AEE0-91D95344FD6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957630" y="2002044"/>
                  <a:ext cx="15228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E23516D-3C23-476D-9BD3-1A9AF7EE765A}"/>
                  </a:ext>
                </a:extLst>
              </p14:cNvPr>
              <p14:cNvContentPartPr/>
              <p14:nvPr/>
            </p14:nvContentPartPr>
            <p14:xfrm>
              <a:off x="6248030" y="2892684"/>
              <a:ext cx="160200" cy="114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E23516D-3C23-476D-9BD3-1A9AF7EE765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30030" y="2874684"/>
                <a:ext cx="1958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81C0613-D6D9-435E-8F20-511EFC668DFE}"/>
                  </a:ext>
                </a:extLst>
              </p14:cNvPr>
              <p14:cNvContentPartPr/>
              <p14:nvPr/>
            </p14:nvContentPartPr>
            <p14:xfrm>
              <a:off x="6353870" y="2996724"/>
              <a:ext cx="14040" cy="76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81C0613-D6D9-435E-8F20-511EFC668DF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335870" y="2978724"/>
                <a:ext cx="496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6F037DB-2135-44EC-A420-E0EA87E8E4A0}"/>
                  </a:ext>
                </a:extLst>
              </p14:cNvPr>
              <p14:cNvContentPartPr/>
              <p14:nvPr/>
            </p14:nvContentPartPr>
            <p14:xfrm>
              <a:off x="6363590" y="2985204"/>
              <a:ext cx="91440" cy="6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6F037DB-2135-44EC-A420-E0EA87E8E4A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345590" y="2967204"/>
                <a:ext cx="127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78DA008-85F7-4F28-BEE8-5FC00A15FAEC}"/>
                  </a:ext>
                </a:extLst>
              </p14:cNvPr>
              <p14:cNvContentPartPr/>
              <p14:nvPr/>
            </p14:nvContentPartPr>
            <p14:xfrm>
              <a:off x="6365030" y="3018684"/>
              <a:ext cx="6804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78DA008-85F7-4F28-BEE8-5FC00A15FAE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47030" y="3000684"/>
                <a:ext cx="103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FC8EFC9-553E-4347-87A1-EE6F3AC0C2BE}"/>
                  </a:ext>
                </a:extLst>
              </p14:cNvPr>
              <p14:cNvContentPartPr/>
              <p14:nvPr/>
            </p14:nvContentPartPr>
            <p14:xfrm>
              <a:off x="6365030" y="3018684"/>
              <a:ext cx="36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FC8EFC9-553E-4347-87A1-EE6F3AC0C2B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347030" y="300068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063A08D-E671-4596-945B-A4A02C58E273}"/>
                  </a:ext>
                </a:extLst>
              </p14:cNvPr>
              <p14:cNvContentPartPr/>
              <p14:nvPr/>
            </p14:nvContentPartPr>
            <p14:xfrm>
              <a:off x="6344150" y="3018684"/>
              <a:ext cx="78840" cy="50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063A08D-E671-4596-945B-A4A02C58E27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326232" y="3000684"/>
                <a:ext cx="114318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E253816-70DF-4F77-A2C8-01922A1D8991}"/>
                  </a:ext>
                </a:extLst>
              </p14:cNvPr>
              <p14:cNvContentPartPr/>
              <p14:nvPr/>
            </p14:nvContentPartPr>
            <p14:xfrm>
              <a:off x="6547910" y="2937684"/>
              <a:ext cx="86400" cy="6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E253816-70DF-4F77-A2C8-01922A1D899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529910" y="2919684"/>
                <a:ext cx="1220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9BEB5DC-CBD6-4258-9806-50743D116008}"/>
                  </a:ext>
                </a:extLst>
              </p14:cNvPr>
              <p14:cNvContentPartPr/>
              <p14:nvPr/>
            </p14:nvContentPartPr>
            <p14:xfrm>
              <a:off x="6547910" y="2939124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9BEB5DC-CBD6-4258-9806-50743D11600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529910" y="292112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A7212EE-EA26-4E6B-A149-0783BFE81178}"/>
                  </a:ext>
                </a:extLst>
              </p14:cNvPr>
              <p14:cNvContentPartPr/>
              <p14:nvPr/>
            </p14:nvContentPartPr>
            <p14:xfrm>
              <a:off x="6532070" y="2939124"/>
              <a:ext cx="109800" cy="50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A7212EE-EA26-4E6B-A149-0783BFE8117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514011" y="2921124"/>
                <a:ext cx="145557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F427307-6B35-4C99-88AA-8917FD85F530}"/>
                  </a:ext>
                </a:extLst>
              </p14:cNvPr>
              <p14:cNvContentPartPr/>
              <p14:nvPr/>
            </p14:nvContentPartPr>
            <p14:xfrm>
              <a:off x="6727190" y="2907084"/>
              <a:ext cx="168840" cy="99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F427307-6B35-4C99-88AA-8917FD85F53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709228" y="2889019"/>
                <a:ext cx="204404" cy="135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B9A3399-B417-4121-8A2C-09CC7628EFC1}"/>
                  </a:ext>
                </a:extLst>
              </p14:cNvPr>
              <p14:cNvContentPartPr/>
              <p14:nvPr/>
            </p14:nvContentPartPr>
            <p14:xfrm>
              <a:off x="6841670" y="2989884"/>
              <a:ext cx="25200" cy="57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B9A3399-B417-4121-8A2C-09CC7628EFC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823670" y="2971884"/>
                <a:ext cx="608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4F93F56-6F77-4257-861F-C3434F8C71BC}"/>
                  </a:ext>
                </a:extLst>
              </p14:cNvPr>
              <p14:cNvContentPartPr/>
              <p14:nvPr/>
            </p14:nvContentPartPr>
            <p14:xfrm>
              <a:off x="6852830" y="2970804"/>
              <a:ext cx="95040" cy="6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4F93F56-6F77-4257-861F-C3434F8C71B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834830" y="2952804"/>
                <a:ext cx="1306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0DA4698-72A3-4489-89AB-3B1173DAEB26}"/>
                  </a:ext>
                </a:extLst>
              </p14:cNvPr>
              <p14:cNvContentPartPr/>
              <p14:nvPr/>
            </p14:nvContentPartPr>
            <p14:xfrm>
              <a:off x="6845270" y="3015444"/>
              <a:ext cx="507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0DA4698-72A3-4489-89AB-3B1173DAEB2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827270" y="2997444"/>
                <a:ext cx="86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DB3CFED-AE67-4066-9CDD-8888C559CD3B}"/>
                  </a:ext>
                </a:extLst>
              </p14:cNvPr>
              <p14:cNvContentPartPr/>
              <p14:nvPr/>
            </p14:nvContentPartPr>
            <p14:xfrm>
              <a:off x="7077830" y="2939124"/>
              <a:ext cx="71640" cy="180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DB3CFED-AE67-4066-9CDD-8888C559CD3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059830" y="2921477"/>
                <a:ext cx="107280" cy="52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F6F25E3-A352-4410-896D-D554B9F7DB0E}"/>
                  </a:ext>
                </a:extLst>
              </p14:cNvPr>
              <p14:cNvContentPartPr/>
              <p14:nvPr/>
            </p14:nvContentPartPr>
            <p14:xfrm>
              <a:off x="7050470" y="2939124"/>
              <a:ext cx="113400" cy="644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F6F25E3-A352-4410-896D-D554B9F7DB0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032470" y="2921124"/>
                <a:ext cx="1490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CAE0CC3-307B-4210-9F64-20668E603FD8}"/>
                  </a:ext>
                </a:extLst>
              </p14:cNvPr>
              <p14:cNvContentPartPr/>
              <p14:nvPr/>
            </p14:nvContentPartPr>
            <p14:xfrm>
              <a:off x="7265390" y="2891604"/>
              <a:ext cx="198720" cy="1123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CAE0CC3-307B-4210-9F64-20668E603FD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247390" y="2873604"/>
                <a:ext cx="2343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578D3E4-869A-45C9-993A-F758410ECBA2}"/>
                  </a:ext>
                </a:extLst>
              </p14:cNvPr>
              <p14:cNvContentPartPr/>
              <p14:nvPr/>
            </p14:nvContentPartPr>
            <p14:xfrm>
              <a:off x="7374110" y="2991324"/>
              <a:ext cx="104760" cy="1011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578D3E4-869A-45C9-993A-F758410ECBA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356110" y="2973324"/>
                <a:ext cx="1404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A2E7466-44FD-4362-98AD-E02024ECEB6E}"/>
                  </a:ext>
                </a:extLst>
              </p14:cNvPr>
              <p14:cNvContentPartPr/>
              <p14:nvPr/>
            </p14:nvContentPartPr>
            <p14:xfrm>
              <a:off x="7597310" y="2953524"/>
              <a:ext cx="144000" cy="72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A2E7466-44FD-4362-98AD-E02024ECEB6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579310" y="2935524"/>
                <a:ext cx="1796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5BA5977-B241-416A-8826-6A9207BBC5ED}"/>
                  </a:ext>
                </a:extLst>
              </p14:cNvPr>
              <p14:cNvContentPartPr/>
              <p14:nvPr/>
            </p14:nvContentPartPr>
            <p14:xfrm>
              <a:off x="7612070" y="2991324"/>
              <a:ext cx="134280" cy="9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5BA5977-B241-416A-8826-6A9207BBC5E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594070" y="2973324"/>
                <a:ext cx="1699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4B1B84C-1003-46A5-A7D7-7862FF7815FA}"/>
                  </a:ext>
                </a:extLst>
              </p14:cNvPr>
              <p14:cNvContentPartPr/>
              <p14:nvPr/>
            </p14:nvContentPartPr>
            <p14:xfrm>
              <a:off x="7705670" y="2880804"/>
              <a:ext cx="105480" cy="2214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4B1B84C-1003-46A5-A7D7-7862FF7815F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687670" y="2862804"/>
                <a:ext cx="141120" cy="25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CF085CC-5408-4DA3-B7B1-DC000DF4BAD3}"/>
              </a:ext>
            </a:extLst>
          </p:cNvPr>
          <p:cNvGrpSpPr/>
          <p:nvPr/>
        </p:nvGrpSpPr>
        <p:grpSpPr>
          <a:xfrm>
            <a:off x="7977110" y="2856324"/>
            <a:ext cx="2934000" cy="424080"/>
            <a:chOff x="7977110" y="2856324"/>
            <a:chExt cx="293400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8FBF21A-9B00-4F8A-BF99-90A317A9D6C6}"/>
                    </a:ext>
                  </a:extLst>
                </p14:cNvPr>
                <p14:cNvContentPartPr/>
                <p14:nvPr/>
              </p14:nvContentPartPr>
              <p14:xfrm>
                <a:off x="7977110" y="2876124"/>
                <a:ext cx="107280" cy="120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8FBF21A-9B00-4F8A-BF99-90A317A9D6C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59049" y="2858124"/>
                  <a:ext cx="143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AB695E6-8149-444E-83A6-7A7034592727}"/>
                    </a:ext>
                  </a:extLst>
                </p14:cNvPr>
                <p14:cNvContentPartPr/>
                <p14:nvPr/>
              </p14:nvContentPartPr>
              <p14:xfrm>
                <a:off x="8067830" y="2915004"/>
                <a:ext cx="168840" cy="77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AB695E6-8149-444E-83A6-7A703459272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49830" y="2897087"/>
                  <a:ext cx="204480" cy="113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A3EC864-F2D3-4180-B88A-1CB9DFBC8EAC}"/>
                    </a:ext>
                  </a:extLst>
                </p14:cNvPr>
                <p14:cNvContentPartPr/>
                <p14:nvPr/>
              </p14:nvContentPartPr>
              <p14:xfrm>
                <a:off x="8291030" y="2931204"/>
                <a:ext cx="50040" cy="15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A3EC864-F2D3-4180-B88A-1CB9DFBC8EA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73030" y="2912785"/>
                  <a:ext cx="85680" cy="52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523BEF3-2781-49A0-9016-082B465C56BF}"/>
                    </a:ext>
                  </a:extLst>
                </p14:cNvPr>
                <p14:cNvContentPartPr/>
                <p14:nvPr/>
              </p14:nvContentPartPr>
              <p14:xfrm>
                <a:off x="8205710" y="2935884"/>
                <a:ext cx="30960" cy="63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523BEF3-2781-49A0-9016-082B465C56B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87710" y="2917781"/>
                  <a:ext cx="66600" cy="99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A2163EE-F687-46D5-95D3-BC559A13D307}"/>
                    </a:ext>
                  </a:extLst>
                </p14:cNvPr>
                <p14:cNvContentPartPr/>
                <p14:nvPr/>
              </p14:nvContentPartPr>
              <p14:xfrm>
                <a:off x="8188790" y="2926524"/>
                <a:ext cx="189360" cy="324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A2163EE-F687-46D5-95D3-BC559A13D30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70790" y="2908524"/>
                  <a:ext cx="2250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E02352A-4A7A-4DD9-9053-0E47D006D237}"/>
                    </a:ext>
                  </a:extLst>
                </p14:cNvPr>
                <p14:cNvContentPartPr/>
                <p14:nvPr/>
              </p14:nvContentPartPr>
              <p14:xfrm>
                <a:off x="8474630" y="2858484"/>
                <a:ext cx="48240" cy="188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E02352A-4A7A-4DD9-9053-0E47D006D23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56630" y="2840518"/>
                  <a:ext cx="83880" cy="2238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A2D58F4-CD0A-444D-8A09-AE2A05863F7E}"/>
                    </a:ext>
                  </a:extLst>
                </p14:cNvPr>
                <p14:cNvContentPartPr/>
                <p14:nvPr/>
              </p14:nvContentPartPr>
              <p14:xfrm>
                <a:off x="8573270" y="2904924"/>
                <a:ext cx="120600" cy="93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A2D58F4-CD0A-444D-8A09-AE2A05863F7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555270" y="2886993"/>
                  <a:ext cx="156240" cy="128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66C2BBF-6A47-4FDA-8C1A-3D5659D8956D}"/>
                    </a:ext>
                  </a:extLst>
                </p14:cNvPr>
                <p14:cNvContentPartPr/>
                <p14:nvPr/>
              </p14:nvContentPartPr>
              <p14:xfrm>
                <a:off x="8678750" y="2972244"/>
                <a:ext cx="5400" cy="63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66C2BBF-6A47-4FDA-8C1A-3D5659D8956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60750" y="2954141"/>
                  <a:ext cx="41040" cy="99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512708A-DCC6-40F9-A258-AC5D8AD61774}"/>
                    </a:ext>
                  </a:extLst>
                </p14:cNvPr>
                <p14:cNvContentPartPr/>
                <p14:nvPr/>
              </p14:nvContentPartPr>
              <p14:xfrm>
                <a:off x="8683790" y="2972244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512708A-DCC6-40F9-A258-AC5D8AD6177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65790" y="295424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F7B6143-C06D-4AD1-9B4C-5011E51E46FA}"/>
                    </a:ext>
                  </a:extLst>
                </p14:cNvPr>
                <p14:cNvContentPartPr/>
                <p14:nvPr/>
              </p14:nvContentPartPr>
              <p14:xfrm>
                <a:off x="8683790" y="2958564"/>
                <a:ext cx="106200" cy="15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F7B6143-C06D-4AD1-9B4C-5011E51E46F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665790" y="2940564"/>
                  <a:ext cx="141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B3697AD-A36B-45D3-A9A3-387821F0D533}"/>
                    </a:ext>
                  </a:extLst>
                </p14:cNvPr>
                <p14:cNvContentPartPr/>
                <p14:nvPr/>
              </p14:nvContentPartPr>
              <p14:xfrm>
                <a:off x="8685950" y="2999964"/>
                <a:ext cx="7164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B3697AD-A36B-45D3-A9A3-387821F0D53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667950" y="2981964"/>
                  <a:ext cx="107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588A1E5-F73B-4431-8B0B-F7C890CB0A1C}"/>
                    </a:ext>
                  </a:extLst>
                </p14:cNvPr>
                <p14:cNvContentPartPr/>
                <p14:nvPr/>
              </p14:nvContentPartPr>
              <p14:xfrm>
                <a:off x="8678750" y="2999964"/>
                <a:ext cx="90000" cy="51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588A1E5-F73B-4431-8B0B-F7C890CB0A1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660822" y="2981964"/>
                  <a:ext cx="125498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851596E-FBAB-459A-957E-0BB6DF13E502}"/>
                    </a:ext>
                  </a:extLst>
                </p14:cNvPr>
                <p14:cNvContentPartPr/>
                <p14:nvPr/>
              </p14:nvContentPartPr>
              <p14:xfrm>
                <a:off x="8784230" y="2856324"/>
                <a:ext cx="52560" cy="240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851596E-FBAB-459A-957E-0BB6DF13E50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766230" y="2838324"/>
                  <a:ext cx="882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4757BFB-1695-4C60-A2C1-07D2A0F95F80}"/>
                    </a:ext>
                  </a:extLst>
                </p14:cNvPr>
                <p14:cNvContentPartPr/>
                <p14:nvPr/>
              </p14:nvContentPartPr>
              <p14:xfrm>
                <a:off x="8940470" y="2940204"/>
                <a:ext cx="67680" cy="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4757BFB-1695-4C60-A2C1-07D2A0F95F8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22470" y="2904204"/>
                  <a:ext cx="103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4DE3D6A-9789-4454-88DE-BD35E3108807}"/>
                    </a:ext>
                  </a:extLst>
                </p14:cNvPr>
                <p14:cNvContentPartPr/>
                <p14:nvPr/>
              </p14:nvContentPartPr>
              <p14:xfrm>
                <a:off x="8909870" y="2940204"/>
                <a:ext cx="118440" cy="43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4DE3D6A-9789-4454-88DE-BD35E310880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891870" y="2922204"/>
                  <a:ext cx="154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9B6CC3D-092D-45CB-9DAD-51CAFCCF1E35}"/>
                    </a:ext>
                  </a:extLst>
                </p14:cNvPr>
                <p14:cNvContentPartPr/>
                <p14:nvPr/>
              </p14:nvContentPartPr>
              <p14:xfrm>
                <a:off x="9130190" y="2885124"/>
                <a:ext cx="143280" cy="189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9B6CC3D-092D-45CB-9DAD-51CAFCCF1E3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112190" y="2867158"/>
                  <a:ext cx="178920" cy="224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9D3286C-17E5-4FEF-92FF-64190A4D8C00}"/>
                    </a:ext>
                  </a:extLst>
                </p14:cNvPr>
                <p14:cNvContentPartPr/>
                <p14:nvPr/>
              </p14:nvContentPartPr>
              <p14:xfrm>
                <a:off x="9236390" y="2941284"/>
                <a:ext cx="213120" cy="107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9D3286C-17E5-4FEF-92FF-64190A4D8C0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218390" y="2923284"/>
                  <a:ext cx="248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587B386-45C2-4D96-A670-95B4CFB9CF59}"/>
                    </a:ext>
                  </a:extLst>
                </p14:cNvPr>
                <p14:cNvContentPartPr/>
                <p14:nvPr/>
              </p14:nvContentPartPr>
              <p14:xfrm>
                <a:off x="9358790" y="2953884"/>
                <a:ext cx="190440" cy="324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587B386-45C2-4D96-A670-95B4CFB9CF5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40790" y="2935884"/>
                  <a:ext cx="2260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E0B91AB-DA47-46FC-8483-2BDAD226638D}"/>
                    </a:ext>
                  </a:extLst>
                </p14:cNvPr>
                <p14:cNvContentPartPr/>
                <p14:nvPr/>
              </p14:nvContentPartPr>
              <p14:xfrm>
                <a:off x="9593870" y="2926884"/>
                <a:ext cx="61920" cy="171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E0B91AB-DA47-46FC-8483-2BDAD226638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575870" y="2908884"/>
                  <a:ext cx="97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513F145-33A6-4111-BB18-72C0664D5E3E}"/>
                    </a:ext>
                  </a:extLst>
                </p14:cNvPr>
                <p14:cNvContentPartPr/>
                <p14:nvPr/>
              </p14:nvContentPartPr>
              <p14:xfrm>
                <a:off x="9664790" y="2934804"/>
                <a:ext cx="123840" cy="111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513F145-33A6-4111-BB18-72C0664D5E3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646790" y="2916862"/>
                  <a:ext cx="159480" cy="147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90948EE-4F2F-431C-9918-4EC755D6961F}"/>
                    </a:ext>
                  </a:extLst>
                </p14:cNvPr>
                <p14:cNvContentPartPr/>
                <p14:nvPr/>
              </p14:nvContentPartPr>
              <p14:xfrm>
                <a:off x="9749030" y="3005364"/>
                <a:ext cx="10080" cy="75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90948EE-4F2F-431C-9918-4EC755D6961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31651" y="2987278"/>
                  <a:ext cx="44491" cy="1114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46D31E0-7499-4FD6-9411-AD05AB84B5DE}"/>
                    </a:ext>
                  </a:extLst>
                </p14:cNvPr>
                <p14:cNvContentPartPr/>
                <p14:nvPr/>
              </p14:nvContentPartPr>
              <p14:xfrm>
                <a:off x="9758750" y="3003204"/>
                <a:ext cx="10224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46D31E0-7499-4FD6-9411-AD05AB84B5D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40750" y="2985204"/>
                  <a:ext cx="137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98F5BD7-9DE1-40FD-8562-026D10BC3E93}"/>
                    </a:ext>
                  </a:extLst>
                </p14:cNvPr>
                <p14:cNvContentPartPr/>
                <p14:nvPr/>
              </p14:nvContentPartPr>
              <p14:xfrm>
                <a:off x="9743990" y="3022284"/>
                <a:ext cx="60480" cy="12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98F5BD7-9DE1-40FD-8562-026D10BC3E9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725990" y="3004284"/>
                  <a:ext cx="96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860AA6C-2B74-4089-A0B3-4A3D6BB14E10}"/>
                    </a:ext>
                  </a:extLst>
                </p14:cNvPr>
                <p14:cNvContentPartPr/>
                <p14:nvPr/>
              </p14:nvContentPartPr>
              <p14:xfrm>
                <a:off x="9823910" y="2881884"/>
                <a:ext cx="102240" cy="248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860AA6C-2B74-4089-A0B3-4A3D6BB14E1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805846" y="2863884"/>
                  <a:ext cx="138006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EECACCB-50A3-4AF5-B18B-068B12E7C440}"/>
                    </a:ext>
                  </a:extLst>
                </p14:cNvPr>
                <p14:cNvContentPartPr/>
                <p14:nvPr/>
              </p14:nvContentPartPr>
              <p14:xfrm>
                <a:off x="10003550" y="2973684"/>
                <a:ext cx="126360" cy="9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EECACCB-50A3-4AF5-B18B-068B12E7C44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85550" y="2955684"/>
                  <a:ext cx="162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39D27E1-5DA0-4E2B-866B-4255EC1F08AB}"/>
                    </a:ext>
                  </a:extLst>
                </p14:cNvPr>
                <p14:cNvContentPartPr/>
                <p14:nvPr/>
              </p14:nvContentPartPr>
              <p14:xfrm>
                <a:off x="10011830" y="3024444"/>
                <a:ext cx="12708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39D27E1-5DA0-4E2B-866B-4255EC1F08A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993779" y="3006444"/>
                  <a:ext cx="162821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245B147-5C8E-4417-869A-10A0392771B3}"/>
                    </a:ext>
                  </a:extLst>
                </p14:cNvPr>
                <p14:cNvContentPartPr/>
                <p14:nvPr/>
              </p14:nvContentPartPr>
              <p14:xfrm>
                <a:off x="10207670" y="2911404"/>
                <a:ext cx="104400" cy="145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245B147-5C8E-4417-869A-10A0392771B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189670" y="2893404"/>
                  <a:ext cx="140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7F73107-FFE5-4F76-8D03-C79450AF96F2}"/>
                    </a:ext>
                  </a:extLst>
                </p14:cNvPr>
                <p14:cNvContentPartPr/>
                <p14:nvPr/>
              </p14:nvContentPartPr>
              <p14:xfrm>
                <a:off x="10264550" y="2944524"/>
                <a:ext cx="182520" cy="120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7F73107-FFE5-4F76-8D03-C79450AF96F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246550" y="2926524"/>
                  <a:ext cx="218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B4BA01F-966E-4CEA-B2C8-0E06D0C7D7ED}"/>
                    </a:ext>
                  </a:extLst>
                </p14:cNvPr>
                <p14:cNvContentPartPr/>
                <p14:nvPr/>
              </p14:nvContentPartPr>
              <p14:xfrm>
                <a:off x="10381910" y="2974044"/>
                <a:ext cx="158760" cy="306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B4BA01F-966E-4CEA-B2C8-0E06D0C7D7E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363869" y="2956044"/>
                  <a:ext cx="194481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338254F-59AD-4282-9B74-72413453F934}"/>
                    </a:ext>
                  </a:extLst>
                </p14:cNvPr>
                <p14:cNvContentPartPr/>
                <p14:nvPr/>
              </p14:nvContentPartPr>
              <p14:xfrm>
                <a:off x="10573430" y="2916084"/>
                <a:ext cx="77760" cy="192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338254F-59AD-4282-9B74-72413453F93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555430" y="2898084"/>
                  <a:ext cx="113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ABB8183-5549-4C67-AF98-ADC159B3EA30}"/>
                    </a:ext>
                  </a:extLst>
                </p14:cNvPr>
                <p14:cNvContentPartPr/>
                <p14:nvPr/>
              </p14:nvContentPartPr>
              <p14:xfrm>
                <a:off x="10633190" y="2978004"/>
                <a:ext cx="136080" cy="99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ABB8183-5549-4C67-AF98-ADC159B3EA3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615142" y="2960004"/>
                  <a:ext cx="171815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8BD6AF5-A3C9-42EA-A361-EE2C58C02AC9}"/>
                    </a:ext>
                  </a:extLst>
                </p14:cNvPr>
                <p14:cNvContentPartPr/>
                <p14:nvPr/>
              </p14:nvContentPartPr>
              <p14:xfrm>
                <a:off x="10713470" y="3039204"/>
                <a:ext cx="112320" cy="107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8BD6AF5-A3C9-42EA-A361-EE2C58C02AC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695470" y="3021204"/>
                  <a:ext cx="147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BAC39A7-0ABC-490F-B88B-5AD9DD7FE475}"/>
                    </a:ext>
                  </a:extLst>
                </p14:cNvPr>
                <p14:cNvContentPartPr/>
                <p14:nvPr/>
              </p14:nvContentPartPr>
              <p14:xfrm>
                <a:off x="10867190" y="2911404"/>
                <a:ext cx="43920" cy="214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BAC39A7-0ABC-490F-B88B-5AD9DD7FE47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849336" y="2893404"/>
                  <a:ext cx="7927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938C615B-3310-4228-8583-1D45BD6D8BF7}"/>
                  </a:ext>
                </a:extLst>
              </p14:cNvPr>
              <p14:cNvContentPartPr/>
              <p14:nvPr/>
            </p14:nvContentPartPr>
            <p14:xfrm>
              <a:off x="2785550" y="1800084"/>
              <a:ext cx="234720" cy="1641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938C615B-3310-4228-8583-1D45BD6D8BF7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2731550" y="1692084"/>
                <a:ext cx="3423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627D4EEA-F775-47FD-BC0B-8A4F28D40EB9}"/>
                  </a:ext>
                </a:extLst>
              </p14:cNvPr>
              <p14:cNvContentPartPr/>
              <p14:nvPr/>
            </p14:nvContentPartPr>
            <p14:xfrm>
              <a:off x="2833430" y="1824924"/>
              <a:ext cx="261000" cy="1825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627D4EEA-F775-47FD-BC0B-8A4F28D40EB9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2779355" y="1716924"/>
                <a:ext cx="368789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0092D0C1-8A29-4F5A-9B40-F0A9FB5CA1AF}"/>
                  </a:ext>
                </a:extLst>
              </p14:cNvPr>
              <p14:cNvContentPartPr/>
              <p14:nvPr/>
            </p14:nvContentPartPr>
            <p14:xfrm>
              <a:off x="2808950" y="1862004"/>
              <a:ext cx="403560" cy="2257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0092D0C1-8A29-4F5A-9B40-F0A9FB5CA1AF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2754902" y="1754004"/>
                <a:ext cx="511296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5ED91B2C-2EFE-4702-A2D2-77D23114773C}"/>
                  </a:ext>
                </a:extLst>
              </p14:cNvPr>
              <p14:cNvContentPartPr/>
              <p14:nvPr/>
            </p14:nvContentPartPr>
            <p14:xfrm>
              <a:off x="2799230" y="2183124"/>
              <a:ext cx="405360" cy="3232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5ED91B2C-2EFE-4702-A2D2-77D23114773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745230" y="2075124"/>
                <a:ext cx="51300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A7E967B4-4C7C-45E2-9564-649B8DBA25FE}"/>
                  </a:ext>
                </a:extLst>
              </p14:cNvPr>
              <p14:cNvContentPartPr/>
              <p14:nvPr/>
            </p14:nvContentPartPr>
            <p14:xfrm>
              <a:off x="2783030" y="1853004"/>
              <a:ext cx="361440" cy="6454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A7E967B4-4C7C-45E2-9564-649B8DBA25FE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729030" y="1745004"/>
                <a:ext cx="469080" cy="8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7E58E8CE-6350-4979-8E13-B9D14AE173CF}"/>
                  </a:ext>
                </a:extLst>
              </p14:cNvPr>
              <p14:cNvContentPartPr/>
              <p14:nvPr/>
            </p14:nvContentPartPr>
            <p14:xfrm>
              <a:off x="3121430" y="1893684"/>
              <a:ext cx="137880" cy="6145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7E58E8CE-6350-4979-8E13-B9D14AE173C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067430" y="1785684"/>
                <a:ext cx="245520" cy="8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78C8A6A4-9CC5-4389-815C-FF3EA46675CF}"/>
                  </a:ext>
                </a:extLst>
              </p14:cNvPr>
              <p14:cNvContentPartPr/>
              <p14:nvPr/>
            </p14:nvContentPartPr>
            <p14:xfrm>
              <a:off x="2994350" y="2094204"/>
              <a:ext cx="103680" cy="2818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78C8A6A4-9CC5-4389-815C-FF3EA46675CF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2940350" y="1986066"/>
                <a:ext cx="211320" cy="497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E3652DC-596E-49F4-B387-3BE055822B5D}"/>
                  </a:ext>
                </a:extLst>
              </p14:cNvPr>
              <p14:cNvContentPartPr/>
              <p14:nvPr/>
            </p14:nvContentPartPr>
            <p14:xfrm>
              <a:off x="2889950" y="1945164"/>
              <a:ext cx="33480" cy="4298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E3652DC-596E-49F4-B387-3BE055822B5D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835950" y="1837254"/>
                <a:ext cx="141120" cy="64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DD30AAB-5EF5-4A9A-8192-16FC3E5D0BB5}"/>
                  </a:ext>
                </a:extLst>
              </p14:cNvPr>
              <p14:cNvContentPartPr/>
              <p14:nvPr/>
            </p14:nvContentPartPr>
            <p14:xfrm>
              <a:off x="2923070" y="1945164"/>
              <a:ext cx="36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DD30AAB-5EF5-4A9A-8192-16FC3E5D0BB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2869070" y="183716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2B44CFE3-658F-4352-9A0B-818EDE339470}"/>
                  </a:ext>
                </a:extLst>
              </p14:cNvPr>
              <p14:cNvContentPartPr/>
              <p14:nvPr/>
            </p14:nvContentPartPr>
            <p14:xfrm>
              <a:off x="2811470" y="1945164"/>
              <a:ext cx="424440" cy="6098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2B44CFE3-658F-4352-9A0B-818EDE339470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2757470" y="1837164"/>
                <a:ext cx="532080" cy="8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208C4BD-94DC-4CB6-9C64-68A10BB3359A}"/>
                  </a:ext>
                </a:extLst>
              </p14:cNvPr>
              <p14:cNvContentPartPr/>
              <p14:nvPr/>
            </p14:nvContentPartPr>
            <p14:xfrm>
              <a:off x="2823710" y="1802244"/>
              <a:ext cx="406080" cy="2505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208C4BD-94DC-4CB6-9C64-68A10BB3359A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769710" y="1694089"/>
                <a:ext cx="513720" cy="466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08009B48-6582-4964-8510-DFEF171D1C9E}"/>
                  </a:ext>
                </a:extLst>
              </p14:cNvPr>
              <p14:cNvContentPartPr/>
              <p14:nvPr/>
            </p14:nvContentPartPr>
            <p14:xfrm>
              <a:off x="2876630" y="1835364"/>
              <a:ext cx="289080" cy="212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08009B48-6582-4964-8510-DFEF171D1C9E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822630" y="1727364"/>
                <a:ext cx="3967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6434F916-E63D-4BEC-A8E5-79495FA7DD08}"/>
                  </a:ext>
                </a:extLst>
              </p14:cNvPr>
              <p14:cNvContentPartPr/>
              <p14:nvPr/>
            </p14:nvContentPartPr>
            <p14:xfrm>
              <a:off x="3037550" y="1833204"/>
              <a:ext cx="135360" cy="270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6434F916-E63D-4BEC-A8E5-79495FA7DD08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983693" y="1725204"/>
                <a:ext cx="242714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4AA9733D-A072-4AA9-9615-CA074410D283}"/>
                  </a:ext>
                </a:extLst>
              </p14:cNvPr>
              <p14:cNvContentPartPr/>
              <p14:nvPr/>
            </p14:nvContentPartPr>
            <p14:xfrm>
              <a:off x="2818310" y="3586044"/>
              <a:ext cx="23040" cy="1836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4AA9733D-A072-4AA9-9615-CA074410D283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2764310" y="3478044"/>
                <a:ext cx="1306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1CB6542-FA5F-4056-BDB1-B509C7F7461C}"/>
                  </a:ext>
                </a:extLst>
              </p14:cNvPr>
              <p14:cNvContentPartPr/>
              <p14:nvPr/>
            </p14:nvContentPartPr>
            <p14:xfrm>
              <a:off x="2824790" y="3621684"/>
              <a:ext cx="368640" cy="10389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1CB6542-FA5F-4056-BDB1-B509C7F7461C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770790" y="3513684"/>
                <a:ext cx="476280" cy="12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68CF60BC-692D-4472-AD7D-22C8DD960D15}"/>
                  </a:ext>
                </a:extLst>
              </p14:cNvPr>
              <p14:cNvContentPartPr/>
              <p14:nvPr/>
            </p14:nvContentPartPr>
            <p14:xfrm>
              <a:off x="2850710" y="4155924"/>
              <a:ext cx="371880" cy="3506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68CF60BC-692D-4472-AD7D-22C8DD960D15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2796710" y="4048035"/>
                <a:ext cx="479520" cy="56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3EDE7A6C-336F-4486-9616-5FC83E02F532}"/>
                  </a:ext>
                </a:extLst>
              </p14:cNvPr>
              <p14:cNvContentPartPr/>
              <p14:nvPr/>
            </p14:nvContentPartPr>
            <p14:xfrm>
              <a:off x="2864390" y="3790524"/>
              <a:ext cx="294120" cy="3787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3EDE7A6C-336F-4486-9616-5FC83E02F532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2810324" y="3682524"/>
                <a:ext cx="401892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4FBF5299-D1F0-45C0-8672-DC2E06239FFC}"/>
                  </a:ext>
                </a:extLst>
              </p14:cNvPr>
              <p14:cNvContentPartPr/>
              <p14:nvPr/>
            </p14:nvContentPartPr>
            <p14:xfrm>
              <a:off x="2897510" y="3801684"/>
              <a:ext cx="274320" cy="421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4FBF5299-D1F0-45C0-8672-DC2E06239FFC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2843510" y="3692753"/>
                <a:ext cx="381960" cy="259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3B4C772-536C-402F-8E29-E4BCE16DDC1A}"/>
                  </a:ext>
                </a:extLst>
              </p14:cNvPr>
              <p14:cNvContentPartPr/>
              <p14:nvPr/>
            </p14:nvContentPartPr>
            <p14:xfrm>
              <a:off x="2960150" y="3810324"/>
              <a:ext cx="219240" cy="162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3B4C772-536C-402F-8E29-E4BCE16DDC1A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906150" y="3699869"/>
                <a:ext cx="326880" cy="236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99610AD1-1EFC-4F19-8A91-B10910769AB9}"/>
                  </a:ext>
                </a:extLst>
              </p14:cNvPr>
              <p14:cNvContentPartPr/>
              <p14:nvPr/>
            </p14:nvContentPartPr>
            <p14:xfrm>
              <a:off x="2952590" y="3803844"/>
              <a:ext cx="182160" cy="644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99610AD1-1EFC-4F19-8A91-B10910769AB9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898590" y="3695844"/>
                <a:ext cx="2898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BD07565C-970F-4CAC-8150-F7FBE7B2D70B}"/>
                  </a:ext>
                </a:extLst>
              </p14:cNvPr>
              <p14:cNvContentPartPr/>
              <p14:nvPr/>
            </p14:nvContentPartPr>
            <p14:xfrm>
              <a:off x="2990750" y="3739764"/>
              <a:ext cx="128160" cy="1285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BD07565C-970F-4CAC-8150-F7FBE7B2D70B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936750" y="3631764"/>
                <a:ext cx="2358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6D5D737D-02F6-4011-A02C-60CD87606596}"/>
                  </a:ext>
                </a:extLst>
              </p14:cNvPr>
              <p14:cNvContentPartPr/>
              <p14:nvPr/>
            </p14:nvContentPartPr>
            <p14:xfrm>
              <a:off x="2810030" y="3641124"/>
              <a:ext cx="361080" cy="1018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6D5D737D-02F6-4011-A02C-60CD87606596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756030" y="3533124"/>
                <a:ext cx="4687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AF49ED7E-B034-4301-BB2E-44B75DE2C2B4}"/>
                  </a:ext>
                </a:extLst>
              </p14:cNvPr>
              <p14:cNvContentPartPr/>
              <p14:nvPr/>
            </p14:nvContentPartPr>
            <p14:xfrm>
              <a:off x="2819030" y="3527364"/>
              <a:ext cx="201600" cy="889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AF49ED7E-B034-4301-BB2E-44B75DE2C2B4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765030" y="3419364"/>
                <a:ext cx="30924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28C96F21-8251-4773-8725-854304414198}"/>
                  </a:ext>
                </a:extLst>
              </p14:cNvPr>
              <p14:cNvContentPartPr/>
              <p14:nvPr/>
            </p14:nvContentPartPr>
            <p14:xfrm>
              <a:off x="2865470" y="3505404"/>
              <a:ext cx="367200" cy="15732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28C96F21-8251-4773-8725-854304414198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811470" y="3397651"/>
                <a:ext cx="474840" cy="372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C10912BC-9175-49A1-B478-5036DD4134D3}"/>
                  </a:ext>
                </a:extLst>
              </p14:cNvPr>
              <p14:cNvContentPartPr/>
              <p14:nvPr/>
            </p14:nvContentPartPr>
            <p14:xfrm>
              <a:off x="2830910" y="3563724"/>
              <a:ext cx="276840" cy="5004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C10912BC-9175-49A1-B478-5036DD4134D3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2776910" y="3455724"/>
                <a:ext cx="38448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1DEC9C6C-4D6C-4C86-BE5B-E2C5765174B4}"/>
                  </a:ext>
                </a:extLst>
              </p14:cNvPr>
              <p14:cNvContentPartPr/>
              <p14:nvPr/>
            </p14:nvContentPartPr>
            <p14:xfrm>
              <a:off x="2800310" y="3754164"/>
              <a:ext cx="38520" cy="3477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1DEC9C6C-4D6C-4C86-BE5B-E2C5765174B4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2745801" y="3646052"/>
                <a:ext cx="147175" cy="563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A3EBCBB9-96DB-45E9-91FB-C1A96E054CCD}"/>
                  </a:ext>
                </a:extLst>
              </p14:cNvPr>
              <p14:cNvContentPartPr/>
              <p14:nvPr/>
            </p14:nvContentPartPr>
            <p14:xfrm>
              <a:off x="2800310" y="4070604"/>
              <a:ext cx="9000" cy="2304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A3EBCBB9-96DB-45E9-91FB-C1A96E054CCD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2746310" y="3962772"/>
                <a:ext cx="116640" cy="445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7AD023A8-EBF4-4471-8A0A-3121FC586321}"/>
                  </a:ext>
                </a:extLst>
              </p14:cNvPr>
              <p14:cNvContentPartPr/>
              <p14:nvPr/>
            </p14:nvContentPartPr>
            <p14:xfrm>
              <a:off x="2802830" y="4225404"/>
              <a:ext cx="27360" cy="2127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7AD023A8-EBF4-4471-8A0A-3121FC586321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2749531" y="4117404"/>
                <a:ext cx="133602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3B6032BF-465C-4F56-B2C7-3EFBEE757567}"/>
                  </a:ext>
                </a:extLst>
              </p14:cNvPr>
              <p14:cNvContentPartPr/>
              <p14:nvPr/>
            </p14:nvContentPartPr>
            <p14:xfrm>
              <a:off x="3071030" y="3892404"/>
              <a:ext cx="33840" cy="5097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3B6032BF-465C-4F56-B2C7-3EFBEE757567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017030" y="3784404"/>
                <a:ext cx="14148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CE4EC20C-1011-4B06-85AF-F663259A5DE8}"/>
                  </a:ext>
                </a:extLst>
              </p14:cNvPr>
              <p14:cNvContentPartPr/>
              <p14:nvPr/>
            </p14:nvContentPartPr>
            <p14:xfrm>
              <a:off x="3099110" y="3793044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CE4EC20C-1011-4B06-85AF-F663259A5DE8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045110" y="368504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9C46BA95-1084-48DA-B88D-EFF8262CCE6A}"/>
                  </a:ext>
                </a:extLst>
              </p14:cNvPr>
              <p14:cNvContentPartPr/>
              <p14:nvPr/>
            </p14:nvContentPartPr>
            <p14:xfrm>
              <a:off x="3111350" y="3899244"/>
              <a:ext cx="39600" cy="3736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9C46BA95-1084-48DA-B88D-EFF8262CCE6A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3057350" y="3791244"/>
                <a:ext cx="14724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5897DE53-0440-42C9-BD78-38C726606223}"/>
                  </a:ext>
                </a:extLst>
              </p14:cNvPr>
              <p14:cNvContentPartPr/>
              <p14:nvPr/>
            </p14:nvContentPartPr>
            <p14:xfrm>
              <a:off x="3155630" y="3566244"/>
              <a:ext cx="73080" cy="74268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5897DE53-0440-42C9-BD78-38C726606223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3101630" y="3458244"/>
                <a:ext cx="180720" cy="9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D15B74DE-CD15-413B-9BE7-44C7210046D0}"/>
                  </a:ext>
                </a:extLst>
              </p14:cNvPr>
              <p14:cNvContentPartPr/>
              <p14:nvPr/>
            </p14:nvContentPartPr>
            <p14:xfrm>
              <a:off x="3181190" y="3806364"/>
              <a:ext cx="20520" cy="7898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D15B74DE-CD15-413B-9BE7-44C7210046D0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3127190" y="3698364"/>
                <a:ext cx="128160" cy="10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0673BBE0-37F3-418C-AEDA-4121181F589F}"/>
                  </a:ext>
                </a:extLst>
              </p14:cNvPr>
              <p14:cNvContentPartPr/>
              <p14:nvPr/>
            </p14:nvContentPartPr>
            <p14:xfrm>
              <a:off x="3117470" y="4176804"/>
              <a:ext cx="99720" cy="4579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0673BBE0-37F3-418C-AEDA-4121181F589F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063664" y="4068719"/>
                <a:ext cx="206973" cy="67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4F7A707A-031E-4146-9716-40262F6DDB09}"/>
                  </a:ext>
                </a:extLst>
              </p14:cNvPr>
              <p14:cNvContentPartPr/>
              <p14:nvPr/>
            </p14:nvContentPartPr>
            <p14:xfrm>
              <a:off x="3117470" y="4360404"/>
              <a:ext cx="41040" cy="17388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4F7A707A-031E-4146-9716-40262F6DDB09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063470" y="4252404"/>
                <a:ext cx="1486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A2693FEC-D27C-4EB9-BBF3-921BA82F1971}"/>
                  </a:ext>
                </a:extLst>
              </p14:cNvPr>
              <p14:cNvContentPartPr/>
              <p14:nvPr/>
            </p14:nvContentPartPr>
            <p14:xfrm>
              <a:off x="2826230" y="4469484"/>
              <a:ext cx="387360" cy="1972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A2693FEC-D27C-4EB9-BBF3-921BA82F1971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2772230" y="4361484"/>
                <a:ext cx="495000" cy="41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17829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DD12-4FC3-4C54-BEA3-AF7FDD14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565" y="-70720"/>
            <a:ext cx="10515600" cy="1325563"/>
          </a:xfrm>
        </p:spPr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Спирманов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коефицијент корелације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5E56D-55DE-4DA2-A3B8-3A56DF5C7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11" y="1187754"/>
            <a:ext cx="5977054" cy="537488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5CD8358-B09B-43AE-98B0-A82DCF24BC18}"/>
              </a:ext>
            </a:extLst>
          </p:cNvPr>
          <p:cNvGrpSpPr/>
          <p:nvPr/>
        </p:nvGrpSpPr>
        <p:grpSpPr>
          <a:xfrm>
            <a:off x="6721070" y="1832484"/>
            <a:ext cx="852120" cy="261000"/>
            <a:chOff x="6721070" y="1832484"/>
            <a:chExt cx="85212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2604826-0729-4EC2-B385-A4BC22D73AE6}"/>
                    </a:ext>
                  </a:extLst>
                </p14:cNvPr>
                <p14:cNvContentPartPr/>
                <p14:nvPr/>
              </p14:nvContentPartPr>
              <p14:xfrm>
                <a:off x="6721070" y="1832484"/>
                <a:ext cx="187200" cy="128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2604826-0729-4EC2-B385-A4BC22D73AE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03070" y="1814534"/>
                  <a:ext cx="222840" cy="164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C723F4E-68EB-489C-A0DB-74E5925C242D}"/>
                    </a:ext>
                  </a:extLst>
                </p14:cNvPr>
                <p14:cNvContentPartPr/>
                <p14:nvPr/>
              </p14:nvContentPartPr>
              <p14:xfrm>
                <a:off x="6849230" y="1971444"/>
                <a:ext cx="83880" cy="10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C723F4E-68EB-489C-A0DB-74E5925C242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31230" y="1953444"/>
                  <a:ext cx="119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2DBD6B-9074-4D02-ADF3-1B010312B52E}"/>
                    </a:ext>
                  </a:extLst>
                </p14:cNvPr>
                <p14:cNvContentPartPr/>
                <p14:nvPr/>
              </p14:nvContentPartPr>
              <p14:xfrm>
                <a:off x="6857870" y="2025804"/>
                <a:ext cx="76680" cy="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2DBD6B-9074-4D02-ADF3-1B010312B52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39870" y="2008704"/>
                  <a:ext cx="112320" cy="40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CF9ED73-3AEC-4793-937C-5991357E4E9E}"/>
                    </a:ext>
                  </a:extLst>
                </p14:cNvPr>
                <p14:cNvContentPartPr/>
                <p14:nvPr/>
              </p14:nvContentPartPr>
              <p14:xfrm>
                <a:off x="7102310" y="1919604"/>
                <a:ext cx="99720" cy="11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CF9ED73-3AEC-4793-937C-5991357E4E9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84375" y="1901604"/>
                  <a:ext cx="135232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DD6147C-397C-4B70-9A90-8EFA995E1D83}"/>
                    </a:ext>
                  </a:extLst>
                </p14:cNvPr>
                <p14:cNvContentPartPr/>
                <p14:nvPr/>
              </p14:nvContentPartPr>
              <p14:xfrm>
                <a:off x="7103390" y="1966044"/>
                <a:ext cx="9144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DD6147C-397C-4B70-9A90-8EFA995E1D8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85319" y="1948044"/>
                  <a:ext cx="127221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65B0648-8D93-4CF4-8ADA-B3C1654404EC}"/>
                    </a:ext>
                  </a:extLst>
                </p14:cNvPr>
                <p14:cNvContentPartPr/>
                <p14:nvPr/>
              </p14:nvContentPartPr>
              <p14:xfrm>
                <a:off x="7302110" y="1900164"/>
                <a:ext cx="186120" cy="97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65B0648-8D93-4CF4-8ADA-B3C1654404E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84075" y="1882164"/>
                  <a:ext cx="221829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419DB8B-7596-41BE-BF2A-71695473F40D}"/>
                    </a:ext>
                  </a:extLst>
                </p14:cNvPr>
                <p14:cNvContentPartPr/>
                <p14:nvPr/>
              </p14:nvContentPartPr>
              <p14:xfrm>
                <a:off x="7460870" y="2002044"/>
                <a:ext cx="11520" cy="79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419DB8B-7596-41BE-BF2A-71695473F40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42870" y="1983962"/>
                  <a:ext cx="47160" cy="115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281FCAF-C0B3-45B2-BAC8-71C2DF17D4DE}"/>
                    </a:ext>
                  </a:extLst>
                </p14:cNvPr>
                <p14:cNvContentPartPr/>
                <p14:nvPr/>
              </p14:nvContentPartPr>
              <p14:xfrm>
                <a:off x="7456190" y="1983684"/>
                <a:ext cx="117000" cy="109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281FCAF-C0B3-45B2-BAC8-71C2DF17D4D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38190" y="1965684"/>
                  <a:ext cx="15264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D03720-5B74-43D8-828C-9EF7676A6B84}"/>
              </a:ext>
            </a:extLst>
          </p:cNvPr>
          <p:cNvGrpSpPr/>
          <p:nvPr/>
        </p:nvGrpSpPr>
        <p:grpSpPr>
          <a:xfrm>
            <a:off x="7879910" y="1862004"/>
            <a:ext cx="242280" cy="201600"/>
            <a:chOff x="7879910" y="1862004"/>
            <a:chExt cx="24228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F3B9B2-291E-4B94-BDDC-F91EA6E46D6B}"/>
                    </a:ext>
                  </a:extLst>
                </p14:cNvPr>
                <p14:cNvContentPartPr/>
                <p14:nvPr/>
              </p14:nvContentPartPr>
              <p14:xfrm>
                <a:off x="7914470" y="1927164"/>
                <a:ext cx="125640" cy="18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F3B9B2-291E-4B94-BDDC-F91EA6E46D6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96521" y="1908804"/>
                  <a:ext cx="161178" cy="547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693A55B-320D-4EC1-A251-C28387E52240}"/>
                    </a:ext>
                  </a:extLst>
                </p14:cNvPr>
                <p14:cNvContentPartPr/>
                <p14:nvPr/>
              </p14:nvContentPartPr>
              <p14:xfrm>
                <a:off x="7879910" y="1984764"/>
                <a:ext cx="144000" cy="1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693A55B-320D-4EC1-A251-C28387E522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61910" y="1966764"/>
                  <a:ext cx="179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4331972-DDD7-484B-A72A-F8053C4933C1}"/>
                    </a:ext>
                  </a:extLst>
                </p14:cNvPr>
                <p14:cNvContentPartPr/>
                <p14:nvPr/>
              </p14:nvContentPartPr>
              <p14:xfrm>
                <a:off x="7994390" y="1862004"/>
                <a:ext cx="127800" cy="201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4331972-DDD7-484B-A72A-F8053C4933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76390" y="1844004"/>
                  <a:ext cx="16344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8507583-EF8B-4308-8E0B-86F5CD74C62A}"/>
              </a:ext>
            </a:extLst>
          </p:cNvPr>
          <p:cNvGrpSpPr/>
          <p:nvPr/>
        </p:nvGrpSpPr>
        <p:grpSpPr>
          <a:xfrm>
            <a:off x="8386430" y="1833204"/>
            <a:ext cx="2509920" cy="499680"/>
            <a:chOff x="8386430" y="1833204"/>
            <a:chExt cx="250992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5747672-98AC-4C13-B8B5-7BC8D92D0290}"/>
                    </a:ext>
                  </a:extLst>
                </p14:cNvPr>
                <p14:cNvContentPartPr/>
                <p14:nvPr/>
              </p14:nvContentPartPr>
              <p14:xfrm>
                <a:off x="8386430" y="1851204"/>
                <a:ext cx="110880" cy="149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5747672-98AC-4C13-B8B5-7BC8D92D029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68430" y="1833204"/>
                  <a:ext cx="146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8EEAAE6-B00A-4BBB-B129-FED093373F15}"/>
                    </a:ext>
                  </a:extLst>
                </p14:cNvPr>
                <p14:cNvContentPartPr/>
                <p14:nvPr/>
              </p14:nvContentPartPr>
              <p14:xfrm>
                <a:off x="8498030" y="1903764"/>
                <a:ext cx="244800" cy="86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8EEAAE6-B00A-4BBB-B129-FED093373F1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80030" y="1885764"/>
                  <a:ext cx="280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6A91D8F-8244-4693-82E7-3AE2D4AF261D}"/>
                    </a:ext>
                  </a:extLst>
                </p14:cNvPr>
                <p14:cNvContentPartPr/>
                <p14:nvPr/>
              </p14:nvContentPartPr>
              <p14:xfrm>
                <a:off x="8684150" y="1919604"/>
                <a:ext cx="224640" cy="413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6A91D8F-8244-4693-82E7-3AE2D4AF261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66150" y="1901604"/>
                  <a:ext cx="2602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538908F-8B6C-4994-A9C4-FE56D49EC7F0}"/>
                    </a:ext>
                  </a:extLst>
                </p14:cNvPr>
                <p14:cNvContentPartPr/>
                <p14:nvPr/>
              </p14:nvContentPartPr>
              <p14:xfrm>
                <a:off x="8969630" y="1880364"/>
                <a:ext cx="92880" cy="225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538908F-8B6C-4994-A9C4-FE56D49EC7F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51630" y="1862393"/>
                  <a:ext cx="128520" cy="260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C036923-46EC-4953-85FC-5D2FC6A4E610}"/>
                    </a:ext>
                  </a:extLst>
                </p14:cNvPr>
                <p14:cNvContentPartPr/>
                <p14:nvPr/>
              </p14:nvContentPartPr>
              <p14:xfrm>
                <a:off x="9122270" y="1906284"/>
                <a:ext cx="77400" cy="131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C036923-46EC-4953-85FC-5D2FC6A4E61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04186" y="1888234"/>
                  <a:ext cx="113207" cy="1667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EA949F0-152C-4302-B234-3FF32FB87B9A}"/>
                    </a:ext>
                  </a:extLst>
                </p14:cNvPr>
                <p14:cNvContentPartPr/>
                <p14:nvPr/>
              </p14:nvContentPartPr>
              <p14:xfrm>
                <a:off x="9161510" y="1911684"/>
                <a:ext cx="117000" cy="3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EA949F0-152C-4302-B234-3FF32FB87B9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43510" y="1893684"/>
                  <a:ext cx="152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F9B1EC2-3A15-445B-AF24-B4240D982A19}"/>
                    </a:ext>
                  </a:extLst>
                </p14:cNvPr>
                <p14:cNvContentPartPr/>
                <p14:nvPr/>
              </p14:nvContentPartPr>
              <p14:xfrm>
                <a:off x="9202190" y="2002404"/>
                <a:ext cx="91440" cy="10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F9B1EC2-3A15-445B-AF24-B4240D982A1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84190" y="1984404"/>
                  <a:ext cx="127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19DC2B8-0803-4C6B-A2E1-77C5D7737013}"/>
                    </a:ext>
                  </a:extLst>
                </p14:cNvPr>
                <p14:cNvContentPartPr/>
                <p14:nvPr/>
              </p14:nvContentPartPr>
              <p14:xfrm>
                <a:off x="9218030" y="2062164"/>
                <a:ext cx="92520" cy="3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19DC2B8-0803-4C6B-A2E1-77C5D773701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00030" y="2044164"/>
                  <a:ext cx="128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3ABE49-F7B8-44E8-85B8-808F480D8BCB}"/>
                    </a:ext>
                  </a:extLst>
                </p14:cNvPr>
                <p14:cNvContentPartPr/>
                <p14:nvPr/>
              </p14:nvContentPartPr>
              <p14:xfrm>
                <a:off x="9355910" y="1857684"/>
                <a:ext cx="56160" cy="253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A3ABE49-F7B8-44E8-85B8-808F480D8BC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37910" y="1839710"/>
                  <a:ext cx="91800" cy="289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6A23412-C3B8-4CAB-99C7-2F52E2F12C62}"/>
                    </a:ext>
                  </a:extLst>
                </p14:cNvPr>
                <p14:cNvContentPartPr/>
                <p14:nvPr/>
              </p14:nvContentPartPr>
              <p14:xfrm>
                <a:off x="9546350" y="1957044"/>
                <a:ext cx="1119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6A23412-C3B8-4CAB-99C7-2F52E2F12C6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28350" y="1939044"/>
                  <a:ext cx="147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2D287E8-1748-4A20-9B2B-FEE0A50E287F}"/>
                    </a:ext>
                  </a:extLst>
                </p14:cNvPr>
                <p14:cNvContentPartPr/>
                <p14:nvPr/>
              </p14:nvContentPartPr>
              <p14:xfrm>
                <a:off x="9530150" y="2022564"/>
                <a:ext cx="135360" cy="3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2D287E8-1748-4A20-9B2B-FEE0A50E287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12150" y="2004564"/>
                  <a:ext cx="171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3065E5D-07F2-4406-9F7A-70B6FEC4F493}"/>
                    </a:ext>
                  </a:extLst>
                </p14:cNvPr>
                <p14:cNvContentPartPr/>
                <p14:nvPr/>
              </p14:nvContentPartPr>
              <p14:xfrm>
                <a:off x="9805550" y="1893684"/>
                <a:ext cx="181080" cy="16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3065E5D-07F2-4406-9F7A-70B6FEC4F49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87550" y="1875645"/>
                  <a:ext cx="216720" cy="202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82942AD-7E0E-4B83-88F6-EF2B7F9B76B3}"/>
                    </a:ext>
                  </a:extLst>
                </p14:cNvPr>
                <p14:cNvContentPartPr/>
                <p14:nvPr/>
              </p14:nvContentPartPr>
              <p14:xfrm>
                <a:off x="9939830" y="1929684"/>
                <a:ext cx="253080" cy="106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82942AD-7E0E-4B83-88F6-EF2B7F9B76B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21830" y="1911684"/>
                  <a:ext cx="288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6A58E61-0407-4B2C-AF81-557D590C7571}"/>
                    </a:ext>
                  </a:extLst>
                </p14:cNvPr>
                <p14:cNvContentPartPr/>
                <p14:nvPr/>
              </p14:nvContentPartPr>
              <p14:xfrm>
                <a:off x="10159790" y="1947324"/>
                <a:ext cx="224640" cy="376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6A58E61-0407-4B2C-AF81-557D590C757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41790" y="1929324"/>
                  <a:ext cx="2602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5F1EECC-3AD5-478B-A93A-BFB863269586}"/>
                    </a:ext>
                  </a:extLst>
                </p14:cNvPr>
                <p14:cNvContentPartPr/>
                <p14:nvPr/>
              </p14:nvContentPartPr>
              <p14:xfrm>
                <a:off x="10445270" y="1888644"/>
                <a:ext cx="66960" cy="225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5F1EECC-3AD5-478B-A93A-BFB86326958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27270" y="1870644"/>
                  <a:ext cx="102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F68A09B-91FB-4854-A7F4-09BD6BBFC8A4}"/>
                    </a:ext>
                  </a:extLst>
                </p14:cNvPr>
                <p14:cNvContentPartPr/>
                <p14:nvPr/>
              </p14:nvContentPartPr>
              <p14:xfrm>
                <a:off x="10542470" y="1914204"/>
                <a:ext cx="112320" cy="132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F68A09B-91FB-4854-A7F4-09BD6BBFC8A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524470" y="1896204"/>
                  <a:ext cx="147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6B135DB-696C-4F1C-8210-074FDBE36953}"/>
                    </a:ext>
                  </a:extLst>
                </p14:cNvPr>
                <p14:cNvContentPartPr/>
                <p14:nvPr/>
              </p14:nvContentPartPr>
              <p14:xfrm>
                <a:off x="10676750" y="2012484"/>
                <a:ext cx="21240" cy="80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6B135DB-696C-4F1C-8210-074FDBE3695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658750" y="1994564"/>
                  <a:ext cx="56880" cy="116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0EE6CFA-7B9C-4145-83D2-CD56974E1DA9}"/>
                    </a:ext>
                  </a:extLst>
                </p14:cNvPr>
                <p14:cNvContentPartPr/>
                <p14:nvPr/>
              </p14:nvContentPartPr>
              <p14:xfrm>
                <a:off x="10668110" y="1989084"/>
                <a:ext cx="113400" cy="98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0EE6CFA-7B9C-4145-83D2-CD56974E1DA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50167" y="1971084"/>
                  <a:ext cx="148927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9BA192D-6411-457E-8C23-561FA161272A}"/>
                    </a:ext>
                  </a:extLst>
                </p14:cNvPr>
                <p14:cNvContentPartPr/>
                <p14:nvPr/>
              </p14:nvContentPartPr>
              <p14:xfrm>
                <a:off x="10763870" y="1833204"/>
                <a:ext cx="132480" cy="311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9BA192D-6411-457E-8C23-561FA161272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45821" y="1815204"/>
                  <a:ext cx="168217" cy="34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6303D19-BDB6-42F5-996F-C8E306D06B65}"/>
              </a:ext>
            </a:extLst>
          </p:cNvPr>
          <p:cNvGrpSpPr/>
          <p:nvPr/>
        </p:nvGrpSpPr>
        <p:grpSpPr>
          <a:xfrm>
            <a:off x="10981310" y="1817364"/>
            <a:ext cx="1110960" cy="453600"/>
            <a:chOff x="10981310" y="1817364"/>
            <a:chExt cx="111096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CB0D43B-A036-48A6-81DD-86F4F5C2C9F8}"/>
                    </a:ext>
                  </a:extLst>
                </p14:cNvPr>
                <p14:cNvContentPartPr/>
                <p14:nvPr/>
              </p14:nvContentPartPr>
              <p14:xfrm>
                <a:off x="10996070" y="1994844"/>
                <a:ext cx="112320" cy="22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CB0D43B-A036-48A6-81DD-86F4F5C2C9F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978012" y="1976844"/>
                  <a:ext cx="148075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D2529B7-EC50-4E74-8AF9-AF558C5132CC}"/>
                    </a:ext>
                  </a:extLst>
                </p14:cNvPr>
                <p14:cNvContentPartPr/>
                <p14:nvPr/>
              </p14:nvContentPartPr>
              <p14:xfrm>
                <a:off x="10981310" y="2048844"/>
                <a:ext cx="110880" cy="12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D2529B7-EC50-4E74-8AF9-AF558C5132C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63310" y="2030844"/>
                  <a:ext cx="146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5BA2C87-716E-468C-88F0-21052BE3AE98}"/>
                    </a:ext>
                  </a:extLst>
                </p14:cNvPr>
                <p14:cNvContentPartPr/>
                <p14:nvPr/>
              </p14:nvContentPartPr>
              <p14:xfrm>
                <a:off x="11202710" y="1817364"/>
                <a:ext cx="83520" cy="150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5BA2C87-716E-468C-88F0-21052BE3AE9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84787" y="1799407"/>
                  <a:ext cx="119007" cy="185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813CCC6-BF67-4675-AD96-9E9BA24CED54}"/>
                    </a:ext>
                  </a:extLst>
                </p14:cNvPr>
                <p14:cNvContentPartPr/>
                <p14:nvPr/>
              </p14:nvContentPartPr>
              <p14:xfrm>
                <a:off x="11342750" y="1855524"/>
                <a:ext cx="29880" cy="104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813CCC6-BF67-4675-AD96-9E9BA24CED5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324750" y="1837586"/>
                  <a:ext cx="65520" cy="139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CBB2F98-1962-45D8-99A3-3193E1031794}"/>
                    </a:ext>
                  </a:extLst>
                </p14:cNvPr>
                <p14:cNvContentPartPr/>
                <p14:nvPr/>
              </p14:nvContentPartPr>
              <p14:xfrm>
                <a:off x="11314310" y="1884324"/>
                <a:ext cx="99720" cy="3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CBB2F98-1962-45D8-99A3-3193E103179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96310" y="1866324"/>
                  <a:ext cx="135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4621E3B-EED4-4AED-8A96-CE5ACF1041F9}"/>
                    </a:ext>
                  </a:extLst>
                </p14:cNvPr>
                <p14:cNvContentPartPr/>
                <p14:nvPr/>
              </p14:nvContentPartPr>
              <p14:xfrm>
                <a:off x="11481710" y="1846164"/>
                <a:ext cx="155160" cy="128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4621E3B-EED4-4AED-8A96-CE5ACF1041F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463710" y="1828164"/>
                  <a:ext cx="190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56472C7-7879-40E4-9626-E722F9E9B72B}"/>
                    </a:ext>
                  </a:extLst>
                </p14:cNvPr>
                <p14:cNvContentPartPr/>
                <p14:nvPr/>
              </p14:nvContentPartPr>
              <p14:xfrm>
                <a:off x="11206310" y="2040204"/>
                <a:ext cx="357480" cy="28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56472C7-7879-40E4-9626-E722F9E9B72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88310" y="2022204"/>
                  <a:ext cx="3931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C6D16D7-3278-4925-9348-AF13AE2DA48A}"/>
                    </a:ext>
                  </a:extLst>
                </p14:cNvPr>
                <p14:cNvContentPartPr/>
                <p14:nvPr/>
              </p14:nvContentPartPr>
              <p14:xfrm>
                <a:off x="11290910" y="2140284"/>
                <a:ext cx="124560" cy="130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C6D16D7-3278-4925-9348-AF13AE2DA48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272962" y="2122284"/>
                  <a:ext cx="160097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FD848A5-A52D-43BA-9240-53FE0CF4C7CF}"/>
                    </a:ext>
                  </a:extLst>
                </p14:cNvPr>
                <p14:cNvContentPartPr/>
                <p14:nvPr/>
              </p14:nvContentPartPr>
              <p14:xfrm>
                <a:off x="11642630" y="2049924"/>
                <a:ext cx="69120" cy="11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FD848A5-A52D-43BA-9240-53FE0CF4C7C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624630" y="2031924"/>
                  <a:ext cx="104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0245776-7398-42FC-A6A3-C7486B5A52FB}"/>
                    </a:ext>
                  </a:extLst>
                </p14:cNvPr>
                <p14:cNvContentPartPr/>
                <p14:nvPr/>
              </p14:nvContentPartPr>
              <p14:xfrm>
                <a:off x="11622830" y="2049924"/>
                <a:ext cx="70560" cy="47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0245776-7398-42FC-A6A3-C7486B5A52F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04738" y="2031924"/>
                  <a:ext cx="106383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C3D30F0-1AF9-4F0A-AD72-9EB868DAA375}"/>
                    </a:ext>
                  </a:extLst>
                </p14:cNvPr>
                <p14:cNvContentPartPr/>
                <p14:nvPr/>
              </p14:nvContentPartPr>
              <p14:xfrm>
                <a:off x="11774030" y="1990524"/>
                <a:ext cx="92520" cy="191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C3D30F0-1AF9-4F0A-AD72-9EB868DAA37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756030" y="1972524"/>
                  <a:ext cx="128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17A2399-ED1E-4152-9D32-D196EEA74101}"/>
                    </a:ext>
                  </a:extLst>
                </p14:cNvPr>
                <p14:cNvContentPartPr/>
                <p14:nvPr/>
              </p14:nvContentPartPr>
              <p14:xfrm>
                <a:off x="11834870" y="2153964"/>
                <a:ext cx="50040" cy="75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17A2399-ED1E-4152-9D32-D196EEA7410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816999" y="2135964"/>
                  <a:ext cx="85425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BFCE1C9-DE4F-4235-BA40-83F36B0163DC}"/>
                    </a:ext>
                  </a:extLst>
                </p14:cNvPr>
                <p14:cNvContentPartPr/>
                <p14:nvPr/>
              </p14:nvContentPartPr>
              <p14:xfrm>
                <a:off x="11904350" y="2015724"/>
                <a:ext cx="136800" cy="165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BFCE1C9-DE4F-4235-BA40-83F36B0163D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886397" y="1997724"/>
                  <a:ext cx="172346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1F87F80-E066-4EA8-AEE0-91D95344FD62}"/>
                    </a:ext>
                  </a:extLst>
                </p14:cNvPr>
                <p14:cNvContentPartPr/>
                <p14:nvPr/>
              </p14:nvContentPartPr>
              <p14:xfrm>
                <a:off x="11975630" y="2020044"/>
                <a:ext cx="116640" cy="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1F87F80-E066-4EA8-AEE0-91D95344FD6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957630" y="2002044"/>
                  <a:ext cx="15228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E23516D-3C23-476D-9BD3-1A9AF7EE765A}"/>
                  </a:ext>
                </a:extLst>
              </p14:cNvPr>
              <p14:cNvContentPartPr/>
              <p14:nvPr/>
            </p14:nvContentPartPr>
            <p14:xfrm>
              <a:off x="6248030" y="2892684"/>
              <a:ext cx="160200" cy="114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E23516D-3C23-476D-9BD3-1A9AF7EE765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30030" y="2874684"/>
                <a:ext cx="1958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81C0613-D6D9-435E-8F20-511EFC668DFE}"/>
                  </a:ext>
                </a:extLst>
              </p14:cNvPr>
              <p14:cNvContentPartPr/>
              <p14:nvPr/>
            </p14:nvContentPartPr>
            <p14:xfrm>
              <a:off x="6353870" y="2996724"/>
              <a:ext cx="14040" cy="76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81C0613-D6D9-435E-8F20-511EFC668DF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335870" y="2978724"/>
                <a:ext cx="496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6F037DB-2135-44EC-A420-E0EA87E8E4A0}"/>
                  </a:ext>
                </a:extLst>
              </p14:cNvPr>
              <p14:cNvContentPartPr/>
              <p14:nvPr/>
            </p14:nvContentPartPr>
            <p14:xfrm>
              <a:off x="6363590" y="2985204"/>
              <a:ext cx="91440" cy="6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6F037DB-2135-44EC-A420-E0EA87E8E4A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345590" y="2967204"/>
                <a:ext cx="127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78DA008-85F7-4F28-BEE8-5FC00A15FAEC}"/>
                  </a:ext>
                </a:extLst>
              </p14:cNvPr>
              <p14:cNvContentPartPr/>
              <p14:nvPr/>
            </p14:nvContentPartPr>
            <p14:xfrm>
              <a:off x="6365030" y="3018684"/>
              <a:ext cx="6804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78DA008-85F7-4F28-BEE8-5FC00A15FAE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47030" y="3000684"/>
                <a:ext cx="103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FC8EFC9-553E-4347-87A1-EE6F3AC0C2BE}"/>
                  </a:ext>
                </a:extLst>
              </p14:cNvPr>
              <p14:cNvContentPartPr/>
              <p14:nvPr/>
            </p14:nvContentPartPr>
            <p14:xfrm>
              <a:off x="6365030" y="3018684"/>
              <a:ext cx="36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FC8EFC9-553E-4347-87A1-EE6F3AC0C2B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347030" y="300068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063A08D-E671-4596-945B-A4A02C58E273}"/>
                  </a:ext>
                </a:extLst>
              </p14:cNvPr>
              <p14:cNvContentPartPr/>
              <p14:nvPr/>
            </p14:nvContentPartPr>
            <p14:xfrm>
              <a:off x="6344150" y="3018684"/>
              <a:ext cx="78840" cy="50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063A08D-E671-4596-945B-A4A02C58E27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326232" y="3000684"/>
                <a:ext cx="114318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E253816-70DF-4F77-A2C8-01922A1D8991}"/>
                  </a:ext>
                </a:extLst>
              </p14:cNvPr>
              <p14:cNvContentPartPr/>
              <p14:nvPr/>
            </p14:nvContentPartPr>
            <p14:xfrm>
              <a:off x="6547910" y="2937684"/>
              <a:ext cx="86400" cy="6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E253816-70DF-4F77-A2C8-01922A1D899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529910" y="2919684"/>
                <a:ext cx="1220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9BEB5DC-CBD6-4258-9806-50743D116008}"/>
                  </a:ext>
                </a:extLst>
              </p14:cNvPr>
              <p14:cNvContentPartPr/>
              <p14:nvPr/>
            </p14:nvContentPartPr>
            <p14:xfrm>
              <a:off x="6547910" y="2939124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9BEB5DC-CBD6-4258-9806-50743D11600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529910" y="292112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A7212EE-EA26-4E6B-A149-0783BFE81178}"/>
                  </a:ext>
                </a:extLst>
              </p14:cNvPr>
              <p14:cNvContentPartPr/>
              <p14:nvPr/>
            </p14:nvContentPartPr>
            <p14:xfrm>
              <a:off x="6532070" y="2939124"/>
              <a:ext cx="109800" cy="50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A7212EE-EA26-4E6B-A149-0783BFE8117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514011" y="2921124"/>
                <a:ext cx="145557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F427307-6B35-4C99-88AA-8917FD85F530}"/>
                  </a:ext>
                </a:extLst>
              </p14:cNvPr>
              <p14:cNvContentPartPr/>
              <p14:nvPr/>
            </p14:nvContentPartPr>
            <p14:xfrm>
              <a:off x="6727190" y="2907084"/>
              <a:ext cx="168840" cy="99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F427307-6B35-4C99-88AA-8917FD85F53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709228" y="2889019"/>
                <a:ext cx="204404" cy="135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B9A3399-B417-4121-8A2C-09CC7628EFC1}"/>
                  </a:ext>
                </a:extLst>
              </p14:cNvPr>
              <p14:cNvContentPartPr/>
              <p14:nvPr/>
            </p14:nvContentPartPr>
            <p14:xfrm>
              <a:off x="6841670" y="2989884"/>
              <a:ext cx="25200" cy="57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B9A3399-B417-4121-8A2C-09CC7628EFC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823670" y="2971884"/>
                <a:ext cx="608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4F93F56-6F77-4257-861F-C3434F8C71BC}"/>
                  </a:ext>
                </a:extLst>
              </p14:cNvPr>
              <p14:cNvContentPartPr/>
              <p14:nvPr/>
            </p14:nvContentPartPr>
            <p14:xfrm>
              <a:off x="6852830" y="2970804"/>
              <a:ext cx="95040" cy="6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4F93F56-6F77-4257-861F-C3434F8C71B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834830" y="2952804"/>
                <a:ext cx="1306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0DA4698-72A3-4489-89AB-3B1173DAEB26}"/>
                  </a:ext>
                </a:extLst>
              </p14:cNvPr>
              <p14:cNvContentPartPr/>
              <p14:nvPr/>
            </p14:nvContentPartPr>
            <p14:xfrm>
              <a:off x="6845270" y="3015444"/>
              <a:ext cx="507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0DA4698-72A3-4489-89AB-3B1173DAEB2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827270" y="2997444"/>
                <a:ext cx="86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DB3CFED-AE67-4066-9CDD-8888C559CD3B}"/>
                  </a:ext>
                </a:extLst>
              </p14:cNvPr>
              <p14:cNvContentPartPr/>
              <p14:nvPr/>
            </p14:nvContentPartPr>
            <p14:xfrm>
              <a:off x="7077830" y="2939124"/>
              <a:ext cx="71640" cy="180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DB3CFED-AE67-4066-9CDD-8888C559CD3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059830" y="2921477"/>
                <a:ext cx="107280" cy="52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F6F25E3-A352-4410-896D-D554B9F7DB0E}"/>
                  </a:ext>
                </a:extLst>
              </p14:cNvPr>
              <p14:cNvContentPartPr/>
              <p14:nvPr/>
            </p14:nvContentPartPr>
            <p14:xfrm>
              <a:off x="7050470" y="2939124"/>
              <a:ext cx="113400" cy="644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F6F25E3-A352-4410-896D-D554B9F7DB0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032470" y="2921124"/>
                <a:ext cx="1490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CAE0CC3-307B-4210-9F64-20668E603FD8}"/>
                  </a:ext>
                </a:extLst>
              </p14:cNvPr>
              <p14:cNvContentPartPr/>
              <p14:nvPr/>
            </p14:nvContentPartPr>
            <p14:xfrm>
              <a:off x="7265390" y="2891604"/>
              <a:ext cx="198720" cy="1123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CAE0CC3-307B-4210-9F64-20668E603FD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247390" y="2873604"/>
                <a:ext cx="2343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578D3E4-869A-45C9-993A-F758410ECBA2}"/>
                  </a:ext>
                </a:extLst>
              </p14:cNvPr>
              <p14:cNvContentPartPr/>
              <p14:nvPr/>
            </p14:nvContentPartPr>
            <p14:xfrm>
              <a:off x="7374110" y="2991324"/>
              <a:ext cx="104760" cy="1011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578D3E4-869A-45C9-993A-F758410ECBA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356110" y="2973324"/>
                <a:ext cx="1404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A2E7466-44FD-4362-98AD-E02024ECEB6E}"/>
                  </a:ext>
                </a:extLst>
              </p14:cNvPr>
              <p14:cNvContentPartPr/>
              <p14:nvPr/>
            </p14:nvContentPartPr>
            <p14:xfrm>
              <a:off x="7597310" y="2953524"/>
              <a:ext cx="144000" cy="72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A2E7466-44FD-4362-98AD-E02024ECEB6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579310" y="2935524"/>
                <a:ext cx="1796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5BA5977-B241-416A-8826-6A9207BBC5ED}"/>
                  </a:ext>
                </a:extLst>
              </p14:cNvPr>
              <p14:cNvContentPartPr/>
              <p14:nvPr/>
            </p14:nvContentPartPr>
            <p14:xfrm>
              <a:off x="7612070" y="2991324"/>
              <a:ext cx="134280" cy="9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5BA5977-B241-416A-8826-6A9207BBC5E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594070" y="2973324"/>
                <a:ext cx="1699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4B1B84C-1003-46A5-A7D7-7862FF7815FA}"/>
                  </a:ext>
                </a:extLst>
              </p14:cNvPr>
              <p14:cNvContentPartPr/>
              <p14:nvPr/>
            </p14:nvContentPartPr>
            <p14:xfrm>
              <a:off x="7705670" y="2880804"/>
              <a:ext cx="105480" cy="2214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4B1B84C-1003-46A5-A7D7-7862FF7815F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687670" y="2862804"/>
                <a:ext cx="141120" cy="25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CF085CC-5408-4DA3-B7B1-DC000DF4BAD3}"/>
              </a:ext>
            </a:extLst>
          </p:cNvPr>
          <p:cNvGrpSpPr/>
          <p:nvPr/>
        </p:nvGrpSpPr>
        <p:grpSpPr>
          <a:xfrm>
            <a:off x="7977110" y="2856324"/>
            <a:ext cx="2934000" cy="424080"/>
            <a:chOff x="7977110" y="2856324"/>
            <a:chExt cx="293400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8FBF21A-9B00-4F8A-BF99-90A317A9D6C6}"/>
                    </a:ext>
                  </a:extLst>
                </p14:cNvPr>
                <p14:cNvContentPartPr/>
                <p14:nvPr/>
              </p14:nvContentPartPr>
              <p14:xfrm>
                <a:off x="7977110" y="2876124"/>
                <a:ext cx="107280" cy="120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8FBF21A-9B00-4F8A-BF99-90A317A9D6C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59049" y="2858124"/>
                  <a:ext cx="143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AB695E6-8149-444E-83A6-7A7034592727}"/>
                    </a:ext>
                  </a:extLst>
                </p14:cNvPr>
                <p14:cNvContentPartPr/>
                <p14:nvPr/>
              </p14:nvContentPartPr>
              <p14:xfrm>
                <a:off x="8067830" y="2915004"/>
                <a:ext cx="168840" cy="77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AB695E6-8149-444E-83A6-7A703459272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49830" y="2897087"/>
                  <a:ext cx="204480" cy="113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A3EC864-F2D3-4180-B88A-1CB9DFBC8EAC}"/>
                    </a:ext>
                  </a:extLst>
                </p14:cNvPr>
                <p14:cNvContentPartPr/>
                <p14:nvPr/>
              </p14:nvContentPartPr>
              <p14:xfrm>
                <a:off x="8291030" y="2931204"/>
                <a:ext cx="50040" cy="15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A3EC864-F2D3-4180-B88A-1CB9DFBC8EA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73030" y="2912785"/>
                  <a:ext cx="85680" cy="52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523BEF3-2781-49A0-9016-082B465C56BF}"/>
                    </a:ext>
                  </a:extLst>
                </p14:cNvPr>
                <p14:cNvContentPartPr/>
                <p14:nvPr/>
              </p14:nvContentPartPr>
              <p14:xfrm>
                <a:off x="8205710" y="2935884"/>
                <a:ext cx="30960" cy="63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523BEF3-2781-49A0-9016-082B465C56B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87710" y="2917781"/>
                  <a:ext cx="66600" cy="99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A2163EE-F687-46D5-95D3-BC559A13D307}"/>
                    </a:ext>
                  </a:extLst>
                </p14:cNvPr>
                <p14:cNvContentPartPr/>
                <p14:nvPr/>
              </p14:nvContentPartPr>
              <p14:xfrm>
                <a:off x="8188790" y="2926524"/>
                <a:ext cx="189360" cy="324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A2163EE-F687-46D5-95D3-BC559A13D30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70790" y="2908524"/>
                  <a:ext cx="2250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E02352A-4A7A-4DD9-9053-0E47D006D237}"/>
                    </a:ext>
                  </a:extLst>
                </p14:cNvPr>
                <p14:cNvContentPartPr/>
                <p14:nvPr/>
              </p14:nvContentPartPr>
              <p14:xfrm>
                <a:off x="8474630" y="2858484"/>
                <a:ext cx="48240" cy="188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E02352A-4A7A-4DD9-9053-0E47D006D23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56630" y="2840518"/>
                  <a:ext cx="83880" cy="2238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A2D58F4-CD0A-444D-8A09-AE2A05863F7E}"/>
                    </a:ext>
                  </a:extLst>
                </p14:cNvPr>
                <p14:cNvContentPartPr/>
                <p14:nvPr/>
              </p14:nvContentPartPr>
              <p14:xfrm>
                <a:off x="8573270" y="2904924"/>
                <a:ext cx="120600" cy="93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A2D58F4-CD0A-444D-8A09-AE2A05863F7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555270" y="2886993"/>
                  <a:ext cx="156240" cy="128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66C2BBF-6A47-4FDA-8C1A-3D5659D8956D}"/>
                    </a:ext>
                  </a:extLst>
                </p14:cNvPr>
                <p14:cNvContentPartPr/>
                <p14:nvPr/>
              </p14:nvContentPartPr>
              <p14:xfrm>
                <a:off x="8678750" y="2972244"/>
                <a:ext cx="5400" cy="63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66C2BBF-6A47-4FDA-8C1A-3D5659D8956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60750" y="2954141"/>
                  <a:ext cx="41040" cy="99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512708A-DCC6-40F9-A258-AC5D8AD61774}"/>
                    </a:ext>
                  </a:extLst>
                </p14:cNvPr>
                <p14:cNvContentPartPr/>
                <p14:nvPr/>
              </p14:nvContentPartPr>
              <p14:xfrm>
                <a:off x="8683790" y="2972244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512708A-DCC6-40F9-A258-AC5D8AD6177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65790" y="295424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F7B6143-C06D-4AD1-9B4C-5011E51E46FA}"/>
                    </a:ext>
                  </a:extLst>
                </p14:cNvPr>
                <p14:cNvContentPartPr/>
                <p14:nvPr/>
              </p14:nvContentPartPr>
              <p14:xfrm>
                <a:off x="8683790" y="2958564"/>
                <a:ext cx="106200" cy="15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F7B6143-C06D-4AD1-9B4C-5011E51E46F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665790" y="2940564"/>
                  <a:ext cx="141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B3697AD-A36B-45D3-A9A3-387821F0D533}"/>
                    </a:ext>
                  </a:extLst>
                </p14:cNvPr>
                <p14:cNvContentPartPr/>
                <p14:nvPr/>
              </p14:nvContentPartPr>
              <p14:xfrm>
                <a:off x="8685950" y="2999964"/>
                <a:ext cx="7164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B3697AD-A36B-45D3-A9A3-387821F0D53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667950" y="2981964"/>
                  <a:ext cx="107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588A1E5-F73B-4431-8B0B-F7C890CB0A1C}"/>
                    </a:ext>
                  </a:extLst>
                </p14:cNvPr>
                <p14:cNvContentPartPr/>
                <p14:nvPr/>
              </p14:nvContentPartPr>
              <p14:xfrm>
                <a:off x="8678750" y="2999964"/>
                <a:ext cx="90000" cy="51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588A1E5-F73B-4431-8B0B-F7C890CB0A1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660822" y="2981964"/>
                  <a:ext cx="125498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851596E-FBAB-459A-957E-0BB6DF13E502}"/>
                    </a:ext>
                  </a:extLst>
                </p14:cNvPr>
                <p14:cNvContentPartPr/>
                <p14:nvPr/>
              </p14:nvContentPartPr>
              <p14:xfrm>
                <a:off x="8784230" y="2856324"/>
                <a:ext cx="52560" cy="240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851596E-FBAB-459A-957E-0BB6DF13E50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766230" y="2838324"/>
                  <a:ext cx="882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4757BFB-1695-4C60-A2C1-07D2A0F95F80}"/>
                    </a:ext>
                  </a:extLst>
                </p14:cNvPr>
                <p14:cNvContentPartPr/>
                <p14:nvPr/>
              </p14:nvContentPartPr>
              <p14:xfrm>
                <a:off x="8940470" y="2940204"/>
                <a:ext cx="67680" cy="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4757BFB-1695-4C60-A2C1-07D2A0F95F8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22470" y="2904204"/>
                  <a:ext cx="103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4DE3D6A-9789-4454-88DE-BD35E3108807}"/>
                    </a:ext>
                  </a:extLst>
                </p14:cNvPr>
                <p14:cNvContentPartPr/>
                <p14:nvPr/>
              </p14:nvContentPartPr>
              <p14:xfrm>
                <a:off x="8909870" y="2940204"/>
                <a:ext cx="118440" cy="43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4DE3D6A-9789-4454-88DE-BD35E310880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891870" y="2922204"/>
                  <a:ext cx="154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9B6CC3D-092D-45CB-9DAD-51CAFCCF1E35}"/>
                    </a:ext>
                  </a:extLst>
                </p14:cNvPr>
                <p14:cNvContentPartPr/>
                <p14:nvPr/>
              </p14:nvContentPartPr>
              <p14:xfrm>
                <a:off x="9130190" y="2885124"/>
                <a:ext cx="143280" cy="189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9B6CC3D-092D-45CB-9DAD-51CAFCCF1E3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112190" y="2867158"/>
                  <a:ext cx="178920" cy="224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9D3286C-17E5-4FEF-92FF-64190A4D8C00}"/>
                    </a:ext>
                  </a:extLst>
                </p14:cNvPr>
                <p14:cNvContentPartPr/>
                <p14:nvPr/>
              </p14:nvContentPartPr>
              <p14:xfrm>
                <a:off x="9236390" y="2941284"/>
                <a:ext cx="213120" cy="107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9D3286C-17E5-4FEF-92FF-64190A4D8C0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218390" y="2923284"/>
                  <a:ext cx="248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587B386-45C2-4D96-A670-95B4CFB9CF59}"/>
                    </a:ext>
                  </a:extLst>
                </p14:cNvPr>
                <p14:cNvContentPartPr/>
                <p14:nvPr/>
              </p14:nvContentPartPr>
              <p14:xfrm>
                <a:off x="9358790" y="2953884"/>
                <a:ext cx="190440" cy="324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587B386-45C2-4D96-A670-95B4CFB9CF5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40790" y="2935884"/>
                  <a:ext cx="2260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E0B91AB-DA47-46FC-8483-2BDAD226638D}"/>
                    </a:ext>
                  </a:extLst>
                </p14:cNvPr>
                <p14:cNvContentPartPr/>
                <p14:nvPr/>
              </p14:nvContentPartPr>
              <p14:xfrm>
                <a:off x="9593870" y="2926884"/>
                <a:ext cx="61920" cy="171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E0B91AB-DA47-46FC-8483-2BDAD226638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575870" y="2908884"/>
                  <a:ext cx="97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513F145-33A6-4111-BB18-72C0664D5E3E}"/>
                    </a:ext>
                  </a:extLst>
                </p14:cNvPr>
                <p14:cNvContentPartPr/>
                <p14:nvPr/>
              </p14:nvContentPartPr>
              <p14:xfrm>
                <a:off x="9664790" y="2934804"/>
                <a:ext cx="123840" cy="111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513F145-33A6-4111-BB18-72C0664D5E3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646790" y="2916862"/>
                  <a:ext cx="159480" cy="147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90948EE-4F2F-431C-9918-4EC755D6961F}"/>
                    </a:ext>
                  </a:extLst>
                </p14:cNvPr>
                <p14:cNvContentPartPr/>
                <p14:nvPr/>
              </p14:nvContentPartPr>
              <p14:xfrm>
                <a:off x="9749030" y="3005364"/>
                <a:ext cx="10080" cy="75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90948EE-4F2F-431C-9918-4EC755D6961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31651" y="2987278"/>
                  <a:ext cx="44491" cy="1114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46D31E0-7499-4FD6-9411-AD05AB84B5DE}"/>
                    </a:ext>
                  </a:extLst>
                </p14:cNvPr>
                <p14:cNvContentPartPr/>
                <p14:nvPr/>
              </p14:nvContentPartPr>
              <p14:xfrm>
                <a:off x="9758750" y="3003204"/>
                <a:ext cx="10224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46D31E0-7499-4FD6-9411-AD05AB84B5D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40750" y="2985204"/>
                  <a:ext cx="137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98F5BD7-9DE1-40FD-8562-026D10BC3E93}"/>
                    </a:ext>
                  </a:extLst>
                </p14:cNvPr>
                <p14:cNvContentPartPr/>
                <p14:nvPr/>
              </p14:nvContentPartPr>
              <p14:xfrm>
                <a:off x="9743990" y="3022284"/>
                <a:ext cx="60480" cy="12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98F5BD7-9DE1-40FD-8562-026D10BC3E9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725990" y="3004284"/>
                  <a:ext cx="96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860AA6C-2B74-4089-A0B3-4A3D6BB14E10}"/>
                    </a:ext>
                  </a:extLst>
                </p14:cNvPr>
                <p14:cNvContentPartPr/>
                <p14:nvPr/>
              </p14:nvContentPartPr>
              <p14:xfrm>
                <a:off x="9823910" y="2881884"/>
                <a:ext cx="102240" cy="248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860AA6C-2B74-4089-A0B3-4A3D6BB14E1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805846" y="2863884"/>
                  <a:ext cx="138006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EECACCB-50A3-4AF5-B18B-068B12E7C440}"/>
                    </a:ext>
                  </a:extLst>
                </p14:cNvPr>
                <p14:cNvContentPartPr/>
                <p14:nvPr/>
              </p14:nvContentPartPr>
              <p14:xfrm>
                <a:off x="10003550" y="2973684"/>
                <a:ext cx="126360" cy="9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EECACCB-50A3-4AF5-B18B-068B12E7C44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85550" y="2955684"/>
                  <a:ext cx="162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39D27E1-5DA0-4E2B-866B-4255EC1F08AB}"/>
                    </a:ext>
                  </a:extLst>
                </p14:cNvPr>
                <p14:cNvContentPartPr/>
                <p14:nvPr/>
              </p14:nvContentPartPr>
              <p14:xfrm>
                <a:off x="10011830" y="3024444"/>
                <a:ext cx="12708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39D27E1-5DA0-4E2B-866B-4255EC1F08A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993779" y="3006444"/>
                  <a:ext cx="162821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245B147-5C8E-4417-869A-10A0392771B3}"/>
                    </a:ext>
                  </a:extLst>
                </p14:cNvPr>
                <p14:cNvContentPartPr/>
                <p14:nvPr/>
              </p14:nvContentPartPr>
              <p14:xfrm>
                <a:off x="10207670" y="2911404"/>
                <a:ext cx="104400" cy="145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245B147-5C8E-4417-869A-10A0392771B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189670" y="2893404"/>
                  <a:ext cx="140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7F73107-FFE5-4F76-8D03-C79450AF96F2}"/>
                    </a:ext>
                  </a:extLst>
                </p14:cNvPr>
                <p14:cNvContentPartPr/>
                <p14:nvPr/>
              </p14:nvContentPartPr>
              <p14:xfrm>
                <a:off x="10264550" y="2944524"/>
                <a:ext cx="182520" cy="120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7F73107-FFE5-4F76-8D03-C79450AF96F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246550" y="2926524"/>
                  <a:ext cx="218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B4BA01F-966E-4CEA-B2C8-0E06D0C7D7ED}"/>
                    </a:ext>
                  </a:extLst>
                </p14:cNvPr>
                <p14:cNvContentPartPr/>
                <p14:nvPr/>
              </p14:nvContentPartPr>
              <p14:xfrm>
                <a:off x="10381910" y="2974044"/>
                <a:ext cx="158760" cy="306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B4BA01F-966E-4CEA-B2C8-0E06D0C7D7E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363869" y="2956044"/>
                  <a:ext cx="194481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338254F-59AD-4282-9B74-72413453F934}"/>
                    </a:ext>
                  </a:extLst>
                </p14:cNvPr>
                <p14:cNvContentPartPr/>
                <p14:nvPr/>
              </p14:nvContentPartPr>
              <p14:xfrm>
                <a:off x="10573430" y="2916084"/>
                <a:ext cx="77760" cy="192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338254F-59AD-4282-9B74-72413453F93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555430" y="2898084"/>
                  <a:ext cx="113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ABB8183-5549-4C67-AF98-ADC159B3EA30}"/>
                    </a:ext>
                  </a:extLst>
                </p14:cNvPr>
                <p14:cNvContentPartPr/>
                <p14:nvPr/>
              </p14:nvContentPartPr>
              <p14:xfrm>
                <a:off x="10633190" y="2978004"/>
                <a:ext cx="136080" cy="99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ABB8183-5549-4C67-AF98-ADC159B3EA3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615142" y="2960004"/>
                  <a:ext cx="171815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8BD6AF5-A3C9-42EA-A361-EE2C58C02AC9}"/>
                    </a:ext>
                  </a:extLst>
                </p14:cNvPr>
                <p14:cNvContentPartPr/>
                <p14:nvPr/>
              </p14:nvContentPartPr>
              <p14:xfrm>
                <a:off x="10713470" y="3039204"/>
                <a:ext cx="112320" cy="107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8BD6AF5-A3C9-42EA-A361-EE2C58C02AC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695470" y="3021204"/>
                  <a:ext cx="147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BAC39A7-0ABC-490F-B88B-5AD9DD7FE475}"/>
                    </a:ext>
                  </a:extLst>
                </p14:cNvPr>
                <p14:cNvContentPartPr/>
                <p14:nvPr/>
              </p14:nvContentPartPr>
              <p14:xfrm>
                <a:off x="10867190" y="2911404"/>
                <a:ext cx="43920" cy="214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BAC39A7-0ABC-490F-B88B-5AD9DD7FE47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849336" y="2893404"/>
                  <a:ext cx="7927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8DE746A-A92B-414F-A128-5F4EE741E8D4}"/>
              </a:ext>
            </a:extLst>
          </p:cNvPr>
          <p:cNvGrpSpPr/>
          <p:nvPr/>
        </p:nvGrpSpPr>
        <p:grpSpPr>
          <a:xfrm>
            <a:off x="8923190" y="3634644"/>
            <a:ext cx="1184760" cy="59040"/>
            <a:chOff x="8923190" y="3634644"/>
            <a:chExt cx="1184760" cy="5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6EE4BAA-EF56-4E3C-8190-F6D6593E8513}"/>
                    </a:ext>
                  </a:extLst>
                </p14:cNvPr>
                <p14:cNvContentPartPr/>
                <p14:nvPr/>
              </p14:nvContentPartPr>
              <p14:xfrm>
                <a:off x="8923190" y="3634644"/>
                <a:ext cx="124560" cy="22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6EE4BAA-EF56-4E3C-8190-F6D6593E851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905138" y="3616644"/>
                  <a:ext cx="160303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7DFD32B-BB23-4D74-840A-3188B5D7607F}"/>
                    </a:ext>
                  </a:extLst>
                </p14:cNvPr>
                <p14:cNvContentPartPr/>
                <p14:nvPr/>
              </p14:nvContentPartPr>
              <p14:xfrm>
                <a:off x="8946590" y="3686844"/>
                <a:ext cx="104760" cy="6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7DFD32B-BB23-4D74-840A-3188B5D7607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928590" y="3669744"/>
                  <a:ext cx="140400" cy="40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F32C460-B672-47AA-892C-CEC23573EE80}"/>
                    </a:ext>
                  </a:extLst>
                </p14:cNvPr>
                <p14:cNvContentPartPr/>
                <p14:nvPr/>
              </p14:nvContentPartPr>
              <p14:xfrm>
                <a:off x="9176270" y="3650844"/>
                <a:ext cx="931680" cy="32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F32C460-B672-47AA-892C-CEC23573EE8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158263" y="3632844"/>
                  <a:ext cx="967334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DD00D91-6E2B-4391-9525-BCABBAFEBE46}"/>
              </a:ext>
            </a:extLst>
          </p:cNvPr>
          <p:cNvGrpSpPr/>
          <p:nvPr/>
        </p:nvGrpSpPr>
        <p:grpSpPr>
          <a:xfrm>
            <a:off x="9245030" y="3421524"/>
            <a:ext cx="758880" cy="159840"/>
            <a:chOff x="9245030" y="3421524"/>
            <a:chExt cx="75888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09770F9-A3EA-46C3-B218-8F31C4F625CD}"/>
                    </a:ext>
                  </a:extLst>
                </p14:cNvPr>
                <p14:cNvContentPartPr/>
                <p14:nvPr/>
              </p14:nvContentPartPr>
              <p14:xfrm>
                <a:off x="9245030" y="3447804"/>
                <a:ext cx="97920" cy="133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09770F9-A3EA-46C3-B218-8F31C4F625C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227030" y="3429804"/>
                  <a:ext cx="133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28FFA7C-7A88-4191-8442-AB82BB18A10E}"/>
                    </a:ext>
                  </a:extLst>
                </p14:cNvPr>
                <p14:cNvContentPartPr/>
                <p14:nvPr/>
              </p14:nvContentPartPr>
              <p14:xfrm>
                <a:off x="9280670" y="3432324"/>
                <a:ext cx="99720" cy="10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28FFA7C-7A88-4191-8442-AB82BB18A10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262670" y="3414324"/>
                  <a:ext cx="135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A608EEF-01FD-47BE-963D-56362B35319C}"/>
                    </a:ext>
                  </a:extLst>
                </p14:cNvPr>
                <p14:cNvContentPartPr/>
                <p14:nvPr/>
              </p14:nvContentPartPr>
              <p14:xfrm>
                <a:off x="9446630" y="3463284"/>
                <a:ext cx="3240" cy="113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A608EEF-01FD-47BE-963D-56362B35319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28630" y="3445284"/>
                  <a:ext cx="38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DC5A185-4871-4A4A-977E-8256046C13C5}"/>
                    </a:ext>
                  </a:extLst>
                </p14:cNvPr>
                <p14:cNvContentPartPr/>
                <p14:nvPr/>
              </p14:nvContentPartPr>
              <p14:xfrm>
                <a:off x="9390110" y="3516564"/>
                <a:ext cx="108360" cy="8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DC5A185-4871-4A4A-977E-8256046C13C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372110" y="3498564"/>
                  <a:ext cx="144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7FC656D-F21F-40EB-8830-4CE287EE6544}"/>
                    </a:ext>
                  </a:extLst>
                </p14:cNvPr>
                <p14:cNvContentPartPr/>
                <p14:nvPr/>
              </p14:nvContentPartPr>
              <p14:xfrm>
                <a:off x="9577670" y="3435204"/>
                <a:ext cx="89280" cy="123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7FC656D-F21F-40EB-8830-4CE287EE654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559670" y="3417204"/>
                  <a:ext cx="124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7800298-6E66-45E9-AB2F-6BFBC4FD5319}"/>
                    </a:ext>
                  </a:extLst>
                </p14:cNvPr>
                <p14:cNvContentPartPr/>
                <p14:nvPr/>
              </p14:nvContentPartPr>
              <p14:xfrm>
                <a:off x="9772430" y="3460044"/>
                <a:ext cx="2880" cy="101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7800298-6E66-45E9-AB2F-6BFBC4FD531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754430" y="3442044"/>
                  <a:ext cx="38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1583DE0-85F5-4F3A-B9DC-0BECD6F1068F}"/>
                    </a:ext>
                  </a:extLst>
                </p14:cNvPr>
                <p14:cNvContentPartPr/>
                <p14:nvPr/>
              </p14:nvContentPartPr>
              <p14:xfrm>
                <a:off x="9720590" y="3492084"/>
                <a:ext cx="123120" cy="3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1583DE0-85F5-4F3A-B9DC-0BECD6F1068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702590" y="3474084"/>
                  <a:ext cx="158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28C3C48-F061-4142-8C01-A8374A144BDD}"/>
                    </a:ext>
                  </a:extLst>
                </p14:cNvPr>
                <p14:cNvContentPartPr/>
                <p14:nvPr/>
              </p14:nvContentPartPr>
              <p14:xfrm>
                <a:off x="9870710" y="3421524"/>
                <a:ext cx="108720" cy="115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28C3C48-F061-4142-8C01-A8374A144BD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852710" y="3403524"/>
                  <a:ext cx="144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0CA12A7-D39D-485E-ADF1-71CF50C576E9}"/>
                    </a:ext>
                  </a:extLst>
                </p14:cNvPr>
                <p14:cNvContentPartPr/>
                <p14:nvPr/>
              </p14:nvContentPartPr>
              <p14:xfrm>
                <a:off x="9894110" y="3466884"/>
                <a:ext cx="109800" cy="13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0CA12A7-D39D-485E-ADF1-71CF50C576E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76110" y="3448884"/>
                  <a:ext cx="14544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F25E0891-A0F7-45B3-901F-1200916EB780}"/>
                  </a:ext>
                </a:extLst>
              </p14:cNvPr>
              <p14:cNvContentPartPr/>
              <p14:nvPr/>
            </p14:nvContentPartPr>
            <p14:xfrm>
              <a:off x="9600350" y="3786204"/>
              <a:ext cx="165600" cy="1238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F25E0891-A0F7-45B3-901F-1200916EB780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9582350" y="3768204"/>
                <a:ext cx="20124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C74552AD-1B02-4B58-9E39-3B0529EAD46A}"/>
              </a:ext>
            </a:extLst>
          </p:cNvPr>
          <p:cNvGrpSpPr/>
          <p:nvPr/>
        </p:nvGrpSpPr>
        <p:grpSpPr>
          <a:xfrm>
            <a:off x="10298390" y="3601164"/>
            <a:ext cx="545760" cy="197640"/>
            <a:chOff x="10298390" y="3601164"/>
            <a:chExt cx="54576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98D15E9-B7E5-4986-ABD0-BD9C4767B6BF}"/>
                    </a:ext>
                  </a:extLst>
                </p14:cNvPr>
                <p14:cNvContentPartPr/>
                <p14:nvPr/>
              </p14:nvContentPartPr>
              <p14:xfrm>
                <a:off x="10298390" y="3640404"/>
                <a:ext cx="155160" cy="28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98D15E9-B7E5-4986-ABD0-BD9C4767B6B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280390" y="3622404"/>
                  <a:ext cx="190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D126302-EDFA-4BC1-BC2A-385DF4094C39}"/>
                    </a:ext>
                  </a:extLst>
                </p14:cNvPr>
                <p14:cNvContentPartPr/>
                <p14:nvPr/>
              </p14:nvContentPartPr>
              <p14:xfrm>
                <a:off x="10321430" y="3693324"/>
                <a:ext cx="181080" cy="1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D126302-EDFA-4BC1-BC2A-385DF4094C3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303430" y="3675324"/>
                  <a:ext cx="216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9F422BD-F116-433A-8CF2-0A0C8833526C}"/>
                    </a:ext>
                  </a:extLst>
                </p14:cNvPr>
                <p14:cNvContentPartPr/>
                <p14:nvPr/>
              </p14:nvContentPartPr>
              <p14:xfrm>
                <a:off x="10656230" y="3601164"/>
                <a:ext cx="187920" cy="197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9F422BD-F116-433A-8CF2-0A0C8833526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638264" y="3583164"/>
                  <a:ext cx="223492" cy="23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938C615B-3310-4228-8583-1D45BD6D8BF7}"/>
                  </a:ext>
                </a:extLst>
              </p14:cNvPr>
              <p14:cNvContentPartPr/>
              <p14:nvPr/>
            </p14:nvContentPartPr>
            <p14:xfrm>
              <a:off x="2785550" y="1800084"/>
              <a:ext cx="234720" cy="1641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938C615B-3310-4228-8583-1D45BD6D8BF7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2731550" y="1692084"/>
                <a:ext cx="3423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627D4EEA-F775-47FD-BC0B-8A4F28D40EB9}"/>
                  </a:ext>
                </a:extLst>
              </p14:cNvPr>
              <p14:cNvContentPartPr/>
              <p14:nvPr/>
            </p14:nvContentPartPr>
            <p14:xfrm>
              <a:off x="2833430" y="1824924"/>
              <a:ext cx="261000" cy="1825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627D4EEA-F775-47FD-BC0B-8A4F28D40EB9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2779355" y="1716924"/>
                <a:ext cx="368789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0092D0C1-8A29-4F5A-9B40-F0A9FB5CA1AF}"/>
                  </a:ext>
                </a:extLst>
              </p14:cNvPr>
              <p14:cNvContentPartPr/>
              <p14:nvPr/>
            </p14:nvContentPartPr>
            <p14:xfrm>
              <a:off x="2808950" y="1862004"/>
              <a:ext cx="403560" cy="2257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0092D0C1-8A29-4F5A-9B40-F0A9FB5CA1AF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754902" y="1754004"/>
                <a:ext cx="511296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5ED91B2C-2EFE-4702-A2D2-77D23114773C}"/>
                  </a:ext>
                </a:extLst>
              </p14:cNvPr>
              <p14:cNvContentPartPr/>
              <p14:nvPr/>
            </p14:nvContentPartPr>
            <p14:xfrm>
              <a:off x="2799230" y="2183124"/>
              <a:ext cx="405360" cy="3232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5ED91B2C-2EFE-4702-A2D2-77D23114773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745230" y="2075124"/>
                <a:ext cx="51300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A7E967B4-4C7C-45E2-9564-649B8DBA25FE}"/>
                  </a:ext>
                </a:extLst>
              </p14:cNvPr>
              <p14:cNvContentPartPr/>
              <p14:nvPr/>
            </p14:nvContentPartPr>
            <p14:xfrm>
              <a:off x="2783030" y="1853004"/>
              <a:ext cx="361440" cy="6454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A7E967B4-4C7C-45E2-9564-649B8DBA25FE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729030" y="1745004"/>
                <a:ext cx="469080" cy="8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7E58E8CE-6350-4979-8E13-B9D14AE173CF}"/>
                  </a:ext>
                </a:extLst>
              </p14:cNvPr>
              <p14:cNvContentPartPr/>
              <p14:nvPr/>
            </p14:nvContentPartPr>
            <p14:xfrm>
              <a:off x="3121430" y="1893684"/>
              <a:ext cx="137880" cy="6145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7E58E8CE-6350-4979-8E13-B9D14AE173C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3067430" y="1785684"/>
                <a:ext cx="245520" cy="8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78C8A6A4-9CC5-4389-815C-FF3EA46675CF}"/>
                  </a:ext>
                </a:extLst>
              </p14:cNvPr>
              <p14:cNvContentPartPr/>
              <p14:nvPr/>
            </p14:nvContentPartPr>
            <p14:xfrm>
              <a:off x="2994350" y="2094204"/>
              <a:ext cx="103680" cy="2818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78C8A6A4-9CC5-4389-815C-FF3EA46675CF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940350" y="1986066"/>
                <a:ext cx="211320" cy="497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E3652DC-596E-49F4-B387-3BE055822B5D}"/>
                  </a:ext>
                </a:extLst>
              </p14:cNvPr>
              <p14:cNvContentPartPr/>
              <p14:nvPr/>
            </p14:nvContentPartPr>
            <p14:xfrm>
              <a:off x="2889950" y="1945164"/>
              <a:ext cx="33480" cy="4298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E3652DC-596E-49F4-B387-3BE055822B5D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835950" y="1837254"/>
                <a:ext cx="141120" cy="64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DD30AAB-5EF5-4A9A-8192-16FC3E5D0BB5}"/>
                  </a:ext>
                </a:extLst>
              </p14:cNvPr>
              <p14:cNvContentPartPr/>
              <p14:nvPr/>
            </p14:nvContentPartPr>
            <p14:xfrm>
              <a:off x="2923070" y="1945164"/>
              <a:ext cx="36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DD30AAB-5EF5-4A9A-8192-16FC3E5D0BB5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2869070" y="183716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2B44CFE3-658F-4352-9A0B-818EDE339470}"/>
                  </a:ext>
                </a:extLst>
              </p14:cNvPr>
              <p14:cNvContentPartPr/>
              <p14:nvPr/>
            </p14:nvContentPartPr>
            <p14:xfrm>
              <a:off x="2811470" y="1945164"/>
              <a:ext cx="424440" cy="6098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2B44CFE3-658F-4352-9A0B-818EDE339470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2757470" y="1837164"/>
                <a:ext cx="532080" cy="8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208C4BD-94DC-4CB6-9C64-68A10BB3359A}"/>
                  </a:ext>
                </a:extLst>
              </p14:cNvPr>
              <p14:cNvContentPartPr/>
              <p14:nvPr/>
            </p14:nvContentPartPr>
            <p14:xfrm>
              <a:off x="2823710" y="1802244"/>
              <a:ext cx="406080" cy="2505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208C4BD-94DC-4CB6-9C64-68A10BB3359A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2769710" y="1694089"/>
                <a:ext cx="513720" cy="466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08009B48-6582-4964-8510-DFEF171D1C9E}"/>
                  </a:ext>
                </a:extLst>
              </p14:cNvPr>
              <p14:cNvContentPartPr/>
              <p14:nvPr/>
            </p14:nvContentPartPr>
            <p14:xfrm>
              <a:off x="2876630" y="1835364"/>
              <a:ext cx="289080" cy="212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08009B48-6582-4964-8510-DFEF171D1C9E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2822630" y="1727364"/>
                <a:ext cx="3967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6434F916-E63D-4BEC-A8E5-79495FA7DD08}"/>
                  </a:ext>
                </a:extLst>
              </p14:cNvPr>
              <p14:cNvContentPartPr/>
              <p14:nvPr/>
            </p14:nvContentPartPr>
            <p14:xfrm>
              <a:off x="3037550" y="1833204"/>
              <a:ext cx="135360" cy="270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6434F916-E63D-4BEC-A8E5-79495FA7DD08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2983693" y="1725204"/>
                <a:ext cx="242714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4AA9733D-A072-4AA9-9615-CA074410D283}"/>
                  </a:ext>
                </a:extLst>
              </p14:cNvPr>
              <p14:cNvContentPartPr/>
              <p14:nvPr/>
            </p14:nvContentPartPr>
            <p14:xfrm>
              <a:off x="2818310" y="3586044"/>
              <a:ext cx="23040" cy="1836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4AA9733D-A072-4AA9-9615-CA074410D283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2764310" y="3478044"/>
                <a:ext cx="1306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1CB6542-FA5F-4056-BDB1-B509C7F7461C}"/>
                  </a:ext>
                </a:extLst>
              </p14:cNvPr>
              <p14:cNvContentPartPr/>
              <p14:nvPr/>
            </p14:nvContentPartPr>
            <p14:xfrm>
              <a:off x="2824790" y="3621684"/>
              <a:ext cx="368640" cy="10389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1CB6542-FA5F-4056-BDB1-B509C7F7461C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770790" y="3513684"/>
                <a:ext cx="476280" cy="12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68CF60BC-692D-4472-AD7D-22C8DD960D15}"/>
                  </a:ext>
                </a:extLst>
              </p14:cNvPr>
              <p14:cNvContentPartPr/>
              <p14:nvPr/>
            </p14:nvContentPartPr>
            <p14:xfrm>
              <a:off x="2850710" y="4155924"/>
              <a:ext cx="371880" cy="3506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68CF60BC-692D-4472-AD7D-22C8DD960D15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2796710" y="4048035"/>
                <a:ext cx="479520" cy="56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3EDE7A6C-336F-4486-9616-5FC83E02F532}"/>
                  </a:ext>
                </a:extLst>
              </p14:cNvPr>
              <p14:cNvContentPartPr/>
              <p14:nvPr/>
            </p14:nvContentPartPr>
            <p14:xfrm>
              <a:off x="2864390" y="3790524"/>
              <a:ext cx="294120" cy="3787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3EDE7A6C-336F-4486-9616-5FC83E02F532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2810324" y="3682524"/>
                <a:ext cx="401892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4FBF5299-D1F0-45C0-8672-DC2E06239FFC}"/>
                  </a:ext>
                </a:extLst>
              </p14:cNvPr>
              <p14:cNvContentPartPr/>
              <p14:nvPr/>
            </p14:nvContentPartPr>
            <p14:xfrm>
              <a:off x="2897510" y="3801684"/>
              <a:ext cx="274320" cy="421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4FBF5299-D1F0-45C0-8672-DC2E06239FFC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2843510" y="3692753"/>
                <a:ext cx="381960" cy="259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3B4C772-536C-402F-8E29-E4BCE16DDC1A}"/>
                  </a:ext>
                </a:extLst>
              </p14:cNvPr>
              <p14:cNvContentPartPr/>
              <p14:nvPr/>
            </p14:nvContentPartPr>
            <p14:xfrm>
              <a:off x="2960150" y="3810324"/>
              <a:ext cx="219240" cy="162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3B4C772-536C-402F-8E29-E4BCE16DDC1A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2906150" y="3699869"/>
                <a:ext cx="326880" cy="236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99610AD1-1EFC-4F19-8A91-B10910769AB9}"/>
                  </a:ext>
                </a:extLst>
              </p14:cNvPr>
              <p14:cNvContentPartPr/>
              <p14:nvPr/>
            </p14:nvContentPartPr>
            <p14:xfrm>
              <a:off x="2952590" y="3803844"/>
              <a:ext cx="182160" cy="644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99610AD1-1EFC-4F19-8A91-B10910769AB9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2898590" y="3695844"/>
                <a:ext cx="2898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BD07565C-970F-4CAC-8150-F7FBE7B2D70B}"/>
                  </a:ext>
                </a:extLst>
              </p14:cNvPr>
              <p14:cNvContentPartPr/>
              <p14:nvPr/>
            </p14:nvContentPartPr>
            <p14:xfrm>
              <a:off x="2990750" y="3739764"/>
              <a:ext cx="128160" cy="1285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BD07565C-970F-4CAC-8150-F7FBE7B2D70B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2936750" y="3631764"/>
                <a:ext cx="2358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6D5D737D-02F6-4011-A02C-60CD87606596}"/>
                  </a:ext>
                </a:extLst>
              </p14:cNvPr>
              <p14:cNvContentPartPr/>
              <p14:nvPr/>
            </p14:nvContentPartPr>
            <p14:xfrm>
              <a:off x="2810030" y="3641124"/>
              <a:ext cx="361080" cy="1018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6D5D737D-02F6-4011-A02C-60CD87606596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2756030" y="3533124"/>
                <a:ext cx="4687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AF49ED7E-B034-4301-BB2E-44B75DE2C2B4}"/>
                  </a:ext>
                </a:extLst>
              </p14:cNvPr>
              <p14:cNvContentPartPr/>
              <p14:nvPr/>
            </p14:nvContentPartPr>
            <p14:xfrm>
              <a:off x="2819030" y="3527364"/>
              <a:ext cx="201600" cy="889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AF49ED7E-B034-4301-BB2E-44B75DE2C2B4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2765030" y="3419364"/>
                <a:ext cx="30924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28C96F21-8251-4773-8725-854304414198}"/>
                  </a:ext>
                </a:extLst>
              </p14:cNvPr>
              <p14:cNvContentPartPr/>
              <p14:nvPr/>
            </p14:nvContentPartPr>
            <p14:xfrm>
              <a:off x="2865470" y="3505404"/>
              <a:ext cx="367200" cy="15732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28C96F21-8251-4773-8725-854304414198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2811470" y="3397651"/>
                <a:ext cx="474840" cy="372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C10912BC-9175-49A1-B478-5036DD4134D3}"/>
                  </a:ext>
                </a:extLst>
              </p14:cNvPr>
              <p14:cNvContentPartPr/>
              <p14:nvPr/>
            </p14:nvContentPartPr>
            <p14:xfrm>
              <a:off x="2830910" y="3563724"/>
              <a:ext cx="276840" cy="5004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C10912BC-9175-49A1-B478-5036DD4134D3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2776910" y="3455724"/>
                <a:ext cx="38448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1DEC9C6C-4D6C-4C86-BE5B-E2C5765174B4}"/>
                  </a:ext>
                </a:extLst>
              </p14:cNvPr>
              <p14:cNvContentPartPr/>
              <p14:nvPr/>
            </p14:nvContentPartPr>
            <p14:xfrm>
              <a:off x="2800310" y="3754164"/>
              <a:ext cx="38520" cy="3477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1DEC9C6C-4D6C-4C86-BE5B-E2C5765174B4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2745801" y="3646052"/>
                <a:ext cx="147175" cy="563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A3EBCBB9-96DB-45E9-91FB-C1A96E054CCD}"/>
                  </a:ext>
                </a:extLst>
              </p14:cNvPr>
              <p14:cNvContentPartPr/>
              <p14:nvPr/>
            </p14:nvContentPartPr>
            <p14:xfrm>
              <a:off x="2800310" y="4070604"/>
              <a:ext cx="9000" cy="2304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A3EBCBB9-96DB-45E9-91FB-C1A96E054CCD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2746310" y="3962772"/>
                <a:ext cx="116640" cy="445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7AD023A8-EBF4-4471-8A0A-3121FC586321}"/>
                  </a:ext>
                </a:extLst>
              </p14:cNvPr>
              <p14:cNvContentPartPr/>
              <p14:nvPr/>
            </p14:nvContentPartPr>
            <p14:xfrm>
              <a:off x="2802830" y="4225404"/>
              <a:ext cx="27360" cy="2127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7AD023A8-EBF4-4471-8A0A-3121FC586321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2749531" y="4117404"/>
                <a:ext cx="133602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3B6032BF-465C-4F56-B2C7-3EFBEE757567}"/>
                  </a:ext>
                </a:extLst>
              </p14:cNvPr>
              <p14:cNvContentPartPr/>
              <p14:nvPr/>
            </p14:nvContentPartPr>
            <p14:xfrm>
              <a:off x="3071030" y="3892404"/>
              <a:ext cx="33840" cy="5097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3B6032BF-465C-4F56-B2C7-3EFBEE757567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3017030" y="3784404"/>
                <a:ext cx="14148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CE4EC20C-1011-4B06-85AF-F663259A5DE8}"/>
                  </a:ext>
                </a:extLst>
              </p14:cNvPr>
              <p14:cNvContentPartPr/>
              <p14:nvPr/>
            </p14:nvContentPartPr>
            <p14:xfrm>
              <a:off x="3099110" y="3793044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CE4EC20C-1011-4B06-85AF-F663259A5DE8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3045110" y="368504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9C46BA95-1084-48DA-B88D-EFF8262CCE6A}"/>
                  </a:ext>
                </a:extLst>
              </p14:cNvPr>
              <p14:cNvContentPartPr/>
              <p14:nvPr/>
            </p14:nvContentPartPr>
            <p14:xfrm>
              <a:off x="3111350" y="3899244"/>
              <a:ext cx="39600" cy="3736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9C46BA95-1084-48DA-B88D-EFF8262CCE6A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3057350" y="3791244"/>
                <a:ext cx="14724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5897DE53-0440-42C9-BD78-38C726606223}"/>
                  </a:ext>
                </a:extLst>
              </p14:cNvPr>
              <p14:cNvContentPartPr/>
              <p14:nvPr/>
            </p14:nvContentPartPr>
            <p14:xfrm>
              <a:off x="3155630" y="3566244"/>
              <a:ext cx="73080" cy="74268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5897DE53-0440-42C9-BD78-38C726606223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3101630" y="3458244"/>
                <a:ext cx="180720" cy="9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D15B74DE-CD15-413B-9BE7-44C7210046D0}"/>
                  </a:ext>
                </a:extLst>
              </p14:cNvPr>
              <p14:cNvContentPartPr/>
              <p14:nvPr/>
            </p14:nvContentPartPr>
            <p14:xfrm>
              <a:off x="3181190" y="3806364"/>
              <a:ext cx="20520" cy="7898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D15B74DE-CD15-413B-9BE7-44C7210046D0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3127190" y="3698364"/>
                <a:ext cx="128160" cy="10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0673BBE0-37F3-418C-AEDA-4121181F589F}"/>
                  </a:ext>
                </a:extLst>
              </p14:cNvPr>
              <p14:cNvContentPartPr/>
              <p14:nvPr/>
            </p14:nvContentPartPr>
            <p14:xfrm>
              <a:off x="3117470" y="4176804"/>
              <a:ext cx="99720" cy="4579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0673BBE0-37F3-418C-AEDA-4121181F589F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3063664" y="4068719"/>
                <a:ext cx="206973" cy="67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4F7A707A-031E-4146-9716-40262F6DDB09}"/>
                  </a:ext>
                </a:extLst>
              </p14:cNvPr>
              <p14:cNvContentPartPr/>
              <p14:nvPr/>
            </p14:nvContentPartPr>
            <p14:xfrm>
              <a:off x="3117470" y="4360404"/>
              <a:ext cx="41040" cy="17388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4F7A707A-031E-4146-9716-40262F6DDB09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3063470" y="4252404"/>
                <a:ext cx="1486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A2693FEC-D27C-4EB9-BBF3-921BA82F1971}"/>
                  </a:ext>
                </a:extLst>
              </p14:cNvPr>
              <p14:cNvContentPartPr/>
              <p14:nvPr/>
            </p14:nvContentPartPr>
            <p14:xfrm>
              <a:off x="2826230" y="4469484"/>
              <a:ext cx="387360" cy="1972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A2693FEC-D27C-4EB9-BBF3-921BA82F1971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2772230" y="4361484"/>
                <a:ext cx="49500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A4436570-E2D8-4DC5-AD4B-C0893A91BEFE}"/>
                  </a:ext>
                </a:extLst>
              </p:cNvPr>
              <p:cNvSpPr txBox="1"/>
              <p:nvPr/>
            </p:nvSpPr>
            <p:spPr>
              <a:xfrm>
                <a:off x="4996190" y="4406844"/>
                <a:ext cx="6096000" cy="696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Cyrl-R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RS" sz="18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sr-Cyrl-R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A4436570-E2D8-4DC5-AD4B-C0893A91B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190" y="4406844"/>
                <a:ext cx="6096000" cy="696601"/>
              </a:xfrm>
              <a:prstGeom prst="rect">
                <a:avLst/>
              </a:prstGeom>
              <a:blipFill>
                <a:blip r:embed="rId29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32ED8436-6491-4655-932A-98BA882C6C9A}"/>
              </a:ext>
            </a:extLst>
          </p:cNvPr>
          <p:cNvGrpSpPr/>
          <p:nvPr/>
        </p:nvGrpSpPr>
        <p:grpSpPr>
          <a:xfrm>
            <a:off x="9353371" y="4750726"/>
            <a:ext cx="112320" cy="80280"/>
            <a:chOff x="9353371" y="4750726"/>
            <a:chExt cx="112320" cy="8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98A5C63-AB92-42B3-80EB-4FD5946BF5C0}"/>
                    </a:ext>
                  </a:extLst>
                </p14:cNvPr>
                <p14:cNvContentPartPr/>
                <p14:nvPr/>
              </p14:nvContentPartPr>
              <p14:xfrm>
                <a:off x="9386491" y="4750726"/>
                <a:ext cx="79200" cy="13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98A5C63-AB92-42B3-80EB-4FD5946BF5C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368491" y="4733086"/>
                  <a:ext cx="114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480E028-CFAC-4879-97C7-FDE5E01EC067}"/>
                    </a:ext>
                  </a:extLst>
                </p14:cNvPr>
                <p14:cNvContentPartPr/>
                <p14:nvPr/>
              </p14:nvContentPartPr>
              <p14:xfrm>
                <a:off x="9353371" y="4750726"/>
                <a:ext cx="91800" cy="80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480E028-CFAC-4879-97C7-FDE5E01EC06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335371" y="4733086"/>
                  <a:ext cx="12744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8926440-9F87-4563-B354-B81B4D6A5530}"/>
                  </a:ext>
                </a:extLst>
              </p14:cNvPr>
              <p14:cNvContentPartPr/>
              <p14:nvPr/>
            </p14:nvContentPartPr>
            <p14:xfrm>
              <a:off x="9768811" y="4648126"/>
              <a:ext cx="94680" cy="263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8926440-9F87-4563-B354-B81B4D6A5530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9750811" y="4630486"/>
                <a:ext cx="1303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AF8D206-50A8-40A9-8CD5-587D71DF7049}"/>
                  </a:ext>
                </a:extLst>
              </p14:cNvPr>
              <p14:cNvContentPartPr/>
              <p14:nvPr/>
            </p14:nvContentPartPr>
            <p14:xfrm>
              <a:off x="9927931" y="4797526"/>
              <a:ext cx="117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AF8D206-50A8-40A9-8CD5-587D71DF7049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9910291" y="4779526"/>
                <a:ext cx="153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6ED5333A-E61E-4527-AA65-9C3FCB587DCC}"/>
              </a:ext>
            </a:extLst>
          </p:cNvPr>
          <p:cNvGrpSpPr/>
          <p:nvPr/>
        </p:nvGrpSpPr>
        <p:grpSpPr>
          <a:xfrm>
            <a:off x="10262731" y="4444006"/>
            <a:ext cx="1005480" cy="342720"/>
            <a:chOff x="10262731" y="4444006"/>
            <a:chExt cx="100548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902CCDD-CAC6-48CA-B2F9-14F7FA5DD281}"/>
                    </a:ext>
                  </a:extLst>
                </p14:cNvPr>
                <p14:cNvContentPartPr/>
                <p14:nvPr/>
              </p14:nvContentPartPr>
              <p14:xfrm>
                <a:off x="10262731" y="4714006"/>
                <a:ext cx="1005480" cy="72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902CCDD-CAC6-48CA-B2F9-14F7FA5DD28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244731" y="4696006"/>
                  <a:ext cx="1041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3C0A192-0BD1-466C-9211-4BC359DC9F3F}"/>
                    </a:ext>
                  </a:extLst>
                </p14:cNvPr>
                <p14:cNvContentPartPr/>
                <p14:nvPr/>
              </p14:nvContentPartPr>
              <p14:xfrm>
                <a:off x="10307011" y="4500526"/>
                <a:ext cx="91440" cy="195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3C0A192-0BD1-466C-9211-4BC359DC9F3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289011" y="4482526"/>
                  <a:ext cx="127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D411C73-B444-4493-9310-2D94E81D3DFE}"/>
                    </a:ext>
                  </a:extLst>
                </p14:cNvPr>
                <p14:cNvContentPartPr/>
                <p14:nvPr/>
              </p14:nvContentPartPr>
              <p14:xfrm>
                <a:off x="10501411" y="4590886"/>
                <a:ext cx="16200" cy="1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D411C73-B444-4493-9310-2D94E81D3DF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483771" y="4572886"/>
                  <a:ext cx="51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B08975-CBF4-4B41-B74F-9BFA298C5A42}"/>
                    </a:ext>
                  </a:extLst>
                </p14:cNvPr>
                <p14:cNvContentPartPr/>
                <p14:nvPr/>
              </p14:nvContentPartPr>
              <p14:xfrm>
                <a:off x="10698331" y="4463086"/>
                <a:ext cx="123840" cy="185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B08975-CBF4-4B41-B74F-9BFA298C5A4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680331" y="4445446"/>
                  <a:ext cx="159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BED954A-5670-44A7-AFD5-0E196473DE0D}"/>
                    </a:ext>
                  </a:extLst>
                </p14:cNvPr>
                <p14:cNvContentPartPr/>
                <p14:nvPr/>
              </p14:nvContentPartPr>
              <p14:xfrm>
                <a:off x="10793731" y="4627966"/>
                <a:ext cx="25560" cy="85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BED954A-5670-44A7-AFD5-0E196473DE0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775731" y="4609966"/>
                  <a:ext cx="61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5A7B47A-A31A-431F-B928-A38E66977B34}"/>
                    </a:ext>
                  </a:extLst>
                </p14:cNvPr>
                <p14:cNvContentPartPr/>
                <p14:nvPr/>
              </p14:nvContentPartPr>
              <p14:xfrm>
                <a:off x="10922251" y="4479646"/>
                <a:ext cx="106920" cy="128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5A7B47A-A31A-431F-B928-A38E66977B3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904611" y="4462006"/>
                  <a:ext cx="142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FE7E169-C71D-4B0E-858F-04A2E89168D9}"/>
                    </a:ext>
                  </a:extLst>
                </p14:cNvPr>
                <p14:cNvContentPartPr/>
                <p14:nvPr/>
              </p14:nvContentPartPr>
              <p14:xfrm>
                <a:off x="10979491" y="4444006"/>
                <a:ext cx="106560" cy="7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FE7E169-C71D-4B0E-858F-04A2E89168D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961491" y="4426006"/>
                  <a:ext cx="1422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09F2E85-03C7-4E11-BCFD-9EE3335B06DA}"/>
              </a:ext>
            </a:extLst>
          </p:cNvPr>
          <p:cNvGrpSpPr/>
          <p:nvPr/>
        </p:nvGrpSpPr>
        <p:grpSpPr>
          <a:xfrm>
            <a:off x="10436611" y="4888246"/>
            <a:ext cx="502200" cy="172440"/>
            <a:chOff x="10436611" y="4888246"/>
            <a:chExt cx="502200" cy="1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0132108-E19F-4AFF-A5B1-EA65D6C992F7}"/>
                    </a:ext>
                  </a:extLst>
                </p14:cNvPr>
                <p14:cNvContentPartPr/>
                <p14:nvPr/>
              </p14:nvContentPartPr>
              <p14:xfrm>
                <a:off x="10436611" y="4945486"/>
                <a:ext cx="77400" cy="115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0132108-E19F-4AFF-A5B1-EA65D6C992F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418611" y="4927846"/>
                  <a:ext cx="113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2243CF6-7FF8-4582-98C5-1527CF201766}"/>
                    </a:ext>
                  </a:extLst>
                </p14:cNvPr>
                <p14:cNvContentPartPr/>
                <p14:nvPr/>
              </p14:nvContentPartPr>
              <p14:xfrm>
                <a:off x="10530571" y="4955206"/>
                <a:ext cx="78840" cy="82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2243CF6-7FF8-4582-98C5-1527CF20176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512931" y="4937206"/>
                  <a:ext cx="114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1F8DB55-0984-4588-8E17-969367D76985}"/>
                    </a:ext>
                  </a:extLst>
                </p14:cNvPr>
                <p14:cNvContentPartPr/>
                <p14:nvPr/>
              </p14:nvContentPartPr>
              <p14:xfrm>
                <a:off x="10666291" y="4991206"/>
                <a:ext cx="4320" cy="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1F8DB55-0984-4588-8E17-969367D7698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648291" y="4973206"/>
                  <a:ext cx="39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F10DCB5-D76F-4BC2-85D7-6C22763FEF4C}"/>
                    </a:ext>
                  </a:extLst>
                </p14:cNvPr>
                <p14:cNvContentPartPr/>
                <p14:nvPr/>
              </p14:nvContentPartPr>
              <p14:xfrm>
                <a:off x="10750531" y="4913086"/>
                <a:ext cx="70200" cy="900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F10DCB5-D76F-4BC2-85D7-6C22763FEF4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732531" y="4895446"/>
                  <a:ext cx="105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A7B32E0-8EA9-47CA-8A53-C482D44F0FE6}"/>
                    </a:ext>
                  </a:extLst>
                </p14:cNvPr>
                <p14:cNvContentPartPr/>
                <p14:nvPr/>
              </p14:nvContentPartPr>
              <p14:xfrm>
                <a:off x="10872931" y="4888246"/>
                <a:ext cx="65880" cy="140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A7B32E0-8EA9-47CA-8A53-C482D44F0FE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854931" y="4870246"/>
                  <a:ext cx="101520" cy="176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555728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DD12-4FC3-4C54-BEA3-AF7FDD14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Тест значајности за Спирманов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коефицијент корелације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/>
              <p:nvPr/>
            </p:nvSpPr>
            <p:spPr>
              <a:xfrm>
                <a:off x="907591" y="2142479"/>
                <a:ext cx="88947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На основу података увек можемо израчунати </a:t>
                </a:r>
                <a:r>
                  <a:rPr lang="sr-Cyrl-RS" sz="2400" dirty="0">
                    <a:solidFill>
                      <a:schemeClr val="tx1"/>
                    </a:solidFill>
                  </a:rPr>
                  <a:t>Спирманов коефицијент корелације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sr-Cyrl-RS" sz="2400" dirty="0"/>
                  <a:t>, али се поставља питање да ли се он статистички значајно разликује од </a:t>
                </a:r>
                <a14:m>
                  <m:oMath xmlns:m="http://schemas.openxmlformats.org/officeDocument/2006/math">
                    <m:r>
                      <a:rPr lang="sr-Cyrl-RS" sz="2400" b="0" i="1" smtClean="0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91" y="2142479"/>
                <a:ext cx="8894777" cy="1200329"/>
              </a:xfrm>
              <a:prstGeom prst="rect">
                <a:avLst/>
              </a:prstGeom>
              <a:blipFill>
                <a:blip r:embed="rId2"/>
                <a:stretch>
                  <a:fillRect l="-96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1487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4DD12-4FC3-4C54-BEA3-AF7FDD1485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4DD12-4FC3-4C54-BEA3-AF7FDD1485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7465340-092A-49E0-889F-BEE583A504EC}"/>
              </a:ext>
            </a:extLst>
          </p:cNvPr>
          <p:cNvSpPr txBox="1"/>
          <p:nvPr/>
        </p:nvSpPr>
        <p:spPr>
          <a:xfrm>
            <a:off x="838200" y="1321395"/>
            <a:ext cx="11238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r-Cyrl-RS" sz="2000" dirty="0">
                <a:solidFill>
                  <a:srgbClr val="FF0000"/>
                </a:solidFill>
              </a:rPr>
              <a:t>Претпоставке теста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2000" dirty="0"/>
              <a:t>непараметарски тест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2000" b="0" dirty="0"/>
              <a:t>график растурања</a:t>
            </a:r>
            <a:r>
              <a:rPr lang="en-US" sz="2000" b="0" dirty="0"/>
              <a:t> </a:t>
            </a:r>
            <a:r>
              <a:rPr lang="sr-Cyrl-RS" sz="2000" b="0" dirty="0"/>
              <a:t>указује на повезаност</a:t>
            </a:r>
          </a:p>
        </p:txBody>
      </p:sp>
    </p:spTree>
    <p:extLst>
      <p:ext uri="{BB962C8B-B14F-4D97-AF65-F5344CB8AC3E}">
        <p14:creationId xmlns:p14="http://schemas.microsoft.com/office/powerpoint/2010/main" val="40750085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4DD12-4FC3-4C54-BEA3-AF7FDD1485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4DD12-4FC3-4C54-BEA3-AF7FDD1485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/>
              <p:nvPr/>
            </p:nvSpPr>
            <p:spPr>
              <a:xfrm>
                <a:off x="838201" y="1321395"/>
                <a:ext cx="7345680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Хипотезе теста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нулта хипотеза је увек проста</a:t>
                </a:r>
                <a:r>
                  <a:rPr lang="en-US" sz="2000" b="0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r-Cyrl-RS" sz="2000" b="0" dirty="0"/>
                  <a:t>Три могуће алтернативне хипотезе </a:t>
                </a:r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двострана критична област</a:t>
                </a:r>
                <a:r>
                  <a:rPr lang="en-US" sz="2000" b="0" dirty="0"/>
                  <a:t>)</a:t>
                </a:r>
                <a:endParaRPr lang="sr-Cyrl-RS" sz="2000" b="0" dirty="0"/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једнострана критична област</a:t>
                </a:r>
                <a:r>
                  <a:rPr lang="en-US" sz="2000" b="0" dirty="0"/>
                  <a:t>)</a:t>
                </a:r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једнострана критична област</a:t>
                </a:r>
                <a:r>
                  <a:rPr lang="en-US" sz="2000" b="0" dirty="0"/>
                  <a:t>)</a:t>
                </a:r>
                <a:endParaRPr lang="sr-Cyrl-RS" sz="2000" b="0" dirty="0"/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:endParaRPr lang="sr-Cyrl-RS" sz="800" dirty="0"/>
              </a:p>
              <a:p>
                <a:pPr lvl="1"/>
                <a:endParaRPr lang="en-US" sz="20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321395"/>
                <a:ext cx="7345680" cy="2369880"/>
              </a:xfrm>
              <a:prstGeom prst="rect">
                <a:avLst/>
              </a:prstGeom>
              <a:blipFill>
                <a:blip r:embed="rId3"/>
                <a:stretch>
                  <a:fillRect l="-747" t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7239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4DD12-4FC3-4C54-BEA3-AF7FDD1485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4DD12-4FC3-4C54-BEA3-AF7FDD1485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/>
              <p:nvPr/>
            </p:nvSpPr>
            <p:spPr>
              <a:xfrm>
                <a:off x="838201" y="1321395"/>
                <a:ext cx="7345680" cy="3278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Хипотезе теста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нулта хипотеза је увек проста</a:t>
                </a:r>
                <a:r>
                  <a:rPr lang="en-US" sz="2000" b="0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r-Cyrl-RS" sz="2000" b="0" dirty="0"/>
                  <a:t>Три могуће алтернативне хипотезе </a:t>
                </a:r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двострана критична област</a:t>
                </a:r>
                <a:r>
                  <a:rPr lang="en-US" sz="2000" b="0" dirty="0"/>
                  <a:t>)</a:t>
                </a:r>
                <a:endParaRPr lang="sr-Cyrl-RS" sz="2000" b="0" dirty="0"/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једнострана критична област</a:t>
                </a:r>
                <a:r>
                  <a:rPr lang="en-US" sz="2000" b="0" dirty="0"/>
                  <a:t>)</a:t>
                </a:r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једнострана критична област</a:t>
                </a:r>
                <a:r>
                  <a:rPr lang="en-US" sz="2000" b="0" dirty="0"/>
                  <a:t>)</a:t>
                </a:r>
                <a:endParaRPr lang="sr-Cyrl-RS" sz="2000" b="0" dirty="0"/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:endParaRPr lang="sr-Cyrl-RS" sz="8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Теста статистика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rad>
                  </m:oMath>
                </a14:m>
                <a:r>
                  <a:rPr lang="en-US" sz="2000" b="0" dirty="0"/>
                  <a:t> </a:t>
                </a:r>
                <a:endParaRPr lang="sr-Cyrl-RS" sz="20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sr-Cyrl-RS" sz="2000" dirty="0"/>
                  <a:t>има студентову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Cyrl-RS" sz="2000" dirty="0"/>
                  <a:t> расподелу са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r>
                  <a:rPr lang="sr-Cyrl-RS" sz="2000" dirty="0"/>
                  <a:t>степена слободе</a:t>
                </a:r>
                <a:endParaRPr lang="sr-Cyrl-RS" sz="2000" b="0" dirty="0"/>
              </a:p>
              <a:p>
                <a:pPr lvl="1"/>
                <a:endParaRPr lang="sr-Cyrl-RS" sz="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321395"/>
                <a:ext cx="7345680" cy="3278398"/>
              </a:xfrm>
              <a:prstGeom prst="rect">
                <a:avLst/>
              </a:prstGeom>
              <a:blipFill>
                <a:blip r:embed="rId3"/>
                <a:stretch>
                  <a:fillRect l="-747" t="-1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2804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4DD12-4FC3-4C54-BEA3-AF7FDD1485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4DD12-4FC3-4C54-BEA3-AF7FDD1485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/>
              <p:nvPr/>
            </p:nvSpPr>
            <p:spPr>
              <a:xfrm>
                <a:off x="838201" y="1321395"/>
                <a:ext cx="7345680" cy="485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Хипотезе теста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2000" dirty="0"/>
                  <a:t> (</a:t>
                </a:r>
                <a:r>
                  <a:rPr lang="sr-Cyrl-RS" sz="2000" dirty="0"/>
                  <a:t>нулта хипотеза је увек проста</a:t>
                </a:r>
                <a:r>
                  <a:rPr lang="en-US" sz="2000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r-Cyrl-RS" sz="2000" dirty="0"/>
                  <a:t>Три могуће алтернативне хипотезе </a:t>
                </a:r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≠0)</m:t>
                    </m:r>
                  </m:oMath>
                </a14:m>
                <a:r>
                  <a:rPr lang="en-US" sz="2000" dirty="0"/>
                  <a:t> (</a:t>
                </a:r>
                <a:r>
                  <a:rPr lang="sr-Cyrl-RS" sz="2000" dirty="0"/>
                  <a:t>двострана критична област</a:t>
                </a:r>
                <a:r>
                  <a:rPr lang="en-US" sz="2000" dirty="0"/>
                  <a:t>)</a:t>
                </a:r>
                <a:endParaRPr lang="sr-Cyrl-RS" sz="2000" dirty="0"/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&gt;0)</m:t>
                    </m:r>
                  </m:oMath>
                </a14:m>
                <a:r>
                  <a:rPr lang="en-US" sz="2000" dirty="0"/>
                  <a:t> (</a:t>
                </a:r>
                <a:r>
                  <a:rPr lang="sr-Cyrl-RS" sz="2000" dirty="0"/>
                  <a:t>једнострана критична област</a:t>
                </a:r>
                <a:r>
                  <a:rPr lang="en-US" sz="2000" dirty="0"/>
                  <a:t>)</a:t>
                </a:r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&lt;0)</m:t>
                    </m:r>
                  </m:oMath>
                </a14:m>
                <a:r>
                  <a:rPr lang="en-US" sz="2000" dirty="0"/>
                  <a:t> (</a:t>
                </a:r>
                <a:r>
                  <a:rPr lang="sr-Cyrl-RS" sz="2000" dirty="0"/>
                  <a:t>једнострана критична област</a:t>
                </a:r>
                <a:r>
                  <a:rPr lang="en-US" sz="2000" dirty="0"/>
                  <a:t>)</a:t>
                </a:r>
                <a:endParaRPr lang="sr-Cyrl-RS" sz="2000" dirty="0"/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:endParaRPr lang="sr-Cyrl-RS" sz="8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Теста статистика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rad>
                  </m:oMath>
                </a14:m>
                <a:r>
                  <a:rPr lang="en-US" sz="2000" b="0" dirty="0"/>
                  <a:t> </a:t>
                </a:r>
                <a:endParaRPr lang="sr-Cyrl-RS" sz="20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sr-Cyrl-RS" sz="2000" dirty="0"/>
                  <a:t>има студентову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Cyrl-RS" sz="2000" dirty="0"/>
                  <a:t> расподелу са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r>
                  <a:rPr lang="sr-Cyrl-RS" sz="2000" dirty="0"/>
                  <a:t>степена слободе</a:t>
                </a:r>
                <a:endParaRPr lang="sr-Cyrl-RS" sz="20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sr-Cyrl-RS" sz="8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Критична област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=(−∞,−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−2, 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+∞)</m:t>
                    </m:r>
                  </m:oMath>
                </a14:m>
                <a:r>
                  <a:rPr lang="en-US" sz="2000" b="0" dirty="0"/>
                  <a:t> </a:t>
                </a:r>
                <a:r>
                  <a:rPr lang="sr-Cyrl-RS" sz="2000" b="0" dirty="0"/>
                  <a:t>када 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−2, 2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+∞)</m:t>
                    </m:r>
                  </m:oMath>
                </a14:m>
                <a:r>
                  <a:rPr lang="en-US" sz="2000" b="0" dirty="0"/>
                  <a:t> </a:t>
                </a:r>
                <a:r>
                  <a:rPr lang="sr-Cyrl-RS" sz="2000" b="0" dirty="0"/>
                  <a:t>када 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&gt;0)</m:t>
                    </m:r>
                  </m:oMath>
                </a14:m>
                <a:endParaRPr lang="sr-Cyrl-RS" sz="20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=(−∞,−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−2, </m:t>
                        </m:r>
                        <m:r>
                          <a:rPr lang="sr-Cyrl-R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/>
                  <a:t> </a:t>
                </a:r>
                <a:r>
                  <a:rPr lang="sr-Cyrl-RS" sz="2000" b="0" dirty="0"/>
                  <a:t>када 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&lt;0)</m:t>
                    </m:r>
                  </m:oMath>
                </a14:m>
                <a:endParaRPr lang="en-US" sz="20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321395"/>
                <a:ext cx="7345680" cy="4857484"/>
              </a:xfrm>
              <a:prstGeom prst="rect">
                <a:avLst/>
              </a:prstGeom>
              <a:blipFill>
                <a:blip r:embed="rId3"/>
                <a:stretch>
                  <a:fillRect l="-747" t="-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1210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4DD12-4FC3-4C54-BEA3-AF7FDD1485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8423"/>
                <a:ext cx="10515600" cy="1325563"/>
              </a:xfrm>
            </p:spPr>
            <p:txBody>
              <a:bodyPr/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4DD12-4FC3-4C54-BEA3-AF7FDD1485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8423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/>
              <p:nvPr/>
            </p:nvSpPr>
            <p:spPr>
              <a:xfrm>
                <a:off x="838200" y="1156242"/>
                <a:ext cx="11204448" cy="5596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Хипотезе теста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нулта хипотеза је увек проста</a:t>
                </a:r>
                <a:r>
                  <a:rPr lang="en-US" sz="2000" b="0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r-Cyrl-RS" sz="2000" b="0" dirty="0"/>
                  <a:t>Три могуће алтернативне хипотезе </a:t>
                </a:r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двострана критична област</a:t>
                </a:r>
                <a:r>
                  <a:rPr lang="en-US" sz="2000" b="0" dirty="0"/>
                  <a:t>)</a:t>
                </a:r>
                <a:endParaRPr lang="sr-Cyrl-RS" sz="2000" b="0" dirty="0"/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једнострана критична област</a:t>
                </a:r>
                <a:r>
                  <a:rPr lang="en-US" sz="2000" b="0" dirty="0"/>
                  <a:t>)</a:t>
                </a:r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2000" b="0" dirty="0"/>
                  <a:t> (</a:t>
                </a:r>
                <a:r>
                  <a:rPr lang="sr-Cyrl-RS" sz="2000" b="0" dirty="0"/>
                  <a:t>једнострана критична област</a:t>
                </a:r>
                <a:r>
                  <a:rPr lang="en-US" sz="2000" b="0" dirty="0"/>
                  <a:t>)</a:t>
                </a:r>
                <a:endParaRPr lang="sr-Cyrl-RS" sz="2000" b="0" dirty="0"/>
              </a:p>
              <a:p>
                <a:pPr marL="1200150" lvl="2" indent="-285750">
                  <a:buSzPct val="50000"/>
                  <a:buFont typeface="Courier New" panose="02070309020205020404" pitchFamily="49" charset="0"/>
                  <a:buChar char="o"/>
                </a:pPr>
                <a:endParaRPr lang="sr-Cyrl-RS" sz="8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Теста статистика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rad>
                  </m:oMath>
                </a14:m>
                <a:r>
                  <a:rPr lang="en-US" sz="2000" b="0" dirty="0"/>
                  <a:t> </a:t>
                </a:r>
                <a:endParaRPr lang="sr-Cyrl-RS" sz="20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sr-Cyrl-RS" sz="2000" dirty="0"/>
                  <a:t>има студентову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sr-Cyrl-RS" sz="2000" dirty="0"/>
                  <a:t> расподелу са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r>
                  <a:rPr lang="sr-Cyrl-RS" sz="2000" dirty="0"/>
                  <a:t>степена слободе</a:t>
                </a:r>
                <a:endParaRPr lang="sr-Cyrl-RS" sz="20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sr-Cyrl-RS" sz="8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Критична област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=(−∞,−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−2, 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+∞)</m:t>
                    </m:r>
                  </m:oMath>
                </a14:m>
                <a:r>
                  <a:rPr lang="en-US" sz="2000" dirty="0"/>
                  <a:t> </a:t>
                </a:r>
                <a:r>
                  <a:rPr lang="sr-Cyrl-RS" sz="2000" dirty="0"/>
                  <a:t>када 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−2, 2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+∞)</m:t>
                    </m:r>
                  </m:oMath>
                </a14:m>
                <a:r>
                  <a:rPr lang="en-US" sz="2000" dirty="0"/>
                  <a:t> </a:t>
                </a:r>
                <a:r>
                  <a:rPr lang="sr-Cyrl-RS" sz="2000" dirty="0"/>
                  <a:t>када 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&gt;0)</m:t>
                    </m:r>
                  </m:oMath>
                </a14:m>
                <a:endParaRPr lang="sr-Cyrl-RS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=(−∞,−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−2, </m:t>
                        </m:r>
                        <m:r>
                          <a:rPr lang="sr-Cyrl-RS" sz="2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sr-Cyrl-RS" sz="2000" dirty="0"/>
                  <a:t>када 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&lt;0)</m:t>
                    </m:r>
                  </m:oMath>
                </a14:m>
                <a:endParaRPr lang="en-US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sr-Cyrl-RS" sz="800" b="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Правило теста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r-Cyrl-RS" sz="2000" dirty="0"/>
                  <a:t>Ако је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sr-Cyrl-RS" sz="2000" b="0" dirty="0"/>
                  <a:t>, онда одбацујемо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Cyrl-RS" sz="2000" b="0" dirty="0"/>
                  <a:t> а прихватамо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Cyrl-RS" sz="2000" b="0" dirty="0"/>
                  <a:t>, тј. да постоји стат. значајна корелација.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r-Cyrl-RS" sz="2000" dirty="0"/>
                  <a:t>Ако је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sr-Cyrl-RS" sz="2000" b="0" dirty="0"/>
                  <a:t>, онда прихватамо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Cyrl-RS" sz="2000" b="0" dirty="0"/>
                  <a:t>, тј. не постоји стат. значајна корелација.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65340-092A-49E0-889F-BEE583A50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56242"/>
                <a:ext cx="11204448" cy="5596147"/>
              </a:xfrm>
              <a:prstGeom prst="rect">
                <a:avLst/>
              </a:prstGeom>
              <a:blipFill>
                <a:blip r:embed="rId3"/>
                <a:stretch>
                  <a:fillRect l="-490" t="-654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0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Мере повезаности две случајне променљиве</a:t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CCFD7-AA6D-49A6-8AB5-D9D7A1DE07F9}"/>
              </a:ext>
            </a:extLst>
          </p:cNvPr>
          <p:cNvSpPr txBox="1"/>
          <p:nvPr/>
        </p:nvSpPr>
        <p:spPr>
          <a:xfrm>
            <a:off x="430054" y="2241651"/>
            <a:ext cx="185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FF0000"/>
                </a:solidFill>
              </a:rPr>
              <a:t>Дефиниција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D9195B-2090-459C-BC2E-76E311CC4B8A}"/>
                  </a:ext>
                </a:extLst>
              </p:cNvPr>
              <p:cNvSpPr txBox="1"/>
              <p:nvPr/>
            </p:nvSpPr>
            <p:spPr>
              <a:xfrm>
                <a:off x="2289046" y="1752141"/>
                <a:ext cx="8116826" cy="196637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Cyrl-RS" sz="2400" b="0" dirty="0"/>
                  <a:t>Нека је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sr-Cyrl-RS" sz="2400" dirty="0"/>
                  <a:t>пар случајних променљивих са очекивањима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𝐸𝑋</m:t>
                    </m:r>
                  </m:oMath>
                </a14:m>
                <a:r>
                  <a:rPr lang="sr-Cyrl-RS" sz="2400" dirty="0"/>
                  <a:t> и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r-Cyrl-RS" sz="2400" dirty="0"/>
                  <a:t>, и стандардним одступањима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R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sr-Cyrl-RS" sz="2400" dirty="0"/>
                  <a:t> и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R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sr-Cyrl-RS" sz="2400" dirty="0"/>
                  <a:t> тада се њихов </a:t>
                </a:r>
                <a:r>
                  <a:rPr lang="sr-Cyrl-RS" sz="2400" b="1" dirty="0">
                    <a:solidFill>
                      <a:srgbClr val="FF0000"/>
                    </a:solidFill>
                  </a:rPr>
                  <a:t>коефицијент корелације</a:t>
                </a:r>
                <a:r>
                  <a:rPr lang="sr-Cyrl-RS" sz="2400" dirty="0"/>
                  <a:t> дефинише једнакошћу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R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Cov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sr-Cyrl-R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sr-Cyrl-RS" sz="2400" dirty="0"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sr-Cyrl-R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  <m:r>
                        <a:rPr lang="sr-Cyrl-R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r-Cyrl-R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D9195B-2090-459C-BC2E-76E311CC4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046" y="1752141"/>
                <a:ext cx="8116826" cy="1966372"/>
              </a:xfrm>
              <a:prstGeom prst="rect">
                <a:avLst/>
              </a:prstGeom>
              <a:blipFill>
                <a:blip r:embed="rId2"/>
                <a:stretch>
                  <a:fillRect l="-972" t="-1829" r="-1645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B50FF9-F1C7-4770-A837-5E749F27C63D}"/>
                  </a:ext>
                </a:extLst>
              </p:cNvPr>
              <p:cNvSpPr txBox="1"/>
              <p:nvPr/>
            </p:nvSpPr>
            <p:spPr>
              <a:xfrm>
                <a:off x="1803654" y="3889512"/>
                <a:ext cx="8309610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u="sng" dirty="0">
                    <a:solidFill>
                      <a:srgbClr val="FFC000"/>
                    </a:solidFill>
                  </a:rPr>
                  <a:t>Предност</a:t>
                </a:r>
                <a:r>
                  <a:rPr lang="sr-Cyrl-RS" sz="2400" dirty="0">
                    <a:solidFill>
                      <a:srgbClr val="FFC000"/>
                    </a:solidFill>
                  </a:rPr>
                  <a:t> </a:t>
                </a:r>
                <a:r>
                  <a:rPr lang="sr-Cyrl-RS" sz="2400" dirty="0"/>
                  <a:t>- Коефицијен корелације омогућава да на основу његове вредности оценимо јачину везе између две случајне променљиве, јер не зависи скупа вредности случајних променљивих. </a:t>
                </a:r>
              </a:p>
              <a:p>
                <a:pPr>
                  <a:buClr>
                    <a:srgbClr val="FF0000"/>
                  </a:buClr>
                </a:pPr>
                <a:r>
                  <a:rPr lang="sr-Cyrl-RS" sz="2400" dirty="0"/>
                  <a:t>      Увек је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sr-Cyrl-R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sr-Cyrl-R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sr-Cyrl-R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sr-Cyrl-RS" sz="2400" dirty="0"/>
                  <a:t>, тј.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R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Cyrl-R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Cyrl-R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</m:e>
                    </m:d>
                    <m:r>
                      <a:rPr lang="sr-Cyrl-R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sr-Cyrl-RS" sz="24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B50FF9-F1C7-4770-A837-5E749F27C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654" y="3889512"/>
                <a:ext cx="8309610" cy="1938992"/>
              </a:xfrm>
              <a:prstGeom prst="rect">
                <a:avLst/>
              </a:prstGeom>
              <a:blipFill>
                <a:blip r:embed="rId3"/>
                <a:stretch>
                  <a:fillRect l="-1027" t="-2516" r="-1027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2728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itle 1">
                <a:extLst>
                  <a:ext uri="{FF2B5EF4-FFF2-40B4-BE49-F238E27FC236}">
                    <a16:creationId xmlns:a16="http://schemas.microsoft.com/office/drawing/2014/main" id="{363DF112-36E1-482F-ADD4-E4833F598E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8423"/>
                <a:ext cx="10515600" cy="1325563"/>
              </a:xfrm>
            </p:spPr>
            <p:txBody>
              <a:bodyPr/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sr-Latn-R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у </a:t>
                </a:r>
                <a:r>
                  <a:rPr lang="sr-Latn-RS" dirty="0">
                    <a:solidFill>
                      <a:schemeClr val="accent2">
                        <a:lumMod val="50000"/>
                      </a:schemeClr>
                    </a:solidFill>
                  </a:rPr>
                  <a:t>SPSS</a:t>
                </a:r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-у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7" name="Title 1">
                <a:extLst>
                  <a:ext uri="{FF2B5EF4-FFF2-40B4-BE49-F238E27FC236}">
                    <a16:creationId xmlns:a16="http://schemas.microsoft.com/office/drawing/2014/main" id="{363DF112-36E1-482F-ADD4-E4833F598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8423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B5426EE-F95E-4E7C-B00B-CCE4B9BCEC67}"/>
                  </a:ext>
                </a:extLst>
              </p14:cNvPr>
              <p14:cNvContentPartPr/>
              <p14:nvPr/>
            </p14:nvContentPartPr>
            <p14:xfrm>
              <a:off x="7958750" y="5323404"/>
              <a:ext cx="1512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B5426EE-F95E-4E7C-B00B-CCE4B9BCEC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0750" y="5305764"/>
                <a:ext cx="5076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5D6A838C-37BE-46DF-82F4-33EDFDE38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853" y="1624114"/>
            <a:ext cx="62007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071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itle 1">
                <a:extLst>
                  <a:ext uri="{FF2B5EF4-FFF2-40B4-BE49-F238E27FC236}">
                    <a16:creationId xmlns:a16="http://schemas.microsoft.com/office/drawing/2014/main" id="{363DF112-36E1-482F-ADD4-E4833F598E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8423"/>
                <a:ext cx="10515600" cy="1325563"/>
              </a:xfrm>
            </p:spPr>
            <p:txBody>
              <a:bodyPr/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sr-Latn-R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у </a:t>
                </a:r>
                <a:r>
                  <a:rPr lang="sr-Latn-RS" dirty="0">
                    <a:solidFill>
                      <a:schemeClr val="accent2">
                        <a:lumMod val="50000"/>
                      </a:schemeClr>
                    </a:solidFill>
                  </a:rPr>
                  <a:t>SPSS</a:t>
                </a:r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-у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7" name="Title 1">
                <a:extLst>
                  <a:ext uri="{FF2B5EF4-FFF2-40B4-BE49-F238E27FC236}">
                    <a16:creationId xmlns:a16="http://schemas.microsoft.com/office/drawing/2014/main" id="{363DF112-36E1-482F-ADD4-E4833F598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8423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D724FE2-21F5-4055-8B32-D958BDDEC3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1" t="58832" r="56277" b="23355"/>
          <a:stretch/>
        </p:blipFill>
        <p:spPr>
          <a:xfrm>
            <a:off x="838200" y="2682233"/>
            <a:ext cx="7432417" cy="2159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E4573-BADF-4937-B890-7D794DDB2D53}"/>
              </a:ext>
            </a:extLst>
          </p:cNvPr>
          <p:cNvSpPr txBox="1"/>
          <p:nvPr/>
        </p:nvSpPr>
        <p:spPr>
          <a:xfrm>
            <a:off x="838200" y="1393986"/>
            <a:ext cx="665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sr-Cyrl-RS" dirty="0"/>
              <a:t>Провера претпоставке о нормалности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E5B3A04-D643-445A-89BD-B4AF2DF0AB80}"/>
                  </a:ext>
                </a:extLst>
              </p14:cNvPr>
              <p14:cNvContentPartPr/>
              <p14:nvPr/>
            </p14:nvContentPartPr>
            <p14:xfrm>
              <a:off x="4515774" y="3618804"/>
              <a:ext cx="467640" cy="895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E5B3A04-D643-445A-89BD-B4AF2DF0AB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7760" y="3600804"/>
                <a:ext cx="503307" cy="9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B5426EE-F95E-4E7C-B00B-CCE4B9BCEC67}"/>
                  </a:ext>
                </a:extLst>
              </p14:cNvPr>
              <p14:cNvContentPartPr/>
              <p14:nvPr/>
            </p14:nvContentPartPr>
            <p14:xfrm>
              <a:off x="7958750" y="5323404"/>
              <a:ext cx="1512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B5426EE-F95E-4E7C-B00B-CCE4B9BCEC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40750" y="5305404"/>
                <a:ext cx="5076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24141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itle 1">
                <a:extLst>
                  <a:ext uri="{FF2B5EF4-FFF2-40B4-BE49-F238E27FC236}">
                    <a16:creationId xmlns:a16="http://schemas.microsoft.com/office/drawing/2014/main" id="{363DF112-36E1-482F-ADD4-E4833F598E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8423"/>
                <a:ext cx="10515600" cy="1325563"/>
              </a:xfrm>
            </p:spPr>
            <p:txBody>
              <a:bodyPr/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sr-Latn-R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у </a:t>
                </a:r>
                <a:r>
                  <a:rPr lang="sr-Latn-RS" dirty="0">
                    <a:solidFill>
                      <a:schemeClr val="accent2">
                        <a:lumMod val="50000"/>
                      </a:schemeClr>
                    </a:solidFill>
                  </a:rPr>
                  <a:t>SPSS</a:t>
                </a:r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-у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7" name="Title 1">
                <a:extLst>
                  <a:ext uri="{FF2B5EF4-FFF2-40B4-BE49-F238E27FC236}">
                    <a16:creationId xmlns:a16="http://schemas.microsoft.com/office/drawing/2014/main" id="{363DF112-36E1-482F-ADD4-E4833F598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8423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D724FE2-21F5-4055-8B32-D958BDDEC3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1" t="58832" r="56277" b="23355"/>
          <a:stretch/>
        </p:blipFill>
        <p:spPr>
          <a:xfrm>
            <a:off x="838200" y="2682233"/>
            <a:ext cx="7432417" cy="2159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E4573-BADF-4937-B890-7D794DDB2D53}"/>
              </a:ext>
            </a:extLst>
          </p:cNvPr>
          <p:cNvSpPr txBox="1"/>
          <p:nvPr/>
        </p:nvSpPr>
        <p:spPr>
          <a:xfrm>
            <a:off x="838200" y="1393986"/>
            <a:ext cx="665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sr-Cyrl-RS" dirty="0"/>
              <a:t>Провера претпоставке о нормалности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E5B3A04-D643-445A-89BD-B4AF2DF0AB80}"/>
                  </a:ext>
                </a:extLst>
              </p14:cNvPr>
              <p14:cNvContentPartPr/>
              <p14:nvPr/>
            </p14:nvContentPartPr>
            <p14:xfrm>
              <a:off x="4515774" y="3618804"/>
              <a:ext cx="467640" cy="895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E5B3A04-D643-445A-89BD-B4AF2DF0AB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7760" y="3600804"/>
                <a:ext cx="503307" cy="9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7050E2C-0406-4824-A750-8FC1BCA5A7E4}"/>
                  </a:ext>
                </a:extLst>
              </p14:cNvPr>
              <p14:cNvContentPartPr/>
              <p14:nvPr/>
            </p14:nvContentPartPr>
            <p14:xfrm>
              <a:off x="4874630" y="4576044"/>
              <a:ext cx="440280" cy="352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7050E2C-0406-4824-A750-8FC1BCA5A7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6630" y="4558044"/>
                <a:ext cx="47592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2BCEA6B-6F1B-4FCC-9DC2-79963F306B28}"/>
                  </a:ext>
                </a:extLst>
              </p14:cNvPr>
              <p14:cNvContentPartPr/>
              <p14:nvPr/>
            </p14:nvContentPartPr>
            <p14:xfrm>
              <a:off x="5200070" y="4778364"/>
              <a:ext cx="163440" cy="270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2BCEA6B-6F1B-4FCC-9DC2-79963F306B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82070" y="4760364"/>
                <a:ext cx="199080" cy="30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578FAED-9765-4214-BDE5-53D4B0F82699}"/>
              </a:ext>
            </a:extLst>
          </p:cNvPr>
          <p:cNvGrpSpPr/>
          <p:nvPr/>
        </p:nvGrpSpPr>
        <p:grpSpPr>
          <a:xfrm>
            <a:off x="5625230" y="4908324"/>
            <a:ext cx="408600" cy="462240"/>
            <a:chOff x="5625230" y="4908324"/>
            <a:chExt cx="40860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092C2A2-610C-4FA3-B03E-C93FD15C5EC7}"/>
                    </a:ext>
                  </a:extLst>
                </p14:cNvPr>
                <p14:cNvContentPartPr/>
                <p14:nvPr/>
              </p14:nvContentPartPr>
              <p14:xfrm>
                <a:off x="5625230" y="4908324"/>
                <a:ext cx="208440" cy="462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092C2A2-610C-4FA3-B03E-C93FD15C5EC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07199" y="4890324"/>
                  <a:ext cx="244142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861F48E-A932-4F97-B462-2B3B90D5A1D3}"/>
                    </a:ext>
                  </a:extLst>
                </p14:cNvPr>
                <p14:cNvContentPartPr/>
                <p14:nvPr/>
              </p14:nvContentPartPr>
              <p14:xfrm>
                <a:off x="5978030" y="5062044"/>
                <a:ext cx="55800" cy="169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861F48E-A932-4F97-B462-2B3B90D5A1D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60030" y="5044044"/>
                  <a:ext cx="9144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D30B198-57D5-4D42-941C-BF32669D50C6}"/>
                  </a:ext>
                </a:extLst>
              </p14:cNvPr>
              <p14:cNvContentPartPr/>
              <p14:nvPr/>
            </p14:nvContentPartPr>
            <p14:xfrm>
              <a:off x="6277190" y="4945044"/>
              <a:ext cx="153360" cy="119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D30B198-57D5-4D42-941C-BF32669D50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59190" y="4926990"/>
                <a:ext cx="189000" cy="155627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C1CF8D7-50B6-451F-9171-6DAC0F3B7A6D}"/>
              </a:ext>
            </a:extLst>
          </p:cNvPr>
          <p:cNvGrpSpPr/>
          <p:nvPr/>
        </p:nvGrpSpPr>
        <p:grpSpPr>
          <a:xfrm>
            <a:off x="6667430" y="4853604"/>
            <a:ext cx="354240" cy="170280"/>
            <a:chOff x="6667430" y="4853604"/>
            <a:chExt cx="354240" cy="1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F00A3F9-F554-4A02-B599-A38833D429A9}"/>
                    </a:ext>
                  </a:extLst>
                </p14:cNvPr>
                <p14:cNvContentPartPr/>
                <p14:nvPr/>
              </p14:nvContentPartPr>
              <p14:xfrm>
                <a:off x="6691910" y="4865484"/>
                <a:ext cx="30960" cy="158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F00A3F9-F554-4A02-B599-A38833D429A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74117" y="4847484"/>
                  <a:ext cx="6619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7246297-EBC1-4CDA-B8E6-9E402558490F}"/>
                    </a:ext>
                  </a:extLst>
                </p14:cNvPr>
                <p14:cNvContentPartPr/>
                <p14:nvPr/>
              </p14:nvContentPartPr>
              <p14:xfrm>
                <a:off x="6777950" y="4853604"/>
                <a:ext cx="28800" cy="160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7246297-EBC1-4CDA-B8E6-9E402558490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59950" y="4835644"/>
                  <a:ext cx="64440" cy="1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EF7690A-4DB3-4299-A435-71532C5940DD}"/>
                    </a:ext>
                  </a:extLst>
                </p14:cNvPr>
                <p14:cNvContentPartPr/>
                <p14:nvPr/>
              </p14:nvContentPartPr>
              <p14:xfrm>
                <a:off x="6667430" y="4911204"/>
                <a:ext cx="354240" cy="107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EF7690A-4DB3-4299-A435-71532C5940D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49430" y="4893144"/>
                  <a:ext cx="389880" cy="14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7961D2-9C0D-4E4C-87AB-2D7038544F7F}"/>
                  </a:ext>
                </a:extLst>
              </p14:cNvPr>
              <p14:cNvContentPartPr/>
              <p14:nvPr/>
            </p14:nvContentPartPr>
            <p14:xfrm>
              <a:off x="7330910" y="4801404"/>
              <a:ext cx="225360" cy="260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7961D2-9C0D-4E4C-87AB-2D7038544F7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12910" y="4783404"/>
                <a:ext cx="2610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EE0D1FD-7BC6-4AB1-AC73-4B15953CF106}"/>
                  </a:ext>
                </a:extLst>
              </p14:cNvPr>
              <p14:cNvContentPartPr/>
              <p14:nvPr/>
            </p14:nvContentPartPr>
            <p14:xfrm>
              <a:off x="7881350" y="4647684"/>
              <a:ext cx="34920" cy="463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EE0D1FD-7BC6-4AB1-AC73-4B15953CF10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63350" y="4629684"/>
                <a:ext cx="7056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B5426EE-F95E-4E7C-B00B-CCE4B9BCEC67}"/>
                  </a:ext>
                </a:extLst>
              </p14:cNvPr>
              <p14:cNvContentPartPr/>
              <p14:nvPr/>
            </p14:nvContentPartPr>
            <p14:xfrm>
              <a:off x="7958750" y="5323404"/>
              <a:ext cx="1512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B5426EE-F95E-4E7C-B00B-CCE4B9BCEC6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40750" y="5305404"/>
                <a:ext cx="5076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26483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itle 1">
                <a:extLst>
                  <a:ext uri="{FF2B5EF4-FFF2-40B4-BE49-F238E27FC236}">
                    <a16:creationId xmlns:a16="http://schemas.microsoft.com/office/drawing/2014/main" id="{363DF112-36E1-482F-ADD4-E4833F598E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8423"/>
                <a:ext cx="10515600" cy="1325563"/>
              </a:xfrm>
            </p:spPr>
            <p:txBody>
              <a:bodyPr/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sr-Latn-R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у </a:t>
                </a:r>
                <a:r>
                  <a:rPr lang="sr-Latn-RS" dirty="0">
                    <a:solidFill>
                      <a:schemeClr val="accent2">
                        <a:lumMod val="50000"/>
                      </a:schemeClr>
                    </a:solidFill>
                  </a:rPr>
                  <a:t>SPSS</a:t>
                </a:r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-у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7" name="Title 1">
                <a:extLst>
                  <a:ext uri="{FF2B5EF4-FFF2-40B4-BE49-F238E27FC236}">
                    <a16:creationId xmlns:a16="http://schemas.microsoft.com/office/drawing/2014/main" id="{363DF112-36E1-482F-ADD4-E4833F598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8423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7C53CFF-FF40-4452-8B51-D5FBC07D57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381" b="30381"/>
          <a:stretch/>
        </p:blipFill>
        <p:spPr>
          <a:xfrm>
            <a:off x="838200" y="982492"/>
            <a:ext cx="9756842" cy="55198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63A9595-D3E6-41B5-9FDC-9F3A00D6AB24}"/>
                  </a:ext>
                </a:extLst>
              </p14:cNvPr>
              <p14:cNvContentPartPr/>
              <p14:nvPr/>
            </p14:nvContentPartPr>
            <p14:xfrm>
              <a:off x="3200251" y="1205586"/>
              <a:ext cx="146160" cy="193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63A9595-D3E6-41B5-9FDC-9F3A00D6AB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2611" y="1187946"/>
                <a:ext cx="1818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75CCA0-58D9-4919-B60B-816DD24BDA45}"/>
                  </a:ext>
                </a:extLst>
              </p14:cNvPr>
              <p14:cNvContentPartPr/>
              <p14:nvPr/>
            </p14:nvContentPartPr>
            <p14:xfrm>
              <a:off x="3562411" y="2748186"/>
              <a:ext cx="198000" cy="180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75CCA0-58D9-4919-B60B-816DD24BDA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44771" y="2730186"/>
                <a:ext cx="2336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E4EF065-A656-4E0C-A7E0-E737E97495F8}"/>
                  </a:ext>
                </a:extLst>
              </p14:cNvPr>
              <p14:cNvContentPartPr/>
              <p14:nvPr/>
            </p14:nvContentPartPr>
            <p14:xfrm>
              <a:off x="5235331" y="2773026"/>
              <a:ext cx="219240" cy="197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E4EF065-A656-4E0C-A7E0-E737E97495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17331" y="2755386"/>
                <a:ext cx="254880" cy="2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11249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A8BD6ECC-C975-4B87-9A23-296350669E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2880" y="188086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</a:t>
                </a:r>
                <a:b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</a:br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A8BD6ECC-C975-4B87-9A23-296350669E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2880" y="188086"/>
                <a:ext cx="10515600" cy="1325563"/>
              </a:xfrm>
              <a:blipFill>
                <a:blip r:embed="rId2"/>
                <a:stretch>
                  <a:fillRect l="-2319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E047EEE-42A1-4427-9C0D-9164CCE48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69" y="1691337"/>
            <a:ext cx="4448175" cy="4133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36CC2E-DF43-46A1-9EF0-934108DB6D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005"/>
          <a:stretch/>
        </p:blipFill>
        <p:spPr>
          <a:xfrm>
            <a:off x="5418307" y="152400"/>
            <a:ext cx="5729591" cy="6553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3103C6-A026-4475-A37C-060D73B2393B}"/>
                  </a:ext>
                </a:extLst>
              </p14:cNvPr>
              <p14:cNvContentPartPr/>
              <p14:nvPr/>
            </p14:nvContentPartPr>
            <p14:xfrm>
              <a:off x="2518051" y="4166586"/>
              <a:ext cx="216360" cy="228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3103C6-A026-4475-A37C-060D73B239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0411" y="4148586"/>
                <a:ext cx="252000" cy="2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17576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A8BD6ECC-C975-4B87-9A23-296350669E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2880" y="188086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A8BD6ECC-C975-4B87-9A23-296350669E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2880" y="188086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45CFDB8-E8A3-405B-B424-088E24ECE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69" y="1691337"/>
            <a:ext cx="4448175" cy="4133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807D54-7406-4D5A-B78B-D01E8C5D9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70" t="68036" r="53005"/>
          <a:stretch/>
        </p:blipFill>
        <p:spPr>
          <a:xfrm>
            <a:off x="5194570" y="2217905"/>
            <a:ext cx="6592148" cy="31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77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A8BD6ECC-C975-4B87-9A23-296350669E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2880" y="188086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A8BD6ECC-C975-4B87-9A23-296350669E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2880" y="188086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45CFDB8-E8A3-405B-B424-088E24ECE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69" y="1691337"/>
            <a:ext cx="4448175" cy="4133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807D54-7406-4D5A-B78B-D01E8C5D9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70" t="68036" r="53005"/>
          <a:stretch/>
        </p:blipFill>
        <p:spPr>
          <a:xfrm>
            <a:off x="5194570" y="2217905"/>
            <a:ext cx="6592148" cy="31614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6BB1E38-4927-4F13-8511-52D81B60708F}"/>
              </a:ext>
            </a:extLst>
          </p:cNvPr>
          <p:cNvGrpSpPr/>
          <p:nvPr/>
        </p:nvGrpSpPr>
        <p:grpSpPr>
          <a:xfrm>
            <a:off x="10469390" y="3503244"/>
            <a:ext cx="1326960" cy="470160"/>
            <a:chOff x="10469390" y="3503244"/>
            <a:chExt cx="132696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3D3A014-075F-4B34-B1B1-273C0ABA27EA}"/>
                    </a:ext>
                  </a:extLst>
                </p14:cNvPr>
                <p14:cNvContentPartPr/>
                <p14:nvPr/>
              </p14:nvContentPartPr>
              <p14:xfrm>
                <a:off x="10469390" y="3774684"/>
                <a:ext cx="283680" cy="15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3D3A014-075F-4B34-B1B1-273C0ABA27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451390" y="3756684"/>
                  <a:ext cx="319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CAF107F-6399-4336-A0F6-C837B33341C9}"/>
                    </a:ext>
                  </a:extLst>
                </p14:cNvPr>
                <p14:cNvContentPartPr/>
                <p14:nvPr/>
              </p14:nvContentPartPr>
              <p14:xfrm>
                <a:off x="10918670" y="3709164"/>
                <a:ext cx="633600" cy="14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CAF107F-6399-4336-A0F6-C837B33341C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900670" y="3691164"/>
                  <a:ext cx="669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5316009-076C-4D8F-A991-007A7A72B39E}"/>
                    </a:ext>
                  </a:extLst>
                </p14:cNvPr>
                <p14:cNvContentPartPr/>
                <p14:nvPr/>
              </p14:nvContentPartPr>
              <p14:xfrm>
                <a:off x="10878350" y="3672084"/>
                <a:ext cx="120600" cy="97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5316009-076C-4D8F-A991-007A7A72B39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860404" y="3654084"/>
                  <a:ext cx="156134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C487912-D20A-458F-B70F-3C4DBDB816D3}"/>
                    </a:ext>
                  </a:extLst>
                </p14:cNvPr>
                <p14:cNvContentPartPr/>
                <p14:nvPr/>
              </p14:nvContentPartPr>
              <p14:xfrm>
                <a:off x="11023070" y="3546444"/>
                <a:ext cx="153720" cy="101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C487912-D20A-458F-B70F-3C4DBDB816D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005028" y="3528444"/>
                  <a:ext cx="189444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0C24712-5266-4047-9ED0-A3B5523E17DD}"/>
                    </a:ext>
                  </a:extLst>
                </p14:cNvPr>
                <p14:cNvContentPartPr/>
                <p14:nvPr/>
              </p14:nvContentPartPr>
              <p14:xfrm>
                <a:off x="11243030" y="3510444"/>
                <a:ext cx="89280" cy="121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0C24712-5266-4047-9ED0-A3B5523E17D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225030" y="3492444"/>
                  <a:ext cx="124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E01E5EA-F3D0-4117-9357-42D4AC837778}"/>
                    </a:ext>
                  </a:extLst>
                </p14:cNvPr>
                <p14:cNvContentPartPr/>
                <p14:nvPr/>
              </p14:nvContentPartPr>
              <p14:xfrm>
                <a:off x="11360030" y="3631404"/>
                <a:ext cx="23760" cy="63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E01E5EA-F3D0-4117-9357-42D4AC83777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342030" y="3613404"/>
                  <a:ext cx="59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BAB6766-2D97-4EC2-A47F-718B5D38B4DA}"/>
                    </a:ext>
                  </a:extLst>
                </p14:cNvPr>
                <p14:cNvContentPartPr/>
                <p14:nvPr/>
              </p14:nvContentPartPr>
              <p14:xfrm>
                <a:off x="11463710" y="3516564"/>
                <a:ext cx="66600" cy="103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BAB6766-2D97-4EC2-A47F-718B5D38B4D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445612" y="3498501"/>
                  <a:ext cx="102434" cy="139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874DFCD-4AA3-4346-8117-D544ABDD61FC}"/>
                    </a:ext>
                  </a:extLst>
                </p14:cNvPr>
                <p14:cNvContentPartPr/>
                <p14:nvPr/>
              </p14:nvContentPartPr>
              <p14:xfrm>
                <a:off x="11593670" y="3509724"/>
                <a:ext cx="84960" cy="109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874DFCD-4AA3-4346-8117-D544ABDD61F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575670" y="3491724"/>
                  <a:ext cx="120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D6A34E2-15BC-4C85-A94E-A5C36E4B611E}"/>
                    </a:ext>
                  </a:extLst>
                </p14:cNvPr>
                <p14:cNvContentPartPr/>
                <p14:nvPr/>
              </p14:nvContentPartPr>
              <p14:xfrm>
                <a:off x="11631470" y="3503244"/>
                <a:ext cx="164880" cy="12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D6A34E2-15BC-4C85-A94E-A5C36E4B611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613509" y="3485244"/>
                  <a:ext cx="200442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1362ED1-FCC1-47B4-B985-20D7E98D6C05}"/>
                    </a:ext>
                  </a:extLst>
                </p14:cNvPr>
                <p14:cNvContentPartPr/>
                <p14:nvPr/>
              </p14:nvContentPartPr>
              <p14:xfrm>
                <a:off x="11250950" y="3794844"/>
                <a:ext cx="105480" cy="109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1362ED1-FCC1-47B4-B985-20D7E98D6C0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232950" y="3776903"/>
                  <a:ext cx="141120" cy="144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F56AA40-6007-408F-B9BB-0952CF390C98}"/>
                    </a:ext>
                  </a:extLst>
                </p14:cNvPr>
                <p14:cNvContentPartPr/>
                <p14:nvPr/>
              </p14:nvContentPartPr>
              <p14:xfrm>
                <a:off x="11070590" y="3786204"/>
                <a:ext cx="146880" cy="116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F56AA40-6007-408F-B9BB-0952CF390C9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052590" y="3768148"/>
                  <a:ext cx="182520" cy="152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AB2F65F-54CD-4FD4-9BBD-20FC13450D49}"/>
                    </a:ext>
                  </a:extLst>
                </p14:cNvPr>
                <p14:cNvContentPartPr/>
                <p14:nvPr/>
              </p14:nvContentPartPr>
              <p14:xfrm>
                <a:off x="11403950" y="3847044"/>
                <a:ext cx="14040" cy="82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AB2F65F-54CD-4FD4-9BBD-20FC13450D4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85950" y="3829044"/>
                  <a:ext cx="49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D28074-DDB0-41A8-9742-DE6D1D88BCFA}"/>
                    </a:ext>
                  </a:extLst>
                </p14:cNvPr>
                <p14:cNvContentPartPr/>
                <p14:nvPr/>
              </p14:nvContentPartPr>
              <p14:xfrm>
                <a:off x="11525630" y="3793044"/>
                <a:ext cx="80280" cy="118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D28074-DDB0-41A8-9742-DE6D1D88BCF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507630" y="3775044"/>
                  <a:ext cx="115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07D4C6-F4B0-4A62-8ED4-90483724A7B1}"/>
                    </a:ext>
                  </a:extLst>
                </p14:cNvPr>
                <p14:cNvContentPartPr/>
                <p14:nvPr/>
              </p14:nvContentPartPr>
              <p14:xfrm>
                <a:off x="11698070" y="3781884"/>
                <a:ext cx="88560" cy="191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07D4C6-F4B0-4A62-8ED4-90483724A7B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679997" y="3763884"/>
                  <a:ext cx="124345" cy="22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160389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A8BD6ECC-C975-4B87-9A23-296350669E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2880" y="188086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sr-Cyrl-RS" dirty="0">
                    <a:solidFill>
                      <a:schemeClr val="accent2">
                        <a:lumMod val="50000"/>
                      </a:schemeClr>
                    </a:solidFill>
                  </a:rPr>
                  <a:t>Тестирање значајности за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A8BD6ECC-C975-4B87-9A23-296350669E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2880" y="188086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45CFDB8-E8A3-405B-B424-088E24ECE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69" y="1691337"/>
            <a:ext cx="4448175" cy="4133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807D54-7406-4D5A-B78B-D01E8C5D9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70" t="68036" r="53005"/>
          <a:stretch/>
        </p:blipFill>
        <p:spPr>
          <a:xfrm>
            <a:off x="5194570" y="2217905"/>
            <a:ext cx="6592148" cy="31614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6BB1E38-4927-4F13-8511-52D81B60708F}"/>
              </a:ext>
            </a:extLst>
          </p:cNvPr>
          <p:cNvGrpSpPr/>
          <p:nvPr/>
        </p:nvGrpSpPr>
        <p:grpSpPr>
          <a:xfrm>
            <a:off x="10469390" y="3503244"/>
            <a:ext cx="1326960" cy="470160"/>
            <a:chOff x="10469390" y="3503244"/>
            <a:chExt cx="132696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3D3A014-075F-4B34-B1B1-273C0ABA27EA}"/>
                    </a:ext>
                  </a:extLst>
                </p14:cNvPr>
                <p14:cNvContentPartPr/>
                <p14:nvPr/>
              </p14:nvContentPartPr>
              <p14:xfrm>
                <a:off x="10469390" y="3774684"/>
                <a:ext cx="283680" cy="15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3D3A014-075F-4B34-B1B1-273C0ABA27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451390" y="3756684"/>
                  <a:ext cx="319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CAF107F-6399-4336-A0F6-C837B33341C9}"/>
                    </a:ext>
                  </a:extLst>
                </p14:cNvPr>
                <p14:cNvContentPartPr/>
                <p14:nvPr/>
              </p14:nvContentPartPr>
              <p14:xfrm>
                <a:off x="10918670" y="3709164"/>
                <a:ext cx="633600" cy="14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CAF107F-6399-4336-A0F6-C837B33341C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900670" y="3691164"/>
                  <a:ext cx="669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5316009-076C-4D8F-A991-007A7A72B39E}"/>
                    </a:ext>
                  </a:extLst>
                </p14:cNvPr>
                <p14:cNvContentPartPr/>
                <p14:nvPr/>
              </p14:nvContentPartPr>
              <p14:xfrm>
                <a:off x="10878350" y="3672084"/>
                <a:ext cx="120600" cy="97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5316009-076C-4D8F-A991-007A7A72B39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860404" y="3654084"/>
                  <a:ext cx="156134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C487912-D20A-458F-B70F-3C4DBDB816D3}"/>
                    </a:ext>
                  </a:extLst>
                </p14:cNvPr>
                <p14:cNvContentPartPr/>
                <p14:nvPr/>
              </p14:nvContentPartPr>
              <p14:xfrm>
                <a:off x="11023070" y="3546444"/>
                <a:ext cx="153720" cy="101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C487912-D20A-458F-B70F-3C4DBDB816D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005028" y="3528444"/>
                  <a:ext cx="189444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0C24712-5266-4047-9ED0-A3B5523E17DD}"/>
                    </a:ext>
                  </a:extLst>
                </p14:cNvPr>
                <p14:cNvContentPartPr/>
                <p14:nvPr/>
              </p14:nvContentPartPr>
              <p14:xfrm>
                <a:off x="11243030" y="3510444"/>
                <a:ext cx="89280" cy="121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0C24712-5266-4047-9ED0-A3B5523E17D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225030" y="3492444"/>
                  <a:ext cx="124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E01E5EA-F3D0-4117-9357-42D4AC837778}"/>
                    </a:ext>
                  </a:extLst>
                </p14:cNvPr>
                <p14:cNvContentPartPr/>
                <p14:nvPr/>
              </p14:nvContentPartPr>
              <p14:xfrm>
                <a:off x="11360030" y="3631404"/>
                <a:ext cx="23760" cy="63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E01E5EA-F3D0-4117-9357-42D4AC83777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342030" y="3613404"/>
                  <a:ext cx="59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BAB6766-2D97-4EC2-A47F-718B5D38B4DA}"/>
                    </a:ext>
                  </a:extLst>
                </p14:cNvPr>
                <p14:cNvContentPartPr/>
                <p14:nvPr/>
              </p14:nvContentPartPr>
              <p14:xfrm>
                <a:off x="11463710" y="3516564"/>
                <a:ext cx="66600" cy="103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BAB6766-2D97-4EC2-A47F-718B5D38B4D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445612" y="3498501"/>
                  <a:ext cx="102434" cy="139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874DFCD-4AA3-4346-8117-D544ABDD61FC}"/>
                    </a:ext>
                  </a:extLst>
                </p14:cNvPr>
                <p14:cNvContentPartPr/>
                <p14:nvPr/>
              </p14:nvContentPartPr>
              <p14:xfrm>
                <a:off x="11593670" y="3509724"/>
                <a:ext cx="84960" cy="109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874DFCD-4AA3-4346-8117-D544ABDD61F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575670" y="3491724"/>
                  <a:ext cx="120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D6A34E2-15BC-4C85-A94E-A5C36E4B611E}"/>
                    </a:ext>
                  </a:extLst>
                </p14:cNvPr>
                <p14:cNvContentPartPr/>
                <p14:nvPr/>
              </p14:nvContentPartPr>
              <p14:xfrm>
                <a:off x="11631470" y="3503244"/>
                <a:ext cx="164880" cy="12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D6A34E2-15BC-4C85-A94E-A5C36E4B611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613509" y="3485244"/>
                  <a:ext cx="200442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1362ED1-FCC1-47B4-B985-20D7E98D6C05}"/>
                    </a:ext>
                  </a:extLst>
                </p14:cNvPr>
                <p14:cNvContentPartPr/>
                <p14:nvPr/>
              </p14:nvContentPartPr>
              <p14:xfrm>
                <a:off x="11250950" y="3794844"/>
                <a:ext cx="105480" cy="109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1362ED1-FCC1-47B4-B985-20D7E98D6C0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232950" y="3776903"/>
                  <a:ext cx="141120" cy="144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F56AA40-6007-408F-B9BB-0952CF390C98}"/>
                    </a:ext>
                  </a:extLst>
                </p14:cNvPr>
                <p14:cNvContentPartPr/>
                <p14:nvPr/>
              </p14:nvContentPartPr>
              <p14:xfrm>
                <a:off x="11070590" y="3786204"/>
                <a:ext cx="146880" cy="116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F56AA40-6007-408F-B9BB-0952CF390C9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052590" y="3768148"/>
                  <a:ext cx="182520" cy="152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AB2F65F-54CD-4FD4-9BBD-20FC13450D49}"/>
                    </a:ext>
                  </a:extLst>
                </p14:cNvPr>
                <p14:cNvContentPartPr/>
                <p14:nvPr/>
              </p14:nvContentPartPr>
              <p14:xfrm>
                <a:off x="11403950" y="3847044"/>
                <a:ext cx="14040" cy="82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AB2F65F-54CD-4FD4-9BBD-20FC13450D4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85950" y="3829044"/>
                  <a:ext cx="49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D28074-DDB0-41A8-9742-DE6D1D88BCFA}"/>
                    </a:ext>
                  </a:extLst>
                </p14:cNvPr>
                <p14:cNvContentPartPr/>
                <p14:nvPr/>
              </p14:nvContentPartPr>
              <p14:xfrm>
                <a:off x="11525630" y="3793044"/>
                <a:ext cx="80280" cy="118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D28074-DDB0-41A8-9742-DE6D1D88BCF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507630" y="3775044"/>
                  <a:ext cx="115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07D4C6-F4B0-4A62-8ED4-90483724A7B1}"/>
                    </a:ext>
                  </a:extLst>
                </p14:cNvPr>
                <p14:cNvContentPartPr/>
                <p14:nvPr/>
              </p14:nvContentPartPr>
              <p14:xfrm>
                <a:off x="11698070" y="3781884"/>
                <a:ext cx="88560" cy="191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07D4C6-F4B0-4A62-8ED4-90483724A7B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679997" y="3763884"/>
                  <a:ext cx="124345" cy="22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5A04DB-A198-46B8-B1F5-182069C4EAF5}"/>
                  </a:ext>
                </a:extLst>
              </p14:cNvPr>
              <p14:cNvContentPartPr/>
              <p14:nvPr/>
            </p14:nvContentPartPr>
            <p14:xfrm>
              <a:off x="10492430" y="3513324"/>
              <a:ext cx="244800" cy="1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5A04DB-A198-46B8-B1F5-182069C4EAF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438509" y="3405324"/>
                <a:ext cx="352282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75F94DCB-88AE-4A74-8359-41E896EAFE23}"/>
              </a:ext>
            </a:extLst>
          </p:cNvPr>
          <p:cNvGrpSpPr/>
          <p:nvPr/>
        </p:nvGrpSpPr>
        <p:grpSpPr>
          <a:xfrm>
            <a:off x="11037830" y="2932644"/>
            <a:ext cx="944640" cy="261360"/>
            <a:chOff x="11037830" y="2932644"/>
            <a:chExt cx="94464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9B1A18F-5957-44AB-B84C-48D0E3708DD8}"/>
                    </a:ext>
                  </a:extLst>
                </p14:cNvPr>
                <p14:cNvContentPartPr/>
                <p14:nvPr/>
              </p14:nvContentPartPr>
              <p14:xfrm>
                <a:off x="11037830" y="2932644"/>
                <a:ext cx="188640" cy="261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9B1A18F-5957-44AB-B84C-48D0E3708DD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19796" y="2914644"/>
                  <a:ext cx="224348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230176E-D86C-434D-91C7-F3DC77C7B462}"/>
                    </a:ext>
                  </a:extLst>
                </p14:cNvPr>
                <p14:cNvContentPartPr/>
                <p14:nvPr/>
              </p14:nvContentPartPr>
              <p14:xfrm>
                <a:off x="11263910" y="2992404"/>
                <a:ext cx="9612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230176E-D86C-434D-91C7-F3DC77C7B46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245910" y="2974404"/>
                  <a:ext cx="131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C2DB4F2-7C86-4B3A-B818-DAE1A4D851BD}"/>
                    </a:ext>
                  </a:extLst>
                </p14:cNvPr>
                <p14:cNvContentPartPr/>
                <p14:nvPr/>
              </p14:nvContentPartPr>
              <p14:xfrm>
                <a:off x="11259230" y="3044244"/>
                <a:ext cx="104760" cy="2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2DB4F2-7C86-4B3A-B818-DAE1A4D851B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241230" y="3026244"/>
                  <a:ext cx="140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5F64975-8E4C-4207-92FA-82FEF03AC67B}"/>
                    </a:ext>
                  </a:extLst>
                </p14:cNvPr>
                <p14:cNvContentPartPr/>
                <p14:nvPr/>
              </p14:nvContentPartPr>
              <p14:xfrm>
                <a:off x="11418710" y="2949204"/>
                <a:ext cx="85680" cy="138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5F64975-8E4C-4207-92FA-82FEF03AC67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400710" y="2931251"/>
                  <a:ext cx="121320" cy="174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9F723B8-D35E-4C36-B9ED-C10B132134DF}"/>
                    </a:ext>
                  </a:extLst>
                </p14:cNvPr>
                <p14:cNvContentPartPr/>
                <p14:nvPr/>
              </p14:nvContentPartPr>
              <p14:xfrm>
                <a:off x="11519510" y="3062964"/>
                <a:ext cx="23760" cy="109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9F723B8-D35E-4C36-B9ED-C10B132134D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501510" y="3044964"/>
                  <a:ext cx="59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6BA48B-14BF-4EE8-8E12-82D5811C01C3}"/>
                    </a:ext>
                  </a:extLst>
                </p14:cNvPr>
                <p14:cNvContentPartPr/>
                <p14:nvPr/>
              </p14:nvContentPartPr>
              <p14:xfrm>
                <a:off x="11598350" y="2938044"/>
                <a:ext cx="97560" cy="154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6BA48B-14BF-4EE8-8E12-82D5811C01C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580350" y="2920044"/>
                  <a:ext cx="133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F05EC40-6B83-487D-A77F-CA91F8F391A2}"/>
                    </a:ext>
                  </a:extLst>
                </p14:cNvPr>
                <p14:cNvContentPartPr/>
                <p14:nvPr/>
              </p14:nvContentPartPr>
              <p14:xfrm>
                <a:off x="11706350" y="2934804"/>
                <a:ext cx="105120" cy="142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F05EC40-6B83-487D-A77F-CA91F8F391A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688288" y="2916849"/>
                  <a:ext cx="140882" cy="177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EFDBDCD-A460-4DF1-BBCE-BDEC9AB4CB0B}"/>
                    </a:ext>
                  </a:extLst>
                </p14:cNvPr>
                <p14:cNvContentPartPr/>
                <p14:nvPr/>
              </p14:nvContentPartPr>
              <p14:xfrm>
                <a:off x="11764310" y="2955684"/>
                <a:ext cx="77760" cy="4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EFDBDCD-A460-4DF1-BBCE-BDEC9AB4CB0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746310" y="2937684"/>
                  <a:ext cx="113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8E69D0C-9C36-4B79-9241-E3CB19548472}"/>
                    </a:ext>
                  </a:extLst>
                </p14:cNvPr>
                <p14:cNvContentPartPr/>
                <p14:nvPr/>
              </p14:nvContentPartPr>
              <p14:xfrm>
                <a:off x="11845670" y="2979084"/>
                <a:ext cx="136800" cy="141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8E69D0C-9C36-4B79-9241-E3CB1954847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827717" y="2961130"/>
                  <a:ext cx="172346" cy="17739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1834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Корелација</a:t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287B7D-F790-440D-B517-20859D9E51FF}"/>
              </a:ext>
            </a:extLst>
          </p:cNvPr>
          <p:cNvSpPr txBox="1"/>
          <p:nvPr/>
        </p:nvSpPr>
        <p:spPr>
          <a:xfrm>
            <a:off x="1024125" y="1551225"/>
            <a:ext cx="528523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Повезаност вредности обележја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Francis Galton</a:t>
            </a:r>
            <a:r>
              <a:rPr lang="sr-Cyrl-RS" sz="2400" dirty="0"/>
              <a:t> (1822-1911) - Висина и интелигенција код очева и син</a:t>
            </a:r>
            <a:r>
              <a:rPr lang="sr-Latn-RS" sz="2400" dirty="0"/>
              <a:t>o</a:t>
            </a:r>
            <a:r>
              <a:rPr lang="sr-Cyrl-RS" sz="2400" dirty="0"/>
              <a:t>ва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Karl Pearson</a:t>
            </a:r>
            <a:r>
              <a:rPr lang="sr-Cyrl-RS" sz="2400" dirty="0"/>
              <a:t> (18</a:t>
            </a:r>
            <a:r>
              <a:rPr lang="en-US" sz="2400" dirty="0"/>
              <a:t>57</a:t>
            </a:r>
            <a:r>
              <a:rPr lang="sr-Cyrl-RS" sz="2400" dirty="0"/>
              <a:t>-19</a:t>
            </a:r>
            <a:r>
              <a:rPr lang="en-US" sz="2400" dirty="0"/>
              <a:t>36</a:t>
            </a:r>
            <a:r>
              <a:rPr lang="sr-Cyrl-RS" sz="2400" dirty="0"/>
              <a:t>) – увео појам </a:t>
            </a:r>
            <a:r>
              <a:rPr lang="en-US" sz="2400" dirty="0"/>
              <a:t>(</a:t>
            </a:r>
            <a:r>
              <a:rPr lang="sr-Cyrl-RS" sz="2400" dirty="0"/>
              <a:t>линеарног</a:t>
            </a:r>
            <a:r>
              <a:rPr lang="en-US" sz="2400" dirty="0"/>
              <a:t>) </a:t>
            </a:r>
            <a:r>
              <a:rPr lang="sr-Cyrl-RS" sz="2400" dirty="0"/>
              <a:t>коефицијент</a:t>
            </a:r>
            <a:r>
              <a:rPr lang="en-US" sz="2400" dirty="0"/>
              <a:t>a</a:t>
            </a:r>
            <a:r>
              <a:rPr lang="sr-Cyrl-RS" sz="2400" dirty="0"/>
              <a:t> корелације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1B738-C284-4D9D-9BD4-C7425DA57F40}"/>
              </a:ext>
            </a:extLst>
          </p:cNvPr>
          <p:cNvSpPr txBox="1"/>
          <p:nvPr/>
        </p:nvSpPr>
        <p:spPr>
          <a:xfrm>
            <a:off x="1024125" y="4311177"/>
            <a:ext cx="52852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r-Cyrl-RS" sz="2400" i="1" dirty="0"/>
              <a:t>Задатак и циљ</a:t>
            </a:r>
            <a:r>
              <a:rPr lang="sr-Cyrl-RS" sz="2400" dirty="0"/>
              <a:t>. На основу прикупљених података извести (статистичке) закључке о повезаности посматраних обележја. 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r-Cyrl-RS" sz="2400" dirty="0"/>
              <a:t>Полазиште - Графички приказ података (</a:t>
            </a:r>
            <a:r>
              <a:rPr lang="en-US" sz="2400" dirty="0" err="1"/>
              <a:t>scater</a:t>
            </a:r>
            <a:r>
              <a:rPr lang="en-US" sz="2400" dirty="0"/>
              <a:t> dot</a:t>
            </a:r>
            <a:r>
              <a:rPr lang="sr-Cyrl-RS" sz="24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47669-7B91-4CC6-A4EA-417122613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0" y="1864352"/>
            <a:ext cx="5882640" cy="432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7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Мере</a:t>
            </a:r>
            <a:r>
              <a:rPr lang="en-US" sz="33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повезаности</a:t>
            </a:r>
            <a:r>
              <a:rPr lang="en-US" sz="33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две</a:t>
            </a:r>
            <a:r>
              <a:rPr lang="en-US" sz="33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случајне</a:t>
            </a:r>
            <a:r>
              <a:rPr lang="en-US" sz="33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променљиве</a:t>
            </a:r>
            <a:br>
              <a:rPr lang="en-US" sz="33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en-US" sz="3300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48518B-CCE7-4BAE-9A9B-D852EDF7E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53712"/>
            <a:ext cx="8077200" cy="594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3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D35FE-9395-490B-B673-55D33BD6F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2" y="994709"/>
            <a:ext cx="5536001" cy="480982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8652CB4-7F07-4BA7-85D3-F1B87A4B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1241"/>
            <a:ext cx="10515600" cy="1325563"/>
          </a:xfrm>
        </p:spPr>
        <p:txBody>
          <a:bodyPr/>
          <a:lstStyle/>
          <a:p>
            <a:r>
              <a:rPr lang="sr-Cyrl-RS" sz="4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Корелација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sr-Cyrl-RS" sz="4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два непрекидна обележја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605823A8-D812-4228-82CB-BAF8D487E4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1515" y="1728216"/>
                <a:ext cx="4713758" cy="432511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5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sr-Cyrl-RS" b="1" dirty="0">
                    <a:solidFill>
                      <a:srgbClr val="FF6600"/>
                    </a:solidFill>
                    <a:latin typeface="+mn-lt"/>
                  </a:rPr>
                  <a:t>Максимална линеарна корелација </a:t>
                </a:r>
                <a:r>
                  <a:rPr lang="sr-Cyrl-RS" dirty="0">
                    <a:latin typeface="+mn-lt"/>
                  </a:rPr>
                  <a:t>једној вредности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sr-Cyrl-RS" dirty="0">
                    <a:latin typeface="+mn-lt"/>
                  </a:rPr>
                  <a:t>обележја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:r>
                  <a:rPr lang="sr-Cyrl-RS" dirty="0">
                    <a:latin typeface="+mn-lt"/>
                  </a:rPr>
                  <a:t>одговара тачно једна вредност обележја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br>
                  <a:rPr lang="sr-Cyrl-RS" dirty="0">
                    <a:latin typeface="+mn-lt"/>
                  </a:rPr>
                </a:br>
                <a:br>
                  <a:rPr lang="sr-Cyrl-RS" sz="3300" dirty="0">
                    <a:latin typeface="+mn-lt"/>
                  </a:rPr>
                </a:br>
                <a:r>
                  <a:rPr lang="sr-Cyrl-RS" sz="4000" b="1" dirty="0">
                    <a:solidFill>
                      <a:srgbClr val="FF0000"/>
                    </a:solidFill>
                    <a:latin typeface="+mn-lt"/>
                  </a:rPr>
                  <a:t>Максимална позитивна корелација </a:t>
                </a:r>
                <a:r>
                  <a:rPr lang="sr-Cyrl-RS" sz="4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sr-Cyrl-RS" sz="4000" dirty="0">
                    <a:latin typeface="+mn-lt"/>
                  </a:rPr>
                  <a:t> 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sr-Cyrl-RS" sz="4000" dirty="0">
                    <a:latin typeface="+mn-lt"/>
                  </a:rPr>
                  <a:t>линеарном расту једне променљиве одговара линеарни раст друге променљиве</a:t>
                </a:r>
                <a:br>
                  <a:rPr lang="sr-Cyrl-RS" sz="4000" dirty="0">
                    <a:latin typeface="+mn-lt"/>
                  </a:rPr>
                </a:br>
                <a:endParaRPr lang="sr-Cyrl-RS" sz="4000" dirty="0">
                  <a:latin typeface="+mn-lt"/>
                </a:endParaRPr>
              </a:p>
              <a:p>
                <a:pPr>
                  <a:lnSpc>
                    <a:spcPct val="170000"/>
                  </a:lnSpc>
                </a:pPr>
                <a:r>
                  <a:rPr lang="sr-Cyrl-RS" sz="3300" i="1" dirty="0">
                    <a:latin typeface="+mn-lt"/>
                  </a:rPr>
                  <a:t>Пример</a:t>
                </a:r>
                <a:r>
                  <a:rPr lang="sr-Cyrl-RS" sz="3300" dirty="0">
                    <a:latin typeface="+mn-lt"/>
                  </a:rPr>
                  <a:t>. </a:t>
                </a:r>
                <a:endParaRPr lang="sr-Cyrl-RS" sz="3300" i="1" dirty="0">
                  <a:latin typeface="+mn-lt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300" dirty="0">
                    <a:latin typeface="+mn-lt"/>
                  </a:rPr>
                  <a:t> </a:t>
                </a:r>
                <a:r>
                  <a:rPr lang="sr-Cyrl-RS" sz="3300" dirty="0">
                    <a:latin typeface="+mn-lt"/>
                  </a:rPr>
                  <a:t>                  – висина у центиметрима</a:t>
                </a:r>
                <a:br>
                  <a:rPr lang="sr-Cyrl-RS" sz="3300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3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3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sz="330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nor/>
                        </m:rPr>
                        <a:rPr lang="sr-Cyrl-RS" sz="330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30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sr-Cyrl-RS" sz="3300" b="0" i="0" smtClean="0">
                          <a:latin typeface="+mn-lt"/>
                        </a:rPr>
                        <m:t>    </m:t>
                      </m:r>
                      <m:r>
                        <m:rPr>
                          <m:nor/>
                        </m:rPr>
                        <a:rPr lang="sr-Cyrl-RS" sz="3300" dirty="0">
                          <a:latin typeface="+mn-lt"/>
                        </a:rPr>
                        <m:t>– висина у метрима</m:t>
                      </m:r>
                    </m:oMath>
                  </m:oMathPara>
                </a14:m>
                <a:br>
                  <a:rPr lang="sr-Cyrl-RS" sz="3300" dirty="0">
                    <a:latin typeface="+mn-lt"/>
                  </a:rPr>
                </a:br>
                <a:br>
                  <a:rPr lang="sr-Cyrl-RS" sz="3300" dirty="0">
                    <a:latin typeface="+mn-lt"/>
                  </a:rPr>
                </a:br>
                <a:endParaRPr lang="sr-Cyrl-RS" sz="3300" dirty="0">
                  <a:latin typeface="+mn-lt"/>
                </a:endParaRPr>
              </a:p>
              <a:p>
                <a:br>
                  <a:rPr lang="sr-Cyrl-RS" sz="2000" dirty="0">
                    <a:latin typeface="+mn-lt"/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605823A8-D812-4228-82CB-BAF8D487E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15" y="1728216"/>
                <a:ext cx="4713758" cy="4325112"/>
              </a:xfrm>
              <a:prstGeom prst="rect">
                <a:avLst/>
              </a:prstGeom>
              <a:blipFill>
                <a:blip r:embed="rId3"/>
                <a:stretch>
                  <a:fillRect l="-1809" t="-3244" r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87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2608</Words>
  <Application>Microsoft Office PowerPoint</Application>
  <PresentationFormat>Widescreen</PresentationFormat>
  <Paragraphs>322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Arial</vt:lpstr>
      <vt:lpstr>Calibri</vt:lpstr>
      <vt:lpstr>Calibri Light</vt:lpstr>
      <vt:lpstr>Cambria Math</vt:lpstr>
      <vt:lpstr>Courier New</vt:lpstr>
      <vt:lpstr>Tw Cen MT</vt:lpstr>
      <vt:lpstr>Tw Cen MT Condensed</vt:lpstr>
      <vt:lpstr>Wingdings</vt:lpstr>
      <vt:lpstr>Wingdings 3</vt:lpstr>
      <vt:lpstr>Integral</vt:lpstr>
      <vt:lpstr>Office Theme</vt:lpstr>
      <vt:lpstr>БИОСТАТИСТИКА</vt:lpstr>
      <vt:lpstr>Случајне променљиве</vt:lpstr>
      <vt:lpstr>Мере повезаности две случајне променљиве </vt:lpstr>
      <vt:lpstr>Мере повезаности две случајне променљиве </vt:lpstr>
      <vt:lpstr>Мере повезаности две случајне променљиве </vt:lpstr>
      <vt:lpstr>Мере повезаности две случајне променљиве </vt:lpstr>
      <vt:lpstr>Корелација </vt:lpstr>
      <vt:lpstr>Мере повезаности две случајне променљиве </vt:lpstr>
      <vt:lpstr>Корелација два непрекидна обележја</vt:lpstr>
      <vt:lpstr>PowerPoint Presentation</vt:lpstr>
      <vt:lpstr>Линеарна корелација – једној вредности обележја X одговара више вредности обележја Y, али линеарна промена једног обележја прати у просеку линеарну промену другог обележја  Позитивна линеарна корелација  0&lt;r&lt;1  линеарном расту једног обележја у просеку одговара линеарни раст другог обележја  Пример. X – висина очева Y" – висина синова"     </vt:lpstr>
      <vt:lpstr>Линеарна корелација – једној вредности обележја X одговара више вредности обележја Y, али линеарна промена једног обележја прати у просеку линеарну промену другог обележја   Негативна линеарна корелација  -1&lt;r&lt;0 линеарном расту једног обележја у просеку одговара линеарни пад другог обележја  Пример. X – IQ Y" – "дужина студирања    </vt:lpstr>
      <vt:lpstr>Некорелираност – једној вредности обележја X одговара  било која вредност обележја Y, тј.  на основу вредности обележја X не може се ништа закључити о вредност обележја Y   r=0  Пример. X – Иницијали Y" – "дужина студирања    </vt:lpstr>
      <vt:lpstr>Нелинеарна корелација постоји повезаност између вредности обележја, али она није линеарне природе  Најчешће је r=0.  Пример. X – време Y" – "бројност популације бактерија    </vt:lpstr>
      <vt:lpstr>Мере повезаности две случајне променљиве </vt:lpstr>
      <vt:lpstr>Положај резултата у групи </vt:lpstr>
      <vt:lpstr>PowerPoint Presentation</vt:lpstr>
      <vt:lpstr>Пирсонов коефицијент корелације </vt:lpstr>
      <vt:lpstr>Пирсонов коефицијент корелације </vt:lpstr>
      <vt:lpstr>Пирсонов коефицијент корелације </vt:lpstr>
      <vt:lpstr>Пирсонов коефицијент корелације </vt:lpstr>
      <vt:lpstr>Пирсонов коефицијент корелације </vt:lpstr>
      <vt:lpstr>Пирсонов коефицијент корелације </vt:lpstr>
      <vt:lpstr>Пирсонов коефицијент корелације </vt:lpstr>
      <vt:lpstr>Пирсонов коефицијент корелације </vt:lpstr>
      <vt:lpstr>Пирсонов коефицијент корелације </vt:lpstr>
      <vt:lpstr>Пирсонов коефицијент корелације </vt:lpstr>
      <vt:lpstr>Пирсонов коефицијент корелације </vt:lpstr>
      <vt:lpstr>Пирсонов коефицијент корелације </vt:lpstr>
      <vt:lpstr>Пирсонов коефицијент корелације </vt:lpstr>
      <vt:lpstr>Тест значајности за Пирсонов коефицијент корелације </vt:lpstr>
      <vt:lpstr>Тестирање значајности за r</vt:lpstr>
      <vt:lpstr>Тестирање значајности за r</vt:lpstr>
      <vt:lpstr>Тестирање значајности за r</vt:lpstr>
      <vt:lpstr>Тестирање значајности за r</vt:lpstr>
      <vt:lpstr>Тестирање значајности за r</vt:lpstr>
      <vt:lpstr>PowerPoint Presentation</vt:lpstr>
      <vt:lpstr>Тестирање значајности за r</vt:lpstr>
      <vt:lpstr>Тестирање значајности за r</vt:lpstr>
      <vt:lpstr>Тестирање значајности за r</vt:lpstr>
      <vt:lpstr>Тестирање значајности за r у SPSS-у</vt:lpstr>
      <vt:lpstr>Тестирање значајности за r у SPSS-у</vt:lpstr>
      <vt:lpstr>Тестирање  значајности за r</vt:lpstr>
      <vt:lpstr>Тестирање значајности за r</vt:lpstr>
      <vt:lpstr>Тестирање значајности за r</vt:lpstr>
      <vt:lpstr>Тестирање значајности за r</vt:lpstr>
      <vt:lpstr>Спирманов коефицијент корелације </vt:lpstr>
      <vt:lpstr>Спирманов коефицијент корелације </vt:lpstr>
      <vt:lpstr>Спирманов коефицијент корелације </vt:lpstr>
      <vt:lpstr>Спирманов коефицијент корелације </vt:lpstr>
      <vt:lpstr>Спирманов коефицијент корелације </vt:lpstr>
      <vt:lpstr>Спирманов коефицијент корелације </vt:lpstr>
      <vt:lpstr>Спирманов коефицијент корелације </vt:lpstr>
      <vt:lpstr>Тест значајности за Спирманов коефицијент корелације </vt:lpstr>
      <vt:lpstr>Тестирање значајности за ρ</vt:lpstr>
      <vt:lpstr>Тестирање значајности за ρ</vt:lpstr>
      <vt:lpstr>Тестирање значајности за ρ</vt:lpstr>
      <vt:lpstr>Тестирање значајности за ρ</vt:lpstr>
      <vt:lpstr>Тестирање значајности за ρ</vt:lpstr>
      <vt:lpstr>Тестирање значајности за ρ у SPSS-у</vt:lpstr>
      <vt:lpstr>Тестирање значајности за ρ у SPSS-у</vt:lpstr>
      <vt:lpstr>Тестирање значајности за ρ у SPSS-у</vt:lpstr>
      <vt:lpstr>Тестирање значајности за ρ у SPSS-у</vt:lpstr>
      <vt:lpstr>Тестирање  значајности за ρ</vt:lpstr>
      <vt:lpstr>Тестирање значајности за ρ</vt:lpstr>
      <vt:lpstr>Тестирање значајности за ρ</vt:lpstr>
      <vt:lpstr>Тестирање значајности за 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Статистика у психологији 2</dc:title>
  <dc:creator>Slađana Dimitrijević</dc:creator>
  <cp:lastModifiedBy>Slađana Dimitrijević</cp:lastModifiedBy>
  <cp:revision>32</cp:revision>
  <dcterms:created xsi:type="dcterms:W3CDTF">2020-10-27T23:42:09Z</dcterms:created>
  <dcterms:modified xsi:type="dcterms:W3CDTF">2021-05-13T10:39:58Z</dcterms:modified>
</cp:coreProperties>
</file>