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61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11995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Gaming with Unity</a:t>
            </a:r>
            <a:endParaRPr lang="en-GB" sz="3600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7335" y="2113947"/>
            <a:ext cx="6442075" cy="23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9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dirty="0" smtClean="0"/>
              <a:t>Pisanje skripti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5526248" cy="2822028"/>
          </a:xfrm>
        </p:spPr>
        <p:txBody>
          <a:bodyPr/>
          <a:lstStyle/>
          <a:p>
            <a:pPr marL="342900" lvl="0" indent="-342900" algn="just" fontAlgn="base">
              <a:buFont typeface="+mj-lt"/>
              <a:buAutoNum type="arabicPeriod"/>
            </a:pP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programiranje</a:t>
            </a:r>
            <a:r>
              <a:rPr lang="en-GB" dirty="0"/>
              <a:t> unity-a </a:t>
            </a:r>
            <a:r>
              <a:rPr lang="en-GB" dirty="0" err="1"/>
              <a:t>koristićemo</a:t>
            </a:r>
            <a:r>
              <a:rPr lang="en-GB" dirty="0"/>
              <a:t> C# </a:t>
            </a:r>
            <a:r>
              <a:rPr lang="en-GB" dirty="0" err="1"/>
              <a:t>skripte</a:t>
            </a:r>
            <a:r>
              <a:rPr lang="en-GB" dirty="0"/>
              <a:t>.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en-GB" dirty="0" err="1"/>
              <a:t>Skriptu</a:t>
            </a:r>
            <a:r>
              <a:rPr lang="en-GB" dirty="0"/>
              <a:t> </a:t>
            </a:r>
            <a:r>
              <a:rPr lang="en-GB" dirty="0" err="1"/>
              <a:t>možemo</a:t>
            </a:r>
            <a:r>
              <a:rPr lang="en-GB" dirty="0"/>
              <a:t> </a:t>
            </a:r>
            <a:r>
              <a:rPr lang="en-GB" dirty="0" err="1"/>
              <a:t>kreirati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dodeliti</a:t>
            </a:r>
            <a:r>
              <a:rPr lang="en-GB" dirty="0"/>
              <a:t> </a:t>
            </a:r>
            <a:r>
              <a:rPr lang="en-GB" dirty="0" err="1"/>
              <a:t>objektu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načina</a:t>
            </a:r>
            <a:r>
              <a:rPr lang="en-GB" dirty="0"/>
              <a:t>.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en-GB" dirty="0" err="1"/>
              <a:t>Desnim</a:t>
            </a:r>
            <a:r>
              <a:rPr lang="en-GB" dirty="0"/>
              <a:t> </a:t>
            </a:r>
            <a:r>
              <a:rPr lang="en-GB" dirty="0" err="1"/>
              <a:t>klikom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Project Panel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izaberemo</a:t>
            </a:r>
            <a:r>
              <a:rPr lang="en-GB" dirty="0"/>
              <a:t> </a:t>
            </a:r>
            <a:r>
              <a:rPr lang="en-GB" dirty="0" err="1"/>
              <a:t>Create→C</a:t>
            </a:r>
            <a:r>
              <a:rPr lang="en-GB" dirty="0"/>
              <a:t># Script. </a:t>
            </a:r>
          </a:p>
          <a:p>
            <a:endParaRPr lang="en-GB" dirty="0"/>
          </a:p>
        </p:txBody>
      </p:sp>
      <p:pic>
        <p:nvPicPr>
          <p:cNvPr id="4" name="Picture 2" descr="Image result for unity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11" y="2560645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0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Čuvanje scena i projekata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en-GB" sz="2000" dirty="0" err="1"/>
              <a:t>Kada</a:t>
            </a:r>
            <a:r>
              <a:rPr lang="en-GB" sz="2000" dirty="0"/>
              <a:t> </a:t>
            </a:r>
            <a:r>
              <a:rPr lang="en-GB" sz="2000" dirty="0" err="1"/>
              <a:t>završimo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postavlajnjem</a:t>
            </a:r>
            <a:r>
              <a:rPr lang="en-GB" sz="2000" dirty="0"/>
              <a:t> </a:t>
            </a:r>
            <a:r>
              <a:rPr lang="en-GB" sz="2000" dirty="0" err="1"/>
              <a:t>objekata</a:t>
            </a:r>
            <a:r>
              <a:rPr lang="en-GB" sz="2000" dirty="0"/>
              <a:t> u </a:t>
            </a:r>
            <a:r>
              <a:rPr lang="en-GB" sz="2000" dirty="0" err="1"/>
              <a:t>scenu</a:t>
            </a:r>
            <a:r>
              <a:rPr lang="en-GB" sz="2000" dirty="0"/>
              <a:t> </a:t>
            </a:r>
            <a:r>
              <a:rPr lang="en-GB" sz="2000" dirty="0" err="1"/>
              <a:t>možemo</a:t>
            </a:r>
            <a:r>
              <a:rPr lang="en-GB" sz="2000" dirty="0"/>
              <a:t> </a:t>
            </a:r>
            <a:r>
              <a:rPr lang="en-GB" sz="2000" dirty="0" err="1"/>
              <a:t>snimiti</a:t>
            </a:r>
            <a:r>
              <a:rPr lang="en-GB" sz="2000" dirty="0"/>
              <a:t> </a:t>
            </a:r>
            <a:r>
              <a:rPr lang="en-GB" sz="2000" dirty="0" err="1"/>
              <a:t>scenu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bismo</a:t>
            </a:r>
            <a:r>
              <a:rPr lang="en-GB" sz="2000" dirty="0"/>
              <a:t> je </a:t>
            </a:r>
            <a:r>
              <a:rPr lang="en-GB" sz="2000" dirty="0" err="1"/>
              <a:t>kasnije</a:t>
            </a:r>
            <a:r>
              <a:rPr lang="en-GB" sz="2000" dirty="0"/>
              <a:t> </a:t>
            </a:r>
            <a:r>
              <a:rPr lang="en-GB" sz="2000" dirty="0" err="1"/>
              <a:t>opet</a:t>
            </a:r>
            <a:r>
              <a:rPr lang="en-GB" sz="2000" dirty="0"/>
              <a:t> </a:t>
            </a:r>
            <a:r>
              <a:rPr lang="en-GB" sz="2000" dirty="0" err="1"/>
              <a:t>koristili</a:t>
            </a:r>
            <a:r>
              <a:rPr lang="en-GB" sz="2000" dirty="0" smtClean="0"/>
              <a:t>.</a:t>
            </a:r>
            <a:endParaRPr lang="sr-Latn-RS" sz="2000" dirty="0" smtClean="0"/>
          </a:p>
          <a:p>
            <a:pPr lvl="0" algn="just" fontAlgn="base"/>
            <a:r>
              <a:rPr lang="en-GB" sz="2000" dirty="0" smtClean="0"/>
              <a:t> </a:t>
            </a:r>
            <a:r>
              <a:rPr lang="en-GB" sz="2000" dirty="0" err="1"/>
              <a:t>Poželjno</a:t>
            </a:r>
            <a:r>
              <a:rPr lang="en-GB" sz="2000" dirty="0"/>
              <a:t> je </a:t>
            </a:r>
            <a:r>
              <a:rPr lang="en-GB" sz="2000" dirty="0" err="1"/>
              <a:t>snimiti</a:t>
            </a:r>
            <a:r>
              <a:rPr lang="en-GB" sz="2000" dirty="0"/>
              <a:t> </a:t>
            </a:r>
            <a:r>
              <a:rPr lang="en-GB" sz="2000" dirty="0" err="1"/>
              <a:t>scenu</a:t>
            </a:r>
            <a:r>
              <a:rPr lang="en-GB" sz="2000" dirty="0"/>
              <a:t> u Scene folder u </a:t>
            </a:r>
            <a:r>
              <a:rPr lang="en-GB" sz="2000" dirty="0" err="1"/>
              <a:t>okviru</a:t>
            </a:r>
            <a:r>
              <a:rPr lang="en-GB" sz="2000" dirty="0"/>
              <a:t> Assets </a:t>
            </a:r>
            <a:r>
              <a:rPr lang="en-GB" sz="2000" dirty="0" err="1"/>
              <a:t>direktorijuma</a:t>
            </a:r>
            <a:endParaRPr lang="en-GB" sz="2000" dirty="0"/>
          </a:p>
          <a:p>
            <a:pPr lvl="0" algn="just" fontAlgn="base"/>
            <a:r>
              <a:rPr lang="en-GB" sz="2000" dirty="0" err="1"/>
              <a:t>Možemo</a:t>
            </a:r>
            <a:r>
              <a:rPr lang="en-GB" sz="2000" dirty="0"/>
              <a:t> </a:t>
            </a:r>
            <a:r>
              <a:rPr lang="en-GB" sz="2000" dirty="0" err="1"/>
              <a:t>kreirati</a:t>
            </a:r>
            <a:r>
              <a:rPr lang="en-GB" sz="2000" dirty="0"/>
              <a:t> </a:t>
            </a:r>
            <a:r>
              <a:rPr lang="en-GB" sz="2000" dirty="0" err="1"/>
              <a:t>više</a:t>
            </a:r>
            <a:r>
              <a:rPr lang="en-GB" sz="2000" dirty="0"/>
              <a:t> </a:t>
            </a:r>
            <a:r>
              <a:rPr lang="en-GB" sz="2000" dirty="0" err="1"/>
              <a:t>scena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lako</a:t>
            </a:r>
            <a:r>
              <a:rPr lang="en-GB" sz="2000" dirty="0"/>
              <a:t> </a:t>
            </a:r>
            <a:r>
              <a:rPr lang="en-GB" sz="2000" dirty="0" err="1"/>
              <a:t>menajti</a:t>
            </a:r>
            <a:r>
              <a:rPr lang="en-GB" sz="2000" dirty="0"/>
              <a:t> scene u C# </a:t>
            </a:r>
            <a:r>
              <a:rPr lang="en-GB" sz="2000" dirty="0" err="1"/>
              <a:t>skirpti</a:t>
            </a:r>
            <a:r>
              <a:rPr lang="en-GB" sz="2000" dirty="0"/>
              <a:t> </a:t>
            </a:r>
            <a:r>
              <a:rPr lang="en-GB" sz="2000" dirty="0" err="1"/>
              <a:t>uz</a:t>
            </a:r>
            <a:r>
              <a:rPr lang="en-GB" sz="2000" dirty="0"/>
              <a:t> </a:t>
            </a:r>
            <a:r>
              <a:rPr lang="en-GB" sz="2000" dirty="0" err="1"/>
              <a:t>pomoć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r>
              <a:rPr lang="en-GB" sz="2000" dirty="0"/>
              <a:t> </a:t>
            </a:r>
            <a:r>
              <a:rPr lang="en-GB" sz="2000" dirty="0" err="1"/>
              <a:t>SceneManager.LoadScene</a:t>
            </a:r>
            <a:r>
              <a:rPr lang="en-GB" sz="2000" dirty="0"/>
              <a:t>(„</a:t>
            </a:r>
            <a:r>
              <a:rPr lang="en-GB" sz="2000" dirty="0" err="1"/>
              <a:t>Ime</a:t>
            </a:r>
            <a:r>
              <a:rPr lang="en-GB" sz="2000" dirty="0"/>
              <a:t> Scene");</a:t>
            </a:r>
          </a:p>
          <a:p>
            <a:endParaRPr lang="en-GB" dirty="0"/>
          </a:p>
        </p:txBody>
      </p:sp>
      <p:pic>
        <p:nvPicPr>
          <p:cNvPr id="4" name="Picture 2" descr="Image result for unity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2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Rad sa sprajttovima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02" y="2474536"/>
            <a:ext cx="10554574" cy="3636511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GB" sz="2000" dirty="0"/>
              <a:t>U unity-u 2D sprite-</a:t>
            </a:r>
            <a:r>
              <a:rPr lang="en-GB" sz="2000" dirty="0" err="1"/>
              <a:t>ovi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jednostavne</a:t>
            </a:r>
            <a:r>
              <a:rPr lang="en-GB" sz="2000" dirty="0"/>
              <a:t> </a:t>
            </a:r>
            <a:r>
              <a:rPr lang="en-GB" sz="2000" dirty="0" err="1"/>
              <a:t>slike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uglavnom</a:t>
            </a:r>
            <a:r>
              <a:rPr lang="en-GB" sz="2000" dirty="0"/>
              <a:t> </a:t>
            </a:r>
            <a:r>
              <a:rPr lang="en-GB" sz="2000" dirty="0" err="1"/>
              <a:t>prikazuju</a:t>
            </a:r>
            <a:r>
              <a:rPr lang="en-GB" sz="2000" dirty="0"/>
              <a:t> </a:t>
            </a:r>
            <a:r>
              <a:rPr lang="en-GB" sz="2000" dirty="0" err="1"/>
              <a:t>jedan</a:t>
            </a:r>
            <a:r>
              <a:rPr lang="en-GB" sz="2000" dirty="0"/>
              <a:t> </a:t>
            </a:r>
            <a:r>
              <a:rPr lang="en-GB" sz="2000" dirty="0" err="1"/>
              <a:t>objekat</a:t>
            </a:r>
            <a:r>
              <a:rPr lang="en-GB" sz="2000" dirty="0" smtClean="0"/>
              <a:t>.</a:t>
            </a:r>
            <a:endParaRPr lang="sr-Latn-RS" sz="2000" dirty="0" smtClean="0"/>
          </a:p>
          <a:p>
            <a:pPr algn="just"/>
            <a:r>
              <a:rPr lang="en-GB" sz="2000" dirty="0" err="1"/>
              <a:t>Nekoliko</a:t>
            </a:r>
            <a:r>
              <a:rPr lang="en-GB" sz="2000" dirty="0"/>
              <a:t> sprite-ova </a:t>
            </a:r>
            <a:r>
              <a:rPr lang="en-GB" sz="2000" dirty="0" err="1"/>
              <a:t>može</a:t>
            </a:r>
            <a:r>
              <a:rPr lang="en-GB" sz="2000" dirty="0"/>
              <a:t> </a:t>
            </a:r>
            <a:r>
              <a:rPr lang="en-GB" sz="2000" dirty="0" err="1"/>
              <a:t>činiti</a:t>
            </a:r>
            <a:r>
              <a:rPr lang="en-GB" sz="2000" dirty="0"/>
              <a:t> </a:t>
            </a:r>
            <a:r>
              <a:rPr lang="en-GB" sz="2000" dirty="0" err="1"/>
              <a:t>jedan</a:t>
            </a:r>
            <a:r>
              <a:rPr lang="en-GB" sz="2000" dirty="0"/>
              <a:t> </a:t>
            </a:r>
            <a:r>
              <a:rPr lang="en-GB" sz="2000" dirty="0" err="1"/>
              <a:t>objekat</a:t>
            </a:r>
            <a:r>
              <a:rPr lang="en-GB" sz="2000" dirty="0"/>
              <a:t>, u </a:t>
            </a:r>
            <a:r>
              <a:rPr lang="en-GB" sz="2000" dirty="0" err="1"/>
              <a:t>pojedinačnim</a:t>
            </a:r>
            <a:r>
              <a:rPr lang="en-GB" sz="2000" dirty="0"/>
              <a:t> </a:t>
            </a:r>
            <a:r>
              <a:rPr lang="en-GB" sz="2000" dirty="0" err="1"/>
              <a:t>frejmovima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bi </a:t>
            </a:r>
            <a:r>
              <a:rPr lang="en-GB" sz="2000" dirty="0" err="1"/>
              <a:t>omogućilo</a:t>
            </a:r>
            <a:r>
              <a:rPr lang="en-GB" sz="2000" dirty="0"/>
              <a:t> </a:t>
            </a:r>
            <a:r>
              <a:rPr lang="en-GB" sz="2000" dirty="0" err="1"/>
              <a:t>animaciju</a:t>
            </a:r>
            <a:r>
              <a:rPr lang="en-GB" sz="2000" dirty="0"/>
              <a:t> </a:t>
            </a:r>
            <a:r>
              <a:rPr lang="en-GB" sz="2000" dirty="0" err="1"/>
              <a:t>lika</a:t>
            </a:r>
            <a:r>
              <a:rPr lang="en-GB" sz="2000" dirty="0"/>
              <a:t>. Na </a:t>
            </a:r>
            <a:r>
              <a:rPr lang="en-GB" sz="2000" dirty="0" err="1"/>
              <a:t>slici</a:t>
            </a:r>
            <a:r>
              <a:rPr lang="en-GB" sz="2000" dirty="0"/>
              <a:t> </a:t>
            </a:r>
            <a:r>
              <a:rPr lang="en-GB" sz="2000" dirty="0" err="1"/>
              <a:t>možemo</a:t>
            </a:r>
            <a:r>
              <a:rPr lang="en-GB" sz="2000" dirty="0"/>
              <a:t> </a:t>
            </a:r>
            <a:r>
              <a:rPr lang="en-GB" sz="2000" dirty="0" err="1"/>
              <a:t>videti</a:t>
            </a:r>
            <a:r>
              <a:rPr lang="en-GB" sz="2000" dirty="0"/>
              <a:t> </a:t>
            </a:r>
            <a:r>
              <a:rPr lang="en-GB" sz="2000" dirty="0" err="1"/>
              <a:t>objekat</a:t>
            </a:r>
            <a:r>
              <a:rPr lang="en-GB" sz="2000" dirty="0"/>
              <a:t> </a:t>
            </a:r>
            <a:r>
              <a:rPr lang="en-GB" sz="2000" dirty="0" err="1"/>
              <a:t>sačinjen</a:t>
            </a:r>
            <a:r>
              <a:rPr lang="en-GB" sz="2000" dirty="0"/>
              <a:t> od </a:t>
            </a:r>
            <a:r>
              <a:rPr lang="en-GB" sz="2000" dirty="0" err="1"/>
              <a:t>više</a:t>
            </a:r>
            <a:r>
              <a:rPr lang="en-GB" sz="2000" dirty="0"/>
              <a:t> sprite-ova</a:t>
            </a:r>
          </a:p>
          <a:p>
            <a:pPr lvl="0" algn="just"/>
            <a:r>
              <a:rPr lang="en-GB" sz="2000" dirty="0" err="1"/>
              <a:t>Kada</a:t>
            </a:r>
            <a:r>
              <a:rPr lang="en-GB" sz="2000" dirty="0"/>
              <a:t> se </a:t>
            </a:r>
            <a:r>
              <a:rPr lang="en-GB" sz="2000" dirty="0" err="1"/>
              <a:t>prenesu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scenu</a:t>
            </a:r>
            <a:r>
              <a:rPr lang="en-GB" sz="2000" dirty="0"/>
              <a:t> </a:t>
            </a:r>
            <a:r>
              <a:rPr lang="en-GB" sz="2000" dirty="0" err="1"/>
              <a:t>automatski</a:t>
            </a:r>
            <a:r>
              <a:rPr lang="en-GB" sz="2000" dirty="0"/>
              <a:t> </a:t>
            </a:r>
            <a:r>
              <a:rPr lang="en-GB" sz="2000" dirty="0" err="1"/>
              <a:t>dobijaju</a:t>
            </a:r>
            <a:r>
              <a:rPr lang="en-GB" sz="2000" dirty="0"/>
              <a:t> </a:t>
            </a:r>
            <a:r>
              <a:rPr lang="en-GB" sz="2000" b="1" dirty="0"/>
              <a:t>Sprite Renderer </a:t>
            </a:r>
            <a:r>
              <a:rPr lang="en-GB" sz="2000" dirty="0" err="1"/>
              <a:t>objekat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je </a:t>
            </a:r>
            <a:r>
              <a:rPr lang="en-GB" sz="2000" dirty="0" err="1"/>
              <a:t>spreman</a:t>
            </a:r>
            <a:r>
              <a:rPr lang="en-GB" sz="2000" dirty="0"/>
              <a:t> da se </a:t>
            </a:r>
            <a:r>
              <a:rPr lang="en-GB" sz="2000" dirty="0" err="1"/>
              <a:t>prikaze</a:t>
            </a:r>
            <a:r>
              <a:rPr lang="en-GB" sz="2000" dirty="0"/>
              <a:t> u </a:t>
            </a:r>
            <a:r>
              <a:rPr lang="en-GB" sz="2000" dirty="0" err="1"/>
              <a:t>igri</a:t>
            </a:r>
            <a:r>
              <a:rPr lang="en-GB" sz="2000" dirty="0"/>
              <a:t>.</a:t>
            </a:r>
            <a:endParaRPr lang="sr-Latn-RS" sz="2000" dirty="0" smtClean="0"/>
          </a:p>
          <a:p>
            <a:pPr lvl="0" algn="just"/>
            <a:r>
              <a:rPr lang="en-GB" sz="2000" dirty="0"/>
              <a:t>Sprite Renderer je </a:t>
            </a:r>
            <a:r>
              <a:rPr lang="en-GB" sz="2000" dirty="0" err="1"/>
              <a:t>novi</a:t>
            </a:r>
            <a:r>
              <a:rPr lang="en-GB" sz="2000" dirty="0"/>
              <a:t> 2D </a:t>
            </a:r>
            <a:r>
              <a:rPr lang="en-GB" sz="2000" dirty="0" err="1"/>
              <a:t>prikazivač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</a:t>
            </a:r>
            <a:r>
              <a:rPr lang="en-GB" sz="2000" dirty="0" err="1"/>
              <a:t>iscrtava</a:t>
            </a:r>
            <a:r>
              <a:rPr lang="en-GB" sz="2000" dirty="0"/>
              <a:t> sprite-</a:t>
            </a:r>
            <a:r>
              <a:rPr lang="en-GB" sz="2000" dirty="0" err="1"/>
              <a:t>ove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ekran</a:t>
            </a:r>
            <a:r>
              <a:rPr lang="en-GB" sz="2000" dirty="0"/>
              <a:t>. </a:t>
            </a:r>
            <a:endParaRPr lang="sr-Latn-RS" sz="2000" dirty="0" smtClean="0"/>
          </a:p>
          <a:p>
            <a:pPr lvl="0" algn="just" fontAlgn="base"/>
            <a:r>
              <a:rPr lang="en-GB" sz="2000" dirty="0"/>
              <a:t>U </a:t>
            </a:r>
            <a:r>
              <a:rPr lang="en-GB" sz="2000" dirty="0" err="1"/>
              <a:t>okviru</a:t>
            </a:r>
            <a:r>
              <a:rPr lang="en-GB" sz="2000" dirty="0"/>
              <a:t> Sprite Renderer </a:t>
            </a:r>
            <a:r>
              <a:rPr lang="en-GB" sz="2000" dirty="0" err="1"/>
              <a:t>komponente</a:t>
            </a:r>
            <a:r>
              <a:rPr lang="en-GB" sz="2000" dirty="0"/>
              <a:t> </a:t>
            </a:r>
            <a:r>
              <a:rPr lang="en-GB" sz="2000" dirty="0" err="1"/>
              <a:t>možemo</a:t>
            </a:r>
            <a:r>
              <a:rPr lang="en-GB" sz="2000" dirty="0"/>
              <a:t> </a:t>
            </a:r>
            <a:r>
              <a:rPr lang="en-GB" sz="2000" dirty="0" err="1"/>
              <a:t>videti</a:t>
            </a:r>
            <a:r>
              <a:rPr lang="en-GB" sz="2000" dirty="0"/>
              <a:t> </a:t>
            </a:r>
            <a:r>
              <a:rPr lang="en-GB" sz="2000" dirty="0" err="1"/>
              <a:t>ime</a:t>
            </a:r>
            <a:r>
              <a:rPr lang="en-GB" sz="2000" dirty="0"/>
              <a:t> sprite-a, </a:t>
            </a:r>
            <a:r>
              <a:rPr lang="en-GB" sz="2000" dirty="0" err="1"/>
              <a:t>možemo</a:t>
            </a:r>
            <a:r>
              <a:rPr lang="en-GB" sz="2000" dirty="0"/>
              <a:t> </a:t>
            </a:r>
            <a:r>
              <a:rPr lang="en-GB" sz="2000" dirty="0" err="1"/>
              <a:t>menjati</a:t>
            </a:r>
            <a:r>
              <a:rPr lang="en-GB" sz="2000" dirty="0"/>
              <a:t> </a:t>
            </a:r>
          </a:p>
          <a:p>
            <a:pPr algn="just"/>
            <a:r>
              <a:rPr lang="en-GB" sz="2000" dirty="0" err="1"/>
              <a:t>boju,okretati</a:t>
            </a:r>
            <a:r>
              <a:rPr lang="en-GB" sz="2000" dirty="0"/>
              <a:t> sprite </a:t>
            </a:r>
            <a:r>
              <a:rPr lang="en-GB" sz="2000" dirty="0" err="1"/>
              <a:t>po</a:t>
            </a:r>
            <a:r>
              <a:rPr lang="en-GB" sz="2000" dirty="0"/>
              <a:t> x </a:t>
            </a:r>
            <a:r>
              <a:rPr lang="en-GB" sz="2000" dirty="0" err="1"/>
              <a:t>i</a:t>
            </a:r>
            <a:r>
              <a:rPr lang="en-GB" sz="2000" dirty="0"/>
              <a:t> y </a:t>
            </a:r>
            <a:r>
              <a:rPr lang="en-GB" sz="2000" dirty="0" err="1"/>
              <a:t>osi</a:t>
            </a:r>
            <a:r>
              <a:rPr lang="en-GB" sz="2000" dirty="0"/>
              <a:t>, </a:t>
            </a:r>
            <a:r>
              <a:rPr lang="en-GB" sz="2000" dirty="0" err="1"/>
              <a:t>menjati</a:t>
            </a:r>
            <a:r>
              <a:rPr lang="en-GB" sz="2000" dirty="0"/>
              <a:t> </a:t>
            </a:r>
            <a:r>
              <a:rPr lang="en-GB" sz="2000" dirty="0" err="1"/>
              <a:t>materijal</a:t>
            </a:r>
            <a:r>
              <a:rPr lang="en-GB" sz="2000" dirty="0"/>
              <a:t> sprite-</a:t>
            </a:r>
            <a:r>
              <a:rPr lang="en-GB" sz="2000" dirty="0" err="1"/>
              <a:t>a,birati</a:t>
            </a:r>
            <a:r>
              <a:rPr lang="en-GB" sz="2000" dirty="0"/>
              <a:t> layer u </a:t>
            </a:r>
            <a:r>
              <a:rPr lang="en-GB" sz="2000" dirty="0" err="1"/>
              <a:t>kome</a:t>
            </a:r>
            <a:r>
              <a:rPr lang="en-GB" sz="2000" dirty="0"/>
              <a:t> se </a:t>
            </a:r>
            <a:r>
              <a:rPr lang="en-GB" sz="2000" dirty="0" err="1"/>
              <a:t>nalazi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odredjivati</a:t>
            </a:r>
            <a:r>
              <a:rPr lang="en-GB" sz="2000" dirty="0"/>
              <a:t> </a:t>
            </a:r>
            <a:r>
              <a:rPr lang="en-GB" sz="2000" dirty="0" err="1"/>
              <a:t>njegov</a:t>
            </a:r>
            <a:r>
              <a:rPr lang="en-GB" sz="2000" dirty="0"/>
              <a:t> </a:t>
            </a:r>
            <a:r>
              <a:rPr lang="en-GB" sz="2000" dirty="0" err="1"/>
              <a:t>raspored</a:t>
            </a:r>
            <a:r>
              <a:rPr lang="en-GB" sz="2000" dirty="0"/>
              <a:t> u layer-u </a:t>
            </a:r>
          </a:p>
          <a:p>
            <a:endParaRPr lang="en-GB" dirty="0"/>
          </a:p>
        </p:txBody>
      </p:sp>
      <p:pic>
        <p:nvPicPr>
          <p:cNvPr id="9" name="Picture 2" descr="Image result for unity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4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Sprite-s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52399" y="2648607"/>
            <a:ext cx="11887200" cy="3370758"/>
            <a:chOff x="0" y="-2666"/>
            <a:chExt cx="12192000" cy="3228975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984875" y="-2666"/>
              <a:ext cx="6207125" cy="3228975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666"/>
              <a:ext cx="5899150" cy="3228975"/>
            </a:xfrm>
            <a:prstGeom prst="rect">
              <a:avLst/>
            </a:prstGeom>
          </p:spPr>
        </p:pic>
      </p:grpSp>
      <p:pic>
        <p:nvPicPr>
          <p:cNvPr id="6" name="Picture 2" descr="Image result for unity icon 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6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rgbClr val="92D050"/>
                </a:solidFill>
              </a:rPr>
              <a:t>Do sledećih poglavlja i novih svetova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786" y="11895831"/>
            <a:ext cx="3896741" cy="211465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  <p:pic>
        <p:nvPicPr>
          <p:cNvPr id="4098" name="Picture 2" descr="Image result for unity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60" y="4276597"/>
            <a:ext cx="2370885" cy="23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57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ćemo naučiti?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Šta je Unity engine?</a:t>
            </a:r>
          </a:p>
          <a:p>
            <a:r>
              <a:rPr lang="sr-Latn-RS" sz="2000" dirty="0"/>
              <a:t>Uvod u Okruženje u kome ćemo raditi?</a:t>
            </a:r>
          </a:p>
          <a:p>
            <a:r>
              <a:rPr lang="sr-Latn-RS" sz="2000" dirty="0"/>
              <a:t>Osnovni pojmovi</a:t>
            </a:r>
          </a:p>
          <a:p>
            <a:r>
              <a:rPr lang="sr-Latn-RS" sz="2000" dirty="0"/>
              <a:t>Sprajtovi </a:t>
            </a:r>
          </a:p>
          <a:p>
            <a:r>
              <a:rPr lang="sr-Latn-RS" sz="2000" dirty="0"/>
              <a:t>Pisanje skripti i dodela objektima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Kreiranje i čuvanje prve Scene</a:t>
            </a:r>
          </a:p>
          <a:p>
            <a:r>
              <a:rPr lang="sr-Latn-RS" sz="2000" dirty="0"/>
              <a:t>Šta je Canvas?</a:t>
            </a:r>
          </a:p>
          <a:p>
            <a:r>
              <a:rPr lang="sr-Latn-RS" sz="2000" dirty="0"/>
              <a:t>Kreiranje prvog Nivoa</a:t>
            </a:r>
          </a:p>
          <a:p>
            <a:r>
              <a:rPr lang="sr-Latn-RS" sz="2000" dirty="0"/>
              <a:t>Dodavanje neprijatelja</a:t>
            </a:r>
          </a:p>
          <a:p>
            <a:r>
              <a:rPr lang="sr-Latn-RS" sz="2000" dirty="0"/>
              <a:t>Kreiranje kolizije</a:t>
            </a:r>
          </a:p>
          <a:p>
            <a:r>
              <a:rPr lang="sr-Latn-RS" sz="2000" dirty="0"/>
              <a:t>Dodavanje animacija</a:t>
            </a:r>
          </a:p>
          <a:p>
            <a:endParaRPr lang="en-GB" dirty="0"/>
          </a:p>
        </p:txBody>
      </p:sp>
      <p:pic>
        <p:nvPicPr>
          <p:cNvPr id="7" name="Picture 2" descr="Image result for unity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5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</a:t>
            </a:r>
            <a:r>
              <a:rPr lang="en-GB" dirty="0" smtClean="0"/>
              <a:t>ta je Unity</a:t>
            </a:r>
            <a:r>
              <a:rPr lang="sr-Latn-R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Unity je game engine </a:t>
            </a:r>
            <a:r>
              <a:rPr lang="en-GB" sz="2000" dirty="0" err="1"/>
              <a:t>uz</a:t>
            </a:r>
            <a:r>
              <a:rPr lang="en-GB" sz="2000" dirty="0"/>
              <a:t> </a:t>
            </a:r>
            <a:r>
              <a:rPr lang="en-GB" sz="2000" dirty="0" err="1"/>
              <a:t>pomoć</a:t>
            </a:r>
            <a:r>
              <a:rPr lang="en-GB" sz="2000" dirty="0"/>
              <a:t> </a:t>
            </a:r>
            <a:r>
              <a:rPr lang="en-GB" sz="2000" dirty="0" err="1"/>
              <a:t>koga</a:t>
            </a:r>
            <a:r>
              <a:rPr lang="en-GB" sz="2000" dirty="0"/>
              <a:t> se </a:t>
            </a:r>
            <a:r>
              <a:rPr lang="en-GB" sz="2000" dirty="0" err="1"/>
              <a:t>prave</a:t>
            </a:r>
            <a:r>
              <a:rPr lang="en-GB" sz="2000" dirty="0"/>
              <a:t> 2D </a:t>
            </a:r>
            <a:r>
              <a:rPr lang="en-GB" sz="2000" dirty="0" err="1"/>
              <a:t>i</a:t>
            </a:r>
            <a:r>
              <a:rPr lang="en-GB" sz="2000" dirty="0"/>
              <a:t> 3D </a:t>
            </a:r>
            <a:r>
              <a:rPr lang="sr-Latn-RS" sz="2000" dirty="0" smtClean="0"/>
              <a:t>igre.</a:t>
            </a:r>
          </a:p>
          <a:p>
            <a:endParaRPr lang="sr-Latn-RS" sz="2000" dirty="0" smtClean="0"/>
          </a:p>
          <a:p>
            <a:pPr lvl="0"/>
            <a:r>
              <a:rPr lang="en-GB" sz="2000" dirty="0"/>
              <a:t>Sa </a:t>
            </a:r>
            <a:r>
              <a:rPr lang="en-GB" sz="2000" dirty="0" err="1"/>
              <a:t>lakoćom</a:t>
            </a:r>
            <a:r>
              <a:rPr lang="en-GB" sz="2000" dirty="0"/>
              <a:t> se </a:t>
            </a:r>
            <a:r>
              <a:rPr lang="en-GB" sz="2000" dirty="0" err="1"/>
              <a:t>može</a:t>
            </a:r>
            <a:r>
              <a:rPr lang="en-GB" sz="2000" dirty="0"/>
              <a:t> </a:t>
            </a:r>
            <a:r>
              <a:rPr lang="en-GB" sz="2000" dirty="0" err="1"/>
              <a:t>razvijati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razne</a:t>
            </a:r>
            <a:r>
              <a:rPr lang="en-GB" sz="2000" dirty="0"/>
              <a:t> </a:t>
            </a:r>
            <a:r>
              <a:rPr lang="en-GB" sz="2000" dirty="0" err="1"/>
              <a:t>platforme</a:t>
            </a:r>
            <a:r>
              <a:rPr lang="en-GB" sz="2000" dirty="0"/>
              <a:t>.</a:t>
            </a:r>
          </a:p>
          <a:p>
            <a:endParaRPr lang="sr-Latn-RS" sz="2000" dirty="0" smtClean="0"/>
          </a:p>
          <a:p>
            <a:r>
              <a:rPr lang="en-GB" sz="2000" dirty="0"/>
              <a:t>Game engine je </a:t>
            </a:r>
            <a:r>
              <a:rPr lang="en-GB" sz="2000" dirty="0" err="1"/>
              <a:t>softver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</a:t>
            </a:r>
            <a:r>
              <a:rPr lang="en-GB" sz="2000" dirty="0" err="1"/>
              <a:t>pruža</a:t>
            </a:r>
            <a:r>
              <a:rPr lang="en-GB" sz="2000" dirty="0"/>
              <a:t> </a:t>
            </a:r>
            <a:r>
              <a:rPr lang="en-GB" sz="2000" dirty="0" err="1"/>
              <a:t>osnovne</a:t>
            </a:r>
            <a:r>
              <a:rPr lang="en-GB" sz="2000" dirty="0"/>
              <a:t> </a:t>
            </a:r>
            <a:r>
              <a:rPr lang="en-GB" sz="2000" dirty="0" err="1"/>
              <a:t>funkcije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se </a:t>
            </a:r>
            <a:r>
              <a:rPr lang="en-GB" sz="2000" dirty="0" err="1"/>
              <a:t>često</a:t>
            </a:r>
            <a:r>
              <a:rPr lang="en-GB" sz="2000" dirty="0"/>
              <a:t> </a:t>
            </a:r>
            <a:r>
              <a:rPr lang="en-GB" sz="2000" dirty="0" err="1"/>
              <a:t>koriste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razvoj</a:t>
            </a:r>
            <a:r>
              <a:rPr lang="en-GB" sz="2000" dirty="0"/>
              <a:t> video </a:t>
            </a:r>
            <a:r>
              <a:rPr lang="en-GB" sz="2000" dirty="0" err="1"/>
              <a:t>igara</a:t>
            </a:r>
            <a:r>
              <a:rPr lang="en-GB" sz="2000" dirty="0"/>
              <a:t>.</a:t>
            </a:r>
            <a:endParaRPr lang="en-GB" sz="2000" dirty="0"/>
          </a:p>
        </p:txBody>
      </p:sp>
      <p:pic>
        <p:nvPicPr>
          <p:cNvPr id="4" name="Picture 2" descr="Image result for unity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4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ćemo mi praviti u Unity-ju?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92D050"/>
                </a:solidFill>
              </a:rPr>
              <a:t>Kreiraćemo mini igru kao repliku Star Wars-a</a:t>
            </a:r>
          </a:p>
          <a:p>
            <a:endParaRPr lang="sr-Latn-RS" sz="2800" b="1" dirty="0" smtClean="0">
              <a:solidFill>
                <a:srgbClr val="92D050"/>
              </a:solidFill>
            </a:endParaRPr>
          </a:p>
          <a:p>
            <a:r>
              <a:rPr lang="sr-Latn-RS" sz="2800" b="1" dirty="0" smtClean="0">
                <a:solidFill>
                  <a:srgbClr val="92D050"/>
                </a:solidFill>
              </a:rPr>
              <a:t>Color Switch klon za android</a:t>
            </a:r>
            <a:endParaRPr lang="en-GB" sz="28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Image result for unity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9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novog projekta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29357" y="2222939"/>
            <a:ext cx="7696147" cy="4327798"/>
          </a:xfrm>
          <a:prstGeom prst="rect">
            <a:avLst/>
          </a:prstGeom>
        </p:spPr>
      </p:pic>
      <p:pic>
        <p:nvPicPr>
          <p:cNvPr id="4" name="Picture 2" descr="Image result for unity icon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4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novog projekta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1" y="3247697"/>
            <a:ext cx="6449191" cy="3279227"/>
          </a:xfrm>
        </p:spPr>
        <p:txBody>
          <a:bodyPr>
            <a:normAutofit/>
          </a:bodyPr>
          <a:lstStyle/>
          <a:p>
            <a:pPr lvl="0" algn="just"/>
            <a:r>
              <a:rPr lang="en-GB" sz="2000" dirty="0" err="1"/>
              <a:t>Prilikom</a:t>
            </a:r>
            <a:r>
              <a:rPr lang="en-GB" sz="2000" dirty="0"/>
              <a:t> </a:t>
            </a:r>
            <a:r>
              <a:rPr lang="en-GB" sz="2000" dirty="0" err="1"/>
              <a:t>kreiranja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, unity u </a:t>
            </a:r>
            <a:r>
              <a:rPr lang="en-GB" sz="2000" dirty="0" err="1"/>
              <a:t>direktorijumu</a:t>
            </a:r>
            <a:r>
              <a:rPr lang="en-GB" sz="2000" dirty="0"/>
              <a:t> </a:t>
            </a:r>
            <a:r>
              <a:rPr lang="en-GB" sz="2000" dirty="0" err="1"/>
              <a:t>projekta</a:t>
            </a:r>
            <a:r>
              <a:rPr lang="en-GB" sz="2000" dirty="0"/>
              <a:t> </a:t>
            </a:r>
            <a:r>
              <a:rPr lang="en-GB" sz="2000" dirty="0" err="1"/>
              <a:t>kreira</a:t>
            </a:r>
            <a:r>
              <a:rPr lang="en-GB" sz="2000" dirty="0"/>
              <a:t> </a:t>
            </a:r>
            <a:r>
              <a:rPr lang="en-GB" sz="2000" dirty="0" err="1"/>
              <a:t>različite</a:t>
            </a:r>
            <a:r>
              <a:rPr lang="en-GB" sz="2000" dirty="0"/>
              <a:t> </a:t>
            </a:r>
            <a:r>
              <a:rPr lang="en-GB" sz="2000" dirty="0" err="1"/>
              <a:t>fajlove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direktorijume</a:t>
            </a:r>
            <a:r>
              <a:rPr lang="en-GB" sz="2000" dirty="0" smtClean="0"/>
              <a:t>.</a:t>
            </a:r>
            <a:r>
              <a:rPr lang="sr-Latn-RS" sz="2000" dirty="0" smtClean="0"/>
              <a:t> Ono što je nama bitno jeste Assets.</a:t>
            </a:r>
          </a:p>
          <a:p>
            <a:pPr algn="just"/>
            <a:r>
              <a:rPr lang="en-GB" sz="2000" dirty="0"/>
              <a:t>Assets – </a:t>
            </a:r>
            <a:r>
              <a:rPr lang="en-GB" sz="2000" dirty="0" err="1"/>
              <a:t>Primarni</a:t>
            </a:r>
            <a:r>
              <a:rPr lang="en-GB" sz="2000" dirty="0"/>
              <a:t> </a:t>
            </a:r>
            <a:r>
              <a:rPr lang="en-GB" sz="2000" dirty="0" err="1"/>
              <a:t>direktorijuma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objekte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igru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sto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modeli,teksture,zvukovi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skripte</a:t>
            </a:r>
            <a:r>
              <a:rPr lang="en-GB" sz="2000" dirty="0"/>
              <a:t>. </a:t>
            </a:r>
            <a:endParaRPr lang="sr-Latn-RS" sz="2000" dirty="0" smtClean="0"/>
          </a:p>
          <a:p>
            <a:pPr algn="just"/>
            <a:r>
              <a:rPr lang="en-GB" sz="2000" dirty="0" smtClean="0"/>
              <a:t>U </a:t>
            </a:r>
            <a:r>
              <a:rPr lang="en-GB" sz="2000" dirty="0" err="1"/>
              <a:t>okviru</a:t>
            </a:r>
            <a:r>
              <a:rPr lang="en-GB" sz="2000" dirty="0"/>
              <a:t> </a:t>
            </a:r>
            <a:r>
              <a:rPr lang="en-GB" sz="2000" dirty="0" err="1"/>
              <a:t>ovog</a:t>
            </a:r>
            <a:r>
              <a:rPr lang="en-GB" sz="2000" dirty="0"/>
              <a:t> </a:t>
            </a:r>
            <a:r>
              <a:rPr lang="en-GB" sz="2000" dirty="0" err="1"/>
              <a:t>foldera</a:t>
            </a:r>
            <a:r>
              <a:rPr lang="en-GB" sz="2000" dirty="0"/>
              <a:t> bi </a:t>
            </a:r>
            <a:r>
              <a:rPr lang="en-GB" sz="2000" dirty="0" err="1"/>
              <a:t>bila</a:t>
            </a:r>
            <a:r>
              <a:rPr lang="en-GB" sz="2000" dirty="0"/>
              <a:t> dobra </a:t>
            </a:r>
            <a:r>
              <a:rPr lang="en-GB" sz="2000" dirty="0" err="1"/>
              <a:t>ideja</a:t>
            </a:r>
            <a:r>
              <a:rPr lang="en-GB" sz="2000" dirty="0"/>
              <a:t> </a:t>
            </a:r>
            <a:r>
              <a:rPr lang="en-GB" sz="2000" dirty="0" err="1"/>
              <a:t>držati</a:t>
            </a:r>
            <a:r>
              <a:rPr lang="en-GB" sz="2000" dirty="0"/>
              <a:t> </a:t>
            </a:r>
            <a:r>
              <a:rPr lang="en-GB" sz="2000" dirty="0" err="1"/>
              <a:t>fajlove</a:t>
            </a:r>
            <a:r>
              <a:rPr lang="en-GB" sz="2000" dirty="0"/>
              <a:t> </a:t>
            </a:r>
            <a:r>
              <a:rPr lang="en-GB" sz="2000" dirty="0" err="1"/>
              <a:t>organizovane</a:t>
            </a:r>
            <a:r>
              <a:rPr lang="en-GB" sz="2000" dirty="0"/>
              <a:t> u </a:t>
            </a:r>
            <a:r>
              <a:rPr lang="en-GB" sz="2000" dirty="0" err="1"/>
              <a:t>raznim</a:t>
            </a:r>
            <a:r>
              <a:rPr lang="en-GB" sz="2000" dirty="0"/>
              <a:t> </a:t>
            </a:r>
            <a:r>
              <a:rPr lang="en-GB" sz="2000" dirty="0" err="1"/>
              <a:t>direktorijimuma</a:t>
            </a:r>
            <a:r>
              <a:rPr lang="en-GB" sz="2000" dirty="0"/>
              <a:t>, </a:t>
            </a:r>
            <a:r>
              <a:rPr lang="en-GB" sz="2000" dirty="0" err="1"/>
              <a:t>kako</a:t>
            </a:r>
            <a:r>
              <a:rPr lang="en-GB" sz="2000" dirty="0"/>
              <a:t> se </a:t>
            </a:r>
            <a:r>
              <a:rPr lang="en-GB" sz="2000" dirty="0" err="1"/>
              <a:t>fajlovi</a:t>
            </a:r>
            <a:r>
              <a:rPr lang="en-GB" sz="2000" dirty="0"/>
              <a:t> ne bi </a:t>
            </a:r>
            <a:r>
              <a:rPr lang="en-GB" sz="2000" dirty="0" err="1"/>
              <a:t>mešali</a:t>
            </a:r>
            <a:r>
              <a:rPr lang="en-GB" sz="2000" dirty="0"/>
              <a:t>.</a:t>
            </a:r>
          </a:p>
          <a:p>
            <a:pPr lvl="0"/>
            <a:endParaRPr lang="en-GB" dirty="0"/>
          </a:p>
          <a:p>
            <a:endParaRPr lang="sr-Latn-RS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00232" y="2904733"/>
            <a:ext cx="4177030" cy="2904490"/>
          </a:xfrm>
          <a:prstGeom prst="rect">
            <a:avLst/>
          </a:prstGeom>
        </p:spPr>
      </p:pic>
      <p:pic>
        <p:nvPicPr>
          <p:cNvPr id="9" name="Picture 2" descr="Image result for unity icon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3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Okruženje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5315" y="2317531"/>
            <a:ext cx="5308381" cy="4540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4415" y="3026980"/>
            <a:ext cx="6164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Kada</a:t>
            </a:r>
            <a:r>
              <a:rPr lang="en-GB" sz="2000" dirty="0"/>
              <a:t> </a:t>
            </a:r>
            <a:r>
              <a:rPr lang="en-GB" sz="2000" dirty="0" err="1"/>
              <a:t>napravimo</a:t>
            </a:r>
            <a:r>
              <a:rPr lang="en-GB" sz="2000" dirty="0"/>
              <a:t> </a:t>
            </a:r>
            <a:r>
              <a:rPr lang="en-GB" sz="2000" dirty="0" err="1"/>
              <a:t>projekat</a:t>
            </a:r>
            <a:r>
              <a:rPr lang="en-GB" sz="2000" dirty="0"/>
              <a:t>, </a:t>
            </a:r>
            <a:r>
              <a:rPr lang="en-GB" sz="2000" dirty="0" err="1"/>
              <a:t>otvara</a:t>
            </a:r>
            <a:r>
              <a:rPr lang="en-GB" sz="2000" dirty="0"/>
              <a:t> se </a:t>
            </a:r>
            <a:r>
              <a:rPr lang="en-GB" sz="2000" dirty="0" err="1"/>
              <a:t>glavni</a:t>
            </a:r>
            <a:r>
              <a:rPr lang="en-GB" sz="2000" dirty="0"/>
              <a:t> </a:t>
            </a:r>
            <a:r>
              <a:rPr lang="en-GB" sz="2000" dirty="0" err="1"/>
              <a:t>editorski</a:t>
            </a:r>
            <a:r>
              <a:rPr lang="en-GB" sz="2000" dirty="0"/>
              <a:t> panel </a:t>
            </a:r>
            <a:r>
              <a:rPr lang="en-GB" sz="2000" dirty="0" err="1"/>
              <a:t>koji</a:t>
            </a:r>
            <a:r>
              <a:rPr lang="en-GB" sz="2000" dirty="0"/>
              <a:t> je </a:t>
            </a:r>
            <a:r>
              <a:rPr lang="en-GB" sz="2000" dirty="0" err="1"/>
              <a:t>podeljen</a:t>
            </a:r>
            <a:r>
              <a:rPr lang="en-GB" sz="2000" dirty="0"/>
              <a:t> u pet </a:t>
            </a:r>
            <a:r>
              <a:rPr lang="en-GB" sz="2000" dirty="0" err="1"/>
              <a:t>glavnih</a:t>
            </a:r>
            <a:r>
              <a:rPr lang="en-GB" sz="2000" dirty="0"/>
              <a:t> </a:t>
            </a:r>
            <a:r>
              <a:rPr lang="en-GB" sz="2000" dirty="0" err="1"/>
              <a:t>delova</a:t>
            </a:r>
            <a:r>
              <a:rPr lang="en-GB" sz="2000" dirty="0"/>
              <a:t>:</a:t>
            </a:r>
          </a:p>
          <a:p>
            <a:pPr algn="just"/>
            <a:endParaRPr lang="sr-Latn-R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sr-Latn-RS" sz="2000" dirty="0" smtClean="0"/>
              <a:t>Toolbar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Latn-RS" sz="2000" dirty="0" smtClean="0"/>
              <a:t>Hiararchy panel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Latn-RS" sz="2000" dirty="0" smtClean="0"/>
              <a:t>Scene and Game view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Latn-RS" sz="2000" dirty="0" smtClean="0"/>
              <a:t>Inspector Panel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r-Latn-RS" sz="2000" dirty="0" smtClean="0"/>
              <a:t>Project view</a:t>
            </a:r>
            <a:endParaRPr lang="en-GB" sz="2000" dirty="0"/>
          </a:p>
        </p:txBody>
      </p:sp>
      <p:pic>
        <p:nvPicPr>
          <p:cNvPr id="5" name="Picture 2" descr="Image result for unity icon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0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Kratak opis prozora u okruženju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12123"/>
            <a:ext cx="10554574" cy="4240925"/>
          </a:xfrm>
        </p:spPr>
        <p:txBody>
          <a:bodyPr>
            <a:noAutofit/>
          </a:bodyPr>
          <a:lstStyle/>
          <a:p>
            <a:pPr algn="just"/>
            <a:r>
              <a:rPr lang="en-GB" sz="2000" dirty="0"/>
              <a:t>Toolbar </a:t>
            </a:r>
            <a:r>
              <a:rPr lang="en-GB" sz="2000" dirty="0" err="1"/>
              <a:t>sadrži</a:t>
            </a:r>
            <a:r>
              <a:rPr lang="en-GB" sz="2000" dirty="0"/>
              <a:t> u </a:t>
            </a:r>
            <a:r>
              <a:rPr lang="en-GB" sz="2000" dirty="0" err="1"/>
              <a:t>sebi</a:t>
            </a:r>
            <a:r>
              <a:rPr lang="en-GB" sz="2000" dirty="0"/>
              <a:t> </a:t>
            </a:r>
            <a:r>
              <a:rPr lang="en-GB" sz="2000" dirty="0" err="1"/>
              <a:t>alate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navigaciju</a:t>
            </a:r>
            <a:r>
              <a:rPr lang="en-GB" sz="2000" dirty="0"/>
              <a:t> I </a:t>
            </a:r>
            <a:r>
              <a:rPr lang="en-GB" sz="2000" dirty="0" err="1"/>
              <a:t>manipulaciju</a:t>
            </a:r>
            <a:r>
              <a:rPr lang="en-GB" sz="2000" dirty="0"/>
              <a:t> I </a:t>
            </a:r>
            <a:r>
              <a:rPr lang="en-GB" sz="2000" dirty="0" err="1"/>
              <a:t>dugmice</a:t>
            </a:r>
            <a:r>
              <a:rPr lang="en-GB" sz="2000" dirty="0"/>
              <a:t> </a:t>
            </a:r>
            <a:r>
              <a:rPr lang="en-GB" sz="2000" dirty="0" err="1"/>
              <a:t>Play,Pause</a:t>
            </a:r>
            <a:r>
              <a:rPr lang="en-GB" sz="2000" dirty="0"/>
              <a:t> I Step Forward</a:t>
            </a:r>
            <a:r>
              <a:rPr lang="en-GB" sz="2000" dirty="0" smtClean="0"/>
              <a:t>.</a:t>
            </a:r>
            <a:r>
              <a:rPr lang="en-GB" sz="2000" dirty="0"/>
              <a:t> Play </a:t>
            </a:r>
            <a:r>
              <a:rPr lang="en-GB" sz="2000" dirty="0" err="1"/>
              <a:t>dugme</a:t>
            </a:r>
            <a:r>
              <a:rPr lang="en-GB" sz="2000" dirty="0"/>
              <a:t> </a:t>
            </a:r>
            <a:r>
              <a:rPr lang="en-GB" sz="2000" dirty="0" err="1"/>
              <a:t>cemo</a:t>
            </a:r>
            <a:r>
              <a:rPr lang="en-GB" sz="2000" dirty="0"/>
              <a:t> </a:t>
            </a:r>
            <a:r>
              <a:rPr lang="en-GB" sz="2000" dirty="0" err="1"/>
              <a:t>uvek</a:t>
            </a:r>
            <a:r>
              <a:rPr lang="en-GB" sz="2000" dirty="0"/>
              <a:t> </a:t>
            </a:r>
            <a:r>
              <a:rPr lang="en-GB" sz="2000" dirty="0" err="1"/>
              <a:t>koristiti</a:t>
            </a:r>
            <a:r>
              <a:rPr lang="en-GB" sz="2000" dirty="0"/>
              <a:t> da </a:t>
            </a:r>
            <a:r>
              <a:rPr lang="en-GB" sz="2000" dirty="0" err="1"/>
              <a:t>testerimo</a:t>
            </a:r>
            <a:r>
              <a:rPr lang="en-GB" sz="2000" dirty="0"/>
              <a:t> </a:t>
            </a:r>
            <a:r>
              <a:rPr lang="en-GB" sz="2000" dirty="0" err="1"/>
              <a:t>kod</a:t>
            </a:r>
            <a:r>
              <a:rPr lang="en-GB" sz="2000" dirty="0"/>
              <a:t>. </a:t>
            </a:r>
            <a:r>
              <a:rPr lang="en-GB" sz="2000" dirty="0" err="1"/>
              <a:t>Kada</a:t>
            </a:r>
            <a:r>
              <a:rPr lang="en-GB" sz="2000" dirty="0"/>
              <a:t> </a:t>
            </a:r>
            <a:r>
              <a:rPr lang="en-GB" sz="2000" dirty="0" err="1"/>
              <a:t>pritisnemo</a:t>
            </a:r>
            <a:r>
              <a:rPr lang="en-GB" sz="2000" dirty="0"/>
              <a:t> play </a:t>
            </a:r>
            <a:r>
              <a:rPr lang="en-GB" sz="2000" dirty="0" err="1"/>
              <a:t>dugme</a:t>
            </a:r>
            <a:r>
              <a:rPr lang="en-GB" sz="2000" dirty="0"/>
              <a:t> </a:t>
            </a:r>
            <a:r>
              <a:rPr lang="en-GB" sz="2000" dirty="0" err="1"/>
              <a:t>svi</a:t>
            </a:r>
            <a:r>
              <a:rPr lang="en-GB" sz="2000" dirty="0"/>
              <a:t> </a:t>
            </a:r>
            <a:r>
              <a:rPr lang="en-GB" sz="2000" dirty="0" err="1"/>
              <a:t>kodovi</a:t>
            </a:r>
            <a:r>
              <a:rPr lang="en-GB" sz="2000" dirty="0"/>
              <a:t> I scene </a:t>
            </a:r>
            <a:r>
              <a:rPr lang="en-GB" sz="2000" dirty="0" err="1"/>
              <a:t>će</a:t>
            </a:r>
            <a:r>
              <a:rPr lang="en-GB" sz="2000" dirty="0"/>
              <a:t> se </a:t>
            </a:r>
            <a:r>
              <a:rPr lang="en-GB" sz="2000" dirty="0" err="1"/>
              <a:t>pokrenuti</a:t>
            </a:r>
            <a:r>
              <a:rPr lang="en-GB" sz="2000" dirty="0"/>
              <a:t>.</a:t>
            </a:r>
          </a:p>
          <a:p>
            <a:pPr lvl="0" algn="just" fontAlgn="base"/>
            <a:r>
              <a:rPr lang="sr-Latn-RS" sz="2000" dirty="0" smtClean="0"/>
              <a:t>Hiararchy panel </a:t>
            </a:r>
            <a:r>
              <a:rPr lang="en-GB" sz="2000" dirty="0" err="1" smtClean="0"/>
              <a:t>sadrži</a:t>
            </a:r>
            <a:r>
              <a:rPr lang="en-GB" sz="2000" dirty="0" smtClean="0"/>
              <a:t> </a:t>
            </a:r>
            <a:r>
              <a:rPr lang="en-GB" sz="2000" dirty="0" err="1"/>
              <a:t>sve</a:t>
            </a:r>
            <a:r>
              <a:rPr lang="en-GB" sz="2000" dirty="0"/>
              <a:t> </a:t>
            </a:r>
            <a:r>
              <a:rPr lang="en-GB" sz="2000" dirty="0" err="1"/>
              <a:t>objekte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</a:t>
            </a:r>
            <a:r>
              <a:rPr lang="en-GB" sz="2000" dirty="0" err="1"/>
              <a:t>će</a:t>
            </a:r>
            <a:r>
              <a:rPr lang="en-GB" sz="2000" dirty="0"/>
              <a:t> se </a:t>
            </a:r>
            <a:r>
              <a:rPr lang="en-GB" sz="2000" dirty="0" err="1"/>
              <a:t>naći</a:t>
            </a:r>
            <a:r>
              <a:rPr lang="en-GB" sz="2000" dirty="0"/>
              <a:t> u </a:t>
            </a:r>
            <a:r>
              <a:rPr lang="en-GB" sz="2000" dirty="0" err="1"/>
              <a:t>okviru</a:t>
            </a:r>
            <a:r>
              <a:rPr lang="en-GB" sz="2000" dirty="0"/>
              <a:t> </a:t>
            </a:r>
            <a:r>
              <a:rPr lang="en-GB" sz="2000" dirty="0" err="1" smtClean="0"/>
              <a:t>scene.Nova</a:t>
            </a:r>
            <a:r>
              <a:rPr lang="en-GB" sz="2000" dirty="0" smtClean="0"/>
              <a:t> </a:t>
            </a:r>
            <a:r>
              <a:rPr lang="en-GB" sz="2000" dirty="0" err="1"/>
              <a:t>scena</a:t>
            </a:r>
            <a:r>
              <a:rPr lang="en-GB" sz="2000" dirty="0"/>
              <a:t> </a:t>
            </a:r>
            <a:r>
              <a:rPr lang="en-GB" sz="2000" dirty="0" err="1"/>
              <a:t>će</a:t>
            </a:r>
            <a:r>
              <a:rPr lang="en-GB" sz="2000" dirty="0"/>
              <a:t> </a:t>
            </a:r>
            <a:r>
              <a:rPr lang="en-GB" sz="2000" dirty="0" err="1"/>
              <a:t>sadržati</a:t>
            </a:r>
            <a:r>
              <a:rPr lang="en-GB" sz="2000" dirty="0"/>
              <a:t> </a:t>
            </a:r>
            <a:r>
              <a:rPr lang="en-GB" sz="2000" dirty="0" err="1"/>
              <a:t>samo</a:t>
            </a:r>
            <a:r>
              <a:rPr lang="en-GB" sz="2000" dirty="0"/>
              <a:t> „Main Camera“ </a:t>
            </a:r>
            <a:endParaRPr lang="sr-Latn-RS" sz="2000" dirty="0" smtClean="0"/>
          </a:p>
          <a:p>
            <a:pPr lvl="0" algn="just" fontAlgn="base"/>
            <a:r>
              <a:rPr lang="en-GB" sz="2000" dirty="0"/>
              <a:t>Scene panel je </a:t>
            </a:r>
            <a:r>
              <a:rPr lang="en-GB" sz="2000" dirty="0" err="1"/>
              <a:t>konstruktivni</a:t>
            </a:r>
            <a:r>
              <a:rPr lang="en-GB" sz="2000" dirty="0"/>
              <a:t> </a:t>
            </a:r>
            <a:r>
              <a:rPr lang="en-GB" sz="2000" dirty="0" err="1"/>
              <a:t>deo</a:t>
            </a:r>
            <a:r>
              <a:rPr lang="en-GB" sz="2000" dirty="0"/>
              <a:t> </a:t>
            </a:r>
            <a:r>
              <a:rPr lang="en-GB" sz="2000" dirty="0" err="1"/>
              <a:t>igre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vidljiv</a:t>
            </a:r>
            <a:r>
              <a:rPr lang="en-GB" sz="2000" dirty="0"/>
              <a:t> je </a:t>
            </a:r>
            <a:r>
              <a:rPr lang="en-GB" sz="2000" dirty="0" err="1"/>
              <a:t>samo</a:t>
            </a:r>
            <a:r>
              <a:rPr lang="en-GB" sz="2000" dirty="0"/>
              <a:t> </a:t>
            </a:r>
            <a:r>
              <a:rPr lang="en-GB" sz="2000" dirty="0" err="1" smtClean="0"/>
              <a:t>programeru.U</a:t>
            </a:r>
            <a:r>
              <a:rPr lang="en-GB" sz="2000" dirty="0" smtClean="0"/>
              <a:t> </a:t>
            </a:r>
            <a:r>
              <a:rPr lang="en-GB" sz="2000" dirty="0"/>
              <a:t>scene panel se </a:t>
            </a:r>
            <a:r>
              <a:rPr lang="en-GB" sz="2000" dirty="0" err="1"/>
              <a:t>pakuju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rasporedjuju</a:t>
            </a:r>
            <a:r>
              <a:rPr lang="en-GB" sz="2000" dirty="0"/>
              <a:t> </a:t>
            </a:r>
            <a:r>
              <a:rPr lang="en-GB" sz="2000" dirty="0" err="1" smtClean="0"/>
              <a:t>objkekti</a:t>
            </a:r>
            <a:r>
              <a:rPr lang="sr-Latn-RS" sz="2000" dirty="0"/>
              <a:t> </a:t>
            </a:r>
            <a:r>
              <a:rPr lang="sr-Latn-RS" sz="2000" dirty="0" smtClean="0"/>
              <a:t>.</a:t>
            </a:r>
            <a:r>
              <a:rPr lang="en-GB" sz="2000" dirty="0" smtClean="0"/>
              <a:t>Game </a:t>
            </a:r>
            <a:r>
              <a:rPr lang="en-GB" sz="2000" dirty="0"/>
              <a:t>panel je </a:t>
            </a:r>
            <a:r>
              <a:rPr lang="en-GB" sz="2000" dirty="0" err="1"/>
              <a:t>pogled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igru</a:t>
            </a:r>
            <a:r>
              <a:rPr lang="en-GB" sz="2000" dirty="0"/>
              <a:t> </a:t>
            </a:r>
            <a:r>
              <a:rPr lang="en-GB" sz="2000" dirty="0" err="1"/>
              <a:t>kroz</a:t>
            </a:r>
            <a:r>
              <a:rPr lang="en-GB" sz="2000" dirty="0"/>
              <a:t> </a:t>
            </a:r>
            <a:r>
              <a:rPr lang="en-GB" sz="2000" dirty="0" err="1"/>
              <a:t>glavnu</a:t>
            </a:r>
            <a:r>
              <a:rPr lang="en-GB" sz="2000" dirty="0"/>
              <a:t> </a:t>
            </a:r>
            <a:r>
              <a:rPr lang="en-GB" sz="2000" dirty="0" err="1"/>
              <a:t>kameru</a:t>
            </a:r>
            <a:r>
              <a:rPr lang="en-GB" sz="2000" dirty="0"/>
              <a:t> (Main Camera) </a:t>
            </a:r>
            <a:r>
              <a:rPr lang="sr-Latn-RS" sz="2000" dirty="0" smtClean="0"/>
              <a:t>. Tu je i assets Store gde možemo kupiti ili besplatno skinuti gotove delove </a:t>
            </a:r>
          </a:p>
          <a:p>
            <a:pPr algn="just" fontAlgn="base"/>
            <a:r>
              <a:rPr lang="sr-Latn-RS" sz="2000" dirty="0" smtClean="0"/>
              <a:t>U inspector prozoru </a:t>
            </a:r>
            <a:r>
              <a:rPr lang="en-GB" sz="2000" dirty="0" err="1"/>
              <a:t>Selektovanjem</a:t>
            </a:r>
            <a:r>
              <a:rPr lang="en-GB" sz="2000" dirty="0"/>
              <a:t> </a:t>
            </a:r>
            <a:r>
              <a:rPr lang="en-GB" sz="2000" dirty="0" err="1"/>
              <a:t>objekta</a:t>
            </a:r>
            <a:r>
              <a:rPr lang="en-GB" sz="2000" dirty="0"/>
              <a:t> u </a:t>
            </a:r>
            <a:r>
              <a:rPr lang="en-GB" sz="2000" dirty="0" err="1"/>
              <a:t>okviru</a:t>
            </a:r>
            <a:r>
              <a:rPr lang="en-GB" sz="2000" dirty="0"/>
              <a:t> scene, </a:t>
            </a:r>
            <a:r>
              <a:rPr lang="en-GB" sz="2000" dirty="0" err="1"/>
              <a:t>ili</a:t>
            </a:r>
            <a:r>
              <a:rPr lang="en-GB" sz="2000" dirty="0"/>
              <a:t> hierarchy </a:t>
            </a:r>
            <a:r>
              <a:rPr lang="en-GB" sz="2000" dirty="0" err="1"/>
              <a:t>panela</a:t>
            </a:r>
            <a:r>
              <a:rPr lang="en-GB" sz="2000" dirty="0"/>
              <a:t> </a:t>
            </a:r>
            <a:r>
              <a:rPr lang="en-GB" sz="2000" dirty="0" err="1"/>
              <a:t>možete</a:t>
            </a:r>
            <a:r>
              <a:rPr lang="en-GB" sz="2000" dirty="0"/>
              <a:t> </a:t>
            </a:r>
            <a:r>
              <a:rPr lang="en-GB" sz="2000" dirty="0" err="1"/>
              <a:t>videti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menjati</a:t>
            </a:r>
            <a:r>
              <a:rPr lang="en-GB" sz="2000" dirty="0"/>
              <a:t> </a:t>
            </a:r>
            <a:r>
              <a:rPr lang="en-GB" sz="2000" dirty="0" err="1"/>
              <a:t>njegove</a:t>
            </a:r>
            <a:r>
              <a:rPr lang="en-GB" sz="2000" dirty="0"/>
              <a:t> </a:t>
            </a:r>
            <a:r>
              <a:rPr lang="en-GB" sz="2000" dirty="0" err="1"/>
              <a:t>osobine</a:t>
            </a:r>
            <a:r>
              <a:rPr lang="en-GB" sz="2000" dirty="0" smtClean="0"/>
              <a:t>.</a:t>
            </a:r>
            <a:endParaRPr lang="sr-Latn-RS" sz="2000" dirty="0" smtClean="0"/>
          </a:p>
          <a:p>
            <a:pPr lvl="0" algn="just" fontAlgn="base"/>
            <a:r>
              <a:rPr lang="en-GB" sz="2000" dirty="0"/>
              <a:t>Project panel </a:t>
            </a:r>
            <a:r>
              <a:rPr lang="en-GB" sz="2000" dirty="0" err="1"/>
              <a:t>sadrži</a:t>
            </a:r>
            <a:r>
              <a:rPr lang="en-GB" sz="2000" dirty="0"/>
              <a:t> folder Assets </a:t>
            </a:r>
            <a:r>
              <a:rPr lang="en-GB" sz="2000" dirty="0" err="1"/>
              <a:t>koji</a:t>
            </a:r>
            <a:r>
              <a:rPr lang="en-GB" sz="2000" dirty="0"/>
              <a:t> </a:t>
            </a:r>
            <a:r>
              <a:rPr lang="en-GB" sz="2000" dirty="0" err="1"/>
              <a:t>ima</a:t>
            </a:r>
            <a:r>
              <a:rPr lang="en-GB" sz="2000" dirty="0"/>
              <a:t> </a:t>
            </a:r>
            <a:r>
              <a:rPr lang="en-GB" sz="2000" dirty="0" err="1"/>
              <a:t>razne</a:t>
            </a:r>
            <a:r>
              <a:rPr lang="en-GB" sz="2000" dirty="0"/>
              <a:t> </a:t>
            </a:r>
            <a:r>
              <a:rPr lang="en-GB" sz="2000" dirty="0" err="1"/>
              <a:t>objekte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možemo</a:t>
            </a:r>
            <a:r>
              <a:rPr lang="en-GB" sz="2000" dirty="0"/>
              <a:t> </a:t>
            </a:r>
            <a:r>
              <a:rPr lang="en-GB" sz="2000" dirty="0" err="1"/>
              <a:t>ubaciti</a:t>
            </a:r>
            <a:r>
              <a:rPr lang="en-GB" sz="2000" dirty="0"/>
              <a:t> u </a:t>
            </a:r>
            <a:r>
              <a:rPr lang="en-GB" sz="2000" dirty="0" err="1" smtClean="0"/>
              <a:t>scenu</a:t>
            </a:r>
            <a:r>
              <a:rPr lang="en-GB" sz="2000" dirty="0" smtClean="0"/>
              <a:t>.</a:t>
            </a:r>
            <a:endParaRPr lang="sr-Latn-RS" sz="2000" dirty="0" smtClean="0"/>
          </a:p>
        </p:txBody>
      </p:sp>
      <p:pic>
        <p:nvPicPr>
          <p:cNvPr id="4" name="Picture 2" descr="Image result for unity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9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Izgled Console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344485"/>
            <a:ext cx="11461532" cy="4119377"/>
          </a:xfrm>
          <a:prstGeom prst="rect">
            <a:avLst/>
          </a:prstGeom>
        </p:spPr>
      </p:pic>
      <p:pic>
        <p:nvPicPr>
          <p:cNvPr id="4" name="Picture 2" descr="Image result for unity icon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60" y="447188"/>
            <a:ext cx="1136369" cy="1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6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53</TotalTime>
  <Words>547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2</vt:lpstr>
      <vt:lpstr>Quotable</vt:lpstr>
      <vt:lpstr>PowerPoint Presentation</vt:lpstr>
      <vt:lpstr>Šta ćemo naučiti?</vt:lpstr>
      <vt:lpstr>Šta je Unity?</vt:lpstr>
      <vt:lpstr>Šta ćemo mi praviti u Unity-ju?</vt:lpstr>
      <vt:lpstr>Kreiranje novog projekta</vt:lpstr>
      <vt:lpstr>Kreiranje novog projekta</vt:lpstr>
      <vt:lpstr>Okruženje</vt:lpstr>
      <vt:lpstr>Kratak opis prozora u okruženju</vt:lpstr>
      <vt:lpstr>Izgled Console </vt:lpstr>
      <vt:lpstr>Pisanje skripti</vt:lpstr>
      <vt:lpstr>Čuvanje scena i projekata</vt:lpstr>
      <vt:lpstr>Rad sa sprajttovima</vt:lpstr>
      <vt:lpstr>Sprite-s</vt:lpstr>
      <vt:lpstr>Do sledećih poglavlja i novih svetova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Strahinja Milosavljevic</dc:creator>
  <cp:lastModifiedBy>Strahinja Milosavljevic</cp:lastModifiedBy>
  <cp:revision>6</cp:revision>
  <dcterms:created xsi:type="dcterms:W3CDTF">2017-04-08T06:16:37Z</dcterms:created>
  <dcterms:modified xsi:type="dcterms:W3CDTF">2017-04-08T07:09:44Z</dcterms:modified>
</cp:coreProperties>
</file>