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notesSlides/notesSlide3.xml" ContentType="application/vnd.openxmlformats-officedocument.presentationml.notesSlide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notesSlides/notesSlide4.xml" ContentType="application/vnd.openxmlformats-officedocument.presentationml.notesSlide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notesSlides/notesSlide5.xml" ContentType="application/vnd.openxmlformats-officedocument.presentationml.notesSlide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457.xml" ContentType="application/inkml+xml"/>
  <Override PartName="/ppt/notesSlides/notesSlide8.xml" ContentType="application/vnd.openxmlformats-officedocument.presentationml.notesSlide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notesSlides/notesSlide9.xml" ContentType="application/vnd.openxmlformats-officedocument.presentationml.notesSlide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notesSlides/notesSlide10.xml" ContentType="application/vnd.openxmlformats-officedocument.presentationml.notesSlide+xml"/>
  <Override PartName="/ppt/ink/ink537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notesSlides/notesSlide14.xml" ContentType="application/vnd.openxmlformats-officedocument.presentationml.notesSlide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notesSlides/notesSlide15.xml" ContentType="application/vnd.openxmlformats-officedocument.presentationml.notesSlide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notesSlides/notesSlide19.xml" ContentType="application/vnd.openxmlformats-officedocument.presentationml.notesSlide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notesSlides/notesSlide20.xml" ContentType="application/vnd.openxmlformats-officedocument.presentationml.notesSlide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notesSlides/notesSlide21.xml" ContentType="application/vnd.openxmlformats-officedocument.presentationml.notesSlide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notesSlides/notesSlide22.xml" ContentType="application/vnd.openxmlformats-officedocument.presentationml.notesSlide+xml"/>
  <Override PartName="/ppt/ink/ink79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3"/>
  </p:notesMasterIdLst>
  <p:sldIdLst>
    <p:sldId id="256" r:id="rId2"/>
    <p:sldId id="624" r:id="rId3"/>
    <p:sldId id="647" r:id="rId4"/>
    <p:sldId id="644" r:id="rId5"/>
    <p:sldId id="645" r:id="rId6"/>
    <p:sldId id="646" r:id="rId7"/>
    <p:sldId id="625" r:id="rId8"/>
    <p:sldId id="648" r:id="rId9"/>
    <p:sldId id="649" r:id="rId10"/>
    <p:sldId id="650" r:id="rId11"/>
    <p:sldId id="651" r:id="rId12"/>
    <p:sldId id="652" r:id="rId13"/>
    <p:sldId id="616" r:id="rId14"/>
    <p:sldId id="653" r:id="rId15"/>
    <p:sldId id="654" r:id="rId16"/>
    <p:sldId id="655" r:id="rId17"/>
    <p:sldId id="656" r:id="rId18"/>
    <p:sldId id="657" r:id="rId19"/>
    <p:sldId id="659" r:id="rId20"/>
    <p:sldId id="675" r:id="rId21"/>
    <p:sldId id="671" r:id="rId22"/>
    <p:sldId id="662" r:id="rId23"/>
    <p:sldId id="672" r:id="rId24"/>
    <p:sldId id="664" r:id="rId25"/>
    <p:sldId id="665" r:id="rId26"/>
    <p:sldId id="673" r:id="rId27"/>
    <p:sldId id="666" r:id="rId28"/>
    <p:sldId id="667" r:id="rId29"/>
    <p:sldId id="668" r:id="rId30"/>
    <p:sldId id="669" r:id="rId31"/>
    <p:sldId id="670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lađana Dimitrijević" initials="SD" lastIdx="1" clrIdx="0">
    <p:extLst>
      <p:ext uri="{19B8F6BF-5375-455C-9EA6-DF929625EA0E}">
        <p15:presenceInfo xmlns:p15="http://schemas.microsoft.com/office/powerpoint/2012/main" userId="S::sladjana.dimitrijevic@pmf.kg.ac.rs::741d4a99-04f0-429a-95aa-6642b7f4f1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6666FF"/>
    <a:srgbClr val="FF7C80"/>
    <a:srgbClr val="9740BE"/>
    <a:srgbClr val="FFCCCC"/>
    <a:srgbClr val="FF9999"/>
    <a:srgbClr val="CCFFCC"/>
    <a:srgbClr val="FFFFCC"/>
    <a:srgbClr val="FF3399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8" autoAdjust="0"/>
    <p:restoredTop sz="94660"/>
  </p:normalViewPr>
  <p:slideViewPr>
    <p:cSldViewPr>
      <p:cViewPr varScale="1">
        <p:scale>
          <a:sx n="71" d="100"/>
          <a:sy n="71" d="100"/>
        </p:scale>
        <p:origin x="586" y="75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0.png"/><Relationship Id="rId1" Type="http://schemas.openxmlformats.org/officeDocument/2006/relationships/image" Target="../media/image310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0BB919-7FBD-4C2C-84C6-9AA63AE02861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12A5D03-02F1-4F03-8DCA-494AB0F91F50}">
      <dgm:prSet/>
      <dgm:spPr/>
      <dgm:t>
        <a:bodyPr/>
        <a:lstStyle/>
        <a:p>
          <a:r>
            <a:rPr lang="sr-Cyrl-RS" dirty="0"/>
            <a:t>Испитујемо да ли емпиријска функција расподеле статистички значајно одступа од нормалне расподеле.</a:t>
          </a:r>
          <a:endParaRPr lang="en-US" dirty="0"/>
        </a:p>
      </dgm:t>
    </dgm:pt>
    <dgm:pt modelId="{9AB9537E-A41E-4A67-85DE-5AE097309773}" type="parTrans" cxnId="{B3E4AEE0-193B-41A5-8444-36090E5AE8C0}">
      <dgm:prSet/>
      <dgm:spPr/>
      <dgm:t>
        <a:bodyPr/>
        <a:lstStyle/>
        <a:p>
          <a:endParaRPr lang="en-US"/>
        </a:p>
      </dgm:t>
    </dgm:pt>
    <dgm:pt modelId="{BF6F1B94-244E-42C6-959B-31B217F95591}" type="sibTrans" cxnId="{B3E4AEE0-193B-41A5-8444-36090E5AE8C0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117D0BD7-25F6-4B23-A881-E506447BD0FB}">
          <dgm:prSet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&gt;50</m:t>
                    </m:r>
                  </m:oMath>
                </m:oMathPara>
              </a14:m>
              <a:endParaRPr lang="en-US" b="0" dirty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endParaRPr>
            </a:p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Kolmogorov-Smirnov</a:t>
              </a:r>
            </a:p>
          </dgm:t>
        </dgm:pt>
      </mc:Choice>
      <mc:Fallback xmlns="">
        <dgm:pt modelId="{117D0BD7-25F6-4B23-A881-E506447BD0FB}">
          <dgm:prSet/>
          <dgm:spPr/>
          <dgm:t>
            <a:bodyPr/>
            <a:lstStyle/>
            <a:p>
              <a:r>
                <a:rPr lang="en-US" b="0" i="0">
                  <a:latin typeface="Cambria Math" panose="02040503050406030204" pitchFamily="18" charset="0"/>
                </a:rPr>
                <a:t>𝑛</a:t>
              </a:r>
              <a:r>
                <a:rPr lang="en-US" b="0" i="0">
                  <a:latin typeface="Cambria Math" panose="02040503050406030204" pitchFamily="18" charset="0"/>
                  <a:ea typeface="Cambria Math" panose="02040503050406030204" pitchFamily="18" charset="0"/>
                </a:rPr>
                <a:t>&gt;50</a:t>
              </a:r>
              <a:endParaRPr lang="en-US" b="0" dirty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endParaRPr>
            </a:p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Kolmogorov-Smirnov</a:t>
              </a:r>
            </a:p>
          </dgm:t>
        </dgm:pt>
      </mc:Fallback>
    </mc:AlternateContent>
    <dgm:pt modelId="{BB4AE732-CDBB-4342-B960-8A7054174003}" type="parTrans" cxnId="{0CC555B0-8B78-4ECF-AC6E-2D724D067E0C}">
      <dgm:prSet/>
      <dgm:spPr/>
      <dgm:t>
        <a:bodyPr/>
        <a:lstStyle/>
        <a:p>
          <a:endParaRPr lang="en-US"/>
        </a:p>
      </dgm:t>
    </dgm:pt>
    <dgm:pt modelId="{3F35A331-663F-44E2-A079-D5E1C55CCB19}" type="sibTrans" cxnId="{0CC555B0-8B78-4ECF-AC6E-2D724D067E0C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26268DF9-DED4-4D13-A4BC-41CCAA663E85}">
          <dgm:prSet/>
          <dgm:spPr/>
          <dgm:t>
            <a:bodyPr/>
            <a:lstStyle/>
            <a:p>
              <a:pPr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&lt;50</m:t>
                    </m:r>
                  </m:oMath>
                </m:oMathPara>
              </a14:m>
              <a:endParaRPr lang="en-US" b="0" dirty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endParaRPr>
            </a:p>
            <a:p>
              <a:r>
                <a:rPr lang="sr-Latn-RS" dirty="0">
                  <a:latin typeface="Calibri" panose="020F0502020204030204" pitchFamily="34" charset="0"/>
                  <a:cs typeface="Calibri" panose="020F0502020204030204" pitchFamily="34" charset="0"/>
                </a:rPr>
                <a:t>Shapiro-Wilk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dgm:t>
        </dgm:pt>
      </mc:Choice>
      <mc:Fallback xmlns="">
        <dgm:pt modelId="{26268DF9-DED4-4D13-A4BC-41CCAA663E85}">
          <dgm:prSet/>
          <dgm:spPr/>
          <dgm:t>
            <a:bodyPr/>
            <a:lstStyle/>
            <a:p>
              <a:r>
                <a:rPr lang="en-US" b="0" i="0">
                  <a:latin typeface="Cambria Math" panose="02040503050406030204" pitchFamily="18" charset="0"/>
                </a:rPr>
                <a:t>𝑛</a:t>
              </a:r>
              <a:r>
                <a:rPr lang="en-US" b="0" i="0">
                  <a:latin typeface="Cambria Math" panose="02040503050406030204" pitchFamily="18" charset="0"/>
                  <a:ea typeface="Cambria Math" panose="02040503050406030204" pitchFamily="18" charset="0"/>
                </a:rPr>
                <a:t>&lt;50</a:t>
              </a:r>
              <a:endParaRPr lang="en-US" b="0" dirty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endParaRPr>
            </a:p>
            <a:p>
              <a:r>
                <a:rPr lang="sr-Latn-RS" dirty="0">
                  <a:latin typeface="Calibri" panose="020F0502020204030204" pitchFamily="34" charset="0"/>
                  <a:cs typeface="Calibri" panose="020F0502020204030204" pitchFamily="34" charset="0"/>
                </a:rPr>
                <a:t>Shapiro-Wilk</a:t>
              </a: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dgm:t>
        </dgm:pt>
      </mc:Fallback>
    </mc:AlternateContent>
    <dgm:pt modelId="{450EFE30-14A1-4FC5-9AB7-1F6028FBF878}" type="parTrans" cxnId="{0287CAFA-B3C4-4479-A33A-6C8F9A423F11}">
      <dgm:prSet/>
      <dgm:spPr/>
      <dgm:t>
        <a:bodyPr/>
        <a:lstStyle/>
        <a:p>
          <a:endParaRPr lang="en-US"/>
        </a:p>
      </dgm:t>
    </dgm:pt>
    <dgm:pt modelId="{BA1F631E-5CB5-4F03-9573-7723CAD19102}" type="sibTrans" cxnId="{0287CAFA-B3C4-4479-A33A-6C8F9A423F11}">
      <dgm:prSet/>
      <dgm:spPr/>
      <dgm:t>
        <a:bodyPr/>
        <a:lstStyle/>
        <a:p>
          <a:endParaRPr lang="en-US"/>
        </a:p>
      </dgm:t>
    </dgm:pt>
    <dgm:pt modelId="{1F100390-5112-435C-8506-2F9EC6DDF874}" type="pres">
      <dgm:prSet presAssocID="{3F0BB919-7FBD-4C2C-84C6-9AA63AE0286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82BA5A3-B3F6-41EE-9E89-10F26FF68645}" type="pres">
      <dgm:prSet presAssocID="{612A5D03-02F1-4F03-8DCA-494AB0F91F50}" presName="hierRoot1" presStyleCnt="0"/>
      <dgm:spPr/>
    </dgm:pt>
    <dgm:pt modelId="{3C165568-8B9D-4624-8ECD-B771FE9ABD0A}" type="pres">
      <dgm:prSet presAssocID="{612A5D03-02F1-4F03-8DCA-494AB0F91F50}" presName="composite" presStyleCnt="0"/>
      <dgm:spPr/>
    </dgm:pt>
    <dgm:pt modelId="{91EA7589-4ABD-4641-9EEA-0FEDAF7C5FA3}" type="pres">
      <dgm:prSet presAssocID="{612A5D03-02F1-4F03-8DCA-494AB0F91F50}" presName="background" presStyleLbl="node0" presStyleIdx="0" presStyleCnt="1"/>
      <dgm:spPr/>
    </dgm:pt>
    <dgm:pt modelId="{7719BDA7-B1DF-419A-A4B4-50476460A1C7}" type="pres">
      <dgm:prSet presAssocID="{612A5D03-02F1-4F03-8DCA-494AB0F91F50}" presName="text" presStyleLbl="fgAcc0" presStyleIdx="0" presStyleCnt="1">
        <dgm:presLayoutVars>
          <dgm:chPref val="3"/>
        </dgm:presLayoutVars>
      </dgm:prSet>
      <dgm:spPr/>
    </dgm:pt>
    <dgm:pt modelId="{2F50C9CF-15C1-400E-9C13-37FEA12FC4F1}" type="pres">
      <dgm:prSet presAssocID="{612A5D03-02F1-4F03-8DCA-494AB0F91F50}" presName="hierChild2" presStyleCnt="0"/>
      <dgm:spPr/>
    </dgm:pt>
    <dgm:pt modelId="{2E70489A-410B-433F-B9CC-378B16130407}" type="pres">
      <dgm:prSet presAssocID="{BB4AE732-CDBB-4342-B960-8A7054174003}" presName="Name10" presStyleLbl="parChTrans1D2" presStyleIdx="0" presStyleCnt="2"/>
      <dgm:spPr/>
    </dgm:pt>
    <dgm:pt modelId="{79E76357-DDB4-4503-8873-BBF01DE79536}" type="pres">
      <dgm:prSet presAssocID="{117D0BD7-25F6-4B23-A881-E506447BD0FB}" presName="hierRoot2" presStyleCnt="0"/>
      <dgm:spPr/>
    </dgm:pt>
    <dgm:pt modelId="{63949010-556C-48F3-8840-1391453105BE}" type="pres">
      <dgm:prSet presAssocID="{117D0BD7-25F6-4B23-A881-E506447BD0FB}" presName="composite2" presStyleCnt="0"/>
      <dgm:spPr/>
    </dgm:pt>
    <dgm:pt modelId="{FC7E8FAE-74A7-4920-834B-0AEE99BCAEC5}" type="pres">
      <dgm:prSet presAssocID="{117D0BD7-25F6-4B23-A881-E506447BD0FB}" presName="background2" presStyleLbl="node2" presStyleIdx="0" presStyleCnt="2"/>
      <dgm:spPr/>
    </dgm:pt>
    <dgm:pt modelId="{C51A523D-5D0E-4E8E-9AC6-461676A076D1}" type="pres">
      <dgm:prSet presAssocID="{117D0BD7-25F6-4B23-A881-E506447BD0FB}" presName="text2" presStyleLbl="fgAcc2" presStyleIdx="0" presStyleCnt="2">
        <dgm:presLayoutVars>
          <dgm:chPref val="3"/>
        </dgm:presLayoutVars>
      </dgm:prSet>
      <dgm:spPr/>
    </dgm:pt>
    <dgm:pt modelId="{A545AE60-BFB3-4D53-9496-5C9CD811884A}" type="pres">
      <dgm:prSet presAssocID="{117D0BD7-25F6-4B23-A881-E506447BD0FB}" presName="hierChild3" presStyleCnt="0"/>
      <dgm:spPr/>
    </dgm:pt>
    <dgm:pt modelId="{A61B7DE5-6496-48E1-83D2-A496A255D678}" type="pres">
      <dgm:prSet presAssocID="{450EFE30-14A1-4FC5-9AB7-1F6028FBF878}" presName="Name10" presStyleLbl="parChTrans1D2" presStyleIdx="1" presStyleCnt="2"/>
      <dgm:spPr/>
    </dgm:pt>
    <dgm:pt modelId="{A73C6C97-610B-4245-ABD0-8C7A0A642FDD}" type="pres">
      <dgm:prSet presAssocID="{26268DF9-DED4-4D13-A4BC-41CCAA663E85}" presName="hierRoot2" presStyleCnt="0"/>
      <dgm:spPr/>
    </dgm:pt>
    <dgm:pt modelId="{C0E5EA64-CA6F-47C7-A01A-8A8A232D6902}" type="pres">
      <dgm:prSet presAssocID="{26268DF9-DED4-4D13-A4BC-41CCAA663E85}" presName="composite2" presStyleCnt="0"/>
      <dgm:spPr/>
    </dgm:pt>
    <dgm:pt modelId="{85B30DB4-4865-4895-A1DB-EE455CE52EC2}" type="pres">
      <dgm:prSet presAssocID="{26268DF9-DED4-4D13-A4BC-41CCAA663E85}" presName="background2" presStyleLbl="node2" presStyleIdx="1" presStyleCnt="2"/>
      <dgm:spPr/>
    </dgm:pt>
    <dgm:pt modelId="{C52D70DA-FF7E-46B6-B1BB-CB190C55BACF}" type="pres">
      <dgm:prSet presAssocID="{26268DF9-DED4-4D13-A4BC-41CCAA663E85}" presName="text2" presStyleLbl="fgAcc2" presStyleIdx="1" presStyleCnt="2">
        <dgm:presLayoutVars>
          <dgm:chPref val="3"/>
        </dgm:presLayoutVars>
      </dgm:prSet>
      <dgm:spPr/>
    </dgm:pt>
    <dgm:pt modelId="{30A1E73A-E0DD-48D1-BFCF-2CF327F580C3}" type="pres">
      <dgm:prSet presAssocID="{26268DF9-DED4-4D13-A4BC-41CCAA663E85}" presName="hierChild3" presStyleCnt="0"/>
      <dgm:spPr/>
    </dgm:pt>
  </dgm:ptLst>
  <dgm:cxnLst>
    <dgm:cxn modelId="{24B8B910-1CC7-4F61-9B24-26A760CF6BE0}" type="presOf" srcId="{BB4AE732-CDBB-4342-B960-8A7054174003}" destId="{2E70489A-410B-433F-B9CC-378B16130407}" srcOrd="0" destOrd="0" presId="urn:microsoft.com/office/officeart/2005/8/layout/hierarchy1"/>
    <dgm:cxn modelId="{FA03F860-8EC8-4C3B-A10A-AABEE535D705}" type="presOf" srcId="{450EFE30-14A1-4FC5-9AB7-1F6028FBF878}" destId="{A61B7DE5-6496-48E1-83D2-A496A255D678}" srcOrd="0" destOrd="0" presId="urn:microsoft.com/office/officeart/2005/8/layout/hierarchy1"/>
    <dgm:cxn modelId="{05675367-368B-40AC-90C4-564AEB5CFD0C}" type="presOf" srcId="{117D0BD7-25F6-4B23-A881-E506447BD0FB}" destId="{C51A523D-5D0E-4E8E-9AC6-461676A076D1}" srcOrd="0" destOrd="0" presId="urn:microsoft.com/office/officeart/2005/8/layout/hierarchy1"/>
    <dgm:cxn modelId="{0EAC4774-AF5F-449F-A0E8-882F5C878EEB}" type="presOf" srcId="{612A5D03-02F1-4F03-8DCA-494AB0F91F50}" destId="{7719BDA7-B1DF-419A-A4B4-50476460A1C7}" srcOrd="0" destOrd="0" presId="urn:microsoft.com/office/officeart/2005/8/layout/hierarchy1"/>
    <dgm:cxn modelId="{0CC555B0-8B78-4ECF-AC6E-2D724D067E0C}" srcId="{612A5D03-02F1-4F03-8DCA-494AB0F91F50}" destId="{117D0BD7-25F6-4B23-A881-E506447BD0FB}" srcOrd="0" destOrd="0" parTransId="{BB4AE732-CDBB-4342-B960-8A7054174003}" sibTransId="{3F35A331-663F-44E2-A079-D5E1C55CCB19}"/>
    <dgm:cxn modelId="{D43D2BB3-6D1E-4208-A619-FC05B54F2608}" type="presOf" srcId="{3F0BB919-7FBD-4C2C-84C6-9AA63AE02861}" destId="{1F100390-5112-435C-8506-2F9EC6DDF874}" srcOrd="0" destOrd="0" presId="urn:microsoft.com/office/officeart/2005/8/layout/hierarchy1"/>
    <dgm:cxn modelId="{77FC62BF-309F-4863-982C-A89919B1BFC6}" type="presOf" srcId="{26268DF9-DED4-4D13-A4BC-41CCAA663E85}" destId="{C52D70DA-FF7E-46B6-B1BB-CB190C55BACF}" srcOrd="0" destOrd="0" presId="urn:microsoft.com/office/officeart/2005/8/layout/hierarchy1"/>
    <dgm:cxn modelId="{B3E4AEE0-193B-41A5-8444-36090E5AE8C0}" srcId="{3F0BB919-7FBD-4C2C-84C6-9AA63AE02861}" destId="{612A5D03-02F1-4F03-8DCA-494AB0F91F50}" srcOrd="0" destOrd="0" parTransId="{9AB9537E-A41E-4A67-85DE-5AE097309773}" sibTransId="{BF6F1B94-244E-42C6-959B-31B217F95591}"/>
    <dgm:cxn modelId="{0287CAFA-B3C4-4479-A33A-6C8F9A423F11}" srcId="{612A5D03-02F1-4F03-8DCA-494AB0F91F50}" destId="{26268DF9-DED4-4D13-A4BC-41CCAA663E85}" srcOrd="1" destOrd="0" parTransId="{450EFE30-14A1-4FC5-9AB7-1F6028FBF878}" sibTransId="{BA1F631E-5CB5-4F03-9573-7723CAD19102}"/>
    <dgm:cxn modelId="{48331A20-B7F2-4528-B66D-55A8E49A34B3}" type="presParOf" srcId="{1F100390-5112-435C-8506-2F9EC6DDF874}" destId="{482BA5A3-B3F6-41EE-9E89-10F26FF68645}" srcOrd="0" destOrd="0" presId="urn:microsoft.com/office/officeart/2005/8/layout/hierarchy1"/>
    <dgm:cxn modelId="{FA40D80A-CC3B-4DAB-BAD2-4C60914A1420}" type="presParOf" srcId="{482BA5A3-B3F6-41EE-9E89-10F26FF68645}" destId="{3C165568-8B9D-4624-8ECD-B771FE9ABD0A}" srcOrd="0" destOrd="0" presId="urn:microsoft.com/office/officeart/2005/8/layout/hierarchy1"/>
    <dgm:cxn modelId="{257971C3-8CBD-4255-B6D9-060FA338B0C1}" type="presParOf" srcId="{3C165568-8B9D-4624-8ECD-B771FE9ABD0A}" destId="{91EA7589-4ABD-4641-9EEA-0FEDAF7C5FA3}" srcOrd="0" destOrd="0" presId="urn:microsoft.com/office/officeart/2005/8/layout/hierarchy1"/>
    <dgm:cxn modelId="{E7833A61-F02D-4868-83BC-A9A98DF95E07}" type="presParOf" srcId="{3C165568-8B9D-4624-8ECD-B771FE9ABD0A}" destId="{7719BDA7-B1DF-419A-A4B4-50476460A1C7}" srcOrd="1" destOrd="0" presId="urn:microsoft.com/office/officeart/2005/8/layout/hierarchy1"/>
    <dgm:cxn modelId="{37BB6B2C-9C4A-41A6-A8A6-EFA5772AEC18}" type="presParOf" srcId="{482BA5A3-B3F6-41EE-9E89-10F26FF68645}" destId="{2F50C9CF-15C1-400E-9C13-37FEA12FC4F1}" srcOrd="1" destOrd="0" presId="urn:microsoft.com/office/officeart/2005/8/layout/hierarchy1"/>
    <dgm:cxn modelId="{1A446956-C49D-4610-B244-FF451BEE0F53}" type="presParOf" srcId="{2F50C9CF-15C1-400E-9C13-37FEA12FC4F1}" destId="{2E70489A-410B-433F-B9CC-378B16130407}" srcOrd="0" destOrd="0" presId="urn:microsoft.com/office/officeart/2005/8/layout/hierarchy1"/>
    <dgm:cxn modelId="{22665953-66E1-4222-BDC1-F69A2CF035F7}" type="presParOf" srcId="{2F50C9CF-15C1-400E-9C13-37FEA12FC4F1}" destId="{79E76357-DDB4-4503-8873-BBF01DE79536}" srcOrd="1" destOrd="0" presId="urn:microsoft.com/office/officeart/2005/8/layout/hierarchy1"/>
    <dgm:cxn modelId="{A45F4113-9020-497C-8E22-15E3D81CB3BF}" type="presParOf" srcId="{79E76357-DDB4-4503-8873-BBF01DE79536}" destId="{63949010-556C-48F3-8840-1391453105BE}" srcOrd="0" destOrd="0" presId="urn:microsoft.com/office/officeart/2005/8/layout/hierarchy1"/>
    <dgm:cxn modelId="{9C96F97F-3E13-478F-B1AF-2D4336C599BA}" type="presParOf" srcId="{63949010-556C-48F3-8840-1391453105BE}" destId="{FC7E8FAE-74A7-4920-834B-0AEE99BCAEC5}" srcOrd="0" destOrd="0" presId="urn:microsoft.com/office/officeart/2005/8/layout/hierarchy1"/>
    <dgm:cxn modelId="{6056FE80-5E02-4EEB-B63A-B41BC8AFB0AD}" type="presParOf" srcId="{63949010-556C-48F3-8840-1391453105BE}" destId="{C51A523D-5D0E-4E8E-9AC6-461676A076D1}" srcOrd="1" destOrd="0" presId="urn:microsoft.com/office/officeart/2005/8/layout/hierarchy1"/>
    <dgm:cxn modelId="{6D79F35F-840B-4A04-B4BA-2CC13894E9C8}" type="presParOf" srcId="{79E76357-DDB4-4503-8873-BBF01DE79536}" destId="{A545AE60-BFB3-4D53-9496-5C9CD811884A}" srcOrd="1" destOrd="0" presId="urn:microsoft.com/office/officeart/2005/8/layout/hierarchy1"/>
    <dgm:cxn modelId="{518EA06B-FEF0-4BC4-B3CF-EA1338EE725A}" type="presParOf" srcId="{2F50C9CF-15C1-400E-9C13-37FEA12FC4F1}" destId="{A61B7DE5-6496-48E1-83D2-A496A255D678}" srcOrd="2" destOrd="0" presId="urn:microsoft.com/office/officeart/2005/8/layout/hierarchy1"/>
    <dgm:cxn modelId="{D823DA97-61D7-4BED-A327-E55C869091B9}" type="presParOf" srcId="{2F50C9CF-15C1-400E-9C13-37FEA12FC4F1}" destId="{A73C6C97-610B-4245-ABD0-8C7A0A642FDD}" srcOrd="3" destOrd="0" presId="urn:microsoft.com/office/officeart/2005/8/layout/hierarchy1"/>
    <dgm:cxn modelId="{8A43BBAE-4B86-40F4-A2C9-DB6E616238F8}" type="presParOf" srcId="{A73C6C97-610B-4245-ABD0-8C7A0A642FDD}" destId="{C0E5EA64-CA6F-47C7-A01A-8A8A232D6902}" srcOrd="0" destOrd="0" presId="urn:microsoft.com/office/officeart/2005/8/layout/hierarchy1"/>
    <dgm:cxn modelId="{8DFCD989-7EC4-4A67-87CB-03CD8420F4EF}" type="presParOf" srcId="{C0E5EA64-CA6F-47C7-A01A-8A8A232D6902}" destId="{85B30DB4-4865-4895-A1DB-EE455CE52EC2}" srcOrd="0" destOrd="0" presId="urn:microsoft.com/office/officeart/2005/8/layout/hierarchy1"/>
    <dgm:cxn modelId="{571B47ED-0CF2-4186-9693-5BC1D6D0F18D}" type="presParOf" srcId="{C0E5EA64-CA6F-47C7-A01A-8A8A232D6902}" destId="{C52D70DA-FF7E-46B6-B1BB-CB190C55BACF}" srcOrd="1" destOrd="0" presId="urn:microsoft.com/office/officeart/2005/8/layout/hierarchy1"/>
    <dgm:cxn modelId="{FDDC2324-1D98-4C36-8AFA-7B4372FBE768}" type="presParOf" srcId="{A73C6C97-610B-4245-ABD0-8C7A0A642FDD}" destId="{30A1E73A-E0DD-48D1-BFCF-2CF327F580C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0BB919-7FBD-4C2C-84C6-9AA63AE02861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12A5D03-02F1-4F03-8DCA-494AB0F91F50}">
      <dgm:prSet/>
      <dgm:spPr/>
      <dgm:t>
        <a:bodyPr/>
        <a:lstStyle/>
        <a:p>
          <a:r>
            <a:rPr lang="sr-Cyrl-RS" dirty="0"/>
            <a:t>Испитујемо да ли емпиријска функција расподеле статистички значајно одступа од нормалне расподеле.</a:t>
          </a:r>
          <a:endParaRPr lang="en-US" dirty="0"/>
        </a:p>
      </dgm:t>
    </dgm:pt>
    <dgm:pt modelId="{9AB9537E-A41E-4A67-85DE-5AE097309773}" type="parTrans" cxnId="{B3E4AEE0-193B-41A5-8444-36090E5AE8C0}">
      <dgm:prSet/>
      <dgm:spPr/>
      <dgm:t>
        <a:bodyPr/>
        <a:lstStyle/>
        <a:p>
          <a:endParaRPr lang="en-US"/>
        </a:p>
      </dgm:t>
    </dgm:pt>
    <dgm:pt modelId="{BF6F1B94-244E-42C6-959B-31B217F95591}" type="sibTrans" cxnId="{B3E4AEE0-193B-41A5-8444-36090E5AE8C0}">
      <dgm:prSet/>
      <dgm:spPr/>
      <dgm:t>
        <a:bodyPr/>
        <a:lstStyle/>
        <a:p>
          <a:endParaRPr lang="en-US"/>
        </a:p>
      </dgm:t>
    </dgm:pt>
    <dgm:pt modelId="{117D0BD7-25F6-4B23-A881-E506447BD0FB}">
      <dgm:prSet/>
      <dgm:spPr>
        <a:blipFill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BB4AE732-CDBB-4342-B960-8A7054174003}" type="parTrans" cxnId="{0CC555B0-8B78-4ECF-AC6E-2D724D067E0C}">
      <dgm:prSet/>
      <dgm:spPr/>
      <dgm:t>
        <a:bodyPr/>
        <a:lstStyle/>
        <a:p>
          <a:endParaRPr lang="en-US"/>
        </a:p>
      </dgm:t>
    </dgm:pt>
    <dgm:pt modelId="{3F35A331-663F-44E2-A079-D5E1C55CCB19}" type="sibTrans" cxnId="{0CC555B0-8B78-4ECF-AC6E-2D724D067E0C}">
      <dgm:prSet/>
      <dgm:spPr/>
      <dgm:t>
        <a:bodyPr/>
        <a:lstStyle/>
        <a:p>
          <a:endParaRPr lang="en-US"/>
        </a:p>
      </dgm:t>
    </dgm:pt>
    <dgm:pt modelId="{26268DF9-DED4-4D13-A4BC-41CCAA663E85}">
      <dgm:prSet/>
      <dgm:spPr>
        <a:blipFill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450EFE30-14A1-4FC5-9AB7-1F6028FBF878}" type="parTrans" cxnId="{0287CAFA-B3C4-4479-A33A-6C8F9A423F11}">
      <dgm:prSet/>
      <dgm:spPr/>
      <dgm:t>
        <a:bodyPr/>
        <a:lstStyle/>
        <a:p>
          <a:endParaRPr lang="en-US"/>
        </a:p>
      </dgm:t>
    </dgm:pt>
    <dgm:pt modelId="{BA1F631E-5CB5-4F03-9573-7723CAD19102}" type="sibTrans" cxnId="{0287CAFA-B3C4-4479-A33A-6C8F9A423F11}">
      <dgm:prSet/>
      <dgm:spPr/>
      <dgm:t>
        <a:bodyPr/>
        <a:lstStyle/>
        <a:p>
          <a:endParaRPr lang="en-US"/>
        </a:p>
      </dgm:t>
    </dgm:pt>
    <dgm:pt modelId="{1F100390-5112-435C-8506-2F9EC6DDF874}" type="pres">
      <dgm:prSet presAssocID="{3F0BB919-7FBD-4C2C-84C6-9AA63AE0286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82BA5A3-B3F6-41EE-9E89-10F26FF68645}" type="pres">
      <dgm:prSet presAssocID="{612A5D03-02F1-4F03-8DCA-494AB0F91F50}" presName="hierRoot1" presStyleCnt="0"/>
      <dgm:spPr/>
    </dgm:pt>
    <dgm:pt modelId="{3C165568-8B9D-4624-8ECD-B771FE9ABD0A}" type="pres">
      <dgm:prSet presAssocID="{612A5D03-02F1-4F03-8DCA-494AB0F91F50}" presName="composite" presStyleCnt="0"/>
      <dgm:spPr/>
    </dgm:pt>
    <dgm:pt modelId="{91EA7589-4ABD-4641-9EEA-0FEDAF7C5FA3}" type="pres">
      <dgm:prSet presAssocID="{612A5D03-02F1-4F03-8DCA-494AB0F91F50}" presName="background" presStyleLbl="node0" presStyleIdx="0" presStyleCnt="1"/>
      <dgm:spPr/>
    </dgm:pt>
    <dgm:pt modelId="{7719BDA7-B1DF-419A-A4B4-50476460A1C7}" type="pres">
      <dgm:prSet presAssocID="{612A5D03-02F1-4F03-8DCA-494AB0F91F50}" presName="text" presStyleLbl="fgAcc0" presStyleIdx="0" presStyleCnt="1">
        <dgm:presLayoutVars>
          <dgm:chPref val="3"/>
        </dgm:presLayoutVars>
      </dgm:prSet>
      <dgm:spPr/>
    </dgm:pt>
    <dgm:pt modelId="{2F50C9CF-15C1-400E-9C13-37FEA12FC4F1}" type="pres">
      <dgm:prSet presAssocID="{612A5D03-02F1-4F03-8DCA-494AB0F91F50}" presName="hierChild2" presStyleCnt="0"/>
      <dgm:spPr/>
    </dgm:pt>
    <dgm:pt modelId="{2E70489A-410B-433F-B9CC-378B16130407}" type="pres">
      <dgm:prSet presAssocID="{BB4AE732-CDBB-4342-B960-8A7054174003}" presName="Name10" presStyleLbl="parChTrans1D2" presStyleIdx="0" presStyleCnt="2"/>
      <dgm:spPr/>
    </dgm:pt>
    <dgm:pt modelId="{79E76357-DDB4-4503-8873-BBF01DE79536}" type="pres">
      <dgm:prSet presAssocID="{117D0BD7-25F6-4B23-A881-E506447BD0FB}" presName="hierRoot2" presStyleCnt="0"/>
      <dgm:spPr/>
    </dgm:pt>
    <dgm:pt modelId="{63949010-556C-48F3-8840-1391453105BE}" type="pres">
      <dgm:prSet presAssocID="{117D0BD7-25F6-4B23-A881-E506447BD0FB}" presName="composite2" presStyleCnt="0"/>
      <dgm:spPr/>
    </dgm:pt>
    <dgm:pt modelId="{FC7E8FAE-74A7-4920-834B-0AEE99BCAEC5}" type="pres">
      <dgm:prSet presAssocID="{117D0BD7-25F6-4B23-A881-E506447BD0FB}" presName="background2" presStyleLbl="node2" presStyleIdx="0" presStyleCnt="2"/>
      <dgm:spPr/>
    </dgm:pt>
    <dgm:pt modelId="{C51A523D-5D0E-4E8E-9AC6-461676A076D1}" type="pres">
      <dgm:prSet presAssocID="{117D0BD7-25F6-4B23-A881-E506447BD0FB}" presName="text2" presStyleLbl="fgAcc2" presStyleIdx="0" presStyleCnt="2">
        <dgm:presLayoutVars>
          <dgm:chPref val="3"/>
        </dgm:presLayoutVars>
      </dgm:prSet>
      <dgm:spPr/>
    </dgm:pt>
    <dgm:pt modelId="{A545AE60-BFB3-4D53-9496-5C9CD811884A}" type="pres">
      <dgm:prSet presAssocID="{117D0BD7-25F6-4B23-A881-E506447BD0FB}" presName="hierChild3" presStyleCnt="0"/>
      <dgm:spPr/>
    </dgm:pt>
    <dgm:pt modelId="{A61B7DE5-6496-48E1-83D2-A496A255D678}" type="pres">
      <dgm:prSet presAssocID="{450EFE30-14A1-4FC5-9AB7-1F6028FBF878}" presName="Name10" presStyleLbl="parChTrans1D2" presStyleIdx="1" presStyleCnt="2"/>
      <dgm:spPr/>
    </dgm:pt>
    <dgm:pt modelId="{A73C6C97-610B-4245-ABD0-8C7A0A642FDD}" type="pres">
      <dgm:prSet presAssocID="{26268DF9-DED4-4D13-A4BC-41CCAA663E85}" presName="hierRoot2" presStyleCnt="0"/>
      <dgm:spPr/>
    </dgm:pt>
    <dgm:pt modelId="{C0E5EA64-CA6F-47C7-A01A-8A8A232D6902}" type="pres">
      <dgm:prSet presAssocID="{26268DF9-DED4-4D13-A4BC-41CCAA663E85}" presName="composite2" presStyleCnt="0"/>
      <dgm:spPr/>
    </dgm:pt>
    <dgm:pt modelId="{85B30DB4-4865-4895-A1DB-EE455CE52EC2}" type="pres">
      <dgm:prSet presAssocID="{26268DF9-DED4-4D13-A4BC-41CCAA663E85}" presName="background2" presStyleLbl="node2" presStyleIdx="1" presStyleCnt="2"/>
      <dgm:spPr/>
    </dgm:pt>
    <dgm:pt modelId="{C52D70DA-FF7E-46B6-B1BB-CB190C55BACF}" type="pres">
      <dgm:prSet presAssocID="{26268DF9-DED4-4D13-A4BC-41CCAA663E85}" presName="text2" presStyleLbl="fgAcc2" presStyleIdx="1" presStyleCnt="2">
        <dgm:presLayoutVars>
          <dgm:chPref val="3"/>
        </dgm:presLayoutVars>
      </dgm:prSet>
      <dgm:spPr/>
    </dgm:pt>
    <dgm:pt modelId="{30A1E73A-E0DD-48D1-BFCF-2CF327F580C3}" type="pres">
      <dgm:prSet presAssocID="{26268DF9-DED4-4D13-A4BC-41CCAA663E85}" presName="hierChild3" presStyleCnt="0"/>
      <dgm:spPr/>
    </dgm:pt>
  </dgm:ptLst>
  <dgm:cxnLst>
    <dgm:cxn modelId="{24B8B910-1CC7-4F61-9B24-26A760CF6BE0}" type="presOf" srcId="{BB4AE732-CDBB-4342-B960-8A7054174003}" destId="{2E70489A-410B-433F-B9CC-378B16130407}" srcOrd="0" destOrd="0" presId="urn:microsoft.com/office/officeart/2005/8/layout/hierarchy1"/>
    <dgm:cxn modelId="{FA03F860-8EC8-4C3B-A10A-AABEE535D705}" type="presOf" srcId="{450EFE30-14A1-4FC5-9AB7-1F6028FBF878}" destId="{A61B7DE5-6496-48E1-83D2-A496A255D678}" srcOrd="0" destOrd="0" presId="urn:microsoft.com/office/officeart/2005/8/layout/hierarchy1"/>
    <dgm:cxn modelId="{05675367-368B-40AC-90C4-564AEB5CFD0C}" type="presOf" srcId="{117D0BD7-25F6-4B23-A881-E506447BD0FB}" destId="{C51A523D-5D0E-4E8E-9AC6-461676A076D1}" srcOrd="0" destOrd="0" presId="urn:microsoft.com/office/officeart/2005/8/layout/hierarchy1"/>
    <dgm:cxn modelId="{0EAC4774-AF5F-449F-A0E8-882F5C878EEB}" type="presOf" srcId="{612A5D03-02F1-4F03-8DCA-494AB0F91F50}" destId="{7719BDA7-B1DF-419A-A4B4-50476460A1C7}" srcOrd="0" destOrd="0" presId="urn:microsoft.com/office/officeart/2005/8/layout/hierarchy1"/>
    <dgm:cxn modelId="{0CC555B0-8B78-4ECF-AC6E-2D724D067E0C}" srcId="{612A5D03-02F1-4F03-8DCA-494AB0F91F50}" destId="{117D0BD7-25F6-4B23-A881-E506447BD0FB}" srcOrd="0" destOrd="0" parTransId="{BB4AE732-CDBB-4342-B960-8A7054174003}" sibTransId="{3F35A331-663F-44E2-A079-D5E1C55CCB19}"/>
    <dgm:cxn modelId="{D43D2BB3-6D1E-4208-A619-FC05B54F2608}" type="presOf" srcId="{3F0BB919-7FBD-4C2C-84C6-9AA63AE02861}" destId="{1F100390-5112-435C-8506-2F9EC6DDF874}" srcOrd="0" destOrd="0" presId="urn:microsoft.com/office/officeart/2005/8/layout/hierarchy1"/>
    <dgm:cxn modelId="{77FC62BF-309F-4863-982C-A89919B1BFC6}" type="presOf" srcId="{26268DF9-DED4-4D13-A4BC-41CCAA663E85}" destId="{C52D70DA-FF7E-46B6-B1BB-CB190C55BACF}" srcOrd="0" destOrd="0" presId="urn:microsoft.com/office/officeart/2005/8/layout/hierarchy1"/>
    <dgm:cxn modelId="{B3E4AEE0-193B-41A5-8444-36090E5AE8C0}" srcId="{3F0BB919-7FBD-4C2C-84C6-9AA63AE02861}" destId="{612A5D03-02F1-4F03-8DCA-494AB0F91F50}" srcOrd="0" destOrd="0" parTransId="{9AB9537E-A41E-4A67-85DE-5AE097309773}" sibTransId="{BF6F1B94-244E-42C6-959B-31B217F95591}"/>
    <dgm:cxn modelId="{0287CAFA-B3C4-4479-A33A-6C8F9A423F11}" srcId="{612A5D03-02F1-4F03-8DCA-494AB0F91F50}" destId="{26268DF9-DED4-4D13-A4BC-41CCAA663E85}" srcOrd="1" destOrd="0" parTransId="{450EFE30-14A1-4FC5-9AB7-1F6028FBF878}" sibTransId="{BA1F631E-5CB5-4F03-9573-7723CAD19102}"/>
    <dgm:cxn modelId="{48331A20-B7F2-4528-B66D-55A8E49A34B3}" type="presParOf" srcId="{1F100390-5112-435C-8506-2F9EC6DDF874}" destId="{482BA5A3-B3F6-41EE-9E89-10F26FF68645}" srcOrd="0" destOrd="0" presId="urn:microsoft.com/office/officeart/2005/8/layout/hierarchy1"/>
    <dgm:cxn modelId="{FA40D80A-CC3B-4DAB-BAD2-4C60914A1420}" type="presParOf" srcId="{482BA5A3-B3F6-41EE-9E89-10F26FF68645}" destId="{3C165568-8B9D-4624-8ECD-B771FE9ABD0A}" srcOrd="0" destOrd="0" presId="urn:microsoft.com/office/officeart/2005/8/layout/hierarchy1"/>
    <dgm:cxn modelId="{257971C3-8CBD-4255-B6D9-060FA338B0C1}" type="presParOf" srcId="{3C165568-8B9D-4624-8ECD-B771FE9ABD0A}" destId="{91EA7589-4ABD-4641-9EEA-0FEDAF7C5FA3}" srcOrd="0" destOrd="0" presId="urn:microsoft.com/office/officeart/2005/8/layout/hierarchy1"/>
    <dgm:cxn modelId="{E7833A61-F02D-4868-83BC-A9A98DF95E07}" type="presParOf" srcId="{3C165568-8B9D-4624-8ECD-B771FE9ABD0A}" destId="{7719BDA7-B1DF-419A-A4B4-50476460A1C7}" srcOrd="1" destOrd="0" presId="urn:microsoft.com/office/officeart/2005/8/layout/hierarchy1"/>
    <dgm:cxn modelId="{37BB6B2C-9C4A-41A6-A8A6-EFA5772AEC18}" type="presParOf" srcId="{482BA5A3-B3F6-41EE-9E89-10F26FF68645}" destId="{2F50C9CF-15C1-400E-9C13-37FEA12FC4F1}" srcOrd="1" destOrd="0" presId="urn:microsoft.com/office/officeart/2005/8/layout/hierarchy1"/>
    <dgm:cxn modelId="{1A446956-C49D-4610-B244-FF451BEE0F53}" type="presParOf" srcId="{2F50C9CF-15C1-400E-9C13-37FEA12FC4F1}" destId="{2E70489A-410B-433F-B9CC-378B16130407}" srcOrd="0" destOrd="0" presId="urn:microsoft.com/office/officeart/2005/8/layout/hierarchy1"/>
    <dgm:cxn modelId="{22665953-66E1-4222-BDC1-F69A2CF035F7}" type="presParOf" srcId="{2F50C9CF-15C1-400E-9C13-37FEA12FC4F1}" destId="{79E76357-DDB4-4503-8873-BBF01DE79536}" srcOrd="1" destOrd="0" presId="urn:microsoft.com/office/officeart/2005/8/layout/hierarchy1"/>
    <dgm:cxn modelId="{A45F4113-9020-497C-8E22-15E3D81CB3BF}" type="presParOf" srcId="{79E76357-DDB4-4503-8873-BBF01DE79536}" destId="{63949010-556C-48F3-8840-1391453105BE}" srcOrd="0" destOrd="0" presId="urn:microsoft.com/office/officeart/2005/8/layout/hierarchy1"/>
    <dgm:cxn modelId="{9C96F97F-3E13-478F-B1AF-2D4336C599BA}" type="presParOf" srcId="{63949010-556C-48F3-8840-1391453105BE}" destId="{FC7E8FAE-74A7-4920-834B-0AEE99BCAEC5}" srcOrd="0" destOrd="0" presId="urn:microsoft.com/office/officeart/2005/8/layout/hierarchy1"/>
    <dgm:cxn modelId="{6056FE80-5E02-4EEB-B63A-B41BC8AFB0AD}" type="presParOf" srcId="{63949010-556C-48F3-8840-1391453105BE}" destId="{C51A523D-5D0E-4E8E-9AC6-461676A076D1}" srcOrd="1" destOrd="0" presId="urn:microsoft.com/office/officeart/2005/8/layout/hierarchy1"/>
    <dgm:cxn modelId="{6D79F35F-840B-4A04-B4BA-2CC13894E9C8}" type="presParOf" srcId="{79E76357-DDB4-4503-8873-BBF01DE79536}" destId="{A545AE60-BFB3-4D53-9496-5C9CD811884A}" srcOrd="1" destOrd="0" presId="urn:microsoft.com/office/officeart/2005/8/layout/hierarchy1"/>
    <dgm:cxn modelId="{518EA06B-FEF0-4BC4-B3CF-EA1338EE725A}" type="presParOf" srcId="{2F50C9CF-15C1-400E-9C13-37FEA12FC4F1}" destId="{A61B7DE5-6496-48E1-83D2-A496A255D678}" srcOrd="2" destOrd="0" presId="urn:microsoft.com/office/officeart/2005/8/layout/hierarchy1"/>
    <dgm:cxn modelId="{D823DA97-61D7-4BED-A327-E55C869091B9}" type="presParOf" srcId="{2F50C9CF-15C1-400E-9C13-37FEA12FC4F1}" destId="{A73C6C97-610B-4245-ABD0-8C7A0A642FDD}" srcOrd="3" destOrd="0" presId="urn:microsoft.com/office/officeart/2005/8/layout/hierarchy1"/>
    <dgm:cxn modelId="{8A43BBAE-4B86-40F4-A2C9-DB6E616238F8}" type="presParOf" srcId="{A73C6C97-610B-4245-ABD0-8C7A0A642FDD}" destId="{C0E5EA64-CA6F-47C7-A01A-8A8A232D6902}" srcOrd="0" destOrd="0" presId="urn:microsoft.com/office/officeart/2005/8/layout/hierarchy1"/>
    <dgm:cxn modelId="{8DFCD989-7EC4-4A67-87CB-03CD8420F4EF}" type="presParOf" srcId="{C0E5EA64-CA6F-47C7-A01A-8A8A232D6902}" destId="{85B30DB4-4865-4895-A1DB-EE455CE52EC2}" srcOrd="0" destOrd="0" presId="urn:microsoft.com/office/officeart/2005/8/layout/hierarchy1"/>
    <dgm:cxn modelId="{571B47ED-0CF2-4186-9693-5BC1D6D0F18D}" type="presParOf" srcId="{C0E5EA64-CA6F-47C7-A01A-8A8A232D6902}" destId="{C52D70DA-FF7E-46B6-B1BB-CB190C55BACF}" srcOrd="1" destOrd="0" presId="urn:microsoft.com/office/officeart/2005/8/layout/hierarchy1"/>
    <dgm:cxn modelId="{FDDC2324-1D98-4C36-8AFA-7B4372FBE768}" type="presParOf" srcId="{A73C6C97-610B-4245-ABD0-8C7A0A642FDD}" destId="{30A1E73A-E0DD-48D1-BFCF-2CF327F580C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1B7DE5-6496-48E1-83D2-A496A255D678}">
      <dsp:nvSpPr>
        <dsp:cNvPr id="0" name=""/>
        <dsp:cNvSpPr/>
      </dsp:nvSpPr>
      <dsp:spPr>
        <a:xfrm>
          <a:off x="5338401" y="1940319"/>
          <a:ext cx="1863733" cy="8869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4442"/>
              </a:lnTo>
              <a:lnTo>
                <a:pt x="1863733" y="604442"/>
              </a:lnTo>
              <a:lnTo>
                <a:pt x="1863733" y="886967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70489A-410B-433F-B9CC-378B16130407}">
      <dsp:nvSpPr>
        <dsp:cNvPr id="0" name=""/>
        <dsp:cNvSpPr/>
      </dsp:nvSpPr>
      <dsp:spPr>
        <a:xfrm>
          <a:off x="3474667" y="1940319"/>
          <a:ext cx="1863733" cy="886967"/>
        </a:xfrm>
        <a:custGeom>
          <a:avLst/>
          <a:gdLst/>
          <a:ahLst/>
          <a:cxnLst/>
          <a:rect l="0" t="0" r="0" b="0"/>
          <a:pathLst>
            <a:path>
              <a:moveTo>
                <a:pt x="1863733" y="0"/>
              </a:moveTo>
              <a:lnTo>
                <a:pt x="1863733" y="604442"/>
              </a:lnTo>
              <a:lnTo>
                <a:pt x="0" y="604442"/>
              </a:lnTo>
              <a:lnTo>
                <a:pt x="0" y="886967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EA7589-4ABD-4641-9EEA-0FEDAF7C5FA3}">
      <dsp:nvSpPr>
        <dsp:cNvPr id="0" name=""/>
        <dsp:cNvSpPr/>
      </dsp:nvSpPr>
      <dsp:spPr>
        <a:xfrm>
          <a:off x="3813527" y="3730"/>
          <a:ext cx="3049746" cy="19365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19BDA7-B1DF-419A-A4B4-50476460A1C7}">
      <dsp:nvSpPr>
        <dsp:cNvPr id="0" name=""/>
        <dsp:cNvSpPr/>
      </dsp:nvSpPr>
      <dsp:spPr>
        <a:xfrm>
          <a:off x="4152388" y="325648"/>
          <a:ext cx="3049746" cy="19365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200" kern="1200" dirty="0"/>
            <a:t>Испитујемо да ли емпиријска функција расподеле статистички значајно одступа од нормалне расподеле.</a:t>
          </a:r>
          <a:endParaRPr lang="en-US" sz="2200" kern="1200" dirty="0"/>
        </a:p>
      </dsp:txBody>
      <dsp:txXfrm>
        <a:off x="4209109" y="382369"/>
        <a:ext cx="2936304" cy="1823147"/>
      </dsp:txXfrm>
    </dsp:sp>
    <dsp:sp modelId="{FC7E8FAE-74A7-4920-834B-0AEE99BCAEC5}">
      <dsp:nvSpPr>
        <dsp:cNvPr id="0" name=""/>
        <dsp:cNvSpPr/>
      </dsp:nvSpPr>
      <dsp:spPr>
        <a:xfrm>
          <a:off x="1949793" y="2827287"/>
          <a:ext cx="3049746" cy="193658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1A523D-5D0E-4E8E-9AC6-461676A076D1}">
      <dsp:nvSpPr>
        <dsp:cNvPr id="0" name=""/>
        <dsp:cNvSpPr/>
      </dsp:nvSpPr>
      <dsp:spPr>
        <a:xfrm>
          <a:off x="2288654" y="3149205"/>
          <a:ext cx="3049746" cy="19365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2200" b="0" i="1" kern="1200" smtClean="0">
                    <a:latin typeface="Cambria Math" panose="02040503050406030204" pitchFamily="18" charset="0"/>
                  </a:rPr>
                  <m:t>𝑛</m:t>
                </m:r>
                <m:r>
                  <a:rPr lang="en-US" sz="2200" b="0" i="1" kern="120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m:t>&gt;50</m:t>
                </m:r>
              </m:oMath>
            </m:oMathPara>
          </a14:m>
          <a:endParaRPr lang="en-US" sz="2200" b="0" kern="1200" dirty="0">
            <a:latin typeface="Calibri" panose="020F0502020204030204" pitchFamily="34" charset="0"/>
            <a:ea typeface="Cambria Math" panose="02040503050406030204" pitchFamily="18" charset="0"/>
            <a:cs typeface="Calibri" panose="020F0502020204030204" pitchFamily="34" charset="0"/>
          </a:endParaRP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Calibri" panose="020F0502020204030204" pitchFamily="34" charset="0"/>
              <a:cs typeface="Calibri" panose="020F0502020204030204" pitchFamily="34" charset="0"/>
            </a:rPr>
            <a:t>Kolmogorov-Smirnov</a:t>
          </a:r>
        </a:p>
      </dsp:txBody>
      <dsp:txXfrm>
        <a:off x="2345375" y="3205926"/>
        <a:ext cx="2936304" cy="1823147"/>
      </dsp:txXfrm>
    </dsp:sp>
    <dsp:sp modelId="{85B30DB4-4865-4895-A1DB-EE455CE52EC2}">
      <dsp:nvSpPr>
        <dsp:cNvPr id="0" name=""/>
        <dsp:cNvSpPr/>
      </dsp:nvSpPr>
      <dsp:spPr>
        <a:xfrm>
          <a:off x="5677261" y="2827287"/>
          <a:ext cx="3049746" cy="193658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2D70DA-FF7E-46B6-B1BB-CB190C55BACF}">
      <dsp:nvSpPr>
        <dsp:cNvPr id="0" name=""/>
        <dsp:cNvSpPr/>
      </dsp:nvSpPr>
      <dsp:spPr>
        <a:xfrm>
          <a:off x="6016122" y="3149205"/>
          <a:ext cx="3049746" cy="19365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14:m xmlns:a14="http://schemas.microsoft.com/office/drawing/2010/main">
            <m:oMathPara xmlns:m="http://schemas.openxmlformats.org/officeDocument/2006/math">
              <m:oMathParaPr>
                <m:jc m:val="centerGroup"/>
              </m:oMathParaPr>
              <m:oMath xmlns:m="http://schemas.openxmlformats.org/officeDocument/2006/math">
                <m:r>
                  <a:rPr lang="en-US" sz="2200" b="0" i="1" kern="1200" smtClean="0">
                    <a:latin typeface="Cambria Math" panose="02040503050406030204" pitchFamily="18" charset="0"/>
                  </a:rPr>
                  <m:t>𝑛</m:t>
                </m:r>
                <m:r>
                  <a:rPr lang="en-US" sz="2200" b="0" i="1" kern="120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m:t>&lt;50</m:t>
                </m:r>
              </m:oMath>
            </m:oMathPara>
          </a14:m>
          <a:endParaRPr lang="en-US" sz="2200" b="0" kern="1200" dirty="0">
            <a:latin typeface="Calibri" panose="020F0502020204030204" pitchFamily="34" charset="0"/>
            <a:ea typeface="Cambria Math" panose="02040503050406030204" pitchFamily="18" charset="0"/>
            <a:cs typeface="Calibri" panose="020F0502020204030204" pitchFamily="34" charset="0"/>
          </a:endParaRP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200" kern="1200" dirty="0">
              <a:latin typeface="Calibri" panose="020F0502020204030204" pitchFamily="34" charset="0"/>
              <a:cs typeface="Calibri" panose="020F0502020204030204" pitchFamily="34" charset="0"/>
            </a:rPr>
            <a:t>Shapiro-Wilk</a:t>
          </a:r>
          <a:endParaRPr lang="en-US" sz="22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6072843" y="3205926"/>
        <a:ext cx="2936304" cy="18231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26:57.981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163 0 1568,'0'0'8342,"0"30"-7824,-2-8-484,-1 0 0,0 0 1,-13 40-1,0 3-35,-32 134 94,25-114-92,4 1 0,-13 134 0,31-107-2358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27:06.127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7 602 2537,'0'0'8229,"0"7"-7838,-4 98-186,1-53-181,6 83 0,-1-118-26,1 0 0,0 0 1,1-1-1,0 0 0,2 0 1,0 0-1,1 0 0,0-1 1,10 15-1,-14-26-14,0 0 1,0 0-1,1 0 0,0 0 1,-1-1-1,1 0 0,1 1 1,-1-2-1,0 1 0,1 0 1,-1-1-1,7 3 0,-9-4 11,0-1 0,0 1 0,0 0-1,0-1 1,0 0 0,1 1-1,-1-1 1,0 0 0,0 0-1,0 0 1,0 0 0,0-1 0,0 1-1,0 0 1,1-1 0,-1 0-1,0 1 1,0-1 0,-1 0-1,1 0 1,0 0 0,0 0-1,0 0 1,-1-1 0,1 1 0,0 0-1,-1-1 1,1 1 0,-1-1-1,0 0 1,2-2 0,7-14 6,0-1-1,-2 0 1,0-1 0,10-38 0,11-86-13,18-141 122,-43 263-110,13-41-1,-11 47 1,-2 0 0,0 0 1,-1 0-1,0 0 0,0-20 0,-1 24 3,1 0 0,0-1-1,0 1 1,1 0 0,1 1-1,0-1 1,1 1-1,12-18 1,8-21-3,52-114 32,-77 173-1,-1 0-1,0 0 1,0 0-1,-1 0 1,-1 0-1,-2 13 1,-21 38-16,3 2 0,3 0 0,2 2 0,3 0 0,3 0 0,-4 101 0,10 177-12,6-218 2,-1-113 5,0-1 1,1 0-1,1 0 0,-1 0 0,1-1 0,1 1 1,0 0-1,8 16 0,-10-25 104,3-184 283,-3 152-483,2 1 0,1 0 0,2-1 1,0 2-1,18-48 0,70-138-291,-94 214 376,51-95-246,-43 83 198,1-1-1,0 1 1,1 1-1,18-19 1,-26 29 43,-1 1 0,1 0 0,0 0 0,-1 0 0,1 0 0,0 0 0,0 1-1,0-1 1,-1 1 0,1-1 0,0 1 0,0-1 0,0 1 0,0 0 0,0 0 0,0 0 0,0 0 0,4 1 0,7-1 610,-11-10-421,6 5-181,0 0-1,0 0 1,1 1-1,0 0 1,9-3 0,7-3-3,4-3-219,-27 12-352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45:10.22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357 22 96,'0'0'10738,"0"-3"-10136,0-12-179,0 12 322,-1 14-684,-7 36-54,-2-1 0,-2-1 0,-30 74 0,20-59-3,-184 453-2791,175-448-45,6-16-1357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45:10.66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274 1 1464,'0'0'8513,"0"14"-7518,-4 29-912,-1-1 1,-3 1 0,-1-2-1,-17 47 1,10-32-50,-2 9-102,-21 78-714,-78 189 1,101-304-1100,0-11-1630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45:10.99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29 280,'0'0'9010,"202"-25"-8882,-115 25-128,-16-4-1192,-8 4-2841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45:11.34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0 136 176,'0'0'10485,"3"-14"-10298,-2 7-159,0-4-5,1 1 1,0 0-1,4-14 0,-4 19-11,-1 1-1,1 0 1,0-1-1,1 1 0,-1 0 1,0 0-1,1 1 1,0-1-1,0 1 0,0-1 1,1 1-1,-1 0 1,8-5-1,-11 8-18,1-1 0,-1 1 1,0 0-1,1 0 0,-1 0 0,1 0 0,-1 0 0,0 0 1,1 0-1,-1 0 0,0 0 0,1 0 0,-1 0 0,0 0 1,1 0-1,-1 0 0,0 0 0,1 0 0,-1 0 0,0 0 1,1 1-1,-1-1 0,0 0 0,1 0 0,-1 0 0,0 1 1,1-1-1,-1 0 0,0 0 0,0 1 0,1-1 0,-1 0 0,0 0 1,0 1-1,0-1 0,1 0 0,-1 1 0,0-1 0,0 0 1,0 1-1,0-1 0,0 0 0,0 1 0,0-1 0,0 0 1,0 1-1,4 21-151,-3-19 137,2 40-462,-1 0 0,-2 0 1,-2 0-1,-2 0 0,-2 0 0,-14 55 1,7-45-2551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45:11.73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392 0 1192,'0'0'10049,"-12"2"-9928,8-2-117,-1 1-2,-1-1 0,1 1-1,-1 1 1,1-1-1,0 0 1,0 1-1,-1 0 1,1 1-1,0-1 1,1 1 0,-1 0-1,0 0 1,1 0-1,0 1 1,0-1-1,0 1 1,-4 5-1,-28 41-3,2 2 0,3 1 0,2 2 0,2 1-1,3 1 1,2 1 0,3 1 0,-14 76-1,22-76-624,2 0 0,3 1-1,2 0 1,6 79 0,-1-131 187,0 1 1,0-1-1,1 0 1,0 0 0,4 9-1,19 22-3337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45:12.08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266 1 1168,'0'0'8437,"-8"23"-7620,-71 223-412,-8 29-443,35-83-711,21-66-2844,23-90 427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45:12.66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71 416,'0'0'10060,"0"-6"-9302,0 5-727,0 0-1,0-1 0,0 1 0,0-1 1,0 1-1,0 0 0,0-1 0,1 1 1,-1-1-1,0 1 0,1 0 0,-1-1 1,1 1-1,0 0 0,-1 0 0,1 0 1,0-1-1,1 0 0,1 0 16,0 0 0,1 0 0,-1 1 0,0-1 0,1 1 0,-1 0 0,1 0 0,6-1 0,46-8-192,0 3 0,99-1 0,-149 8-135,0 1 0,1-1 0,-1 1 0,0 0 1,0 1-1,0 0 0,0 0 0,0 0 0,-1 0 0,1 1 0,-1 0 0,1 0 0,-1 1 0,0-1 0,0 1 0,4 5 0,6 6-3591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45:13.01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11 720,'0'0'9322,"56"0"-8906,-9 0-320,21 0-16,11 0-80,28 0-456,-20-7-1472,-16 4-3481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45:13.46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0 203 1040,'0'0'8058,"10"-21"-7697,-5 10-302,5-12 97,2 0 0,0 1 0,1 0 0,31-37 0,-42 57-148,0 0 0,0 0 0,0 0 0,0 0 0,1 0 0,-1 0-1,1 1 1,-1 0 0,1-1 0,0 1 0,4-1 0,-6 2-13,-1 0 1,1 0-1,0 0 0,0 0 0,0 0 1,0 0-1,0 0 0,0 0 1,-1 1-1,1-1 0,0 0 1,0 1-1,0-1 0,-1 0 1,1 1-1,0-1 0,0 1 1,-1-1-1,1 1 0,0 0 1,-1-1-1,1 1 0,-1 0 0,1-1 1,-1 1-1,1 0 0,-1 0 1,1-1-1,-1 1 0,0 0 1,0 0-1,1 0 0,-1 0 1,0-1-1,0 1 0,0 0 1,0 0-1,0 0 0,0 0 1,0 1-1,3 38-259,-3 73 0,-2-44-186,2-38-334,-2 1-1,-2-1 0,-1 1 1,-11 38-1,4-31-2883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45:13.91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72,'0'0'11370,"9"0"-10943,325 0-916,-328 0 103,22 1 33,-27-1 139,0 1 0,0-1 0,-1 0 0,1 0 0,0 0 0,0 1 0,0-1-1,0 0 1,0 1 0,0-1 0,-1 1 0,1-1 0,0 1 0,0-1 0,-1 1 0,1 0 0,0-1 0,-1 1 0,1 0 0,-1-1-1,1 1 1,-1 0 0,1 0 0,0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27:06.776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428 0 3545,'0'0'7041,"68"214"-6649,-68-136-192,0 15-32,-4 10 56,-40 22-144,-11 11-64,-21 10-16,-42 57-280,11-35-320,16-26-1464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45:14.30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 32 512,'0'0'10538,"-12"0"-10450,32 0-16,20-3 64,11 3 40,17-4-120,3 0-56,0 1-224,0-1-312,13-3-496,-21 4-1745,-19-1-2024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45:14.7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353 1 3977,'0'0'6865,"-12"64"-6737,-16 4 24,-3 21-96,-9 14-56,-3 15-208,-33 46-648,13-29-2361,3-24-3680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45:15.2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179 0 120,'-4'0'12141,"4"0"-12089,-31 147 340,14-57-374,-22 109-113,-7 32-1112,10-81-4066,30-129 613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45:15.66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38 1736,'0'0'8434,"0"-5"-7647,0-25 179,0 29-850,11 1-56,112-1-137,138 3-568,-235 2-243,-25-3 615,0 0 0,0-1 0,0 1 0,-1 0 0,1-1 0,0 1 0,-1 0 0,1 0 0,0 0 0,-1 0 0,1 0 0,-1-1 0,0 1 1,1 0-1,-1 0 0,0 0 0,0 0 0,1 0 0,-1 0 0,0 0 0,0 0 0,0 0 0,0 0 0,0 2 0,0 7-3264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45:16.0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0 912,'0'0'9178,"47"0"-8762,-7 0-160,15 0-144,13 0-104,3 0-8,4 0-232,20 0-544,-23 11-1896,-13-4-2330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45:16.6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88 29 656,'0'0'9269,"0"-5"-8966,0 4-290,-1 0 0,1 1 0,0-1 0,0 0 1,0 0-1,1 0 0,-1 0 0,0 1 0,0-1 1,0 0-1,0 0 0,1 0 0,-1 0 0,0 1 1,1-1-1,-1 0 0,1 0 0,-1 1 0,1-1 1,-1 0-1,1 1 0,-1-1 0,1 1 0,0-1 1,-1 1-1,1-1 0,1 0 0,29-2 243,-20 3-255,-9 0 0,-1 0 0,1 0 0,0 0 1,0 1-1,-1-1 0,1 0 0,0 1 0,-1-1 0,1 1 0,0-1 0,-1 1 0,1 0 0,-1 0 0,1-1 0,-1 1 0,1 0 0,-1 1 0,0-1 0,1 0 0,0 2 0,0 0-9,-1-1 0,1 1-1,-1 0 1,0 0 0,1 1 0,-2-1-1,1 0 1,0 0 0,-1 0-1,1 6 1,0-4-5,0 0-1,-1 0 1,1 0-1,-1 0 1,0 0 0,0 0-1,-1 0 1,0 0-1,0 0 1,0 0-1,0 0 1,-1 0 0,0 0-1,0 0 1,0-1-1,-1 1 1,1-1 0,-7 8-1,-12 10 9,-2-1 0,-26 18 0,-19 17-6,68-55-3,10-1-414,66 1 233,-29 1-651,0-2 0,0-2 0,-1-2 0,67-15 0,-52 1-3023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45:16.99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420 0 5673,'0'0'5793,"79"136"-5328,-51-61-137,-12 17-144,-12 19-16,-4 17-88,-36 50-80,-59 43-384,-55 25-481,11-35-1199,12-55-5394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45:31.07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0 610 536,'8'-5'10746,"-7"4"-10752,-1-1 0,1 1-1,0-1 1,0 1 0,0-1-1,-1 1 1,1 0 0,0-1-1,1 1 1,-1 0 0,0 0-1,0-1 1,1 1 0,-1 0-1,0 0 1,1 1 0,2-3-1,3-1 24,41-32 0,-1-2 1,-2-2-1,-2-2 0,47-59 1,-64 68-103,34-43-188,82-134 1,-141 209 256,-2 18-408,-3-8 415,-2 2-20,1 1 0,0-1 0,1 1 0,0 0 0,1 0 0,0 1 1,1-1-1,-1 21 0,3 58-1330,5-89 1214,-1-1 1,0 0-1,1 0 1,-1-1-1,0 1 0,1-1 1,-1 0-1,1 0 1,5-1-1,-3 1-51,0-1 206,1 0-1,0-1 1,-1 1-1,1-1 1,-1-1-1,0 0 1,0 0 0,0 0-1,0 0 1,0-1-1,12-10 1,0-1 63,0-1 0,24-28 1,-38 39-40,-1-1 0,1 0-1,-2 0 1,1-1 0,4-10 0,3-7 47,-9 18 506,-7 8 90,-8 13-418,-6 28-256,2 0-1,-17 63 1,30-68-159,10-36-348,-4-2 410,11 0-502,0-1 0,0 0 0,24-5 0,17-15-1371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45:32.55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8 197 680,'0'0'7139,"-8"-8"-3780,9 6-3356,-1 0 0,1 0 0,-1 0-1,1 0 1,0 0 0,0 0 0,0 0-1,0 0 1,0 0 0,0 1 0,1-1-1,-1 0 1,0 1 0,1-1 0,-1 1-1,4-2 1,34-25 66,-19 14-79,-1 0 17,8-8-79,1 2-1,2 0 1,31-14-1,-61 33 38,1 1 1,0-1-1,0 1 0,0-1 0,0 1 1,-1 0-1,1-1 0,0 1 0,0 0 1,0 0-1,0-1 0,0 1 0,0 0 1,0 0-1,0 0 0,0 0 0,0 0 1,0 1-1,0-1 0,0 0 0,-1 0 1,1 1-1,0-1 0,0 0 0,0 1 1,0-1-1,0 1 0,0 0 0,0 1 10,0-1-1,0 1 0,-1-1 1,1 1-1,0-1 0,-1 1 1,0-1-1,1 1 0,-1 0 1,0-1-1,0 1 0,0-1 1,0 1-1,0 3 0,-1 4 17,-1 1 0,0-1 0,-1 1-1,-5 14 1,-59 140-135,32-53-3041,23-73 417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45:35.70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 11 432,'0'0'9720,"0"0"-9672,0 0 1,-1-1 0,1 1 0,0 0 0,0-1 0,0 1 0,0 0 0,0-1 0,0 1 0,0 0 0,0-1 0,0 1 0,0 0 0,0-1 0,0 1-1,0 0 1,0-1 0,0 1 0,0 0 0,1 0 0,-1-1 0,0 1 0,0 0 0,0-1 0,0 1 0,1 0 0,-1 0 0,0-1 0,0 1 0,1 0 0,-1 0-1,0-1 1,0 1 0,1 0 0,-1 0 0,24 0-88,77-1-857,115 16 0,-146-12-3870,-60-3 2187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27:09.495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76 3 2937,'0'-2'6982,"0"8"-6317,-6 136-564,-32 179 0,31-275-345,-4 23-2011,-2 101 0,13-152 120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45:36.13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0 808,'0'0'9058,"47"0"-8642,-31 0-208,8 0-136,4 0-64,11 0-8,36 4-304,-7 0-864,-5-4-2833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45:37.89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0 939 312,'0'0'6659,"2"-6"-6036,5-12-274,0 0 0,1 0 0,1 1 0,0 0 0,2 1 0,23-29 1,92-87-429,-54 60 177,24-37-304,132-196 0,-204 271 109,-2-2 0,19-39 0,-36 55-2,-5 33-253,-1 5 360,-1 1-1,-1-1 1,-1 0 0,-9 28-1,7-28 2,1 0 0,0 0-1,2 1 1,-2 29 0,4-35 66,1-10-119,0-1 0,0 1 0,0-1-1,0 1 1,0-1 0,1 1 0,-1-1 0,1 0-1,0 4 1,0-6 24,0 1 0,-1 0-1,1 0 1,0 0 0,0-1-1,0 1 1,0 0 0,0-1 0,0 1-1,0 0 1,0-1 0,0 0-1,0 1 1,0-1 0,0 0-1,0 1 1,0-1 0,0 0 0,0 0-1,0 0 1,1 0 0,-1 0-1,2 0 1,14 0-139,-12 1 103,0-1 1,-1 0 0,1 0 0,0 0 0,0 0 0,0-1 0,-1 0 0,1 0 0,0 0 0,-1-1-1,1 1 1,-1-1 0,9-5 0,6-7 6,0-1-1,19-20 1,-32 30 80,-1-1 1,-1 0-1,1-1 0,-1 1 1,0-1-1,0 0 0,-1 0 0,1 0 1,-2-1-1,4-11 0,-5 16-150,0 5 41,-1 13 20,-4 25 156,-1-25-65,0-1-30,1 0 1,1 0-1,-1 0 1,2 1-1,0-1 1,1 1 0,1 25-1,1-39-27,-1 0-1,1 1 0,-1-1 1,1 0-1,-1 0 1,1 0-1,0 0 0,-1 0 1,1 0-1,0 0 1,0 0-1,0 0 0,0 0 1,0-1-1,0 1 1,0 0-1,0-1 0,0 1 1,1 0-1,-1-1 1,0 0-1,0 1 0,0-1 1,1 0-1,-1 1 1,2-1-1,40 4-1067,-34-4 657,26 1-1465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45:38.83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107 55 1328,'0'0'7517,"-1"-4"-6952,1 3-538,-1-1 0,1 0 1,0 1-1,0-1 0,-1 0 0,1 1 0,1-1 1,-1 0-1,0 1 0,0-1 0,0 1 0,1-1 0,-1 0 1,1 1-1,-1-1 0,1 1 0,0-1 0,0 1 1,-1-1-1,1 1 0,0 0 0,0-1 0,1 1 1,-1 0-1,0 0 0,0 0 0,0 0 0,1 0 0,-1 0 1,1 0-1,-1 0 0,0 1 0,1-1 0,0 0 1,-1 1-1,1-1 0,-1 1 0,1 0 0,0-1 1,-1 1-1,1 0 0,-1 0 0,4 0 0,2-1-13,-1 1 1,1-1-1,0 1 0,-1 0 0,1 1 0,0 0 0,7 1 1,-12-1-28,0 0 1,1 0 0,-1 0 0,0 1-1,0-1 1,0 0 0,0 1 0,0 0-1,0-1 1,-1 1 0,1 0 0,-1 0 0,1 0-1,-1 0 1,1 0 0,-1 0 0,0 0-1,0 0 1,0 1 0,0-1 0,-1 0-1,2 5 1,1 5-67,0 1 0,-1-1 0,-1 1 0,0-1-1,-1 20 1,0-26 74,-1-1 0,0 0 0,0 1 0,0-1 0,0 0 0,-1 0 0,0 0 0,0 0 0,0-1 0,-1 1 0,0 0 0,0-1 0,0 0 0,0 1 0,-7 5 0,-52 42-40,-80 51 0,141-103 36,1 0 0,-1 1 0,0-1 0,0 0 0,1 1 0,-1-1 0,0 1 0,1-1 0,-1 1 0,1-1 0,-1 1 0,0-1 0,1 1 0,-1 0 0,1-1 0,0 1 0,-1 0 0,1-1 0,-1 1 0,1 0 0,0-1 0,0 1 0,-1 1 0,18-1-203,40-13-44,-51 10 253,145-27-563,-90 20-606,11-3-1675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45:40.94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0 799 536,'0'0'8675,"0"-12"-7803,0 9-848,1-1 0,-1 1 1,1 0-1,0 0 0,0 0 0,0 0 0,0 0 0,0 0 0,1 0 0,0 0 0,-1 1 0,4-5 0,31-31 43,-18 19-56,66-81-61,-5-4 0,-5-3 0,-4-4 0,61-131 0,-122 220 18,-8 21-45,-6 34-267,-37 91 326,31-98 18,1 0 0,2 1 0,0 0 0,2 0 1,0 0-1,-1 41 0,7-22-247,1-45 225,0 0 1,0 0-1,0 0 0,-1-1 0,2 1 0,-1 0 0,0-1 0,0 1 0,0-1 1,0 1-1,0-1 0,0 1 0,0-1 0,1 0 0,-1 0 0,0 0 0,0 0 0,1 0 1,-1 0-1,0 0 0,0 0 0,2 0 0,35-4-107,-26-3 160,0-1-1,0 0 1,-1-1 0,0 0-1,0 0 1,-1-1 0,0-1-1,11-15 1,-2 4-31,-9 11 12,-1-1-1,0 0 1,-1 0 0,0-1-1,-1 0 1,0 0-1,-1 0 1,0-1-1,-1 0 1,-1 0-1,-1-1 1,0 1 0,0-1-1,0-27 1,-3 41 4,0 14-272,-1 18 235,-10 48-1,6-49 28,-2 51-1,7-65-74,-1-12-164,1-1 0,-1 1 0,1-1 0,0 1 0,0-1 0,0 1 0,1-1 0,-1 1 0,1-1 0,0 0 0,0 1 0,0-1 0,0 0 0,1 0 0,-1 1 0,1-1 0,0 0 0,4 5 0,13 1-3812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45:41.88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1 171 832,'0'0'9377,"-1"-8"-9164,1 5-200,0-1 0,1 1 0,-1-1 0,0 1 0,1-1 0,0 1 0,0 0 0,0-1 0,0 1 0,0 0 0,1 0 0,-1 0 0,1 0 0,2-3 0,3-3 18,0 0 1,1 1-1,0 0 0,11-7 0,-3 0 27,-9 9-34,0-1 1,1 1-1,-1 0 0,1 1 0,1 0 1,11-6-1,-19 15-51,1 0 1,-1 0-1,-1 1 0,1-1 0,-1 0 1,1 1-1,-1-1 0,-1 8 1,1-8 19,-2 50-439,-3-1 0,-1 0 0,-3 0-1,-20 66 1,20-88-2404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45:42.69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 4 280,'-6'-3'11061,"98"2"-11122,128 3 803,-166 1-2779,-1 2-1,54 13 0,-96-17-1751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45:43.0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68 1192,'0'0'7770,"28"0"-7610,7 0-160,17-4-104,7-3 96,20-14-1232,-15 3-1681,-13 0-1928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45:43.4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385 1 464,'0'0'9378,"-44"28"-9282,28 22-40,-8 18 0,-7 21-56,-13 14-56,-35 68-768,4-28-1280,3-18-2938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45:44.56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1 885 1824,'0'0'7414,"1"-10"-7079,0 4-318,0-1 1,0 0-1,1 1 1,0-1-1,0 1 0,1 0 1,-1 0-1,1 0 1,1 0-1,7-11 1,96-115-64,101-164 0,-149 202-302,79-176 0,-136 267 352,0 9-18,-2 22-40,-7 39 24,-12 15-55,3 0 0,5 1 0,-2 85 0,34-167-307,-17-2 400,0 0-1,-1-1 0,1 1 1,0-1-1,-1 0 1,1 0-1,-1 0 1,0 0-1,1 0 1,-1-1-1,4-4 1,36-40 144,-31 32-133,40-51 45,-3-2 0,80-146 1,-154 283 128,3-19-90,-25 90-1,40-112-210,1 0 1,1 1-1,2 0 0,1 0 0,1 29 0,7-22-1529,11-12-961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45:45.06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30 8 880,'0'0'6836,"19"-1"-6242,139-5 323,-155 6-905,-1 0-1,1 0 1,0 0 0,0 0-1,-1 0 1,1 1-1,0-1 1,-1 1 0,1 0-1,-1 0 1,1 0-1,-1 0 1,5 2 0,-6-1-24,0-1 1,0 1 0,0 0-1,0-1 1,0 1 0,0 0-1,-1 0 1,1 0 0,-1 0-1,1-1 1,-1 1-1,0 0 1,0 0 0,0 0-1,0 0 1,0 0 0,0 0-1,0 0 1,-1-1 0,0 5-1,0-3-13,0 1 0,0-1 0,-1 0 1,1 0-1,-1 0 0,0 1 0,1-2 0,-1 1 0,0 0 0,-1 0 0,1 0 0,-4 2 0,-38 29-94,23-18-22,-27 20-358,18-14-122,-40 36-1,69-56 614,-1-1-1,1 0 0,0 1 0,-1-1 1,1 1-1,0-1 0,0 1 0,0-1 1,0 1-1,0 0 0,1-1 0,-1 1 1,0 3-1,1-5 20,0 1 1,0-1-1,0 1 1,0-1-1,0 1 0,0-1 1,1 1-1,-1-1 1,0 1-1,0-1 0,1 1 1,-1-1-1,0 1 1,1-1-1,-1 1 0,0-1 1,1 0-1,-1 1 1,0-1-1,1 1 0,-1-1 1,1 0-1,-1 0 1,1 1-1,-1-1 1,1 0-1,-1 0 0,2 1 1,5 0 148,0 1 0,1-1 0,-1-1 0,0 0 0,10 0 0,-5 0-54,30 0 244,34 1-381,0-3 0,0-3 0,91-18 0,-99 5-2206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27:09.900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44 0 4321,'0'0'4053,"1"9"-3553,4 55 177,-3 76 0,-2-84-521,-2-14-58,-3-1 1,-14 64 0,10-64-728,2 0 0,-3 68 0,10-122-5675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45:48.44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61 368,'0'0'8829,"2"-18"-6201,135 7-2661,-72 4 66,475-17-2485,-511 24-1072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45:49.20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167 0 336,'-7'2'8743,"7"-1"-8659,0-1 1,0 0-1,0 0 1,0 0 0,0 1-1,0-1 1,0 0 0,0 0-1,0 1 1,0-1 0,0 0-1,0 0 1,0 0 0,0 1-1,0-1 1,-93 427-168,47-239-3515,26-110-2090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45:51.02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959 29 1016,'0'0'7791,"0"-3"-6996,0-22 1659,0 25-2243,-5 3-201,-5 19-1,1 1 0,1 0 0,-7 33 0,1-5 1,8-28-19,-9 20-45,3 1 0,1 0-1,3 1 1,-6 87 0,14-131 44,0 0 0,0 1 1,0-1-1,0 0 1,-1 1-1,1-1 0,0 0 1,-1 1-1,1-1 1,-1 0-1,1 0 0,-1 1 1,0-1-1,1 0 1,-1 0-1,0 0 0,0 0 1,0 0-1,0 0 1,0 0-1,0 0 0,0 0 1,0 0-1,0-1 1,0 1-1,0 0 0,-1-1 1,1 1-1,0-1 1,0 1-1,-1-1 0,-1 0 1,-5 2 34,0-1 0,-1-1 0,1 0 0,-14-1 0,-12 1-51,-363 57-1133,172-21-2095,131-24-861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37:22.6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44 166 3289,'0'0'3584,"-6"0"-2806,-32 0 2360,49-7-3133,24-4 0,0 1-1,0 3 0,43-5 1,-31 5-7,39-5-13,146-1 0,37 3-4,77-1-244,1 0 65,-146 2 182,-98 3 14,254-4 1,1849 10-142,-1923-15 137,-170 6 4,69 5-27,-181 4-170,2-1 166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46:55.97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0 984,'0'0'9133,"0"6"-8822,-2 375 733,0 0-3245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46:56.3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 1 2633,'0'0'6132,"0"16"-5648,-9 215 336,-2 122-697,11-292-277,0-59 9,1 18-131,-1-19 181,0-1-1,0 1 1,0-1 0,1 1 0,-1-1 0,0 1-1,0-1 1,0 1 0,0-1 0,1 1 0,-1-1-1,0 1 1,1-1 0,-1 0 0,0 1 0,1-1-1,-1 0 1,0 1 0,1-1 0,-1 0-1,1 1 1,-1-1 0,0 0 0,1 1 0,-1-1-1,1 0 1,-1 0 0,1 0 0,-1 0 0,2 1-1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46:56.70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51 4353,'0'0'5417,"190"-32"-5321,-119 24-96,8 5-72,28-4-496,-16 7-1368,-23 0-1953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46:57.14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171 57 1608,'0'0'5682,"-8"21"-4965,-24 67-286,29-79-389,1 0 0,0 0 0,0 1 0,1-1 0,0 0 0,1 1 0,0-1 0,1 14 0,1 6 35,-2-26-74,0 1 0,0-1 1,1 1-1,-1-1 0,1 1 0,0-1 1,0 0-1,0 1 0,0-1 1,1 0-1,-1 0 0,1 0 1,-1 0-1,1 0 0,0 0 1,1 0-1,-1-1 0,0 1 1,1-1-1,-1 0 0,1 1 0,0-1 1,0 0-1,0-1 0,0 1 1,0 0-1,0-1 0,0 0 1,1 0-1,-1 0 0,0 0 1,6 1-1,-3-2-4,0 0 0,-1 0 0,1 0 0,-1-1 0,1 1 0,-1-1 0,1-1 0,-1 1 0,1-1 1,-1 0-1,0 0 0,0 0 0,0-1 0,0 0 0,0 0 0,-1 0 0,1-1 0,-1 1 0,0-1 0,0 0 0,0 0 0,-1-1 0,1 1 0,-1-1 0,0 1 1,3-8-1,0 1 29,0-1 1,-1 0 0,0 0-1,-1 0 1,0-1 0,-1 1-1,3-18 1,-3-7 201,0-48 0,-3 83-231,-1-1 0,1 0-1,0 1 1,-1-1 0,1 1-1,-1 0 1,0-1 0,0 1 0,0 0-1,0-1 1,0 1 0,-1 0 0,1 0-1,-1 0 1,1 0 0,-1 0 0,0 0-1,1 0 1,-1 1 0,0-1 0,0 1-1,-1-1 1,1 1 0,0 0-1,0 0 1,-1 0 0,1 0 0,0 0-1,-1 0 1,-3 0 0,-9-2-92,0 1 1,1 0-1,-1 1 1,-16 1-1,20 0-16,0 1-198,-1-1-1,1 2 0,-1-1 0,1 2 1,0 0-1,0 0 0,0 1 1,0 0-1,1 0 0,-1 2 1,1-1-1,0 1 0,1 1 1,-1-1-1,1 2 0,1-1 0,-10 12 1,-4 3-2682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46:57.74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230 0 496,'0'0'10210,"-142"232"-9906,114-161-88,4 8-88,4 3-80,8 3-48,8 1 0,4 3-16,0 0-352,12 11-352,20-29-408,0-24-3441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46:59.2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92 13 4065,'0'0'5844,"0"-12"-4304,-6 110-1523,-3 1 0,-24 101 0,-10 102-4672,42-279 2003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27:10.288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86 3185,'0'0'6505,"0"-7"-5681,0 0-688,0 3-88,16-3-40,12 0 8,15 0-16,13-11-176,35 4-504,-12 7-1136,-12-1-2089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46:59.68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27 3409,'0'0'6744,"0"-3"-6452,0 2-281,0 1-1,0-1 1,0 0-1,0 0 1,1 1 0,-1-1-1,0 0 1,0 0-1,1 1 1,-1-1 0,0 0-1,1 1 1,-1-1-1,1 0 1,-1 1 0,1-1-1,-1 0 1,1 1-1,0-1 1,-1 1 0,1-1-1,0 1 1,-1 0 0,2-1-1,25-6 120,44 7-99,-45 1-40,182 16-1118,-55-2-3448,-122-15 2376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47:00.03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26 2577,'0'0'6665,"20"7"-6089,11-7-272,9 0-200,7-18-104,1 7-176,11 8-848,-15 3-1881,-8 0-2808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47:00.42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1 157 1608,'0'0'6734,"6"-11"-6415,-5 10-310,5-12 39,1 0 1,1 1-1,0 1 0,19-21 0,-10 12-1,-13 15-45,0 0 0,0 0 0,0 0 0,1 1 0,0-1 0,0 1 0,9-6 0,-9 10-103,-4 8-14,-1 405-1707,2-360 184,11-18-835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47:00.94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8 6137,'0'0'4529,"111"-7"-4401,-68 7-64,-3 0-56,0 0-8,-5 0-224,1 0-176,0 14-312,-9-3-1256,-11 0-2777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47:01.29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29 3809,'0'0'5417,"210"0"-5417,-131-14-632,-8-1-2113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47:01.71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40 0 3169,'0'0'6194,"1"7"-5960,3 212 512,-5-134-741,-1-33-146,-12 74 1,-6-12-3543,12-93 1116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47:02.10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3609,'0'0'6433,"71"0"-6025,-31 0-224,8 0-112,7 0-16,8 0-56,1 0-40,-5 8-360,16 6-456,-19-4-904,-13 1-1233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47:02.49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19 5313,'0'0'5641,"23"0"-5473,13 0-16,8 0-152,7 0 0,40-8-456,-16 1-728,-3 4-3145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47:03.16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67 68 2817,'0'0'5323,"20"-12"-5025,62-33-162,-52 35-130,-30 9-9,1 1 1,0 0-1,-1 0 0,1 0 0,0 0 1,-1 0-1,1 0 0,0 0 0,-1 0 1,1 1-1,-1-1 0,1 0 0,0 0 1,-1 1-1,1-1 0,-1 0 0,1 0 1,-1 1-1,1-1 0,0 1 0,0 0 1,-1 0-8,1 1 0,0 0 0,-1 0 1,1 0-1,-1-1 0,0 1 1,1 0-1,-1 0 0,0 0 0,0 0 1,0 0-1,-1 0 0,1-1 1,-1 3-1,0 9 6,0-2-31,0 1 0,0-1 1,-2 0-1,1 0 0,-1 0 1,-1 0-1,0 0 0,0-1 0,-1 1 1,-1-1-1,-7 10 0,-10 14-168,-50 52 0,44-53 156,12-17 39,15-14 45,-1 0 0,1 0 0,0 0 0,-1 0 0,1 1 0,1-1 0,-1 1 0,0-1 0,0 1 0,1 0 0,-2 3 0,8-6 214,91 1-270,-1-5-1,131-21 0,-186 18-2720,-11 3-2648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47:03.50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3633,'0'0'6553,"154"236"-6433,-138-158-120,-8 15 0,-8 10-88,-31 65-584,-29-19-1184,-3-20-2273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27:10.693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9 194 2665,'0'0'6769,"-1"0"-6722,1 0-1,-1 0 1,1-1-1,-1 1 1,1 0-1,0-1 1,-1 1-1,1 0 1,-1-1-1,1 1 1,0-1-1,-1 1 1,1-1-1,0 1 1,-1 0-1,1-1 1,0 1-1,0-1 1,0 0-1,-1 1 1,1-1-1,0 1 1,0-1-1,0 0 1,1-11-21,0 0-1,0 0 1,2 0 0,-1 0 0,2 1-1,6-18 1,-7 23-30,-1-1 0,2 0 0,-1 1 0,1-1 0,0 1 0,0 0 0,1 1 0,0-1 0,0 1 0,0-1 0,12-7 0,-17 13-4,0-1 0,1 1 1,-1 0-1,0 0 0,1 0 0,-1-1 0,1 1 1,-1 0-1,0 0 0,1 0 0,-1 0 1,1 0-1,-1 0 0,1 0 0,-1 0 0,0 0 1,1 0-1,-1 0 0,1 0 0,-1 0 0,1 0 1,-1 0-1,0 0 0,1 1 0,-1-1 0,1 0 1,-1 0-1,0 0 0,1 1 0,-1-1 1,0 0-1,1 0 0,-1 1 0,0-1 0,1 0 1,-1 1-1,0-1 0,0 1 0,0-1 0,1 0 1,-1 1-1,0-1 0,0 0 0,0 1 1,0-1-1,1 1 0,-1 0 0,3 23-16,-3-22 17,4 68-103,-9 105-1,-27-4-1514,11-76-2947,17-70 666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47:04.78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72 1 5145,'0'0'3520,"0"14"-3188,-6 110-185,-37 206-1,33-269-618,2-5-1199,4-14-747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47:05.23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56 1 2777,'0'0'7285,"0"2"-7026,-1 12-220,-1 1 1,0 0 0,-6 18-1,-3 14-20,-1 59-124,4 1 0,7 127 0,2-111-1975,-3-100-316,-7-4-350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47:05.59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50 2697,'0'0'6977,"222"-36"-6897,-146 29-80,27 0-680,-16 7-2001,-16 0-3448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47:05.97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1 246 4065,'0'0'5810,"2"-12"-5527,1-3-243,0 0-1,1 0 0,1 1 1,0-1-1,1 1 1,13-21-1,-11 22-62,-1 0 42,2 0 0,0 1-1,14-16 1,-20 25-44,0 0-1,0 0 1,0 0-1,1 1 1,-1 0-1,1-1 1,0 1-1,-1 1 1,1-1-1,0 0 1,0 1-1,0 0 1,1 0-1,-1 0 1,0 0-1,7 1 1,-10 0 20,0 0 1,-1 0 0,1 0-1,0 1 1,-1-1-1,1 0 1,0 0-1,-1 1 1,1-1-1,-1 1 1,1-1 0,-1 1-1,1-1 1,-1 1-1,1-1 1,-1 1-1,1-1 1,-1 1 0,0-1-1,1 1 1,-1 0-1,0-1 1,1 1-1,-1 0 1,0-1 0,0 1-1,0 0 1,0-1-1,0 2 1,3 25-70,-3-22 70,3 39-555,-3 0 1,-1-1-1,-9 60 0,-5-39-2359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47:06.65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240 0 960,'0'0'8278,"-12"13"-7511,-5 4-561,7-7-103,1 0 0,0 0 1,0 1-1,1 0 0,-7 13 0,-7 15-105,1 1 0,2 1 0,1 1 0,3 0 0,1 1 0,2 1 0,2 0 0,2 0 0,2 1 0,2 0 0,2 0 0,7 79 0,-4-114-141,1-1 1,0 1-1,0-1 0,1 0 1,0 0-1,1 0 1,0 0-1,1 0 1,-1-1-1,1 0 1,8 9-1,0-2-627,1 1-1,1-2 1,1 0 0,18 13-1,25 11-3158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47:07.21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112 0 984,'0'0'9364,"0"4"-8887,-3 33-266,-2-1-1,0 0 1,-18 56 0,-5 28-211,24-96-285,-30 203 752,25-75-6919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47:07.62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3545,'0'0'7699,"9"0"-7449,225 14-92,-134-6-610,-85-7 282,-7-1-75,0 0-1,0 0 1,0 1-1,0 1 1,0-1-1,-1 1 1,1 1-1,0-1 1,12 7-1,-11 2-2341,-8 0-1281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47:08.02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3849,'0'0'5673,"40"18"-5409,3-18-88,9 0-168,11 0-8,0-8-448,17 8-864,-17 0-1273,-11 0-1584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47:08.38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1 167 3953,'0'0'5414,"9"-25"-5068,29-76-106,-19 65 32,-18 35-264,-1 1 1,1 0 0,-1-1 0,0 1-1,1 0 1,-1-1 0,1 1-1,-1 0 1,1 0 0,-1 0 0,1-1-1,-1 1 1,1 0 0,-1 0-1,1 0 1,-1 0 0,1 0-1,-1 0 1,1 0 0,-1 0 0,1 0-1,0 0 1,-1 0 0,1 0-1,0 1 1,5 0 62,-5 0-64,0 1-1,0 0 0,0-1 1,0 1-1,0 0 1,-1 0-1,1 0 1,-1 0-1,1 0 0,-1 0 1,0 0-1,0 0 1,0 2-1,0-3 0,4 56-232,-6 81-1,-1-97-1406,-10 45 0,4-42-1233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47:10.25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 0 1176,'0'0'8185,"-8"0"-5115,13 0-2682,237 0-1095,-79 0-3071,-132 1 436,-13 5-1650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27:11.158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191 0 4337,'0'0'5225,"-123"175"-4913,103-125-104,0 3-96,4 8-96,8 7-8,4 10-8,4 4-136,0 0-384,0 25-760,4-25-1129,8-14-199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47:10.62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2577,'0'0'8425,"28"0"-8353,7 0 32,9 0-48,7 0-56,9 0-280,15 4-704,-12 3-2001,-11 0-2976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47:11.08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178 0 5865,'0'0'4967,"-1"7"-4765,-78 243-183,37-126-431,33-96 64,-33 121-4301,37-122 949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47:11.4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21 2865,'0'0'6968,"2"-1"-6743,3-2-174,0 1 1,0 0-1,0 0 0,0 1 1,0-1-1,0 1 0,1 0 1,7 0-1,50-1 89,-55 2-134,82-2 12,55 1-929,-118 3-868,38 6 1,-40-4-541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47:11.83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2697,'0'0'7513,"59"0"-7385,-11 0-16,11 0-112,8 0-8,20 0-528,-15 0-936,-17 4-2721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47:12.26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44 28 3089,'0'0'5427,"15"-4"-5280,-7 1-130,47-13 24,-50 14-40,1 1-1,-1 1 1,0-1-1,0 1 1,0 0-1,0 0 1,1 0 0,-1 1-1,0-1 1,7 3-1,-10-1-22,-1-1 1,1 1-1,-1-1 0,1 1 0,-1 0 0,1 0 1,-1 0-1,0 0 0,0 0 0,0 0 0,0 0 1,0 0-1,-1 0 0,1 0 0,-1 1 0,1-1 0,-1 0 1,0 0-1,0 1 0,0-1 0,0 0 0,-1 4 1,1 1-106,0 1 0,-1-1 0,0 1 0,0-1 0,-1 0 0,-3 9 1,1-8 33,-1 0 0,0 0 0,0-1 0,-1 0 0,0 0 0,-12 11 0,-49 38-168,42-36 248,20-17 179,1 1 0,0-1 0,-1 0 0,1-1-1,-1 1 1,0-1 0,0 0 0,-11 3 783,26-5-789,138 0-166,-49 0-3491,-59 0-289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47:12.68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3745,'0'0'6569,"4"7"-6189,21 43 18,71 148 213,-81-162-596,-2 1-1,-1 0 1,11 69-1,-9 27-30,-14-113-41,0 0 1,-1 0-1,-2 1 1,-8 37-1,-4-18-307,-2-1 0,-2-1-1,-1-1 1,-29 40 0,-18 22-2476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47:13.61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650 1 1408,'0'0'9816,"-5"0"-9394,0 0-370,3 0-31,-1 0 0,1 0-1,-1 0 1,1 0 0,0 0 0,-1 1 0,1-1 0,0 1 0,0-1 0,-1 1 0,1 0 0,0 0 0,0 0-1,0 0 1,0 0 0,0 1 0,0-1 0,0 1 0,0-1 0,1 1 0,-1 0 0,-2 2 0,-61 87 8,-54 101 0,34-49-353,34-63-107,-138 210-3661,109-177-3066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47:35.17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0 184,'1'3'12169,"2"20"-12327,-3 639 519,4-266-330,4-322-33,-7-74-84,0 0 0,-1 0 0,1 1 0,0-1 0,0 0-1,0 0 1,-1 0 0,1 0 0,0 0 0,0-1 0,0 1-1,0 0 1,-1 0 0,1 0 0,0-1 0,0 1 0,0-1-1,0-11-1378,-1-2-1439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47:36.23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92 2513,'0'0'5749,"1"-16"-2079,35 70-3543,-3 1 1,28 62 0,-59-110-127,1 0 0,1-1 0,0 1 0,-1-1 0,2 0 0,-1 0 1,1 0-1,0-1 0,0 1 0,1-1 0,-1 0 0,1-1 0,8 6 1,-11-10-1,-2 0 102,0 0-98,0 0 0,0 0 0,-1 0 0,1 0-1,0 0 1,0 0 0,0 0 0,0-1 0,0 1 0,0 0 0,0-1 0,-1 1 0,1-1 0,0 1 0,0-1 0,-1 1 0,2-2 0,10-13 14,-1-1 0,0 0 0,10-23 0,-1 2-8,123-206-434,-128 227 250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47:39.3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1 421 1688,'0'0'10304,"0"-2"-10301,0 0 0,0-1 0,0 1 1,1 0-1,-1 0 0,1 0 0,-1-1 0,1 1 0,0 0 0,1-2 1,178-218-100,-70 93 40,-106 123 48,0 3 8,-1-1 0,0 1 1,-1-1-1,1 0 0,-1 0 1,1 0-1,2-7 0,-5 10 80,0 7-429,0 37 227,-2 0 0,-12 72 0,-3-38 124,3-16 1,-6 68 0,19-28-3449,1-55 1044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27:11.638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475 0 5025,'0'0'4258,"-22"28"-3802,-69 90-89,-77 130 290,62-87-668,87-133-61,13-18-160,0 0-1,0-1 0,-1 0 1,-1 0-1,-16 15 1,12-22-2756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47:40.02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40 2633,'0'0'8716,"3"-15"-6373,-3 12-2341,0 3-68,0-22-4164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48:44.44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10 1 1016,'-9'0'9884,"26"0"-9881,39-1-8,1 3-1,0 2 1,64 13-1,-65-7-9,59 2 0,-59-7 16,64 10 4,129-1-22,-74 1-51,22-12 46,-196-3-43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48:47.82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4 72,'0'-1'10889,"13"-1"-10998,184 13 106,-40-2-29,-87-7-184,0 3 1,119 25-1,-157-25 152,0 0 0,1-2 0,-1-2 0,48-3 1,-7 0-59,6 9-918,-33-7-1861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48:50.69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0 1120,'0'0'11345,"2"0"-11550,526 21 12,-65 12-202,-351-19-91,-109-13 116,0-1-1,0 1 0,0 1 0,0-1 0,0 0 0,-1 1 0,1-1 0,0 1 1,0 0-1,2 3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48:59.228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4 936,'0'0'7304,"18"-4"-5243,7 4-1926,309 14 175,-178-5-310,-40-4 0,65-3-80,-124-4 26,-1 2 1,59 8-1,-114-8 10,-1 0 0,1 0 1,-1 0-1,1 0 0,0 0 0,-1 0 0,1 0 1,-1 0-1,1 0 0,-1 1 0,1-1 1,0 0-1,-1 0 0,1 0 0,-1 1 0,1-1 1,-1 0-1,1 1 0,-1-1 0,1 0 0,-1 1 1,1-1-1,-1 0 0,0 1 0,1-1 1,-1 1-1,1-1 0,-1 1 0,0-1 0,0 1 1,1-1-1,-1 1 0,0 0 0,0-1 1,0 1-1,0-1 0,1 1 0,-1-1 0,0 1 1,0 0-1,0-1 0,0 1 0,0-1 0,0 1 1,-1 0-1,1-1 0,0 1 0,0-1 1,0 1-1,-1-1 0,1 1 0,-1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49:01.124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1 3569,'0'0'8378,"11"0"-8306,101 0-70,-1 5 0,162 29 0,-183-21-94,125 3-1,-171-14 80,220 3-309,-223-5-237,-23 1-463,0 1-1,0 1 0,-1 0 1,21 7-1,-22-5-24,1-1-522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49:04.92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8 1616,'6'-7'10252,"614"7"-10319,-83 3-1057,-534-2 828,0 0 0,-1 0 1,1 0-1,-1 1 0,1-1 0,-1 0 0,0 1 0,1 0 1,-1-1-1,0 1 0,8 10-887,2 0-483,-1-4 301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49:06.630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7 1 3121,'-6'0'7869,"131"-1"-7792,251 9 9,-308-5-87,-38-3-2,50 8 0,22 7-21,1-5 0,112-3 0,-190-5 249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49:08.888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0 720,'0'0'8986,"63"0"-7299,373 0-1888,-285 7-35,-116-3-1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49:22.366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22 0 1168,'-22'0'10981,"104"1"-10986,116 17 0,-23 3-187,247 0 0,-188-7-270,-233-14 407,-1 0-1,1 0 1,0 1-1,0-1 1,0 0-1,0 0 1,0 1-1,-1-1 1,1 0-1,0 1 1,0-1-1,0 1 1,-1-1-1,1 1 1,0-1-1,-1 1 0,1 0 1,0-1-1,0 2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27:12.027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0 5025,'0'0'4692,"-1"9"-4261,2 11-260,1 0 0,1 0 0,0 0 0,1 0 0,10 27 0,11 55 87,2 142-103,-9-67-161,-17-167-212,12 60 304,-13-67-349,1 0 0,0-1 0,-1 1 0,2 0 0,-1 0 0,0-1 0,0 1 0,1-1 0,-1 1 0,1-1-1,0 0 1,0 1 0,0-1 0,0 0 0,0 0 0,0 0 0,1-1 0,-1 1 0,6 2 0,4-3-4525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49:23.792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0 4017,'0'0'5984,"4"0"-5416,27 2 15,1 1 1,37 10 0,18 1-335,201 5-87,38 5-277,-275-14-576,79 25 1,-44-9-3812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49:24.699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1 4993,'0'0'6940,"6"0"-6561,110 5-11,136 25 0,-151-16-343,56 6-250,113 15-809,-96-8-3426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49:25.878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0 3369,'0'0'8155,"3"0"-7923,840 0-916,-838 0 611,8 0-533,1 0 0,-1 1 0,1 0 0,16 5-1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49:26.882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9 8 2865,'-8'0'8582,"12"0"-8201,574-4 831,-288 2-2413,-2 1-4079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49:28.144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4 2985,'0'0'9826,"3"0"-9812,766-4-663,-695 7 68,115 17 0,-19 12-4700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49:29.360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32 3833,'0'0'6536,"5"0"-6256,189-13 852,-52 1-977,317 5-761,-376 7 18,-51 1-197,0 1-1,-1 2 0,0 0 0,43 14 0,-24-4-2866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49:30.543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6 1 2473,'-5'0'8819,"98"4"-8439,155 29 0,-60-6-381,103 13-872,-71 1-3053,-185-33 1123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49:31.508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1 1608,'0'0'10016,"3"0"-9844,4 1-101,0 0 1,0 1-1,0 0 1,0 1-1,-1-1 0,1 1 1,7 5-1,25 9 10,19 0-28,-1-3 0,81 9 0,125-1-189,-94-9-184,60 0 4,1 0-839,-79 8-3514,-112-11-310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49:33.297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1 968,'0'0'11395,"17"14"-11291,-1-7-99,0 0 1,1-2 0,0 0 0,0-1 0,1 0 0,20 1-1,107 1 25,121-6-432,-152 0-6423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0:38.72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99 12 96,'0'0'8726,"-27"-11"-3970,26 11-4763,1 26-16,-25 553-162,19-500 177,5-55 8,-5 69 0,-19 96 0,18-116-1290,6-43 242,2-24 587,1-8 106,22-71-5232,-15 36 1189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27:12.506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100 0 4457,'0'0'6335,"0"3"-6131,-2 27-63,-2-1-1,-1 0 1,-9 32 0,3-15-122,-51 203-769,61-240 563,1-6-2324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0:39.56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0 186 1168,'3'0'9482,"15"0"-9238,-13 2-206,0 0-1,0 0 0,-1 0 1,1 0-1,-1 1 0,1-1 1,-1 1-1,8 7 0,32 32 40,-36-34-62,120 113 201,-127-120-171,0-1 0,0 1 0,0 0 0,0-1 0,0 1-1,0-1 1,0 1 0,1-1 0,-1 1 0,0-1-1,0 0 1,0 1 0,0-1 0,0 0 0,1 0-1,-1 0 1,0 0 0,0 0 0,0 0 0,1 0 0,-1 0-1,0-1 1,0 1 0,0 0 0,0-1 0,0 1-1,1-1 1,-1 1 0,0-1 0,0 0 0,0 1-1,0-1 1,1-1 0,4-4-94,1 0 1,-1-1-1,9-13 1,0 2 149,117-113-364,23-27-1631,-137 136 272,-11 6-2215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0:41.05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91 67 888,'0'0'4968,"0"-5"-4236,0 1-770,0 2 152,0 0 0,0 1 0,0-1 0,0 0 0,0 1 0,0-1 0,0 1 0,0-1 0,1 0 1,-1 1-1,0-1 0,1 0 0,0 1 0,-1-1 0,1 1 0,0-1 0,0 1 0,0 0 0,0-1 0,0 1 0,0 0 0,0 0 1,0-1-1,0 1 0,1 0 0,-1 0 0,0 0 0,1 1 0,-1-1 0,3-1 0,7-1-70,-1 0 1,1 0-1,0 1 0,0 1 0,0 0 1,0 0-1,0 1 0,13 2 0,7-1 17,-28-1-56,0 1 0,0 0 1,0 0-1,0 1 0,0-1 1,-1 0-1,1 1 0,0 0 0,-1-1 1,1 1-1,-1 0 0,0 1 1,0-1-1,0 0 0,0 0 0,3 6 1,0-2 4,-1 0 0,0 0 0,-1 0 1,1 1-1,-1-1 0,3 10 0,-5-11-10,0 1 1,0-1-1,-1 1 0,0-1 0,0 1 0,0-1 0,0 1 1,-1-1-1,0 1 0,0-1 0,-1 1 0,1-1 0,-1 0 1,0 0-1,-1 0 0,1 0 0,-1 0 0,0 0 0,0-1 0,-5 6 1,-7 6 1,-1-1 0,1-1 0,-37 24 0,22-16 1,-34 24 8,29-23-5,-40 36 0,74-58 3,30-1 190,413 0 203,-400-3-1315,-26-1-1848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0:41.84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4 720,'0'0'10016,"0"-3"-9294,0 3-705,1 1-1,-1 0 0,0-1 0,1 1 0,-1-1 0,1 1 0,-1-1 0,1 1 0,-1-1 0,0 1 0,1-1 0,0 0 0,-1 1 0,1-1 0,-1 0 0,1 1 0,-1-1 0,1 0 0,0 0 1,-1 1-1,1-1 0,0 0 0,-1 0 0,1 0 0,0 0 0,-1 0 0,1 0 0,0 0 0,-1 0 0,1 0 0,-1 0 0,1 0 0,0-1 0,-1 1 0,2-1 0,4 1-2102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1:02.31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56 69 544,'16'-6'8986,"-1"140"-8530,-11 397-224,-5-516-213,-1 0 0,0 0 0,-2 0 0,0 0 0,-10 26 0,7-22 8,0 1-1,-4 24 1,-15 156 107,24-127-86,2-56-7,0 0 1,-1 0 0,-4 23 0,3-27-28,0-1 0,1 1-1,1 0 1,2 23 0,0 23 185,-2-59-179,28 4 63,479 0 90,-487-3-194,1 1 0,-1 1-1,0 1 1,0 1 0,21 8 0,-17-6 13,11 2-1,-1-1-1,2-2 1,-1-1-1,60-1 0,97 9-12,4-1-2,135 3-50,-252-15 42,-78 0 22,3-37 140,-6 7-107,-8-48 0,2 23 18,-1-52 202,8-139 0,3 111-62,1 106-163,0 0 0,2 1 0,15-51 0,-3 12-18,2-74 57,-14 86-43,-1 31-6,1 1 0,10-30 0,-4 17-2,-3 0-13,0-1-1,-3 1 1,-1-2-1,-1-53 1,-4 90 2,0 0-1,-1 0 1,1 0 0,0 1-1,0-1 1,-1 0 0,1 1-1,-1-1 1,1 1 0,0 0-1,-1-1 1,1 1 0,-1 0-1,1 0 1,-1 0 0,1 0-1,-4 0 1,-37 0 6,36 0-3,-643 8-45,622-10 45,0 0 0,-40-10 0,40 6-1,0 2-1,-44-3 1,-186 7-167,207-11 170,25 5 0,-11 0-8,0 3 0,0 0 0,-63 6 0,21-2 0,5-2-48,32-1-39,-70 6 0,88 2-314,23-5 330,1-1 1,0 1-1,-1-1 0,1 1 0,-1-1 0,1 0 1,-1 1-1,1-1 0,0 0 0,-1 1 0,1-1 0,0 0 1,-1 0-1,1 0 0,0 0 0,-1 0 0,1 1 1,0-1-1,-1 0 0,1-1 0,0 1 0,-1 0 0,1 0 1,0 0-1,-1 0 0,2-1 0,13 1-2407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1:15.65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72,'0'0'16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1:21.12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124 154 264,'-23'-46'341,"22"44"-157,0-1 0,0 1 0,0-1 0,0 0 0,0 1 0,1-1 0,-1 0 0,1 0 0,0 0 0,0 1-1,0-1 1,0 0 0,1-5 0,0-3 1466,-21 4 1454,19 7-3087,1 0 0,-1 1 0,1-1 0,-1 1 0,1-1 0,-1 1 0,1-1 0,-1 1 0,1-1 0,-1 1 0,1-1 0,0 1 0,-1 0 0,1-1 0,0 1 0,-1-1 0,1 1 0,0 0 0,0-1 0,0 1 0,0 0 0,0 0 0,0-1 0,0 1 0,0 0 0,0-1 0,0 2 0,0 27 4,1-22 46,-1 33 1,8 67 1,-1-37 60,-3 0 1,-5 82-1,-2-39-38,3-105-65,0 0 0,-1-1 0,0 1 0,-1 0 0,0-1 0,0 1 0,-5 10 0,5-10-23,0 0-1,1 1 1,-1-1-1,1 13 1,-4 22 20,-4-6 42,2 1 0,2 0 0,-1 41 0,2 42-34,3-103-21,-1 1-1,-5 23 1,4-24-1,0 1 1,-1 25-1,4 27 597,0-42-597,-2-23-7,1 0 0,0 0 0,1 0 0,0 0 0,0 9 0,0 4 3,1-18 33,0-1 0,0 1 0,-1-1 1,1 1-1,0-1 0,0 1 0,0-1 0,0 0 0,0 0 0,0 1 0,0-1 0,-1 0 0,1 0 0,0 0 0,0 0 0,0 0 0,0 0 1,0 0-1,0 0 0,2-1 0,35-1-110,-18 0 120,318 2-128,-304 1 84,57 8-1,-31 4-1,-35-7-3,0-1 1,0-1 0,32 1 0,80 6 0,-101-4 761,-37-12-759,0 0 1,1 1 0,-1-1 0,1 0 0,0 1 0,0-1 0,2-8 0,-1-5-9,-1-370-262,1 380 260,1 0-1,0 0 1,0 0 0,0 1-1,1-1 1,6-11 0,6-19-12,-6-1 8,-5 22 3,0 0-1,11-25 1,-11 27 1,-1 0 0,0 0-1,-1 0 1,0 0-1,-1-1 1,-1 1-1,-2-23 1,1-3-11,0 9-6,0 0 1,-9-43-1,6 21 9,4 42 10,-1 0 0,0 1 0,-5-21 0,-4-3-14,6 25 8,0 0 0,1-1 0,1 0 0,0 1-1,1-1 1,-1-13 0,-10-149-539,12 151 534,0 22 13,0-1 8,0-1-1,0-55-110,0 56 180,-171-11-71,-3-1-4,-344 13-119,518 0 114,17 1-1428,23 5-2358,-30-2-277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1:27.53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143 8 1008,'0'-8'8195,"-1"21"-8154,0-1 0,-1 0-1,-1 0 1,0 0-1,-5 13 1,-9 39 26,17-63-72,0 0 0,-1 0 1,1 0-1,0-1 0,0 1 0,-1 0 0,1 0 0,0 0 1,0 0-1,0 0 0,0 0 0,0 0 0,1 0 0,-1 0 1,0 0-1,0 0 0,1 0 0,-1 0 0,0 0 1,1-1-1,-1 1 0,1 0 0,-1 0 0,1 0 0,0-1 1,-1 1-1,1 0 0,0-1 0,-1 1 0,1 0 0,0-1 1,1 1-1,1 0-18,0-1 0,0 1 0,1-1 0,-1 0 1,0 0-1,0 0 0,0-1 0,5 0 0,17-2 243,77 3-390,-98 1 158,0 0-1,0 0 1,1 0-1,-1 0 1,0 0-1,0 1 1,-1 0-1,1 0 1,0 0-1,0 0 1,-1 0-1,0 1 1,1 0-1,-1-1 1,0 1-1,0 0 1,0 1-1,-1-1 1,1 0-1,3 8 1,-2-5-12,0 2 1,0-1 0,-1 0 0,0 1-1,0 0 1,-1-1 0,0 1-1,0 0 1,-1 0 0,1 10 0,-2-11 34,0 0 0,0 0 1,-1 1-1,0-1 1,-3 11-1,3-15-2,0 0 0,-1 0 0,0 0 0,0 0 0,0 0 0,0-1 0,0 1 0,0-1 0,-1 1 0,1-1 0,-1 0 0,0 0 0,-4 3 0,-14 9 7,-1-1 0,-32 14 0,43-23-3,-1 0 0,0 0 0,1-1-1,-1-1 1,-1 0 0,1-1 0,-13 0 0,2 0 13,-25-3 60,45 1-83,0 1 1,0-1 0,0 0 0,1 0-1,-1 0 1,0-1 0,1 1 0,-1-1-1,1 1 1,-1-1 0,1 0 0,0 0-1,0 0 1,-3-3 0,2 1-8,0 0 1,0 0 0,0 0-1,1-1 1,-1 1-1,1-1 1,0 0-1,-1-5 1,0-13-3429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1:28.13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83 1008,'0'0'4214,"0"-4"-3404,0 2-636,0 1 1,0-1 0,0 0-1,0 0 1,0 0-1,1 1 1,-1-1-1,0 0 1,1 1-1,0-1 1,-1 0-1,1 1 1,0-1 0,1-1-1,0 1-51,0 0 0,0 1 0,0-1 0,0 1 0,1-1 0,-1 1-1,1 0 1,-1 0 0,1 0 0,4-1 0,26-7 95,0 1 0,0 2 1,54-4-1,104 7-3189,-124 4-445,-29-1-1072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1:28.64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33 1 4849,'0'0'6057,"0"5"-5951,-3 41-43,-10 64 0,6-64-684,-2 67-1,8-81-4536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1:29.00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29 3673,'0'0'6801,"99"-28"-6745,-52 28-56,13 0-184,31 0-496,-8 0-1208,-16 0-2065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26:58.705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167 1 2721,'0'0'7528,"0"6"-7044,-5 68-216,-2-1 0,-24 101 0,2-14-261,-14 57-1560,42-215 1373,1-1-1,-1 1 0,1-1 0,-1 0 0,0 1 0,0-1 0,0 0 0,0 1 0,0-1 0,0 0 0,0 0 0,0 0 0,0 0 0,0 0 0,-1 0 0,1 0 0,0 0 1,-1 0-1,1-1 0,-1 1 0,1-1 0,-1 1 0,1-1 0,-1 1 0,1-1 0,-1 0 0,1 0 0,-1 0 0,1 1 0,-3-2 0,-9 1-2697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27:12.894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44 0 4017,'0'0'6009,"-3"12"-5701,-1 5-229,-8 35 103,-8 88 0,19 85-483,1-122-3295,0-91 1316,-4-10-584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1:30.03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421 36 288,'0'0'8230,"-7"-5"-7795,1 1-380,1 1 1,-1-1 0,1 1 0,-1 0 0,0 1-1,0-1 1,0 1 0,0 1 0,-1-1 0,1 1-1,-1 0 1,-8 0 0,-7 1-19,2-1-20,-1 2 0,-21 3 0,34-3-16,0 1 1,0 0-1,1 1 1,-1 0-1,1 0 1,-1 0-1,1 1 1,-10 7-1,5-2 15,1 1 0,0 0 0,0 1 0,0 0 0,2 0 0,-1 1 0,2 0 0,-1 1 0,2 0 0,0 1 0,0-1 0,1 1 0,1 0 0,1 1-1,0-1 1,0 1 0,2 0 0,-1 0 0,1 25 0,1-8-17,3 35-10,-2-63 1,1 0 1,0 1-1,0-1 0,1 0 1,-1 0-1,1 0 0,0 0 1,0 0-1,0 0 1,1-1-1,-1 1 0,6 5 1,2 1-21,-1 0-23,1 0 1,22 16-1,-28-23 27,1-1-1,-1 1 0,1-1 0,-1 0 1,1 0-1,0-1 0,0 0 1,0 0-1,0 0 0,0 0 0,9 0 1,10-1-56,-12 1 34,1-1 0,0 0 0,0-1 0,0-1 0,17-4 0,-27 6 62,0-2 0,0 1 0,0 0-1,0-1 1,0 1 0,0-1 0,-1 0-1,1 0 1,0 0 0,-1 0 0,1-1 0,-1 1-1,0 0 1,0-1 0,0 0 0,0 0 0,0 1-1,-1-1 1,1 0 0,-1 0 0,0 0-1,0-1 1,0 1 0,0 0 0,-1 0 0,1-4-1,0 2-2,0 1-1,-1 0 1,1-1-1,-1 1 1,-1-1-1,1 1 0,0 0 1,-1-1-1,0 1 1,0 0-1,0-1 1,-1 1-1,1 0 0,-1 0 1,0 0-1,0 0 1,0 1-1,-1-1 1,-3-4-1,0 2 10,-1 1 0,1 0 0,-1 1 0,1 0 0,-1 0 0,0 0 1,-1 1-1,1 0 0,-15-4 0,6 3-136,1 0 1,0 0-1,-29-1 0,41 4-27,-1 1-1,1 0 0,0 0 0,-1 0 1,1 0-1,0 1 0,-1-1 1,1 1-1,0 0 0,-1 0 0,1 0 1,0 0-1,0 1 0,0-1 0,0 1 1,0 0-1,1 0 0,-1 0 1,0 0-1,1 0 0,-1 1 0,1-1 1,0 1-1,-3 4 0,0 3-594,1 1 1,0-1-1,-3 17 0,3 1-1944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1:32.65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30 904,'0'0'7842,"25"-2"-6523,30-4-1050,108 6 0,-73 1-215,360-18-37,-100 12-417,-212 6 260,26 3-156,-44-1-724,-39-3-2930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1:33.58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112 75 880,'0'0'9105,"-2"-8"-8712,0-2-301,-2-29 158,4 38-244,0 1 0,1-1 1,-1 0-1,0 0 0,1 0 0,-1 0 1,1 0-1,-1 0 0,1 1 1,0-1-1,-1 0 0,1 0 1,0 1-1,-1-1 0,1 1 1,0-1-1,0 0 0,0 1 0,-1-1 1,1 1-1,0 0 0,0-1 1,0 1-1,0 0 0,0-1 1,0 1-1,0 0 0,0 0 1,0 0-1,0 0 0,1 0 0,39-1 13,-31 2 19,-7-2-48,1 1-1,-1 0 1,1 0-1,-1 1 0,1-1 1,-1 1-1,0-1 1,1 1-1,-1 0 0,0 1 1,0-1-1,1 0 1,-1 1-1,0 0 0,-1 0 1,1 0-1,0 0 1,0 0-1,-1 0 0,1 1 1,-1-1-1,0 1 1,0 0-1,0-1 1,0 1-1,0 0 0,-1 0 1,1 1-1,-1-1 1,0 0-1,0 0 0,0 1 1,0-1-1,0 6 1,1-3-4,-1 1 0,0 0 1,0 0-1,-1-1 0,1 1 1,-1 0-1,-1 0 0,0 0 1,0 0-1,0 0 0,-1-1 1,0 1-1,0-1 0,0 1 1,-1-1-1,0 0 0,0 0 1,-1 0-1,0 0 0,0 0 1,0-1-1,-1 0 0,1 0 1,-8 6-1,-19 16 0,0-1-1,-2-2 1,-1-1 0,-38 19-1,70-42-23,2 0 26,-1 0 0,1 0 0,-1 1 0,1-1 0,0 0 0,-1 0 0,1 0 0,-1 0 0,1 0 0,-1 1 0,1-1 0,0 0 0,-1 0-1,1 1 1,-1-1 0,1 0 0,0 1 0,-1-1 0,1 0 0,0 1 0,0-1 0,-1 0 0,1 1 0,0-1 0,0 1 0,0-1 0,-1 0 0,1 1-1,0-1 1,0 1 0,0-1 0,0 1 0,0-1 0,0 1 0,37 6 29,236-5 624,-138-4-876,-20 2-2048,-73 0-302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1:34.51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34 672,'0'0'9159,"0"-4"-8576,0-20 435,20 21-554,160 0-291,-95 5-660,-64-2 106,-1 2 0,1 0 0,-1 1 0,0 1 0,31 9-1,-47-11 164,-4-2 122,1 0 1,0 0 0,0 0-1,0 0 1,-1 1 0,1-1 0,0 0-1,0 0 1,-1 1 0,1-1-1,0 0 1,-1 1 0,1-1 0,0 1-1,-1-1 1,1 1 0,-1-1-1,1 1 1,-1-1 0,1 1-1,-1 0 1,1-1 0,-1 1 0,1 0-1,-1-1 1,0 1 0,0 0-1,1 0 1,-1-1 0,0 1 0,0 0-1,0 1 1,0 9-2292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1:34.90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1 408,'0'0'9074,"4"0"-8738,12 0-168,11 0-112,9 0-56,8 0-24,39 0-392,-12 0-960,-4 0-1617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1:35.63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204 1 368,'0'0'6951,"-1"9"-6523,-6 46-161,1-18-298,0 39 0,6-75 25,24-1-285,110 0 991,-130 1-698,-1 0 0,1 0-1,-1 0 1,1 0 0,-1 0 0,0 1-1,1 0 1,-1-1 0,0 1 0,0 1-1,0-1 1,-1 0 0,1 1 0,0-1-1,-1 1 1,0 0 0,0 0 0,4 6-1,-1-3-14,-1 1 1,0 0-1,-1 0 0,0 0 0,0 0 0,0 1 0,-1-1 0,2 9 0,-3-11 38,-1 0 0,1 0 0,-1 1 0,0-1 0,0 0-1,-1 1 1,1-1 0,-4 10 0,3-12-5,0-1 0,0 0 1,-1 0-1,1 1 0,-1-1 0,0 0 1,0 0-1,0 0 0,0 0 0,0-1 1,0 1-1,0-1 0,0 1 0,-1-1 1,1 0-1,0 1 0,-1-1 0,-4 1 1,-26 10 23,0-2 0,-1-1 0,0-1 0,0-2 0,0-2 0,-1-1 0,-67-2 0,100-2-75,-1 1 1,1 0 0,0-1-1,0 0 1,0 1 0,0-1 0,0 0-1,0 0 1,0 0 0,0-1-1,0 1 1,1 0 0,-1-1-1,0 1 1,1-1 0,-1 1 0,1-1-1,0 0 1,-1 1 0,1-1-1,0 0 1,0 0 0,0 0-1,0 0 1,0 0 0,1 0-1,-1 0 1,0-4 0,-1-6-646,1 0 0,0 1 0,0-1-1,2-14 1,0 8-1128,-1 0-829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1:36.02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26 1168,'0'0'7042,"71"-15"-6738,-39 12-192,0-1-40,11 4-64,1-3-8,3 3-336,17 0-560,-9 0-593,-11 0-543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1:36.56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 8 416,'0'0'10226,"0"-7"-10050,0 25-152,0 10 24,0 4-48,-4 7 0,0 1-240,0 13-640,-3-17-1152,3-8-3065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1:37.65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103 0 512,'0'0'5869,"1"5"-5407,0 15-225,0-1 0,-1 0-1,0 1 1,-2-1 0,-1 1 0,0-1 0,-7 22 0,7-29-262,1 0 0,0 0 0,1 0 0,0 14 0,1-25-65,17-22 82,-11 16 9,1 1 0,-1 0 0,1 1 0,0-1 0,0 1-1,0 1 1,0-1 0,1 1 0,-1 1 0,1-1 0,0 1 0,-1 0 0,1 1 0,-1 0-1,1 0 1,0 1 0,7 1 0,-11-1-9,0 0 0,-1 0 0,1 1 0,-1-1 0,0 1 0,1 0 0,-1 0 0,0 0 0,0 0 0,0 0 0,-1 1 1,1-1-1,0 1 0,2 3 0,34 50-232,-25-34 167,-10-16 56,-1-1 0,0 1-1,0 0 1,-1 0 0,1 0 0,-2 0-1,1 0 1,0 1 0,0 6 0,-2-10 36,0-1 1,1 1 0,-1-1-1,0 1 1,-1 0 0,1-1-1,0 1 1,-1 0 0,1-1 0,-1 1-1,0-1 1,0 1 0,0-1-1,0 1 1,0-1 0,0 0 0,-1 0-1,1 1 1,-1-1 0,0 0-1,0 0 1,1-1 0,-1 1-1,-4 2 1,-8 4 47,0-1 0,0-1 0,-1 0 0,0-1 0,0 0 0,0-2 0,-18 3 0,-11-1 8,-57-2 1,98-3-168,1 0 0,0 0 0,0-1-1,0 1 1,-1-1 0,1 1 0,0-1 0,0 0 0,0 0 0,0 1 0,0-2 0,0 1-1,0 0 1,0 0 0,1 0 0,-1-1 0,0 1 0,1-1 0,-1 0 0,1 1 0,0-1-1,-1 0 1,1 0 0,-2-4 0,-5-5-2505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1:38.33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8 496,'0'0'7866,"0"-1"-7771,1 1 0,-1-1 1,1 1-1,-1-1 0,0 1 0,1-1 1,-1 1-1,1-1 0,-1 1 0,1 0 1,0-1-1,-1 1 0,1 0 0,-1 0 1,1-1-1,-1 1 0,1 0 0,0 0 1,-1 0-1,2 0 0,345 0-1518,-294 0-1067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27:13.932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0 246 1064,'0'0'6011,"23"2"-5363,0-2-483,-4-1-7,0 1 0,0 1 0,0 1 0,0 1 0,34 9 1,-30-4-158,0-2 1,1-1 0,-1-1 0,1 0 0,0-2 0,0-1-1,48-4 1,-64 1 40,-1 1 0,1-1 0,-1 0 0,0-1 0,1 0 0,-1 0 0,-1 0-1,1-1 1,0 0 0,-1-1 0,0 1 0,0-1 0,0 0 0,-1-1 0,0 1 0,0-1 0,0 0 0,0 0-1,-1-1 1,0 1 0,-1-1 0,1 0 0,-1 0 0,-1 0 0,1-1 0,-1 1 0,0 0 0,-1-1 0,0 0-1,0 1 1,-1-1 0,0-11 0,-1 18-14,0-1 0,0 1 0,0-1 0,0 1 1,0-1-1,-1 1 0,1 0 0,0-1 0,-1 1 0,1 0 0,-1 0 0,1 0 0,-1 0 0,1 0 0,-1 1 0,0-1 0,0 0 1,1 1-1,-1-1 0,0 1 0,0-1 0,0 1 0,1 0 0,-1 0 0,0 0 0,-2 0 0,-3 0 11,-1-1 0,1 2 0,-1-1 0,1 1 0,-11 2 0,13-1-37,1 0-1,-1 1 0,1-1 0,0 1 0,0 0 0,0 0 1,0 1-1,0-1 0,1 1 0,0-1 0,0 1 1,0 0-1,0 1 0,-4 7 0,1-1-3,1 1 0,0-1 0,0 2 0,-4 20 0,6-17-19,1-1 0,0 1 1,1 0-1,1 0 0,0 0 0,4 23 0,-2-36-1,-1 0 0,1 0 0,-1 0 0,1-1 0,0 1 1,0-1-1,0 1 0,0-1 0,0 0 0,0 0 0,1 0 0,-1 0 0,1 0 1,0 0-1,-1-1 0,1 1 0,0-1 0,0 0 0,0 0 0,0 0 1,0 0-1,0 0 0,0-1 0,7 1 0,1 0-19,1 1 1,0-2-1,-1 0 0,1 0 1,20-4-1,-24 1 3,1 0-1,-1 0 1,0-1 0,0 0-1,0 0 1,0-1 0,-1 0-1,0 0 1,0-1 0,9-8 0,10-13-138,24-32 0,-46 54 173,169-232-20,-175 239 332,-31 51 128,-33 71 0,52-92-438,9-22-2,0 0 0,1 0 0,0 0 0,1 0 1,0 1-1,1 0 0,-2 17 0,4-28-13,0-13-56,2-5-3,0-1 1,2 1-1,0-1 1,1 1-1,0 0 1,15-28-1,-13 29 2,0-1-1,0 1 1,-2-1-1,0 0 1,-1 0-1,2-32 1,-6 47 649,0 27-435,0 241 49,0-265-192,0 1 1,0-1-1,0 0 1,0 0-1,0 1 1,1-1-1,-1 0 1,0 0-1,0 0 1,0 1 0,0-1-1,0 0 1,1 0-1,-1 0 1,0 1-1,0-1 1,0 0-1,0 0 1,1 0 0,-1 0-1,0 0 1,0 0-1,1 0 1,-1 1-1,0-1 1,0 0-1,0 0 1,1 0-1,-1 0 1,0 0 0,0 0-1,1 0 1,-1 0-1,0 0 1,0 0-1,1 0 1,-1 0-1,0 0 1,0 0-1,1-1 1,-1 1 0,0 0-1,0 0 1,0 0-1,1 0 1,-1 0-1,0 0 1,0-1-1,0 1 1,1 0 0,-1 0-1,0 0 1,0 0-1,0-1 1,0 1-1,0 0 1,0 0-1,1 0 1,-1-1-1,0 1 1,14-14 20,1-9-1,-2 0 0,16-37 0,-23 47-13,-1 0-1,-1 0 1,0-1 0,-1 0 0,0 0 0,1-23 0,-4 35 301,0 5-222,0 221 45,0-220-174,0 0 0,0 0 0,0 0 0,1 0 0,-1-1 0,1 1 0,0 0 0,0 0 0,0-1 0,1 1 0,-1-1 0,5 7 0,-4-8-44,0 0 0,0 0 1,1 0-1,-1 0 1,1 0-1,-1 0 0,1-1 1,0 0-1,-1 1 0,1-1 1,0 0-1,0 0 1,0 0-1,0-1 0,0 1 1,0-1-1,6 1 1,9 0-821,0 0 0,0-1 1,22-3-1,4-9-1380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1:42.39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215 1 384,'0'0'5440,"-36"0"-898,33 1-4545,1 0 0,-1 1-1,0-1 1,1 0 0,-1 1-1,1 0 1,0-1 0,0 1 0,0 0-1,-1 0 1,2 0 0,-3 3-1,-23 31-124,23-31 106,-16 24-162,2 0 1,-24 53-1,35-66 114,1 1-1,1-1 1,0 1-1,1 0 1,1 0-1,1 0 0,-1 24 1,3-26 79,0-9-84,-1 0 1,2 0 0,-1 0-1,0 0 1,1 0 0,0 0-1,3 7 1,-3-11 46,0 0 1,0 0-1,1 0 0,-1-1 1,1 1-1,-1 0 0,1 0 1,-1-1-1,1 1 1,0-1-1,0 0 0,0 0 1,0 1-1,0-1 0,0 0 1,0-1-1,0 1 0,0 0 1,1-1-1,-1 1 0,0-1 1,0 1-1,3-1 0,15 2-108,-1 0 1,0-2-1,1 0 0,-1-1 0,33-6 0,-41 5 39,-1-1 1,1 0-1,-1 0 0,0-1 1,0-1-1,0 0 1,0 0-1,-1 0 0,0-2 1,0 1-1,12-12 0,-19 15 82,0 0-1,0 1 0,-1-1 1,1 0-1,-1 0 0,0-1 1,0 1-1,0 0 1,0 0-1,0 0 0,-1-1 1,1-2-1,-1 4 26,0 0-1,0 0 1,1 0-1,-1 0 1,0 0 0,-1 0-1,1 0 1,0 0 0,-1 0-1,1 0 1,-1 0-1,1 0 1,-1 1 0,0-1-1,0 0 1,0 0-1,0 1 1,0-1 0,0 0-1,-3-2 1,-3 0 9,0 0 0,-1 0 0,1 1 0,-1 0 0,0 0-1,0 1 1,-1 0 0,-11-2 0,-69 0-125,83 5 25,0-1-1,0 1 1,0 1 0,0-1-1,0 1 1,0 0-1,0 0 1,1 1 0,-1-1-1,1 1 1,0 1 0,0-1-1,0 1 1,0 0 0,0 0-1,1 0 1,0 0 0,0 1-1,0 0 1,0 0 0,1 0-1,0 0 1,0 1 0,0-1-1,0 1 1,1 0-1,0 0 1,1 0 0,-1 0-1,1 0 1,-1 8 0,1 15-1156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1:42.84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96 0 856,'0'0'9346,"-4"25"-9258,0 7-16,-4 7-72,-4 4-208,0 4-312,-8 24-648,0-18-561,4-3-823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1:43.63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63 55 464,'0'0'6423,"0"0"-6381,0-1 0,-1 1 0,1 0 0,0 0 0,0-1 0,-1 1 0,1 0 0,0-1-1,0 1 1,0 0 0,0-1 0,0 1 0,-1-1 0,1 1 0,0 0 0,0-1 0,0 1 0,0-1 0,0 1 0,0 0 0,0-1 0,0 1 0,0-1 0,0 1 0,0 0 0,1-1 0,-1 1 0,0 0 0,0-1 0,3-3 23,0 1 1,1 0 0,-1 0 0,1 1-1,-1-1 1,1 1 0,0 0-1,0 0 1,0 0 0,0 0 0,0 1-1,0-1 1,7 0 0,1-1 25,1 0 0,0 2 0,19-1 0,-23 1-58,-5 1-36,1 0 1,-1 0-1,1 0 1,0 1 0,-1-1-1,1 1 1,-1 0 0,6 2-1,-8-2-11,-1 0 0,1 0 0,-1 1 0,0-1 0,1 0 0,-1 1 0,0-1 0,0 1 0,0 0 0,0-1 0,0 1 0,0 0 0,0-1-1,-1 1 1,1 0 0,-1 0 0,1 0 0,-1 0 0,0-1 0,1 1 0,-1 0 0,0 4 0,1 2-8,0 0 1,0 1-1,-1-1 0,0 1 1,-1-1-1,0 0 0,0 0 1,0 1-1,-1-1 0,-1 0 1,1 0-1,-1 0 0,0-1 1,-1 1-1,-5 8 0,-14 13 8,-2-1 0,0-1 0,-1-1 0,-2-1 0,-1-2 0,-52 34 0,152-54 572,144 6-2759,-183-8 96,-3 0-1908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1:44.03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11 2497,'0'0'8561,"0"-11"-9049,0 40-544,0 6-936,-4-6-2977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1:44.42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1 408,'0'0'10874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1:51.40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59 112 408,'3'-4'9692,"-2"7"-9754,-1 579 305,-8-194-211,-2-275 1,5-66-25,1-22 11,0-1 0,-15 42 0,6-23-4,13-43 7,1 1 0,-1-1-1,0 1 1,0 0 0,0-1 0,1 1-1,-1-1 1,0 1 0,1-1 0,-1 1-1,0-1 1,1 1 0,-1-1 0,1 1-1,-1-1 1,0 0 0,1 1-1,-1-1 1,1 1 0,0-1 0,-1 0-1,1 0 1,-1 1 0,1-1 0,-1 0-1,1 0 1,0 0 0,-1 0 0,1 0-1,-1 1 1,1-1 0,0 0-1,-1 0 1,1-1 0,-1 1 0,1 0-1,1 0 1,35 0-19,-26-1 64,555 1 181,-529 2-236,60 10 0,-16 0 6,10 5 32,-25-3-29,41-1 88,195-1 0,82-1-95,-298-11-5,-85 0 244,-1-31-221,0-463-260,12 231 66,-11 241 135,1 0 0,2 1 1,8-33-1,5-34-36,-9 31 20,-3 20-18,1-51 0,-6-93 11,-2 176 37,0-1 0,0 0-1,-1 1 1,1-1-1,-2 1 1,1 0-1,0 0 1,-1 0-1,0 0 1,0 0 0,-1 1-1,-5-5 1,9 8 12,-1 0 1,0 0-1,1-1 1,-1 1-1,0 0 0,0 1 1,0-1-1,0 0 1,0 1-1,0-1 1,0 1-1,0-1 1,0 1-1,0 0 1,0 0-1,-3 0 0,-700 0-477,547-7 378,148 7 83,-10 0 5,-1 0 0,1-1 0,0-1-1,-27-6 1,26 1-5,1 2 0,-1 1 0,0 0 0,-1 2 0,-28-1 0,-243-11-281,-43 10-375,333 4 669,1 0 0,-1 0 0,1 0-1,-1 0 1,1 0 0,-1 1 0,1-1 0,-1 1 0,1-1 0,0 1 0,-1 0-1,-3 2 1,5-3-5,-7 6-70,5-5 69,1 0-1,-1 0 0,1 0 0,0 1 0,0-1 0,-1 1 1,1-1-1,-3 5 0,3-1 15,0 1-1,0-1 1,0 1-1,1 0 1,0-1-1,1 1 1,-1 0-1,1 0 1,0 0-1,0 0 1,2 5-1,0 5-1154,0-1 1,9 28-1,-9-27-4545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2:09.78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183 229 160,'16'-3'7948,"-24"-40"-6823,-3 281-747,-2-13-323,7-166-41,-3-1 1,-3-1-1,-28 87 0,30-116-12,2 0-1,1 0 0,0 1 0,3 0 0,-3 57 0,5-58 4,-1 0-1,-1 0 1,-11 37 0,6-30 1,-5 51 1,4 347 7,11-295-12,0-126-6,1 1 1,1-1-1,-1 0 0,2 1 0,0-1 0,9 20 1,-1-3 6,-7-15 42,9 33 100,-13-37-134,-1-8-10,-1 0 1,1 0 0,0 0 0,0 0 0,1 0-1,-1 0 1,0 0 0,1 0 0,-1 0 0,1 0-1,0 0 1,0-1 0,-1 1 0,1 0 0,0 0-1,4 3 364,22-5-162,351 10 53,-183-8-235,-103-3 32,-80 2-52,1 0 1,-1 1-1,24 7 0,22 3 2,133 12 4,347-12-30,-436-13 31,-101 1-16,7-24 135,-6-19-81,15-79 1,-12 97-43,12-85 0,26-125 8,48-196-153,-30 117-63,-43 232 180,-1 10 0,-9 40-18,0 1 0,-3-1 1,4-57-1,-9-139-565,-1 218 595,-1 0 0,0 0 0,0 0-1,-1 0 1,-1 1 0,-5-13 0,-8-23-24,16 39 37,-1-1 4,1 0-1,-1 1 1,-1-1-1,1 1 1,-1-1 0,0 1-1,0 0 1,-1 0-1,-4-5 1,6 9-3,-1 0 0,1 1 1,0-1-1,-1 1 1,0 0-1,1-1 0,-1 1 1,-4-1-1,5 2-1,0 0 0,1-1 1,-1 1-1,0-1 0,1 0 0,-1 1 0,1-1 1,-1 0-1,1 0 0,-1 0 0,1 0 0,0 0 0,-1 0 1,1-1-1,0 1 0,0 0 0,-2-3 0,0-2 17,1-1 0,-1 0-1,1 0 1,0 0 0,0 0-1,1 0 1,0 0 0,1 0-1,-1 0 1,1-1 0,1-6 0,0-5-16,-2 15-2,-1 3-2,1 0 0,-1 0 0,1 0 0,-1 0 0,1 0-1,-1 0 1,0 0 0,0 0 0,1 1 0,-1-1 0,0 1 0,0-1 0,0 1-1,0 0 1,0 0 0,1 0 0,-1 0 0,0 0 0,0 0 0,-2 1 0,1-1-23,-54-3 7,-59-9-1,3-1 21,38 4-73,-129-33 0,118 21 29,30 13-149,-1 1 0,-1 4 0,-91 5-1,42 0 228,-210-2-731,307 2 694,-12 3 10,14-4-13,0 1 1,1 1-1,-1-1 1,1 1-1,-1 1 1,1-1-1,-11 8 1,11 13-4102,6-20 2605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2:14.51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277 57 1584,'0'0'5718,"-3"-4"-5013,-23-38 2236,22 40-2910,-1 0 1,0 1-1,0-1 1,0 1 0,0 0-1,0 0 1,0 1-1,0 0 1,0-1 0,-1 2-1,1-1 1,-6 2-1,-7-2-92,15 1 56,1-1 0,0 1 0,0-1-1,0 1 1,-1 0 0,1 0 0,0 0 0,0 0-1,0 0 1,1 0 0,-1 1 0,0-1 0,0 1-1,1-1 1,-1 1 0,0 0 0,1-1 0,0 1-1,-1 0 1,1 0 0,0 0 0,0 0 0,0 0 0,0 0-1,1 1 1,-1-1 0,0 0 0,1 0 0,-1 5-1,-1 7-77,0 1-1,0-1 0,2 19 0,-1-29 34,1 1-1,0-1 0,0 0 0,1 1 1,0-1-1,-1 1 0,1-1 0,1 0 1,2 8-1,-3-10 34,1-1 0,-1 1 0,1-1 0,0 1 0,-1-1 0,1 1 0,0-1 0,0 0 0,0 0 0,0 0 0,0 0 0,0 0 0,0 0 0,0-1 0,0 1 1,0-1-1,0 1 0,1-1 0,-1 0 0,0 0 0,0 0 0,4-1 0,31 3-74,-17-1 105,1-1 0,40-4 1,-57 3-9,1 0 1,0 0 0,0 0 0,0-1 0,-1 0 0,1 0 0,0 0 0,-1 0 0,0-1 0,0 1 0,1-1-1,-2 0 1,1 0 0,0-1 0,-1 1 0,1-1 0,3-6 0,-4 5 19,-2 0 0,1 0 0,-1 0-1,1 0 1,-1-1 0,-1 1 0,1 0 0,-1-1 0,0 1 0,-1-9 0,1-1 132,-1 15-158,1 0 0,0 0 0,-1 0 0,1 0 1,0-1-1,-1 1 0,1 0 0,-1 0 0,1 0 1,0 0-1,-1 0 0,1 0 0,-1 0 0,1 0 0,0 1 1,-1-1-1,1 0 0,0 0 0,-1 0 0,1 0 1,0 0-1,-1 1 0,1-1 0,0 0 0,-1 0 1,1 0-1,0 1 0,-1-1 0,1 0 0,0 1 1,0-1-1,0 0 0,-1 1 0,1-1 0,0 0 1,0 1-1,0-1 0,0 0 0,-1 1 0,1 0 1,0 3-4,-40 245-236,34-221 236,-2 1-1,-1-2 1,-13 30-1,17-44 4,-2-1 0,1 1 0,-2-1-1,1 0 1,-2-1 0,0 0 0,0-1-1,-15 14 1,17-19 23,-1-1-1,1-1 0,0 1 1,-1-1-1,1-1 0,-1 1 1,0-1-1,0-1 0,0 1 1,0-1-1,0-1 0,0 0 1,-1 0-1,1 0 1,0-1-1,-14-3 0,-6-11 93,26 13-137,-1 0 0,0 0 0,0 1 0,1-1 0,-1 1 0,0-1 0,0 1 0,0 0 0,0 0 0,-4 0 1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2:14.91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103 0 304,'0'0'7511,"-6"18"-7154,2-7-317,-10 33 176,-13 57-1,19-52-430,-13 63 230,2-39-4928,15-64 1783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2:15.45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42 1 1168,'0'0'6624,"-6"19"-6333,-21 60-98,25-72-139,0 0-1,1 1 0,-1-1 0,1 0 0,1 0 0,-1 1 0,1-1 1,1 11-1,1 3 50,-2-18-111,0-1 0,1 1 0,-1-1 0,1 0 1,0 1-1,0-1 0,0 0 0,0 1 0,0-1 0,0 0 1,0 0-1,1 0 0,-1 0 0,1 0 0,0 0 0,0 0 0,-1-1 1,1 1-1,0-1 0,0 1 0,0-1 0,1 0 0,-1 0 0,0 0 1,0 0-1,1 0 0,-1 0 0,1 0 0,-1-1 0,0 1 0,1-1 1,4 0-1,2 1 10,-1 0 0,0-1 0,1 0 0,-1-1 0,1 0 0,-1 0 0,0 0 0,0-1 0,10-4 0,-11 2 20,0 0-1,0-1 0,0 1 1,0-1-1,-1-1 1,0 1-1,9-12 0,2 0 207,-17 37-351,-3 0 127,0 1-1,-1-1 1,-1-1-1,-1 1 1,0-1-1,-2 0 1,-14 27-1,-5 14-43,13-20-951,1 1 0,1 0 1,-7 60-1,14-64-1641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27:14.334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230 1 2761,'0'0'7620,"-20"0"-7052,-63 4-272,80-3-280,0-1 0,0 1 1,0 0-1,-1 0 0,1 0 0,0 1 0,1-1 0,-1 1 0,0 0 1,0 0-1,1 0 0,-1 0 0,1 0 0,0 0 0,-1 0 1,1 1-1,0 0 0,0-1 0,1 1 0,-1 0 0,-1 3 0,-3 4 38,-4 6-1,1-1 0,0 2 0,1-1 0,-8 27 0,13-34-61,1 0 1,0 0-1,0 0 0,1 0 1,0 1-1,0-1 0,1 0 1,1 0-1,-1 0 0,5 18 1,-5-26-6,1 0 1,0 0-1,0 0 1,-1 1-1,1-1 1,0 0-1,0 0 1,0 0-1,0-1 1,1 1 0,-1 0-1,0 0 1,0 0-1,0-1 1,1 1-1,-1-1 1,0 1-1,1-1 1,-1 1-1,0-1 1,1 0 0,2 0-1,33 3-186,-36-3 183,3 0 8,-1 0 0,0 0 0,1-1 0,-1 1 0,0-1 0,1 0 0,-1 0 0,0 0 0,0 0 0,0 0 0,0-1 0,0 1 0,0-1 0,0 0 1,4-4-1,0-1-9,-1 0 1,-1 0-1,1-1 1,6-12-1,-9 15 16,0-1 100,0 1-1,0-1 0,-1 1 1,0-1-1,0 0 0,0 0 0,-1 0 1,0 0-1,1-8 0,-2 18-109,0 1-1,0 0 1,1-1-1,0 1 1,0-1-1,0 1 0,0-1 1,1 1-1,0-1 1,0 0-1,0 0 1,0 0-1,1 0 1,0 0-1,-1 0 1,1-1-1,1 1 0,-1-1 1,0 0-1,1 0 1,6 4-1,-1-2-421,0 0-1,0-1 0,0 0 1,1 0-1,-1-1 0,1-1 1,0 0-1,-1 0 1,14 1-1,18 0-5969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2:15.90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25 26 2785,'0'0'8145,"-24"-25"-8209,40 57-1376,0-11-568,-4 1-1937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2:16.26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2497,'0'0'5073,"11"25"-12035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2:18.86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40 35 384,'0'0'5539,"-4"-5"-4923,2 3-406,0 0-38,1 1-1,0-1 1,0 1 0,-1 0-1,1-1 1,-1 1-1,1 0 1,-1 0-1,1 0 1,-1 0-1,0 0 1,1 1-1,-1-1 1,0 0 0,0 1-1,0 0 1,1-1-1,-5 1 333,8-2-435,0 1 1,1 0-1,-1 0 1,0 0-1,0 0 0,0 1 1,0-1-1,1 1 1,-1-1-1,0 1 0,1 0 1,-1 0-1,0 0 1,1 0-1,-1 0 1,3 1-1,55 1-89,297 13 281,-145-9-223,-37 4-5,283 4-14,378-11-79,-659-16 5,-38 1-17,320 8-637,-279 5 558,-164 4 25,-14-1-1192,-36-2-8043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2:24.17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319 183 576,'0'0'7115,"0"-9"-3244,0 20-3837,0 9 3,0 0-1,-1 0 1,-1 0 0,-1-1 0,-7 29 0,-66 161 7,-50 177-6,102-254-43,-7 29 0,22-119 18,-7 80 0,1 24-29,10 101-64,6-152 56,-1-90 17,1-1 0,0 1 0,1-1 0,-1 1 1,1-1-1,0 0 0,0 0 0,0 0 0,0 0 0,1 0 1,4 5-1,11 21 17,-15-26-24,-1 0 1,0-1-1,1 1 1,0-1-1,0 0 1,0 0-1,0 0 1,0-1-1,1 1 1,-1-1 0,6 4-1,49 22 32,-42-21-33,6 0 15,-1 0 0,1-2 0,1 0 0,28 2-1,-19-3 0,77 11 17,162-1 0,-214-15-16,-31-1-12,1 2 1,-1 0-1,1 2 0,-1 1 0,0 1 1,35 10-1,-51-12-20,0 0 1,-1-1 0,1-1 0,16 0-1,-15 0 31,50 0-19,84 10 0,-115-7-9,0-1 0,33-2 0,-8-1 14,-55 1 44,3-8-34,-1 1-1,-1-1 1,0 0-1,0 0 1,0 0 0,-1 0-1,-1-11 1,1-14-83,22-122-3,1 1 100,-15 64-11,5 2 0,3 0 0,4 0 0,37-98 0,-49 160-46,-1 0-1,-1-1 1,-2 0-1,3-33 0,-8-112-248,-6 87 110,-1-37 30,10 20 103,-5-116 43,-17 125-195,8 47-17,9 35 215,-1 0 0,2 0 1,0 0-1,-2-21 0,4 29 7,-1-1 0,1 1 0,-1-1 1,0 1-1,0-1 0,0 1 0,-4-6 0,4 6-2,-1-1-1,1 1 0,0 0 0,-1-1 0,1 1 0,1-1 0,-2-6 0,-23 3-90,-77 0-270,16 0 115,-105 6 1,100 2 253,-106 9-647,-2 1-231,186-10 869,0-2 0,0 1 1,0-1-1,0-1 1,0-1-1,0 1 1,1-2-1,-16-5 1,24 7 11,-1 0 1,0 1 0,-1 0 0,1 0 0,0 1 0,0-1 0,0 1-1,-6 0 1,4 0 22,-45-3 91,52 3-132,0 24-2940,0-16 420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2:26.49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263 1 1424,'0'0'3190,"-12"1"-3095,-38 4 64,49-5-141,0 1 0,0-1 0,0 1 0,0-1 0,1 1-1,-1-1 1,0 1 0,0 0 0,1-1 0,-1 1 0,0 0 0,1 0 0,-1 0 0,1-1 0,-1 1 0,1 0 0,-1 0 0,1 0 0,0 0 0,-1 0 0,1 0 0,0 0 0,0 0 0,0 0 0,0 1 0,0 29 364,1-21-223,0 8 68,-1 0 0,-1 1 1,-1-1-1,0 0 0,-1 0 0,-1 0 0,-12 32 1,8-22-199,8-27 16,13-1-15,-9 0-12,0-1 0,0 1 1,1-1-1,-1-1 1,0 1-1,0 0 0,0-1 1,-1 0-1,1 0 1,0 0-1,-1-1 0,1 1 1,-1-1-1,0 1 1,0-1-1,0 0 0,0-1 1,0 1-1,3-5 1,-2 2 69,-1 1 0,1-1 0,-1 0 0,0 0 0,-1 0 0,1-1 0,-1 1 0,0-1 0,-1 1 0,1-1 0,-1-11 0,-1 17 64,0 11-424,-12 188 243,7-162-1,-1-1 0,-2 0 1,-19 52-1,25-83 35,1-1-1,0 1 1,-1-1-1,0 0 1,0 1 0,0-1-1,0 0 1,-1 0-1,1 0 1,-1 0 0,0-1-1,1 1 1,-1-1-1,0 0 1,-1 1 0,1-1-1,-5 2 1,0-2 56,0 0 0,-1 0 1,1-1-1,0 0 0,-1 0 1,-14-1-1,9 0 83,9 1-94,1 0-1,-1-1 1,1 0 0,-1 0-1,1-1 1,-1 1 0,1-1 0,0 0-1,-1 0 1,1 0 0,-6-3-1,-9-8 60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2:27.02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112 29 128,'0'0'9077,"0"-4"-8457,0-20 155,-12 44-591,-19 81-441,5 0 1,-15 113-1,40-141-3913,1-58 1671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2:27.39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33 720,'0'0'7866,"123"-32"-7858,-95 32-8,15 0-280,-7 0-944,-4 0-1329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2:27.82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0 307 2897,'0'0'6501,"11"-17"-6465,-8 12-33,19-30 28,46-58-1,65-41-78,-105 113 13,-27 19-27,-1 20-178,-3 8 274,0 0 1,-2-1 0,0 1 0,-2-1-1,-20 48 1,2-2-33,14-38-7,3 1 1,1-1-1,-4 39 0,8 3-5094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2:28.3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4 146 360,'0'0'5527,"0"14"-5065,-1 16-287,-2 61 133,3-82-299,1 0-1,0 0 1,0-1-1,0 1 1,1 0-1,0-1 1,7 15-1,-8-21 2,0 1-1,1-1 1,-1 1-1,1-1 1,0 0 0,-1 0-1,1 0 1,0 0-1,1 0 1,-1 0-1,0-1 1,0 1 0,1-1-1,-1 1 1,1-1-1,-1 0 1,1 0 0,0 0-1,-1 0 1,1-1-1,0 1 1,0-1-1,-1 0 1,1 1 0,0-1-1,0 0 1,0-1-1,-1 1 1,1 0-1,5-2 1,-3 0 23,1 0 0,0 0 0,-1-1 0,1 0 0,-1 0 0,0 0 0,0 0 0,0-1 0,0 0 0,-1 0 0,0 0 0,7-9 0,-3 2 10,-1 0 1,0 0 0,-1-1 0,-1 1 0,0-1-1,0-1 1,-1 1 0,5-24 0,-5 1 37,-1 1 0,-2-38 0,-1 69-63,0 0-1,0-1 1,-1 1 0,1 0-1,-1 0 1,1 0 0,-1-1-1,0 1 1,0 0-1,-1 0 1,1 0 0,0 0-1,-1 1 1,0-1 0,0 0-1,0 1 1,0-1 0,-3-3-1,1 4-36,1 0-1,-1 0 1,0 0 0,1 0-1,-1 0 1,0 1-1,0-1 1,0 1 0,0 0-1,0 0 1,0 1-1,0-1 1,0 1 0,-5 0-1,6 0-56,1 1 0,-1-1 1,1 1-1,-1-1 0,1 1 0,-1 0 0,1 0 1,0 0-1,-1 0 0,1 1 0,0-1 0,0 1 1,0-1-1,0 1 0,0 0 0,-2 2 0,-27 37-1239,24-31 789,-17 29-1346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2:28.9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100 1 440,'0'0'8441,"0"6"-7729,-3 57-780,-3 0 0,-3 0 0,-2 0 0,-20 61 0,27-107-1356,-2 0 1,-11 25-1,5-19-2502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27:15.443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0 475 4889,'0'0'4094,"0"25"-3188,6 46-1,-2-60-898,0 0 0,1 0 0,1 0 0,-1-1 0,2 0-1,-1 0 1,1-1 0,15 16 0,-17-20-8,0 0 0,0 0 0,1-1 1,-1 0-1,1 0 0,0 0 0,0-1 0,0 0 0,1 0 0,-1 0 1,1-1-1,0 0 0,-1 0 0,1-1 0,13 2 0,-12-3-12,0 0 0,0 0-1,0 0 1,0-1 0,0 0-1,0 0 1,0-1 0,0 0-1,0-1 1,-1 1 0,0-2-1,1 1 1,-1-1 0,0 0-1,0 0 1,-1-1 0,0 0-1,1 0 1,5-7 0,3-4-28,-1-1 0,-1-1 0,-1 0 0,0 0 0,-1-2 0,-2 1 0,1-1 0,-2 0 1,-1-1-1,-1 0 0,0 0 0,3-30 0,0-27 19,-3-1 0,-5-85 1,-2 92 231,1 72 19,1 13-185,18 568 768,-19-538-780,0 153-22,0-195 126,0-10 65,1-10-199,1 0-1,0 1 1,2-1-1,0 1 1,11-31-1,44-89-112,-27 67 32,-27 61 70,60-133-146,-53 120 78,2-1 0,0 2 1,31-37-1,-38 53-188,-1-1-1,1 1 1,1 0-1,-1 1 1,1-1-1,0 2 1,1-1-1,-1 1 1,1 0-1,-1 1 1,1 0-1,0 0 1,0 1 0,1 0-1,-1 1 1,0 0-1,1 0 1,16 2-1,3-1-1698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2:29.25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18 2729,'0'0'6225,"194"-17"-6449,-111 17-880,-12 0-1177,-12 0-976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2:30.03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2 374 672,'0'0'8749,"-1"-8"-8561,1 3-185,0 0 0,0 0 0,0 0 0,1 0-1,0 1 1,0-1 0,0 0 0,0 1 0,1-1 0,0 1 0,0-1 0,0 1 0,0 0 0,1-1 0,0 1 0,0 1 0,0-1 0,4-4 0,178-183-726,-90 106 399,-94 87 315,-1 1-1,1-1 1,-1 0-1,1 1 1,-1-1 0,0 1-1,0-1 1,0 1 0,0-1-1,0 1 1,-1 2 0,-8 26 15,0-1 1,-16 34 0,6-17-3,6-15-757,1 1 0,1 0 1,2 1-1,1 0 0,2 1 0,-2 42 1,8-54-2245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2:30.49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1 211 928,'0'0'5981,"25"-30"-5863,4-5-101,75-98 75,-103 132-83,0 0 0,1 0 0,-1 0 0,0 0 0,0 0-1,0 0 1,1 0 0,-1 0 0,0 1 0,1-1 0,-1 1 0,1-1 0,-1 1-1,0-1 1,1 1 0,-1 0 0,1 0 0,-1-1 0,1 1 0,-1 0 0,1 0-1,2 1 1,2-1 139,-5 2-104,0 0 0,0 0 0,-1 1 1,1-1-1,-1 0 0,1 0 0,-1 0 0,0 1 0,0-1 0,0 0 0,0 0 0,0 1 0,-1 2 0,1 3 85,0-1-76,1 10-6,-1 1-1,-1-1 1,0 0 0,-2 0-1,1 1 1,-2-2 0,-10 31 0,-14 15-1341,-53 90 0,56-111-1514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2:31.26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4 440,'0'0'4309,"32"-3"-688,245 15-1877,19-6-2878,-201-6-4492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2:32.62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56 65 496,'0'0'9885,"8"-8"-9602,-3 3-224,2-1 0,-1 1 0,1 0 0,0 0 1,0 1-1,0 0 0,0 0 0,1 1 0,0 0 0,0 0 1,0 1-1,0 0 0,0 0 0,0 1 0,12-1 0,-19 2-54,1 0 0,0-1-1,-1 1 1,1 0 0,-1 0-1,1 1 1,-1-1 0,1 0-1,0 0 1,-1 1 0,1-1-1,-1 1 1,0-1-1,1 1 1,-1 0 0,1 0-1,-1-1 1,0 1 0,1 0-1,-1 0 1,1 2 0,-1-1-4,0 1 1,0 0-1,-1-1 0,1 1 1,-1 0-1,1-1 1,-1 1-1,0 0 1,0 0-1,-1 3 1,1 9-18,0-6 0,0-1 1,0 1-1,-1-1 0,-1 1 0,1-1 1,-1 0-1,0 0 0,-1 0 1,0 0-1,0 0 0,-1 0 0,0-1 1,0 1-1,-11 11 0,-23 34-28,40-50-12,8-6 65,10-4 38,-4-1-35,0 0 0,27-7 1,-36 12-22,0 2 1,0-1 0,0 1 0,0 0 0,0 0-1,1 1 1,-1 0 0,0 1 0,11 1 0,-15-1-11,0 0 0,-1 0 0,1 0-1,0 1 1,-1-1 0,1 1 0,-1 0 0,1-1 0,-1 1 0,0 0 0,0 1 0,0-1 0,0 0 0,0 0 0,0 1 0,-1 0 0,1-1 0,-1 1-1,0 0 1,1-1 0,-1 1 0,0 0 0,-1 0 0,2 5 0,0 8-45,1 0-1,-2 0 1,-1 22 0,0-29 70,1-2-4,-1-1 0,0 1 0,-1 0 0,0-1 0,0 1 0,0-1 0,0 1 0,-1-1 0,0 0 0,-1 1 0,0-1 0,1 0 0,-2 0 0,1-1 1,-1 1-1,0-1 0,0 0 0,0 0 0,-1 0 0,0 0 0,-9 6 0,6-5 38,0-1 0,0-1 0,0 0 0,-1 0-1,1 0 1,-1-1 0,0-1 0,0 1 0,0-1 0,-1-1 0,1 0 0,-14 0 0,3 0 19,-1-2 1,0 0-1,0-2 1,-31-7-1,30 3-58,16 4-53,0 1 0,0 1 1,0-1-1,0 1 0,-8-1 1,13 2-511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2:33.44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 41 1256,'0'0'7755,"-3"-5"-6851,-1 0-644,3 4-179,0 0 0,0-1-1,0 1 1,0 0 0,0-1-1,0 1 1,0-1 0,0 0-1,1 1 1,-1-1 0,0 0-1,1 1 1,0-1-1,-1 0 1,1 0 0,0-1-1,0 2 48,10 1-55,70-1 56,103 3-520,-175-1 85,1 1 0,-1 0 0,0 0 0,0 1 1,0 0-1,10 5 0,21 16-4746,-30-16 1992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2:33.83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 1 680,'0'0'6482,"-8"7"-6226,8 0-40,20-3-8,12 3-208,15-4-8,44 1-144,-11-4-841,-9 0-1559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2:34.25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0 389 3473,'0'0'7368,"17"-28"-7255,55-92-87,-66 112-24,0-1 0,1 0 0,0 1 1,0 1-1,1-1 0,0 1 0,0 0 1,0 1-1,13-8 0,17-12 6,20-27 7,-30 26-7,32-23 0,-60 50-9,0 0-1,0 0 1,0-1 0,0 1 0,1 0-1,-1 0 1,0 0 0,0 0-1,0 0 1,0 0 0,1 0-1,-1 0 1,0 0 0,0 0 0,0 0-1,0 0 1,1 0 0,-1 0-1,0 0 1,0 0 0,0 0-1,1 0 1,-1 0 0,0 0 0,0 0-1,0 0 1,0 0 0,1 0-1,-1 0 1,0 0 0,0 0 0,0 0-1,0 0 1,1 0 0,-1 1-1,0-1 1,0 0 0,0 0-1,0 0 1,0 0 0,0 0 0,1 1-1,-1-1 1,0 0 0,0 0-1,0 1 1,2 12-21,-3 15 29,-3-4 5,-1 1 1,-2-1-1,-1 0 1,-15 33-1,-3 12-6,-29 123-169,35-110-2334,7-31-1334,9-41-351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2:34.70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45 211 640,'0'0'5185,"-8"32"-4835,-21 104-137,27-125-163,0-1 1,0 1-1,1-1 1,0 1-1,2 11 1,-1-6 49,0-14-74,0 1 1,0 0-1,0-1 0,1 1 1,-1 0-1,1 0 1,-1-1-1,1 1 1,0-1-1,0 1 0,0-1 1,1 1-1,-1-1 1,0 0-1,1 1 1,0-1-1,-1 0 0,1 0 1,0 0-1,0 0 1,0-1-1,0 1 0,1 0 1,-1-1-1,0 1 1,1-1-1,-1 0 1,1 0-1,-1 0 0,4 1 1,7 0 64,-1 1 0,1-2 0,0 0-1,0 0 1,15-2 0,-9 1-98,-6-1 28,1 0 0,0-1-1,-1-1 1,1 0-1,-1-1 1,0-1-1,0 0 1,0 0-1,-1-1 1,0-1 0,0 0-1,0-1 1,-1 0-1,0-1 1,-1 0-1,0 0 1,0-1-1,-1-1 1,9-13 0,-8 12 34,-1-2 0,-1 1 1,0-1-1,-1 0 1,0-1-1,-1 0 1,-1 0-1,0 0 1,-1-1-1,-1 0 0,-1 1 1,0-1-1,0 0 1,-2 0-1,0 0 1,-3-22-1,1 32-31,0 0-1,0 0 1,0 0-1,0 0 1,-1 0 0,0 1-1,0-1 1,-1 1-1,0 0 1,0 0 0,0 0-1,0 0 1,-1 1-1,0-1 1,0 1-1,0 1 1,0-1 0,0 1-1,-1 0 1,0 0-1,0 0 1,-7-2 0,0 1-46,-1 0 1,0 0 0,0 1-1,-1 1 1,1 0 0,0 1-1,-1 1 1,-27 3 0,34-2-40,1 1 0,-1-1-1,1 2 1,0-1 0,0 1 0,0 0 0,0 1 0,0 0 0,1 0 0,-1 0 0,1 1 0,-7 6 0,-4 7-616,0 0 1,-19 29 0,31-41 382,-37 55-3617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2:38.92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333 195 992,'1'2'8998,"2"18"-8672,-19 129 360,-16 283-642,24-355-40,-4 118-4,11-132 4,-3-1 1,-2 0-1,-3 0 0,-18 61 1,-22 16 10,28-81-16,1-1 0,-17 91 0,-26 169-22,32-202 124,30-75 633,34-40-546,53-1-125,0-2 0,98-18 0,-120 10-54,2 3 0,72 2 0,26-6 0,-97 6-3,459-3-226,-319 11 16,-37-9 101,-140 5-27,-21 2 98,0 0 0,0-1 1,0-1-1,-1 1 0,1-1 1,11-4-1,-18 3 62,0-1 1,0 1 0,0 0-1,0-1 1,-1 0 0,0 1-1,1-1 1,-1 0-1,0 1 1,-1-1 0,1 0-1,0-7 1,0 0-14,9-36-11,-1 11-8,-3-1 1,0 1 0,-1-40 0,-6-18-2,5 0 0,17-103 0,4 48-135,6-157-1,-23 173-246,42-227 0,-14 193 351,-25 117-8,-3-1-1,-2 0 0,-2 0 0,-5-75 1,1 66 31,0 59 12,0 1 1,0-1-1,0 0 0,0 0 0,0 0 1,0 0-1,0 0 0,-1 1 0,1-1 0,0 0 1,-1 0-1,1 0 0,0 1 0,-1-1 0,1 0 1,-1 0-1,1 1 0,-1-1 0,1 0 0,-1 1 1,0-1-1,1 1 0,-1-1 0,0 1 0,1-1 1,-1 1-1,0-1 0,0 1 0,0 0 1,1-1-1,-2 1 0,1 0 8,1-1-3,-1 0 0,1 1-1,-1-1 1,0 0 0,1 1 0,-1-1-1,0 0 1,0 1 0,1-1-1,-1 1 1,0-1 0,0 1 0,0-1-1,0 1 1,1 0 0,-1 0-1,0-1 1,0 1 0,0 0 0,0 0-1,0 0 1,0 0 0,0 0-1,-2 0 1,-28-1 139,28 1-154,-53-1 12,10 0-23,1 2 1,-50 7-1,-174 27-25,168-22 7,-1-5 0,-124-6 1,134-3 28,-336 1-455,186-3 273,240 3 176,-1 0 0,0 1-1,1-1 1,-1 1 0,0 0-1,1 0 1,-1 0 0,1 0-1,-1 0 1,1 1-1,0-1 1,0 1 0,-1-1-1,1 1 1,0 0 0,0 0-1,1 0 1,-4 3-1,1 1-50,0 0-1,0 0 0,1 0 0,-1 1 0,-2 7 0,5-11-162,0-1-1,1 1 1,-1 0-1,0 0 1,1-1-1,0 1 1,-1 0-1,1 0 1,0 0-1,0-1 1,1 1-1,-1 0 1,2 4-1,4 0-2282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27:15.844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166 0 1536,'0'0'9340,"-2"0"-8252,1 13-709,3 5-94,1-1 1,1 0 0,8 22-1,5 21-27,-5 6-142,-2-1-1,0 121 1,-11-135-192,-2 0 0,-3-1 0,-2 0 1,-1 0-1,-26 74 0,-44 83-1019,-13-16-995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2:53.97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60 179 360,'0'0'4780,"0"-4"-4015,3-49 5037,-3 56-5794,0 1158 54,-3-870-166,9-289 106,0-1-1,1 1 1,-1-2-1,1 1 1,9 0-1,103 6 15,229 7 33,234-14-19,-337 14-30,377-14 39,-622-2-36,0-1 1,-1 0-1,1 1 1,-1-1-1,1 1 1,-1-1-1,0 1 1,0-1-1,-2-2 1,-7-12-25,0-1 1,1 0 0,1 0-1,0-1 1,2 0 0,0 0-1,-4-29 1,0-69-140,7-157 1,4 148 51,-1-350-179,10 361-24,0-2 236,-9 65 71,1 28 2,-2-1 0,-4-39 0,4 63 2,0 0-1,-1 0 1,1 0-1,0-1 1,-1 1-1,1 0 1,-1 0-1,1 0 1,-1 0-1,0 0 1,1 0-1,-1 0 1,0 0-1,0 0 1,0 0-1,1 1 1,-1-1-1,0 0 1,0 0-1,0 1 1,0-1-1,0 1 0,-1-1 1,1 1-1,0-1 1,0 1-1,-2-1 1,-37 0-23,24 2 19,-8 0 3,1 2 1,0 0-1,-37 11 1,20-4 10,-40-1-9,45-7-1,-315 6 0,245-8 2,59-2 3,-48-9 1,49 5-5,-51 0 0,-745 6-609,826 18-1457,34-18-473,-2 0-1268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2:59.51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43 161 392,'0'0'5107,"0"-3"-4657,-4-77 4357,4 111-4776,9 392 56,0 303-77,-11-443-13,2-277-4,0-5 295,28-2-222,12-6-65,0 2 1,0 1 0,50 3-1,761 5 15,-784-8 2,-66 4-1,-1-4 15,1-1 1,-1 1-1,1 0 1,-1-1-1,-1 1 0,0-7 1,1 2-21,-1-5-9,-1 0 0,0 0 0,-6-21 0,-4-33-10,9-164-10,2 22 3,-27-12-11,8 51 6,9 93-72,-1-93 1,12 2-66,3 151 53,-3-9 99,0 26 7,-1 1-1,1-1 0,0 0 1,-1 0-1,1 1 1,-1-1-1,0 0 0,1 1 1,-1-1-1,0 1 1,1-1-1,-1 0 0,0 1 1,1 0-1,-1-1 1,0 1-1,0-1 0,0 1 1,1 0-1,-1 0 1,0-1-1,0 1 1,0 0-1,0 0 0,0 0 1,0 0-1,1 0 1,-1 0-1,-1 0 0,-34-1 42,-59-12 0,61 7-29,-62-2 1,89 8-15,-29-1-7,0 2-1,1 1 1,-1 2 0,-44 10-1,-320 66-831,353-76 507,-72-1 1,83-3-390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3:01.18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33 531 1072,'0'0'9521,"-6"-11"-9377,-17-36-61,22 46-74,1 0 1,-1 0 0,1 0-1,0-1 1,-1 1 0,1 0-1,0 0 1,0 0 0,0-1-1,-1 1 1,1 0 0,1 0-1,-1-1 1,0 1 0,0 0-1,0 0 1,1 0 0,-1-1-1,0 1 1,1 0 0,-1 0-1,1 0 1,0 0 0,-1 0-1,1 0 1,0 0 0,0 0-1,-1 0 1,1 0 0,0 0-1,0 0 1,1 0 0,2-3 37,31-39 117,-2-2-1,-2-1 1,-2-2-1,42-92 1,-30 39-119,-39 93-61,-2 7-82,0 4-70,-4 88-176,-16 91 0,5-61-94,6 83-4603,9-170 2258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3:02.26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83 111 1528,'0'0'9358,"-4"-8"-9030,2 5-303,-15-39 247,17 41-268,-1 0 0,1-1 1,-1 1-1,1 0 0,0-1 0,0 1 1,0 0-1,0-1 0,0 1 0,0-1 1,0 1-1,0 0 0,1-1 1,-1 1-1,0 0 0,1-1 0,-1 1 1,1 0-1,-1 0 0,1-1 0,0 1 1,0 0-1,-1 0 0,1 0 1,0 0-1,0 0 0,0 0 0,0 0 1,0 0-1,1 0 0,-1 1 1,1-2-1,6-1 0,1 0 0,-1 0 0,1 1 0,16-3 0,-23 5-9,0-1 0,0 1 0,0 0 0,0 0 0,1 0 1,-1 0-1,0 0 0,0 0 0,0 0 0,0 1 0,0-1 0,0 1 0,0 0 1,0-1-1,0 1 0,0 0 0,0 0 0,0 1 0,0-1 0,-1 0 0,1 0 1,0 1-1,-1-1 0,1 1 0,1 2 0,3 12-115,-1-1 0,-1 1 0,-1 0 1,0 0-1,-1 1 0,0-1 0,-2 1 0,0-1 0,-2 17 0,1-23 94,0-1 0,-1 1-1,0 0 1,-1-1 0,0 0 0,0 1-1,-1-1 1,0-1 0,-11 17-1,-5 4 26,-35 37-1,11-13-19,33-40-1,-20 30 61,29-41-55,1 0 0,0 0 1,0-1-1,1 1 0,-1 0 1,0 0-1,1 0 0,-1 0 1,1 0-1,-1 0 1,1 0-1,0 0 0,0 0 1,0 0-1,0 0 0,0 0 1,1 0-1,-1 0 0,0 0 1,1 0-1,1 3 0,2-3 13,0-1-1,0 1 0,0-1 0,0 0 1,0 0-1,1 0 0,-1-1 0,1 1 1,-1-1-1,0 0 0,6-1 0,12 2 60,-10 2-443,1 0-1,-1 0 1,1 2-1,-1-1 1,0 1 0,-1 1-1,18 11 1,-12-3-2439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3:02.60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68 0 4417,'0'0'6113,"-51"54"-6113,43-15-56,4 4 40,0-4-144,4 7-168,0-7-328,0-6-240,0 6-352,0-7-1177,8-14-424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3:03.08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 0 56,'0'0'8926,"-2"4"-8823,-2 9-66,1 1 1,1-1 0,0 0-1,0 1 1,1-1 0,1 1-1,3 25 1,-2 7-31,-1-45-13,0 1 1,0-1 0,0 1 0,0-1-1,1 1 1,-1-1 0,0 1-1,1-1 1,-1 1 0,1-1 0,0 1-1,-1-1 1,1 1 0,0-1-1,0 0 1,0 0 0,0 1 0,0-1-1,0 0 1,0 0 0,0 0-1,1 0 1,-1 0 0,0 0 0,0 0-1,1-1 1,-1 1 0,1 0-1,-1-1 1,1 1 0,-1-1 0,2 1-1,6 0-37,0 0 0,0 0-1,0-1 1,16-2 0,-1 1 120,-18 1-64,0-1 0,0 1-1,-1-2 1,1 1 0,0 0 0,-1-1-1,1 0 1,-1-1 0,1 1-1,-1-1 1,0 0 0,0 0-1,0 0 1,-1-1 0,1 0 0,4-5-1,-9 17 354,-1 1-321,-1 0-1,0 0 1,-1 0 0,0 0 0,0-1-1,-1 1 1,0-1 0,-7 11 0,-15 35 4,17-25-67,1 1 1,2 0-1,0 0 1,-2 56-1,10 51-5167,1-102 585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3:03.47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 22 4625,'0'0'7274,"-28"-22"-7458,36 22-953,12 29 185,0 3-1272,-8 0-3266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3:03.83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7 7330,'0'0'5657,"8"-7"-6681,16 32-201,-8 4-4376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3:04.95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33 33 576,'0'0'8901,"-5"-4"-8224,-16-13-162,21 17-494,-1 0 0,1 0 0,0 0-1,0 0 1,-1 0 0,1 0 0,0 0 0,0 0 0,-1 0 0,1-1-1,0 1 1,0 0 0,-1 0 0,1 0 0,0 0 0,0 0 0,0-1-1,-1 1 1,1 0 0,0 0 0,0 0 0,0 0 0,0-1 0,-1 1-1,1 0 1,0 0 0,0-1 0,0 1 0,0 0 0,0 0 0,0 0-1,0-1 1,0 1 0,0 0 0,0 0 0,0-1 0,0 1 0,0 0-1,0 0 1,0-1 0,0 1 0,0 0 0,0 0 0,0-1 0,0 1-1,0 0 1,0 0 0,0-1 0,0 1 0,1 0 0,-1 0 0,0 0 0,0-1-1,0 1 1,0 0 0,1 0 0,11-1 184,-11 1-265,29 2 65,-1 1 1,0 1-1,47 14 1,48 8-6,306-1-209,180-18 114,-147-21 18,88-20-82,-295 12-90,-142 20-235,-68 3-3900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3:06.8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13 272 408,'0'0'7275,"-12"-2"-3920,12-2-3346,1 0-1,-1 0 0,1 0 0,0 1 0,0-1 0,0 0 1,1 0-1,-1 1 0,1-1 0,0 1 0,0-1 1,0 1-1,0 0 0,1-1 0,-1 1 0,1 1 0,0-1 1,0 0-1,0 1 0,0-1 0,4-1 0,16-16-9,38-37 35,58-59 19,-119 116-72,0-1 1,1 1 0,-1 0-1,0 0 1,0 0 0,0 0-1,0 0 1,0 0 0,1 0-1,-1 0 1,0 0 0,0-1-1,0 1 1,0 0 0,0 0-1,1 0 1,-1 0 0,0 0 0,0 0-1,0 0 1,1 0 0,-1 0-1,0 0 1,0 0 0,0 0-1,0 0 1,1 1 0,-1-1-1,0 0 1,0 0 0,0 0-1,0 0 1,0 0 0,1 0-1,-1 0 1,0 0 0,0 0-1,0 1 1,0-1 0,0 0-1,0 0 1,0 0 0,1 0-1,-1 0 1,0 1 0,0-1-1,0 0 1,0 0 0,0 0-1,0 0 1,0 1 0,0-1-1,0 0 1,0 0 0,0 0-1,0 0 1,0 1 0,0-1-1,0 0 1,0 0 0,0 0-1,0 1 1,2 22-252,-3 28 362,-5-19-85,-1 0-1,-18 47 1,-2 9-71,20-59-383,-4 51 0,8-10-3682,3-60 1602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17:07.0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68 280,'0'0'2825,"0"-47"31,0 41-2868,0 6 49,0-1 0,1 1-1,-1-1 1,0 1 0,0 0 0,0-1-1,0 1 1,0-1 0,0 1-1,0-1 1,0 1 0,0 0 0,0-1-1,0 1 1,0-1 0,0 1-1,0-1 1,0 1 0,0 0 0,0-1-1,-1 1 1,1-1 0,0 1 0,0 0-1,-1-1 1,1 1 0,0-1-1,0 1 1,-1 0 0,1 0 0,0-1-1,-1 1 1,1 0 0,0-1-1,-1 1 1,1 0 0,-1 0 0,1 0-1,0 0 1,-1-1 0,1 1 0,-2 0 326,26 0-340,625 0 1013,-355 17-972,-247-13 68,78-5 0,-45-1-44,-28 2 959,-64 0-5011,-15 3-2065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3:07.33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103 0 3545,'0'0'4867,"-11"11"-4763,-36 36-29,42-40-62,0 0-1,0 1 1,1-1 0,0 1-1,0 0 1,1 0-1,0 1 1,1-1 0,-1 0-1,2 1 1,-1 0 0,1-1-1,0 14 1,0-8 6,0 33-75,37-46-439,-33-1 484,6 1 22,0-1 0,0 0 0,0-1-1,0 0 1,0-1 0,0 1-1,-1-2 1,12-3 0,-15 0-61,-5 13 14,-2 5 44,0-1 0,-1 0 0,0 1 0,-1-1 0,0-1 0,-9 17 0,-4 11-12,5-5-721,1 0-1,-8 44 0,14-37-1264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3:07.72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151 1 3441,'0'0'5035,"-11"13"-4936,-3 0-76,9-8-19,-1 0 1,1 0 0,1 0 0,-1 1-1,1 0 1,0 0 0,0 0-1,1 1 1,-1-1 0,1 1 0,1-1-1,-3 12 1,-24 128 95,3-15-3024,21-111 1187,-6-11-401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3:08.08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11 3313,'0'0'5417,"87"-11"-5417,-24 11-504,-7 0-721,-9 7-1079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3:08.45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13 164 3689,'0'0'1862,"8"-21"-1853,26-65-21,-33 83 9,0 0 1,0 0-1,1 0 0,-1 1 1,1-1-1,0 0 1,0 1-1,0-1 0,0 1 1,0-1-1,0 1 1,1 0-1,-1 0 0,6-3 1,-7 4 33,1 1 0,-1-1-1,0 0 1,0 0 0,0 0 0,1 0 0,-1 0 0,0 0 0,0 0 0,-1 0 0,1 0-1,0-1 1,1-1 0,-3 7 67,0-1-1,1 1 0,-1-1 1,1 1-1,0 0 0,0-1 1,0 1-1,0 0 0,1 3 1,1 12 131,-5 5-163,0 0 1,-2 0-1,0 0 0,-2 0 0,-16 38 0,-6 22-676,6-1-2480,18-56 345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3:08.8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 0 1216,'0'0'2503,"-2"19"-2420,-2 57 5,4-73-51,0-1-1,0 1 1,0 0 0,1-1-1,-1 1 1,1 0 0,0-1-1,0 1 1,0-1 0,0 1-1,0-1 1,0 1-1,1-1 1,-1 0 0,1 1-1,0-1 1,-1 0 0,1 0-1,0 0 1,0-1 0,0 1-1,1 0 1,-1-1-1,0 1 1,1-1 0,-1 0-1,1 0 1,4 2 0,12 7 595,-15-7-520,0 0 0,-1 0 0,1 1 0,-1-1 0,1 0 0,-1 1 0,0 0 0,-1 0 0,1 0 0,-1 0 0,0 0 0,0 1 1,0-1-1,0 1 0,-1-1 0,0 1 0,0-1 0,0 1 0,0 0 0,-1 0 0,0-1 0,0 1 0,0 5 0,0-5-57,0 1 0,-1-1 0,1 1 1,-1-1-1,0 1 0,-1-1 0,1 0 0,-1 0 0,0 0 1,-5 10-1,5-12-146,0-1 0,0 0 0,0 1 1,0-1-1,0 0 0,0 0 0,-1 0 0,1-1 0,-1 1 1,1 0-1,-1-1 0,0 0 0,0 0 0,0 0 1,1 0-1,-1 0 0,0 0 0,0-1 0,0 1 1,0-1-1,0 0 0,-4 0 0,-12 0-2111,3 0-884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3:09.22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50 536,'0'0'9346,"123"-50"-9346,-83 50 0,11 0-752,-11 14-1417,-8 4-2576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3:10.22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52 15 464,'4'-2'9930,"25"-3"-9600,136-2 152,-163 7-482,0 0-1,0 0 1,0 1-1,-1-1 1,1 1-1,0-1 1,-1 1-1,1 0 1,0-1 0,-1 1-1,1 0 1,-1 0-1,0 0 1,1 0-1,-1 1 1,0-1-1,1 0 1,-1 1-1,0-1 1,0 0-1,0 1 1,0-1-1,0 1 1,-1 0-1,1-1 1,0 1-1,-1 0 1,1-1-1,-1 1 1,1 3-1,1 7-68,0 0 0,-1-1 0,-1 20 0,0-24 44,-1-1 24,1 0 1,-2-1-1,1 1 0,-1 0 0,1-1 0,-1 0 0,-1 1 1,1-1-1,-1 0 0,0 0 0,0 0 0,-1 0 0,-7 7 1,-6 7 9,-36 28 1,43-38-8,-72 52 18,51-40-16,-27 24 0,58-45-12,-1 0 1,1 1 0,0-1 0,0 0-1,-1 0 1,1 0 0,0 0 0,0 0-1,0 1 1,-1-1 0,1 0 0,0 0-1,0 0 1,0 1 0,0-1 0,0 0-1,-1 0 1,1 1 0,0-1 0,0 0-1,0 0 1,0 1 0,0-1 0,0 0-1,0 0 1,0 1 0,0-1 0,0 0-1,0 0 1,0 1 0,0-1 0,0 0-1,0 1 1,0-1 0,0 0 0,0 0-1,0 1 1,1-1 0,-1 0 0,0 0-1,0 0 1,0 1 0,0-1 0,0 0-1,1 0 1,-1 0 0,0 1-1,0-1 1,0 0 0,1 0 0,-1 0-1,0 0 1,0 1 0,1-1 0,-1 0-1,1 0 1,18 5-329,-14-5 404,195 29-241,-63-11-343,-65-8-1290,-11 3-2568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3:11.05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26 776,'0'0'10062,"-1"-4"-9540,-2-13-188,3 13-139,4 4-155,39-1-161,1 3 0,85 14 0,-95-8-277,59 11-887,-34-13-2642,-46-6 1244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3:11.4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1280,'0'0'7210,"64"0"-7058,-17 0-152,33 0-472,-13 0-737,-4 0-3063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3:11.9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2 331 760,'0'0'8219,"-1"-5"-7777,1 0-413,0 1 0,0 0 1,0 0-1,0 0 0,1 0 1,0 0-1,-1 0 0,1 0 1,1 0-1,-1 0 0,1 0 1,-1 0-1,1 0 0,0 1 1,1-1-1,-1 1 0,1 0 1,-1-1-1,4-2 0,230-226 136,-235 231-175,-1 0 1,1 0-1,0 0 1,0 0 0,-1 0-1,1 0 1,0 1-1,0-1 1,0 0 0,0 0-1,0 1 1,0-1-1,0 1 1,0-1 0,0 1-1,1 0 1,-1-1 0,0 1-1,0 0 1,0 0-1,2-1 1,-3 3-25,1 0 0,0 0 0,-1 0 1,0-1-1,1 1 0,-1 0 0,0 0 0,0 0 0,0 0 1,0 0-1,-1 3 0,1 11 58,-3 38 34,-3 0-1,-18 83 1,12-84-902,3 1 1,-4 87 0,13-109-843,0-11-421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17:12.7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0 600,'0'0'2785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3:12.48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64 1 544,'0'0'6051,"-8"15"-5779,7-13-262,-8 14 74,1 1 1,0 0 0,2 0-1,0 1 1,-7 32-1,9 41-7,4-79-180,24-11-502,-16-1 632,-1-1-1,0 0 0,0 0 0,0-1 0,0 0 0,-1 0 0,1-1 0,0 0 1,-1 0-1,0 0 0,1-1 0,-1 0 0,-1 0 0,1-1 0,-1 1 0,10-11 1206,-17 28-1165,1-1-1,-1 1 1,-1-1-1,0 0 0,-8 19 1,-6 27-313,-19 202-4214,31-204 2741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3:12.83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135 1 488,'0'0'7546,"-111"185"-7546,100-139-24,3 11-624,4-17-777,4-8-1767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3:13.42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139 0 496,'0'0'5547,"-2"25"-5402,-3 8-127,1-8-12,1 1 1,2 37-1,0-48 15,4 17 107,-3-30-119,1-1 1,0 0 0,0 1-1,0-1 1,-1 0 0,1 0 0,1 1-1,-1-1 1,0 0 0,0 0-1,0 0 1,1 0 0,-1-1-1,0 1 1,1 0 0,-1 0 0,1-1-1,-1 1 1,1-1 0,1 1-1,17 5 129,1 0 0,-1 2 0,-1 0 0,1 1 0,25 17 1,-39-22-133,0 1 1,-1 0 0,1 0-1,-1 0 1,0 1 0,0-1 0,0 1-1,-1 1 1,0-1 0,0 0 0,-1 1-1,0 0 1,0 0 0,0 0 0,-1 0-1,0 0 1,-1 1 0,1-1 0,-1 10-1,0 130 273,-1-145-264,0-1 0,-1 0-1,1 0 1,0 0 0,-1 0 0,1 0-1,-1 0 1,1 0 0,-1 0 0,0 0 0,1 0-1,-1 0 1,0 0 0,0 0 0,1 0-1,-1-1 1,0 1 0,0 0 0,0-1 0,0 1-1,0 0 1,0-1 0,0 1 0,0-1-1,-1 0 1,1 1 0,0-1 0,0 0 0,0 0-1,0 0 1,-2 1 0,-42 1 219,37-2-228,-19 0-53,-2 1-77,0-2-1,-32-5 1,51 4-117,0 0 1,0-1-1,-1 0 1,1-1-1,1 0 1,-1-1-1,1 0 1,0 0-1,-12-9 1,0-4-1381,5 3-465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3:13.78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11 520,'0'0'8386,"249"-11"-8386,-193 11-1112,-9 4-3201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3:21.9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131 208 960,'0'0'7196,"-1"-4"-6673,0-1-305,1 4-98,0-1-1,0 1 1,0 0-1,0-1 1,-1 1-1,1 0 1,-1-1-1,1 1 1,-1 0-1,1-1 1,-1 1-1,0 0 1,1 0-1,-1 0 1,-2-2-1,3 4-49,-1 0 0,0 0 0,1 0 0,-1 0 0,1 0 0,-1 0 0,1 0 0,0 1 0,0-1 0,-1 0 0,1 0 0,0 0 0,0 0 0,0 1 0,1 1 0,-1 77-13,2-4-21,-16 132 1,-2-19-38,14-131 9,-3 0-1,-19 88 1,-24 74 8,43-165-97,2 74 0,3-111 77,0-15 1,1 1 0,0-1 0,0 1 0,1-1 1,-1 0-1,0 0 0,1 1 0,0-1 1,0 0-1,0-1 0,0 1 0,0 0 0,1 0 1,3 2-1,-2-1-2,-1-1 0,0 0 0,1 0 0,-1-1 0,1 1 0,0-1-1,0 0 1,0 0 0,0 0 0,7 1 0,187 7 319,-148-6-299,83-4 1,-48-2-6,-34 1-11,-11 0-3,0 2 0,0 1 0,55 10 0,83 14-35,-103-13 11,88 5 1,-80-11 15,58 0-5,-84-5-2,105 15 1,-105-9-17,1-2-1,114-5 1,-83-2-98,-89 1 181,-1-155-34,-2 29-165,20-194 1,-1 236 74,-9 48 84,4-41 0,-8 36-5,17-151-59,-15 168 3,0-1 1,2 1 0,1 0 0,1 1 0,18-36-1,-23 52 27,1-1 11,0 0 1,0-1 0,-1 1-1,0-1 1,-1 0 0,1 0-1,-2-1 1,1 1 0,-2-1-1,1 1 1,0-18 0,-2-80 188,0 106-132,-21-10 171,-37-2-167,-1 3 1,0 2-1,-113 0 0,88 9-43,36 1 0,0-2 1,0-2 0,1-2 0,-50-11 0,0-2-10,63 12 2,-49-12 0,18 0 4,-1 3 0,-68-5 0,-102 12-89,164 9 47,-123-15-1,186 12 39,-25-5-15,-1 2 0,1 1 0,-1 1 0,-39 4 0,55 2 3,1 0-1,0 2 0,-23 9 1,-10 3-101,37-12 98,-8 1-32,21-7 23,1 1 1,0-1-1,0 0 1,-1 0-1,1 0 1,0 1-1,-1-1 1,1 0-1,0 0 1,0 1-1,0-1 1,-1 0-1,1 0 1,0 1-1,0-1 1,0 0-1,0 1 1,-1-1-1,1 0 1,0 1-1,0-1 0,0 0 1,0 1-1,0-1 1,0 1-1,0-1 1,0 0-1,0 1 1,0-1-1,0 0 1,0 1-1,0-1 1,0 0-1,1 1 1,-1-1-1,0 0 1,0 1-1,0-1 1,0 0-1,1 0 1,-1 1-1,0-1 1,0 0-1,1 1 1,-1-1-1,0 0 1,0 0-1,1 0 1,-1 1-1,1-1 1,7 5-490,0-1 1,0 0 0,1-1-1,9 4 1,10-2-3310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3:33.13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12 115 328,'0'0'2175,"4"-40"5715,-4 40-7884,1-11 205,-1 0 1,-1 0 0,0 0-1,-5-19 1,2 176-27,7 491 116,-10-384-235,7-67-279,20-188-1085,3-9-732,1-11-2061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3:34.23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0 118 464,'0'0'7350,"0"-4"-6427,0-21 2045,20 27-2982,-2 8 15,-1 1 0,-1 0 0,0 2 0,0-1 0,26 31 0,-40-41-1,12 11 29,-2 1 0,1 0 0,-2 1 0,18 29 1,-26-37-21,-2-6-8,-1 0 1,1 1-1,-1-1 1,1 0-1,-1 1 1,1-1 0,0 0-1,0 0 1,-1 0-1,1 1 1,0-1-1,0 0 1,0 0-1,0-1 1,1 1-1,-1 0 1,0 0 0,0 0-1,0-1 1,1 1-1,-1 0 1,0-1-1,1 0 1,-1 1-1,3 0 1,-4-1 159,2-1-130,0 1 0,-1-1 1,1 1-1,-1-1 0,1 0 0,-1 0 0,1 0 0,-1 1 0,1-1 0,-1-1 1,2-1-1,86-97 14,-54 58-276,2 2 0,1 1 0,48-37 0,-65 64-422,-7 8-2532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3:35.94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1 122 472,'0'0'6209,"0"-3"-5135,0-5-344,0 5-644,0 1 0,-1-1 0,1 1 0,0-1 0,0 1 0,0-1 0,1 1 0,-1-1 0,1 1 0,-1-1 0,1 1 0,0 0-1,0-1 1,0 1 0,0 0 0,0-1 0,1 1 0,-1 0 0,0 0 0,1 0 0,0 0 0,0 1 0,-1-1 0,1 0 0,4-2 0,8-4-72,1 1 1,0 1 0,0 0 0,1 0 0,-1 2-1,1 0 1,1 1 0,-1 0 0,0 1-1,1 1 1,18 1 0,-32 0-35,0 1 1,0-1-1,0 0 0,0 1 0,0-1 1,-1 1-1,1 0 0,0 0 0,0 0 1,-1 0-1,1 1 0,-1-1 0,1 1 1,-1-1-1,0 1 0,0 0 0,1 0 1,-1 0-1,0 0 0,-1 0 1,1 0-1,0 1 0,-1-1 0,1 1 1,-1-1-1,0 1 0,1-1 0,-1 1 1,1 5-1,0 2-45,0-1 1,-1 1-1,0 0 1,0 0-1,-1 0 1,0 0-1,-3 15 1,2-20 64,-1 0 0,1 1 0,-1-1 0,0 0 0,-1 0 0,1 0 0,-1 0 0,0 0 0,0-1 0,-1 1 0,-5 5 0,-51 44 29,35-32-6,23-16-319,12-5 148,27-4 122,-11 0 70,67 3-16,-90 0-36,-1 1-1,1-1 1,-1 0-1,0 1 1,1 0-1,-1 0 0,0-1 1,1 1-1,-1 0 1,0 1-1,0-1 1,0 0-1,0 1 1,0-1-1,0 1 0,-1 0 1,1-1-1,0 1 1,-1 0-1,1 0 1,-1 0-1,0 0 0,0 0 1,0 0-1,0 1 1,0-1-1,0 0 1,0 1-1,-1-1 1,1 4-1,2 8-74,-1 1 0,0-1 0,-2 27 1,0-33 66,0-1 15,-1 0 1,0 0-1,0-1 0,0 1 0,-1 0 0,0-1 0,-1 1 1,1-1-1,-1 0 0,-1 0 0,1 0 0,-1 0 0,0-1 1,0 1-1,0-1 0,-1 0 0,-8 6 0,7-5 45,0-1 1,-1 0-1,0-1 0,0 0 0,0 0 0,-1 0 0,1-1 0,-1 0 0,0 0 0,0-1 1,0 0-1,0-1 0,0 0 0,-10 1 0,-10-2 149,0 1-149,0-2-1,0-1 0,-37-6 1,58 7-383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3:36.33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 1 2529,'0'0'10434,"-12"0"-9794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4:07.78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79 3 1424,'0'-3'8738,"1"138"-8704,-2 164 11,-32-36-24,2-17-9,29-204-9,1-10 1,-1 0 1,-7 35-1,8-11-2447,17-56-3924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17:35.0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18 108 24,'0'0'1447,"-2"-7"-1302,-2-7-13,0-1 0,2 1 0,-2-25 0,4 36-172,0 2 105,-1 1 0,1 0-1,0 0 1,0-1-1,0 1 1,0 0-1,0 0 1,0-1 0,0 1-1,0 0 1,0 0-1,0-1 1,-1 1 0,1 0-1,0 0 1,1-1-1,-1 1 1,0 0 0,0 0-1,0-1 1,0 1-1,0 0 1,0 0-1,0-1 1,0 1 0,0 0-1,0 0 1,1 0-1,-1-1 1,0 1 0,0 0-1,0 0 1,0 0-1,1-1 1,-1 1 0,0 0-1,0 0 1,0 0-1,1 0 1,-1 0-1,0 0 1,0-1 0,1 1-1,-1 0 1,0 0-1,0 0 1,1 0 0,-1 0-1,0 0 1,0 0-1,1 0 1,-1 0 0,0 0-1,0 0 1,1 0-1,-1 0 1,0 0-1,0 0 1,1 1 0,-1-1-1,1 0 1,14 1-478,97 1 619,117-5-176,67-3-17,-235 6-6,61 10-14,-65-10 31,9-1-19,0 3 1,78 12-1,205 39-5,-324-50 8,37 1 0,5-1-8,11 3 216,80-6 1,-65-2-131,-51 0-44,53-9-1,0-1-12,316 2-33,-365 10 8,211-11-1,-251 11-1,-1-1 1,0 0-1,0 0 0,1-1 1,-1 1-1,6-4 0,-6 3-3,-1 0 0,1 1 0,0-1-1,0 1 1,0 0 0,6 0 0,-10 14-1686,-5 12 320,-16-3-126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4:08.48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0 147 1144,'0'0'4608,"1"0"-4504,-1 0 1,0-1 0,1 1-1,-1 0 1,1 0-1,-1 0 1,1 0 0,-1 0-1,0 0 1,1 0-1,-1 1 1,1-1 0,-1 0-1,0 0 1,1 0-1,-1 0 1,1 0-1,-1 1 1,0-1 0,1 0-1,-1 0 1,0 0-1,1 1 1,-1-1 0,0 0-1,1 1 1,-1-1-1,0 0 1,0 1 0,1-1-1,-1 0 1,0 1-1,41 72 98,16 24-180,-48-84-14,-3-3 0,1-1 0,0 0 0,0 0 0,1 0 0,0-1 0,1 0 0,15 12 0,-22-20 20,-1 1-1,1 0 1,0 0-1,-1-1 1,1 1-1,0-1 1,0 0-1,0 1 1,-1-1-1,1 0 1,0 0-1,0 0 1,0 0-1,0 0 1,-1-1-1,1 1 1,0-1-1,0 1 0,0-1 1,-1 1-1,1-1 1,0 0-1,-1 0 1,1 0-1,-1 0 1,1 0-1,1-2 1,5-4 19,0-1-1,-1 1 1,11-16 0,-5 7-17,34-40-1,145-157-2448,-149 170 264,-6 7-409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4:09.83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167 1 1664,'0'0'6055,"-13"12"-4093,-11 18-1956,2 0 0,2 2-1,1 0 1,1 2 0,1 0 0,-12 39 0,27-65-16,1 1 0,0-1 0,0 0 0,1 17 1,1-12-203,35-12-288,-19-1 491,1 0 1,-1-1-1,0-1 1,0-1-1,0 0 1,0-2-1,17-5 1,40-19 182,-73 29-167,-2 22-63,-1-10 69,0 0-1,-2 0 1,1 0-1,-8 15 1,-9 33-5,16-37-466,-3 43 1,5-7-3335,2-44 1410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4:10.22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3809,'0'0'7513,"4"0"-9017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4:11.56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103 1 928,'0'1'9225,"0"22"-9281,-25 265 163,6-122-115,15-115 6,-12 160-23,5-97-73,5-72-537,0 45 0,6-83 252,0 0 0,0 1 0,0-1 1,-1 0-1,0 0 0,1 0 0,-2 0 1,1 0-1,-2 5 0,-5-1-1573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4:12.18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 0 656,'0'0'3724,"0"13"-3463,-1 8-246,0-3 198,1 0 0,0 1 1,2-1-1,0 0 1,8 32-1,-3-30 10,1-1 0,0 0 0,2-1 0,0 0 0,2 0 0,-1-1 0,2 0 0,15 15 0,-24-29-212,-1 0-1,1 0 0,0 0 1,-1-1-1,1 0 1,1 1-1,-1-1 1,6 2-1,-9-4 8,1 1 0,0-1-1,0 0 1,-1 0 0,1 0-1,0 0 1,-1 0 0,1 0-1,0 0 1,0 0 0,-1-1-1,1 1 1,0-1 0,-1 1-1,1-1 1,-1 0 0,1 0-1,-1 1 1,1-1 0,-1 0-1,1 0 1,-1 0 0,0-1-1,0 1 1,3-3-1,47-57 500,-13 14-1456,53-49 0,-47 56-904,-4 3-232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4:13.34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52 2 2617,'0'0'6517,"-1"-1"-5996,-6 7-262,1 5-271,0-1-1,1 1 1,0 0 0,0 0-1,2 0 1,-1 1 0,1-1-1,1 1 1,0 0-1,0 20 1,2-31-63,13-1-231,-12 0 302,14-1 3,0 2 0,0 0 0,28 5 0,-38-4-4,1-1 0,-1 1 0,1 1 0,-1-1 0,0 1 0,0 0 0,0 0 0,-1 1 0,1-1 0,-1 1 0,0 0 0,0 0 0,6 8 0,-9-10-19,12 13-80,-2 1 0,12 21 0,-21-33 113,0 1 0,0-1 0,0 0 1,0 1-1,0 0 0,-1-1 0,0 1 0,0 0 1,-1 0-1,1-1 0,-1 1 0,0 0 0,0 0 1,-1 0-1,0 5 0,0-9 8,1 0 0,-1 0-1,0 0 1,0 0 0,0 0 0,0 0 0,0 0-1,0-1 1,0 1 0,0 0 0,0 0 0,0-1 0,0 1-1,0-1 1,-1 1 0,1-1 0,-2 1 0,-29 9 185,13-5-128,0 2-229,0-1 0,0-1 0,-1-1 0,0 0 0,0-2 0,-22 1 1,39-14-4022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4:13.9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0 3089,'0'0'5724,"-3"0"-4963,5 0-322,164 7-228,-56 1-3276,-68-5-557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4:37.81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1149 357 672,'3'-12'10130,"-3"6"-10575,-6-18 612,-1 1-1,-2 1 1,0-1 0,-18-29 0,20 40-156,-1 1 1,0 1 0,-1-1-1,0 2 1,0-1-1,-1 1 1,-1 0-1,1 1 1,-21-12-1,-1 5-14,0 1 0,-1 1 0,-58-13 0,70 20 1,-2 2-24,-1 0 1,0 2-1,1 0 1,-48 4-1,13 0-80,29-1 81,0 2 0,-1 1 0,1 1 0,1 1 0,-1 2 0,1 1 0,-42 20 0,52-21 16,0 1 0,1 0-1,0 2 1,1 0 0,0 1-1,-27 27 1,33-28 5,0 1 0,1 0 0,0 0 0,1 1-1,1 0 1,0 1 0,0 0 0,1 0 0,-6 25 0,-4 38-19,2 1 0,5 0 0,0 159 0,9-230 23,1 1 1,-1 0-1,2 0 1,-1 0-1,1-1 1,0 1 0,0 0-1,5 10 1,1-5-2,0 1 0,0-2 0,15 18 0,-7-11 1,0-1 1,2-1-1,0 0 1,0-1-1,2-1 1,0-1-1,1-1 0,0 0 1,1-2-1,0 0 1,27 8-1,-8-6 33,1-1 1,1-2-1,-1-1 0,54 2 0,176-3-21,-246-8-12,-20 0-3,0-1 1,0 0-1,0 0 1,0-1 0,0 0-1,0 0 1,0 0-1,-1-1 1,1 0-1,-1 0 1,1 0 0,7-7-1,6-6 0,31-34-1,-39 39 3,11-13 5,-1 0-1,-1-2 1,-1 0 0,-1-1 0,-2-1 0,14-31 0,-20 36-96,-2 0 0,0-1 0,-2 0 0,-1 0-1,0-1 1,-2 1 0,-1-1 0,-1-37 0,-3 52-88,0 1 0,0-1 0,0 0 0,-1 1 0,-1-1 0,1 1 0,-2 0 0,1 0 0,-1 1 0,-1-1 0,1 1 0,-13-13-1,-9-8-1217,-53-45 0,71 66 1215,-75-59-1612,1 2-796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4:41.48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1233 265 1216,'0'0'9606,"-16"-39"-8947,12 29-640,-1 1-1,-1-1 1,0 1-1,0 0 1,-1 0-1,-10-10 1,5 5-29,2 3 0,1 0 1,-2 2-1,1-1 0,-1 1 1,-1 0-1,0 1 0,0 1 1,-21-10-1,11 8-22,0 2 1,0 0-1,-1 1 0,-34-4 1,-3 5-215,-93 3 0,77 3 94,33 3 125,1 1 0,1 2 0,-1 2 0,-62 22 0,83-25 13,0 1-1,0 0 1,1 2-1,1 0 1,-1 1-1,1 1 1,1 1 0,0 1-1,1 0 1,-27 27-1,35-29 3,1-1-1,0 1 1,0 1-1,1-1 0,1 1 1,0 0-1,0 1 1,1 0-1,1 0 1,-5 21-1,4 2-10,1 1 0,1 62 1,3-71 17,0 3-1,5 50 0,-3-69 8,0-1 0,1 0-1,0 0 1,1 0 0,0 0-1,1-1 1,0 0 0,6 10-1,6 3 14,0 0-1,1-2 1,1 0 0,1-1-1,30 22 1,-11-12-1,1-3 0,57 29 0,-84-49-14,1 2-2,1-1 0,0 0 1,1-1-1,-1-1 0,1-1 0,1 0 0,-1-1 1,1 0-1,23 1 0,73-3 10,130-6 26,-224 2-53,0-1 0,0-1 1,0 0-1,0-2 1,0 0-1,-1-1 1,0-1-1,-1-1 1,0 0-1,0-1 1,-1-1-1,0-1 1,-1 0-1,0-1 0,16-19 1,-16 15 9,-1-1 0,-1-1-1,-1 0 1,-1-1 0,0 0 0,-1-1 0,-2 0-1,0-1 1,-1 0 0,-1 0 0,-1 0 0,4-42-1,-7-49-393,-3 65 5,0 37 184,0 0-1,0-1 1,-1 1 0,-1 0 0,0 0-1,0 0 1,-1 1 0,-1-1 0,1 1-1,-11-16 1,-6-5-1513,-47-53-1,21 32-1222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4:49.752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94 0 1712,'0'0'8069,"13"0"-7889,79 4-129,109 19 1,-175-19-49,65 3-12,10 0-95,-87-5 78,1 0-1,-1-2 1,19 0 0,-19-1-10,0 1 0,0 0 0,26 5 0,-2-4-36,-37-1 65,-2 16-590,-4-13 584,0 0 0,0-1 0,-1 1 0,1-1 1,-1-1-1,-9 3 0,-6 1-48,-244 68-2439,231-65 2097,6-2 330,-46 2 1,9-1 75,23-1-3,-42 7 0,-54 18 8,122-26 176,30-3 302,11 0-228,241 42 791,-128-33-917,0-4 184,-98-3-298,-1-2 1,48-4-1,-12-1-33,-69 3 2,-5 0 9,-1 0 1,1 0-1,-1 0 1,0-1-1,1 1 1,-1 0-1,1 0 0,-1 0 1,1 0-1,-1 0 1,0 0-1,1 0 1,-1 0-1,1 0 1,-1 0-1,0 0 1,1 0-1,-1 0 1,1 1-1,-1-1 1,0 0-1,1 0 1,-1 0-1,1 1 1,-1-1-1,0 0 1,1 0-1,-1 1 1,0-1-1,0 0 1,1 1-1,-1-1 0,0 0 1,0 1-1,1-1 1,-1 0-1,0 1 1,0-1-1,0 1 1,1-1-1,-1 0 1,0 1-1,0 0 1,-25 5-584,-18 5 36,0-3 0,-52 4 0,65-9 370,-90 20 19,27-9 153,51-7 264,1-1 0,-44 0 0,81-6 37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17:43.4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27 64 440,'0'0'1287,"-3"-4"-1170,0 1-105,2 2-9,0 0 0,-1-1 0,1 1 0,0 0 0,0-1-1,0 1 1,0-1 0,0 1 0,1-1 0,-1 1 0,0-1 0,1 0-1,-1 1 1,0-3 0,1 3 114,-6-18 1007,23 17 130,-1 2-1616,469 7 666,26-7-263,-266-14-18,111 14 250,-349-1 724,-10-1-855,-23 4-777,-18 16-771,-13 0-653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4:57.112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658 28 2457,'0'0'6733,"-36"0"-4957,-18 1-1591,30 1-175,0-2 1,0-1 0,1 0-1,-31-7 1,14 3-5,34 6-5,0-2 0,0 1 0,0-1 0,0 0 0,0 0 0,0-1-1,0 0 1,-7-3 0,8 4-19,1 0 0,-1 0 0,1 1 0,-1 0 0,1-1 0,-1 2 0,1-1 0,-1 0 0,1 1 0,-1 0 0,1 0 0,-1 0 0,-4 3 0,-4 4-48,-22 11 56,4-5 10,27-11 0,3 0-1,1-3-14,2 18-249,4-13 243,-1 0 0,1 0 0,0-1 0,0 1 1,0-1-1,0-1 0,1 1 0,8 2 0,62 21-80,-63-22 78,15 3-33,0 0-1,1-2 0,52 4 0,111 6-20,-63-9 14,-98 1 45,-31-8 2,-1 1-49,1 1 54,0 0 1,-1 0-1,1-1 0,0 1 0,0-1 0,0 1 0,1 0 0,-1-1 0,0 0 0,0 1 0,1-1 0,-1 0 0,1 0 0,-1 0 0,1 0 0,0 0 0,-1 0 0,1 0 0,0 0 0,2 0 0,40 15-45,-33-15 49,-11-1 7,1 0-1,-1 0 0,1 0 1,0 0-1,-1 0 0,1 0 0,-1 0 1,1 0-1,0 0 0,-1 1 1,1-1-1,-1 0 0,1 0 1,-1 0-1,1 1 0,-1-1 1,1 0-1,-1 1 0,1-1 0,-1 1 1,1-1-1,-1 0 0,0 1 1,1 0-1,0 0-8,-43 8-178,-545 25-130,571-35 318,1 1 1,0 1 0,0 1 0,0 0-1,-30 8 1,-152 69-4,205-78 26,-1 1 1,1 0-1,0 0 0,-1 0 1,0 1-1,9 4 1,15 6-11,-29-13-14,26 10 3,-1-2-1,45 7 1,-7-4-5,-43-7 0,2 0 0,32 1 0,-34-4-3,0 1 1,35 7-1,13 3-182,17-4-53,-41-3-34,-39-4 258,0 1 0,1-1 1,-1-1-1,0 0 0,1 0 0,10-1 0,-32 4 8,1-1 0,-28 2-1,-16 2-11,0 3 33,23-4-236,0 1 1,1 1 0,-37 14 0,-5 3-159,74-24 322,0 0 46,1 0 1,0 0 0,0 0 0,0 0 0,-1 0 0,1 0 0,0 0 0,0 0 0,0 0 0,-1 1 0,1-1 0,0 0 0,0 0 0,0 0-1,0 0 1,-1 0 0,1 0 0,0 0 0,0 1 0,0-1 0,0 0 0,0 0 0,-1 0 0,1 0 0,0 1 0,0-1 0,0 0 0,0 0-1,0 0 1,0 0 0,0 1 0,0-1 0,0 0 0,0 0 0,0 0 0,0 1 0,0-1 0,0 0 0,0 0 0,0 0 0,0 1 0,0-1-1,0 0 1,0 0 0,0 0 0,0 1 0,0-1 0,0 0 0,0 0 0,0 0 0,0 1 0,1-1 0,-1 0 0,28 0-552,185 0-395,-177 0-608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5:22.18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108 154 1304,'0'0'10125,"0"22"-10062,0 43-57,1 13 21,-14 125 1,-16 115-12,23-213-15,6-104-1,-33 298 8,24-232-8,3 1 0,2 71 0,-4 64 817,36-203-627,42 2-96,-23-1-64,57-4 0,61-19 14,165-12 72,216 0-108,-121 6-1,-351 22-6,100-12 2,42-4 2,305 1-12,-417 18 7,122-11 0,-121 5 3,144 8 0,-116 3-9,132-2 694,-264-45-655,2 0 0,1 0 0,3 1 0,2-1 0,22-67 0,-12 41-98,-3-1 0,-4-1 1,5-101-1,-16 170 62,13-146-103,11-201-207,-23 308 223,11-59 0,-4 38 60,-6-3-21,-3 66 58,-182-3 402,81 4-425,-218 5-349,-411 3 12,442-10 291,-79 12-271,332-8 340,-399 32-250,293-21 130,32-5-9,-538 9-54,428-19 80,-59 2-98,279-1 139,-1 0-1,1 0 0,0 0 0,-1 0 0,1 0 0,0 0 0,-1 0 1,1 0-1,0 0 0,0 1 0,0-1 0,0 0 0,0 0 1,0 1-1,1-2 0,43-18-4466,-28 9 471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5:32.3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74 40 616,'-1'-8'8459,"1"-23"-7393,2 31-1055,0 0-18,-1 0-44,-1 30-338,-1 1 341,-2-1 0,-1 1 1,-1-1-1,-10 32 0,-2 7 69,13-45-12,-2-1 0,-14 38 0,20-61-6,-1 0 1,1 0-1,0 0 0,0 0 0,0 0 1,0 0-1,0 0 0,0 0 1,0 0-1,0 0 0,0 0 0,0 0 1,0 0-1,0 0 0,0 0 0,0 0 1,0 0-1,-1 0 0,1 0 1,0 0-1,0 0 0,0 0 0,0 0 1,0 0-1,0 0 0,0 0 0,0 0 1,0 0-1,0 0 0,0 0 1,0 0-1,0 0 0,0 0 0,0 0 1,0 0-1,-1 0 0,1 1 1,0-1-1,0 0 0,0 0 0,0 0 1,1-13 297,5-17 122,16-25-577,33-58 0,-46 95 83,2 1 0,0 1 0,2 0 0,-1 0 0,2 1 1,0 1-1,19-16 0,-29 27 28,0 0 0,0 1 0,0-1 0,1 1 0,-1 0 0,0 0 1,1 0-1,-1 1 0,1-1 0,0 1 0,0 1 0,8-2 0,-12 2-55,0 41-209,0-28 332,0 0 0,-1 0 0,0 0 0,-1 0 0,-1 0 0,0 0 0,0 0 0,-7 16 0,2-12-26,-36 84 74,38-87-69,1 0 0,1 0-1,0 0 1,1 0 0,-1 23 0,3-37-100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5:32.98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1 143 4337,'0'0'5875,"12"-2"-5050,32-41-686,-29 27-141,0 0-1,29-20 1,-33 27-56,-9 7 6,1 0 1,-1 0-1,1 0 1,-1 0-1,1 1 1,0-1-1,0 1 1,0 0-1,0-1 1,0 1 0,0 1-1,1-1 1,4 0-1,-9 18-88,-5 23 283,-12 41-1,9-47-364,-8 68 0,17-97-205,-1 1-1,1-1 0,-1 1 0,0-1 0,-1 1 0,1-1 0,-1 1 0,-3 6 0,-3-4-2019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5:33.85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1872,'0'0'7665,"33"0"-5514,144 15-2188,-59-1-4228,-105-11 1400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5:34.22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2473,'0'0'6953,"75"3"-6561,-47 4-192,8-3-96,7 0-104,24-1-320,-7-3-936,-9 0-3449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5:35.68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13 3753,'0'0'4798,"19"-2"-4374,153-6 442,-122 6-718,-19 1-161,49 4 0,-78-2 4,0-1-1,0 1 1,0 0-1,0 0 1,0 0-1,0 0 1,0 0-1,-1 0 1,1 0-1,-1 1 1,1-1-1,-1 1 1,1-1-1,-1 1 1,0 0-1,1-1 1,-1 1-1,0 0 1,0 0-1,0 0 1,-1 0-1,1 0 1,0 0-1,-1 0 1,1 0-1,-1 0 1,0 0-1,0 3 1,2 5 55,-2 1 0,1 0 0,-2-1 0,-1 16 0,-1-18-22,0 0-1,-1 0 0,0 0 1,0-1-1,-1 1 0,0-1 1,0 0-1,0 0 1,-10 8-1,-10 15-19,-7 23-1,1 0 0,3 2 1,-31 90-1,45-104-83,1 0 1,-8 54-1,17-81-364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5:36.04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3777,'0'0'6537,"257"28"-6433,-158-28-104,-16 0-584,-19 0-4209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5:37.90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0 287 3577,'0'0'6129,"6"-10"-5800,18-34-20,2 2 0,49-61 0,-58 84-281,1 2 0,1 0-1,22-15 1,-41 32-34,0-1-1,1 1 1,-1 0 0,0 0 0,0 0-1,0-1 1,1 1 0,-1 0-1,0 0 1,0 0 0,1 0-1,-1 0 1,0 0 0,1-1-1,-1 1 1,0 0 0,0 0 0,1 0-1,-1 0 1,0 0 0,1 0-1,-1 0 1,0 0 0,1 0-1,-1 0 1,0 0 0,0 1 0,1-1-1,-1 0 1,0 0 0,1 0-1,-1 0 1,0 0 0,0 0-1,1 1 1,-1-1 0,0 0-1,0 0 1,0 0 0,1 1 0,-1-1-1,0 0 1,0 0 0,0 1-1,0-1 1,1 0 0,-1 0-1,0 1 1,0-1 0,0 0 0,0 1-1,0-1 1,0 0 0,0 0-1,0 1 1,1 21-121,-2-16 87,5 206-10,-4-140-227,-2-48 45,0-17 180,2-17 272,0-1-228,1-1 0,1 1 0,0 0 0,0 1 0,1-1 0,1 0 0,0 1-1,9-20 1,7-3-19,28-40 0,-9 16-25,-38 55 36,0 1 0,0-1 0,0 1 0,0-1 0,0 1 0,0-1 0,0 1 0,1 0 0,-1 0 0,0 0 0,1-1 0,-1 1 0,1 0 0,-1 1 0,1-1 0,2-1 0,-4 15-132,1 114 97,0 65 111,-6-66-3796,4-103 1165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5:38.70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79 11 3041,'0'0'6013,"14"-1"-5717,114-8 180,-127 9-481,0 0 1,0 0-1,0 0 0,1 1 0,-1-1 1,0 0-1,0 1 0,0-1 0,0 1 0,0-1 1,0 1-1,0 0 0,0-1 0,0 1 1,0 0-1,0 0 0,0 0 0,-1 0 1,1 0-1,0 0 0,0 0 0,-1 0 1,1 0-1,-1 0 0,1 0 0,-1 0 1,1 0-1,-1 0 0,0 1 0,0-1 1,0 0-1,1 0 0,-1 2 0,0 50-261,-1-34 201,0-13 54,0 0 1,0-1-1,0 1 1,0-1-1,-1 1 1,0-1-1,0 1 1,-1-1-1,0 0 1,0 0-1,0 0 1,0 0-1,-1-1 1,-4 5-1,-9 10 22,-38 30-1,42-38 4,-20 15 30,-56 34 0,91-61 29,0 1 0,0-1 0,0 1 0,1-1 1,-1 1-1,0 0 0,0 0 0,0 0 0,0 0 0,1 1 0,-1-1 0,4 2 1,39 10-107,-7-1-154,-15-8-800,0-1 0,35-1 0,-45-1 79,24 0-2932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29:25.0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1158 154 3273,'0'0'2654,"-27"-1"1268,17-3-3862,-1 0 0,2 0 0,-1-1 0,1 0 0,-1-1 0,2 0 0,-1-1 0,-10-10 0,-37-24-32,40 33-38,-1 0 1,1 1-1,-1 1 1,-1 1-1,1 0 1,-1 1-1,-19-1 1,-17 0-68,-56 4 0,66 1 0,35 1 45,1 0 0,-1 0 0,1 0 0,0 1 1,0 1-1,0-1 0,0 1 0,-11 6 0,-61 39-143,22-12 96,33-20 58,1 0 0,1 1 1,0 1-1,1 2 0,1 0 0,-20 25 1,3 3-31,-60 97 1,89-127 44,0 0 1,1 0-1,1 1 0,1-1 0,-4 21 0,-13 97-14,23-134 19,-4 47-38,3 82-1,2-60 22,0-53 16,1 1 1,1-1-1,1 0 0,0 1 1,2-2-1,0 1 0,1-1 1,0 1-1,1-2 1,1 1-1,13 16 0,-9-14 0,1 0-1,1-1 1,0-1 0,1-1-1,1 0 1,1-1-1,0-1 1,34 21 0,-33-26-2,1 0 0,-1-2 0,1 0 1,1-1-1,-1-1 0,1-1 1,25 1-1,18-1-9,67-6 0,-111 0 5,0 0 1,1-2 0,-1-1 0,-1 0 0,1-1-1,28-14 1,-15 5-67,0-3 0,53-37 1,-67 40 59,0-1 1,-1-1-1,-1-1 1,-1 0 0,0-1-1,-2-1 1,0 0 0,-1-1-1,-1-1 1,-1 0-1,-1 0 1,0-1 0,5-24-1,-2-6-39,-1-1 0,-3 0 0,-3 0-1,0-97 1,-6 129-15,-1 0 0,0 0 0,-2 1 0,0-1 0,-2 1 0,0 0 0,-10-23 0,10 31-39,-1 1-1,-1 0 1,0 1-1,-1 0 1,0 0-1,0 1 1,-1 0-1,-1 0 1,1 1 0,-2 0-1,1 0 1,-1 2-1,-19-12 1,-15-2-410,-1 1 1,-1 3 0,0 1-1,-66-12 1,-31 4-1521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5:39.29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5457,'0'0'6555,"10"0"-6392,24 1-341,0 1 1,58 14 0,-25 1-5979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5:39.65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68 1 3065</inkml:trace>
  <inkml:trace contextRef="#ctx0" brushRef="#br0" timeOffset="1">68 1 3065,'-67'156'6113,"78"-152"-5457,13-4-200,4 0-224,8 0-104,3 0-128,13 0-288,-13 0-1056,-7 0-3785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5:40.88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404 96 2529,'0'0'8517,"-15"-18"-7256,8 11-1192,0 1 0,0-1 0,-1 2 0,1-1 0,-1 1 0,-1 0 1,1 0-1,-1 1 0,1 0 0,-1 1 0,-12-3 0,1 1-160,-1 1 0,1 1 0,-1 1-1,-22 1 1,36 1 81,1 1 0,0 0 0,-1 0 0,1 0 0,0 0 1,0 1-1,0 0 0,0 1 0,0-1 0,0 1 0,1 0 0,-1 1 0,1-1 0,0 1 0,0 0 0,0 0 0,1 1 1,-5 5-1,4-4-41,0 0 1,0 1 0,1 0 0,0 0-1,1 0 1,0 0 0,0 1-1,0-1 1,1 1 0,0 0 0,0 0-1,1 0 1,-1 15 0,2-18-8,0 1 0,0-1 1,1 0-1,0 0 0,-1 0 0,2 0 0,-1 0 1,0 0-1,1-1 0,3 8 0,-2-9 33,-1 0-1,1 0 1,-1 0-1,1 0 1,0 0-1,0-1 0,0 1 1,1-1-1,-1 0 1,1 0-1,-1 0 1,1 0-1,-1-1 1,6 2-1,12 2-37,0-1 1,1-1-1,-1-1 1,1-1 0,0 0-1,42-6 1,-55 4 59,1-1 0,-1 0 1,0 0-1,0-1 0,0 0 1,0 0-1,0-1 0,-1 0 1,0-1-1,0 0 0,13-10 1,-16 11 38,0 0 1,-1-1 0,1 1 0,-1-1 0,0 0 0,0 0 0,-1 0-1,0-1 1,0 1 0,0-1 0,-1 0 0,1 1 0,-1-1-1,-1 0 1,1-1 0,-1 1 0,0 0 0,0-8 0,-1 43-18,-2 0 1,-8 41-1,2-44 14,-1 0 0,-1 0-1,-1 0 1,-2-2-1,0 1 1,-24 32-1,27-44-14,-1 0 0,0 0-1,-1-1 1,-1 0 0,1-1-1,-2-1 1,0 0 0,0-1-1,0 0 1,-1-1 0,-29 10-1,38-16-284,0-1-1,0 0 0,-1 0 0,1-1 0,-13 0 0,6 0-1001,-3 0-3544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5:49.78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1501 674 3729,'0'0'7693,"-1"0"-7584,0 0 0,0 0 0,0 1 0,0-1-1,1 0 1,-1 0 0,0 0 0,0-1 0,0 1 0,0 0-1,0 0 1,1 0 0,-1-1 0,0 1 0,0 0-1,-1-1 1,-21-60-64,19 47-68,-1-1 0,-11-21 0,-1 9-30,0 1 1,-2 0-1,-1 2 0,-1 0 0,-1 1 0,-1 2 1,-1 0-1,0 1 0,-52-30 0,8 12-87,-2 4-1,-134-48 1,89 40 117,43 13 4,64 27-8,0 0 0,-1 0 0,1 1 0,-1 0 0,1 1 0,-1-1-1,0 2 1,-9 0 0,-11 1-75,14-2 84,0 2 0,0-1 1,1 2-1,-1 0 1,0 1-1,1 0 1,0 1-1,0 1 1,1 0-1,0 1 0,-23 15 1,16-10-23,1 1 0,1 1 1,0 0-1,1 1 0,0 1 0,1 1 1,1 0-1,1 1 0,0 1 0,2 0 1,0 0-1,1 1 0,1 1 0,-11 32 1,-1 22-131,3 0 0,-12 105 0,4 161-68,26-317 234,-1 30-73,7 100 0,-4-142 66,2-1 0,0 0 0,0 0 0,1-1-1,0 1 1,0-1 0,2 1 0,-1-2 0,1 1 0,1 0-1,-1-1 1,2 0 0,-1-1 0,1 0 0,0 0-1,1-1 1,0 1 0,0-2 0,1 0 0,12 7 0,-2-3-17,1-1 0,1-1 0,-1-1 0,1-1 0,0-1 0,1 0-1,-1-2 1,1-1 0,26 0 0,-20-2 8,6 1-31,0-2-1,0-1 1,0-1-1,53-13 1,-5-7-122,0-4 1,120-57-1,-175 70 172,-1-1 0,-1-2-1,0 0 1,-1-2 0,-1-1 0,-1-1 0,-1 0 0,-1-2 0,-1-1-1,28-42 1,-25 27-7,-1-2-1,-3 0 0,-1-1 1,-2 0-1,-2-2 0,-2 1 1,-2-2-1,-2 0 0,-1 0 1,-3 0-1,-2-70 0,-3 101 10,0 0 0,-1 0-1,-1 0 1,0 0 0,-1 0 0,-1 0 0,0 1-1,-10-19 1,5 15-29,-1 0 1,-1 0-1,0 1 1,-1 1-1,-22-21 1,5 10-74,0 1 0,-67-39 1,-68-24-1194,45 31-682,14 15 64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5:58.34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356 1 4297,'0'0'4974,"-3"0"-4452,0 0-436,1 0 0,0 1 0,0 0 0,-1 0 0,1-1 0,0 1 0,0 0 0,0 1 0,0-1 0,0 0 0,0 1 0,0-1 0,0 1 0,1-1 0,-1 1 0,-1 2 0,-31 41 230,18-21-128,-41 51-65,-58 102 1,100-151-134,1 1-1,2 1 1,1 0-1,1 0 1,1 1-1,1 1 1,2 0-1,-2 32 1,7 105-565,2-157 470,0 1 0,0-1 0,1 0 0,1 1 0,0-1 0,0 0 0,1 0-1,0-1 1,8 13 0,0-4-789,0-1-1,1 0 1,25 23-1,6 2-4285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5:58.88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186 1 5641,'0'0'4848,"-2"6"-4744,-76 246 838,-5 13-1481,72-223-637,0-18-2940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5:59.24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131 1 5153,'0'0'4097,"-43"182"-3929,27-115-40,-4 1-72,4 3-56,1-7-8,3-3-240,8-15-360,0-10-416,4-15-793,0-10-495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5:59.59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154 0 4185,'0'0'6177,"0"111"-5809,0-40-200,-11 7-16,-13 15-88,-4 3-64,4-3-120,5-7-168,3-12-224,4-13-800,0-18-1233,4-18-71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5:59.94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46 5801,'0'0'2217,"289"-32"-1905,-174 25 104,4 0-296,31 7-120,-31 0-1312,-28 7-1689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6:00.55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211 524 6569,'0'0'2044,"-28"12"-1908,-85 41-114,110-51-21,-1-1-1,1 1 0,0 0 0,-1 0 1,1 0-1,0 1 0,1-1 1,-1 1-1,0-1 0,1 1 1,-1 0-1,1 0 0,0 0 1,0 0-1,0 1 0,1-1 0,-1 1 1,1-1-1,-1 1 0,1-1 1,0 5-1,-2 4 0,-2 7 4,1-1 0,2 1 0,0-1 0,1 1 0,1 26 0,0-19 53,0-23-56,1-1-1,-1 0 0,0 0 0,1 1 1,0-1-1,-1 0 0,1 0 1,0 0-1,0 0 0,0 0 1,0 0-1,1 0 0,-1 0 0,1 0 1,2 2-1,-3-3 11,0 0 0,0 0-1,0-1 1,0 1 0,0 0 0,0-1 0,0 1-1,0-1 1,0 1 0,0-1 0,1 0 0,-1 1-1,0-1 1,0 0 0,1 0 0,-1 0 0,0 0-1,0 0 1,1 0 0,-1 0 0,0 0 0,0 0-1,1-1 1,-1 1 0,0-1 0,0 1 0,0-1 0,0 1-1,1-1 1,-1 1 0,0-1 0,0 0 0,1-1-1,7-6 97,0-1-1,-1 0 1,-1-1-1,1 1 0,-1-1 1,6-13-1,31-68 147,-35 61-74,-1 5-31,-5 27-205,-3 16-150,0-4 159,0 1 1,1-1-1,1 1 1,0-1 0,6 21-1,-6-30-41,-1 0 0,1-1 0,1 0 0,-1 1 0,0-1 0,1 0 0,0 0 0,0 0 0,0 0 0,1-1 0,-1 1 0,1-1 0,0 0 0,0 0 0,0-1 0,0 1 0,1-1 0,-1 1 0,1-1 0,5 1 0,2 1-256,0-2 1,0 1 0,0-2-1,0 1 1,0-2-1,0 0 1,0 0 0,0-1-1,0 0 1,0-1-1,0-1 1,0 0 0,16-6-1,-20 6 247,0-1 1,0 1-1,0-2 0,0 1 0,0-1 0,-1 0 0,0-1 0,0 0 0,0 0 0,-1 0 0,0-1 1,0 0-1,0 0 0,-1 0 0,0-1 0,-1 0 0,0 0 0,5-13 0,-7 13 962,-1 0 0,0 0-1,0 1 1,-1-15 0,0 22-758,0-1 0,0 0 1,-1 0-1,1 1 1,-1-1-1,1 0 1,-1 1-1,1-1 1,-1 1-1,1-1 1,-1 1-1,0-1 0,1 1 1,-1-1-1,0 1 1,1-1-1,-1 1 1,0 0-1,0-1 1,1 1-1,-1 0 1,0 0-1,0-1 0,1 1 1,-1 0-1,0 0 1,0 0-1,0 0 1,-1 0-1,-32 0 880,26 0-662,5 0-312,0 0 1,1 0-1,-1 0 0,0 0 0,1 0 1,-1 1-1,0-1 0,1 1 1,-1-1-1,1 1 0,-1 0 0,1 0 1,-1 0-1,1 1 0,0-1 0,-1 0 1,1 1-1,0 0 0,0-1 0,0 1 1,0 0-1,0 0 0,1 0 0,-1 0 1,1 1-1,-1-1 0,1 0 0,0 1 1,-1-1-1,0 5 0,-6 11-7,2 0 1,0 0-1,1 0 0,0 1 0,2 0 1,0 0-1,1-1 0,1 2 0,1-1 0,4 35 1,-3-51-23,-1 0 0,1-1-1,-1 1 1,1 0 0,0-1 0,0 1 0,0-1 0,0 1 0,1-1 0,-1 0 0,1 0 0,-1 1 0,1-1 0,0 0 0,-1 0 0,1 0 0,0-1 0,1 1 0,-1 0 0,0-1 0,0 0 0,1 1 0,-1-1 0,1 0 0,-1 0-1,5 1 1,4 1-119,1-1 0,0-1-1,-1 0 1,22-1-1,-22 0 79,-7 0 28,1 0 0,-1-1 0,0 0-1,1 0 1,-1 0 0,0 0 0,0-1 0,0 1-1,0-1 1,0 0 0,0-1 0,0 1-1,0 0 1,-1-1 0,0 0 0,1 0 0,-1 0-1,0 0 1,0-1 0,-1 1 0,1-1-1,-1 0 1,0 1 0,0-1 0,0 0 0,0-1-1,0 1 1,1-7 0,2-9 10,-1 1 0,0-1 0,-2 0 0,0 0 0,-1-23 0,-1 41 23,0-36 92,-1 0 0,-1 0 0,-12-55 0,7 63-48,-8-29 431,2 0 1,3-1 0,-4-91 0,14 146-465,1 1 0,-1 0 1,1 0-1,0 0 0,0 0 1,0-1-1,0 1 0,1 1 1,0-1-1,-1 0 0,2 0 1,-1 1-1,0-1 0,1 1 1,-1-1-1,1 1 0,0 0 1,0 0-1,0 1 0,7-6 1,5-1-36,0 1 1,0 1-1,31-12 0,-34 15 11,37-13-724,0 3 0,1 2 0,79-8 0,-55 11-3561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26:59.095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26 4177,'0'0'5505,"20"-18"-5321,4 18 32,11 0-72,5 0-80,4-7-64,3 7-96,1 0-328,11 0-584,-11 7-1113,-9 11-1975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29:34.2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1 386 1432,'0'0'7961,"1"25"-8072,3-3 136,2 0 1,0 0-1,2 0 0,0-1 1,19 34-1,-15-39 9,-9-14-10,-1 0-1,0 0 1,-1 1-1,1-1 1,0 0-1,-1 1 1,1 0-1,-1-1 1,2 6-1,-3-7 44,12 0 1121,-10-1-1172,-1 0-1,0 0 1,0 0 0,0 0 0,1 0-1,-1 0 1,0 0 0,0 0-1,1-1 1,-1 1 0,0 0 0,0-1-1,0 1 1,0-1 0,0 1-1,0-1 1,0 0 0,0 1-1,0-1 1,0 0 0,0 0 0,0 0-1,0 0 1,0 1 0,1-3-1,479-492-2796,-421 431-5,-17 15-1917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6:00.89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8 9178,'0'0'2368,"63"-7"-11201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6:01.70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7 4489,'0'0'6111,"0"0"-6081,0 0 0,-1 0 0,1 0 0,0 0 0,0 0 0,-1 0 1,1 0-1,0 0 0,0 0 0,-1 0 0,1 0 0,0 0 0,0 0 1,-1 0-1,1 0 0,0 0 0,0 0 0,-1 0 0,1 0 0,0 0 1,0 0-1,0 0 0,-1 0 0,1 1 0,0-1 0,0 0 0,-1 0 1,1 0-1,0 0 0,0 1 0,0-1 0,0 0 0,-1 0 0,1 1 0,0 73 159,-1 23-140,3 1-1,17 97 0,-8-112-43,-10-57-11,2 1 0,2-1 0,0 0-1,1-1 1,14 35 0,-20-60 4,0 1-1,0 0 1,0-1 0,1 1-1,-1-1 1,0 1 0,0-1-1,1 1 1,-1-1 0,0 1-1,1-1 1,-1 1 0,0-1-1,1 1 1,-1-1 0,1 0-1,-1 1 1,1-1 0,-1 0-1,1 1 1,-1-1 0,1 0-1,-1 0 1,1 1 0,-1-1-1,1 0 1,-1 0 0,1 0-1,0 0 1,-1 0 0,1 0 0,-1 0-1,1 0 1,0 0 0,-1 0-1,1 0 1,-1 0 0,1 0-1,-1 0 1,1-1 0,-1 1-1,1 0 1,0 0 0,-1-1-1,1 1 1,-1 0 0,0-1-1,1 1 1,0-1 0,17-25 201,11-50-109,20-85 1,-34 103-195,2 2 0,3 0 0,52-103 0,-62 143-265,0 0 1,1 1-1,1 1 1,0 0-1,1 1 1,1 0-1,0 1 1,19-13-1,7 1-3685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6:02.3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246 2 1072,'0'0'9388,"-1"0"-9298,1-1 1,-1 1-1,0 0 1,1 0-1,-1 0 1,0 0-1,1-1 1,-1 1-1,1 0 1,-1 0-1,0 0 1,1 0-1,-1 1 1,0-1 0,1 0-1,-1 0 1,0 0-1,1 0 1,-1 1-1,1-1 1,-1 0-1,1 1 1,-1-1-1,0 0 1,0 1-1,-9 14-68,-1 0-1,2 1 0,0 0 1,1 1-1,-9 27 0,11-28-10,-41 109-619,-52 220 0,94-318-295,1 1 1,2 0-1,0 41 1,2-48-2911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6:02.89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325 1 4929,'0'0'7155,"-1"3"-6862,-142 363 462,43-121-3304,45-111-1214,30-73-2953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6:03.76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167 0 3489,'0'0'7200,"0"13"-6134,11 57 120,-4-37-858,1 36 1,-7 183 9,-1-213-342,-3 12-101,-2 0 0,-1-1 0,-23 80 0,-59 139-1367,73-227 1084,-33 87-1742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7:08.01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26 592,'0'-10'7755,"0"13"-7738,0-1-1,-1 0 1,2 0-1,-1 0 0,0 1 1,0-1-1,1 0 1,-1 0-1,1 0 1,-1 0-1,1 0 1,0 0-1,0 0 1,0 0-1,0 0 1,0 0-1,1 0 0,1 2 1,0-2-31,0 0-1,0-1 1,0 0-1,0 0 1,0 0-1,0 0 1,0 0-1,0-1 1,1 1 0,-1-1-1,0 0 1,0 0-1,4 0 1,4 0 42,0 1 0,1-2-1,-1 0 1,0 0 0,0-1 0,0 0 0,0-1 0,-1 0 0,18-7 0,-19 5-29,3-1-17,-1 0 1,1 1 0,0 0 0,0 0 0,1 2 0,-1-1 0,1 2 0,0 0 0,17-1-1,-26 3-30,-1 0-1,1 1 0,-1-1 1,1 1-1,-1 0 0,1 0 1,-1 0-1,1 1 0,-1-1 1,0 1-1,0 0 0,0 0 1,0 0-1,0 0 0,0 0 1,0 1-1,-1-1 0,1 1 1,2 4-1,13 11 202,-15-16-151,1 0 0,-1 0-1,0 0 1,0 0 0,1 0 0,-1-1-1,1 1 1,-1-1 0,1 0-1,0 0 1,0-1 0,4 1-1,51-1-335,-29-1 422,-18 0-76,0 0-1,-1-1 0,1-1 0,-1 0 1,0 0-1,20-10 0,-20 8-73,1 0 0,-1 1 0,1 1 0,0 0 0,0 0 0,23-1 1,-33 5 6,0 1 1,0 0 0,0 0 0,0 0 0,-1 0 0,1 0 0,-1 0 0,0 0-1,1 0 1,-1 1 0,0-1 0,0 0 0,0 1 0,-1-1 0,1 5 0,1-2 19,3 7 79,-2-1 21,2 0-1,-1 0 1,11 17-1,-13-26-66,-1 1-1,1-1 0,0 0 0,0 0 0,0 1 0,0-1 1,0 0-1,1-1 0,-1 1 0,1 0 0,-1-1 0,1 1 1,-1-1-1,1 0 0,0 0 0,0 0 0,0 0 0,0 0 1,4 0-1,7 0 18,0 0 1,0-1-1,1-1 1,-1 0-1,0-1 1,0-1-1,-1 0 0,1 0 1,0-2-1,-1 0 1,0 0-1,0-1 1,-1-1-1,22-14 1,-23 13-16,-4 3-19,0-1 0,1 1 0,-1 1 1,1-1-1,0 1 0,0 1 0,1-1 0,-1 2 1,1-1-1,12-2 0,-20 7-4,0-1-1,0 1 1,0-1-1,0 1 1,0 0 0,0 0-1,0-1 1,-1 1-1,1 0 1,-1 0-1,1-1 1,-1 1 0,1 4-1,1 3 64,-1-5-32,0 1 0,1-1 0,0 0 0,0 0 0,0 0-1,0 0 1,1 0 0,0 0 0,0 0 0,0-1 0,0 0 0,0 1 0,1-1 0,-1 0 0,1-1-1,0 1 1,0-1 0,0 1 0,0-1 0,0 0 0,6 1 0,2 0-40,-1-1-1,0 0 1,1-1 0,-1 0 0,0-1-1,1 0 1,19-3 0,-18 0 60,0 0-1,1-1 1,-1-1-1,-1 0 1,1 0-1,19-13 1,-21 12-38,-1 0 0,1 0 0,0 1 0,1 0 0,-1 1 0,1 1 0,0 0 0,0 0 0,21-1 0,-27 5 8,1 0-1,0 1 0,-1 0 0,1 0 1,-1 0-1,0 1 0,0 0 1,0 0-1,0 0 0,0 1 0,-1 0 1,1 0-1,-1 1 0,0-1 1,6 8-1,-4-5 29,0 0 0,0-1 0,1 0 0,0 0 0,0 0 1,0-2-1,17 8 0,-15-9-40,1 0 1,-1-1-1,1 0 1,0-1 0,0 0-1,0-1 1,0 0-1,0-1 1,0 0 0,11-3-1,-3 0 77,-1-2-1,0 0 0,0-1 0,32-18 1,-28 12-21,13-6-23,0 0 1,50-17 0,-82 35-40,0 0 0,0 0 0,0 0 0,-1 1 0,1-1 0,0 1 0,1 0 0,-1 0 0,0 0 0,5 1 0,-7-1 14,0 1 1,1-1-1,-1 1 1,0-1-1,1 1 0,-1 0 1,0 0-1,0 0 0,0 0 1,0 0-1,0 0 1,0 0-1,0 0 0,0 0 1,0 0-1,0 0 0,-1 1 1,1-1-1,0 0 1,-1 0-1,1 1 0,0 1 1,1 4 69,1 3 12,1 0 1,0 0-1,8 15 0,-11-23-75,1 0 0,-1 0 1,1 0-1,-1 0 0,1 0 0,0 0 0,0 0 0,0-1 0,0 1 1,0-1-1,0 1 0,0-1 0,1 0 0,-1 0 0,0 0 0,1 0 0,-1 0 1,1 0-1,4 0 0,10 0-3,-1-1 0,1 0 1,-1-1-1,1-1 1,-1-1-1,0 0 0,0-1 1,0-1-1,-1-1 0,1 0 1,-1 0-1,17-12 0,-9 6-4,-2 0 108,39-15-1,-53 24-155,-1 1 0,1 0 0,-1 1 0,1 0-1,0 0 1,0 0 0,0 1 0,-1-1 0,1 2 0,13 1 0,-17 0 71,-1 0 0,1 0 0,-1 0 0,0 1-1,0-1 1,0 1 0,0-1 0,0 1 0,-1 0 0,1 0 0,-1-1 0,1 5 0,8 9 92,-7-11-116,0-1 0,1 0 1,0 0-1,0 0 0,0-1 0,0 1 0,0-1 0,1 0 1,-1 0-1,1-1 0,0 1 0,0-1 0,0 0 0,0 0 1,0-1-1,0 1 0,1-1 0,-1 0 0,0-1 0,1 1 1,-1-1-1,0 0 0,1-1 0,-1 1 0,1-1 0,-1 0 1,0 0-1,0-1 0,0 0 0,1 0 0,4-2 0,41-23 112,-42 22-139,0-1 0,0 1-1,0 1 1,0 0 0,1 0 0,0 1 0,0 0-1,0 1 1,20-3 0,-28 8 6,0 0 1,0 0-1,-1 0 1,1 0-1,-1 0 1,1 0-1,-1 0 1,0 0-1,0 1 1,1 5-1,0-2 51,0 1-4,0-2-3,0 1 1,1-1 0,0 1-1,0-1 1,5 8-1,-7-12-22,1 0 0,-1-1 0,1 1 1,0-1-1,0 1 0,-1-1 0,1 0 0,0 1 0,0-1 0,0 0 0,0 0 0,0 0 0,1-1 0,-1 1 0,0-1 0,0 1 0,0-1 0,1 1 0,-1-1 0,4 0 0,0 0-13,-1 0 13,0 0-1,-1 0 0,1 0 1,0 0-1,0-1 0,-1 0 1,1 0-1,0 0 1,-1 0-1,1-1 0,-1 0 1,9-4-1,-2-2 82,1 0-1,0 1 1,1 0 0,-1 1 0,1 1 0,0 0-1,0 1 1,1 0 0,0 1 0,-1 0-1,1 1 1,0 1 0,0 0 0,21 2-1,-31 0-156,0 0-1,0 0 0,0 0 0,0 1 1,0-1-1,0 1 0,0 0 0,-1 0 1,1 0-1,-1 1 0,0-1 1,1 1-1,-1 0 0,0 0 0,-1 0 1,1 0-1,0 1 0,-1-1 0,0 1 1,3 6-1,3 1-1556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7:10.70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52 2561,'0'0'6385,"5"-14"-6193,-1 10-156,0 1 0,1 0 0,-1 0 0,1 0 0,0 1 0,-1-1 0,1 1 0,6-2 0,-8 4-53,-1-1-1,0 1 0,0-1 1,1 1-1,-1 0 1,0-1-1,1 1 0,-1 1 1,0-1-1,0 0 0,1 0 1,-1 1-1,0-1 0,0 1 1,1 0-1,-1 0 0,0 0 1,0 0-1,0 0 0,0 0 1,3 3-1,15 15 19,-7-7 30,0 0-1,16 11 1,-24-20-27,-1 0-1,1-1 1,-1 1 0,1-1 0,0 0 0,0-1 0,0 1-1,0-1 1,0 0 0,0 0 0,9 0 0,12 0 10,0-1 1,0-1 0,0-2 0,0-1 0,-1 0 0,28-10 0,-46 12-10,5-3-26,0 0 0,0 1 0,0 1 0,0 0 0,0 0 0,1 2 0,-1-1 0,1 2 1,19 0-1,-28 2 15,-1-1 0,1 1 0,0-1 1,0 1-1,-1 0 0,0 1 0,1-1 0,-1 1 1,0-1-1,0 1 0,0 0 0,0 0 1,-1 0-1,1 1 0,2 3 0,24 24 21,-18-24-34,-1-1 0,2-1 0,-1 1 0,1-2 0,0 0 0,0 0 0,0-1 0,0 0 0,1-1 0,-1-1 0,1 0 0,-1-1 0,1 0 0,-1 0 0,1-2 0,-1 0 0,1 0 0,-1-1 0,0 0 0,0-1 0,0-1 0,-1 0 0,21-12 0,30-27 18,-46 31 1,1 1 0,0 1 0,0 0 0,32-13 0,-49 23-6,1 1 0,0 0-1,0 0 1,0 0 0,0 0 0,-1 0 0,1 0 0,0 1 0,0-1 0,0 0 0,0 0-1,-1 0 1,1 1 0,0-1 0,0 0 0,-1 1 0,1-1 0,0 1 0,-1-1 0,1 1-1,0-1 1,-1 1 0,1-1 0,-1 1 0,1 0 0,-1-1 0,1 1 0,-1 0 0,1 0-1,-1-1 1,0 1 0,1 0 0,-1 0 0,0-1 0,0 1 0,0 0 0,1 0 0,-1 1-1,2 3 24,3 5 2,1-2 0,0 1-1,0-1 1,1 0 0,0 0-1,0 0 1,1-1 0,0-1-1,1 1 1,-1-1 0,1-1-1,0 1 1,1-2 0,-1 1 0,1-1-1,0-1 1,0 1 0,0-2-1,0 1 1,0-2 0,1 1-1,16-1 1,-22-1-22,6 1-6,0-1 1,0 0 0,0-1-1,0 0 1,-1 0 0,1-2-1,0 1 1,-1-1 0,20-9-1,25-16 32,77-28 0,-107 48 4,0 0 0,1 2 0,0 1 0,0 1 0,46-1 0,-56 5-21,-2-1 9,-1 1 0,27 5 0,-34-4-3,-1 0-1,0 1 0,0 0 0,0 0 0,0 0 1,0 1-1,-1 0 0,1 0 0,-1 0 1,7 6-1,10 10-1,40 33 32,-55-48-42,0-1 0,0 1 0,0-1-1,0-1 1,0 1 0,1-1-1,-1 0 1,1 0 0,11 1-1,12-1-130,48-1 0,-65-2 120,-1 0 1,1-1-1,-1-1 0,0 0 0,1 0 1,16-8-1,25-15 5,-16 6 101,77-26 0,-107 44-56,1 0 0,-1 1-1,1 0 1,0 1 0,-1 0 0,1 0 0,14 3 0,-21-1-53,0 0 1,0 0 0,-1 0 0,1 0 0,0 1 0,-1-1-1,0 0 1,1 1 0,-1-1 0,0 1 0,0-1-1,-1 1 1,1 0 0,0 0 0,-1 4 0,8 17 8,-5-20-29,0 0 0,0-1 0,0 1 0,1-1 0,-1 0 0,1 0 0,0 0 0,0-1 0,0 1 0,0-1 1,0 0-1,1 0 0,-1 0 0,0-1 0,1 1 0,0-1 0,-1 0 0,1 0 0,0-1 0,5 1 0,0-1-60,1 0 0,-1 0 0,1-1-1,-1 0 1,0 0 0,1-1 0,-1-1 0,14-5-1,5-6-79,43-28-1,-49 27 137,2 1 0,40-17-1,-51 26 117,1 0-1,0 1 0,0 1 1,0 0-1,0 2 0,0-1 1,0 2-1,1 0 0,16 2 1,-28-1-65,0 1 1,1 0 0,-1 0-1,0 0 1,-1 0 0,1 1-1,0-1 1,-1 1 0,1 0-1,-1 0 1,0 1 0,5 5-1,18 16-57,-20-21-29,1 0 0,0 0 0,-1-1 0,1 0 0,0 0 0,1-1 0,-1 0 0,0 0 0,1-1 0,7 1 0,12-1-398,40-3 1,-47 1 551,2-1-117,0-1 1,0-2-1,30-9 1,-32 8-41,0 0 1,1 2-1,-1 0 0,34-1 1,52 5-1503,-94 0-992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7:13.63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397 1 2865,'0'0'8325,"-24"8"-7680,-7 22-607,2 1 1,1 1 0,2 2 0,1 0-1,1 2 1,-20 43 0,13-16-41,4 0 0,2 2-1,-16 69 1,27-69-6,3 1-1,3-1 0,0 133 1,8-186-23,0-1-1,0 0 1,1 0 0,1 1 0,0-1 0,0 0 0,1 0 0,0-1 0,1 1 0,0 0 0,1-1 0,0 0 0,1 0 0,0-1-1,0 0 1,1 0 0,0 0 0,1-1 0,16 15 0,-2-7-633,1-2 1,45 23-1,-22-18-2137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6:20.42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359 85 1136,'12'-14'10073,"-15"22"-10095,1-1 1,0 1-1,0-1 0,1 1 0,0 0 1,0 0-1,1-1 0,1 11 1,-2 17 27,-7 44 350,8-111 87,2-13-436,-1 29 10,0-1 1,-2 1-1,1-1 1,-2 1-1,0 0 0,-8-30 1,6 36-9,4 8-11,-1 0-1,0 0 0,1 0 1,-1 0-1,0 0 0,0 0 0,0 0 1,-1 1-1,1-1 0,-2-2 1,1 2-12,0 2 1,-1-1 0,1 0 0,0 0-1,0 1 1,0-1 0,0 1 0,-1-1 0,1 1-1,0 0 1,0 0 0,-4 0 0,-29-1-19,23 0 24,0 0 1,0 1-1,0 1 1,-21 3 0,30-3-2,-1 1 1,0 0 0,0 0 0,1 1 0,0-1 0,-1 1 0,1 0 0,0 0 0,0 0 0,-5 7 0,-23 37-10,15-18 4,2 0 1,1 1-1,2 0 0,1 1 1,1 0-1,2 0 1,1 1-1,1 0 0,0 39 1,1 46-1,1-50 21,7 71 0,-4-134-6,1 0 0,-1 0 0,1 0 1,1-1-1,-1 1 0,0 0 0,1-1 0,0 1 0,-1-1 1,2 0-1,-1 0 0,0 0 0,0 0 0,1 0 1,0 0-1,0 0 0,0-1 0,0 1 0,0-1 1,0 0-1,0 0 0,1 0 0,-1-1 0,1 1 1,-1-1-1,1 1 0,0-1 0,5 0 0,12 3-51,-1-1 0,1-1 0,-1-1-1,25-2 1,-17 0-69,-16 1 62,-1-1 1,1 0-1,-1-1 0,0 0 1,1-1-1,19-8 1,-2-2-987,32-20 1,-57 31 857,50-33-4048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6:21.99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55 1136,'0'0'11760,"17"0"-11668,91 0-83,190-25-1,-246 15-457,41-5-437,-31 11-3852,-55 4 2216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29:54.1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1 329 776,'0'0'11629,"0"22"-11865,1-15 239,1 1-1,0-1 1,1 1 0,-1-1-1,2 0 1,-1 1 0,1-2-1,8 13 1,-2-1 5,46 103 35,-56-120-10,1 0 0,0 0 0,-1 0 0,1-1 0,-1 1 0,1 0 0,0-1 0,0 1 0,0 0 0,-1-1 0,1 1 0,0-1 0,0 1 0,0-1 0,0 0 0,0 1 0,0-1 0,0 0 0,0 0 0,0 1 0,0-1 0,-1 0 0,1 0 0,0 0 0,0 0 0,0 0 0,0 0 0,0-1 0,0 1 0,0 0 0,0 0 0,0-1 0,0 1 1,0-1-1,0 1 0,0-1 0,-1 1 0,1-1 0,0 1 0,0-1 0,0 0 0,-1 1 0,1-1 0,0-1 0,9-7-31,-2 0 0,16-19 0,-12 14 46,334-318-334,-308 300-525,-2-2 0,39-45 0,-52 48-1684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6:22.52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1088,'4'0'9783,"26"0"-9392,409 0-2282,-369 0-1559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8:05.93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165 223 24,'-5'-6'10394,"1"6"-11246,-6 8 871,1 1 0,-1 0 1,1 1-1,1-1 0,0 2 0,0-1 0,-6 13 1,-8 9-19,15-22-8,0 0 0,1 0 1,0 1-1,1 0 0,0 0 1,1 1-1,0-1 0,1 1 1,0 0-1,1 0 0,0 0 1,1 0-1,1 23 0,-1-4-19,0-22 10,0 0-1,1 1 0,0-1 1,1 1-1,0-1 0,0 1 1,1-1-1,0 0 0,1 0 1,5 13-1,0-10 19,1-1-1,0 0 1,0-1-1,1 0 1,13 12 0,-20-20-3,2 0-22,-1 0-1,1 0 1,0-1-1,0 0 1,0 0-1,0 0 1,0 0-1,0-1 1,0 0-1,0 0 1,1 0-1,9-2 1,6 1 4,-17 0 16,0 1-1,0-1 0,1 0 0,-1 0 1,0 0-1,0-1 0,0 1 1,0-1-1,-1 0 0,1 0 1,0 0-1,-1-1 0,6-4 0,42-46-44,-28 28 39,-15 16 37,0 0 0,0-1-1,-1 0 1,0 0 0,0-1 0,-1 1 0,-1-2 0,0 1-1,6-21 1,-6 10 35,-1-1-1,-1 1 1,-1-1-1,0-31 1,-2 18 101,1 7-9,-2 1 1,-6-45-1,6 64-145,-2-1 0,1 1 0,-1 0 1,-1 0-1,1 0 0,-1 1 0,-1-1 0,0 1 0,0 0 1,-1 0-1,-10-11 0,-2-2-210,9 10 199,-1 0 1,0 1-1,0 0 1,-15-10-1,22 18-54,1 0-1,-1 1 1,1-1-1,-1 1 1,0 0-1,0 0 1,0 0-1,0 0 1,0 0-1,0 0 1,0 1-1,0 0 1,0-1-1,0 1 1,0 0-1,0 0 1,0 1-1,0-1 1,0 1-1,0 0 1,0-1-1,0 1 1,0 0-1,0 1 1,-4 1-1,-21 25-1507,0 7-964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8:07.20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147 1 2833,'0'0'7704,"0"3"-7685,-1 11 2,-1-1 1,0 1-1,-1-1 1,0 0 0,-1 0-1,-7 16 1,-38 77-418,37-83 123,-19 40-1617,2-11-2193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8:08.79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207 0 2721,'0'1'7827,"-4"17"-7943,-19 49 52,-4 0 0,-2-2 0,-56 92 0,60-113-14,18-33 129,1 1-305,6-11 244,1-1-1,-1 0 1,0 1 0,1-1-1,-1 0 1,0 0 0,1 1-1,-1-1 1,1 0 0,-1 0 0,0 1-1,1-1 1,-1 0 0,1 0-1,-1 0 1,1 0 0,-1 0-1,1 0 1,-1 0 0,1 0-1,-1 0 1,1 0 0,-1 0 0,1 0-1,-1 0 1,0 0 0,1 0-1,-1 0 1,1-1 0,0 1-1,16-4-37,0 0 1,0-2-1,0 0 0,16-8 0,-5 2-43,41-16-355,-2-3 1,66-42-1,-133 73 465,0 0 0,0 0 0,-1 0 0,1 0 0,0 0-1,0 0 1,0 0 0,0 0 0,0 0 0,0 0 0,0 0-1,0-1 1,0 1 0,0 0 0,0 0 0,0 0 0,0 0-1,0 0 1,0 0 0,0 0 0,0 0 0,0 0-1,0-1 1,0 1 0,0 0 0,0 0 0,0 0 0,0 0-1,0 0 1,0 0 0,0 0 0,0 0 0,0-1 0,0 1-1,0 0 1,0 0 0,0 0 0,0 0 0,0 0 0,0 0-1,0 0 1,0 0 0,0 0 0,0 0 0,0-1 0,0 1-1,1 0 1,-1 0 0,0 0 0,0 0 0,0 0 0,0 0-1,0 0 1,0 0 0,0 0 0,0 0 0,0 0 0,1 0-1,-1 0 1,-10 3 1093,2 6-1120,0 0-1,1 0 1,0 0-1,0 1 0,1 0 1,-6 14-1,-27 69-31,26-51-977,1 0-1,3 1 0,-8 67 1,13-73-1522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8:09.88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236 1 4457,'0'0'4360,"-12"5"-4187,1-1-159,5-3-11,-1 1 0,1 1-1,0-1 1,1 1 0,-1 0 0,0 0-1,1 1 1,0 0 0,0 0-1,-9 9 1,-1 5 26,2 1 0,0 0 0,1 1-1,1 0 1,-12 31 0,10-16 52,1 1-1,-11 58 1,20-68-81,1-1 1,1 0 0,3 43-1,-1-63-5,0 0-1,0 0 0,0 0 1,0 1-1,1-1 1,0-1-1,0 1 0,0 0 1,1 0-1,0-1 0,0 1 1,0-1-1,0 0 0,1 0 1,-1 0-1,1-1 1,0 1-1,0-1 0,1 0 1,-1 0-1,8 4 0,-2-2-49,0 0-1,1-1 1,0-1-1,-1 0 1,1 0 0,0-1-1,1 0 1,-1-1-1,14 0 1,-18 0 25,0-2 0,0 1 0,0-1 0,1 0 0,-1 0 0,0-1 0,0 0 0,0 0 0,-1-1 0,1 0 0,-1 0 0,1 0 0,-1-1 0,0 0 0,0 0 0,0-1 0,-1 0 0,0 0 0,0 0 0,8-11 0,-1 3 49,-2-1 0,0-1 1,0 0-1,-1 0 0,-1-1 0,-1 0 0,0 0 1,8-32-1,-8 16 181,-2-1 0,-1 0 0,-1-58 1,-2 80-149,-1 1-1,-1-1 1,0 1 0,0 0 0,-1-1 0,0 1 0,-4-11 0,4 17-58,0 1 1,1 0 0,-2 0-1,1 0 1,0 0-1,-1 0 1,1 1-1,-1-1 1,0 1-1,1-1 1,-1 1-1,-1 0 1,1 0-1,0 1 1,0-1-1,-1 0 1,1 1-1,-1 0 1,1 0 0,-1 0-1,1 0 1,-1 1-1,-6-1 1,0 0-360,-1 0 1,1 0-1,-1 1 1,0 1-1,1 0 1,-1 0-1,1 1 0,-1 0 1,1 1-1,0 0 1,-11 5-1,-24 16-2605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8:10.65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131 1 3937,'0'0'4885,"6"3"-4493,-1 1-313,0 0-1,0 1 1,0-1 0,0 1 0,0 0-1,-1 0 1,0 1 0,0 0-1,-1-1 1,0 1 0,0 0-1,0 1 1,2 8 0,7 18 37,8 47 0,-14-54-27,2 19-84,-2 1 1,-2-1-1,-3 90 0,-2-115-20,-1-1 0,-1 1-1,-1-1 1,-1 0 0,-1 0 0,0 0-1,-2-1 1,-12 23 0,-12 15-426,-45 61 0,57-88 153,-48 66-2382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8:12.50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46 82 2801,'0'0'5346,"8"-3"-1932,-10 32-3441,-1 0-1,-12 49 0,-1 10 47,7-20-19,3 0 1,3 1-1,6 71 0,-2-134-16,0-1 0,0 0 0,0 0 0,1 0 0,0 0 0,0 0 0,0 0 0,0 0 0,1-1 0,0 1 0,0-1 0,0 0 0,1 0 0,-1 0 0,1 0 0,0-1-1,7 6 1,-4-4-8,-1-2-1,0 1 0,1-1 0,0 0 0,0 0 0,0 0 0,0-1 1,0-1-1,1 1 0,-1-1 0,0 0 0,9 0 0,-15-1 24,15 0-19,0-1 1,0 0 0,17-3-1,-26 2 19,-1 0 0,0 0 0,0 0 0,1-1 0,-1 0 0,-1 0 0,1-1 0,0 0 0,-1 0 0,6-5 0,9-10-5,-2 0 1,0-1 0,-2-1 0,0 0-1,-1-1 1,-2-1 0,0 0 0,-1-1-1,14-41 1,-14 26-29,-2 0 1,-1-1-1,-3 0 0,-1-1 1,0-65-1,-5-25-2123,0 128 1909,0 2 125,0 0 0,0 0 0,0 0-1,0 0 1,0 0 0,0 0 0,0 0-1,0 0 1,0 1 0,0-1 0,1 0-1,-1 0 1,0 0 0,0 0 0,1 0-1,-1 1 1,1-1 0,-1 0 0,1 0-1,-1 1 1,1-1 0,0 0-1,-1 1 1,1-1 0,1-1 0,9-2-1864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8:13.23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280 0 4545,'0'0'5995,"-9"3"-5677,2 3-303,1 1-1,0 0 0,1 0 1,0 0-1,0 0 1,0 1-1,-4 10 0,-7 10 7,-1 0-22,-27 44 8,-40 87 1,73-134-22,1 1 0,1 0 0,1 0 0,2 1 0,0 0 1,2 0-1,-1 45 0,4-45-68,0-17 4,1-1 0,-1 1 0,1-1 0,1 1-1,0 0 1,0-1 0,1 0 0,1 1 0,-1-1 0,1 0 0,1 0 0,-1 0 0,10 15 0,55 55-3108,-40-53 531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8:14.03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11 3041,'0'0'3507,"18"-1"-2939,135-8 776,-140 8-1264,-1 1 0,1 1 0,0 0 0,-1 1 0,0 0 0,0 1 0,1 0-1,-1 1 1,-1 1 0,1 0 0,-1 0 0,0 1 0,0 0 0,0 1 0,-1 0-1,0 1 1,-1 0 0,15 16 0,-20-18-89,0-1 0,-1 1 1,0 0-1,0 0 0,0 0 0,-1 1 0,0-1 0,0 1 1,-1-1-1,1 1 0,-2-1 0,1 1 0,-1 0 0,0 0 1,0-1-1,0 1 0,-1 0 0,0 0 0,-3 7 0,-3 10-26,-1 0-1,-1-1 1,-21 37-1,19-39-75,1 1-1,1 0 0,1 1 0,1-1 1,0 1-1,2 1 0,1-1 0,1 1 1,-1 36-1,4-8-2929,0-40 941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8:14.43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1 111 288,'0'0'10818,"39"-17"-10690,5 9-48,19-2-72,12-4-8,17-4-264,30 0-392,-19 4-1128,-16 3-3017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30:13.4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912 205 360,'0'0'10456,"-17"-8"-9943,9-5-478,-1 1 0,0-1 1,-1 1-1,-1 1 0,0 0 0,0 1 0,-14-10 0,16 15-42,0 0 0,0 1 0,-1 0 0,-13-4 0,-16-6 18,-41-7 31,31 9 46,-8-4-49,51 14-40,0 1 1,0 0-1,0 0 1,0 1 0,0 0-1,0 0 1,-8 0-1,-2 1-2,6-1-11,-15 0-51,-40 4 0,55-2 58,0 0-1,1 1 1,-1 0-1,1 0 0,-1 1 1,1 0-1,-10 7 1,1-1-10,0 1 1,1 1-1,0 0 0,1 1 1,0 1-1,1 1 1,1 0-1,-22 30 0,25-28 7,0 0 0,1 1-1,0 0 1,1 0 0,2 1-1,0 0 1,1 1 0,0-1-1,2 1 1,0 0-1,2 1 1,-1 36 0,3 104-118,1-150 121,1-1 0,0 0 0,1 1 0,0-1 0,0 0 0,8 13 0,3 13 14,-5-14-6,0 0 0,2-2 0,1 1-1,19 27 1,-16-27 13,-5-8 29,0 0 0,1-1 1,1-1-1,0 0 1,0 0-1,1-1 0,0-1 1,1 0-1,0-1 1,0-1-1,1 0 0,0 0 1,0-2-1,31 8 1,-33-10-17,15 5-3,0-1 0,0-2 0,0-1 0,33 1 1,119-5 207,-176-1-227,0 1 0,1-1 1,-1 0-1,0 0 1,0-1-1,1 1 1,-1-1-1,0 0 1,0 0-1,5-4 1,41-33 64,-29 22-40,-4 3-29,-1-1 0,-1 0 0,0-2 0,-1 1 0,-1-2 0,-1 0 1,0 0-1,-2-1 0,0-1 0,-1 0 0,0 0 0,5-24 0,-9 12-3,-1 0-1,-2 0 1,-1 0 0,-3-36-1,0-2-3,2 54 3,0-18-95,-1-1 1,-7-49 0,5 72 13,0 0 0,0 0-1,-1 0 1,-1 1 0,0 0 0,0 0 0,-1 0 0,-1 1 0,0-1 0,-13-14-1,13 18-65,0-1 0,-1 2 0,1-1-1,-2 1 1,1 0 0,-1 1 0,0 0-1,0 0 1,0 1 0,0 0 0,-11-2-1,-3 0-544,-1 1-1,1 2 1,-39-2-1,-14 4-1920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8:15.16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389 35 4673,'0'0'5217,"-10"-5"-4837,-34-16-240,39 19-145,1 0 0,-1 1-1,1 0 1,-1 0 0,1 0-1,-1 1 1,0-1-1,1 1 1,-1 0 0,0 1-1,-8 0 1,1 1 17,3-1-5,1 1 0,0 0-1,0 1 1,0 0 0,0 0-1,1 1 1,-1-1 0,1 2 0,0-1-1,0 1 1,-7 6 0,2-1-9,1 1 0,0 0 0,0 0 0,1 1 0,-9 15 1,14-19-10,0 1 0,1 0 0,0 1 0,1-1 1,0 1-1,0-1 0,1 1 0,0 0 1,1 0-1,0 0 0,1 17 0,0-26 6,0-1-1,0 1 0,1 0 1,-1 0-1,0 0 1,1-1-1,-1 1 1,1 0-1,-1-1 0,1 1 1,-1 0-1,1-1 1,-1 1-1,1 0 0,0-1 1,-1 1-1,1-1 1,0 0-1,0 1 0,-1-1 1,1 1-1,0-1 1,0 0-1,-1 0 1,1 1-1,0-1 0,0 0 1,0 0-1,0 0 1,-1 0-1,1 0 0,1 0 1,36 0-155,-26 0 125,-4-1 20,0 1 0,1-1 0,-1-1 0,0 1 0,-1-1 0,1-1 0,0 0 0,-1 0 0,1 0 0,-1-1 0,0 0 0,0 0 0,0-1 0,-1 0 0,1 0 0,-1 0 0,5-7 0,6-8 387,0-1 0,-2 0 0,24-46 0,-38 66-180,-1-2-117,0 3-115,9 9-255,-1 2 266,-1-1 0,0 1 0,0 1 0,-1-1 0,-1 1 0,0 0 0,-1 0 0,0 1 0,3 14 0,-3-1-44,-1-1 0,-1 0 0,-2 47 1,-1-63 66,0-1 0,-1 0 0,0 0 0,-1 0-1,0 0 1,0 0 0,-1-1 0,0 1 0,0-1 0,-1 0 0,1 0 0,-2-1 0,1 1 0,-1-1 0,0 0 0,0-1 0,-8 6 0,-15 11 67,-1-2 0,-51 26 0,71-40-23,-90 37 197,8-4-294,85-33-63,28-8-6515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8:15.74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80 1 7210,'0'0'4152,"-24"28"-4136,12 4 40,4 14-56,-4 4 8,4 7-8,0 25-160,4-14-480,0-11-1744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8:16.49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72 0 3329,'0'0'6893,"0"3"-6635,-5 103 121,-30 182 0,13-124-1622,16-110-2245,2-41 846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8:16.86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29 5961,'0'0'5161,"155"-14"-5041,-84 7-120,12 0-336,24 7-520,-20 0-1840,-15 0-1985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8:17.75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258 1 5761,'0'0'4077,"4"-1"-3864,2 1-178,-1 0 0,1 0 0,-1 1-1,0-1 1,1 1 0,-1 0-1,0 1 1,1-1 0,-1 1-1,0 0 1,0 1 0,0-1 0,-1 1-1,9 5 1,9 9 60,37 34 0,-12-8-104,-28-29-16,0 0 0,1-1 0,42 20 0,-48-27-8,0-1 0,0-1 0,0 0 1,1-1-1,-1 0 0,1-1 0,23 0 0,-22-2-44,-8 1 57,-1-1 0,0 1 1,1-2-1,-1 1 0,1-1 0,-1 0 0,0 0 1,0-1-1,0 0 0,0 0 0,0-1 1,0 0-1,0 0 0,-1 0 0,1-1 1,5-5-1,-5 4 76,0 0 0,-1-1 0,0 1 0,0-1 1,0-1-1,-1 1 0,0-1 0,0 0 0,-1 0 0,0-1 0,0 1 1,-1-1-1,1 0 0,-2 0 0,1 0 0,-1 0 0,-1 0 1,2-16-1,-3 22-39,0 1 1,-1 0-1,1 0 1,0 0-1,-1 0 1,1 0 0,-1-1-1,0 1 1,1 0-1,-1 0 1,0 0-1,0 0 1,1 1-1,-1-1 1,0 0 0,0 0-1,0 0 1,0 1-1,0-1 1,0 1-1,0-1 1,-1 0 0,1 1-1,0 0 1,0-1-1,0 1 1,-1 0-1,1 0 1,0-1-1,0 1 1,-2 0 0,-47-2-4,41 2-18,-10 0-67,-1 0 0,1 1 0,0 1 0,0 1 0,0 1 0,0 0 0,1 1 0,-35 15 0,-20 19-422,-78 57-1,-28 15-63,166-106 565,-1 1 0,1-2 1,-1 0-1,0 0 1,0-2-1,0 0 1,0 0-1,-1-1 0,-28-2 1,32 1 29,8 0-22,0 0 0,-1-1-1,1 1 1,0-1-1,0 0 1,0 0-1,0 0 1,0 0 0,0 0-1,0-1 1,0 1-1,1-1 1,-1 0-1,0 1 1,1-1 0,-1-1-1,1 1 1,0 0-1,0 0 1,0-1-1,0 0 1,0 1 0,1-1-1,-1 0 1,1 0-1,-1 0 1,1 0-1,0 0 1,-1-5 0,-2-8 21,1 1 1,1-1 0,1 0 0,0-26 0,2 39-43,-1-1 0,2 1 0,-1 0 0,0 0 0,0 0 0,1-1 0,0 1 0,0 1 0,0-1 0,0 0 1,0 0-1,0 1 0,1-1 0,-1 1 0,1 0 0,0 0 0,0 0 0,4-3 0,59-32-279,-41 26-586,1 1 0,32-8 0,-33 11-1265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8:18.46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202 0 4561,'0'0'6185,"95"136"-5777,-71-72-104,-4 11-168,-8 14-64,-8 11-31,-4 17-41,-4 8-57,-40 10-119,-63 65-416,8-36-936,-4-21-3625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8:47.90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0 96,'-4'7'10773,"4"-6"-10701,71 2 69,115 22 0,-114-13-250,122 5 0,-153-17-20,36 0-1050,118-13 0,-160 11-2669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8:48.81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175 0 1360,'0'0'9293,"-16"23"-9145,9 1-94,0 0-1,-4 37 1,-4 19 8,-9 1-1865,-43 99 0,39-114-2070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8:51.60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1 386 1720,'0'0'8946,"8"-9"-8864,64-41-52,-13 9-336,-1-2 1,65-63 0,-106 87 210,0-1-1,-1 0 1,-1-1-1,19-35 1,-34 124-2200,0-39 2292,-1 0 0,-1-1 1,-2 1-1,-1-1 0,-1 0 1,-2 0-1,-1 0 0,-12 26 1,5-20-233,3-6-915,1 0 1,-12 40-1,19-41-1552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8:52.13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159 0 1096,'0'0'6712,"0"12"-6622,-2 12-11,-2 0 1,0 0-1,-2 0 0,0-1 1,-15 36-1,4-13-11,5-11-425,-23 43 0,-5-7-3219,28-52 1400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30:24.6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 0 2865,'0'0'5752,"-6"0"-3601,4 0-1117,5 0 1026,346 8-1832,-147 6-251,32-4-113,-17-10-61,-216 0 186,30 0-76,24 0 55,-54 0 23,-5 2 53,-1-1 8,1 0-1,-1-1 0,1 1 0,0-1 1,-1 0-1,1 0 0,-7-1 0,5 1-10,-405 14-192,-183 4 183,519-18-163,74 0 113,18 0-1207,1102 0 1128,-1118 0 533,-10 0-151,-409 18-617,122-10 18,198-9 262,87 0 55,-1 0 1,1-1-1,-18-4 1,17 3 0,0 0-1,-1 1 1,-20-1 0,32 3-9,3-4-433,-2 4 432,0-1 1,0 1 0,1 0 0,-1 0 0,0 0 0,0-1-1,0 1 1,0 0 0,0 0 0,0 0 0,0 0 0,0-1 0,0 1-1,1 0 1,-1 0 0,0 0 0,0 0 0,0 0 0,0-1-1,0 1 1,1 0 0,-1 0 0,0 0 0,0 0 0,0 0-1,1 0 1,-1 0 0,0 0 0,0 0 0,0-1 0,1 1 0,-1 0-1,0 0 1,0 0 0,0 0 0,1 0 0,-1 0 0,0 1-1,0-1 1,0 0 0,1 0 0,-1 0 0,0 0 0,0 0-1,0 0 1,1 0 0,-1 0 0,0 1 0,975 6-146,-973-7 137,-2 0 7,3 0 7,-2 0 107,-27 7 193,-902-7-247,1002-1-254,81 1 331,-133 2-584,0 0 0,1 1 1,-1 1-1,32 11 1,-31-5-4063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8:52.49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22 3025,'0'0'4353,"158"-21"-4353,-98 21-849,-9 0-695,-3 0-1449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8:53.3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86 72 3929,'0'0'4001,"1"-10"-3939,7-31-54,-7 40-10,0-1-1,0 1 0,0 0 1,-1-1-1,1 1 0,0 0 1,1 0-1,-1 0 0,0 0 1,0 0-1,0 0 0,1 0 1,-1 0-1,0 1 0,1-1 1,-1 0-1,1 1 0,-1-1 1,1 1-1,-1 0 0,1-1 1,2 1-1,36-1-113,-30 2 47,-8-1 39,0 0 0,0 0 0,0 0 0,0 0 0,1 0 1,-1 0-1,0 1 0,0-1 0,0 1 0,0 0 0,0 0 0,0-1 1,0 1-1,-1 0 0,1 1 0,0-1 0,0 0 0,1 2 0,-1 0-13,0-1 0,-1 1 0,0 0 0,1 0 0,-1 0 0,0-1-1,0 1 1,-1 0 0,1 0 0,-1 0 0,1 1 0,-1 3-1,1 9-57,0 0 0,-1 0 0,-3 23 0,2-32 86,-1 0 0,0 0 0,0-1 0,0 1-1,0-1 1,-1 1 0,0-1 0,-1 0 0,1 0 0,-8 8 0,-5 5 47,-1 0 0,-1-1 1,0 0-1,-1-2 1,-1 0-1,-41 23 0,60-38-11,0-1 0,-1 1 1,1-1-1,-1 1 0,1-1 0,0 1 0,0-1 0,-1 1 0,1 0 0,0 0 0,0 0 0,0 0 0,0 0 0,0 0 0,0 0 0,0 0 1,0 0-1,-1 2 0,4-1-12,0-1 0,0 0 0,0 0 0,1 0 0,-1 0 0,0 0 0,0 0 1,1-1-1,-1 1 0,4 0 0,2 1-6,33 6-143,0-1-1,48 1 1,-36-7-1551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8:54.16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52 0 2713,'0'0'5158,"0"3"-5235,-2 21 236,-1 0 0,0-1 0,-13 41 0,10-40-672,0 0 0,1-1-1,-2 46 1,6-45-972,-2-8-102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8:54.51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29 3393,'0'0'3937,"175"-29"-3937,-132 29-569,-3 0-855,-13 4-904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8:54.87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6305,'0'0'1889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8:55.23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0 592,'170'0'8026,"-162"0"-9018,12 0-601,-4 0-375</inkml:trace>
  <inkml:trace contextRef="#ctx0" brushRef="#br0" timeOffset="1">393 29 4121,'0'0'4657,"35"0"-6786,-11 0-687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8:55.62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112 0 6161,'0'0'4577,"-4"3"-4851,-21 72 327,19-52 53,-15 36 0,7-29-383,-16 51 0,27-69-696,0 0 1,1 1-1,0-1 0,1 15 1,1-14-1779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8:56.02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4505,'0'0'3817,"167"0"-3809,-120 7-8,20 15-224,-11-12-1057,-5 5-1295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8:57.15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1 312 5009,'0'0'6048,"2"-3"-5887,21-19-142,1 1 0,1 2-1,50-32 1,-23 17-38,161-116-538,-194 139 200,-19 11 336,0 0 0,0 0 1,1 0-1,-1 0 0,0 0 1,0 0-1,0 0 0,0 0 0,0 0 1,0 0-1,1-1 0,-1 1 0,0 0 1,0 0-1,0 0 0,0 0 0,0 0 1,1 0-1,-1 0 0,0 0 0,0 0 1,0 0-1,0 0 0,1 0 1,-1 0-1,0 1 0,0-1 0,0 0 1,0 0-1,0 0 0,0 0 0,1 0 1,-1 0-1,0 0 0,0 0 0,0 0 1,0 0-1,0 1 0,0-1 0,0 0 1,1 0-1,-1 0 0,0 0 1,0 0-1,0 0 0,0 1 0,0-1 1,0 0-1,-16 32-664,-6 11 800,2 1 1,-21 68-1,10-28-191,3 18-3185,20-78 706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8:57.85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349 1 3145,'0'0'4907,"-17"1"-4872,-59 6-15,73-7-14,0 1 1,0-1-1,0 1 0,-1 0 1,1 0-1,0 0 0,0 0 1,0 1-1,1-1 1,-1 1-1,0-1 0,1 1 1,-1 0-1,1 0 0,-1 1 1,-3 3-1,-4 5 31,-14 10 7,1 1-1,2 2 0,0 0 0,-25 39 0,38-50-53,0 1-1,1 1 1,0-1-1,2 1 1,-1 0 0,2 0-1,0 1 1,1-1 0,0 1-1,0 30 1,2-26-26,4 28-225,-3-46 238,1 1 0,-1-1 0,1 0 0,0 0-1,0 0 1,0 0 0,0 0 0,1 0 0,-1 0 0,0 0-1,1 0 1,0-1 0,-1 1 0,1 0 0,0-1 0,0 1-1,3 1 1,6 2-74,-1-1-1,1 0 1,0 0-1,0-1 1,1-1-1,-1 0 0,1 0 1,-1-1-1,1-1 1,22-1-1,-10 1-77,-22 0 160,1 0 1,0 0-1,-1 0 1,1-1-1,0 1 0,-1 0 1,1-1-1,-1 0 0,1 0 1,-1 1-1,1-2 1,-1 1-1,0 0 0,1 0 1,-1-1-1,0 1 0,0-1 1,0 0-1,0 1 1,0-1-1,-1 0 0,1 0 1,0 0-1,-1-1 0,2-1 1,-1-3 97,1 1 0,-1-1 0,-1 0 0,1 0 0,-1 0 0,0 0 0,-1 0 0,0-10 0,0 15-61,0 0 0,-1 1 0,1-1 0,0 0-1,-1 0 1,0 0 0,1 0 0,-1 1 0,0-1 0,0 0 0,0 1 0,0-1 0,0 1 0,0-1 0,-1 1 0,1-1 0,0 1 0,-1 0 0,1 0 0,-1-1 0,0 1-1,1 0 1,-1 0 0,0 1 0,0-1 0,1 0 0,-1 1 0,0-1 0,0 1 0,0-1 0,-2 1 0,-8-2-31,-1 0 1,0 1-1,-20 1 0,22 0-34,5 0-162,0 1 0,1 0 0,-1 1 0,0-1 0,0 1 0,1 0 0,-1 0 0,1 1 0,-1 0 0,1 0 0,0 0 0,0 0 0,0 1 0,1 0 1,-8 8-1,-13 13-1971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30:36.9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 1568,'0'0'3153,"0"-4"-2889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8:59.06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4 4177,'0'0'6628,"-4"-2"-5840,7 1-190,112 1-747,64 0-382,-60 0-5578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8:59.4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0 288,'0'0'8402,"32"0"-7930,-1 0-112,13 0-224,11 0-136,36 0-368,-11 4-1752,-17-1-3594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9:01.60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0 367 2617,'0'0'6333,"1"-12"-5645,6-1-648,0-1 0,0 1 0,1 0 0,1 1-1,18-21 1,-2 1-28,7-11-100,-2-2 0,47-92 0,-77 137 82,0 0 1,0 0 0,0 1 0,0-1-1,0 0 1,0 0 0,0 0 0,0 0-1,0 0 1,0 0 0,0 0 0,0 1-1,0-1 1,0 0 0,0 0 0,0 0-1,0 0 1,0 0 0,0 0 0,0 0-1,0 0 1,1 1 0,-1-1 0,0 0-1,0 0 1,0 0 0,0 0 0,0 0-1,0 0 1,0 0 0,0 0 0,0 0-1,1 0 1,-1 0 0,0 0 0,0 0-1,0 0 1,0 0 0,0 0 0,0 0-1,0 0 1,1 0 0,-1 0 0,0 0-1,0 0 1,0 0 0,0 0 0,0 0-1,0 0 1,0 0 0,1 0 0,-1 0-1,0 0 1,0 0 0,2 22-613,0 28-274,-2-28 893,1 0 0,-1 1 0,-1 0 0,-1-1 0,-1 1 0,-1-1 0,-8 24 0,-16 24-132,14-39 25,-12 43 0,23-62-564,1 0 1,0 1-1,0-1 1,1 13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9:02.36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196 1 3121,'0'0'4195,"-8"0"-4116,5-1-70,-1 2 0,1-1 0,0 0-1,-1 1 1,1-1 0,0 1 0,-1 0 0,1 0 0,0 0 0,0 1 0,0-1 0,0 1-1,0 0 1,0-1 0,1 1 0,-1 0 0,1 1 0,-1-1 0,1 0 0,0 1 0,-1 0 0,1-1-1,-2 6 1,-14 17 39,2 2 0,1 0 0,1 0 0,-14 39 0,22-47-99,1 0 0,0 0-1,2 0 1,0 1 0,1-1 0,1 1-1,0 0 1,4 20 0,-3-38 12,1 1 0,0 0 0,0 0-1,0-1 1,0 1 0,0 0 0,1-1 0,-1 1 0,1-1 0,-1 0 0,1 1-1,0-1 1,0 0 0,0 0 0,1 0 0,-1 0 0,0-1 0,1 1 0,-1 0-1,1-1 1,-1 0 0,1 0 0,0 0 0,-1 0 0,4 1 0,2 0-28,-1 0 1,0-1 0,1 0 0,-1 0 0,1 0 0,-1-1-1,1 0 1,-1-1 0,9-1 0,-13 1 70,0 0 1,-1 0 0,1 0-1,-1-1 1,1 0-1,-1 1 1,1-1-1,-1 0 1,0 0 0,0 0-1,0 0 1,0 0-1,0-1 1,-1 1-1,1-1 1,-1 1 0,1-1-1,-1 1 1,1-6-1,0 5 47,-1-1-1,1 0 1,-1 1-1,-1-1 1,1 0-1,0 0 1,-1 0-1,0 1 0,0-1 1,0 0-1,0 0 1,-1 0-1,1 0 1,-1 0-1,-1-3 1,1 5-14,0 1 0,0 0-1,0-1 1,0 1 0,0 0 0,0 0 0,0 0 0,0-1 0,0 1 0,-1 1 0,1-1 0,0 0-1,-1 0 1,1 0 0,0 1 0,-1-1 0,1 1 0,-1-1 0,1 1 0,-3-1 0,-33-1-278,32 2 124,3 0 68,1 1 0,-1-1 0,1 1 0,-1-1 0,1 1 0,-1 0 0,1 0 0,0 0 1,-1 0-1,1 0 0,0 0 0,0 0 0,0 0 0,0 1 0,0-1 0,0 0 0,0 1 0,0-1 0,0 0 0,1 1 0,-1-1 0,0 1 0,0 1 0,-13 43-1364,13-42 1082,-4 18-1013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9:02.76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88 0 1672,'0'0'5370,"-36"103"-5298,32-81 0,0 3-72,0-7 0,0 3 0,-4 4-193,-4-4-639,4 4-448,0-7-512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9:03.12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19 4585,'0'0'4937,"71"-18"-4841,-27 18-96,23 0-600,-12 0-1312,-3 0-921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9:03.60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1 176 3169,'0'0'3014,"2"-19"-2890,8-57-68,-9 72-53,0 0 1,0 0 0,0 1 0,1-1-1,-1 0 1,1 1 0,0-1 0,0 1-1,0 0 1,1-1 0,-1 1-1,1 0 1,0 0 0,-1 1 0,1-1-1,1 1 1,-1-1 0,0 1 0,1 0-1,6-3 1,-2 0-12,-5 4-6,-1 0-1,1 0 1,0 0-1,-1 0 0,1 0 1,0 1-1,0-1 0,0 1 1,0 0-1,-1 0 1,5 0-1,-5 0-28,-1 0 40,-1 0 1,1 0 0,-1 1-1,0-1 1,1 0 0,-1 0 0,1 1-1,-1-1 1,1 0 0,-1 1-1,0-1 1,1 0 0,-1 1-1,0-1 1,1 1 0,-1-1 0,0 0-1,0 1 1,1-1 0,-1 1-1,0-1 1,0 1 0,0-1-1,0 1 1,0-1 0,0 1 0,0-1-1,0 1 1,0-1 0,0 1-1,1 18 289,-1-17-219,1 26 54,-2-1 0,0 0 1,-2 0-1,-1 0 0,-1 0 0,-9 31 0,-18 57-2141,23-85 537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9:04.07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40 1 384,'0'0'4348,"0"14"-4287,0 147-5,0-157-56,0-1 0,0 1 0,1-1 1,0 1-1,0-1 0,0 1 0,0-1 0,0 0 0,1 1 0,-1-1 1,1 0-1,0 0 0,0 0 0,2 3 0,40 34 58,-1 1 14,-40-38-69,-1 0 0,0 0 0,0 0 0,0 0 0,-1 0 0,1 1 0,-1-1 0,0 1 0,0-1 0,0 1 1,0-1-1,0 1 0,-1 7 0,1-5 20,-1 0 1,0 1-1,-1-1 1,0 0-1,0 0 1,-3 12-1,3-15-18,-1-1-1,1 0 1,-1 1-1,0-1 1,1 0 0,-1 0-1,0 0 1,0 0-1,0 0 1,-1-1-1,1 1 1,0 0 0,-1-1-1,1 0 1,-1 0-1,1 1 1,-5 0-1,-4 1-222,1 0-1,-1 0 0,0-1 1,0 0-1,1-1 0,-1 0 0,-13-1 1,4 0-870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9:04.42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26 2457,'0'0'3832,"166"-25"-3992,-130 25-1040,-9 0-856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9:04.81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40 0 2481,'0'0'2992,"-36"196"-2920,32-164 8,4 0-72,0-7 0,0 0-8,0-3-80,0-5-832,0-2-816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30:38.6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1 221 16,'0'0'13173,"0"25"-13407,0 58 288,-1-82-55,9 1 33,-4 3-40,-4-4 12,0 0 0,0-1-1,0 1 1,1 0 0,-1-1-1,0 1 1,0-1 0,1 1-1,-1 0 1,1-1-1,-1 1 1,0-1 0,1 1-1,-1-1 1,1 1 0,-1-1-1,1 0 1,-1 1 0,1-1-1,0 1 1,-1-1 0,1 0-1,6-1 33,0 0 1,-1-1-1,0 0 0,1-1 0,-1 1 1,0-1-1,0-1 0,0 1 0,-1-1 0,1 0 1,-1 0-1,0 0 0,8-9 0,11-8 29,34-22-102,21-14-447,83-78 0,-158 131 129,0 0 1,-1 0-1,1 0 1,-1-1-1,0 1 0,4-9 1,-6 8-2565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9:05.2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8 3321,'0'0'8073,"0"-7"-7985,8 7-80,19 0 0,13 0-8,39 0-408,-11 0-688,-5 0-2873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9:05.53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3745,'0'0'0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9:05.90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18 2008,'0'0'649</inkml:trace>
  <inkml:trace contextRef="#ctx0" brushRef="#br0" timeOffset="1">380 0 3265,'0'0'2344,"107"0"-4048,-79 0-1081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9:06.26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4945,'0'0'5897,"28"0"-7241,0 0-1393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9:06.63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36 0 3425,'0'0'5078,"0"18"-4716,-1 14-210,-17 235 498,4-140-662,12-74-2668,2-44-6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9:06.99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43 6057,'0'0'4601,"202"-32"-4417,-131 21-184,28 11-176,-20 0-1328,-16 0-4177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9:07.35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1 226 5841,'0'0'4693,"6"-13"-4619,-1-1-55,-2 7-14,0 0 0,0 0 1,0 0-1,1 0 1,0 0-1,0 1 1,1 0-1,0 0 1,10-10-1,25-19-8,69-46 1,-92 75-128,-8 13-310,-6 28-183,-4-24 795,1 23-143,-1-1-1,-2 1 0,-2 0 0,-9 36 1,-2-7-2314,-6 66-1,20-87-2156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9:07.95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4929,'0'0'5969,"7"0"-5750,71 2-186,141 21-1,-184-12-893,-34-10 630,0 0-1,0 0 0,1 0 0,-1 0 0,0 0 0,0 0 1,0 0-1,0 0 0,0 0 0,0 0 0,0 0 0,-1 1 1,1-1-1,0 0 0,0 2 0,0 13-2963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9:08.32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4049,'0'0'6985,"170"0"-6985,-75 0-304,-20 0-1320,-7 0-6194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9:09.28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390 4 4489,'0'0'7220,"-7"-1"-6901,-12-1-284,1 1 0,-1 1-1,0 1 1,0 0 0,1 2 0,-1 0 0,-22 7 0,29-5-32,-92 40-39,93-39 12,0 0 0,0 1 1,1 0-1,0 1 0,0 0 1,-15 17-1,24-24 8,0 0 1,1 0 0,-1 0-1,1 0 1,-1 0-1,1 0 1,-1 0 0,1 0-1,0 0 1,-1 0-1,1 0 1,0 0 0,0 0-1,0 1 1,0-1-1,0 0 1,0 0-1,0 0 1,0 0 0,0 0-1,0 0 1,1 0-1,-1 0 1,0 0 0,1 0-1,-1 0 1,1 0-1,-1 0 1,1 0 0,0 0-1,-1 0 1,1 0-1,0 0 1,0 0-1,-1-1 1,1 1 0,0 0-1,0-1 1,0 1-1,2 0 1,4 4-37,1 0 0,0-1 0,15 6 0,-22-10 62,71 24-25,136 27 1,-102-28-14,-94-20-1,0 0-1,0 1 1,16 8-1,-25-11-23,-1 0 1,1 1-1,-1-1 0,0 0 0,0 1 0,1-1 1,-1 1-1,0 0 0,-1-1 0,1 1 0,0 0 1,0 0-1,-1 0 0,1 1 0,-1-1 0,0 0 1,1 0-1,-1 1 0,0-1 0,-1 1 0,1-1 1,1 6-1,-2-7 34,1 1 1,-1 0 0,0 0-1,0-1 1,0 1-1,0 0 1,0 0-1,0 0 1,0-1 0,-1 1-1,1 0 1,0-1-1,-1 1 1,0 0 0,1-1-1,-1 1 1,0 0-1,0-1 1,0 1-1,0-1 1,0 0 0,0 1-1,0-1 1,-1 0-1,1 0 1,0 1-1,-1-1 1,1 0 0,-1 0-1,1-1 1,-1 1-1,1 0 1,-1 0 0,0-1-1,1 1 1,-4 0-1,-19 9 107,1-1-1,-2-1 1,1-2-1,-1 0 0,0-1 1,0-2-1,0 0 1,-28-2-1,-76-1-1607,120 0-1145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19:03.6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676 106 328,'0'0'991,"0"-24"1076,0 16-1996,1 8 0,-1 0 0,0-1 0,0 1 0,0-1 0,0 1 0,1 0 0,-1-1 0,0 1 0,0-1 0,0 1 0,0 0 0,0-1-1,0 1 1,0-1 0,0 1 0,0-1 0,0 1 0,-1 0 0,1-1 0,0 1 0,0-1 0,0 1 0,0 0 0,-1-1 0,1 1 0,0-1 0,0 1 0,-1 0-1,1 0 1,0-1 0,-1 1 0,1 0 0,0-1 0,-1 1 0,1 0 0,0 0 0,-1 0 0,1-1 0,-1 1 0,1 0 0,0 0 0,-1 0 0,1 0-1,-1 0 1,0 0-63,-38-1 449,-4-11-404,33 8-78,0 1 0,0 0 0,-1 1-1,1 1 1,-20-2 0,-45 3-107,69 2 127,1 1 0,-1-1 0,1 1-1,0 0 1,0 0 0,0 1 0,0-1 0,-5 7 0,-4 0 0,-27 17 3,27-18-1,0-1 0,0 2-1,2-1 1,-1 2 0,1 0-1,-15 18 1,16-15-6,1-2 1,0 1 0,2 0 1,-1 1-1,1 0 1,1 0-1,-10 27 0,-66 238-96,74-238 70,1 0-1,2 1 0,2 0 1,3 83-1,2-89 24,-1-32 3,0-1 0,1 1-1,0 0 1,0-1-1,0 1 1,0-1 0,0 1-1,1-1 1,0 1-1,-1-1 1,1 0 0,0 0-1,3 3 1,39 40-15,-9-10-5,-25-23 19,1-1-1,0 0 0,0-1 1,1 0-1,0 0 0,1-2 0,1 1 1,-1-2-1,1 0 0,1 0 1,-1-2-1,1 1 0,0-2 0,1 0 1,-1-1-1,1-1 0,31 4 1,152-4 147,-125-3-103,-48-3-29,-1 0 0,1-2 0,-1 0 0,27-10 0,-13 3-3,-23 8 39,0-1 0,-1-1 0,0-1 0,0 0 0,0-1 0,-1 0 0,0-1 0,18-17 0,-23 19-10,-1-1 1,0-1 0,-1 1 0,0-1-1,0-1 1,-1 1 0,0-1 0,-1 0-1,0-1 1,0 1 0,-1-1-1,5-21 1,-2-17 115,-3 0 0,-1 1 0,-4-51 0,0 25-22,-1 47-86,0 1 1,-2 0 0,-1 0-1,-1 1 1,-16-43 0,16 54-38,-1 0 0,0 0 0,-1 1 0,0 0 0,-1 0 0,0 1 0,-1 0 0,-1 1 0,0 0 1,0 0-1,-18-11 0,-8-2 4,0 2 1,-71-30 0,94 46 1,1-1 0,-1 0-1,1-1 1,0 0 0,1-1 0,0 0 0,0-1 0,-15-17 0,21 19-17,-1 1 0,0 0 0,0 1 0,0 0 0,-1 0 0,0 1 0,0-1 0,0 2 0,-1-1 0,0 1 0,0 1 0,0-1 0,0 2 1,0-1-1,-1 1 0,1 1 0,-1-1 0,0 2 0,1-1 0,-1 1 0,1 1 0,-14 2 0,15-2-18,1 1-1,-1 1 1,1-1 0,0 1-1,0 0 1,0 1 0,1 0 0,-1 0-1,-9 8 1,-53 51-342,59-54 336,-13 15-47,1 2-1,2 0 0,0 1 1,2 2-1,1 0 1,1 0-1,-15 41 0,4 4 49,-36 151-1,59-201-7,1-1-1,1 1 1,1 0-1,3 44 1,1-57 34,1-1 0,0 0 1,0 0-1,1 0 0,0 0 1,0-1-1,1 0 0,1 0 1,13 15-1,5 8 2,-14-16-21,1-1-1,0 0 0,1-1 1,1 0-1,28 21 0,-30-27 9,1 0-1,0-1 1,0 0 0,1-1-1,-1-1 1,1 0-1,1-1 1,18 3-1,16-1 30,1-2-1,61-2 0,-70-3-9,-12-1 0,0-3 0,1 0 0,-2-2 0,1-1 0,-1-1 0,28-14 0,7 0 0,-63 23-3,42-15 15,59-29 0,-91 39-11,-1 0-1,0 0 1,1-1 0,-2-1-1,1 0 1,-1 0-1,0 0 1,0-1 0,-1 0-1,0-1 1,11-17 0,-13 13 12,0 1 1,-1-1-1,0 1 1,-1-1-1,-1 0 1,2-21-1,-3-84 26,-2 66-9,0 39-18,0 0 0,-2 0 0,0-1 0,0 2 0,-1-1-1,0 0 1,-1 1 0,-1-1 0,0 2 0,-10-16 0,-14-17 100,-42-48 0,60 77-122,-10-12-20,-1 1 0,-36-31 0,49 48 5,-1 1-1,0 1 1,0-1-1,-1 2 1,0 0-1,0 0 1,0 1 0,-1 0-1,-17-3 1,-27-1-82,0 3 0,-102 2 0,135 4 10,16 1 18,0 0 0,0 0 0,0 0 0,0 1-1,1 1 1,-1-1 0,1 1 0,0 0 0,0 1-1,-14 8 1,-3 5-346,-36 32 0,39-30 149,-80 79-979,52-43 302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9:10.41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329 13 2617,'0'0'7102,"-21"-2"-6890,-70-8-140,84 10-64,1-1 0,0 1-1,-1 0 1,1 1-1,0-1 1,-1 1-1,1 1 1,0-1-1,0 1 1,0 0-1,0 0 1,-10 6-1,7-1 4,0 0 0,0 0 0,0 0-1,-13 16 1,6-6 20,12-13-54,-1 0-1,1 1 1,0-1 0,0 1-1,0-1 1,1 1 0,-1 1-1,1-1 1,0 0-1,1 1 1,-1-1 0,1 1-1,1 0 1,-1-1 0,1 1-1,-1 7 1,2-12-11,1 0 0,0 0 1,-1 0-1,1 0 0,0 1 0,0-1 1,0 0-1,0-1 0,0 1 0,0 0 1,0 0-1,0 0 0,0 0 0,0-1 1,0 1-1,1-1 0,-1 1 1,0-1-1,0 1 0,1-1 0,-1 0 1,0 1-1,2-1 0,36 8 155,-37-8-123,27 4 201,10 1-78,0 2-1,60 19 1,-89-23-135,0 1-1,0 0 0,-1 1 1,1 0-1,-1 0 0,0 1 1,-1 0-1,0 0 0,1 1 1,-2 0-1,1 1 0,-1 0 1,-1 0-1,11 16 0,-15-21 10,-1 0-1,0 1 1,0-1-1,0 0 1,0 0-1,-1 1 1,1-1-1,-1 0 1,0 0 0,0 1-1,0-1 1,0 0-1,-1 1 1,1-1-1,-1 0 1,0 0-1,0 1 1,0-1-1,0 0 1,-1 0-1,1 0 1,-1 0-1,0 0 1,0-1-1,0 1 1,-4 4-1,-11 4-156,0 0-1,-1-1 0,-1-1 1,0 0-1,0-2 0,0 0 0,-1-1 1,0-1-1,0-1 0,0-1 1,-39 1-1,30-4-2551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9:13.14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652 0 360,'0'0'2209,"-16"11"-2089,-106 79 238,110-81-344,0 2 0,0-1 0,1 2 0,1-1 0,0 2 0,-10 15 0,-17 20 118,8-14-32,2-4-58,1 0-1,2 2 0,1 0 0,-30 60 0,-105 246 9,149-318-50,1 0 1,1 1-1,1 0 1,0 0-1,2 0 1,-2 32-1,3 133 32,4-104 29,1-62-57,1 1 0,0 0 0,2-1 0,0 1 0,12 26 0,-4-8-4,-3-5 0,12 34 1,34 75 0,-53-136 23,1-1 0,0 0-1,1-1 1,-1 1-1,1-1 1,0 0-1,1 0 1,-1 0-1,1-1 1,0 0 0,7 4-1,2 0 17,1 0 1,0-1-1,25 8 1,-25-12-141,0-1 0,-1 0 1,1-1-1,0-1 1,24-2-1,6 0-29,-36 1 96,-1 0 0,0 0-1,1-1 1,-1 0 0,0-1 0,0 0 0,0 0 0,0-1 0,-1 0 0,1 0 0,14-12 0,4-4 14,47-48 0,-72 65 22,13-11-70,-1 0 1,-1-1 0,-1-1-1,0 0 1,-1 0 0,-1-2 0,0 1-1,-2-1 1,0 0 0,-1-1-1,0 0 1,-2 0 0,6-35-1,6-71 369,33-130-1,18-94-39,-63 278-143,-7-136 0,-2 172-92,-2 1 0,-13-43 0,9 38 308,10 37-312,-1 0-1,0-1 0,0 1 0,0 0 0,0 0 0,0 0 0,0 0 0,0 0 0,0 0 0,-1 0 0,1 0 0,-1 0 0,0 1 0,1-1 0,-1 1 0,0-1 1,0 1-1,0-1 0,0 1 0,0 0 0,0 0 0,-1 0 0,1 1 0,-4-2 0,-4 0-152,0 1 0,0 0 0,0 1 0,-18 2 0,-1-1-129,-85-1-1193,78 0 398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9:15.17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369 1 496,'0'0'3362,"-10"5"-3038,3-1-239,0 0 0,1 0 0,0 0 0,0 1-1,0 0 1,0 0 0,1 1 0,0-1 0,0 1 0,0 0-1,1 1 1,-6 9 0,-48 88 605,32-61-421,-36 85 0,51-96-228,1 0 0,2 1 0,1 0 0,-3 51 0,4 137 292,7-165-249,-4-4-35,-3-1 0,-15 73 0,-1-3 15,11-38 134,-2 107 0,5 86-114,9-271-93,-1-1 1,1 1-1,0-1 0,0 0 1,0 1-1,1-1 1,-1 0-1,1 0 1,0 0-1,0 0 1,5 7-1,36 38-168,-23-27 121,-14-15 2,-1-1-1,1-1 1,0 1 0,0-1 0,1 0 0,0 0 0,0 0 0,0-1 0,0 0 0,10 3 0,-5-4-26,1 0 0,-1 0 1,1-1-1,0-1 0,25 0 0,123-1-898,-158-1 969,0 1 0,0-1 0,-1 0 0,1 0 0,-1 0 0,1-1 0,-1 1 0,1-1 0,-1 1 0,0-1-1,1 0 1,2-3 0,23-24 113,-12 11-24,0-1 1,-1 0-1,-1-1 0,-1 0 1,0-1-1,-2 0 0,14-38 1,2-37 82,-4-1 1,-4-1-1,-5-1 1,-4 0 0,-4-113-1,-4 111-157,-5-116 244,-2 178-150,-3 0 0,0 1 0,-3 0 0,-1 1 0,-18-38 0,25 65-105,1 1 0,-2 0-1,0 1 1,0 0 0,0-1-1,-1 2 1,0-1 0,0 1-1,-1 0 1,-9-5 0,-4-2 121,-1 0 0,-42-18 0,48 27-100,1 0 1,-1 0-1,0 2 1,-27-3-1,27 4-369,0 0 0,0-1 0,1-1 0,-25-8 0,39 11 252,0 0 1,-1 0-1,1 0 1,0 0-1,0 0 1,0 0-1,0 0 1,0-1-1,0 1 1,0 0-1,0 0 1,0-1-1,1 1 1,-1-1-1,0 1 1,1-1-1,-1 1 1,1-1-1,0 1 1,-1-1-1,1 1 1,0-1-1,0 0 1,0 1-1,0-1 0,0 1 1,1-3-1,-1-1-525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9:17.37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618 8 824,'0'0'5520,"-22"-1"-4935,-9-1-348,-78-2 1128,87 4-842,6-1-323,0 2-1,-27 3 1,36-3-203,1 1 1,0 0-1,0 0 0,-1 0 0,2 1 1,-1 0-1,0 0 0,1 1 1,-11 8-1,-1 3 1,0 2 0,1 0-1,1 1 1,1 1 0,0 0 0,1 1-1,1 0 1,-16 41 0,5 0-15,-30 125-1,31-98 26,9-45 0,3 0-1,-9 77 1,17 197-49,5-282 19,15 58 0,-11-62 9,-1 0 1,3 61-1,-10-59-7,6 106 6,-3-122-9,1 0 0,1-1 0,0 1 0,1-1 0,1 0-1,9 19 1,-1-7-43,2-1 0,0-1 0,2 0 0,38 42 0,-35-45-70,1-2 1,2 0 0,0-1 0,1-2 0,36 22 0,-42-30 145,-7-2-101,1-1 0,1 0 0,-1 0 0,1-2 0,27 8 0,8-4-265,-24-4-108,0-1 0,43 2-1,-59-7 463,0 0 0,0-1-1,0 0 1,-1 0-1,1-1 1,-1 0 0,0 0-1,0-1 1,0 0 0,0-1-1,0 0 1,-1 0-1,0 0 1,0-1 0,-1 0-1,1 0 1,-1-1 0,5-7-1,7-10-91,-1 0-1,-1 0 0,-2-2 0,14-31 0,-11 18 95,-2 0 0,-2-1 0,-2-1-1,6-44 1,-8 19 189,1-123 0,-17-97 1061,3 157-1228,4-122-76,-2-60-2021,-7 247 923,-9 4-514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9:18.95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3329,'0'0'9590,"3"0"-9558,263 0-932,-180 7-3748,-77-7 1742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9:19.30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3305,'0'0'6769,"27"32"-6417,5-25-144,12-3-48,7 3-160,28-7-152,-7 0-840,-13 0-3025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9:20.99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0 485 4657,'0'0'6580,"2"-7"-6432,2-5-67,0 0 1,1 0-1,0 0 1,1 1-1,7-12 0,148-194-81,-131 181-38,-1-2-107,40-67 0,-72 202-323,-6 11 518,-4-1 0,-31 122 1,12-90-21,31-122-36,1-15-114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9:21.74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27 2633,'0'0'3382,"3"-3"-3068,0 0-177,1 1 0,-1-1 0,1 1 0,-1 0 0,1 0 0,-1 1-1,1-1 1,0 1 0,0 0 0,0 0 0,0 0 0,0 0 0,0 1 0,0-1-1,0 1 1,0 0 0,0 0 0,5 1 0,33-2 455,-12 1-527,36 2-1,-63-1-67,-1 0 0,1 0-1,0 0 1,0 0 0,-1 1-1,1-1 1,-1 1 0,1 0-1,-1 0 1,0 0 0,1 0-1,-1 0 1,0 0 0,0 0-1,-1 1 1,1-1 0,0 1-1,-1-1 1,0 1 0,1 0-1,-1 0 1,0-1 0,0 4-1,3 4 17,-2 0 0,1 1-1,-1-1 1,-1 0 0,1 17-1,-1 22 73,-3-1-1,-2 0 0,-11 50 1,-32 116 4,43-201-438,-2 15 854,4-10-5223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9:22.13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8 3065,'0'0'6961,"67"-8"-6713,-35 8-104,4 0-104,3 0-40,5 0-184,23 0-536,-11 0-872,-5 0-1521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9:22.85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 42 3345,'0'0'8750,"-16"-16"-7825,16 15-962,-1 1-1,1-1 1,0 0 0,0 0-1,0 0 1,0 1 0,0-1-1,0 0 1,0 0 0,0 0-1,0 1 1,0-1 0,0 0-1,0 0 1,1 0 0,-1 1-1,0-1 1,0 0 0,1 0-1,-1 1 1,1-1 0,-1 0-1,1 1 1,-1-1 0,1 0-1,-1 1 1,1-1 0,-1 1-1,1-1 1,0 1 0,-1-1-1,1 1 1,0 0 0,0-1-1,-1 1 1,1 0-1,0-1 1,0 1 0,-1 0-1,1 0 1,0 0 0,0 0-1,0 0 1,-1 0 0,1 0-1,0 0 1,0 0 0,0 0-1,-1 0 1,1 0 0,0 1-1,1-1 1,4 0-560,7 0-3454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19:29.9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117 18 176,'0'0'468,"-36"0"1319,30 0-1473,0-1-1,0 0 1,0 0-1,0 0 0,-7-4 1,-24-3 51,1171 8 2809,-1137 0-3999,1 1 550,-1 0 0,0 1 1,1-1-1,-1 0 1,1 1-1,0 0 0,-1-1 1,1 1-1,-4 4 1,3-3-25,-22 17-1922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9:24.55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0 480 3897,'0'0'7284,"5"-2"-6820,326-384-512,-251 295-171,-80 91 209,0 0-1,0 0 1,0 1-1,0-1 0,0 0 1,0 0-1,0 0 1,0 0-1,0 0 0,0 0 1,0 0-1,0 0 1,0 0-1,0 0 0,0 0 1,1 1-1,-1-1 1,0 0-1,0 0 1,0 0-1,0 0 0,0 0 1,0 0-1,0 0 1,0 0-1,0 0 0,0 0 1,1 0-1,-1 0 1,0 0-1,0 0 0,0 0 1,0 0-1,0 0 1,0 0-1,0 0 0,0 0 1,0 0-1,1 0 1,-1 0-1,0 0 0,0 0 1,0 0-1,0 0 1,0-1-1,0 1 0,0 0 1,0 0-1,0 0 1,0 0-1,0 0 0,0 0 1,1 0-1,-1 0 1,0 0-1,0 0 0,0 0 1,0-1-1,0 1 1,0 0-1,0 0 1,0 0-1,0 0 0,0 0 1,0 0-1,0 0 1,0 0-1,0 0 0,0-1 1,-2 10-431,-37 71 388,-43 128 1,69-165-131,2 1-1,2 0 1,1 0-1,3 1 0,0 46 1,5-72-46,0 46-4343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9:25.43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363 1 3209,'0'0'7175,"-4"0"-6963,-11 0-57,6 0-122,0-1 0,-1 1 0,1 0-1,0 1 1,0 0 0,0 1-1,0 0 1,0 0 0,0 1-1,0 0 1,1 0 0,-1 1-1,-14 10 1,6-3-38,2 2 0,0 0 0,0 0 0,1 1 0,1 1 1,0 0-1,1 1 0,1 1 0,1 0 0,0 0 0,1 1 0,1 0 0,0 0 0,1 1 0,-6 31 0,7-16-82,2 0-1,2 0 0,0 0 0,5 44 1,-3-75 22,1 0 1,-1 0-1,1 0 1,-1 0-1,1 0 1,0-1-1,0 1 1,1 0-1,-1 0 1,0 0-1,1-1 1,0 1-1,-1-1 1,1 0-1,0 1 1,1-1-1,-1 0 1,0 0-1,0 0 1,1 0-1,-1 0 1,1-1-1,0 1 1,-1-1-1,1 0 1,0 0-1,0 0 1,5 1-1,7 1-155,0-1 0,1 0 1,-1-1-1,25-2 0,-13 0 92,-24 1 132,0 0 1,-1 0-1,1 0 1,0 0-1,-1 0 1,1-1-1,-1 1 1,1-1-1,-1 0 1,1 1-1,-1-1 0,1 0 1,-1-1-1,0 1 1,0 0-1,1-1 1,-1 1-1,0-1 1,0 0-1,0 0 1,-1 1-1,1-1 1,0 0-1,-1-1 1,3-3-1,-1-1 222,-1 0 1,0 0-1,-1-1 0,0 1 0,0-1 0,0 1 0,-1-15 0,-1 21-204,1-1 0,-1 1 0,1-1 0,-1 1 0,0-1 0,1 1 1,-1-1-1,0 1 0,0 0 0,0-1 0,0 1 0,0 0 0,0 0 0,-1 0 0,1 0 0,0 0 0,0 0 0,-1 0 0,1 0 0,-1 0 0,1 1 0,-1-1 0,1 1 0,-1-1 0,1 1 0,-1-1 0,0 1 0,1 0 0,-1 0 0,0 0 0,-1 0 0,-67-2 326,52 2-434,15 0 82,-5 0-11,-1 0 0,0 1 0,0 0 0,-12 2 0,18-2-48,0 0 1,1 0-1,-1 1 1,1-1-1,-1 0 0,1 1 1,-1 0-1,1-1 1,0 1-1,-1 0 1,1 0-1,0 1 1,1-1-1,-1 0 0,0 1 1,-2 4-1,-10 24-2288,2-5-1400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9:26.8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 93 4425,'0'0'5184,"7"-13"-5042,27-41-24,-32 52-92,-1 0 1,1 0-1,0 0 1,0 0 0,0 1-1,0-1 1,0 0-1,0 1 1,0 0-1,1-1 1,-1 1-1,1 0 1,-1 0 0,1 0-1,-1 0 1,1 1-1,-1-1 1,1 1-1,-1-1 1,1 1-1,0 0 1,-1 0 0,1 0-1,0 1 1,-1-1-1,5 2 1,7-1 68,4-1 3,-10-1-106,-1 1 1,1 0-1,0 1 0,11 2 0,-17-2 1,1 0 0,0 0 0,0 0 0,-1 0 0,1 1 0,-1-1 0,1 1 0,-1 0 0,1 0 0,-1 0 0,0 0 0,0 0 0,0 0 0,0 0 0,1 3 0,2 3-15,0 0 0,-1 0 0,0 0 1,-1 0-1,0 0 0,0 1 0,-1 0 0,0-1 1,0 1-1,-1 0 0,0 0 0,0 0 1,-1 0-1,-1 0 0,1 0 0,-2-1 1,1 1-1,-1 0 0,0 0 0,-1-1 1,0 1-1,0-1 0,-1 0 0,-5 10 0,-13 8 9,0-1 0,-2-1-1,0 0 1,-2-2 0,0-1-1,-2-1 1,-59 32 0,214-35 167,73-8-5072,-155-9 2594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9:27.6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106 0 3745,'0'0'3529,"-17"19"-3427,-52 57-86,67-73-17,-1 0-1,1 0 1,-1 0-1,1 1 1,0-1-1,0 1 1,-2 5-1,5 10-47,1-7 29,-2-10 52,1 0 0,-1 0 0,1 0 0,0 0 0,-1 0 0,1 0 0,0 0 0,0-1 0,0 1 0,0 0 0,1 0 0,-1-1 0,0 1 0,1-1 0,-1 1 0,1-1 0,2 2 0,37 24-11,-24-16-1,44 26-37,-29-18 36,30 22 0,-54-34-143,1 0 1,-2 0-1,1 0 0,-1 1 1,0 0-1,-1 1 0,0-1 1,6 12-1,-10-17 125,0-1 0,-1 1 0,0 0 0,1 0 0,-1 0 0,0 0 0,-1 0 1,1 0-1,0 0 0,-1 0 0,0 0 0,0 0 0,1 0 0,-2 0 0,1 0 0,0 0 0,-1 1 0,1-1 0,-1 0 0,0 0 0,0-1 0,0 1 0,-1 0 0,1 0 0,-1 0 0,1-1 0,-1 1 0,0-1 1,0 1-1,0-1 0,0 0 0,-1 0 0,1 0 0,0 0 0,-1 0 0,0 0 0,1-1 0,-1 1 0,0-1 0,0 0 0,-3 1 0,-16 6 37,0-2 0,-1-1 0,1 0 1,-1-2-1,0-1 0,-42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9:28.23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22 4729,'0'0'7322,"0"-1"-7307,0 1 0,0-1 0,0 1 1,0-1-1,0 1 0,0-1 0,0 1 0,0-1 1,0 1-1,1-1 0,-1 1 0,0-1 1,0 1-1,1-1 0,-1 1 0,0-1 1,0 1-1,1 0 0,-1-1 0,1 1 0,-1 0 1,0-1-1,1 1 0,-1 0 0,1-1 1,5-1-1,0 1 0,0-1 0,0 1-1,0 0 1,0 1 0,0 0 0,0 0 0,8 1 0,1-1-11,35-1-53,-27-1-323,-1 2 0,1 0 0,24 5 0,-43-4 4,0 0 1,-1 0-1,1 0 1,0 1 0,-1 0-1,1 0 1,-1 0-1,1 0 1,-1 0 0,0 1-1,0-1 1,0 1-1,3 4 1,-4 3-2472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9:28.59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4033,'0'0'6249,"76"0"-6249,-45 0-80,21 0-496,-13 0-1336,-7 0-1193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9:28.95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3721,'0'0'4325,"36"12"-3456,114 42-253,-62-16-10,-38-2-228,-46-33-364,0 1-7,1 1 0,-1 0 0,1 0 0,-1 0 0,-1 1 0,1-1 0,-1 1 0,0 0 1,0 0-1,-1 0 0,0 0 0,0 0 0,0 0 0,-1 1 0,1-1 0,-2 1 0,1-1 0,-1 1 0,0-1 0,0 1 0,-1-1 0,0 1 1,-1 6-1,-3 7-104,0-1 0,-2 1 0,0-1 0,-1 0 0,0-1 1,-16 24-1,-78 104-3832,57-82 21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9:38.42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971 8 2801,'0'-8'10995,"0"11"-10384,-12 397-742,12-365 134,-2 0 0,-6 40-1,5-60-7,-1 0 0,0 0 0,-1 0 0,0-1-1,-1 0 1,-1 0 0,-12 18 0,17-29 2,1-1 2,0-1 0,0 1 0,0-1 0,0 1 0,0 0 0,0 0 0,0-1 0,1 1 0,-1 0 0,1 0 0,-1 0 0,1 0 0,0 3 0,0-4 229,-18-1-86,-111-2-73,-157 5-316,236 2-50,2 2 0,-1 3 0,-76 25-1,-1-3-3113,73-19-2726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9:29.74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292 1 3897,'0'0'5954,"-22"0"-5850,-70 2-53,88-2-34,0 1 0,-1-1 0,1 1 0,-1 0 0,1 1-1,0-1 1,0 1 0,0-1 0,0 1 0,0 0 0,0 1 0,0-1 0,1 1-1,-1 0 1,1-1 0,0 2 0,0-1 0,0 0 0,0 0 0,-2 5 0,-6 5 30,4-5-35,-7 7 42,1 1-1,-19 29 1,30-42-66,-1 1 0,1 1 1,0-1-1,0 0 1,0 0-1,1 1 0,-1-1 1,1 1-1,0-1 0,1 1 1,-1-1-1,1 1 0,0 0 1,0-1-1,0 1 0,1 0 1,-1-1-1,3 7 1,-2-9 9,0 0 1,0 0 0,1 0-1,-1-1 1,1 1 0,-1 0-1,1 0 1,-1-1 0,1 1-1,0-1 1,0 1 0,0-1-1,0 0 1,0 0 0,0 0 0,0 0-1,4 1 1,43 10 12,-42-11-8,138 20 65,-78-13-24,71 17 0,-136-24-42,1-1 0,-1 1-1,0 0 1,1 0-1,-1 0 1,0 0 0,0 0-1,0 0 1,0 1 0,0-1-1,0 1 1,0-1 0,0 1-1,-1 0 1,1 0 0,0 0-1,-1 0 1,0 0-1,1 0 1,-1 0 0,0 0-1,0 0 1,0 1 0,-1-1-1,1 0 1,0 1 0,-1-1-1,0 0 1,1 3 0,-1-1 3,0 0 0,-1 0 1,1 0-1,-1 0 1,0-1-1,0 1 0,0 0 1,0-1-1,-1 1 1,0 0-1,1-1 0,-1 0 1,0 1-1,-1-1 1,1 0-1,-1 0 1,-4 4-1,-19 15 70,0-1 0,-2-1 0,-30 16 1,41-26-97,-1-1 1,0-1 0,-1 0 0,0-2 0,0 0 0,-27 4 0,22-9-350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9:30.19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7 6145,'0'0'5376,"3"-1"-5287,1 0-69,0 0 0,0 0-1,0 0 1,1 0-1,-1 0 1,0 1-1,1 0 1,-1 0 0,0 0-1,1 1 1,6 1-1,55 17 9,-15-4-92,26-5-406,-52-7-1045,45 9 1,-48-2-1371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32:09.1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3398 244 1376,'0'0'9553,"-32"4"-8850,19-5-679,0-1 0,1-1 0,-1 0 0,0 0 0,1-2 0,0 1 0,-23-13 0,-13-5-96,2 6 65,0 3 0,-87-15 0,-77-6 16,-174-25 14,135 27-25,171 27-16,-97 4-1,70 3-71,-197 15 22,181-8 56,-331 59-10,397-58 15,-144 31-58,-144 24-1,293-58 66,-51 16 0,93-21-15,1 1 0,-1 0 0,1 1 0,-1 0-1,1 0 1,0 1 0,1 0 0,-1 0 0,1 0 0,0 1-1,0 0 1,1 0 0,0 1 0,0-1 0,0 1-1,1 0 1,0 0 0,0 1 0,1-1 0,0 1-1,0 0 1,-2 12 0,0 2-42,0 1 0,2 1 1,1-1-1,0 0 0,2 1 0,5 42 1,-3-58 26,0-1 0,0 0 0,1 1 0,0-1 0,0 0 0,1-1 0,0 1 0,0-1 0,1 1 0,10 10 0,61 57-133,-61-61 164,19 16-54,2-2 1,65 39 0,87 33 149,-72-40-95,-47-29 14,1-2 0,1-3 0,98 20-1,-116-31 4,57 10 29,169 16 0,45-24 108,-123-9-82,53 1-50,-1-1-6,139 18-12,97-16-381,-337-10 404,-124 1-70,0-2 1,0 0-1,0-2 1,-1-1 0,0-2-1,0 0 1,33-14 0,-51 17 39,-1-1 0,0 0 1,0-1-1,0 1 1,-1-1-1,0-1 0,0 1 1,-1-1-1,1-1 0,-1 1 1,-1-1-1,0 0 0,0 0 1,0-1-1,-1 1 0,0-1 1,-1 0-1,0 0 0,3-17 1,1-12 59,-2 0-1,-2-1 1,-3-60 0,0 60-75,1 3 83,-1 9-48,0 0-1,-5-28 1,4 47-24,-1-1-1,0 1 1,0 0-1,-1-1 0,0 1 1,-1 0-1,1 1 1,-2-1-1,1 1 0,-9-12 1,-1 5-40,0-1 0,-1 2 0,-1 0-1,0 1 1,-1 0 0,0 1 0,-1 1 0,0 1 0,0 1 0,-1 0 0,-35-9 0,-10 2-300,-1 3 0,-74-5 1,119 15 225,-199-17-2311,2 4-1879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9:30.53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4457,'0'0'6169,"210"22"-6169,-143-15-184,-12-4-1816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9:31.53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4785,'0'0'7412,"4"2"-7164,93 22 172,107 12 0,-64-13-601,387 33-1021,-503-55 1152,934 16-1928,-654-19-1989,-249 2 1837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9:32.45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0 450 5329,'0'0'7142,"1"-8"-6956,1-7-196,1 0-1,1 1 1,0-1-1,1 1 0,1 0 1,0 0-1,1 1 1,0-1-1,1 1 1,18-22-1,15-13-295,62-58 0,-46 49 93,-1 3-350,-55 54 382,-1 2-724,-1 24 979,-1-1 0,-1 1 0,-1-1 0,-2 0-1,-14 44 1,-27 56-208,-13 43 525,53-142-1476,0 0 0,2 1 0,1 0 0,0 40 0,4-58-1624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9:32.97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163 0 3937,'0'0'4595,"-12"14"-4321,0-1-190,6-6-49,0 0 1,0 0-1,1 0 0,-1 1 0,2 0 1,-1 0-1,1 0 0,0 0 0,1 1 1,-4 10-1,-3 26 31,3 0 0,1 0 0,2 1 0,2 0 0,4 55 0,-1-95-95,-1 0-1,1 0 1,0 0-1,1 0 1,-1-1-1,1 1 1,1-1-1,-1 1 1,1-1-1,-1 0 1,1 0 0,1 0-1,-1 0 1,1 0-1,0-1 1,0 1-1,0-1 1,1 0-1,-1-1 1,1 1-1,0-1 1,0 0 0,0 0-1,1 0 1,-1-1-1,1 0 1,-1 0-1,1 0 1,0-1-1,0 0 1,-1 0-1,1 0 1,8-1 0,-12 1 31,0-1 0,0 0 0,0 0 0,0 0 0,0-1 0,0 1 0,0 0 0,0-1 0,-1 1 0,1-1 0,0 0 0,0 1 0,0-1 0,-1 0 0,1 0 0,0 0 0,-1 0 0,1-1 0,-1 1 0,1 0 0,-1-1 0,0 1 0,0 0 0,0-1 0,1 0 0,-1 1 0,-1-1 0,1 0 0,0 0 0,0 1 0,-1-1 0,1 0 0,-1 0 0,1 0 0,-1 0 0,0 0 0,0 0 0,0-2 0,2-59 503,-2 38-344,0 23-132,0 0 1,0-1-1,-1 1 1,1 0-1,-1 0 1,1-1-1,-1 1 1,0 0-1,1 0 1,-1 0-1,0 0 1,-1 0-1,1 0 1,0 0-1,-1 0 1,1 0-1,-1 1 1,-2-4-1,1 3 12,-1-1 0,0 1 0,0 0 0,0 0-1,0 0 1,0 0 0,0 1 0,0-1 0,-6 0-1,-4 0-14,0 0-1,0 1 1,0 1-1,0 0 1,-19 3-1,30-2-57,0-1-1,0 1 1,0 0-1,1 0 1,-1 0 0,0 0-1,0 1 1,0-1-1,1 1 1,-1-1-1,1 1 1,-1 0-1,1 0 1,0 0 0,0 1-1,0-1 1,0 0-1,0 1 1,0-1-1,-1 5 1,-1 1-406,0 0-1,1 1 1,0-1 0,1 1-1,-3 16 1,0 10-2084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9:33.33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6617,'0'0'2289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9:33.73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0 321 5601,'0'0'4074,"3"-31"-3923,13-95-88,-15 120-58,-1 0 0,1 1 0,0-1 0,1 1-1,-1-1 1,1 1 0,0 0 0,0-1 0,1 1 0,0 0 0,0 0 0,7-8 0,4-7 19,-8 12-19,0-1 0,1 1 1,-1 0-1,9-6 1,-13 12-12,-1 1 0,1-1 0,-1 1 0,1-1 0,0 1 0,-1 0 0,1 0 0,0-1 0,0 2 0,0-1 0,0 0 0,0 0 0,0 0 0,0 1 0,0-1 0,0 1 0,1 0 0,-1 0 0,0 0 0,0 0 0,0 0 1,0 0-1,1 0 0,-1 1 0,0-1 0,0 1 0,3 1 0,-4-1 14,0 0 1,-1 0-1,1 0 1,0 0-1,0 0 1,-1 0-1,1 0 1,-1 0-1,1 1 1,-1-1-1,1 0 1,-1 0-1,0 1 1,0-1-1,1 0 1,-1 1-1,0 1 1,0 28 138,-1-21-110,1 30 109,2 14-188,-3 0 0,-3 0 0,-16 89 0,-27 37-3983,38-143 1803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9:34.13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3809,'0'0'4805,"27"0"-4433,88 0-31,-112 0-322,1 0-1,-1 1 0,0-1 0,0 1 1,1-1-1,-1 1 0,0 0 1,0 0-1,0 1 0,0-1 0,0 1 1,0-1-1,-1 1 0,1 0 1,0 0-1,-1 0 0,0 0 0,1 1 1,-1-1-1,0 1 0,0-1 1,2 4-1,-2-1 3,0 1 1,0-1 0,0 0-1,-1 1 1,0 0-1,0-1 1,0 1 0,0 6-1,0 2-7,1 0 0,-2 0 0,0 0 0,-1 0 0,0 0 1,-1-1-1,0 1 0,-2 0 0,1-1 0,-8 17 0,-18 28-277,-37 81 684,59-121-1087,2-1 1,0 1-1,1 0 0,0 0 1,2 0-1,-1 25 1,3-31-1658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9:34.49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8 2817,'0'0'6897,"229"-7"-6897,-150 7-72,-15 0-1288,-17 0-2721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9:35.33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 51 5033,'0'0'5340,"33"-8"-5204,103-25-41,-128 30-85,1 1 0,-1 1 0,0 0 0,0 0 0,15 0 0,-12 1-16,-10 0 5,0 1-1,0-1 1,0 0 0,0 0-1,0 0 1,0 0-1,0 1 1,0-1 0,0 1-1,0-1 1,0 0-1,0 1 1,-1 0-1,1-1 1,0 1 0,0-1-1,0 1 1,-1 0-1,1 0 1,0-1 0,-1 1-1,2 1 1,7 27 1,-8-14 3,-1 0-1,-2 22 0,1-29-10,0-2 0,0 1-1,-1-1 1,0 0-1,0 1 1,-1-1-1,0 0 1,0 0 0,0-1-1,-1 1 1,0-1-1,0 1 1,0-1 0,-1 0-1,-6 6 1,-11 8-45,-44 30 0,65-49 53,-26 17 5,-1-2 1,-29 12-1,47-23 4,0 1 203,14-5 34,18-2-288,208 14-279,-79 15-3397,-90-9-2461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59:42.55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37 1 2008,'0'0'8105,"-5"23"-7953,2-16-299,0 0 0,0 0 0,0 0 0,1 0 0,1 0-1,-1 1 1,1-1 0,0 0 0,1 1 0,0 10 0,8-21 611,-8-10-341,1 13-132,-1-1 0,0 0 0,0 0 0,1 1 0,-1-1 0,0 0 0,0 0 0,0 1 0,0-1 0,0 0 0,0 0 0,0 0 0,0 0 0,0 1 1,0-1-1,0 0 0,-1 0 0,1 1 0,0-1 0,-1 0 0,1 0 0,0 1 0,-1-1 0,1 0 0,-1 1 0,1-1 0,-1 0 0,1 1 0,-1-1 0,1 1 0,-1-1 0,0 1 0,1-1 0,-1 1 0,0 0 0,0-1 0,1 1 0,-1 0 0,0-1 0,0 1 1,1 0-1,-1 0 0,0 0 0,0 0 0,0 0 0,1 0 0,-1 0 0,0 0 0,-1 0 0,30 11-967,-27-11 991,0 0-1,0 0 1,0 0 0,-1 0 0,1 0 0,0 0-1,0 0 1,0 0 0,0-1 0,0 1 0,0 0 0,0 0-1,0-1 1,0 1 0,0-1 0,0 1 0,-1-1 0,1 1-1,0-1 1,0 1 0,-1-1 0,1 0 0,1-1 0,0-21 1315,-3 9-1199,1 13-86,0-1-1,-1 1 0,1 0 1,0-1-1,-1 1 0,0 0 1,1 0-1,-1 0 0,0-1 1,1 1-1,-1 0 0,0 0 1,0 0-1,0 0 0,0 0 1,0 1-1,0-1 0,0 0 1,-1 0-1,1 1 0,0-1 1,0 0-1,0 1 0,-1 0 0,1-1 1,0 1-1,-1 0 0,1-1 1,0 1-1,-1 0 0,1 0 1,0 0-1,-3 0 0,4 0-124,-8 25-4390,4-10-250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32:23.879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 34 1280,'24'0'9817,"-13"0"-10353,568 0 593,-370-14-61,-122 15-2,7 0-1,110-13 0,-96 4-19,150 6 0,-121 4 14,353-2 19,-371 7-38,20-7-33,-39 7 10,101-3-256,-194-4 263,0 1 0,0 1 0,-1-1 0,13 5 0,20 4 87,83 2 40,106 16-50,-128-10-161,0-6 0,137 1-1,-197-13 79,15-1 20,1 3-1,82 12 1,24 26-795,-142-31 782,-18-8 49,1 1 0,0-1 0,0 0 0,0 1 0,0-1 0,0 0 0,0-1 0,0 1 1,0-1-1,4 1 0,131 3-1618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00:05.4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253 1 3929,'0'0'5064,"0"11"-2082,-13-3-2909,1 0 0,0 0 0,1 2 1,-20 19-1,-5 3-69,-13 5-134,30-24-225,1 2-1,-26 24 1,38-29 335,5-6-1233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00:05.89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3329,'0'0'7169,"16"54"-5928,5-12-1647,2-2 0,29 41 0,-49-76-57,-2-4 107,0 0 0,0 0 1,-1 0-1,1 0 0,0 0 0,-1 0 0,1 0 0,-1 1 1,0-1-1,1 0 0,-1 0 0,0 0 0,1 1 1,-1-1-1,0 2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00:06.35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1512,'0'0'6514,"0"18"-5994,8-11-128,12 0-16,7 0-32,1 0-16,8-3-192,3 3-136,5 0-184,15 4-440,-11 0-808,-8-1-1409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00:01.73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135 1 2761,'4'3'8872,"-4"3"-9372,-28 167 423,-62 214-1,86-374-365,-9 32 1074,10-16-5902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00:02.55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8 3329,'1'0'8311,"17"0"-8301,599-7-99,-445 6-3776,-144 1 890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00:07.94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265 1 5049,'0'0'5415,"-37"29"-4445,-171 194-1626,188-196-849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00:08.30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0 832,'0'0'6105,"2"7"-5455,9 58 519,-6-30-1073,2 0 1,1-1-1,1-1 1,16 36-1,-17-52-353,-5-12-313,0 1 1,0-1 0,0 1-1,-1 0 1,0 0 0,0 0 0,0 8-1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00:08.67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1768,'0'0'7781,"13"0"-7511,115 11 270,3-1-3041,-90-10-316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00:09.59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5337,'0'0'4185,"25"0"-3874,82 1-103,-87-1-183,0 1-1,-1 1 1,1 1 0,-1 0 0,0 2-1,0 0 1,0 1 0,30 14 0,-47-19-50,1 0 0,0 1 0,-1-1 0,0 1 1,1 0-1,-1 0 0,0 0 0,0 0 0,0 0 1,0 0-1,0 0 0,-1 1 0,1-1 0,0 1 1,-1-1-1,0 1 0,0 0 0,0-1 0,1 6 1,0 1-31,-1 1 0,-1 0 0,1 0 1,-3 16-1,1-19 96,-1 4-15,-1 1 0,0-1-1,-1 1 1,-1-1 0,0 0-1,0-1 1,-1 1 0,-9 12 0,-7 13 30,13-20-107,1-1-1,1 1 0,0 1 0,1-1 0,0 1 0,1 0 0,2 0 0,-1 1 0,2-1 1,-1 20-1,3-27-184,0 13-549,0-23 678,0 1 0,0 0-1,0-1 1,0 1 0,0-1-1,0 1 1,0 0 0,0-1-1,1 1 1,-1-1 0,0 1-1,0-1 1,1 1 0,-1 0-1,0-1 1,1 1 0,-1-1-1,1 0 1,-1 1 0,0-1-1,1 1 1,-1-1 0,1 0-1,-1 1 1,1-1 0,0 1-1,7-1-1649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00:09.9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4185,'0'0'6673,"52"0"-6273,-13 0-208,17 0-192,39 0-352,-12 0-560,-8 0-3409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26:59.993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71 19 1536,'-1'1'8928,"-10"13"-8850,2 2-87,1 0 1,1 0-1,1 0 0,0 1 0,1 0 0,0 0 0,2 0 1,0 1-1,1-1 0,0 1 0,2-1 0,2 26 1,-2-41-6,1-1 0,0 1 1,-1-1-1,1 1 1,0-1-1,0 1 1,0-1-1,0 1 0,0-1 1,0 0-1,0 0 1,0 0-1,1 1 1,-1-1-1,1-1 0,-1 1 1,0 0-1,1 0 1,-1 0-1,1-1 1,0 1-1,-1-1 0,1 1 1,0-1-1,-1 1 1,1-1-1,0 0 1,1 0-1,59 1-202,-44-1 184,-14 0 32,-1 0 0,1-1 0,0 1 0,0-1 0,-1 1 0,1-1 0,0 0 0,-1 0 0,1-1 0,-1 1 0,1-1 0,-1 0 0,0 0 0,0 0 0,0 0 0,0-1-1,0 1 1,0-1 0,0 1 0,-1-1 0,0 0 0,1 0 0,-1 0 0,0-1 0,0 1 0,-1 0 0,1-1 0,-1 1 0,0-1 0,0 1 0,0-1 0,0 0 0,0 0 0,-1 1 0,0-5 0,2-9 3,-1 1 1,-1-1 0,0 0-1,-5-27 1,4 37-9,-1 0 1,0 0 0,0 0-1,-1 1 1,0-1 0,0 1-1,-1-1 1,0 1 0,0 0-1,0 0 1,-1 1 0,1-1-1,-7-4 1,7 7-33,0 1-1,0 0 0,0 0 1,0 1-1,0-1 1,0 1-1,-1 0 1,1 0-1,0 0 0,-1 1 1,1-1-1,0 1 1,-1 0-1,-4 1 1,4-1-235,-1 1-1,1-1 1,0 1 0,-1 0 0,1 0 0,0 1 0,0 0 0,-1 0 0,1 0-1,1 0 1,-6 4 0,-14 17-2232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32:30.19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18 96 1816,'-17'0'11600,"760"0"-12228,-542-7 273,25 7 93,-138-9 177,-53 4 59,111-12-278,2-2 248,-3 6-203,-119 10 197,0 2 1,0 0-1,27 3 0,7 0 24,182-15-28,-184 9 56,77 5 0,-47 1 1,1135-2-584,-1036-11 569,-21 11 336,-53 0-3853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00:11.47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564 1 3713,'0'0'7525,"-22"0"-5448,-5-1-2075,-1 2 1,1 1-1,0 1 1,0 2 0,0 0-1,0 2 1,1 1-1,0 1 1,0 1-1,-40 23 1,45-21-48,2 1 0,-1 0 0,2 2 1,0 0-1,-29 32 0,40-39 19,0 1 0,1 0 0,0 1-1,0 0 1,1-1 0,0 2 0,1-1 0,0 0-1,1 1 1,0 0 0,0 0 0,1 0 0,1 0 0,-1 15-1,2-8-37,0-4-22,0 0 0,4 27 0,-3-36 65,1 0-1,-1 0 0,1 0 0,0 0 1,0 0-1,1 0 0,-1-1 1,1 1-1,0-1 0,0 0 0,6 6 1,4 1-23,0 0 0,1-1 0,0-1 0,0 0 0,1-1 0,0 0 1,1-1-1,-1-1 0,1 0 0,1-2 0,21 5 0,16 0-236,0-2-1,64-1 0,55-5-4124,-136-1 681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00:11.95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3817,'0'0'6393,"51"25"-5961,-31-18-168,4 0-56,8 0-112,7 1-96,13-5-152,39-3-368,-16 4-1072,0-4-3529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00:12.86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607 154 2761,'0'0'5397,"0"0"-5258,0 1 0,1-1 0,-1 0 0,0 0 0,1 0 0,-1 1 0,1-1 1,-1 0-1,0 0 0,1 0 0,-1 0 0,1 0 0,-1 0 0,1 0 0,-1 0 0,0 0 1,1 0-1,-1 0 0,1 0 0,-1 0 0,1 0 0,-1 0 0,0 0 0,1 0 0,0-1 1,-3-3-81,0-1 0,-1 1 1,0-1-1,1 1 1,-1 0-1,0 0 0,-1 0 1,1 1-1,-1-1 1,0 1-1,-5-4 1,-50-33 431,54 37-469,-12-7-17,0 2 0,-1 0-1,0 1 1,-1 0 0,1 2-1,-1 0 1,0 1 0,0 1-1,-1 1 1,1 0 0,-31 3-1,42 0-9,0 0 0,0 0 0,1 1-1,-1 0 1,1 1 0,-1 0 0,1 0-1,0 0 1,0 1 0,1 0 0,-1 1-1,1-1 1,0 1 0,0 0 0,-7 8-1,-2 3-10,0 0-1,1 2 1,1 0-1,-13 23 1,18-26-4,0 1 0,1 0 1,1 0-1,0 1 0,2-1 0,-6 33 1,6-3-73,1 62 0,3-100 73,0 0 0,1 0-1,1 1 1,-1-1 0,1 0-1,1 0 1,-1 0 0,1-1 0,1 1-1,-1-1 1,1 1 0,1-1-1,-1 0 1,1-1 0,0 1-1,1-1 1,11 10 0,-7-7-53,1-1 0,1-1 0,-1 1 0,1-2 1,0 0-1,1 0 0,-1-1 0,1-1 0,0 0 1,27 4-1,28-2-1042,72-3 1,-48-3-2395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00:13.80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 0 2633,'0'0'6742,"-8"0"-4094,223 15-2374,-103-14-488,71 3-511,-145-1-1080,42 9 0,-58-8-1182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00:14.16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 1792,'0'0'8257,"12"0"-7680,158-2 37,204 5-4564,-320 3 1501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00:14.61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32 0 4049,'0'0'5050,"7"4"-4538,33 19-35,-1 1 0,-1 2 0,63 54 0,-91-70-473,1 1 0,-2 0 0,1 0 0,-2 1 0,1 0 0,-1 0 0,-1 1 0,-1 0 0,0 0 0,0 1 0,-1 0 0,-1 0 0,0 0 0,-1 0 0,-1 1-1,2 25 1,-4-33-3,0 11-14,-1-1 0,-3 22 0,3-32 3,-1 0 0,0-1-1,0 1 1,-1-1 0,1 1 0,-2-1-1,1 0 1,-8 10 0,-4 3-137,-1 0 1,-1-2-1,-1 0 1,-32 24-1,-85 48-3591,118-78 2805,-49 29-4391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00:15.43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123 1 5049,'0'0'5623,"0"0"-5620,0 0 1,0-1 0,-1 1 0,1 0-1,0 0 1,0 0 0,-1 0 0,1 0-1,0 0 1,0 0 0,-1 0 0,1 0-1,0 0 1,0 0 0,-1 0 0,1 0-1,0 0 1,-1 0 0,1 0 0,0 1-1,0-1 1,-1 0 0,1 0 0,0 0-1,0 0 1,0 0 0,-1 1 0,1-1-1,0 0 1,0 0 0,0 0 0,-1 1-1,1-1 1,0 0 0,0 0 0,0 1-1,-6 10 44,1 1-1,0 0 0,1 0 0,0 1 0,-3 18 0,-2 8 75,-10 49-157,3 0 0,4 1 1,0 125-1,4-134-2351,1-56-1354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00:15.79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75 1 4673,'0'0'6064,"-2"4"-5949,-11 33-70,2 0 0,1 0-1,1 1 1,-5 76 0,6 162-76,8-240 16,1 10-281,1-27-925,-2 0 0,0-1 0,-4 26 1,-3-28-2006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00:16.16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6065,'0'0'4041,"221"14"-3897,-153-3-144,31 10-456,-12-3-1328,-20-4-2393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00:16.55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178 72 5233,'0'0'6239,"-6"2"-6159,4-1-79,-1 0-1,1 0 1,0 0 0,0 0-1,0 0 1,0 0 0,0 0 0,0 1-1,0-1 1,0 1 0,1 0 0,-3 2-1,2-1-2,0 1-1,1-1 1,-1 1 0,1-1-1,0 1 1,0-1-1,0 1 1,1-1-1,-1 1 1,1 5-1,-1-1-3,0 6-58,0 0-1,1 0 1,0 0-1,5 27 1,-5-37 39,2 0 0,-1-1-1,0 1 1,1 0 0,0-1 0,0 1 0,0-1 0,0 1 0,0-1 0,1 0 0,0 0 0,-1 0 0,1 0 0,0 0 0,0-1 0,1 0 0,-1 1 0,0-1-1,1 0 1,0-1 0,5 3 0,0-1-24,1-1 0,-1 0 1,0 0-1,1-1 0,-1-1 0,0 1 0,1-2 0,18-1 0,-26 1 51,0 0 1,0 0-1,1 0 0,-1 0 0,0 0 0,0 0 1,0 0-1,0-1 0,0 1 0,-1-1 0,1 1 1,0-1-1,-1 0 0,1 1 0,-1-1 0,0 0 1,1 0-1,-1 0 0,0 0 0,0-1 0,0 1 1,0 0-1,-1 0 0,1-1 0,-1 1 0,1-5 1,1-7 2,0-1 1,-1 0-1,-2-17 0,1 16-11,0 10-5,0-1 0,-1 1 0,1 0 1,-1-1-1,0 1 0,-1 0 0,0 0 0,0 0 0,0 0 1,-1 0-1,1 0 0,-2 0 0,1 1 0,0 0 0,-1-1 1,0 1-1,0 1 0,-1-1 0,1 1 0,-1-1 0,0 1 1,0 1-1,-1-1 0,-6-3 0,3 2-60,1 0 1,-1 1-1,0 0 0,-1 0 0,1 1 0,-1 0 1,-19-3-1,3 4-792,-44 0 0,44 2-42,-20 0-1675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32:43.4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1182 242 2497,'-5'-2'8230,"-18"-8"-7864,6-9-306,-1 0 1,-1 1-1,0 1 0,-1 1 0,-1 1 1,0 0-1,-1 2 0,-1 1 0,0 0 1,-29-9-1,15 9-117,-1 1 1,-1 2 0,0 2-1,0 2 1,0 1-1,-41 2 1,16 1-65,27-1 36,0 2 0,-74 10 0,94-6 57,0 1 0,0 1 0,1 0 1,-1 1-1,1 1 0,-22 15 0,13-6-67,0 2 1,-40 39-1,56-48 57,0 0 0,1 0 0,1 0 0,0 1 0,0 0 0,1 0 0,1 1 0,0 0 0,0 0 0,1 0 0,1 1 0,0-1 0,0 1 0,1 0 0,1-1 0,0 1 0,2 16 0,-1-28 35,-1 15-16,1 1 1,0 0-1,2 0 0,0-1 1,1 1-1,0-1 1,1 0-1,7 17 0,2-7 11,0-1 0,1 0-1,2-2 1,22 27 0,81 79 24,-109-121-17,1 0 0,-1 0 1,1-1-1,0 0 0,1-1 0,-1-1 1,1 1-1,1-2 0,-1 0 0,0 0 0,1-1 1,19 2-1,18-1 1,97-3-1,-78-2 53,-59 1-49,35 0 3,-1-1 1,58-10-1,-88 8-4,1 0 0,0-1 1,-1-1-1,0 0 0,0-1 1,-1-1-1,0 0 0,0 0 0,0-2 1,20-17-1,-15 9 24,-1-1 0,-1-1-1,-1-1 1,-1 0 0,0 0-1,-2-2 1,0 1 0,-2-2 0,0 1-1,11-42 1,-9 17 18,-3 0 0,-1-1 0,-2 0 0,-2-72 0,-4 115-77,0-1-1,-1 1 1,0-1-1,0 1 1,0 0 0,-1-1-1,0 1 1,0 0 0,0 0-1,-1 0 1,0 1 0,1-1-1,-2 0 1,1 1 0,0 0-1,-1 0 1,0 0 0,0 0-1,0 0 1,-1 1 0,1 0-1,-1 0 1,0 0 0,-7-3-1,-12-4-571,1 1-1,-1 1 1,-1 1 0,-25-4-1,33 7 1,-63-11-2513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00:17.00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0 874 4561,'0'0'6148,"12"-3"-5777,97-33 32,175-83 1,-136 53-264,1105-534-5335,-1157 551 1508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00:17.6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 3 2473,'0'0'7857,"-1"-1"-7570,1 1-284,0 0-1,0 0 1,0 0 0,0 0-1,0-1 1,0 1-1,0 0 1,0 0 0,-1 0-1,1 0 1,0 0 0,0 0-1,0 0 1,0 0 0,0 0-1,0 0 1,0 0 0,-1 0-1,1 0 1,0-1-1,0 1 1,0 0 0,0 0-1,0 0 1,0 0 0,0 0-1,-1 0 1,1 0 0,0 0-1,0 0 1,0 0 0,0 0-1,0 1 1,0-1-1,-1 0 1,1 0 0,0 0-1,0 0 1,0 0 0,0 0-1,0 0 1,0 0 0,0 0-1,0 0 1,0 0 0,-1 0-1,1 0 1,0 1 0,0-1-1,0 0 1,0 0-1,0 0 1,0 0 0,0 0-1,0 0 1,0 0 0,0 1-1,-1 2 14,1 0 0,0 0 0,0 0 1,0 0-1,1 0 0,-1 0 0,0 0 0,1 0 0,0 0 0,0 0 0,0 0 0,0-1 0,0 1 0,2 3 0,29 47 254,-18-30-190,200 288 223,25-18-288,-233-286-13,248 286-634,-80-107-3293,-108-119-302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00:19.2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127 1 6345,'0'0'4729,"-20"82"-4649,-4-39 32,4 7-32,-3 7-80,3 14-416,8-14-1512,4-11-3441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00:19.72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230 0 4657,'0'0'5361,"-1"9"-5179,-6 35 36,-2 0 1,-2-1-1,-22 55 1,13-39-175,-1 7-92,-94 333-1125,103-312-3033,11-66 1300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00:20.08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226 1 4849,'0'0'4385,"-67"217"-4217,51-160-72,4 4-40,0 3-40,-4-3-16,4-1 0,1-3 0,-5-3-216,-8-1-648,4-14-1153,0-10-383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00:20.43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4961,'0'0'4241,"222"0"-3817,-143 0-224,32 0-200,-24 0-808,-16 0-3289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00:20.7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1 133 6057,'0'0'4776,"18"-19"-4632,59-57-75,-71 70-81,23-21 68,-28 27-75,1-1-1,-1 0 1,0 1-1,0-1 0,1 1 1,-1 0-1,0-1 0,1 1 1,-1 0-1,0 0 1,1 0-1,-1 0 0,2 0 1,-2 0 12,0 0 0,-1 0 1,1 0-1,-1 1 0,1-1 1,-1 0-1,1 1 0,-1-1 1,1 0-1,-1 1 0,1-1 0,-1 0 1,1 1-1,-1-1 0,1 1 1,-1-1-1,0 1 0,1-1 1,-1 1-1,0-1 0,1 1 1,-1 0-1,0-1 0,0 1 1,0-1-1,1 1 0,-1 0 1,4 21 8,-4-19-13,3 25-96,-2 0-1,-1 0 1,-1 0 0,-1 0 0,-2-1 0,-1 1 0,0-1 0,-3 0 0,-18 49 0,-17 26-2044,6-14-1718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00:21.53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465 1 4113,'0'0'5684,"-28"11"-5153,-88 40-109,110-48-385,0 0-1,-1 1 0,2-1 0,-1 1 1,0 1-1,1-1 0,0 1 0,0 0 1,0 0-1,1 0 0,-1 1 0,-3 7 1,-6 7 45,-18 23 41,2 1 1,2 1 0,3 2-1,-26 61 1,37-72-132,2 0 0,1 0 0,2 2 0,2-1 0,1 1 0,-1 65 1,6-78-47,1 0-191,5 50-1,-4-67 152,1 1 0,0-1-1,1-1 1,-1 1 0,1 0-1,1 0 1,0-1 0,0 0-1,0 0 1,6 7 0,2-1-624,0 0 1,0-1-1,1-1 1,1 0-1,29 18 1,6-5-3543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00:22.00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107 0 4369,'0'0'4800,"-1"22"-4407,0 0-314,-1 6 10,0 1-1,-12 49 0,-12 30-251,-22 106 519,42-176-2111,-1 67 0,7-96-817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00:22.37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4 3625,'0'0'7297,"43"-4"-7065,-11 4 8,15 0-120,9 0-112,11 0 0,12 0-8,1 0-176,-5 0-184,-4 4-360,-15-1-992,-29 4-1297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32:46.5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1055 168 80,'0'0'6704,"-4"-14"-4053,1 14-2530,0 0-1,0 0 0,1 0 1,-1 0-1,0 0 1,1-1-1,-1 1 0,0-1 1,1 0-1,-1 1 0,1-1 1,-1 0-1,1-1 1,0 1-1,-1 0 0,1-1 1,0 1-1,-4-4 1,-10-10-112,-1 2 1,-1 1 0,0 0 0,0 1 0,-1 1 0,0 0 0,-1 2 0,-35-11 0,20 11-32,-1 1 1,0 2 0,0 1 0,-48 1-1,-190 3-73,268 1 91,0 0-1,0 0 0,0 0 1,0 1-1,0-1 0,0 2 1,0-1-1,0 0 0,1 1 1,0 0-1,-1 1 0,1-1 1,-6 6-1,-9 9-24,-32 37-1,32-34 34,8-7-7,1 0 0,0 1 0,1 0 0,1 1 0,0 0-1,1 1 1,1-1 0,1 1 0,-5 19 0,3-4-10,2 1 1,1-1-1,2 1 0,1 38 1,1-62 1,1 0 1,0-1-1,0 1 1,1 0-1,1-1 1,-1 1 0,1-1-1,1 1 1,-1-1-1,2 0 1,-1 0-1,7 11 1,7 9-39,2-1 1,0 0-1,2-2 0,25 25 1,-32-37-2,0-1 1,1 0-1,1-1 0,-1-1 1,2 0-1,-1-2 1,2 1-1,24 7 0,137 51 73,-141-53-59,-25-9-17,0 0 1,0-1-1,0 0 1,16 1-1,50 6-373,-38-4 58,68 1-1,-80-7 310,-18 0 60,1-1-1,0 0 0,0 0 0,0-1 0,0-1 0,-1 0 0,1-1 0,-1 0 0,22-8 0,-15 1 3,0 0 0,0-1 0,-1-1 0,22-20 0,-31 24 9,0-1-1,0 0 1,-1-1-1,0 0 0,0 0 1,-1 0-1,0-1 0,-1 0 1,4-14-1,-1-6 113,-1-1 1,-2 0-1,-1 0 0,-2-1 1,-3-64-1,1 38-85,-1 45-62,0-1 0,0 1 0,-1 0 0,-1-1 0,-1 1-1,0 0 1,0 1 0,-2-1 0,0 1 0,-11-20 0,4 13-483,-1 1 1,-1 0-1,0 1 1,-2 1 0,-31-27-1,-7-2-2257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00:22.74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0 5249,'0'0'6121,"-4"0"-5937,19 0-31,17 4 7,20-4-152,7 0 8,8 0-16,5 0-225,19 7-343,-24 4-592,-15-1-2841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00:23.06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1 136 5129,'0'0'6001,"12"-17"-5846,4-6-100,-5 7 4,0 1-1,1 0 1,16-15-1,-26 28-51,0 0 0,-1 0-1,1 1 1,0-1-1,0 1 1,0-1 0,0 1-1,1 0 1,-1 0-1,0 0 1,0 0-1,1 0 1,-1 1 0,5-1-1,-6 14-139,-1 68 54,2-11-659,-3 0-1,-12 78 1,5-106-2035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00:23.87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1 1224,'0'0'8513,"-4"0"-7782,123 5 1749,43 1-3193,-12 2-772,-54 6-3042,-77-8 1929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00:24.23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22 3425,'0'0'7337,"67"0"-7025,-12 0-272,17 0-40,3 0-288,24 0-368,-20-11-1576,-15 0-2065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00:24.58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349 0 4441,'0'0'6017,"-40"89"-5681,28-32-208,-4 7-64,1 8-56,-5 2-8,-4 8 0,-8 0-408,-39 29-776,12-15-1833,-1-21 201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00:25.30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179 1 3505,'0'0'6266,"-3"0"-5859,1 1-383,1 0-1,0-1 0,-1 1 1,1 0-1,0-1 1,0 1-1,-1 0 1,1 0-1,0 0 1,0 0-1,0 0 0,0 0 1,0 1-1,0-1 1,0 0-1,1 0 1,-1 1-1,0-1 0,1 1 1,-1-1-1,1 0 1,-1 2-1,-9 44 275,6-26-203,-99 512 34,72-305-3654,27-199 492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00:25.8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1 4033,'-5'0'7604,"110"9"-6935,-10 0-284,137-5-1364,-225-4 669,1 0 1,-1 1-1,0 0 0,0 0 1,1 1-1,-1 0 0,0 0 1,-1 1-1,1 0 1,0 0-1,10 7 0,-4 0-3349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00:26.22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5809,'0'0'5441,"52"0"-5337,7 0 40,16 0-144,16 0 0,40 0-336,-20 0-688,-24 0-2225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00:27.14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78 4 6009,'0'0'4303,"20"-1"-4095,114-2-48,-130 3-167,1 1 0,0 0 0,-1-1 0,0 1 1,1 1-1,-1-1 0,1 1 0,-1 0 0,0 0 1,0 0-1,0 0 0,0 1 0,-1 0 1,1 0-1,-1 0 0,1 0 0,-1 0 0,0 0 1,0 1-1,-1 0 0,1 0 0,-1 0 0,1 0 1,-1 0-1,0 0 0,-1 0 0,1 0 0,-1 1 1,0-1-1,0 1 0,0-1 0,-1 1 0,0 0 1,1-1-1,-2 1 0,1-1 0,0 1 1,-1-1-1,0 1 0,0-1 0,0 1 0,-3 4 1,2-5 5,0 0 1,0-1 0,0 1 0,-1-1 0,1 1 0,-1-1 0,0 0 0,0 0 0,0-1 0,0 1 0,-5 2-1,-43 24 6,35-20-3,-52 24 18,-84 29 0,170-64 50,0 2 0,0 0 0,0 1 0,27 5 0,20 1-88,125-4-933,-134-3-44,21 0-1855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00:27.67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499 1 5929,'0'0'5417,"72"228"-5008,-41-160-73,1 10-160,-12 8-88,-12 14-32,-8 14-48,-12 17-8,-47 16-96,-29 9-232,-94 69-321,20-43-927,3-25-6354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32:51.5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1 261 336,'0'0'2405,"0"-13"6841,0 39-9116,1-1 0,1 1 1,11 46-1,-13-69-121,1 0 0,0 1 0,-1-1 0,1 0 0,1 0 0,-1 0 0,0 0 1,1 0-1,-1 0 0,1-1 0,0 1 0,0 0 0,0-1 0,3 3 0,-1-3 60,0 0 0,-1-1 1,1 1-1,0-1 0,0 0 0,0 0 1,0-1-1,-1 1 0,1-1 0,0 0 1,7-1-1,-3 1-5,-1-2-1,0 1 1,0-1 0,0 0 0,0-1-1,0 0 1,-1 0 0,1 0 0,-1-1-1,0 0 1,10-8 0,67-60 10,-72 62-42,64-62-5,182-162-1045,-253 231 917,27-18-1237,-31 21 1288,0 0 0,0 0 0,0 0 0,0-1 0,0 1 0,1 0 0,-1 0 0,0 0 0,0 0-1,0 0 1,0 0 0,1 0 0,-1 0 0,0 0 0,0 0 0,0 0 0,0 0 0,1 0 0,-1 0 0,0 0 0,0 0 0,0 0 0,0 0 0,1 0 0,-1 0 0,0 0 0,0 0 0,0 0 0,0 0 0,1 1 0,-1-1 0,0 0 0,0 0 0,0 0-1,0 0 1,0 0 0,0 0 0,1 1 0,-1-1 0,0 0 0,0 0 0,0 0 0,0 0 0,0 0 0,0 1 0,0-1 0,0 0 0,0 0 0,0 0 0,0 0 0,0 1 0,0-1 0,0 0 0,0 0 0,0 0 0,0 1 0,0-1 0,0 0 0,0 0 0,0 0-1,0 0 1,0 1 0,0-1 0,0 0 0,0 3-846,0 13-3974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00:39.61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0 1616,'-6'1'12992,"566"93"-13062,-199-35 8,-214-36-27,264 7 0,-217-23 57,14 2-11,-81-3 28,8-1-16,453 11-6,-503-16-35,129 18 0,-97-6 72,127-3 1,-16-1-62,294 41-8,-30-18 62,-434-29-1,139 8-26,58 1 4,-129-11 21,-125 0 1,-7 0-1018,-13 0-999,-7 0-3886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00:50.8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0 128 928,'0'0'9162,"21"-8"-8874,8-13-283,2 2 0,45-21 1,-20 11 1,-55 29-24,0-1 0,0 1 0,0 0 0,0-1 0,0 1 0,0 0 0,0 0 0,0-1 0,0 1 0,0 0 0,0 0 0,0 0 0,0 0 0,0 1 0,0-1 0,-1 0 0,1 0 1,0 1-1,0-1 0,0 0 0,0 1 0,0-1 0,0 1 0,0-1 0,-1 1 0,1-1 0,0 1 0,0 0 0,-1-1 0,1 1 0,0 0 0,-1-1 0,1 1 0,-1 0 0,1 0 0,-1 0 0,1 0 0,-1 0 0,0-1 0,1 1 0,-1 0 0,0 1 0,4 9-11,-1 0-1,0 0 1,2 13 0,0 2 109,-4-22-69,0-1 0,0 0 0,0 0 0,1 1 0,-1-1 0,1 0-1,0 0 1,-1 0 0,1-1 0,1 1 0,3 4 0,-4-6-15,1 1 0,0-1 0,0 0 0,1 0 1,-1 0-1,0 0 0,0 0 0,0-1 0,1 0 0,-1 1 0,0-1 1,6-1-1,12-1 17,0 0 0,1-2-1,-2-1 1,1 0 0,-1-2 0,1 0 0,-2-1 0,21-12 0,33-12-1,-40 17-19,-26 11-29,1 1-1,-1-1 1,0 1 0,1 1 0,0-1 0,0 2 0,0-1 0,15-1 0,-22 5-18,1 0 1,-1 1 0,1-1-1,-1 0 1,0 1 0,1-1-1,-1 1 1,-1-1 0,1 1-1,1 2 1,3 10 29,-1-6 59,1 0 0,0-1 1,1 1-1,0-1 0,7 8 0,-10-13-43,0 0 0,-1-1 0,1 1 0,0-1 0,1 0 0,-1 0 0,0 0 0,1 0 0,-1-1 0,1 1 0,-1-1 0,1 0 0,0 0 1,0 0-1,-1-1 0,8 1 0,1 0 40,0-1 0,0 0 1,-1-1-1,1 0 0,-1-1 1,1 0-1,-1-1 0,1 0 1,-1-1-1,19-9 0,40-34-6,-53 34-19,1 0-1,1 2 0,0 0 1,36-15-1,-52 25-30,0 0 0,0 0-1,0 0 1,-1 1 0,1-1-1,0 1 1,0 0 0,0 0-1,0 0 1,0 0 0,0 0-1,4 1 1,-5 0-16,0 0 0,-1 0 0,1 0 0,0 0 0,-1 0 0,1 0 0,-1 0 0,1 1 0,-1-1 0,0 0 0,1 1 0,-1-1 0,0 1 0,0 0 0,0-1 0,0 1 0,0 0 0,0 2 0,1 2 36,0-1-1,1 1 1,0-1-1,-1 0 1,1 0-1,1 0 1,-1 0-1,1-1 1,0 1-1,0-1 1,0 0-1,1 0 1,-1-1-1,1 1 1,0-1 0,0 0-1,0 0 1,0-1-1,1 0 1,-1 0-1,1 0 1,0 0-1,-1-1 1,1 0-1,0 0 1,0 0-1,7-1 1,-2 0 62,0-1 0,0-1 0,0 1 0,-1-2 0,1 1 0,19-9 0,58-34 62,-69 34-112,-1 1-1,1 0 1,1 2-1,0 0 1,32-8-1,-50 16-11,-1 0 0,0 1 0,1-1 0,-1 0 0,0 0 0,1 1-1,-1-1 1,0 0 0,1 1 0,-1 0 0,0-1 0,0 1 0,0 0 0,0-1-1,0 1 1,0 0 0,0 0 0,0 0 0,0 0 0,0 0 0,0 0 0,0 0-1,-1 0 1,1 0 0,0 1 0,-1-1 0,1 2 0,17 42 110,-13-30-43,-2-6-41,1 1-1,0-1 0,0 0 0,11 17 0,-13-24-37,0 1-1,1-1 1,-1 0-1,0 0 1,1 1-1,-1-2 0,1 1 1,0 0-1,-1 0 1,1-1-1,0 0 0,0 1 1,0-1-1,0 0 1,0-1-1,0 1 1,0 0-1,0-1 0,1 0 1,2 0-1,5 1-116,-6-1 144,0 0-1,0 0 1,0 0 0,0 0 0,0-1-1,0 0 1,0 0 0,-1 0 0,1 0-1,0-1 1,-1 0 0,1 0-1,5-3 1,171-110 171,-179 114-196,-1 1 0,0-1 0,1 0 0,0 0 0,-1 1 0,1-1 0,0 1 0,-1-1 0,1 1 0,0 0 0,-1-1 0,1 1 0,0 0 0,0 0 0,-1 0 0,1 1 0,0-1 0,-1 0 0,1 1 0,0-1 0,-1 1 0,1-1 0,0 1 0,-1 0 1,1 0-1,-1 0 0,0 0 0,1 0 0,-1 0 0,1 0 0,-1 0 0,0 0 0,0 1 0,2 1 0,3 6 46,-1 0 1,0 0 0,0 1 0,6 18-1,1 1 53,-10-25-95,0 0 0,0-1-1,1 1 1,-1 0 0,1-1 0,0 0 0,0 0-1,0 0 1,1 0 0,-1 0 0,1-1 0,0 1 0,-1-1-1,1 0 1,0 0 0,0 0 0,0-1 0,1 1-1,5 0 1,6 0-76,-1 0 0,0-1-1,0-1 1,20-2-1,-26 1 111,4-1-15,1-1-1,-2 0 1,1-1-1,0-1 0,-1 1 1,0-2-1,16-9 1,41-17 50,-66 31-51,5-2 17,0 1 1,0 0-1,0 0 0,9 0 0,-15 1-20,-1 1 1,1 0-1,0 0 0,0 0 0,-1 0 0,1 1 0,0-1 0,-1 0 0,1 1 0,0-1 0,-1 1 0,1-1 0,0 1 0,-1 0 0,1 0 0,-1 0 0,0 0 0,1 0 0,-1 0 1,0 0-1,1 0 0,-1 1 0,0-1 0,0 0 0,1 3 0,1 2 37,0-1 1,1 1-1,-1-1 1,1 0 0,0 0-1,0 0 1,7 6-1,-7-9-64,-1 0 0,1 0 1,-1 0-1,1-1 0,0 1 0,0-1 0,-1 0 0,1 0 0,0 0 0,0-1 0,0 1 1,0-1-1,6 0 0,3 0 0,-1-1 0,0 0 0,0-1 0,0 0 0,0-1 0,0 0 0,0-1 0,-1-1 0,1 1 0,14-10 0,-16 8-19,1 1 0,-1 0 0,1 1 0,0 0 0,0 1 0,0 0 0,0 1 0,1 0 0,17 0 0,-5 42-299,-18-33 365,-4-4-18,0 0-1,0-1 0,0 1 1,0-1-1,1 0 0,-1 0 1,1 0-1,-1 0 0,1 0 0,0 0 1,0-1-1,0 1 0,0-1 1,0 0-1,0 0 0,0 0 0,0 0 1,0 0-1,5 0 0,32 0 155,0-2 0,0-1-1,0-2 1,0-1-1,39-12 1,-76 16-156,16-3 8,-1 0 1,38-2-1,-56 6 264,2 2-49,6 4-169,1 0 0,-1-1-1,1 0 1,0-1 0,0 1-1,1-2 1,-1 1 0,1-2 0,0 1-1,-1-1 1,1-1 0,0 1 0,0-2-1,15 0 1,-5 3 118,-20-3-267,1 1 0,-1-1 0,1 1 0,-1-1-1,1 1 1,-1 0 0,0-1 0,1 1-1,-1-1 1,0 1 0,1 0 0,-1-1 0,0 1-1,0 0 1,0-1 0,1 1 0,-1 0 0,0 0-1,0-1 1,0 1 0,0 0 0,0 1-1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01:00.9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1 171 3145,'0'0'7584,"0"0"-7574,0-1 0,0 1 1,0-1-1,0 1 0,0-1 0,0 1 1,0-1-1,0 1 0,0-1 0,0 1 0,0-1 1,0 1-1,0-1 0,0 1 0,0-1 1,1 1-1,-1 0 0,0-1 0,0 1 0,1-1 1,-1 1-1,0-1 0,1 0 0,14-11-10,0 1 0,1 1 0,1 0 0,23-11 0,76-27-145,-93 38 24,-7 3-60,0 1 0,0 0 0,1 1-1,0 1 1,-1 1 0,30-3-1,-44 7 132,-1 0-1,0 1 0,0-1 0,0 0 0,1 0 0,-1 1 1,0-1-1,-1 1 0,1-1 0,0 1 0,0-1 0,-1 1 1,1 0-1,-1-1 0,1 1 0,-1 0 0,1 2 0,3 8-30,12 30 118,-7-19 102,0-1 1,16 28-1,-23-48-146,0 1 0,0-1 1,0 1-1,1-1 0,-1 0 0,1 0 1,-1 0-1,1 0 0,-1 0 0,1-1 1,0 1-1,0-1 0,0 0 0,0 0 1,0 0-1,0 0 0,0 0 0,4 0 1,7 0-50,0 0 1,27-2 0,-12 0 269,-8-1-188,0-1 0,-1 0 1,1-2-1,-1-1 0,0-1 0,33-15 1,35-10-98,-83 30 27,0 0-1,0 1 1,0 0 0,1 0-1,-1 0 1,0 1-1,1 0 1,-1 0 0,0 0-1,1 1 1,-1-1-1,0 1 1,0 1 0,1-1-1,-1 1 1,0-1-1,0 2 1,0-1-1,-1 0 1,1 1 0,-1 0-1,1 0 1,-1 0-1,0 1 1,0 0 0,0-1-1,-1 1 1,1 1-1,3 4 1,-1-1 44,0 0 0,0-1 0,1 0 0,0 0 0,0 0 0,1-1-1,0 0 1,0-1 0,0 0 0,1 0 0,-1-1 0,1 0 0,1 0 0,-1-1 0,0 0 0,1-1 0,-1 0 0,1 0 0,11 0 0,7-3 64,0 0 0,0-2 1,0-1-1,-1-1 0,1-2 1,-1 0-1,34-15 0,28-18-9,51-19-30,-137 57-34,-1 1 0,0 1 0,1-1 0,-1 0 0,1 1 0,-1-1 0,1 1 0,-1 0 0,1-1 0,-1 1 0,1 1 0,-1-1 0,1 0 0,-1 1 0,1-1-1,-1 1 1,1-1 0,-1 1 0,0 0 0,1 0 0,-1 0 0,0 1 0,0-1 0,0 1 0,0-1 0,0 1 0,0-1 0,0 1 0,0 0 0,-1 0 0,1 0-1,-1 0 1,2 3 0,8 11 122,1 0-1,0-2 1,26 25 0,-33-35-119,1 1 1,-1-2 0,1 1 0,-1 0 0,1-1 0,0 0 0,1-1 0,-1 1-1,0-1 1,1 0 0,-1-1 0,1 1 0,0-1 0,9 0 0,-13-1-6,29 1 47,-1-1 0,0-2 0,1-1 0,-1-1 0,59-17 0,85-47 45,-94 34-118,-79 33 29,0 0 0,1 0-1,-1 1 1,0-1 0,0 1-1,0 0 1,0-1 0,1 1-1,-1 0 1,0 0 0,0 0 0,0 0-1,1 1 1,-1-1 0,0 1-1,0-1 1,0 1 0,0 0-1,0 0 1,0 0 0,0 0 0,0 0-1,0 0 1,0 0 0,-1 1-1,1-1 1,0 1 0,-1-1-1,1 1 1,-1-1 0,0 1 0,1 0-1,1 3 1,14 14 143,-8-12-126,1 0-1,-1 0 1,2-1-1,-1 0 1,1-1-1,-1 0 0,1-1 1,1 0-1,-1-1 1,0 0-1,1 0 0,0-2 1,-1 1-1,1-1 1,13-1-1,-4 0-65,-3 1 97,1-1 1,-1-1 0,0 0-1,0-1 1,0-1 0,0-1 0,31-11-1,15-15 8,-38 17-17,0 1 0,47-15 1,-69 26-59,0 0 0,0 0 0,0 0 1,1 1-1,-1 0 0,0 0 0,0 0 1,1 1-1,-1-1 0,0 1 0,0 0 1,0 0-1,6 2 0,-2 1 19,0 1 0,0 0 0,0 0 0,9 8 0,-12-8 34,1 0 1,1 0-1,-1-1 0,0 0 0,1 0 1,0-1-1,0 0 0,0 0 0,13 3 1,-3-4-49,0 0 0,0-1 0,0-1 1,0 0-1,0-2 0,0 0 0,0-1 1,-1 0-1,31-11 0,-8-2 74,-1-1-1,65-39 1,-103 56-68,0-1 0,1 1 0,-1 0 0,0 0 0,1 0-1,-1 0 1,0 0 0,1 0 0,-1-1 0,0 1 0,1 0 0,-1 0 0,0 0 0,1 0 0,-1 0 0,1 0 0,-1 0 0,0 1 0,1-1 0,-1 0 0,0 0 0,1 0-1,-1 0 1,0 0 0,1 0 0,-1 1 0,0-1 0,1 0 0,-1 0 0,0 1 0,0-1 0,1 0 0,-1 0 0,0 1 0,0-1 0,0 0 0,1 1 0,-1-1 0,0 0-1,0 1 1,0-1 0,0 0 0,1 1 0,-1-1 0,0 0 0,0 1 0,0-1 0,0 0 0,0 1 0,0-1 0,0 0 0,0 1 0,1 30-238,0-13-307,8 3-764,0-1-605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52:12.3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44 185 464,'0'0'1799,"-1"-8"-1577,-6-98 1167,7 104-1243,-1 0-1,1-1 0,-1 1 1,0 0-1,0-1 1,0 1-1,0 0 1,0 0-1,0 0 0,-1 0 1,-1-3-1,1 3-77,1 0 0,-1 0-1,1 0 1,-1 0-1,1-1 1,0 1 0,0 0-1,0-1 1,0 1-1,1-1 1,-1-3 0,-1-4 1131,0 16-450,-2 20-581,5 10-86,11 57 0,2 20-4,29 286 32,-30-310-111,-8-28-7,-4 112 0,-3-76 33,2-97 185,0-14-1453,3-1-423,-2-2-501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52:13.00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61 1016,'0'0'2373,"0"5"-2043,0 14 100,0-14 1025,36-5 281,462-4-2192,-493 4 323,-1-1 1,0 1-1,0-1 0,0 0 1,0-1-1,0 1 0,0-1 0,0 1 1,0-1-1,-1-1 0,1 1 0,0 0 1,-1-1-1,0 1 0,0-1 1,0 0-1,0 0 0,0-1 0,-1 1 1,4-6-1,15-28-1099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52:14.3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23 208,'-6'0'8955,"48"0"-8883,475-11-621,-489 12 424,-23-1 81,0 1 0,0-1 0,1 0 0,-1 0 0,0-1 0,0 0 0,0 0 0,0 0-1,9-3 1,-11 3 43,1 0 1,-1 0-1,1 0 0,0 0 0,-1 1 0,1 0 0,0 0 0,5 0 0,-3 0 29,-6 36-45,0 19 26,3 112 26,0-137-31,1 0 1,1 0 0,15 48 0,25 38 14,10 31 35,-44-106-9,-2 0-1,-1 1 1,-3 1-1,1 74 1,-6 61 48,3-177-112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52:15.56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0 576,'0'0'4200,"0"20"-238,0 370-2977,0-373-983,2 1 0,0 0-1,1-1 1,0 1-1,12 29 1,40 79 4,3 8-8,-54-122-404,4 15 982,-4-8-6041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52:16.91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2 1144,'0'-2'9745,"-1"136"-9721,10 236-24,0-311-177,18 59 0,-23-102 67,-4-15 37,0 0 1,1 1-1,-1-1 1,0 0-1,1 0 1,-1 1-1,1-1 1,0 0-1,-1 0 1,1 0-1,0 0 1,-1 0-1,1 0 1,2 1-1,11 2-5395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52:17.6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1 1568,'0'0'3477,"-5"5"-2594,5-5-841,-2 1 753,2 0-753,0-1 0,0 0 0,0 0 0,0 0 0,-1 0 0,1 0-1,0 0 1,0 0 0,0 1 0,0-1 0,0 0 0,0 0 0,0 0 0,0 0-1,0 0 1,2 2 796,-2-2-796,0 0-1,0 0 1,0 0 0,0 0 0,0 0 0,0 0 0,0 1 0,1-1 0,-1 0-1,0 0 1,0 0 0,120-2 1342,140 4-3680,-232 2 745,-7 6-448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52:18.8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15 72,'0'0'9469,"6"0"-9399,136 2 22,162-4-678,-183-12-2991,-88 14 1406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32:52.7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14 2785,'0'0'6692,"-4"-13"-2585,4 29-4140,-1 7 33,1 0 1,1 1-1,1-1 0,1 0 1,1 0-1,1 0 0,9 25 1,-1-12 1,-5-15 0,1 0 0,12 22 0,11-42 84,-27-3-55,0 0 1,0 0-1,0 0 0,-1 0 0,1-1 1,-1 0-1,0 0 0,1 0 0,-1 0 0,6-7 1,7-4 18,72-54-70,56-39-33,-114 86-1087,2 1-1,57-25 1,-72 38-3063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52:20.0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32 1304,'0'0'8925,"27"1"-8670,21 3-110,0-1 0,51-5 0,-16 0-110,-50 0-26,0-1 1,56-13-1,-35 5 19,-11 7-18,-42 4-4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52:30.4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57 2833,'0'0'5805,"33"0"-4509,82-1-1131,149-20 1,-209 13-397,111-13-840,-57 15-2736,-91 6 2044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52:31.1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1064,'0'0'8195,"1"4"-8033,8 65 310,1 77 1,-1-3-513,36 227-3327,-36-257 449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52:22.3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26 1688,'0'0'4269,"0"-4"-3285,0 1-599,1 3-326,-1-1-1,0 1 0,0-1 0,1 1 1,-1-1-1,0 1 0,0-1 1,0 1-1,0-1 0,0 1 0,0-1 1,0 1-1,0-1 0,0 1 1,0-1-1,0 0 0,0 1 0,0-1 1,-1 1-1,1-1 0,0 1 1,0-1-1,0 1 0,-1 0 0,1-1 1,0 1-1,-1-1 0,1 1 1,0-1-1,-1 1 0,1 0 0,-1-1 1,1 1-1,0 0 0,-1-1 0,1 1 1,-1 0-1,1 0 0,-1 0 1,1-1-1,-1 1 0,1 0 0,-1 0 1,1 0-1,-1 0 0,1 0 1,-1 0-1,0 0 0,0 35-331,2 27 331,11 79 0,1 10-54,-10-95 35,20 104-1,-21-153-33,-1 0-2,1-1 0,0 0 0,0 0 1,0 0-1,6 9 0,-8-13 7,0 101 748,32-103-766,-28 0 8,-1 0 2,-2 0 4,36 0 14,357 0 39,-375-1-77,1-1-1,18-4 1,-19 2-40,1 2 0,19-1 0,-38 3-17,-1-1 1,1 1-1,-1 0 1,1 0 0,-1 0-1,1-1 1,-1 1-1,1 0 1,-1-1-1,0 1 1,1 0 0,-1-1-1,0 1 1,1-1-1,-1 1 1,0 0-1,1-1 1,-1 1 0,0-1-1,0 1 1,1-1-1,-1 1 1,0-1-1,0 1 1,0-1 0,0 0-1,0 1 1,0-1-1,0 1 1,0-1 0,0 1-1,0-1 1,0 1-1,0-1 1,0 1-1,0-1 1,-1 0 0,1-3-921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52:23.5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0 109 1528,'0'0'4832,"7"-2"-4248,472-103 2249,-476 105-2873,-1-1 1,1 1 0,0 0 0,-1 0-1,1 0 1,0 0 0,-1 0-1,1 0 1,0 1 0,-1-1-1,1 1 1,-1 0 0,1 0-1,0 0 1,-1 0 0,0 0-1,1 1 1,-1-1 0,0 1 0,0-1-1,0 1 1,0 0 0,3 3-1,0 2 59,-1 1-1,1 0 0,-1-1 1,-1 1-1,0 1 1,3 8-1,2 14 55,-2 1 1,0 0-1,-3 0 1,1 33-1,1 11-23,39 330-3,-43-380-57,-1 45-1,-2-52 20,2-1 0,0 1 0,1 0 0,1 0 0,4 18 0,-2-27 13,-4-9-13,0-4-616,0-69-3374,0 43 1576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52:24.4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40 960,'8'-1'8942,"33"-2"-8744,251-22-65,-267 23-421,67-4-23,-31 4-3254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52:25.4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1120,'0'0'6554,"0"26"-5557,2 37-846,12 83 0,15 74-129,-22-205-504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52:26.0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22 2601,'0'0'5027,"0"0"-4993,0 0 0,-1 0 0,1 0-1,0-1 1,0 1 0,0 0 0,0 0 0,0 0-1,0-1 1,0 1 0,0 0 0,0 0 0,0 0-1,0-1 1,0 1 0,0 0 0,0 0-1,0 0 1,0 0 0,0-1 0,0 1 0,0 0-1,0 0 1,0 0 0,0-1 0,1 1-1,-1 0 1,0 0 0,0 0 0,0 0 0,0 0-1,0-1 1,0 1 0,0 0 0,1 0 0,-1 0-1,0 0 1,0 0 0,0 0 0,0-1-1,1 1 1,-1 0 0,0 0 0,0 0 0,0 0-1,1 0 1,-1 0 0,209-7-738,-114 3-2163,-54 1 469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52:27.3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36 1 616,'0'0'3231,"-4"0"-2860,-9 0-45,10 0 124,-13 2 2422,16 339-4127,0-341 1181,1 1 1,-1-1 0,0 1-1,0-1 1,1 0 0,-1 1-1,0-1 1,0 1-1,1-1 1,-1 0 0,1 1-1,-1-1 1,0 0 0,1 1-1,-1-1 1,1 0-1,-1 1 1,1-1 0,-1 0-1,1 0 1,-1 0 0,1 0-1,-1 1 1,1-1 0,-1 0-1,1 0 1,-1 0-1,1 0 1,-1 0 0,1 0-1,-1 0 1,1 0 0,-1-1-1,1 1 1,-1 0-1,1 0 1,0-1 0,5 1-553,-1 0-683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52:28.1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86 144,'0'0'4742,"6"-14"-454,36 14-4343,114-3 229,-131 0-273,0 0 0,0-2 0,0-1 0,29-10 0,10-6-2196,-46 9 113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33:04.77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2 1632,'7'-1'11216,"-1"2"-11813,53 11 567,-15-4 12,-25-4 0,1-2 0,0 0 1,0-1-1,22-2 1,-20 1 6,0 0 0,41 6 1,-49-4 4,1-1 0,-1 0 0,22-2 0,32 2-52,-42 1 37,-22-3 18,0 1 0,-1 0 0,1 1 0,0-1 0,0 1 0,0-1 0,-1 1 0,5 2 0,31 4-50,5 0 28,-36-5 25,1-1 1,-1 1-1,1-2 1,0 1-1,-1-1 1,15-2 0,30-1-23,-6 10 8,159 1 30,-110 2 17,-20-10-61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52:32.6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848 4 1664,'0'-3'10876,"-1"156"-10648,3 181-362,3-234 20,24 130 1,-20-200 82,-1 5-145,-87-33-5,40-2 100,-192 6 32,186-2-168,0 3-1,1 1 0,-58 19 0,-47 34-1167,83-33 251,-33 13-1484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53:20.78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63 68 72,'0'0'2658,"-2"-4"-2193,2 3-399,-1 0-1,0-1 0,1 1 0,-1 0 1,0 0-1,0-1 0,0 1 0,0 0 0,0 0 1,-1 0-1,1 0 0,0 0 0,0 0 1,-1 1-1,1-1 0,0 0 0,-1 1 1,1-1-1,-1 0 0,1 1 0,-1 0 0,-2-1 1,4 1-106,6-1-92,1-1 168,0 1-1,0 1 0,0-1 1,0 1-1,8 1 1,-9 0 32,166-1 743,-125-11-171,72 4 92,-108-1-630,9-4-41,-16 10-90,-4 2 2,39 0-401,-38 0 429,-1 0 0,1 0 0,-1 1 1,0-1-1,1 0 0,-1 0 0,0 0 0,1 0 0,-1 0 1,0 0-1,1 1 0,-1-1 0,0 0 0,1 0 1,-1 1-1,0-1 0,1 0 0,-1 0 0,0 1 1,0-1-1,1 0 0,-1 1 0,0-1 0,0 0 1,0 1-1,0-1 0,1 1 0,-1-1 0,0 0 1,0 1-1,0-1 0,0 0 0,0 1 0,0-1 0,0 1 1,0-1-1,0 0 0,0 1 0,0-1 0,0 1 1,0-1-1,0 0 0,-1 1 0,1-1 0,0 0 1,0 1-1,0-1 0,-1 0 0,1 1 0,0-1 1,0 0-1,-1 1 0,1-1 0,0 0 0,0 0 1,-1 1-1,1-1 0,0 0 0,-1 0 0,1 0 0,0 1 1,-1-1-1,1 0 0,-1 0 0,1 0 0,-45 7 414,-240 0-284,246 1 1017,43-9-2697,0 0 1540,0 0 0,0 1 0,0 0-1,0 0 1,0 0 0,8 1 0,4 1 60,139 7 146,-106-5-180,47 0 2119,-117-4-2336,1 0 233,-32 0-181,0 1 0,-72 13 1,84-7 158,0 0 0,-59 0 0,53 4-56,45-11 115,29 0-1365,376 0 2091,-380-1-302,1-2-1,25-5 1,-52 8-824,-14-6 945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53:23.81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1 128,'0'0'5057,"17"0"-4934,27 0 80,12 0-131,61 6 1,-64-2 122,87-4-1,-52-2 9,43 2 1275,-144 7-917,-25-5-528,1 2 0,0 2 1,-56 15-1,-50 9-282,107-27 269,-62-4 0,31 0 17,66 1-45,38 0-1649,536 14 2870,-589-14-1010,-26 2-151,-82 16-1,50-5-39,6-6 104,-91-1 0,49-13-178,109 7 210,1-1-578,0 1 352,0 0 0,0-1 0,0 1 0,0 0 0,0 0 0,1-1 0,-1 1 0,0 0 0,0 0 0,0-1 0,0 1 0,0 0 0,0 0 0,1-1 0,-1 1 0,0 0 0,0 0 0,0 0 0,0 0 0,1-1 1,-1 1-1,0 0 0,0 0 0,1 0 0,-1 0 0,0 0 0,0-1 0,1 1 0,-1 0 0,0 0 0,0 0 0,1 0 0,-1 0 0,0 0 0,0 0 0,1 0 0,-1 0 0,1 0 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56:07.4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 36 672,'0'0'2554,"-3"-1"-2121,-7-6 2330,33 7 30,0 1-3302,23-1 704,0-2 0,1-2 0,53-11 0,-51 7-198,-49 8-101,-4 16-1636,-79 225 1722,32-99 71,30-78-30,-17 47-5,36-107-20,1 0 1,-1 0-1,1 0 0,0 1 1,0-1-1,1 0 0,-1 6 1,1-10-186,0-14-5528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56:07.8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2865,'0'0'2557,"13"0"-2235,246 6 909,-3-1-3830,-215-7 1488,-8-7-410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56:08.5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496 0 1608,'0'0'2394,"-29"19"-2174,-136 87 343,129-87-44,0-2 0,-47 16 0,-43 19-290,125-51-247,-1-1 1,1 1-1,0-1 1,0 1-1,0 0 1,0 0-1,0-1 1,0 1-1,0 0 1,0 0-1,0 0 1,0 0-1,0 0 1,0 0-1,1 1 1,-1-1-1,0 0 1,1 0-1,-1 0 1,1 1-1,-1-1 0,0 3 1,1-4-180,18 1-233,110 27 2017,-103-23-1661,-1 1-1,-1 0 1,1 2-1,-1 1 1,0 0-1,-1 2 0,0 1 1,39 28-1,-49-31-395,0-1-146,-1 0 0,-1 1 0,0 0 0,13 15 0,-14-16-1667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56:09.4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348 37 3017,'0'0'6317,"-9"-4"-6070,5 2-236,-9-3 7,0-1 1,0 2 0,-1 0-1,0 0 1,0 1-1,-20-1 1,19 4-101,-1 0 1,1 1-1,-1 1 1,1 0-1,-1 1 1,-26 10-1,37-11 56,0 0-1,0 1 1,0-1 0,1 1 0,-1 0-1,1 1 1,-1-1 0,1 1 0,0-1-1,1 1 1,-1 1 0,1-1-1,0 0 1,0 1 0,0 0 0,0-1-1,1 1 1,0 0 0,0 0 0,0 1-1,1-1 1,-1 0 0,0 8-1,1-5-66,0 1 0,0-1 0,1 1 0,0-1 0,0 1 0,1-1-1,2 12 1,-2-17 47,1 1-1,-1-1 0,1 1 0,-1-1 1,1 0-1,0 1 0,0-1 1,1 0-1,-1 0 0,1-1 1,-1 1-1,1 0 0,0-1 1,0 0-1,0 1 0,0-1 1,1-1-1,4 3 0,1 0 156,0-1 0,1 0 0,-1 0 0,1-1 0,-1 0 1,1-1-1,18 0 0,-20-1 9,-1 0 1,0-1-1,1 0 1,-1 0-1,0 0 1,1-1-1,-1 0 1,0-1 0,0 1-1,12-8 1,-1-4-24,0-2 0,-1 0 1,0-1-1,25-33 0,-20 23-66,-21 35-638,1 0-1,-1 0 1,-1 0-1,0 17 1,-1 30 850,-3 1 0,-2-1 1,-3 0-1,-18 64 1,25-114-145,1 0 0,-1 0 0,0 0 0,0-1 0,-1 1 0,0-1 0,1 1 0,-1-1 1,-1 0-1,1 0 0,0 0 0,-1-1 0,0 1 0,0-1 0,0 0 0,-1 0 0,1 0 0,0-1 1,-7 3-1,-5 1-477,0-1 0,-1 0 0,0-1 0,-24 2 0,24-4-1075,-7 2-1461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55:47.4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91 71 184,'0'0'1095,"-2"-3"-1107,2 1 52,-1 1 0,0-1 0,0 0 0,0 1-1,-1-1 1,1 1 0,0 0 0,0-1 0,-1 1 0,1 0 0,-1 0 0,1 0 0,-1 0 0,1 0-1,-1 0 1,0 0 0,1 1 0,-1-1 0,0 0 0,0 1 0,0 0 0,1-1 0,-4 1-1,-47-4 7048,73 4-7227,87 1 185,432-12 78,-235 6-117,-189 6-21,12 2-19,131-6 12,-79-1 3,-10 1 7,241-8-4,-328 11 15,-9 0-1,253 7-13,-5-4 20,-166-6-1,470-4-28,83 7 487,-333-7-117,-375 7-69,-7 0-340,-66 0-1748,19 0-674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03:32.3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751 103 616,'3'0'7271,"-15"-1"-7254,1-1 0,0 0-1,0-1 1,0 0 0,0-1-1,0 0 1,1-1 0,0 0 0,0 0-1,-12-10 1,12 9-28,0-1-1,0 1 1,-1 1 0,1 0-1,-1 1 1,-1 0-1,1 0 1,0 1 0,-1 0-1,-16 0 1,17 3-1,-11-1-8,-1 1 0,0 1 0,0 1-1,1 1 1,-1 1 0,-39 12-1,51-12-2,1 0 0,0 0 0,0 1 0,0 1 0,0 0 0,1 0 0,-1 0 0,2 2 0,-1-1 0,1 1 0,0 0 0,1 0 0,0 1 0,0 0 0,1 1 0,0-1 0,-7 16 0,-69 172 3,73-169-41,2 0-1,0 0 1,2 1-1,1 0 1,0 39-1,4-55 12,-1-6 24,1 1 0,0-1 1,0 1-1,0 0 0,1-1 1,0 1-1,1-1 0,0 0 1,0 1-1,1-1 0,-1 0 0,2 0 1,-1-1-1,7 11 0,2 0 16,1-1 0,0 0-1,1-1 1,1-1 0,1 0-1,0-1 1,0 0 0,1-2-1,1 0 1,0-1 0,0 0-1,1-2 1,1 0-1,-1-1 1,1-1 0,0-1-1,0-1 1,1-1 0,-1 0-1,22-1 1,-16-2 6,-12 1 3,0 0-1,0-1 0,0-1 0,0-1 1,-1 0-1,1 0 0,-1-1 0,1-1 0,13-6 1,1-5 23,-1-2 0,0-1 0,-2-1 0,0-1 0,-1-1 1,-1-2-1,-1 0 0,-1-1 0,24-37 0,-21 25-17,-3 0 0,-1-2 1,-2 0-1,-1-1 0,-2-1 0,15-65 0,-25 84-67,-2 0 0,0-1 0,-1 0 0,0-23 1,-2 38-19,-1 0 1,0-1-1,0 1 1,0 0-1,-1 0 1,0 0 0,0 0-1,0 0 1,-1 0-1,0 1 1,-1-1-1,0 1 1,0 0 0,0 0-1,-8-8 1,4 6-204,-1 1 1,-1 0-1,1 0 1,-15-7-1,-46-17-1736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03:42.05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0 186 704,'0'0'4406,"28"32"-818,-17-11-3585,7 11 15,20 29 0,-36-60-7,-1 1 0,1 0 0,0-1 0,-1 1 0,1-1 0,0 0 0,0 0 0,0 0 1,0 0-1,0 0 0,0 0 0,1 0 0,-1 0 0,0-1 0,0 1 0,1-1 0,-1 0 0,0 0 1,0 0-1,1 0 0,-1 0 0,0 0 0,1 0 0,-1-1 0,0 1 0,3-2 0,2 0 14,1-1 0,-1 0 0,0 0 0,1 0 0,-1-1 0,10-8 0,100-79-14,-69 50-715,1 3 0,3 2 0,79-42-1,-95 61-1166,-11 2-671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33:09.1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452 7 1616,'0'0'5603,"-5"-7"-447,-35 19-4255,-62 12-998,-159 61-1,243-81 91,16-4 4,0 1 0,1-1 0,-1 0 0,0 0 1,1 1-1,-1-1 0,0 1 0,1-1 1,-1 1-1,1 0 0,-1 0 0,0 0 1,-1 1-1,2 0-5,25-2-450,4 2 463,0 2-1,-1 0 1,1 2 0,-1 2-1,0 0 1,33 16-1,7 9-33,-58-26 20,-8-7 7,-1 1 1,1 0-1,0-1 1,-1 1-1,1-1 1,0 1-1,-1-1 1,1 1-1,0-1 1,0 0-1,0 1 1,-1-1-1,1 0 1,0 0-1,0 1 1,0-1 0,1 0-1,-1 0-46,7 7-1327,-6-6 456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03:43.1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18 784,'0'0'4433,"0"-3"-4043,-1 2-342,1 1 1,0-1-1,0 1 1,0-1-1,0 1 1,0-1 0,0 1-1,1-1 1,-1 1-1,0-1 1,0 1-1,0-1 1,0 1 0,1-1-1,-1 1 1,0-1-1,0 1 1,1-1 0,-1 1-1,0 0 1,1-1-1,-1 1 1,0 0-1,1-1 1,-1 1 0,1 0-1,-1-1 1,0 1-1,1 0 1,-1 0 0,1-1-1,-1 1 1,1 0-1,-1 0 1,1 0-1,0 0 1,1 0-5,-1 0 0,0 0 0,0 1 0,0-1 0,0 0 0,1 1 0,-1-1 0,0 1 0,0 0 0,0-1-1,0 1 1,0 0 0,0 0 0,0-1 0,0 1 0,-1 0 0,1 0 0,1 2 0,4 8-25,0 0 0,-1 1 1,0-1-1,-1 1 0,0 0 0,-1 1 0,0-1 0,-1 1 0,-1-1 0,0 25 1,1-13 124,8 43 0,-8-55-136,7 24 1,-9-34-7,1-1 0,-1 1 0,1 0 0,0-1 0,-1 1 0,1 0 0,0-1-1,0 1 1,0-1 0,0 1 0,0-1 0,1 0 0,-1 1 0,0-1 0,2 1 0,0-1 79,-1 0 0,0-1 0,0 1 1,0-1-1,1 0 0,-1 0 0,0 0 0,0 0 1,1 0-1,-1 0 0,0 0 0,0-1 0,1 1 0,-1-1 1,0 0-1,0 0 0,0 1 0,0-2 0,3 0 1,40-31-241,-20 14 245,10-4-290,2 2-1,1 1 1,0 2-1,1 2 1,1 1 0,1 2-1,51-9 1,-47 14-2219,-8 1-1231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04:14.1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1 214 512,'0'0'8039,"1"29"-7880,3-8-96,1 1 0,2-1 1,0 0-1,17 35 0,-23-55 7,0 0 1,-1-1 0,1 1-1,0 0 1,0-1-1,0 1 1,0 0-1,0-1 1,0 1 0,0-1-1,0 0 1,0 1-1,0-1 1,0 0-1,0 0 1,0 1-1,0-1 1,0 0 0,0 0-1,0 0 1,1 0-1,-1-1 1,0 1-1,0 0 1,0 0-1,0-1 1,0 1 0,0 0-1,0-1 1,0 1-1,2-2 1,31-20-30,12-16-54,2 2-1,101-60 1,115-37-2302,-218 111 1299,34-19-2889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04:16.9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1490 318 720,'0'0'9243,"-18"-15"-8701,-2-6-500,-1 1-1,-1 0 1,-1 2 0,-1 1-1,0 0 1,-1 2 0,-1 1 0,0 1-1,-1 1 1,-42-12 0,-28-9-49,52 16 1,-1 2 1,0 2 0,-1 2 0,-72-7-1,-164 14-118,213 4-32,37 2 102,0 1 0,-43 10 1,41-6 30,24-5-10,-1 0 1,1 1-1,0 0 0,0 1 0,0 0 0,0 1 0,1 0 0,0 1 0,0 0 1,0 1-1,1 0 0,-1 0 0,2 1 0,-1 0 0,1 1 0,1-1 0,-1 2 1,2-1-1,-1 1 0,1 0 0,1 0 0,-1 1 0,2 0 0,0-1 1,0 2-1,1-1 0,0 0 0,1 1 0,0-1 0,0 17 0,1 12-42,0-30 57,0 1 1,0 0-1,1-1 0,1 1 1,0-1-1,0 1 1,1-1-1,0 1 0,1-1 1,0 0-1,8 17 1,-1-13 0,0 0 0,1-1 0,0 0 0,1-1 0,0 0 0,1-1 0,0 0 0,1-1 0,16 9 1,-6-7-3,1 0 1,0-1 0,0-2-1,1 0 1,29 4 0,23 0-52,1-4 0,149-2 1,-190-7 43,10 2-84,0-3 0,0-2 0,0-2-1,54-13 1,-64 8 48,-1-1 0,-1-2-1,0-2 1,0-1 0,-2-1-1,0-3 1,-1 0 0,-1-2 0,-1-2-1,33-32 1,-54 46 62,-2 0 0,0 0 1,0-1-1,-1 0 0,0 0 1,0-1-1,-2 0 0,1 0 0,3-14 1,-4 6-21,0-1 1,-2 0-1,0 0 1,-1-39-1,-2 55-72,-1 0 0,0 1 0,0-1 0,0 1 0,0-1 0,-1 1 0,1-1-1,-1 1 1,0 0 0,-1 0 0,1 0 0,-1 0 0,0 0 0,0 1 0,0-1 0,0 1 0,0 0-1,-1 0 1,0 0 0,1 0 0,-6-2 0,1-2-109,-52-40-1383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04:21.32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1679 311 992,'0'0'3596,"-8"-28"1194,2 12-4754,0 1 0,0 1 0,-2-1 0,0 1 0,0 0 0,-1 1 0,-1 0 0,0 1 0,-1 0 0,-1 0 0,1 1 0,-2 0 0,0 2 0,0-1 0,0 1 0,-1 1 0,-1 0 0,1 2 0,-1-1 0,0 2 0,-1 0 0,1 0 0,-18-2 0,-127-11-169,-276 4 0,423 14 130,-26 4-90,1 0 0,-1 3 0,1 1 0,-71 26 1,28-9 40,60-20 32,0 1 0,0 1 0,0 1 1,1 0-1,1 2 0,0 0 0,0 1 1,1 1-1,0 1 0,-19 19 0,6-4-65,1 1 56,-38 45 1,61-66 21,1 1 0,0 0 0,0 0 0,1 0 0,0 1 0,1 0 0,0 0-1,0 0 1,1 0 0,-3 18 0,3 6-47,2 0 1,5 69-1,-2-92 47,0-1 1,0 1 0,1-1-1,0 1 1,1-1-1,0 0 1,1 0-1,0-1 1,0 1 0,1-1-1,13 15 1,-9-13-15,1-1 0,0 0 1,1 0-1,0-1 1,1 0-1,0-1 0,23 10 1,-5-5-14,1-2 0,0-2 0,1-1 0,0-1 0,0-1 0,65 1 0,38-4 41,-1-5 0,179-27 0,-298 26 0,178-35-405,-168 30 357,1 0-1,-1-2 1,-1-1-1,0-1 1,25-16-1,-21 9 45,-1-2-1,-1 0 1,-1-2-1,0 0 1,-2-2 0,-1-1-1,32-47 1,-42 52 29,0 0 0,-2-2 1,0 1-1,-2-1 0,0-1 1,-2 1-1,-1-1 0,0-1 0,-2 1 1,-1-1-1,0-34 0,-2 41 16,-1 12-29,1 0-1,-1 0 0,0 0 0,0 0 0,-1 0 0,1 0 0,-1 0 1,-1 1-1,1-1 0,-1 0 0,0 0 0,0 1 0,-1-1 1,0 1-1,-4-7 0,-1 4-26,-1 0 1,0 1 0,0 0-1,0 0 1,-1 1-1,0 0 1,0 1-1,-1 0 1,1 1-1,-1 0 1,0 0 0,0 2-1,-18-4 1,-12 1-542,-1 1 0,-51 2 0,82 2 354,-81 1-1719,8 2-548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04:43.6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0 292 2833,'0'0'4355,"12"-6"-91,-11 10-4272,1-1 0,-1 0 0,0 0 0,1 0 0,0 0 0,0 0 0,0 0-1,0-1 1,0 1 0,0 0 0,1-1 0,5 4 0,6 9-1,82 94-39,-94-105 51,2-1-1,-1 1 1,0-1-1,1 0 1,-1 0-1,1-1 0,0 1 1,0-1-1,0 1 1,1-1-1,-1 0 1,0-1-1,1 1 0,-1-1 1,1 0-1,-1 0 1,1 0-1,0-1 0,-1 0 1,1 1-1,5-2 1,-3 1 24,-1-1 1,1 0 0,-1 0-1,0 0 1,1-1 0,-1 0-1,0 0 1,0-1 0,0 1-1,9-7 1,4-4 16,30-27 0,-17 13-35,348-310-1995,-371 328 1742,37-33-3326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04:50.5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51 392,'0'0'9558,"3"0"-9526,633 0-833,-615 1 768,0 1 1,0 1 0,26 8 0,41 5-46,35 4-246,-9-1 72,-48-8 60,-41-6-351,0-2 0,34 2 0,49-6 566,63 0 134,198 24-1,-166-4-144,15 1 0,-105-10-12,186-7 0,-152-5 0,782 2 97,-481 7-119,308 0-621,-287 0 649,1138-7-12,-1333 8 6,14 2-9,30-3-927,-279-6 948,0-3 0,-1-1 1,44-10-1,-3 4 15,-20 3-14,104-10 4,281 9 0,-259 9-27,-146-2 8,460-18-2,-246-7 10,-169 17-6,51-8 0,121-9 0,-170 20 2,138-13 12,215-13 206,-212 24 88,-151-2-166,-13 0-50,120 2-38,69-8 9,50 8-180,-191-3-551,-136 10-811,-6 0-2681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05:21.4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77 300 592,'0'0'8279,"35"1"-7459,-28 2-796,-1 1 0,0 0-1,0 0 1,9 9 0,-11-9-20,1 0 0,0 0 0,0 0 0,0-1 0,1 1 0,-1-2 0,11 6 0,18 3 176,-23-7-139,-1 0 0,1-1 0,1-1-1,-1 1 1,0-2 0,17 2 0,50 7 27,-18 4-56,35 1 9,-87-15-21,0 1 0,-1 0 0,1 0 1,-1 1-1,1 0 0,-1 0 0,11 5 0,42 8 0,-54-14 1,0 0 0,1 0 0,-1 0-1,1-1 1,-1 0 0,1 0 0,10-2 0,7 1 0,-13 1 0,-7 0-1,1 1 1,-1-1 0,1 0 0,-1 0 0,1 0 0,-1-1-1,1 0 1,-1 0 0,0 0 0,1 0 0,-1-1 0,0 1 0,0-1-1,0 0 1,0 0 0,7-6 0,17-13 25,-22 18-15,-1-1 1,0 0 0,0 0-1,0 0 1,4-6 0,-4 3-5,0 1-1,0 0 1,-1-1-1,0 0 1,-1 0 0,0 0-1,0 0 1,0-1-1,-1 1 1,2-10 0,-2-3 78,0-1-1,-2-32 1,0 19 149,-1 29-204,1 0 0,-1 0 1,0 0-1,-1 1 0,1-1 0,-1 1 0,0-1 0,0 1 0,0-1 0,-1 1 0,0 0 0,1 0 0,-1 0 0,-7-6 0,-5-4-15,0 0 0,-19-13-1,24 20-13,0 1 1,-1 1-1,1-1 0,-1 2 0,0-1 0,0 2 1,-1-1-1,1 2 0,-1-1 0,-14 0 0,-18 0-60,-64 5 0,34 0 20,-163-2-17,230 1 33,-1 0-1,0 1 1,1 0 0,-1 1-1,1-1 1,0 1-1,0 1 1,0-1 0,0 1-1,1 1 1,0-1-1,-7 7 1,-40 22-94,13-6 13,36-25 84,0 1 1,-1 0 0,1 1-1,0-1 1,0 1 0,1 0-1,-1-1 1,1 2 0,0-1 0,-5 9-1,-20 22-33,25-30 11,1-1-1,0 1 0,0-1 1,0 1-1,0 0 0,1 0 1,0 0-1,0 0 1,0 0-1,1 0 0,0 0 1,0 0-1,0 7 0,0-11 27,1 0 3,-1 0-1,0 0 1,1-1 0,-1 1 0,0 0-1,1 0 1,-1 0 0,1 0 0,-1 0-1,1-1 1,0 1 0,-1 0 0,1-1-1,0 1 1,-1 0 0,1-1 0,0 1-1,0-1 1,0 1 0,0-1 0,-1 1-1,1-1 1,1 1 0,28 9-150,-22-8 68,56 15-1547,-39-10-1840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05:35.77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992 240 1512,'0'0'10279,"-20"-12"-10187,14 4-93,1 1 8,0 0 0,-1 0-1,0 0 1,-1 0 0,-13-10 0,4 6-35,-1 1 1,0 1 0,0 1-1,-1 0 1,-18-5 0,13 5-4,0-1 1,-32-18 0,38 17 10,0 1 0,-1 1-1,0 1 1,0 0 0,-1 1 0,1 1 0,-1 1 0,-1 1 0,1 0 0,0 1 0,-29 2-1,31 0-17,1 2-1,-1 0 0,0 1 1,1 0-1,-1 1 0,1 1 1,0 1-1,1 0 0,-1 1 1,1 1-1,-17 11 0,-102 72-47,125-83 79,0 0 0,0 1 0,1 0 0,0 1 0,1 0 1,0 0-1,0 0 0,-6 16 0,11-23 2,-2 7-4,1 0 1,0 0-1,1 1 1,0-1-1,0 1 1,1-1-1,0 16 1,-1 5 4,1 78-35,2-63 7,-1-44 33,1-1 0,-1 1 0,1-1 0,-1 1-1,1-1 1,0 0 0,0 1 0,0-1 0,0 0 0,0 0 0,0 0-1,0 0 1,0 0 0,0 0 0,0 0 0,1 0 0,-1 0-1,2 1 1,31 15 75,-27-14-53,24 10 25,1-1 1,0-2-1,1-1 1,36 4-1,-25-4-43,26 1 10,0-3 1,126-3-1,-137-4 35,-47-1-44,-1-1 0,0 0 0,0 0 0,0-1 0,0 0 0,0-1 1,20-10-1,-15 6 3,0-1 0,0-1 1,-1-1-1,15-13 1,-21 16 16,-1 0 0,-1-1 1,0 0-1,0-1 0,0 0 1,-2 0-1,1 0 0,4-12 1,1-7 2,12-51 1,-21 71-26,0 0 1,-1 0 0,0 0-1,-1-16 1,0 22-17,0 0-1,0 0 1,-1 0-1,1 0 1,-1 0-1,0 0 1,0 0-1,0 1 1,0-1-1,0 0 1,0 1-1,-1-1 1,0 1-1,1-1 1,-1 1-1,0 0 1,-4-4-1,-23-15-444,0 0-1,-55-26 0,-99-49-3759,133 64 1878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06:05.797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1 217 744,'0'0'11651,"6"-2"-11451,93-88-211,-43 37-72,-35 34 24,-9 7-19,1 1 0,25-18 0,-38 29 57,0 0 0,0 0 1,0 0-1,0 0 0,0 0 1,1 0-1,-1 0 0,0-1 0,0 1 1,0 0-1,0 0 0,1 0 1,-1 0-1,0 0 0,0 0 0,0 0 1,1 0-1,-1 0 0,0 0 0,0 0 1,0 0-1,0 1 0,1-1 1,-1 0-1,0 0 0,0 0 0,0 0 1,0 0-1,1 0 0,-1 0 1,0 0-1,0 0 0,0 1 0,0-1 1,0 0-1,0 0 0,1 0 0,-1 0 1,0 0-1,0 1 0,0-1 1,0 0-1,0 0 0,0 1 0,2 12-250,-3 14 206,1-26 55,-19 126-70,-3 30-999,20-129-1547,3 48 0,3-56-1892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06:06.203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92 0 3793,'0'0'5289,"4"200"-4929,4-147-184,0 1-128,0 3 8,-8 7-56,0-7 0,-28 39-176,-16-21-856,-3-3-1713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33:10.4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 65 3273,'0'0'6686,"-35"1"-4980,31 4-1698,0-1 0,1 0 0,-1 1 0,1 0 0,0 0 0,1 0 0,-1 0 0,1 0 0,0 1 0,-2 9-1,1-8-4,0 8-5,0-1 1,0 1-1,1 0 1,1-1-1,1 28 1,1-22-16,-1-19 12,0 0-1,1 0 1,-1-1-1,1 1 1,0 0-1,-1 0 1,1-1 0,0 1-1,-1 0 1,1-1-1,0 1 1,0-1-1,-1 1 1,1-1-1,0 1 1,0-1-1,0 0 1,0 1 0,0-1-1,0 0 1,0 0-1,0 1 1,0-1-1,-1 0 1,1 0-1,0 0 1,2 0-1,33 1-171,-32-1 172,-2 0 9,1 0 0,-1 0 0,0 0 0,1-1 0,-1 1-1,0-1 1,1 1 0,-1-1 0,0 0 0,0 0-1,1 0 1,-1 0 0,0-1 0,0 1 0,0 0 0,-1-1-1,1 0 1,0 1 0,-1-1 0,1 0 0,0 0 0,-1 0-1,0 0 1,0 0 0,1 0 0,-1 0 0,1-4-1,8-10 10,-1 1-5,0 1-1,-1-1 1,-1 0-1,-1-1 1,0 1-1,-1-1 1,0-1-1,-1 1 1,-1-1-1,-1 1 1,0-1-1,-1-17 1,-2 34-25,1-1 0,-1 0 0,1 1 0,-1-1 0,1 1 0,-1-1 0,1 1 0,-1-1 0,0 1 0,1-1 0,-1 1 0,0-1 0,1 1 0,-1 0 0,0-1 0,0 1 0,1 0 0,-1 0 0,0 0 0,0-1 0,0 1 1,1 0-1,-1 0 0,0 0 0,0 0 0,-1 1 0,-31-1-849,26 0 149,4 0 443,0 0 0,0 1 0,0-1 0,1 1 0,-1 0 0,0-1 0,0 1 0,1 0 0,-1 1-1,1-1 1,-1 0 0,1 1 0,0-1 0,-1 1 0,1 0 0,0 0 0,0 0 0,0 0 0,0 0 0,-3 5-1,-11 12-3540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06:06.980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72 94 3713,'0'0'6776,"5"-13"-6671,19-43-7,-22 54-75,0 0 0,0 0 0,0 0 0,0 0 1,0 0-1,1 1 0,-1-1 0,0 1 0,1-1 0,-1 1 1,1 0-1,0 0 0,-1 0 0,1 1 0,0-1 1,-1 1-1,1-1 0,0 1 0,0 0 0,-1 0 0,1 0 1,0 0-1,0 1 0,-1-1 0,6 2 0,8-1 72,-14-1-90,1 0 0,0 0 0,0 0 0,0 0 0,-1 1 0,1-1 0,0 1 0,0-1 0,-1 1 0,1 0 0,0 0 0,-1 0 0,1 1 0,-1-1 0,4 3 0,-4-1-15,1 0 0,-1 0 0,0 0 0,0 1 0,-1-1 0,1 0 0,-1 1-1,1-1 1,-1 1 0,1 7 0,0-3 0,0 1 0,0 0 0,-1-1 0,0 1-1,-1 0 1,0 0 0,-1 0 0,1 0 0,-2-1 0,1 1-1,-1 0 1,-3 9 0,0-8 9,1-1-1,-1 1 1,-1 0-1,0-1 1,0 0-1,-1-1 1,0 0 0,0 0-1,-11 9 1,-80 62-14,50-43-1,46-34 4,-1 0-1,0 0 1,1 1 0,0-1-1,-1 1 1,1-1-1,0 1 1,0 0 0,1 0-1,-1 0 1,0 0-1,1 0 1,0 0 0,0 1-1,0-1 1,0 0 0,0 1-1,1-1 1,0 0-1,-1 6 1,2-8 2,0 0 1,0 0-1,0 0 1,0 0-1,1 0 1,-1 0-1,0-1 1,0 1-1,0 0 1,1-1-1,-1 1 1,0-1-1,1 0 0,-1 1 1,0-1-1,1 0 1,-1 0-1,1 0 1,1 0-1,3 1-3,29 4-217,0-1-1,0-2 1,56-4-1,-21 0-2788,-40 2 68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06:07.352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143 1 5009,'0'0'5609,"36"142"-5425,-24-77-56,-8 13-48,-4 7-80,0 5 0,-60 45-216,-7-17-760,0-15-3753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05:48.091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2 0 3713,'0'0'7076,"0"28"-6565,-2 116-420,4 168-42,17-170-1104,-19-137 446,1 0 0,-1 0 0,1-1 0,1 1-1,-1 0 1,2 4 0,1-6-1831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05:48.484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28 0 3025,'0'0'5676,"0"8"-5448,-5 316 839,6-191-1062,-1-124-321,0 0 1,-1 0-1,-1 0 0,1 0 1,-1 0-1,-1 0 0,0-1 1,-5 12-1,4-13-2307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05:48.840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8 4761,'0'0'3625,"230"-7"-3601,-187 7-24,9 0-856,-16 7-1249,-9 7-1952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05:49.248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143 0 3321,'0'0'2923,"-7"15"-2792,-22 49-89,26-56-36,1 0 0,0 1 0,0 0 0,1-1 0,0 1 0,0 0 0,1 0 0,1 0 0,1 11 0,-1 8 5,-1-27-10,0 1 0,0 0 1,0-1-1,1 1 0,-1 0 0,0 0 0,0-1 1,1 1-1,-1 0 0,1-1 0,0 1 0,-1-1 1,1 1-1,0-1 0,0 1 0,0-1 0,0 1 0,0-1 1,1 0-1,-1 0 0,0 1 0,0-1 0,1 0 1,-1 0-1,1 0 0,-1-1 0,1 1 0,-1 0 1,1 0-1,2 0 0,3 0 35,1 1-1,-1-1 1,1-1-1,0 0 1,12-1-1,-1 1 62,-16 0-85,0-1 0,0 1 0,0-1 0,0 1 1,1-1-1,-1 0 0,0 0 0,-1 0 0,1 0 0,0-1 1,0 1-1,0-1 0,-1 0 0,1 0 0,-1 0 0,1 0 1,-1 0-1,0 0 0,0-1 0,0 1 0,0-1 0,0 0 1,-1 1-1,1-1 0,-1 0 0,0 0 0,0 0 0,1-3 1,1-2 64,-1 0 0,-1 0 1,1 0-1,-1 0 1,-1 0-1,0 0 0,0 0 1,0 0-1,-1 0 1,-2-11-1,1 15-56,0-1 0,0 1-1,-1-1 1,0 1 0,1 0 0,-1 0-1,0 0 1,-1 1 0,1-1 0,-1 1-1,0-1 1,0 1 0,0 0 0,0 1-1,0-1 1,0 1 0,-1-1 0,-6-1-1,-4-2-61,1 1-1,-1 1 0,0 0 0,-27-4 0,-45 7-2427,66 1 539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05:50.083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199 0 4841,'0'0'6604,"-2"1"-6449,-5 6-111,1 0-1,0 0 1,0 0 0,1 1 0,0 0 0,0 0 0,-7 16-1,2-4-9,-15 25-21,2 2 0,2 1 0,-15 53 1,28-73-22,1 1-1,1 1 1,2-1 0,1 1 0,1 0 0,4 55 0,-1-82-18,-1 1-1,1-1 1,0 1-1,0 0 1,0-1 0,1 1-1,-1-1 1,1 0-1,0 0 1,-1 1 0,2-1-1,-1 0 1,0-1 0,1 1-1,-1 0 1,1-1-1,0 1 1,-1-1 0,5 3-1,4 1-132,0 0 0,0-1 0,0 0 0,14 3 1,-10-3-48,58 18-1768,-2-13-2471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05:51.401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210 39 3937,'0'0'6523,"-4"-6"-6066,-15-18-124,16 23-305,0 0 0,1-1 0,-1 1-1,0 1 1,1-1 0,-1 0-1,0 1 1,0-1 0,0 1 0,0 0-1,0 0 1,0 0 0,1 0 0,-1 1-1,0-1 1,0 1 0,0 0-1,-2 0 1,-5 4-70,1 0-1,1 1 1,-1 0-1,1 0 1,0 1 0,1 0-1,-1 0 1,1 1-1,1 0 1,0 0 0,0 0-1,0 1 1,1 0-1,0 0 1,1 0-1,0 1 1,0 0 0,1-1-1,1 1 1,-4 19-1,6-27-67,8-2 91,-1 0 0,0-1 0,0 0 0,0 0 0,0 0 0,0-1 0,-1 0 0,1-1 0,0 1 0,-1-1 0,0-1 0,0 1 0,0-1 1,0 0-1,0 0 0,-1-1 0,1 1 0,-1-1 0,8-11 0,-8 10 48,0 1 0,0-1-1,-1 0 1,0 0 0,0 0 0,-1-1 0,1 1-1,-1-1 1,-1 0 0,1 0 0,-1 0 0,2-12 0,-4 19 264,0 6-433,0 130-117,0-135 216,0 1 1,0 0-1,0-1 1,0 1 0,0 0-1,1-1 1,-1 1-1,1 0 1,-1-1 0,1 1-1,0-1 1,-1 1-1,1-1 1,0 1 0,0-1-1,0 1 1,0-1-1,0 0 1,1 0 0,-1 1-1,0-1 1,0 0-1,1 0 1,-1 0 0,1-1-1,-1 1 1,1 0-1,-1 0 1,1-1 0,0 1-1,2 0 1,4 0-497,1 1 1,0-2 0,0 1-1,17-2 1,-5 0-941,7 1-1266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05:52.412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163 0 3689,'0'0'4257,"-17"2"-4131,-51 5-108,65-6-19,0 0 1,-1 1-1,1-1 1,0 1-1,0-1 1,0 1-1,0 0 1,0 0-1,1 0 1,-1 1 0,0-1-1,1 1 1,0-1-1,0 1 1,0 0-1,0 0 1,0 0-1,0 0 1,1 0-1,-1 0 1,1 0-1,-1 5 1,-4 4-12,3-4-4,0 0-1,1 0 1,-1 0 0,2 0 0,-1 1-1,1-1 1,0 1 0,1 13-1,33-21 81,-27-2-46,-1 0-1,0 0 0,0 0 1,0 0-1,0-1 0,0 0 1,0 0-1,0-1 0,-1 1 0,1-1 1,-1 0-1,0 0 0,5-5 1,-1 1-9,-1 0 1,0 0-1,0-1 0,0 0 1,10-17-1,-16 24 11,-1 4-195,0-1 170,1 22 0,-2 0 0,0-1-1,-1 1 1,-1 0-1,-2-1 1,-8 29 0,-77 200-270,89-251 284,0 1 1,0 0-1,0-1 1,0 1-1,0 0 1,0-1-1,0 1 0,0-1 1,-1 0-1,1 1 1,-2 0-1,-5-1 244,3-15-14,3-23-100,2-38-1,1 21-109,0 51-32,-1 0 0,1 0-1,0 0 1,0-1 0,0 1 0,1 0 0,-1 0 0,1 0 0,0 1-1,-1-1 1,1 0 0,0 1 0,1-1 0,-1 1 0,0-1 0,1 1-1,-1 0 1,6-3 0,9-6-22,35-18 0,-34 20 16,45-24-180,-32 19-143,0-3 1,-1 0 0,-1-2 0,31-25-1,-57 41 324,0-1 0,0 1-1,-1-1 1,1 1-1,-1-1 1,0 0-1,3-6 1,-5 8 70,1 0 1,0 1-1,0-1 1,-1 0 0,1 0-1,-1 0 1,0 0-1,1 0 1,-1 1-1,0-1 1,0 0-1,0 0 1,-1 0-1,1 0 1,0 0-1,-1 0 1,1 0-1,-1 1 1,1-1 0,-2-2-1,0 3-14,1-1 0,-1 1 0,0 0 0,1 0 0,-1 0 0,0 0 0,0 0 0,0 0 0,0 1 0,0-1 0,0 1 0,0-1 1,0 1-1,0 0 0,-2 0 0,-37-2 61,32 2-83,6 1-25,0-1 0,0 0 0,0 1 0,0 0 0,0 0 1,0 0-1,0 0 0,0 0 0,1 1 0,-1-1 0,0 1 0,1 0 0,-1-1 0,1 1 0,0 0 0,0 1 0,-1-1 0,1 0 0,1 1 0,-1-1 0,0 1 0,1-1 0,-1 1 0,1 0 0,0 0 1,-2 4-1,1 0-8,0-1 1,0 0-1,1 0 1,0 0-1,0 1 1,0-1-1,1 1 1,0-1-1,1 0 1,-1 1-1,1-1 1,2 7-1,-2-11 1,0 1 1,0-1-1,0 0 0,1 0 1,-1 0-1,1 0 0,-1 0 0,1 0 1,0 0-1,0-1 0,0 1 0,0-1 1,0 1-1,0-1 0,0 0 1,0 0-1,3 1 0,2 1-78,0 0 0,0-1 0,1 0 0,12 2 0,77-1-1576,-65-4 553,28 1-1885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05:53.674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1 332 4001,'0'0'4773,"0"3"-4648,1 15-85,2-1 0,0 0 0,1-1 0,1 1-1,1-1 1,0 0 0,1 0 0,0 0 0,2-1-1,0 0 1,0-1 0,1 0 0,21 22 0,-29-34-34,0 0-1,0 0 1,1 1 0,-1-1 0,0-1 0,1 1 0,-1 0 0,1-1 0,-1 1 0,1-1 0,0 0-1,0 0 1,-1 0 0,1 0 0,0 0 0,0-1 0,0 1 0,0-1 0,0 0 0,0 0 0,0 0-1,0 0 1,0 0 0,0-1 0,0 1 0,0-1 0,0 0 0,0 0 0,0 0 0,-1 0-1,1-1 1,0 1 0,-1-1 0,1 1 0,-1-1 0,0 0 0,4-3 0,7-13 26,0-1-1,-1 0 1,-2-1 0,0 0 0,0-1 0,9-34-1,23-134-38,-14 48 2,-28 140 0,0 1 0,0-1 0,0 0-1,0 0 1,0 1 0,0-1 0,1 0-1,-1 1 1,0-1 0,0 0-1,1 1 1,-1-1 0,0 0 0,1 1-1,-1-1 1,1 0 0,-1 1 0,1-1-1,-1 1 1,1-1 0,-1 1 0,1-1-1,1 0 1,6 13-283,5 38-240,-11-43 501,85 380 51,-83-349-24,-3-37 28,0-1 0,0 0 1,-1 1-1,1-1 0,0 0 0,0 0 1,0 0-1,-1 0 0,1 0 0,0 0 1,0 0-1,0 0 0,0 0 0,-1 0 1,1 0-1,0 0 0,0-1 0,0 1 1,-1 0-1,1-1 0,1 0 0,-2 1-20,4-6 20,0 1-1,-1-1 0,0-1 0,0 1 0,-1 0 1,1-1-1,-1 1 0,-1-1 0,2-8 0,5-16-16,18-45-110,2 2 0,69-125 0,-92 191-309,0 0 0,1 0-1,1 0 1,-1 1 0,1 0 0,0 0 0,1 1 0,0 0 0,0 0 0,16-8 0,7-7-2432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33:11.0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135 1 2561,'0'0'7313,"-1"0"-7275,-1 0 0,1-1 0,0 1 0,0 0 0,0 0 0,0 0 0,0 0 0,0 0 1,-1 1-1,1-1 0,0 0 0,0 0 0,0 1 0,0-1 0,0 1 0,-1 0 0,-3 6 35,0 0 1,1 1 0,0 0-1,-6 14 1,-10 20-74,-37 70-2371,56-108 1989,-8 15-2641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05:54.477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52 1 864,'0'0'8954,"0"3"-8487,1 11-195,1 1 1,0-1 0,9 27-1,4 19-98,-8 2-137,-1 120 0,-6-138-96,-1-17-215,-1-1 1,-1 1-1,-1-1 1,-1 0-1,-2 0 1,0-1-1,-2 0 0,-14 28 1,-12 20-2676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05:55.735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1 4609,'0'0'5228,"5"4"-5094,4 22-34,-1 1 0,-2 0-1,0 0 1,-2 1-1,2 48 1,2 332-1550,-8-388 913,0-19 453,0-1-23,0 0 0,0 0 0,0 1 1,0-1-1,0 0 0,0 0 0,0 1 0,0-1 1,0 0-1,0 0 0,0 1 0,0-1 0,0 0 1,0 0-1,0 1 0,0-1 0,0 0 1,0 0-1,0 0 0,0 1 0,0-1 0,0 0 1,0 0-1,0 1 0,-1-1 0,1 0 0,0 0 1,0 0-1,0 1 0,0-1 0,-1 0 1,1 0-1,0 0 0,0 0 0,0 0 0,-1 1 1,1-1-1,0 0 0,-1 0 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05:56.112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5 0 3977,'0'0'4425,"-4"218"-4249,11-158-120,5 5-56,4-16 0,-8 5-392,-4-15-728,-4 4-345,0-11-191,-4-11-2265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05:56.480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22 2937,'0'0'5601,"187"-22"-5593,-148 22-8,5 0 0,-1 0-560,17 0-1265,-9 0-111,-11 7-361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05:56.840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203 0 1768,'0'0'7074,"-13"4"-6866,-38 14-167,50-16-40,-1 0 0,0-1 0,1 1 0,-1 0 0,1 0 0,0 0 0,-1 0-1,1 0 1,0 0 0,0 0 0,0 0 0,1 1 0,-1-1 0,0 0 0,1 1 0,0-1-1,-1 0 1,1 1 0,0-1 0,0 0 0,0 1 0,1-1 0,-1 0 0,2 5 0,-1 8-2,-2-7 1,1 0 0,1 0 1,-1 1-1,1-1 0,1 0 1,4 14-1,-5-18-8,1-1 0,0 0 0,0 0 0,0 0 0,1 0 0,-1 0 0,0 0 0,1 0-1,0-1 1,0 0 0,0 1 0,0-1 0,0 0 0,0 0 0,1-1 0,-1 1 0,7 2 0,0-1-60,0 0 0,0 0 0,0-1 1,0-1-1,0 0 0,16 1 0,-25-3 69,-1 1-1,1 0 1,0 0-1,0 0 1,0 0-1,0-1 1,0 1-1,-1 0 1,1-1-1,0 1 1,0 0 0,0-1-1,-1 1 1,1-1-1,0 1 1,-1-1-1,1 0 1,0 1-1,-1-1 1,1 0-1,-1 1 1,1-1-1,-1 0 1,1 0 0,-1 1-1,1-3 1,0 0 4,0-1 0,0 1 1,-1-1-1,1 1 1,-1-1-1,0 1 0,0-6 1,0 4 9,0-1 1,-1 0 0,0 1-1,0-1 1,0 1-1,-1-1 1,0 1-1,0 0 1,-5-9 0,2 9-5,-1-1 1,0 1 0,0 1 0,0-1 0,0 1 0,-1 0 0,0 1 0,0-1 0,0 1 0,0 1 0,-1-1-1,1 1 1,-10-1 0,4 0-167,1 2 0,-1-1 1,1 1-1,-1 1 0,0 1 0,0 0 0,-17 3 0,-2 11-1365,7 3-587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05:57.196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95 1 4321,'0'0'4025,"-95"206"-3961,95-156-56,0 4 0,0-4-8,20 3-368,24-3-1113,-5-4-471,-3-13-1345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05:57.550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169 0 5921,'0'0'3297,"-24"8"-3264,-75 29-19,96-36-14,0 1 1,0-1 0,0 1-1,1-1 1,-1 1 0,0 0-1,1 0 1,0 0 0,-1 0-1,-2 4 1,-1 15 1,5-12-2,-2 11-9,1 0-1,1 1 1,1-1 0,2 26-1,-1-44-5,-1 0 0,1 0 0,0 0 0,0 0 0,0-1 0,0 1 0,0 0 0,0-1 0,0 1 0,0-1 0,1 1 0,-1-1 0,1 1 0,-1-1 0,1 0 0,-1 0 0,1 0 0,0 0 0,0 0-1,-1 0 1,1 0 0,0-1 0,0 1 0,0 0 0,0-1 0,0 0 0,0 1 0,0-1 0,0 0 0,0 0 0,0 0 0,3-1 0,-2 1 16,1 0-1,-1 0 1,1 0 0,0-1-1,-1 0 1,1 1-1,-1-1 1,0-1 0,1 1-1,-1 0 1,0-1 0,0 0-1,0 1 1,0-1 0,0 0-1,0-1 1,0 1 0,4-5-1,0-3 202,-1-1 1,-1 1-1,1-1 0,-2 0 0,0 0 0,0 0 0,-1-1 1,0 1-1,2-21 0,-6 64-307,0-14 41,1 0 0,3 36 0,-2-52-2,-1 0 0,1 0 0,0 0 0,-1 0 0,1 0 0,0-1 0,0 1 0,0 0 0,1 0 1,-1-1-1,0 1 0,1-1 0,-1 1 0,1-1 0,-1 1 0,1-1 0,-1 0 0,1 0 0,0 0 1,0 0-1,0 0 0,0 0 0,0 0 0,0-1 0,2 1 0,5 1-451,0-1-1,0 0 0,0 0 1,13-2-1,-9 1-175,20 0-1155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05:58.278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155 34 3473,'0'0'5510,"-24"18"-5390,-72 58-42,93-74-76,1 0 1,-1 0 0,1 0-1,-1 1 1,1-1-1,0 1 1,0-1 0,0 1-1,0 0 1,0-1 0,1 1-1,-1 0 1,1 0-1,0 0 1,0 1 0,0-1-1,0 0 1,1 0 0,-1 1-1,1-1 1,0 0 0,0 0-1,0 1 1,0-1-1,2 7 1,-1 8 11,0-18-24,-1 1 0,0 0 0,0-1 0,0 1 0,0-1 0,1 1-1,-1-1 1,0 1 0,1 0 0,-1-1 0,0 1 0,1-1 0,-1 0-1,1 1 1,-1-1 0,0 1 0,1-1 0,-1 0 0,1 1 0,-1-1 0,1 0-1,0 1 1,-1-1 0,1 0 0,-1 0 0,2 1 0,24 3-437,-19-3 328,0-2 0,1 1 0,-1-1 0,0 1 1,11-5-1,-10 1 54,0 0 0,-1-1 0,0 0 0,0 0 0,0-1 0,-1 0 0,0 0 0,0-1 0,0 1 0,-1-1 0,0 0 0,4-9 0,-2 5 599,-1 0 0,0 0 0,0-1 0,4-17 0,-12 74-539,-3 0-1,-20 83 1,14-76-65,-9 85 0,18-49-76,-3 37 6,5-124 143,0 0 0,0 1 0,-1-1 1,1 0-1,0 0 0,0 0 0,-1 0 1,1 0-1,-1 0 0,1 0 1,-1 0-1,1 0 0,-1 0 0,0 0 1,-1 2-1,2-3 10,-1 0 0,1 0 0,-1 1 0,1-1 0,-1 0 0,1 0 0,-1 0 0,1 0 0,-1 0 0,1 1 0,-1-1 0,1 0 0,-1 0 0,1 0 0,-1-1 0,1 1 0,-1 0 1,1 0-1,-1 0 0,1 0 0,-1 0 0,1-1 0,0 1 0,-1 0 0,-2-2 33,0 0 1,1 0-1,-1 0 1,1 0-1,-1-1 0,1 1 1,0-1-1,-2-3 1,0 1 14,-9-12 76,2-1-1,-1 0 1,2 0-1,1-2 1,-10-26-1,18 43-142,0 0-1,0-1 1,1 1-1,-1 0 1,1 0-1,0 0 1,0-1-1,0 1 1,0 0-1,1 0 1,-1-1-1,1 1 1,0 0-1,0 0 1,0 0-1,0 0 1,0 0-1,1 0 1,-1 0-1,1 1 1,0-1-1,0 0 1,0 1 0,0-1-1,1 1 1,-1 0-1,4-3 1,116-60-337,-86 48 135,0-2 1,-2-1 0,37-28-1,-45 27 102,-2-1-1,31-35 0,-46 46 143,0-1 0,0 0 0,-1-1 0,0 0-1,-1 0 1,-1-1 0,7-21 0,-11 30 79,-1 0 0,0 0 0,0-1 0,0 1 0,-1 0 1,1-1-1,-1 1 0,-1-1 0,0-8 0,0 13-92,0 0 0,-1 0-1,1 0 1,0 0 0,0 0 0,-1 0-1,1 0 1,0 0 0,-1 1 0,1-1 0,0 1-1,-1-1 1,1 1 0,-1-1 0,1 1 0,-1 0-1,1 0 1,-1 0 0,1 0 0,-1 0-1,-1 0 1,-2 0-14,1 0 0,0 0 0,-1 0 0,1 1 0,0-1 0,-8 3 0,8 1-10,0-1 0,0 1 1,0 0-1,1 1 0,-1-1 0,1 0 0,0 1 0,1 0 1,-1 0-1,1-1 0,0 1 0,-2 8 0,-2 1-1,2-4-4,1 0 1,0 0-1,1 0 1,0 0-1,0 0 1,1 0 0,0 1-1,1-1 1,0 0-1,1 1 1,2 11-1,-3-20 1,1 0-1,0 0 1,0 1-1,0-1 1,0 0-1,0 0 0,0 0 1,1 0-1,-1-1 1,1 1-1,-1 0 1,1-1-1,0 1 0,-1-1 1,1 1-1,0-1 1,0 0-1,0 0 1,0 0-1,0 0 0,0 0 1,1 0-1,3 1 1,7 0-68,0 1 1,1-2 0,17 1 0,16-2-430,-1-1 1,79-13-1,-18-9-2284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05:59.518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0 310 312,'0'0'7666,"0"9"-7477,0 13-85,1 0 1,1 1-1,0-1 1,2 0-1,1 0 0,0 0 1,2-1-1,0 0 0,2 0 1,0 0-1,19 29 0,-21-40-87,-1 0 1,1-1-1,1 0 0,0-1 0,0 1 0,1-2 0,16 13 0,-19-16 3,1-1 0,-1 0 1,0 0-1,1-1 0,0 0 0,0 0 0,0 0 0,0-1 0,0 0 0,0-1 1,0 1-1,0-1 0,0-1 0,7 0 0,-9 0-5,-1-1 0,1 1 0,-1-1-1,0 1 1,0-1 0,1-1 0,-1 1-1,-1-1 1,1 1 0,0-1 0,-1 0 0,1 0-1,-1-1 1,0 1 0,0-1 0,3-5 0,7-9 16,-2-1 0,10-23 1,-20 41-30,7-17 10,-1-1 1,0 1-1,-2-2 0,0 1 1,-1 0-1,2-26 0,-3-125 62,-4 97-55,1 72-42,0 17-461,0-11 482,0 35-4,1-1 0,10 61 0,4 9-81,-13-80 44,2 0-1,0 0 1,2-1-1,18 52 1,-24-79 43,0-1-1,0 1 1,0-1-1,1 1 1,-1-1-1,0 0 1,0 1-1,0-1 1,0 1-1,0-1 1,1 1-1,-1-1 1,0 0-1,0 1 1,1-1-1,-1 0 1,0 1-1,0-1 1,1 0-1,-1 1 1,0-1-1,1 0 1,-1 0-1,1 1 1,-1-1-1,0 0 1,1 0-1,-1 0 1,1 1-1,-1-1 1,1 0-1,-1 0 1,0 0-1,1 0 1,-1 0-1,1 0 1,-1 0-1,1 0 1,-1 0-1,1 0 1,-1 0-1,0 0 1,1 0-1,-1-1 1,1 1-1,-1 0 1,1 0-1,-1 0 1,0-1-1,1 1 1,-1 0-1,0 0 1,1-1-1,-1 1 1,0 0-1,1-1 1,-1 1-1,0 0 1,0-1-1,1 1 1,-1-1-1,12-25 228,27-177-124,-10 40-42,-22 133-55,1 1 0,1 0 0,19-38 0,-23 58-107,0 0 0,0 0-1,1 1 1,0-1 0,1 1 0,0 1-1,0-1 1,0 1 0,1 0-1,0 1 1,1 0 0,-1 0 0,1 1-1,10-5 1,-4 4-205,1 1 0,0 0 0,0 1 1,0 0-1,0 2 0,1 0 0,30 0 0,-2 2-1737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06:00.086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159 0 3817,'0'0'7521,"127"225"-7345,-127-133-72,0 12-104,-91 63-112,-1-17-656,-11-15-2184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33:11.8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90 65 3241,'0'0'5114,"-24"1"-4611,21 1-466,0 1 1,-1-1-1,1 1 0,0-1 0,1 1 1,-1 0-1,0 0 0,1 0 1,0 0-1,-1 1 0,-2 6 1,-18 41 370,21-43-424,1 0-1,0 0 1,0 0-1,0 0 1,1 0-1,1 15 1,0 2 38,-1-24-22,0 1 0,0-1 1,1 0-1,-1 1 0,0-1 1,1 0-1,-1 0 0,1 0 1,-1 1-1,1-1 0,0 0 1,-1 0-1,1 0 0,0 0 1,0 0-1,0 0 0,0 0 0,0 0 1,0 0-1,0-1 0,0 1 1,0 0-1,0-1 0,0 1 1,1 0-1,-1-1 0,0 0 1,0 1-1,1-1 0,2 1 1,44 2-3,-41-3 8,-4-1 15,0 0 0,0 0-1,0 0 1,0 0 0,0-1 0,-1 1-1,1-1 1,0 0 0,-1 1-1,0-1 1,1-1 0,-1 1-1,0 0 1,3-4 0,28-38 189,-28 34-167,1 0 0,-2-1 0,1 1 1,-1-1-1,-1 0 0,0-1 1,-1 1-1,0 0 0,0-1 0,-1 1 1,-1-1-1,-2-23 0,1 33-92,1 0-1,-1 0 1,-1-1-1,1 1 1,0 0-1,0 0 1,-1 0-1,1 0 1,-1 0-1,0 1 1,1-1-1,-1 0 1,0 1-1,0-1 1,0 1-1,0 0 1,0 0-1,0 0 1,-1 0-1,1 0 1,0 0-1,-1 0 1,1 1-1,-4-1 1,-6-2-905,0 1-1,0 1 1,-18-1 0,6 4-773,3 10-234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06:08.130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13 874 3673,'0'0'6949,"-13"0"-4674,29-2-2256,0 0 0,0-1 0,0-1 0,0 0 0,-1-1 0,0-1 0,0 0 0,19-12 0,21-8-6,521-203-125,-74 30-1184,-425 168 976,535-252-5871,-517 228 3462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06:08.670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1 4657,'0'0'5855,"2"0"-5491,0 0-337,1 1 0,-1-1 1,0 1-1,0 0 1,0 0-1,0 0 0,0 0 1,0 0-1,0 0 1,0 0-1,-1 1 0,1-1 1,0 1-1,-1-1 1,1 1-1,-1 0 0,2 2 1,28 43 119,-18-25-105,198 265 71,-36-54-279,205 401-2763,-348-576 2125,31 60-2047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06:09.385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0 717 5081,'0'0'6727,"5"0"-6603,13-1-19,1-1 0,-1 0 1,0-2-1,33-10 0,75-33 27,-57 19-129,774-327-1072,-335 126-3099,-424 194 1445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06:10.203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0 3929,'0'0'6212,"7"8"-5911,108 101 367,196 144-1,-136-125-794,85 66-1071,-25-1-2506,-142-112 669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06:12.064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73 1 2881,'0'0'2459,"35"5"-1831,107 21-79,-136-25-489,1 1 0,-1 0 0,0 0 0,0 0 0,0 1 0,0 0 0,0 0 0,0 1 0,9 7 0,-11-7-6,-1-1 1,0 2-1,0-1 1,0 0-1,0 1 1,-1-1-1,4 8 1,-4-6-6,3 5 32,-1-1 0,-1 1 0,0 0 1,-1 1-1,0-1 0,1 14 1,-3 72 195,0-55-203,-1 1-12,-2 0 0,-1 0 0,-12 51 0,7-51-45,3 0 1,1 1 0,3 0-1,1 0 1,5 47-1,-3-85-19,0 0 0,0 0-1,1-1 1,-1 1 0,1-1 0,0 1-1,1-1 1,-1 0 0,1 1-1,0-1 1,1-1 0,-1 1 0,1 0-1,0-1 1,0 0 0,0 0 0,0 0-1,1 0 1,0-1 0,0 0-1,0 0 1,0 0 0,0 0 0,1-1-1,-1 0 1,1 0 0,-1 0 0,1-1-1,0 0 1,0 0 0,-1-1-1,1 1 1,11-2 0,-8 2-7,1-2-1,0 1 1,0-2 0,0 1-1,9-4 1,-17 5 27,0-1 0,0 1 0,0-1 0,0 0 0,0 0 0,0 0 0,0 0 0,-1 0 0,1 0 0,0-1 0,-1 1 0,1 0 0,-1-1 0,1 0 0,-1 1 0,1-1 0,-1 0 0,0 0 0,0 1 0,0-1 0,0 0 0,-1 0 0,1 0 0,0 0 0,-1 0 0,1 0 0,-1 0 0,0-1 0,0-1 0,-6 2 445,-8 2-459,0 0 1,0 1-1,-27 6 0,34-5-16,1 0 0,-1 1 0,1-1-1,0 1 1,0 1 0,0-1-1,0 1 1,1 0 0,-1 1 0,-6 6-1,-1 3-1,1 0-1,1 1 1,0 0 0,1 1-1,1 0 1,0 1-1,1 0 1,1 0-1,0 0 1,2 1-1,0 0 1,-4 25-1,2 19-13,2 1-1,5 84 1,1-64 5,15 171 16,0-2 13,-16-247-9,0 1 8,1-1-1,-2 1 1,1-1 0,0 0-1,-1 1 1,0-1-1,-3 9 1,3-13 2,0 1 0,-1 0 0,1-1-1,0 1 1,-1-1 0,1 1 0,-1-1 0,1 0-1,-1 1 1,0-1 0,0 0 0,1 0 0,-1 0-1,0-1 1,0 1 0,0 0 0,0-1 0,0 1-1,0-1 1,0 1 0,0-1 0,-4 0 0,-10 2 82,-1-1 0,0-1 0,1 0 0,-1-1 1,0-1-1,-21-5 0,29 4-94,-1 0 0,1 0 0,0-1 0,0 0 0,0 0 0,1-1 1,-1-1-1,1 1 0,0-1 0,1-1 0,-14-13 0,19 16-115,-1 1 1,1-1-1,0 1 0,0-1 0,1 0 0,-1 0 0,1 0 1,0 0-1,0 0 0,0 0 0,1 0 0,-1 0 0,1 0 1,0 0-1,0 0 0,1-6 0,-1-2-972,0-8-2464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06:12.603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11 4 3529,'0'0'7307,"-7"-2"-6706,4 1-446,5 0 728,23 3-879,1 1 0,-1 1 0,25 7 1,14 2-48,116 25-1305,-146-28 427,-21-1-465,-13-8 1311,0-1-1,0 0 0,0 1 1,0-1-1,0 1 1,0-1-1,0 1 0,0-1 1,0 1-1,0-1 1,0 0-1,0 1 0,0-1 1,0 1-1,-1-1 0,1 0 1,0 1-1,0-1 1,0 1-1,-1-1 0,1 0 1,0 1-1,0-1 1,-1 0-1,1 1 0,0-1 1,-1 0-1,1 1 1,0-1-1,-1 0 0,0 1 1,-24 8-1588,-13 1 24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06:12.961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135 0 1768,'-135'221'3289,"135"-214"-2297,0 0-168,20 0-71,8 1-177,3 2-208,13-10-160,-1 0-136,9 0-72,-1 0-504,9 0-969,-13 0-791,-15-14-665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06:13.303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48 0 2761,'0'0'5980,"37"5"-5467,119 17-129,-142-20-300,1 1-1,-1 0 1,0 1-1,0 1 1,14 6-1,-22-7-49,0 0 0,1 1-1,-1-1 1,-1 1 0,1 0 0,-1 1-1,5 6 1,-5-7-21,-1 0-1,-1 0 1,1 1-1,-1-1 1,0 1 0,0 0-1,-1 0 1,0 0 0,0 0-1,0 0 1,-1 0 0,0 1-1,0-1 1,0 0 0,-1 1-1,0-1 1,0 1-1,-1-1 1,1 0 0,-4 11-1,0-2-28,-1-2-1,-1 1 0,0-1 0,-1 0 0,0 0 0,-1 0 0,0-1 0,-18 19 0,-204 205-2473,115-132-1597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06:15.123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92 0 6553,'0'0'3442,"0"5"-3360,-28 156 257,4-27-174,-15 268 0,39-399-173,0-1 0,0 1-1,0-1 1,0 1 0,0-1-1,0 1 1,1-1 0,-1 1-1,1-1 1,0 0 0,-1 1-1,1-1 1,0 0 0,1 1-1,-1-1 1,2 3-1,0-4-36,0 1 0,-1-1-1,1 0 1,0 1-1,0-1 1,0-1-1,0 1 1,0 0-1,0-1 1,0 1-1,0-1 1,0 0-1,0 0 1,4-1-1,-1 1-102,0 0 0,0-1 0,0 1 0,0-1 0,0-1 1,-1 1-1,1-1 0,0 0 0,-1 0 0,1-1 0,-1 0 0,9-5 0,19-17-2498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06:15.482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7 1608,'0'0'9162,"51"-3"-8962,-3 3 0,11 0-88,12 0-112,9-4-264,38 4-512,-19 0-1824,-15 0-2561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27:00.660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308 2 2865,'0'0'5351,"-3"-1"-4729,1 1-540,-1-1 0,1 1 0,0 0-1,0 0 1,0 0 0,0 0 0,0 1 0,-1-1 0,1 1 0,0-1 0,0 1-1,0 0 1,0-1 0,0 1 0,0 0 0,1 0 0,-1 1 0,0-1 0,0 0-1,1 0 1,-1 1 0,1-1 0,-1 1 0,1 0 0,-1-1 0,1 1-1,-2 3 1,-26 33-42,1 1 0,2 1-1,2 1 1,1 1 0,3 1-1,1 1 1,2 1-1,2 0 1,2 1 0,3 1-1,1 0 1,2 0 0,0 58-1,5-73-64,1-13-62,1-1 1,0 0 0,1 1 0,1-1 0,5 23-1,2-16-375,1 0 0,2 0 0,0-1 0,1 0 0,18 22 0,17 20-3715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33:12.8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88 0 3425,'0'0'3726,"-4"6"-3374,3-5-344,-2 6 63,0 0 0,0-1 0,1 1 0,0 0 0,0 1 0,1-1 0,-2 12 0,22-19 114,86 0-63,-104 1-121,0-1-1,-1 1 1,1 0 0,0 0 0,0-1 0,0 1 0,0 0 0,-1 0-1,1 0 1,0 0 0,-1 0 0,1 0 0,-1 0 0,1 0-1,-1 0 1,0 0 0,1 0 0,-1 0 0,0 1 0,0-1-1,1 1 1,5 32 57,-6-30-54,2 4-2,-1 0 1,0 0 0,-1 0-1,0 0 1,0 0 0,-1 0-1,0 0 1,-2 11 0,1-14-2,0 0 0,0-1 0,0 0 0,0 1 0,-1-1 0,0 0 0,0 0 0,0 0 0,0 0 0,-1-1 1,1 1-1,-1-1 0,0 0 0,-7 4 0,5-4 66,0 0 1,1-1-1,-1 0 1,0 0-1,0-1 1,0 0 0,-1 0-1,1 0 1,0-1-1,0 1 1,-13-3-1,2 2 51,14 0-99,0-1 1,0 1-1,1-1 1,-1 0-1,0 0 0,0 0 1,1-1-1,-1 1 1,1-1-1,-1 1 0,1-1 1,0 0-1,-1 0 1,1 0-1,0 0 0,0 0 1,1 0-1,-1 0 1,0-1-1,1 1 0,-2-4 1,3 5-102,0-2-1132,0-5-2551,4 8 1638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06:15.839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0 6329,'0'0'3425,"190"0"-3649,-110 0-976,-13 0-1993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06:16.414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0 5857,'0'0'4069,"0"23"-3904,0 205 154,0-224-335,0 0 1,0-1-1,1 1 0,-1 0 0,1-1 0,0 1 0,0-1 0,0 1 1,0-1-1,1 1 0,-1-1 0,1 0 0,0 0 0,0 1 1,0-1-1,0-1 0,1 1 0,2 3 0,-3-5 9,0 0 0,0 0 0,0 0 0,0 0 0,1 0 1,-1 0-1,0-1 0,0 1 0,1-1 0,-1 1 0,0-1 0,1 0 0,-1 0 0,0 0 0,0 0 0,1 0 0,-1-1 0,0 1 0,1-1 0,-1 1 0,0-1 1,0 0-1,0 0 0,0 0 0,0 0 0,0 0 0,0-1 0,0 1 0,0-1 0,2-1 0,9-9 45,-1 0 1,0-1-1,-1 0 0,0 0 0,-1-2 0,0 1 1,-1-1-1,-1 0 0,0-1 0,-2 0 0,0 0 0,0-1 1,5-30-1,-10 20 194,-2 85-340,-1-21 56,6 64 1,-3-97 41,-1 0 0,1 0 0,0 0 0,1 0 0,-1 0 0,1-1 0,0 1 0,-1 0 0,2-1 0,-1 1 0,0-1 0,1 0 0,-1 1 0,7 4 0,-7-7 6,0 1-1,0-1 1,-1 0-1,1 0 1,0 0-1,1 0 1,-1-1 0,0 1-1,0 0 1,0-1-1,0 0 1,0 1-1,1-1 1,-1 0-1,0 0 1,0 0 0,0-1-1,1 1 1,-1 0-1,0-1 1,0 1-1,0-1 1,0 0-1,0 0 1,0 0-1,0 0 1,0 0 0,0 0-1,0 0 1,3-3-1,11-10 24,-1-1 0,0 0 0,0-1 0,-2 0 0,0-1 0,20-37 1,-31 50 30,0-1 0,-1 0 1,1 1-1,-1-1 1,0 0-1,-1 0 0,1 0 1,-1 0-1,0-5 1,-1 29-57,2 0 1,0 0 0,1 0 0,1-1-1,8 26 1,-9-38-188,0 0 0,1 0 0,-1 0 0,1 0 0,1-1 0,-1 1 1,1-1-1,0 0 0,0 0 0,0 0 0,1 0 0,0-1 0,0 0 0,0 0 0,0 0 0,1-1 0,-1 0 0,1 0 0,9 4 0,2 0-2603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06:16.912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1 1136,'0'0'5899,"37"0"-5187,12-1-465,171 6 732,-127 5-890,0 5 0,-1 3 0,140 48 0,-201-59-284,1-1 1,0-1-1,0-2 1,1-1-1,35-3 1,-36 1 15,-31 0 177,1 0-1,-1 0 1,0 0 0,1 0 0,-1 0-1,0 0 1,1 0 0,-1-1-1,0 1 1,0-1 0,1 1-1,-1-1 1,0 1 0,0-1 0,0 1-1,1-1 1,-1 0 0,0 0-1,0 0 1,0 0 0,0 0-1,0 0 1,-1 0 0,1 0 0,0 0-1,0 0 1,0-3 0,1 0 58,-1-1-1,0 1 1,-1-1 0,1 0 0,-1 0 0,0-7 0,0 8 21,-1 1-21,1 1 1,-1 0-1,0-1 0,1 1 0,-1 0 1,0 0-1,0 0 0,-1 0 0,1 0 1,0 0-1,-1 0 0,1 0 1,-1 1-1,1-1 0,-1 1 0,0-1 1,0 1-1,0-1 0,0 1 0,0 0 1,0 0-1,0 0 0,0 0 0,0 0 1,-1 1-1,1-1 0,-4 0 0,-6-2 52,0 1 0,1 0 0,-1 1 0,-13-1 0,10 2-83,-1 0 1,1 1-1,-1 1 0,1 0 0,-25 7 0,36-8-21,-1 1-1,1 0 0,-1 1 1,1-1-1,0 1 0,0 0 1,0 0-1,0 0 0,0 0 1,1 1-1,-1-1 0,1 1 1,0 0-1,0 0 1,1 0-1,-1 0 0,1 1 1,0-1-1,0 1 0,0-1 1,0 1-1,0 5 0,-1 0-10,1 1-1,1-1 0,0 1 0,0 0 1,2 18-1,-1-25-1,0 1-1,1-1 1,0 0-1,0 0 1,0 1-1,1-1 1,-1 0-1,1 0 1,0-1 0,0 1-1,0 0 1,0-1-1,1 1 1,0-1-1,-1 1 1,8 4 0,1 0-84,0-1 0,1 0 0,1-1 0,-1 0 1,1-1-1,0-1 0,0 0 0,17 3 0,-1-2-769,1-1 0,47-1 0,-30-3-1591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06:17.581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36 29 3513,'0'0'7341,"-2"4"-7215,-3 5-114,1-1 0,0 1 0,1 0 0,0 0 0,0 0 0,1 0 0,-3 18 0,1 73-399,3-97 338,1 0 0,0 0-1,0 0 1,1 0 0,-1 0 0,1 0 0,-1 0 0,1 0-1,0 0 1,0-1 0,0 1 0,0 0 0,1 0 0,-1-1 0,1 1-1,0-1 1,0 1 0,0-1 0,0 0 0,0 0 0,0 1-1,0-2 1,1 1 0,-1 0 0,1 0 0,-1-1 0,1 1-1,0-1 1,0 0 0,-1 0 0,1 0 0,0 0 0,0-1-1,0 1 1,0-1 0,4 1 0,3 0-17,-1 0 1,1-1-1,0 0 0,0-1 1,14-2-1,-19 2 58,0 0 0,-1-1 0,1 1 0,-1-1-1,0 0 1,0-1 0,0 1 0,0-1 0,0 0-1,0 0 1,0 0 0,-1 0 0,4-4 0,3-7 205,0-1 0,-1 0 0,0-1 0,-2 0 0,0 0 0,0 0 0,-1-1 0,-2 0 0,1 0 0,-2 0 0,0-1 0,-1 1 0,-1-32 0,0 85-262,2 0 0,1-1-1,2 1 1,12 40 0,-17-73 47,0 0-1,0 0 0,1 1 1,-1-1-1,1-1 0,0 1 0,0 0 1,0 0-1,0-1 0,1 1 1,-1-1-1,1 1 0,-1-1 1,1 0-1,0 0 0,0-1 1,0 1-1,3 1 0,-4-2 12,0 0 0,0-1 0,0 1 0,0-1 0,0 1-1,0-1 1,0 0 0,0 0 0,0 0 0,0 0 0,0 0 0,0 0 0,0-1-1,0 1 1,0-1 0,0 1 0,0-1 0,0 0 0,0 0 0,0 0-1,0 0 1,0 0 0,-1 0 0,1 0 0,-1 0 0,1-1 0,-1 1 0,1-1-1,-1 1 1,2-4 0,7-10 92,-1-1 0,0-1-1,-1 1 1,-1-1 0,-1-1 0,-1 1-1,0-1 1,-1 0 0,-1 0 0,2-36-1,-5 54-81,-1 0-1,1-1 0,0 1 0,0-1 0,0 1 1,0-1-1,0 1 0,0-1 0,0 1 1,0 0-1,0-1 0,0 1 0,0-1 0,0 1 1,0-1-1,0 1 0,0-1 0,0 1 1,0-1-1,0 1 0,1 0 0,-1-1 0,0 1 1,0-1-1,1 1 0,-1 0 0,0-1 0,0 1 1,1 0-1,-1-1 0,0 1 0,1 0 1,-1 0-1,1-1 0,10 15-67,8 35-38,-17-46 125,8 27-351,1 0 598,19 39 0,-26-61-686,0-1-1,0 0 1,1 0 0,0-1-1,0 1 1,0-1 0,1 0-1,0-1 1,1 1-1,9 6 1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06:17.941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14 4417,'0'0'6449,"245"-14"-6377,-150 14-72,4 7-120,0 7-272,-8-6-688,-3 2-1016,15 4-641,-24-6 753,-12-8-545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06:18.618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219 0 2513,'0'0'7424,"-24"4"-7092,-75 14-140,95-17-184,1 0 1,-1 0-1,1 0 0,-1 0 1,1 1-1,0-1 1,0 1-1,-1 0 0,1 0 1,1 0-1,-1 1 0,0-1 1,0 1-1,1-1 1,0 1-1,-1 0 0,1 0 1,0 0-1,0 0 0,-2 5 1,0 0 11,-1 3-14,0 0-1,1 0 1,0 0 0,1 0 0,0 1-1,1-1 1,1 1 0,0 0-1,0-1 1,1 1 0,0 0 0,1 0-1,4 20 1,-3-28-16,0 0 0,0 1-1,0-1 1,1 0 0,-1 0 0,1-1 0,0 1-1,0 0 1,0-1 0,1 0 0,-1 0 0,1 0-1,0 0 1,-1 0 0,1-1 0,0 0 0,1 0-1,-1 0 1,0 0 0,1-1 0,-1 1 0,6 0 0,13 3-52,0-1 1,0-1 0,23 1 0,-44-4 60,21 1-74,-1 0 0,1-2 0,-1 0 0,0-2 0,0 0 0,0-2 0,41-13 0,-53 14 78,-1 0 1,0-1 0,0 0-1,0 0 1,-1 0 0,0-1 0,0-1-1,0 0 1,-1 0 0,0 0 0,0-1-1,-1 1 1,0-2 0,-1 1 0,1-1-1,-1 0 1,-1 0 0,0 0 0,5-19-1,-6 15 293,0-1 1,-2 0-1,1 0 0,-2-20 0,0 33-282,0 1 344,0 14-512,-2 62 138,1 50 36,1-123-41,1 1 0,-1-1 0,1 0-1,0 0 1,0 0 0,0 1 0,1-1-1,-1 0 1,1-1 0,0 1-1,0 0 1,0 0 0,0-1 0,0 1-1,0-1 1,1 0 0,-1 0 0,1 0-1,0 0 1,-1 0 0,1 0 0,0-1-1,0 1 1,0-1 0,0 0-1,1 0 1,-1 0 0,5 1 0,-4-1-13,1 0 1,-1-1-1,1 1 1,0-1-1,0 0 1,-1 0 0,1 0-1,0-1 1,-1 0-1,1 1 1,0-2-1,-1 1 1,1-1-1,-1 1 1,0-1 0,0 0-1,1-1 1,-1 1-1,6-6 1,0-3 84,-1 1 0,-1-2 1,0 1-1,0-1 0,-1 0 1,-1-1-1,0 1 0,-1-1 1,0-1-1,-1 1 0,-1-1 0,0 1 1,0-1-1,0-15 0,-3 27 429,0 28-694,-2 49 85,0-26 129,7 71 1,-5-117-14,1-1 1,0 1-1,0 0 1,0 0 0,0 0-1,0-1 1,0 1-1,1-1 1,-1 1 0,1-1-1,0 1 1,0-1-1,0 0 1,0 0-1,0 0 1,0 0 0,1 0-1,-1 0 1,1-1-1,-1 1 1,1-1 0,0 0-1,-1 0 1,1 0-1,0 0 1,0 0-1,0 0 1,-1-1 0,1 1-1,0-1 1,0 0-1,0 0 1,0 0 0,0 0-1,0-1 1,0 1-1,0-1 1,0 0-1,0 0 1,-1 0 0,5-1-1,-1-2 24,-1-1 0,1 1 0,0-1 0,-1 0 0,0 0 0,0 0 0,-1-1 0,0 0-1,0 0 1,6-10 0,0-3 42,-1 0-1,9-29 1,-11 22 249,-1 1 0,-1-1 0,-2 0 0,0 0 0,-2-28 0,-1 52 6,0 5-248,0 19-114,0 0 0,2 1 0,0-1 0,1 0 0,9 27 0,-10-42-7,0 0 0,1 0 0,1 0 0,-1-1 1,1 0-1,0 1 0,0-1 0,1-1 0,0 1 1,0-1-1,0 1 0,1-1 0,-1-1 1,1 1-1,0-1 0,1 0 0,-1-1 0,1 1 1,12 4-1,-9-6-314,0 1 0,0-2 0,0 1 0,0-1 0,0-1 0,0 0 0,1 0 0,-1-1 0,12-2 0,0-6-2590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06:19.115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1 1040,'0'0'10755,"238"50"-10603,-143-39-152,12-4-8,28 7-481,-28-7-1167,-32 0-4761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06:20.207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1123 4177,'0'0'6783,"3"0"-6358,33-1-39,1-2 0,0-1-1,59-15 1,107-45-73,-101 31-228,1040-315-1,-262 83-342,-6-41-877,-711 235-2273,-144 63-504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06:20.779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1 6001,'0'0'4875,"35"25"-4374,250 173 322,355 179-182,-467-281-623,463 273-17,-413-237-124,-115-72-283,2-5-1,227 80 0,-145-78-736,-32-14-1661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06:25.871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162 105 2881,'0'0'7592,"0"4"-7388,1 23-7,-2 0 0,-1 1 0,-1-1 0,-1 0 0,-10 34 0,-41 90-139,-28 97-28,82-229-32,1-18-14,0-6-17,2-11 41,1-1 1,1 2 0,0-1-1,1 0 1,1 1-1,11-23 1,9-25-4,-10 14-22,-3 0 1,11-78-1,-2-104-176,-18 185 180,-3 30 1,-1 11-164,1 8-56,2 22 12,9 37 202,3-1 1,2 0-1,33 74 0,-48-131 18,-1 0-1,1 0 0,1 0 0,-1 0 0,0-1 0,1 1 1,0-1-1,0 0 0,0 0 0,4 3 0,-6-5 5,0 0 0,0-1-1,1 1 1,-1-1 0,0 1-1,0-1 1,1 1-1,-1-1 1,0 0 0,1 1-1,-1-1 1,1 0 0,-1 0-1,0 0 1,1 0-1,-1-1 1,1 1 0,-1 0-1,0 0 1,1-1 0,-1 1-1,0-1 1,0 1 0,1-1-1,-1 0 1,0 1-1,0-1 1,0 0 0,0 0-1,0 0 1,0 0 0,0 0-1,0 0 1,0 0-1,0 0 1,1-2 0,94-136 170,-56 76-154,-29 47-7,-1-2 0,9-20 0,-18 111-98,-3-27 85,-3 0 0,-15 69 1,10-70-11,2 2 0,-2 72-1,10-31-1736,1-74-1140,6-12-2021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33:13.8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71 8 568,'0'0'10882,"-32"0"-13035,-7 0 2513,56-7 1691,227 7-2127,-244 0 25,1 0-1,-1 0 1,1 0 0,-1 0-1,0 0 1,1 0 0,-1 0 0,1 0-1,-1 0 1,1 0 0,-1 0-1,1 0 1,-1 0 0,0 0 0,1 0-1,-1 1 1,1-1 0,-1 0-1,0 0 1,1 0 0,-1 1 0,1-1-1,-1 0 1,0 1 0,0-1-1,1 0 1,-1 1 0,0-1 0,1 0-1,-1 1 1,0-1 0,0 0 0,0 1-1,1-1 1,-1 1 0,0-1-1,0 1 1,0-1 0,0 0 0,0 1-1,0-1 1,0 1 0,0-1-1,0 1 1,0-1 0,0 1 0,0-1-1,0 0 1,0 1 0,-1 0-1,1 2-997,0 5-5222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06:26.256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0 5777,'0'0'6234,"4"0"-6130,16 0 32,0 0-40,12 0-32,3 0-64,33 0-304,-13 0-529,-8 0-1583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06:27.124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1 104 5401,'0'0'4329,"0"3"-4226,1 10-46,1 1 1,0-1 0,6 19 0,5 36 258,-10 198-23,-4-145-332,1-120 23,0-1 21,1 0 0,0-1 0,0 1 0,0 0 0,0 0-1,0-1 1,0 1 0,0-1 0,-1 1 0,1-1 0,0 1 0,0-1 0,-1 1-1,1-1 1,0 1 0,-1-1 0,1 0 0,0 0 0,-1 1 0,1-1-1,-1 0 1,1 0 0,-1-1 0,10-25 22,-5 13-25,17-43 5,18-44 84,28-111 1,-66 212-141,2 8 9,8 25-15,10 44 31,53 189-88,-75-265 116,0 1 0,0-1 0,1 1 1,-1-1-1,0 0 0,1 1 0,-1-1 0,1 1 0,-1-1 0,1 0 0,0 0 0,0 1 0,0-1 0,0 0 0,-1 0 0,1 0 0,1 0 0,0 1 0,-1-2 3,0 0 0,-1 0 0,1 0 0,0 0 0,-1 0 0,1-1 0,0 1 0,-1 0 0,1 0-1,-1-1 1,1 1 0,0-1 0,-1 1 0,1 0 0,-1-1 0,1 1 0,-1-1 0,1 1 0,-1-1-1,0 1 1,1-1 0,-1 0 0,1 1 0,-1-1 0,1-1 0,20-54 299,-19 51-301,19-66-23,3 2 0,3 1-1,3 0 1,50-80-1,-72 136-262,1 1-1,0 0 1,0 0-1,1 1 1,0 0-1,1 1 1,0 0-1,19-12 1,2 2-2607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06:31.058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115 66 3593,'0'0'4419,"-4"-14"325,2 15-4741,0-1 0,0 1 0,0 0 0,0 0 1,0 0-1,0 1 0,1-1 0,-1 0 0,0 1 0,1-1 0,-1 1 0,1 0 0,-1-1 0,1 1 0,0 0 0,0 0 1,0 0-1,0 0 0,0 0 0,0 0 0,1 0 0,-2 4 0,-16 60-15,15-54 22,-16 72-19,5 1 0,3 0 0,-1 146 0,12-225 7,1 1 0,-1-1 0,1 0 0,0 1 0,1-1 0,-1 0 0,4 8 0,-4-12-1,0 1 1,1-1-1,-1 1 0,1-1 0,-1 1 1,1-1-1,0 0 0,0 0 1,0 0-1,0 0 0,0 0 0,0-1 1,0 1-1,1 0 0,-1-1 1,0 0-1,1 0 0,3 2 0,-2-2 3,1 1 0,-1-1-1,0 0 1,1-1-1,-1 1 1,1-1-1,-1 0 1,1 0 0,-1 0-1,0-1 1,1 1-1,-1-1 1,1 0-1,-1-1 1,0 1 0,0-1-1,0 1 1,4-4-1,0 0 10,-1 0-1,-1-1 0,1 0 1,-1-1-1,0 1 0,-1-1 0,1 0 1,5-11-1,9-15 23,-1-2 0,27-71 1,12-77-11,-35 106-24,55-155-33,-77 232-43,-1-1 0,0 0 0,1 1 0,-1-1 0,0 1 0,1-1-1,-1 1 1,0 0 0,1-1 0,-1 1 0,1-1 0,-1 1 0,1 0 0,-1-1 0,1 1 0,-1 0-1,1 0 1,0-1 0,-1 1 0,1 0 0,-1 0 0,1 0 0,0 0 0,-1 0 0,1 0 0,-1 0 0,1 0-1,0 0 1,-1 0 0,1 0 0,-1 0 0,2 0 0,21 7-4274,-11-2 1621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06:31.849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7 1 3169,'0'0'6625,"-5"0"-5978,4 0-331,3 0 1691,63 2-2053,76 13 0,-4 7-3772,-99-15-963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06:33.124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1 5353,'0'0'4412,"1"0"-4380,-1 0 0,0 0 0,1 0 0,-1 0 0,1 0 0,-1 0 0,0 0 0,1 0-1,-1 0 1,0 1 0,1-1 0,-1 0 0,0 0 0,0 0 0,1 1 0,-1-1 0,0 0 0,0 1 0,1-1 0,-1 0 0,0 0 0,0 1 0,0-1 0,1 0 0,-1 1 0,0-1 0,0 0 0,0 1 0,0-1 0,0 0 0,0 1 0,0-1 0,0 1 0,0-1 0,0 0 0,0 1 0,-4 334 432,4-334-474,3-2 16,4-3 31,0 0 1,-1-1-1,0 0 1,0 0-1,0 0 1,0-1-1,-1 0 1,0 0-1,0-1 0,6-10 1,2-3-18,-2-2 1,12-29-1,3-25-4,-26 76-30,0 0 0,0 0-1,0 0 1,0 0 0,0 0-1,0 1 1,0-1 0,0 0-1,0 0 1,0 0 0,0 0-1,1 0 1,-1 0 0,0 0-1,0 0 1,0 1 0,0-1-1,0 0 1,0 0 0,0 0 0,0 0-1,0 0 1,0 0 0,0 0-1,1 0 1,-1 0 0,0 0-1,0 0 1,0 0 0,0 0-1,0 0 1,0 1 0,0-1-1,1 0 1,-1 0 0,0 0-1,0 0 1,0 0 0,0 0-1,0 0 1,0 0 0,0 0-1,1 0 1,-1-1 0,0 1 0,0 0-1,0 0 1,0 0 0,0 0-1,0 0 1,0 0 0,0 0-1,1 0 1,-1 0 0,0 0-1,3 11 66,-2 87-49,-1-56 4,0-41-8,0-1-1,-1 1 1,1-1-1,0 1 1,0 0-1,0-1 1,0 1-1,1-1 1,-1 1-1,0 0 1,0-1-1,0 1 1,0-1-1,0 1 1,1 0-1,-1-1 1,0 1-1,1-1 1,-1 1-1,0-1 1,1 1-1,-1-1 1,1 0-1,-1 1 1,0-1-1,1 1 1,-1-1-1,1 0 1,-1 1-1,1-1 1,0 0-1,-1 0 1,1 1-1,-1-1 1,1 0-1,-1 0 1,1 0-1,0 0 1,-1 0-1,1 0 1,-1 0-1,1 0 1,0 0-1,-1 0 1,1 0-1,0 0 1,0 0-1,1-1 2,1 0 0,-1 0 0,0 1-1,0-2 1,0 1 0,0 0 0,0 0 0,0-1-1,0 1 1,3-4 0,12-16 40,0-1-1,19-36 1,-35 56-30,11 35-375,-11-30 294,6 15 81,0-1 0,16 25 0,-21-39-230,0 0 1,0 0 0,0 0 0,0 0-1,0-1 1,1 1 0,-1-1 0,1 1-1,0-1 1,0 0 0,0 0 0,0 0-1,0 0 1,0 0 0,0-1 0,1 1-1,-1-1 1,0 0 0,1 0 0,5 0-1,-1-1-2215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06:33.478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8 2905,'0'0'6145,"32"-8"-5529,3 8-56,5 0-288,11 0-120,5 0-80,-1 0-72,1 0-80,-9 15-600,1 10-1096,-16 0-1121,-17-4-2392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06:34.178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0 73 3529,'0'0'7201,"3"0"-7178,8 1-21,1 1 0,-1 0 0,0 1 0,0 0-1,0 1 1,0 0 0,-1 1 0,16 9 0,-15-8-5,0 0 0,0-1-1,0 0 1,1-1 0,-1 0 0,1-1-1,0 0 1,22 2 0,-13-4-87,-14-1 76,-1 1-1,1-1 0,0 0 0,-1-1 0,1 0 0,6-1 0,-12 2 19,1-1 0,-1 0 0,0 1-1,1-1 1,-1 0 0,1 0 0,-1 0-1,0 0 1,0 0 0,0 0 0,0 0-1,0 0 1,0 0 0,0 0 0,0-1-1,0 1 1,0 0 0,0-1 0,-1 1-1,1-1 1,-1 1 0,1 0 0,-1-1-1,1 0 1,-1 1 0,0-1 0,0 1-1,0-1 1,0 1 0,0-3 0,0 1 9,1 0 1,-1-1 0,0 1 0,0 0-1,0-1 1,-1 1 0,1 0-1,-1-1 1,0 1 0,0 0 0,0 0-1,0 0 1,0-1 0,-1 1-1,0 1 1,1-1 0,-1 0 0,0 0-1,0 1 1,-1-1 0,1 1 0,0-1-1,-1 1 1,1 0 0,-1 0-1,0 0 1,0 1 0,0-1 0,0 1-1,-6-3 1,-7-1-13,1 0-1,-1 1 1,-1 0 0,1 2-1,0 0 1,-1 0 0,1 2 0,-19 1-1,19-1-22,13 1 19,0-1 0,1 1 0,-1 0 0,0 0 0,1 1 0,-1-1 1,1 0-1,-1 1 0,1 0 0,0-1 0,-1 1 0,1 0 0,0 0 0,0 1 0,1-1 0,-1 0 0,0 0 0,1 1 0,-1-1 0,1 1 1,0 0-1,0-1 0,-2 5 0,0 2-7,0 0-1,0 0 1,1 0 0,0 1 0,0-1 0,0 13 0,1 3 7,1-14 0,0 0-1,0-1 1,4 21-1,-3-27 4,0 0-1,0 0 0,1 0 1,-1-1-1,1 1 0,0 0 1,0-1-1,1 1 1,-1-1-1,1 0 0,0 0 1,0 0-1,5 5 0,-2-4-10,0 0 0,0-1 0,1 1 0,-1-1 0,1 0 0,0-1 0,0 1 0,0-1 0,0-1 0,11 2 0,13 0-163,36-2 1,-48-1 81,14 0-918,0-2-1,42-7 1,-14-5-2024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06:35.193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134 1 5353,'0'0'4376,"-20"5"-4318,-58 20-40,76-24-17,0 0 0,0 1 0,0-1 0,0 1 0,0-1 0,0 1 0,0-1 0,0 1 0,1 0 0,-1 0 0,0 0 0,1 0 0,0 0 0,-1 0 0,1 1 0,0-1 0,0 0 0,1 1 0,-1-1 0,0 0 0,1 1 0,-1-1 1,1 1-1,0-1 0,0 1 0,0-1 0,0 1 0,1 3 0,-2 5-1,1 1 1,-2 0 2,2 1 1,-1-1-1,2 1 0,1 13 1,-1-23-5,-1 0 1,1-1 0,0 1-1,0 0 1,0 0 0,0-1-1,0 1 1,0-1 0,1 1-1,-1-1 1,1 0 0,0 0-1,-1 1 1,1-1 0,0 0-1,0 0 1,1-1 0,-1 1-1,0 0 1,1-1 0,-1 1-1,1-1 1,4 2 0,6 1-31,0-1 1,0 0-1,26 2 1,-34-4 29,1-1 1,0 0-1,-1 0 0,1-1 0,0 0 1,-1 0-1,1 0 0,-1-1 0,0 0 1,1 0-1,8-5 0,3-3 16,0-2 0,24-22 0,-36 29 35,0 0 1,-1 1 0,1-1-1,-1-1 1,0 1 0,-1-1-1,1 1 1,-1-1-1,-1 0 1,1 0 0,3-12-1,-6 15 563,-1 5-288,-4 11-254,-4 19-221,5 29 19,4-51-29,35-9-546,-26-1 711,-1-1 1,0-1-1,0 1 1,0-1-1,-1 0 1,1-1 0,0 0-1,-1 0 1,1-1-1,-1 1 1,0-2-1,0 1 1,-1-1 0,0 0-1,1 0 1,-1-1-1,-1 0 1,1 0-1,-1 0 1,0-1 0,-1 0-1,0 1 1,0-2-1,0 1 1,-1 0-1,0-1 1,3-11 0,-5 2 47,-1 17-51,0 0-1,0 0 1,0 0-1,0 0 1,0 0 0,0 0-1,0 0 1,0 0-1,0 0 1,0-1-1,0 1 1,0 0 0,0 0-1,0 0 1,0 0-1,0 0 1,0 0-1,0 0 1,0 0-1,0 0 1,0 0 0,0 0-1,0 0 1,0-1-1,0 1 1,0 0-1,0 0 1,0 0-1,-1 0 1,1 0 0,0 0-1,0 0 1,0 0-1,0 0 1,0 0-1,0 0 1,0 0 0,0 0-1,0 0 1,0 0-1,0 0 1,0 0-1,-1 0 1,1 0-1,0 0 1,0 0 0,0 0-1,0 0 1,0 0-1,0 0 1,0 0-1,0 0 1,0 0-1,0 0 1,0 0 0,0 0-1,-1 0 1,1 0-1,0 0 1,0 0-1,0 1 1,0-1 0,0 0-1,0 0 1,0 0-1,0 0 1,0 0-1,0 0 1,-9 24 151,8-16-153,-5 25-44,-3 60-1,9-92-187,9-1-212,-4-1 435,1 1-1,-1-1 1,0-1 0,0 1 0,0-1 0,-1 0-1,1 0 1,0 0 0,-1-1 0,1 0 0,-1 0-1,0 0 1,0 0 0,0 0 0,0-1 0,-1 0-1,1 0 1,3-5 0,-3 4 67,0-1 0,0 0 1,0 0-1,0 0 0,-1 0 0,0-1 1,0 1-1,2-10 0,-5 33-131,-1-4 87,1 0-1,0 0 0,2 0 1,-1 0-1,5 14 0,-5-24-43,0 0-1,0 0 1,0 0-1,0 0 1,1 0-1,0 0 0,-1 0 1,1-1-1,0 1 1,0-1-1,1 1 1,-1-1-1,0 0 1,1 0-1,-1 0 1,1 0-1,0 0 1,0-1-1,0 1 0,0-1 1,0 0-1,0 0 1,0 0-1,0 0 1,0 0-1,5 0 1,60 0-2384,-40-1 100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06:35.644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0 2561,'0'0'8295,"3"0"-7938,20 2-85,0 0 0,0 2 0,24 7 0,-16-4-216,35 4 0,154-7-775,-121-6-1200,-4 2-3639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1:59:51.5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52 618 536,'0'-4'840,"0"-7"-170,-1-36 722,1 45-1340,0 1 1,0-1-1,0 0 1,-1 1-1,1-1 1,-1 1-1,1-1 1,-1 0-1,0 1 0,1-1 1,-1 1-1,0 0 1,0-1-1,0 1 1,0 0-1,0-1 1,0 1-1,-1 0 1,1 0-1,0 0 1,0 0-1,-1 0 1,-2-1-1,-24-16 2541,28 23-2671,2 25 69,2 0-1,1-1 0,1 1 1,16 42-1,-7-19 8,-2-37 9,-12-15-7,1 1 1,-1-1 0,1 0-1,-1 1 1,0-1 0,1 1-1,-1-1 1,0 1 0,0 0-1,0-1 1,-1 1 0,2 3 0,-1-4 43,-1 0 0,0 0 0,1 0 0,-1 0 0,1 0 0,-1 0 1,1 0-1,0 0 0,-1 0 0,1 0 0,0 0 0,0-1 1,0 1-1,-1 0 0,1 0 0,0-1 0,2 1 0,-3 0-18,1-1-1,-1 0 1,1 0-1,0 0 1,-1 0-1,1 0 1,-1 0-1,1 0 1,0 0-1,-1 0 1,1 0-1,-1-1 1,1 1 0,0 0-1,-1 0 1,1 0-1,-1-1 1,1 1-1,-1 0 1,1-1-1,-1 1 1,1-1-1,-1 1 1,1 0-1,-1-1 1,0 1-1,1-1 1,-1 1-1,0-1 1,1 1-1,-1-1 1,0 1-1,1-1 1,-1 0-1,0 1 1,0-1-1,0 1 1,0-2-1,37-101 470,-22 57-493,26-55 0,-16 51-1,3 1 0,1 1 0,3 1 1,43-48-1,-48 66-214,1 0 0,1 2 0,2 2 0,0 0 0,2 2 1,56-31-1,-71 46-195,-1 1 1,1 1-1,0 0 0,1 1 1,-1 1-1,1 0 1,0 2-1,0 0 1,31 2-1,-3 0-1658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33:22.05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 7 2529,'0'0'8665,"-10"0"-7423,45 2-1238,0 1 0,37 10-1,26 2-1,31 2-1,51 3-2,-11-13-5,187 19-10,-199-11-15,-43-6 14,85 6 2,59 6 6,-81-11 1,88-6-30,-142-6 18,-66 1 5,206 7-39,44-2-162,-161-6 192,353-9-3,3 0 14,-174 1 5,-86 2-347,-49 1 228,-193 7 115,0 0-1,0 0 0,0 0 0,0 0 0,0-1 0,0 1 0,0 0 0,0 0 0,0 0 1,0 0-1,0-1 0,0 1 0,0 0 0,0 0 0,0 0 0,0 0 0,0-1 0,0 1 0,0 0 1,0 0-1,0 0 0,0-1 0,0 1 0,0 0 0,0 0 0,0 0 0,0 0 0,0 0 1,0-1-1,0 1 0,1 0 0,-1 0 0,0 0 0,0 0 0,0 0 0,0 0 0,0-1 1,1 1-1,-1 0 0,0 0 0,0 0 0,0 0 0,0 0 0,1 0 0,-1 0 0,0 0 1,0 0-1,0 0 0,0 0 0,1 0 0,-15-8-482,-103-38-463,67 28 694,-64-33-1,94 46 428,0-2 358,104 7 797,-53 6-1264,-1 1 0,0 2 0,-1 1 0,0 1 0,31 17 0,-30-14-46,-28-13-18,0-1-1,-1 1 1,1 0 0,-1 0-1,1 0 1,-1 0 0,0 0-1,1 0 1,-1 0 0,0 0 0,0 1-1,1-1 1,-1 0 0,0 1-1,-1-1 1,1 1 0,0-1-1,0 1 1,-1 0 0,1-1-1,-1 1 1,1 0 0,-1-1-1,1 1 1,-1 0 0,0-1-1,0 1 1,0 0 0,-1 3-1,1-2 13,-1 0 0,0-1-1,0 1 1,0 0 0,0 0-1,0-1 1,-1 1 0,1-1-1,-1 1 1,0-1 0,0 0-1,1 1 1,-2-1 0,1 0-1,0 0 1,-5 2 0,-31 20 58,-1-1 1,-1-3 0,-62 23-1,35-17-400,-21 5-1873,56-23-475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07:05.3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0 596 5217,'0'0'9166,"5"25"-9451,12 4 253,1-2 1,30 34-1,-44-55 31,1-1 0,-1-1 1,1 1-1,0 0 0,0-1 0,1 0 0,-1 0 1,1-1-1,7 4 0,-12-7 18,12-3 266,6-22-192,-2 0 1,0-2-1,25-56 1,-27 53-81,210-382-1163,-222 407 1069,16-24-973,-2-2 1,25-56-1,-35 60-3045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07:13.4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1 549 440,'0'0'10045,"0"29"-7485,1-24-2540,0-1 0,0 0 0,1 0-1,0 0 1,0 0 0,0 0 0,1 0-1,-1-1 1,1 1 0,0-1 0,5 6-1,12 17 18,-8-4-13,0 0-1,2-1 1,0-1 0,2 0 0,19 21 0,-34-41-3,0 1 0,-1-1 0,1 0 0,-1 1 0,1-1 1,0 0-1,0 0 0,-1 1 0,1-1 0,0 0 0,-1 0 1,1 0-1,0 0 0,0 0 0,-1 0 0,1 0 0,0 0 0,0 0 1,-1 0-1,1 0 0,0 0 0,-1-1 0,1 1 0,0 0 1,-1-1-1,1 1 0,0 0 0,-1-1 0,1 1 0,0-1 1,-1 1-1,1-1 0,-1 1 0,1-1 0,-1 1 0,1-2 1,18-23 75,-17 21-59,88-150-601,92-215 0,-145 288-320,4-8-1275,-8 14-3110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07:17.8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0 656 3545,'1'0'9320,"10"17"-9289,1-1 0,1 0-1,16 16 1,-8-9-24,-16-17-6,1 0-1,0 0 1,0-1 0,0 1-1,0-2 1,1 1 0,0-1 0,12 6-1,-17-9 9,0-1 0,0 0 0,0 0-1,0 0 1,0 0 0,0 0 0,0 0 0,0 0-1,0-1 1,0 1 0,0-1 0,-1 0-1,1 1 1,0-1 0,0 0 0,0 0-1,-1 0 1,1 0 0,0-1 0,-1 1-1,1 0 1,-1-1 0,1 1 0,-1-1-1,0 1 1,0-1 0,1 0 0,0-1-1,-1 1 1,61-77 140,86-144 0,-99 145-153,8-6-1100,5 3 0,80-83 0,-73 87-3365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07:37.1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932 151 5217,'0'0'8619,"-12"-2"-8388,6 0-230,1-2 0,-1 1 1,1 0-1,0-1 0,1 0 0,-8-7 1,-21-17-19,7 15-58,-1 2 1,0 1-1,0 1 1,-1 1-1,0 1 1,-29-2-1,1-2-12,17 6 45,0 1 0,-1 2 1,-77 6-1,109-3 15,-1 1 1,1 0-1,0 1 0,0 0 1,0 0-1,0 0 1,0 1-1,1 0 0,-1 1 1,-9 8-1,-1 1-104,1 0-1,-28 32 1,29-25 106,0 0 0,1 1 0,1 1 0,1 0 0,1 1 0,1 0-1,2 0 1,0 2 0,-7 32 0,7-11 7,2 1-1,2-1 0,2 2 1,4 57-1,0-91 0,1-1 1,1 1-1,0-1 0,1 0 0,0 0 1,1 0-1,1-1 0,0 1 0,1-1 1,0-1-1,1 1 0,0-1 1,1-1-1,0 0 0,1 0 0,1 0 1,0-2-1,0 1 0,22 13 1,-12-9-21,1-2 1,0 0 0,1-2 0,0 0-1,1-1 1,0-2 0,1 0 0,-1-2 0,1-1-1,43 3 1,-23-6-48,72-8 0,-96 4 72,0-1 1,0 0-1,0-2 0,-1-1 0,29-13 0,-30 11 6,-1-1 0,0 0-1,0-2 1,-1 0-1,29-27 1,-39 31 5,0 0 1,0 0-1,0-1 0,-1 1 1,-1-2-1,0 1 1,0-1-1,0 1 1,-1-1-1,-1-1 0,0 1 1,0 0-1,1-14 1,0-30 34,-3-73 0,-1 61-36,-1 46-70,-1-1 0,-1 0 0,0 1 0,-2 0 0,0 0 0,-1 0 0,-1 1 0,-1-1 1,-1 2-1,0-1 0,-2 1 0,0 1 0,0 0 0,-2 0 0,0 1 0,-1 1 0,-1 0 0,-19-15 0,25 24-120,0-1-1,-1 1 0,0 1 1,0 0-1,0 0 0,0 1 1,-1 0-1,0 1 0,-17-4 1,-4 3-687,0 2 0,-34 1 1,62 1 791,-75 0-2709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07:43.7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4 571 1384,'-1'2'10810,"-2"14"-10880,3 1 80,1 0-1,0-1 1,1 1-1,1-1 1,0 0 0,1 0-1,1 0 1,1-1-1,13 28 1,-19-41-9,7 9 6,-6-10 21,-1-1 0,1 1 0,0-1 0,-1 0 0,1 1 1,0-1-1,-1 0 0,1 0 0,0 1 0,-1-1 0,1 0 0,0 0 0,0 0 0,-1 0 0,1 0 0,0 0 1,-1 0-1,1 0 0,0 0 0,0-1 0,-1 1 0,1 0 0,0 0 0,-1-1 0,1 1 0,0 0 1,-1-1-1,1 1 0,-1 0 0,1-1 0,0 1 0,-1-1 0,1 0 0,18-21 208,-15 17-200,113-129-110,141-125 0,22-24-3258,-208 198-2138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07:48.9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725 120 2601,'0'0'4926,"-6"-1"-4093,-2-2-543,-22 0 1203,-21-19 276,-48-13-931,74 25-831,0 0 0,-1 2 0,0 1 0,-1 0 1,1 3-1,-45-4 0,66 8-15,-1-1 0,0 1 0,1 0 0,-1 0 1,0 0-1,0 1 0,1 0 0,-1 0 0,0 0 0,1 1 1,-1 0-1,1 0 0,-1 0 0,1 1 0,0 0 0,0 0 1,-5 3-1,-9 13-9,0 1-1,1 1 1,0 1 0,2 0 0,1 1 0,1 1 0,1 0 0,1 1 0,1 0-1,1 1 1,1 0 0,-6 32 0,9-16-3,3 0 1,1 1-1,5 68 1,-2-97 8,0 1-22,2-1 0,0 1 0,0-1 1,2 0-1,-1 0 0,2 0 1,0 0-1,1-1 0,0 0 0,1-1 1,0 0-1,1 0 0,0 0 1,20 18-1,3 0-72,2-2 0,1-1 0,65 39 0,-77-53 98,2-1 1,-1-1 0,2-1-1,-1-2 1,1 0 0,51 8-1,-26-10-44,1-2 0,85-5-1,-126-1 42,0 0 0,-1 0 0,1-1 0,-1 0 0,0-1 0,0 0 0,0-1-1,-1 0 1,1 0 0,-1-1 0,16-13 0,-3 0 12,0-2 1,-1 0-1,19-26 0,-22 25 9,-1-2 0,-1 0 0,-2-1 0,0-1 0,-2 0 0,0 0 0,-2-1 0,-1-1 0,-2 0 0,0 0 0,-2 0 0,-1-1 0,-1 0 0,-1 0 0,-2 0 0,-6-48 0,3 66-7,0-1 1,-1 0 0,0 1-1,-1 0 1,0 0-1,-1 0 1,0 1-1,-1 0 1,0 0 0,-1 1-1,0 0 1,0 0-1,-1 0 1,0 1 0,-15-10-1,-1 0-28,-2 1 0,0 2-1,-1 0 1,-56-20 0,38 22-532,0 1 1,-1 3-1,0 1 1,-1 3-1,0 1 0,-90 6 1,68 4-3043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08:02.0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17 557 568,'0'0'2785,"-15"4"5807,14 19-8570,0-10 6,1 0 1,0 0 0,1 0 0,1 0-1,-1 0 1,2 0 0,0-1 0,8 21-1,-4-15-9,6 13-9,-13-30-7,0 0-1,1 0 0,-1 0 0,1 0 1,-1 0-1,1 0 0,0 0 1,-1-1-1,1 1 0,0 0 0,-1 0 1,1-1-1,0 1 0,0 0 1,0-1-1,0 1 0,0-1 0,-1 1 1,3 0-1,-2-1 137,1 0-29,-1 0 1,1 0-1,0 0 1,-1 0-1,1 0 0,-1-1 1,1 1-1,0 0 1,-1-1-1,1 0 1,-1 1-1,1-1 1,-1 0-1,1 0 1,-1 1-1,0-1 1,3-2-1,23-25 42,43-56-1,-26 29-143,12-12-10,215-280-790,-255 321-192,-1 0-1,-1-1 1,16-47-1,-17 34-4100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08:09.3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1257 229 4201,'0'0'4477,"-19"-7"-1543,4 6-2709,1-1 1,-1 0-1,1-1 1,0-1-1,-16-5 0,-35-9-413,18 6 135,1-2-1,1-1 1,-63-32-1,5 3 79,89 40-59,0 1 1,0 0 0,0 1 0,0 1 0,0 0-1,-1 1 1,-18 2 0,-8-1-64,32-1 80,1 1 1,0 0-1,0 1 1,0-1-1,0 1 1,0 1-1,1 0 0,-1 0 1,1 0-1,-12 8 1,-3 4-32,-39 34 0,1-1 15,41-33 23,1 1 0,0 1 0,2 0 0,-22 29 0,7-8-1,12-13 8,0 1-1,1 1 1,2 0 0,1 1 0,1 1 0,2 1-1,0 0 1,2 0 0,2 1 0,0 0 0,3 1-1,0-1 1,2 1 0,1 42 0,2-49 2,-1-2 4,0 1 1,2-1 0,1 0-1,1 0 1,0 1 0,2-2 0,1 1-1,9 23 1,3-8 13,1-1 0,2 0 0,1-2 0,2-1 0,2-1 0,53 55 0,-53-67-16,0-1 0,1-1 1,1-2-1,1-1 0,48 21 1,-46-25-18,-1-1 1,2-1 0,-1-2 0,1-1-1,52 4 1,164-5-127,-157-7 117,-71-1 17,1 0 0,0-2 1,-1 0-1,0-1 0,0-1 1,0-1-1,-1-1 0,0 0 0,-1-1 1,0-2-1,0 0 0,-1 0 1,24-22-1,-17 8 17,-1 0 0,-2-2 0,0-1 0,-2 0 1,-1-1-1,-1-1 0,14-39 0,-24 53-5,-2-1 0,0 0 0,-1 0 0,-1 0 0,3-29 0,-6-91 27,-1 70-24,2 43-6,-1-1 0,-1 1 0,-2 0 0,0 0 0,-1 0 1,-1 0-1,-9-23 0,-9-15 7,-2 2 0,-3 0 0,-3 2 0,-43-63 0,59 100-135,-1 1 1,0 0-1,-2 1 0,0 1 1,-1 0-1,-1 2 1,0 0-1,-1 1 0,-1 2 1,0 0-1,-1 1 1,0 1-1,-48-15 0,19 16-1976,-106-7-1,58 10-991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08:32.2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1 471 1040,'0'0'3678,"0"-9"2728,1 18-6393,0 0 0,0 0 1,1 0-1,0 0 1,1 0-1,6 13 0,27 50 84,-12-26-80,-12-21-26,2-1 0,19 28 0,-32-51 22,-1-1 0,1 1-1,-1-1 1,0 1 0,1-1 0,-1 1 0,1-1 0,-1 0 0,1 1 0,0-1 0,-1 0 0,1 1 0,-1-1-1,1 0 1,0 0 0,-1 1 0,1-1 0,-1 0 0,1 0 0,0 0 0,-1 0 0,1 0 0,0 0-1,-1 0 1,1 0 0,0 0 0,-1 0 0,1 0 0,0-1 0,-1 1 0,1 0 0,-1 0 0,1-1 0,0 1-1,-1 0 1,1-1 0,-1 1 0,1 0 0,-1-1 0,1 0 0,22-25 289,-21 23-329,61-79-109,4 4-1,2 2 1,4 4 0,148-114-1,12 23-2723,-132 91-1305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09:14.9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0 904,'0'0'8646,"15"0"-7908,484 0-541,-269 0-4369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33:23.18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143 3 4241,'0'0'6447,"0"-3"-6048,0 7-388,-3 67 239,-2 0-1,-18 82 1,-42 138-233,62-280-28,-36 158-3608,34-149 2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09:24.5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5 512,'0'0'4301,"-17"-4"2167,29 5-6464,0 0 0,1 1 0,-1 1 1,0 0-1,0 0 0,0 2 0,-1-1 0,1 1 0,12 8 0,-4-4-5,0-1-1,29 7 0,4 1-1,-44-16 3,-8 0 1,0 0-1,0 0 0,-1 0 0,1 0 1,0 0-1,0 0 0,0 0 1,0 0-1,-1 1 0,1-1 1,0 0-1,0 0 0,0 1 0,-1-1 1,1 0-1,0 1 0,0-1 1,-1 1-1,1-1 0,0 1 1,-1-1-1,2 2 0,1-1 0,-2-1 77,-1 2-57,0 0-1,0 0 0,0 0 0,-1 0 0,1 0 0,0 0 0,-1 0 0,1 0 0,-1-1 1,0 1-1,-1 2 0,-104 51-3,98-49-16,-26 16 2,1 1-1,0 2 1,-32 32-1,63-55-387,1 1 0,-1-1-1,0 1 1,1-1 0,0 1-1,-1 0 1,1 0 0,0-1-1,0 1 1,1 0 0,-1 0-1,0 0 1,1 0 0,0 0-1,0 6 1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09:25.5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143 8 1136,'0'0'8253,"-32"-7"-6450,28 7-1803,0 1 1,0 0-1,1 0 0,-1 1 1,0-1-1,0 1 0,1-1 1,-1 1-1,1 0 1,-1 1-1,1-1 0,0 1 1,0-1-1,0 1 1,0 0-1,1 0 0,-1 0 1,1 0-1,0 0 1,0 1-1,-3 5 0,-1 2-5,0 0 0,1 1 0,1 0 0,0 0 0,-5 24 0,6-11-65,2 40 0,1-51-4,0-12 64,0-1 0,1 0 1,-1 0-1,0 1 0,1-1 0,-1 0 1,1 0-1,0 0 0,-1 0 1,1 0-1,0 0 0,0 0 1,0 0-1,-1 0 0,1 0 1,0 0-1,0 0 0,0 0 0,1-1 1,-1 1-1,0 0 0,0-1 1,0 1-1,0-1 0,1 0 1,-1 1-1,0-1 0,0 0 0,1 1 1,-1-1-1,0 0 0,2 0 1,53 1-174,-41-2 95,-12 0 87,0 1 0,-1-1 1,1 0-1,0 0 0,-1-1 0,1 1 0,-1 0 1,1-1-1,-1 0 0,0 1 0,0-1 0,1 0 1,-1 0-1,-1 0 0,1-1 0,0 1 1,0 0-1,-1-1 0,1 1 0,-1-1 0,0 1 1,2-6-1,2-4 21,0-1 0,-1 1-1,4-23 1,-4-2 0,0-69-1,-4 96-50,-11 10-1624,9 0 1422,0 1 0,-1-1 0,1 0-1,0 1 1,-1 0 0,1 0 0,0 0-1,0 0 1,0 0 0,0 0 0,0 0 0,0 1-1,0-1 1,0 1 0,-2 1 0,-12 12-2070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09:26.0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127 7 1736,'0'0'6223,"-28"-6"-4435,25 9-1761,-1 1-1,1 0 1,0-1-1,0 1 0,0 1 1,0-1-1,1 0 0,0 1 1,-3 6-1,-3 6 5,-3 5-805,1-1 0,1 2-1,1-1 1,-10 45 0,14-48-1420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09:26.4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1 1 992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09:26.7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1 236 992,'187'-152'1653,"-151"119"-29,-42 36-577,4-3-863,-1 0 1,1 0-1,0 0 0,-1 0 1,1 0-1,0 1 0,0-1 1,-1 1-1,1-1 0,0 1 1,0 0-1,0 0 0,-1 0 1,1 0-1,0 0 0,0 0 1,1 1-1,-5 2 1,4 0-144,0-1 1,1 1 0,-1 0 0,0-1 0,1 1 0,0 0-1,0 0 1,0 0 0,1 0 0,-1 0 0,1 4 0,-8 115-60,11-122-15,0 0 0,-1 0-1,1-1 1,-1 1 0,1-1-1,0 1 1,0-1-1,-1 0 1,6 0 0,-8 0 21,17 0-173,-14 1 162,1-1-1,-1 1 0,1-1 1,-1 0-1,1 0 1,-1 0-1,0 0 0,1-1 1,-1 1-1,1-1 1,-1 0-1,0 0 1,1 0-1,-1-1 0,0 1 1,0-1-1,0 1 1,0-1-1,0 0 0,5-5 1,-5 1 20,1 1-1,-1-1 1,0 0 0,-1-1-1,1 1 1,-1 0 0,0-1 0,-1 1-1,2-9 1,-1-61 621,-2 49-276,0 25-312,0 0 0,0 0 0,0 0 0,-1 0 0,1 0 0,-1 0 0,1 0 1,-1 0-1,0 0 0,1 0 0,-1 0 0,0 0 0,0 1 0,-1-1 0,1 0 1,0 1-1,0-1 0,-1 1 0,1-1 0,-1 1 0,-2-2 0,1 1-88,0 0-1,0 1 0,-1-1 1,1 1-1,-1 0 0,1 0 1,-1 0-1,1 1 0,-1-1 1,1 1-1,-6 0 0,8 0-13,0 0-1,0 0 1,0 1 0,0-1-1,0 0 1,0 1-1,0-1 1,0 1 0,0-1-1,0 1 1,0-1-1,1 1 1,-1 0 0,0-1-1,0 1 1,1 0-1,-1 0 1,0-1-1,1 1 1,-1 0 0,0 1-1,-11 25-1592,8-15 422,-5 7-1291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09:27.6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107 0 1640,'0'0'5890,"-1"11"-5430,-33 67-256,34-72-206,0-5-15,1 0-1,-1 0 0,1-1 0,-1 1 0,1 0 0,0-1 0,0 1 1,-1 0-1,1-1 0,0 1 0,0-1 0,0 1 0,-1-1 0,1 0 1,0 1-1,0-1 0,0 0 0,0 1 0,0-1 0,0 0 0,0 0 1,0 0-1,0 0 0,0 0 0,0 0 0,0 0 0,0 0 1,0 0-1,0-1 0,-1 1 0,3-1 0,35-5 219,-37 6-221,45-2 265,-29 2-186,-16 1-67,0 0 0,0-1 0,0 1 1,-1 0-1,1-1 0,0 1 0,0 0 0,-1 0 1,1 0-1,-1 0 0,1 0 0,-1 0 1,1 0-1,-1 0 0,0 0 0,1 0 0,-1 0 1,0 0-1,0 1 0,8 29-251,-7-24 196,1 1 46,0 1 0,-1 0 0,0 0 0,-1 0-1,1 0 1,-2-1 0,-2 17 0,3-24 36,-1 1 1,0-1-1,0 1 1,1-1-1,-1 0 1,0 1-1,-1-1 1,1 0-1,0 0 1,0 0-1,0 1 1,-1-2-1,1 1 1,-1 0-1,1 0 1,0 0-1,-1 0 1,1-1-1,-1 1 1,0-1-1,1 1 1,-1-1-1,1 0 1,-3 0-1,-47 2 892,36-2-691,-110 0-95,124 0-553,17-7-4753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09:28.4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21 312,'0'0'5924,"-1"-2"-5657,1 1-1,0 0 1,0 0-1,0 0 1,0-1-1,0 1 1,0 0-1,0 0 1,1-1-1,-1 1 1,0 0-1,2-2 1,54 2 548,31 0-1208,-68 1-899,0 2 0,26 5 0,-16 0-1810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10:15.2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0 382 704,'0'0'2571,"5"-6"3091,16 33-5566,-7-10-34,-1 2-1,22 38 1,-31-47-50,15 23 180,-18-32-173,0 0 0,1 0-1,-1 1 1,0-1-1,0 0 1,1 0-1,-1 0 1,1-1 0,-1 1-1,1 0 1,-1 0-1,1-1 1,0 1 0,-1-1-1,1 1 1,0-1-1,-1 0 1,1 0 0,2 0-1,2 0 76,1-1 0,-1-1-1,0 1 1,0-1 0,0 0 0,0-1 0,0 1-1,0-1 1,0 0 0,-1-1 0,1 1-1,-1-1 1,0 0 0,9-9 0,8-10-153,33-45 0,-42 52 137,29-39-68,-3 2-440,2 2-1,3 2 1,59-53 0,-41 54-2012,-5 8-1493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23:05:53.28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25 1 1136,'0'0'10033,"0"19"-9826,3 193-211,-16 338 2,-1-355-3814,14-220 1575,0-1-215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23:05:53.84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 0 328,'0'0'9162,"0"30"-7988,0 834-1859,-7-863-1855,0-1-242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33:23.5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151 0 3345,'0'0'4458,"-1"15"-4098,-4 39 174,-13 59 0,-39 104 162,12-49-1437,21-55-3308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23:05:54.20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26 5801,'0'0'4129,"171"3"-3921,-129-3-128,7 0-80,14-9-280,-15-4-832,-9 7-3505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23:05:55.02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40 54 4137,'0'0'4274,"-9"10"-3891,4 2-327,0-1 1,0 1 0,2 0-1,-1 1 1,1-1-1,1 0 1,1 1 0,-1 0-1,2-1 1,1 23-1,-1-30-54,0-3-9,0 1 1,0-1-1,1 1 1,-1-1-1,0 1 0,1-1 1,0 1-1,0-1 0,0 0 1,0 1-1,0-1 0,0 0 1,0 0-1,1 0 1,-1 0-1,1 0 0,0 0 1,-1 0-1,1 0 0,0-1 1,0 1-1,0-1 1,0 1-1,4 1 0,-2-1-4,1-1-1,-1 1 0,0-1 1,0 0-1,1 0 0,-1-1 0,0 1 1,1-1-1,-1 0 0,1 0 1,-1-1-1,0 1 0,9-3 1,-10 2 10,0-1 1,0 0 0,-1 0 0,1 0-1,0-1 1,-1 1 0,1-1 0,-1 0 0,0 1-1,0-1 1,0 0 0,0 0 0,0 0-1,2-6 1,19-51-2,-19 48 17,0 0 1,-1-1-1,-1 0 0,0 0 0,-1 1 0,0-1 0,-1 0 0,-3-25 0,1 35-11,1 0-1,0 1 1,-1-1-1,0 1 0,0 0 1,0-1-1,0 1 1,0 0-1,0 0 1,0 0-1,0 0 0,-1 1 1,1-1-1,-1 1 1,0-1-1,1 1 0,-1 0 1,0 0-1,0 0 1,1 0-1,-1 1 1,0-1-1,0 1 0,0 0 1,-4 0-1,2-1-90,1 0-1,-1 1 1,0 0-1,1 0 0,-1 0 1,0 0-1,0 1 1,1 0-1,-1 0 0,1 0 1,-1 1-1,1-1 1,-1 1-1,1 0 1,-7 5-1,-6 15-1711,2 1-564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23:05:55.84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230 0 5249,'0'0'4604,"-17"16"-4355,-51 56-53,59-61-174,0 0 0,1 1 0,0 0 0,1 0-1,0 1 1,1 0 0,1 0 0,0 0 0,-3 16 0,1-7-18,-10 37-154,2 0 0,3 1-1,3 0 1,2 1 0,3 0 0,2 0 0,3 0 0,3 0-1,14 71 1,-11-100-1380,15 38 0,13 15-3813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23:05:57.70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1 173 1480,'0'0'3626,"1"15"-2527,7 5-816,1 0 0,0 0 0,2-1 0,0 0-1,18 21 1,-21-28-247,-7-10-39,0 0 0,0-1 0,0 1 0,0-1 0,0 1 0,1-1 0,-1 0 1,0 1-1,1-1 0,-1 0 0,1 0 0,-1 0 0,1 0 0,-1 0 0,1 0 0,0-1 1,0 1-1,-1 0 0,1-1 0,0 0 0,0 1 0,0-1 0,-1 0 0,1 0 0,0 0 0,0 0 1,0 0-1,0 0 0,0-1 0,1 1 0,0-2 4,0 1-1,-1-1 0,1 1 1,-1-1-1,1 0 1,-1 0-1,0 0 1,1 0-1,-1 0 1,0 0-1,0-1 1,-1 1-1,1-1 1,-1 1-1,1-1 1,1-4-1,11-33 295,17-76-1,-3 9-280,-26 102-29,13-32 166,-14 36-167,0 0 0,0 0 0,0 0 1,0-1-1,0 1 0,1 0 0,-1 0 0,0 1 0,1-1 0,-1 0 0,0 0 1,1 1-1,-1-1 0,1 0 0,-1 1 0,1 0 0,-1-1 0,1 1 0,-1 0 1,1 0-1,2 0 0,-3 1-10,0 1 0,0-1-1,0 1 1,0 0 0,0-1 0,0 1 0,0 0 0,-1 0 0,1 0 0,-1-1 0,1 1 0,-1 0-1,0 0 1,0 0 0,0 3 0,1 0-7,4 61-14,-3 84 0,-3-86 44,5-51 13,3-17 9,5-15-23,118-223-167,-128 238 179,-2 3-4,1 1 1,-1-1 0,0 0-1,0 1 1,1-1 0,-1 1-1,0-1 1,1 1 0,-1 0-1,0-1 1,1 1 0,-1-1-1,1 1 1,-1 0 0,0-1-1,1 1 1,-1 0 0,1-1-1,-1 1 1,1 0 0,0 0-1,-1-1 1,1 1 0,-1 0-1,1 0 1,0 0 0,0 0 151,-1 14 20,2 12-151,1 0-1,12 48 1,-7-38-54,-1-7-1121,1 1 0,1-1 0,20 41 0,-19-56-1177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23:05:58.30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33 11 2817,'0'0'3936,"5"5"-3515,1 2-365,1 0 0,0-1 0,0 0 0,1-1 1,0 1-1,0-2 0,0 1 0,1-1 1,-1 0-1,1-1 0,0 0 0,0 0 1,0-1-1,1 0 0,-1 0 0,0-1 1,13-1-1,-21 1-62,-1-1 0,1 0 0,0 0 0,0 0 1,0 0-1,-1 0 0,1 0 0,0 0 0,0 0 0,0 0 1,-1-1-1,1 1 0,0 0 0,0 0 0,0-1 0,-1 1 1,1 0-1,0-1 0,-1 1 0,1-1 0,0 1 0,-1-1 1,1 1-1,-1-1 0,1 0 0,-1 1 0,1-1 0,-1 1 1,1-1-1,-1 0 0,1 0 0,-1 1 0,0-1 0,1 0 1,-1 0-1,0 1 0,0-1 0,0 0 0,0 0 0,0 0 1,0 0-1,0 1 0,0-1 0,0 0 0,0 0 0,0 0 0,0 1 1,0-1-1,-1 0 0,1-1 0,-1-9 165,1 9-131,0 0-1,-1 0 0,1 0 1,-1 0-1,1 0 1,-1 0-1,0 0 1,0 0-1,0 0 1,0 0-1,0 1 1,0-1-1,0 0 1,-1 1-1,1-1 1,0 1-1,-1 0 1,0-1-1,1 1 1,-1 0-1,0 0 1,1 0-1,-1 0 1,0 0-1,0 0 0,0 1 1,0-1-1,0 0 1,0 1-1,0 0 1,-3-1-1,-10-1 125,-1 1 0,1 0 0,-20 1 0,18 1-141,14-1-14,1 0-1,0 0 1,-1 0 0,1 1 0,0-1 0,-1 1-1,1 0 1,0-1 0,0 1 0,-1 0 0,1 0-1,0 1 1,0-1 0,0 0 0,1 1 0,-1-1-1,0 1 1,0 0 0,-1 2 0,-1 1-1,1-1 0,1 1 0,-1 0 1,1 0-1,-1 0 0,1 1 0,-2 10 0,0 5-12,1 1-1,1 0 0,2 25 1,0-47 15,-1 20-20,1-8 21,0 0 0,0-1 0,1 1-1,1-1 1,2 12 0,-3-19-17,1 0-1,-1-1 1,1 1 0,0-1 0,0 1-1,0-1 1,0 0 0,1 1-1,-1-1 1,1 0 0,0-1 0,0 1-1,0 0 1,0-1 0,0 0-1,1 0 1,-1 0 0,7 3 0,-1-2-117,-1 0 1,1-1-1,0 0 1,0 0 0,0-1-1,0 0 1,0-1 0,0 0-1,0 0 1,0-1-1,10-2 1,-3 0-295,-1 0 0,0-1 0,-1-1 0,1-1 0,21-11 0,17-14-1779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23:05:59.70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157 0 4017,'0'0'3050,"-24"26"-2982,-73 79-57,93-100-12,-1 1 1,1-1-1,1 1 1,-1 0 0,1 0-1,0 0 1,-3 9 0,5-12-1,0 1 1,1 0-1,-1-1 1,1 1-1,0 0 0,0-1 1,1 7-1,0 7 1,-1-3-25,0-10-1,-1-1 0,1 0 0,0 0 1,1 1-1,-1-1 0,0 0 0,1 0 0,1 4 0,-2-6 17,1 0 1,0 0-1,0 0 0,-1 0 0,1 0 1,0 0-1,0-1 0,0 1 1,0 0-1,0 0 0,0-1 1,0 1-1,0-1 0,0 1 1,1-1-1,-1 1 0,0-1 1,0 0-1,0 1 0,1-1 1,-1 0-1,0 0 0,0 0 0,0 0 1,1 0-1,0 0 0,2-1 12,-1 1 0,1-1 0,0 0 0,-1 1 0,0-2-1,1 1 1,-1 0 0,1-1 0,-1 1 0,0-1 0,0 0 0,0 0-1,0 0 1,0-1 0,-1 1 0,1-1 0,-1 1 0,1-1-1,-1 0 1,3-4 0,4-8 102,0-1 0,-1 0 0,6-16 0,-7 14-48,2-5 189,-1 0 0,-1 0 0,5-33 0,9 170-124,13 113-226,8 405 0,-42-631 125,-1 0-1,1-1 0,0 1 0,-1 0 1,1-1-1,-1 1 0,1-1 0,-1 1 1,0-1-1,1 1 0,-1-1 0,0 1 1,1-1-1,-1 0 0,0 1 0,1-1 0,-1 0 1,0 0-1,1 1 0,-1-1 0,0 0 1,0 0-1,0 0 0,1 0 0,-1 0 1,0 0-1,0 0 0,1 0 0,-2-1 1,-27-3 270,23 0-253,0 1-1,0-2 1,0 1-1,0-1 0,1 0 1,-1 0-1,1 0 1,1-1-1,-1 0 1,-3-7-1,-4-5 52,1-1 0,-10-25 0,14 28-92,1-1 1,1-1-1,0 1 0,1-1 0,1 0 1,1 1-1,0-2 0,2 1 0,0 0 1,3-24-1,2 14-109,0 1 0,2 1 0,1-1 0,1 1-1,1 1 1,15-28 0,208-350-960,-233 402 1039,1 1-1,-1-1 1,0 1 0,0-1-1,0 1 1,1 0 0,-1-1-1,0 1 1,1-1 0,-1 1-1,0 0 1,1-1 0,-1 1-1,0 0 1,1-1 0,-1 1-1,1 0 1,-1 0 0,0-1-1,1 1 1,-1 0 0,1 0-1,-1 0 1,1 0 0,-1 0-1,1-1 1,-1 1 0,1 0-1,-1 0 1,1 0 0,-1 0-1,1 0 1,-1 1 0,1-1-1,0 0 1,10 17-478,4 34 387,-14-45 85,10 57 20,-8-40 17,11 39-1,-14-61 9,0-1 0,0 1 0,0 0 1,1-1-1,-1 1 0,0-1 0,0 1 0,1 0 0,-1-1 0,0 1 0,1-1 0,-1 1 0,0-1 0,1 1 0,-1-1 0,1 1 0,-1-1 1,1 1-1,-1-1 0,1 0 0,-1 1 0,1-1 0,8-6 748,2-21-58,-9 21-660,1-6-18,0 0 1,1 0-1,1 1 0,0-1 0,0 1 1,12-17-1,-16 27-21,-1 0 0,0 1 1,1-1-1,-1 1 0,1-1 0,-1 1 0,1 0 1,0-1-1,-1 1 0,1-1 0,-1 1 0,1 0 1,0-1-1,-1 1 0,1 0 0,0 0 0,-1 0 1,1 0-1,0-1 0,-1 1 0,1 0 0,0 0 1,0 0-1,-1 0 0,1 1 0,0-1 0,-1 0 1,1 0-1,0 0 0,-1 0 0,1 1 0,0-1 1,-1 0-1,1 1 0,-1-1 0,1 0 0,0 1 1,-1-1-1,1 1 0,-1-1 0,1 1 0,-1-1 1,1 2-1,17 27-64,-16-25 78,11 22-30,-8-15 12,0 0 0,0 0-1,1 0 1,1-1-1,0 0 1,0 0 0,1 0-1,15 13 1,-21-22-31,0 1 1,1-1 0,-1 0-1,0 0 1,0 1-1,1-2 1,-1 1-1,1 0 1,-1 0-1,1-1 1,-1 0 0,1 1-1,-1-1 1,1 0-1,0 0 1,-1 0-1,1-1 1,-1 1 0,1-1-1,-1 1 1,1-1-1,-1 0 1,0 0-1,5-2 1,-2 0 3,1-1 1,-1 0-1,1 0 1,-1-1-1,-1 1 1,1-1-1,7-10 1,23-34 154,-3-1-1,43-87 1,-75 137-101,0 0-1,0 0 0,0 0 1,0 0-1,0 0 0,0 0 1,0 1-1,0-1 0,0 0 1,0 0-1,0 0 0,0 0 1,0 0-1,0 0 0,0 0 1,0 0-1,0 0 0,0 1 1,0-1-1,0 0 0,1 0 1,-1 0-1,0 0 0,0 0 1,0 0-1,0 0 0,0 0 1,0 0-1,0 0 0,0 0 1,0 0-1,0 0 0,1 0 1,-1 0-1,0 0 0,0 0 1,0 0-1,0 0 0,0 0 1,0 0-1,0 0 0,0 0 1,1 0-1,-1 0 0,0 0 1,0 0-1,0 0 0,0 0 1,0 0-1,0 0 0,0 0 1,0 0-1,0 0 0,1 0 1,-1 0-1,0 0 0,0-1 1,2 21 154,-1 26-268,-42 795-123,40-825 222,1-11 15,0 0-1,-1 0 1,1-1 0,-1 1-1,0 0 1,0-1-1,0 1 1,-1-1 0,0 1-1,-3 6 1,4-11 13,1 1-1,-1-1 1,0 0-1,1 1 1,-1-1-1,0 1 1,0-1-1,1 0 1,-1 1-1,0-1 1,0 0-1,1 0 1,-1 0-1,0 0 1,0 0-1,0 0 1,1 0-1,-1 0 1,0 0-1,0 0 1,0 0-1,0 0 1,1-1-1,-1 1 1,0 0-1,0 0 1,1-1-1,-1 1 1,0-1 0,0 0-1,-20-15 226,12 5-205,0 0 0,1-1 0,1 0 0,0-1 0,1 1 0,0-1 0,0 0 1,2-1-1,0 1 0,-3-15 0,3 4-398,2-1 1,0 1-1,1-1 1,1 0-1,4-24 1,8-14-2469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23:06:00.04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6345,'0'0'2505,"73"28"-5378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23:06:00.82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152 62 1568,'0'0'4368,"-11"5"-4281,-1-1-47,-5 2 122,1 1 0,1 1 1,-22 12-1,34-17-132,-1 0-1,1 0 1,0 1-1,0-1 1,0 1-1,0 0 1,1 0-1,-1 0 1,1 0-1,0 0 1,0 0 0,1 0-1,-1 1 1,1-1-1,0 1 1,-1 4-1,0 9-59,1 0-1,1 32 1,1-23 62,-1-26-47,0 0 1,-1 0 0,1 0-1,0 0 1,1 0 0,-1 0-1,0 0 1,0 0 0,0 0-1,0 0 1,1 0-1,-1 0 1,1 0 0,-1-1-1,1 1 1,-1 0 0,1 0-1,-1 0 1,1 0-1,-1-1 1,1 1 0,0 0-1,0-1 1,-1 1 0,1 0-1,0-1 1,0 1-1,0-1 1,0 1 0,0-1-1,0 0 1,0 1 0,0-1-1,1 1 1,0-1-9,-1 0 1,1-1-1,-1 1 0,0 0 1,1 0-1,-1-1 1,0 1-1,1 0 0,-1-1 1,0 0-1,0 1 1,1-1-1,-1 0 0,0 1 1,0-1-1,0 0 1,0 0-1,0 0 0,0 0 1,0 0-1,0 0 1,0 0-1,1-2 0,13-28 180,-2 0-1,-1 0 0,17-66 1,-29 97-133,0 0 1,0 0-1,0 0 1,0 0-1,0 1 1,0-1-1,0 0 1,0 0-1,0 0 1,0 0-1,0 0 1,0 0-1,0 0 1,0 0-1,0 1 1,0-1-1,0 0 1,0 0-1,0 0 1,0 0-1,0 0 1,0 0-1,0 0 1,0 0-1,0 0 1,0 0-1,1 1 1,-1-1-1,0 0 1,0 0-1,0 0 1,0 0-1,0 0 1,0 0-1,0 0 1,0 0-1,1 0 1,-1 0-1,0 0 1,0 0-1,0 0 1,0 0-1,0 0 1,0 0-1,0 0 1,0 0-1,1 0 1,-1 0-1,0 0 1,0 0-1,0 0 1,0 0-1,0 0 1,0 0-1,0 0 1,0 0-1,1 0 1,-1 0-1,0-1 1,0 1-1,0 0 1,0 0-1,0 0 1,0 0-1,0 0 1,0 0-1,0 0 1,0 0-1,9 16 500,8 28-520,-15-38 174,8 24-128,-5-14 12,0-1-1,1 0 0,16 28 1,-20-39-103,1-1 1,-1 0 0,0 0-1,1 0 1,0 0 0,-1-1-1,1 1 1,0-1 0,0 1-1,1-1 1,-1 0 0,0 0-1,1-1 1,-1 1 0,1-1-1,0 1 1,-1-1 0,1 0-1,0-1 1,0 1-1,7 0 1,-7-2-44,0 1 0,0-1-1,-1 0 1,1 0 0,0 0 0,0 0-1,0-1 1,-1 1 0,1-1 0,-1 0-1,1 0 1,-1 0 0,0-1 0,0 1-1,0-1 1,0 0 0,0 0 0,-1 0-1,1 0 1,2-5 0,5-8-257,0 0 1,-2-1-1,8-19 1,-7 15-3,7-23-244,17-74 0,-26 84 4759,-7 348-2752,0-313-1718,0-13-1428,0-13-129,3-4 28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23:06:01.15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1800,'0'0'7498,"0"110"-7042,0-63-272,0 3-80,10 4-96,1-4-8,6-3-8,-3-6-424,3-7-376,1-12-1089,-11-12-967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23:06:01.63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1 111 1616,'0'0'3293,"19"-4"-3050,153-31 77,-106 22-469,4 0-1619,95-32 6773,-197 52-3843,22-2-1112,1 2 1,0 0-1,0 0 1,0 0-1,1 1 0,0 0 1,1 1-1,0 0 0,0 0 1,0 0-1,2 1 0,-1 0 1,1 0-1,1 1 0,-1-1 1,2 1-1,0 0 1,0 0-1,1 0 0,0 0 1,1 1-1,0-1 0,1 0 1,1 19-1,0-29-79,0 0 1,0 0-1,0-1 1,0 1-1,0 0 1,0 0-1,0-1 0,0 1 1,0-1-1,0 1 1,0-1-1,0 1 0,1-1 1,-1 1-1,0-1 1,0 0-1,0 0 1,1 0-1,-1 0 0,0 0 1,0 0-1,1 0 1,-1 0-1,0 0 0,0 0 1,2-1-1,1 1-18,0-1-1,-1 1 1,1-1-1,0 0 1,0 0-1,-1 0 1,1-1 0,4-1-1,1-7 35,0 0 0,-1 0 0,0-1 0,0 0 0,-1 0 0,-1-1 0,0 0 0,7-19 0,13-23 295,-26 53-266,1 1 0,-1 0-1,0 0 1,0 0-1,0-1 1,1 1-1,-1 0 1,0 0 0,0 0-1,0 0 1,1 0-1,-1-1 1,0 1-1,0 0 1,1 0 0,-1 0-1,0 0 1,1 0-1,-1 0 1,0 0 0,0 0-1,1 0 1,-1 0-1,0 0 1,0 0-1,1 0 1,-1 0 0,0 0-1,1 0 1,-1 1-1,0-1 1,0 0-1,1 0 1,-1 0 0,0 0-1,0 0 1,0 1-1,1-1 1,-1 0-1,0 0 1,0 0 0,0 1-1,1-1 1,7 10 144,15 22 71,-12-16-206,1 0 0,0-1 0,0 0-1,2-1 1,29 25 0,-15-21-463,1 0-1,47 21 1,-12-15-2162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33:23.94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14 3513,'0'0'6825,"159"-14"-6657,-104 14-168,8 0-64,29 0-832,-13 0-1857,-16 14-4040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23:06:02.76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 1 2657,'0'0'5559,"0"16"-5156,0 647 1160,0-212-3257,0-448 1510,0-3 113,-1 1 1,1-1-1,0 0 1,0 1-1,0-1 0,0 0 1,0 1-1,0-1 0,0 0 1,0 1-1,0-1 1,0 1-1,0-1 0,0 0 1,0 1-1,0-1 1,0 0-1,0 1 0,0-1 1,0 0-1,0 1 0,1-1 1,-1 0-1,0 1 1,0-1-1,0 0 0,1 0 1,-1 1-1,0-1 1,0 0-1,1 0 0,-1 1 1,0-1-1,0 0 0,1 0 1,-1 0-1,0 1 1,1-1-1,-1 0 0,0 0 1,1 0-1,-1 0 1,0 0-1,1 0 0,0 0 1,6 0-2441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23:06:03.26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24 4137,'0'0'3527,"21"-4"-3127,65-13-53,-82 16-334,1 0 1,0 1-1,0 0 0,0 0 0,0 0 0,0 1 0,0-1 1,0 1-1,-1 0 0,1 1 0,0-1 0,-1 1 1,1 0-1,-1 0 0,1 0 0,-1 1 0,0 0 1,5 4-1,0 1-34,-1 0 0,0 1 0,-1 0 0,1 0 0,6 13 0,-8-13 17,-1 0-1,-1 0 0,0 0 0,0 1 0,-1 0 0,0-1 1,0 1-1,-1 0 0,-1 0 0,1 1 0,-2-1 0,1 0 1,-1 0-1,-1 0 0,-2 13 0,1-19 12,0 0-1,0-1 1,0 1-1,0-1 1,-1 1-1,0-1 1,0 0-1,1 0 1,-2 0 0,1-1-1,0 1 1,0-1-1,-1 1 1,0-1-1,1 0 1,-1-1-1,-5 3 1,-5 2-11,0-1 0,0 0 0,-24 4-1,15-6-447,0-2 0,0 0-1,-28-3 1,50 2 384,0 0 1,0 0-1,0 0 1,0 0-1,0 0 1,1-1-1,-1 1 1,0 0-1,0-1 1,0 1-1,0 0 1,1-1-1,-1 1 1,0-1 0,0 1-1,1-1 1,-1 0-1,1 1 1,-1-1-1,0 0 1,1 1-1,-1-1 1,1 0-1,-1 0 1,1 0-1,-1-1 1,-2-24-1957,3 7 415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23:06:03.87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206 17 2633,'0'0'6350,"-14"-3"-5847,-16-2-201,-59-3 0,87 8-303,0 0 0,-1 0 0,1 0 0,0 1 0,-1-1 0,1 1 0,0 0 0,0-1 0,0 1 0,0 0 0,0 0 0,0 1 0,0-1 0,0 0 0,0 1 0,0-1 0,1 1 0,-3 1 0,2 1-3,-1-1-1,0 1 1,1 0-1,0 1 1,-1-1-1,2 0 1,-1 0-1,-1 7 1,-1 6-18,1-1 0,1 1 0,1 32 0,0-45-5,1-1 0,0 1-1,0 0 1,1-1-1,-1 1 1,1-1 0,0 1-1,0-1 1,0 1-1,0-1 1,1 1 0,-1-1-1,4 5 1,-3-6-12,0 0 0,0-1 0,0 1 0,1 0 0,-1-1 0,0 0 0,1 1 0,0-1 0,-1 0 0,1 0 0,0-1 0,-1 1 0,1 0 0,0-1 0,0 0 0,-1 1 0,1-1 0,5-1 0,-4 1 27,-1 0 0,1 0 0,0-1-1,0 1 1,0-1 0,-1 0 0,1 0 0,0 0 0,-1-1-1,1 1 1,-1-1 0,0 0 0,1 0 0,2-3-1,1-1 7,-1 0 0,0-1-1,0 1 1,9-16 0,-2 0 214,-1-1 1,-1 0 0,0 0 0,9-35 0,-20 73-198,1 1 1,0 0 0,1-1-1,1 1 1,1-1-1,0 0 1,0 0 0,13 26-1,-13-34-214,0 0 0,0 0 0,1 0-1,0-1 1,0 0 0,0 0 0,1 0-1,0-1 1,0 1 0,0-1 0,1-1-1,-1 1 1,1-1 0,0 0 0,0-1 0,1 0-1,-1 0 1,15 3 0,6-2-2464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23:06:04.39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23 3225,'0'0'4981,"10"-3"-4450,15-3-303,0 2 0,0 0 0,43 0 0,-66 3-236,0 1 1,-1 0-1,1 0 1,0 0-1,0 0 1,-1 0-1,1 0 1,0 1-1,-1-1 1,1 0-1,0 1 1,-1 0-1,1-1 1,-1 1-1,1 0 1,0 0-1,-1 0 1,0 0-1,2 1 1,-2 0-41,0 1 0,0-1 0,0 0 0,-1 1 0,1-1 0,-1 1 0,0-1 0,0 1 0,0-1 0,0 1 0,0 3 0,0 5-61,-4 24-180,4-33 232,0 0-1,-1 0 0,1 0 0,-1-1 1,1 1-1,-1 0 0,0 0 0,0-1 0,1 1 1,-1-1-1,-1 1 0,1-1 0,0 1 1,0-1-1,0 1 0,-1-1 0,-1 2 1,7-2 50,0 0 1,0-1-1,0 1 1,0-1-1,1 0 1,-1 0-1,0 0 1,6-2-1,6 1 187,-12 1-119,75 3 666,-72-2-633,0 0-1,0 0 0,1 1 1,-1 0-1,0 0 0,-1 1 1,1-1-1,10 7 0,-16-8-57,0 0 0,1 0 0,-1 0-1,0 0 1,1 1 0,-1-1-1,0 0 1,0 1 0,0-1 0,0 1-1,0-1 1,-1 1 0,1 0 0,0-1-1,-1 1 1,1 0 0,-1-1 0,0 1-1,1 0 1,-1 0 0,0-1 0,0 1-1,0 0 1,0 0 0,-1-1 0,1 1-1,0 0 1,-1-1 0,1 1-1,-1 0 1,-1 3 0,0 0 6,-1 0 1,0 0-1,0 0 1,0 0-1,-1 0 0,0 0 1,-8 7-1,9-9-92,-88 76 106,26-34-3137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23:06:05.57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134 77 1880,'0'0'5570,"-1"10"-4869,-3 11-330,0 1 0,-2-1 0,0 0-1,-17 37 1,1-13-202,-34 51-1,56-95-201,0-1 0,0 1-1,0-1 1,0 0 0,-1 1-1,1-1 1,0 0 0,0 1-1,0-1 1,-1 0 0,1 1-1,0-1 1,0 0 0,-1 1-1,1-1 1,0 0 0,-1 0 0,1 1-1,0-1 1,-1 0 0,1 0-1,0 0 1,-1 0 0,1 1-1,0-1 1,-1 0 0,1 0-1,-1 0 1,1 0 0,0 0-1,-1 0 1,-2-12-882,7-21-232,7 2 942,1 1 0,2 1 0,30-49 1,-43 76 357,0-1 0,0 1 0,1 0 0,-1-1 0,1 1 0,0 0 0,-1 0 0,1 0 1,0 0-1,0 0 0,0 0 0,1 1 0,-1-1 0,5-2 0,-6 6-71,0-1-1,0 1 0,0-1 1,-1 1-1,1 0 1,0-1-1,-1 1 0,1 0 1,-1-1-1,0 1 1,1 3-1,-1-2 26,13 65 315,-11-50-391,1-1 1,1 1-1,0 0 0,2-1 1,7 17-1,-12-32-44,0 1 0,0-2 0,0 1 0,0 0 1,1 0-1,-1 0 0,1 0 0,-1-1 0,1 1 0,0-1 1,-1 1-1,1-1 0,0 0 0,0 0 0,0 0 0,0 0 0,0 0 1,0 0-1,0 0 0,1-1 0,-1 1 0,0-1 0,0 1 1,0-1-1,1 0 0,-1 0 0,3 0 0,-1-1-3,-1 0-1,1 0 1,-1 0 0,0 0-1,0 0 1,0-1-1,0 1 1,0-1 0,0 0-1,0 0 1,0 0-1,-1 0 1,1 0 0,-1-1-1,1 1 1,-1-1-1,2-3 1,9-13 48,0 0 1,-2-1-1,-1 0 1,0 0-1,-2-1 0,11-38 1,-5 93 402,29 48 1,-41-80-452,-1 0 1,1 1-1,0-1 1,0 0-1,0 0 1,0 0 0,0 0-1,0-1 1,1 1-1,-1 0 1,1-1-1,-1 0 1,1 1-1,-1-1 1,1 0 0,0 0-1,-1-1 1,6 2-1,-5-2-2,-1-1-1,1 1 0,-1 0 1,1-1-1,-1 1 0,1-1 1,-1 0-1,1 0 0,-1 0 1,0 0-1,0 0 0,0-1 1,1 1-1,-1-1 0,0 1 1,-1-1-1,1 0 0,0 0 0,0 1 1,-1-1-1,3-4 0,10-13 7,-4 6-6,0-1-1,0-1 1,-2 0 0,8-17-1,-15 28 282,-1 18-128,0-3-89,0 0 1,1 0-1,0 0 0,1-1 1,0 1-1,1 0 0,0-1 1,5 11-1,-6-17-48,-1 0 1,1-1-1,1 0 1,-1 1 0,0-1-1,1 0 1,0 0-1,-1 0 1,1-1-1,0 1 1,1-1-1,-1 1 1,0-1-1,1 0 1,-1 0-1,1-1 1,0 1-1,-1-1 1,1 0-1,0 0 1,0 0 0,0 0-1,0 0 1,0-1-1,6 0 1,-4-1-25,-1 0 1,1 0-1,-1 0 1,1-1 0,-1 0-1,0 0 1,0-1-1,0 1 1,0-1 0,0 0-1,0-1 1,-1 1-1,1-1 1,-1 0 0,0 0-1,0 0 1,-1 0-1,1-1 1,3-6 0,5-7-89,0-1 0,-2 0 0,15-37 1,-14 24 367,-2 0 0,-1 0 0,6-46 0,-14 526-54,21-461-2000,0-17-387,0-6-1482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23:06:06.15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203 1 3609,'0'0'5921,"-25"28"-5620,-79 88-49,77-86-174,19-22-43,1 0 1,0 0-1,1 1 1,-11 18-1,15-18-494,12-10 247,23-14 167,-20 8 17,-5 4 18,0 1 1,0 0-1,1 0 0,-1 1 1,0 0-1,1 0 0,-1 1 1,0 0-1,1 0 0,-1 1 0,10 2 1,-5 0 16,0 1 1,0 1 0,0 0-1,0 0 1,-1 2 0,12 7-1,-1 0 27,43 20 0,-56-30-31,0 0-1,1-1 1,0 0 0,0-1 0,0 0-1,0-1 1,13 0 0,-20-1-16,0 0-1,0 0 1,0 0 0,0 0 0,0-1 0,0 0-1,0 1 1,-1-2 0,1 1 0,0 0 0,0-1-1,-1 0 1,1 1 0,-1-1 0,0-1 0,1 1-1,-1 0 1,0-1 0,0 0 0,-1 0 0,1 0-1,0 0 1,-1 0 0,0 0 0,0-1 0,0 1 0,2-6-1,0-1 28,0 1-1,-1-1 1,0 0 0,-1 0-1,0 0 1,-1 0-1,0 0 1,-1-1 0,0 1-1,-2-18 1,1 26 30,0 0-1,0 1 1,0-1 0,0 0 0,0 0 0,0 0 0,0 1-1,-1-1 1,1 0 0,-1 1 0,1-1 0,-1 1 0,0 0-1,0 0 1,1-1 0,-1 1 0,0 0 0,0 0 0,0 1-1,0-1 1,0 0 0,0 1 0,0-1 0,0 1 0,-1 0-1,1 0 1,-2-1 0,1 1-2,1-1 1,-1 1-1,1 0 0,-1 0 0,0 0 1,1 0-1,-1 0 0,1 1 1,-1-1-1,1 1 0,-1-1 0,1 1 1,-1 0-1,1 0 0,-1 0 0,1 0 1,0 0-1,0 1 0,0-1 0,0 1 1,0 0-1,0-1 0,-2 3 0,-3 11-37,2-1-1,-1 1 0,2 0 0,0 1 0,1-1 0,0 1 0,1-1 0,1 1 0,1 0 1,0-1-1,1 1 0,3 20 0,-3-33-15,0-1 0,-1 1 1,1-1-1,0 1 0,0-1 0,1 1 0,-1-1 1,0 0-1,1 1 0,0-1 0,-1 0 0,1 0 1,0 0-1,0 0 0,0-1 0,0 1 1,0 0-1,1-1 0,-1 0 0,0 1 0,1-1 1,-1 0-1,1 0 0,4 1 0,4 0-80,-1 0-1,1-1 0,-1 0 0,19-1 1,-16-1 4,66-1-847,-3-11-1235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23:06:07.78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168 672 4001,'0'0'4245,"-17"7"-3973,-55 24 81,68-29-324,0 1 1,0 0-1,1 0 0,-1 0 0,1 0 0,-1 1 1,1-1-1,0 1 0,1 0 0,-1 0 0,1 0 0,-1 0 1,1 0-1,0 1 0,1-1 0,-1 1 0,1-1 1,-1 6-1,-3 5 35,0 1-25,0 1 0,1 0 0,1 0 0,1 0 0,0 0 0,1 1 0,2 29 0,0-45-41,-1 0 0,0 0 0,1 0 0,0 0-1,-1 0 1,1 0 0,0 0 0,0-1 0,0 1 0,0 0 0,1 0 0,-1-1-1,0 1 1,1 0 0,-1-1 0,1 0 0,0 1 0,-1-1 0,1 0-1,0 0 1,0 0 0,-1 0 0,1 0 0,0 0 0,0 0 0,0-1 0,0 1-1,4 0 1,7 0-6,-1 1 0,0-1-1,23-2 1,-15 0-9,-19 1 20,1 0-1,0 0 0,-1-1 1,1 1-1,-1-1 1,1 1-1,0-1 1,-1 0-1,1 1 1,-1-1-1,0 0 1,1 0-1,-1 0 1,0 0-1,1 0 0,-1-1 1,0 1-1,0 0 1,0 0-1,0-1 1,0 1-1,0-1 1,0 1-1,-1-1 1,1 1-1,0-1 1,-1 1-1,0-1 0,1 0 1,-1 1-1,0-1 1,1 0-1,-1-1 1,1-9 49,-1 0 1,0-1-1,-2-17 0,2 26-45,-1 0 3,0 0 0,0 0 0,0 0 0,-1 0 0,0 0 0,0 0 0,0 1 0,0-1 0,0 1 0,-6-7 0,5 7-67,1 0-1,-1 0 1,1 0 0,0 0-1,0 0 1,0-1 0,1 1 0,-1-1-1,1 1 1,0-1 0,0 0 0,0 0-1,0-4 1,1 7-18,1 0 1,0 0-1,-1 0 0,1 0 0,0-1 1,0 1-1,0 0 0,0 0 1,0 1-1,0-1 0,0 0 1,0 0-1,0 0 0,1 1 1,-1-1-1,0 1 0,0-1 0,1 1 1,-1-1-1,0 1 0,1 0 1,1-1-1,3-1-253,37-15-1225,-21 7 1266,0 1-1,0 0 0,1 2 0,1 1 0,-1 1 1,34-3 5215,-57 33-4018,-2 41-613,1 37-276,2-99-35,0 0 0,0 0 0,0 0 0,1 0 0,-1 0 0,1 0 0,0 0 1,0 0-1,1-1 0,-1 1 0,1-1 0,-1 0 0,1 0 0,0 0 0,0 0 0,1 0 0,-1 0 0,0-1 1,1 0-1,0 0 0,-1 0 0,1 0 0,0 0 0,8 2 0,-2-1-145,1 0-1,-1 0 1,1-1-1,0 0 1,0-1-1,0 0 1,0-1-1,18-1 1,-27 0 110,0 1-1,0-1 1,0 1 0,0-1-1,0 0 1,0 0 0,0 0 0,0 0-1,0 0 1,0 0 0,0-1-1,-1 1 1,1-1 0,0 1 0,-1-1-1,1 0 1,-1 1 0,0-1-1,2-3 1,-1 0 30,1 1-1,-2-1 1,1 0-1,0 0 1,-1 0-1,0 0 1,0 0-1,0-8 1,-1 6 44,1 0 0,-2 0 1,1 0-1,-1 0 1,0 0-1,0 0 0,-1 0 1,0 1-1,0-1 1,-1 0-1,1 1 0,-1 0 1,-5-8-1,-10-3 39,1 0 0,-2 2 0,0 0 0,-1 1 0,-36-19 0,35 21 98,0 0 0,1-1 0,1-1 0,0-1 0,-30-31 1,45 42-131,1-1 1,0 1-1,1-1 0,-1 1 1,1-1-1,0 0 1,0 0-1,1 0 1,-1 0-1,1 0 1,0 0-1,1 0 1,-1 0-1,1-1 1,0 1-1,0 0 1,0 0-1,1 0 0,0-1 1,2-6-1,0 2 23,1-1-1,0 1 0,0 1 0,1-1 0,1 0 1,-1 1-1,2 0 0,11-13 0,26-23-470,3 2 0,1 2-1,2 2 1,1 2 0,3 3 0,0 2-1,2 2 1,81-30 0,-74 39-1663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23:06:08.65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79 4993,'0'0'5363,"0"1"-5315,1 0 0,-1 0 0,0 0 0,0 0 1,1 0-1,-1 0 0,0 0 0,1 0 1,-1 0-1,1-1 0,-1 1 0,1 0 1,-1 0-1,1-1 0,0 1 0,0 0 1,1 1-1,4 2-23,0 0 1,1 0 0,0 0-1,0-1 1,0 0 0,0-1-1,1 1 1,-1-1-1,1 0 1,8 0 0,11 1-93,42-2 1,-45-1-35,-18 0 65,-1 0 0,0-1 0,0 1 0,0-1 1,0 0-1,0 0 0,0-1 0,-1 1 0,1-1 0,5-3 1,-8 4 26,0-1 1,0 1-1,0-1 1,0 1-1,0-1 1,-1 0-1,1 0 1,-1 0-1,1 0 1,-1 0-1,1 0 1,-1 0-1,0-1 1,0 1-1,0 0 1,-1-1-1,1 1 1,0 0-1,-1-1 1,0 1-1,1-1 1,-1-4-1,-1 4 15,1 0 0,0 1 0,-1-1 0,0 1 0,1-1-1,-1 0 1,0 1 0,0 0 0,-1-1 0,1 1 0,0 0-1,-1-1 1,1 1 0,-1 0 0,0 0 0,0 0 0,0 0 0,0 1-1,0-1 1,0 0 0,0 1 0,-1 0 0,1-1 0,0 1-1,-1 0 1,1 0 0,-1 0 0,0 1 0,1-1 0,-5 0 0,-10-2 71,0 0 1,0 2-1,-28 0 1,40 1-66,2 0-10,-1 1-1,0-1 0,1 1 0,-1 0 1,0 0-1,1 1 0,0-1 0,-1 1 1,1-1-1,0 1 0,0 0 1,0 1-1,0-1 0,0 0 0,0 1 1,0-1-1,1 1 0,0 0 0,-1 0 1,1 0-1,0 0 0,0 1 0,1-1 1,-1 0-1,1 1 0,0-1 0,-2 5 1,-1 6 7,0 0 0,1 0 0,1 0 0,0 0 0,0 25 0,1-31-8,1 0 1,1 0-1,-1 0 1,1 0 0,1 0-1,-1-1 1,1 1-1,1 0 1,4 11 0,-4-15-4,0 0 1,0-1 0,0 1 0,0 0 0,1-1 0,-1 0 0,1 0 0,0 0 0,0 0 0,0-1-1,0 1 1,0-1 0,0 0 0,1 0 0,-1-1 0,1 0 0,8 2 0,2 0-118,1 0 1,0-2 0,0 0-1,-1-1 1,1 0 0,0-1-1,0-1 1,0 0 0,-1-2-1,1 0 1,-1 0-1,0-1 1,0-1 0,-1-1-1,20-11 1,40-28-2635,-12 4-1784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23:06:09.47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164 9 3041,'0'0'7356,"-8"12"-7216,-88 148 132,50-73-231,46-87-59,0 1-1,0-1 1,0 0-1,0 1 0,0-1 1,0 0-1,0 1 1,-1-1-1,1 0 0,0 1 1,0-1-1,0 0 1,-1 0-1,1 1 1,0-1-1,0 0 0,-1 0 1,1 0-1,0 1 1,0-1-1,-1 0 0,1 0 1,0 0-1,-1 0 1,1 0-1,0 0 0,-1 1 1,1-1-1,0 0 1,-1 0-1,1 0 1,0 0-1,-1 0 0,1 0 1,-1 0-1,-3-13-587,3-31-454,2 36 768,-1 2 201,0 0 0,1 0-1,0 0 1,1 0 0,-1 0-1,1 0 1,1 1 0,-1-1 0,1 0-1,3-5 1,40-53-249,-2 3 3314,-44 93-1942,1-20-934,0 1 1,1-1-1,0 1 1,1-1-1,0 0 1,1 0-1,7 15 1,-7-19-100,0 1 0,0-2 0,0 1 1,1 0-1,1-1 0,-1 0 0,1 0 0,0-1 0,1 1 1,13 9-1,-9-11-51,0-1 1,0 0-1,0 0 1,1-2-1,-1 1 1,1-1-1,-1-1 1,1 0-1,0-1 1,-1 0-1,1-1 1,18-3-1,-24 2 24,1 0 0,-1 0-1,1 0 1,-1-1-1,0 0 1,0-1-1,0 1 1,0-1 0,0-1-1,-1 1 1,0-1-1,0 1 1,5-8 0,-3 4 17,0-1 1,-1 0-1,1 0 1,-2 0-1,0-1 1,0 0-1,6-16 1,-9 15 36,1 0 1,-2-1-1,0 1 0,0 0 1,-1 0-1,0-1 0,-2-12 1,1 22 10,0 1 0,0-1 0,-1 1 0,1-1 1,-1 1-1,1-1 0,-1 1 0,1 0 0,-1 0 1,1 0-1,-1 0 0,0 0 0,0 0 0,0 1 1,1-1-1,-1 0 0,0 1 0,0 0 0,0-1 1,0 1-1,0 0 0,-3 0 0,3-1-6,-1 1 0,1 0 0,-1-1 0,1 1 0,-1 0 0,0 0 1,1 1-1,-1-1 0,1 0 0,-1 1 0,1 0 0,-1-1 0,1 1 0,-1 0 0,1 0 0,0 0 0,-1 1 0,-1 1 0,-1 4-33,1 0-1,0 0 0,1 1 1,0 0-1,0-1 0,0 1 1,1 0-1,0 0 0,-1 14 1,2-6 0,0 0 1,1 1 0,1-1-1,2 17 1,-2-29-18,1 1 0,-1-1 0,1 1-1,0-1 1,0 0 0,0 0 0,1 0 0,-1 0 0,1 0 0,0 0-1,0 0 1,0-1 0,1 0 0,-1 0 0,1 0 0,0 0 0,0 0-1,0-1 1,0 1 0,0-1 0,1 0 0,-1-1 0,0 1 0,1-1-1,5 1 1,9 3-232,0-1-1,1-1 1,0-1-1,26-1 1,22-1-1884,-4 0-2590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23:06:10.45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 4 3273,'0'0'6705,"6"-1"-6269,13-1-271,1 1 0,-1 1 1,0 1-1,0 0 0,20 4 0,-34-4-172,0 0 1,0 1-1,-1-1 1,1 1-1,0 0 1,0 0-1,-1 1 1,1 0-1,-1-1 1,0 1-1,0 1 1,0-1-1,0 0 1,-1 1-1,1 0 1,-1 0-1,0 0 1,0 0-1,0 1 1,-1-1-1,1 1 1,-1 0-1,0-1 1,-1 1-1,2 6 1,-1-6-15,-1 1 0,0-1 0,0 0 0,-1 1 1,0-1-1,0 1 0,0-1 0,-1 1 0,0 4 1,0-6 13,0-1 1,0-1-1,-1 1 1,1 0-1,-1 0 1,1 0-1,-1-1 1,0 1-1,0-1 1,0 1-1,0-1 1,0 0-1,-1 0 1,1 0-1,-6 4 1,-6 3-122,-1-1 1,-1 0 0,1 0-1,-1-2 1,0 0 0,0-1-1,-1 0 1,0-2-1,0 0 1,0-1 0,-17 1-1,32-3-312,7-3-279,60-29-2415,-20 10 1529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33:24.35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107 2 3473,'0'0'2866,"-10"16"-2604,-29 51-63,37-63-165,0 0 0,0 0 0,0 0 0,1 0 0,0 0 0,0 0 0,0 0 0,0 0 0,0 1 0,1-1 0,0 0 0,0 0 0,0 1 0,1-1 0,0 5 0,1 12 190,-2-19-221,-1 0 0,1-1-1,0 1 1,0 0-1,0 0 1,0 0 0,0-1-1,0 1 1,1 0 0,-1 0-1,1-1 1,-1 1 0,1 0-1,-1-1 1,1 1-1,0-1 1,0 1 0,0-1-1,0 1 1,0-1 0,0 1-1,0-1 1,1 0 0,-1 0-1,0 1 1,1-1-1,-1 0 1,1 0 0,-1-1-1,1 1 1,-1 0 0,1 0-1,0-1 1,-1 1 0,1-1-1,0 1 1,0-1 0,-1 0-1,1 0 1,0 0-1,0 0 1,-1 0 0,1 0-1,2-1 1,7 2 91,-2-1 21,0 0 1,1 0-1,-1-1 1,0 0-1,12-4 0,-18 4-95,1-1 0,0 0 0,0 0 0,-1 0 0,0 0 0,1 0-1,-1-1 1,0 0 0,0 1 0,0-1 0,0 0 0,-1-1 0,1 1-1,-1 0 1,3-5 0,-1 0-12,0-1 0,-1 1-1,0-1 1,0 0 0,-1 0-1,0 0 1,-1 0 0,1 0-1,-2 0 1,1 0 0,-1 0 0,-2-14-1,1 21-31,0 0 0,0 0-1,0 0 1,0 0 0,0 0 0,0 0-1,0 0 1,-1 0 0,1 0-1,-1 1 1,0-1 0,1 0 0,-1 1-1,0-1 1,0 1 0,0 0-1,0 0 1,0 0 0,0 0 0,0 0-1,0 0 1,0 0 0,-1 1-1,1-1 1,-3 0 0,-7-1-227,0 0-1,0 1 1,-19 0 0,9 1-250,7-1-31,0 1-1,0 0 1,-16 4 0,-7 11-1188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23:06:10.78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89 1 4297,'0'0'5738,"-12"6"-5397,-38 23-72,48-27-249,0 0 0,0 0 0,0 0 1,0 0-1,1 0 0,-1 0 0,0 1 0,1-1 1,0 1-1,0-1 0,-1 1 0,1-1 0,1 1 0,-1 0 1,0 4-1,-1 39 106,2-34-123,0 21-200,-1-13 274,1-1 1,1 1-1,4 25 0,-3-38-379,-1-1-1,1 0 0,0 0 1,0-1-1,1 1 0,0 0 1,0-1-1,0 0 0,1 1 1,0-1-1,0-1 0,0 1 1,0 0-1,9 6 0,-2-4-2541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23:06:11.17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53 1 4337,'0'0'6169,"-42"144"-6153,35-106-16,4 0-224,3-7-296,0 0-368,0-15-584,0 0-329,0-7 25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23:06:11.71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0 180 1168,'0'0'6198,"18"-6"-5657,299-86 24,-282 79-694,0-2 0,-1-1-1,33-21 1,-64 45 425,0 0-1,0 1 1,0-1-1,2 18 1,-4-15-287,0 0 0,-1-1 0,0 1 0,0 0 0,-1 0 0,-1-1 0,0 1 0,-1-1 0,1 1 0,-2-1 0,0 0 0,0 0 0,-10 17 0,4-5-4,0 0 0,2 1 0,1 0-1,1 1 1,1-1 0,-3 37 0,4-31-6,-1 0 1,-1 0 0,-16 44-1,13-53 3,-1 0-1,-1-1 0,-25 33 0,19-27 97,10-14-147,3-5 1232,-1-17-465,0-7-642,1 4-66,0-1 0,1 0 0,-2-16 1,5 25-67,0-1 1,0 1 0,1 0 0,0 0-1,0 0 1,0 0 0,1 0 0,-1 0-1,2 0 1,-1 1 0,4-7 0,17-25-623,1 1 0,2 1 0,31-32 1,-3 3-2085,-10 9-1453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23:06:12.04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 0 1608,'0'0'7594,"-28"0"-8738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23:06:12.61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189 1 2937,'0'0'5019,"-15"-1"-4572,-51 2-191,63 0-249,1-1-1,-1 1 0,1 0 1,0-1-1,-1 1 0,1 0 1,0 0-1,-1 1 0,1-1 1,0 0-1,0 1 0,0-1 1,0 1-1,0 0 0,0 0 1,1 0-1,-1 0 0,1 0 1,-1 0-1,-1 3 0,-3 4 13,-1 1-15,0 0 1,1 1-1,0-1 0,1 1 1,0 1-1,1-1 0,0 0 0,0 1 1,2 0-1,-1 0 0,2 0 0,-1 0 1,2 0-1,0 17 0,0-28-25,0 0 0,0 1 0,0-1 0,0 0-1,0 0 1,0 0 0,0 1 0,0-1 0,1 0 0,-1 0 0,1 0-1,-1 0 1,0 0 0,1 0 0,0 0 0,-1 0 0,1 0 0,0 0-1,-1 0 1,1 0 0,0 0 0,0 0 0,0 0 0,0-1-1,0 1 1,1 0 0,1 0-165,1 0-1,-1 0 1,0 0 0,1-1-1,-1 0 1,1 1-1,5-2 1,-8 1 114,1 0 57,-1 0-1,1-1 0,-1 1 1,0-1-1,1 1 0,-1-1 1,0 0-1,0 0 0,0 1 1,1-1-1,-1 0 0,0 0 0,0 0 1,0 0-1,0-1 0,0 1 1,-1 0-1,2-2 0,16-29 260,-13 22-211,7-14 36,-8 15-5,1 0-1,-1 1 0,1-1 0,1 1 0,10-13 0,-16 21-50,1 0 0,-1-1-1,0 1 1,1 0 0,-1-1-1,0 1 1,1 0 0,-1-1-1,0 1 1,1 0 0,-1 0-1,1 0 1,-1-1 0,1 1-1,-1 0 1,1 0 0,-1 0-1,1 0 1,-1 0 0,1 0-1,-1 0 1,0 0 0,1 0-1,-1 0 1,1 0 0,-1 0-1,1 0 1,-1 0 0,1 1-1,-1-1 1,1 0 0,-1 0-1,1 0 1,-1 1 0,0-1-1,1 0 1,-1 0 0,0 1-1,1-1 1,-1 0 0,0 1-1,1 0 1,10 21 452,-8-13-225,5 7 57,0-1 0,0 1 0,1-2 0,22 27 0,-26-36-332,0 0 0,0 0 0,1 0 0,0 0 0,0-1 0,0 0 0,0 0 0,0-1 0,1 0 0,0 0 0,0 0 0,0-1 0,13 3 0,30-1-1398,2-4-1306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23:06:20.14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357 87 888,'0'0'2409,"0"-4"-1969,0-10-9,1 5 348,0 0 0,-1 0 1,0 0-1,-3-18 0,3 27-751,0 0 0,0-1 0,0 1 1,0 0-1,-1-1 0,1 1 0,0 0 0,0 0 0,0-1 0,0 1 0,-1 0 0,1 0 0,0-1 0,0 1 0,0 0 0,-1 0 0,1 0 0,0-1 0,-1 1 0,1 0 0,0 0 0,0 0 0,-1 0 0,1 0 0,0 0 0,-1 0 0,1 0 0,0-1 0,-1 1 0,1 0 0,0 0 0,0 0 0,-1 0 0,1 1 0,0-1 0,-1 0 1,1 0-1,0 0 0,-1 0 0,1 0 0,0 0 0,-1 0 0,1 0 0,0 1 0,0-1 0,-1 0 0,1 0 0,0 0 0,-1 1 0,-10 14-15,-7 34-21,3 1-1,-10 54 1,-10 108-38,6-30-189,12-86 149,1-3 39,-3-1 0,-44 127 0,61-214 45,-1 1-1,1-1 1,-1 1 0,0-1-1,-5 7 1,7-11 2,0 0-1,0 0 1,0 0-1,0 0 1,-1 0 0,1 0-1,0 0 1,0 0 0,-1 0-1,1-1 1,0 1-1,-1-1 1,1 1 0,0-1-1,-1 1 1,1-1 0,-1 0-1,1 0 1,-1 1 0,1-1-1,-1 0 1,1 0-1,0-1 1,-1 1 0,1 0-1,-3-1 1,2 0-3,1 0 1,-1-1 0,1 1-1,-1 0 1,1-1-1,-1 1 1,1-1-1,0 1 1,0-1-1,0 0 1,0 1-1,0-1 1,0 0-1,0 0 1,1 0 0,-1 0-1,1 0 1,-1-2-1,-8-42-67,8 40 63,-2-28-116,1-62 1,3 51-13,0 24 9,2-1 0,0 1 0,1 0 0,1 0 0,1 1 0,1-1 0,0 1 0,13-21 0,5-7-242,3 0-1,33-42 1,-39 62 332,1 2 1,1 1-1,1 1 1,1 1-1,1 1 1,1 2-1,0 0 1,2 2 0,0 2-1,1 0 1,59-19-1,-81 31 34,3 1-1,-1-1 0,0-1 0,0 0-1,0 0 1,-1-1 0,0 0 0,0-1 0,13-12 0,-21 17 20,-1 0 0,0 0 0,1-1 0,-1 1 0,-1-1 0,1 1 0,0-1 0,0 1 0,-1-1 0,0 1 0,1-1 0,-1 1 0,0-1 0,-1-4 0,1 5 13,0 0 0,0 0 0,0 0 0,0 0 0,-1 0 0,1 0 0,-1 1 0,1-1 0,-1 0 0,0 0 0,0 0 0,0 1 0,0-1-1,0 1 1,0-1 0,0 1 0,0-1 0,-1 1 0,-2-3 0,0 2 7,0 0-1,0 0 0,0 1 0,0-1 1,-1 1-1,1 0 0,0 0 0,-1 0 0,1 1 1,-1 0-1,0 0 0,1 0 0,-1 0 1,-4 2-1,6-2-37,-1 2 0,1-1 1,0 0-1,1 1 0,-1-1 1,0 1-1,0 0 0,1 0 1,-1 0-1,1 0 0,-1 0 0,1 1 1,0-1-1,0 1 0,0-1 1,0 1-1,1 0 0,-1 0 1,-1 5-1,-4 10 6,1 0 0,1 0-1,0 0 1,2 1 0,-2 19 0,0 95 27,5-129-29,0 1-1,0-1 1,0 1 0,1-1-1,0 1 1,0-1 0,0 1-1,0-1 1,0 0 0,1 0-1,0 0 1,0 0-1,0 0 1,1 0 0,-1 0-1,1 0 1,5 4 0,-4-4-44,1-1 1,0 0 0,0 0 0,1 0 0,-1 0 0,1-1 0,-1 0-1,1 0 1,0-1 0,-1 0 0,1 0 0,0 0 0,10 0-1,2 0-296,1-1-1,-1-1 0,1 0 1,27-6-1,8-12-1306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23:06:20.50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3593,'0'0'5561,"14"32"-5745,10 8-776,1-2-2241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23:06:21.30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227 3 3545,'0'0'5874,"-24"3"-5564,-74 11-70,95-13-234,-1 0 1,1 0-1,0 0 1,0 0-1,0 1 1,-1 0-1,2-1 1,-1 1-1,0 0 1,0 0-1,0 1 1,1-1-1,0 0 0,-1 1 1,1 0-1,0-1 1,0 1-1,0 0 1,0 0-1,1 0 1,-1 0-1,1 1 1,0-1-1,0 0 1,-1 6-1,-1 1 19,-2 9-15,1 1 0,0 0 0,2 0 0,1 1 0,0-1 0,2 22 0,0-4-6,-1-23-2,1-1 1,0 0 0,1 0-1,1 0 1,0 0 0,1 0 0,1 0-1,0-1 1,8 16 0,-10-23-10,0-1-1,0 1 1,1-1 0,-1 0 0,1-1-1,0 1 1,1-1 0,-1 1 0,1-1-1,0-1 1,0 1 0,0-1 0,0 1-1,1-2 1,0 1 0,-1-1 0,1 1-1,0-1 1,0-1 0,0 1 0,0-1-1,0 0 1,10 0 0,-8-2 7,0 0 1,0-1-1,0 0 0,0 0 1,0 0-1,0-1 0,-1 0 1,1-1-1,-1 0 1,0 0-1,0 0 0,0-1 1,-1 0-1,0 0 1,1-1-1,-2 0 0,1 0 1,-1 0-1,0-1 0,8-13 1,-5 7 11,0-1-1,-1 1 1,-1-1 0,0-1 0,-1 1-1,-1-1 1,0 0 0,-1 0 0,0 0-1,0-23 1,-3 21-11,0 0 0,-1 0 0,-1 0 1,-6-27-1,6 37-8,-1 0 0,0 0 0,-1 0 0,1 0 0,-1 0 0,-1 1 0,1-1 1,-1 1-1,0 0 0,-1 1 0,1-1 0,-9-5 0,6 5-34,0 0 0,0 1 0,0 0 0,-1 0 0,0 1 0,0 0 0,0 1 0,-1 0 0,1 0 0,-1 1 0,1 0 0,-1 1 0,0 0 0,0 0 0,-13 2 0,19-1-49,-1 1 0,1 0 0,-1 0 0,0 0 1,1 1-1,0-1 0,-1 1 0,1 0 0,0 1 0,0-1 0,0 1 0,0 0 1,1-1-1,-1 2 0,1-1 0,-1 0 0,-4 7 0,-3 6-842,0 0 0,-17 35-1,17-30-73,-15 28-2667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23:06:21.83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230 0 4865,'0'0'5537,"63"88"-5209,-46-41-96,-6 7-72,-8 12-40,-3 9-56,-3 16-64,-35 12-56,-60 70-184,7-22-680,-3-13-1720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23:06:23.48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39 0 1856,'0'0'6731,"0"33"-4896,-18 184-1578,1-24-270,14-15-612,2-60-3104,1-97 1434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33:24.91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326 0 3913,'0'0'7240,"-6"0"-6801,1 1-396,1 0 1,0 0-1,-1 0 1,1 1-1,0-1 0,0 1 1,0 0-1,0 1 1,0-1-1,0 0 1,1 1-1,-1 0 1,1 0-1,0 0 0,0 0 1,-3 5-1,-14 15-25,-20 34-1,23-32 34,-7 12-141,1 1 0,3 1 0,1 0-1,2 2 1,2 0 0,1 1 0,2 0 0,3 1 0,1 0-1,2 1 1,1 0 0,3-1 0,2 1 0,9 75 0,-5-94-750,14 43-1,6 10-2805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23:06:23.88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 0 1720,'0'0'4167,"-2"28"-4018,-9 168 66,7 18 244,-4 119-1960,5-310 21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23:06:24.33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63 1008,'0'0'7666,"146"-56"-7538,-87 49-128,28 7-136,-13 0-1360,-12 0-1113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23:06:24.67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9 155 5417,'0'0'4788,"-2"-15"-4793,-4-50-9,6 61 8,-1 0-1,1 0 1,1 0-1,-1 0 1,0 0-1,1 0 1,0 0-1,0 0 0,0 0 1,1 0-1,-1 0 1,4-6-1,-4 9-15,0 0 0,0 0 0,0 0-1,0-1 1,0 1 0,0 0-1,0 0 1,0 0 0,1 1-1,-1-1 1,0 0 0,1 0 0,-1 1-1,0-1 1,1 1 0,-1-1-1,1 1 1,-1-1 0,1 1 0,-1 0-1,1 0 1,-1 0 0,1 0-1,-1 0 1,1 0 0,-1 0 0,1 0-1,-1 1 1,2 0 0,0 1-10,0 0 0,0 1 1,-1-1-1,1 1 1,-1 0-1,0 0 0,0-1 1,0 2-1,0-1 0,-1 0 1,1 0-1,-1 0 0,1 1 1,-1-1-1,0 4 1,2 0-7,2 14 24,0 1 1,-2-1 0,0 1 0,-1 0 0,-1 0 0,-4 38 0,1 3-35,2-34-370,-2 0 1,-1 0 0,-9 35 0,-2-5-1798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23:06:35.15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121 0 616,'-1'4'10827,"-6"25"-10957,-1-6 120,-59 188-30,56-170 31,2 1 0,3 0 1,-3 52-1,8-71-12,0 5-93,3 40 1,-1-59 43,0-1 0,1 1 0,0 0 0,0 0 1,1-1-1,1 0 0,-1 1 0,8 11 1,15 16-1257,1-1 1,2-1-1,39 36 1,-46-49 293,20 21-1562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23:06:36.53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1 354 3897,'0'0'4213,"13"13"-3493,3 23-366,-10-21-282,0 0 1,1-1-1,0 0 0,14 19 1,-19-31-105,0 1 0,0-1 0,0 1 0,1-1-1,-1 0 1,1 0 0,-1 0 0,1 0 0,0 0 0,-1-1 0,1 1 0,0-1 0,0 0 0,0 1-1,0-2 1,0 1 0,0 0 0,1 0 0,-1-1 0,0 0 0,0 0 0,0 0 0,1 0 0,-1 0-1,0-1 1,0 1 0,5-2 0,-6 0 18,0 0-1,1 1 1,-1-1 0,0 0-1,0 0 1,-1 0-1,1-1 1,0 1 0,-1 0-1,1-1 1,-1 1 0,0-1-1,0 1 1,0-1-1,0 0 1,0 1 0,0-5-1,3-5-1,8-28 64,-1 0 0,-3 0 0,-1-1 0,-2 0-1,0-84 1,-5 124 255,0 10-531,1 2 213,1 1 1,0 0 0,1-1-1,0 1 1,7 15 0,7 24 44,-3 11 34,18 65 17,-31-123-109,1-1 0,0 1 0,0 0 1,0 0-1,0-1 0,0 1 0,1-1 0,5 6 0,-7-8-2,-1-1 0,1 1 0,0 0 0,0-1 0,0 1 0,0-1 0,0 1-1,0-1 1,-1 1 0,1-1 0,0 0 0,0 1 0,0-1 0,0 0 0,0 0 0,1 0 0,-1 0 0,0 0 0,0 0 0,0 0 0,0 0 0,0 0 0,0 0 0,0-1 0,0 1-1,0 0 1,0-1 0,0 1 0,0 0 0,-1-1 0,1 0 0,0 1 0,0-1 0,0 1 0,0-1 0,-1 0 0,1 0 0,0 1 0,-1-1 0,1 0 0,0 0 0,-1 0 0,1-1 0,11-20-109,-2 0 0,0-1 0,-1-1 0,-1 1 0,6-38 0,-1 11 70,43-207 163,-56 256-96,0 0-1,0 0 0,0 0 0,0 0 0,0 0 1,0 0-1,1 0 0,-1 0 0,0 0 1,0 0-1,1 0 0,-1 1 0,1-1 0,-1 0 1,1 0-1,-1 0 0,1 1 0,-1-1 1,1 0-1,0 0 0,-1 1 0,2-2 0,-1 2 2,0 1-1,0-1 0,-1 1 1,1-1-1,0 0 0,0 1 0,-1-1 1,1 1-1,-1 0 0,1-1 0,0 1 1,-1 0-1,1-1 0,-1 1 1,1 0-1,-1-1 0,0 1 0,1 0 1,-1 1-1,22 57-21,-19-50 19,47 177-600,-8-25-1941,-30-122 450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23:06:37.17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 20 3993,'0'0'4349,"1"3"-4205,1 1-122,1 1 0,0-1-1,1 0 1,-1 0 0,1 0 0,-1 0 0,1-1 0,0 1 0,0-1-1,1 0 1,-1-1 0,1 1 0,-1-1 0,1 1 0,0-1 0,0-1-1,9 3 1,2 0-306,1-1 0,0 0 0,-1-1 0,23 0 0,-38-3 301,1 1-1,-1-1 1,0 0 0,0 1-1,0-1 1,0 0 0,0 1 0,0-1-1,-1 0 1,1 0 0,0 0-1,0 0 1,-1 0 0,1 0 0,0 0-1,-1 0 1,1 0 0,-1 0-1,1 0 1,-1-1 0,0 1 0,1 0-1,-1 0 1,0 0 0,0-1-1,0 1 1,0 0 0,0 0 0,0 0-1,0-1 1,0 1 0,-1 0-1,1-1 1,0-1 38,0 0-1,-1 0 1,1 0-1,0 0 0,-1 0 1,0 0-1,0 0 1,0 0-1,0 0 1,0 1-1,0-1 1,-1 0-1,-1-2 1,-1 3 25,-1-1 1,1 1-1,-1 0 0,1 1 1,-1-1-1,0 1 1,1 0-1,-1 0 0,0 0 1,-8 0-1,9 1-52,1 0 0,-1 0 1,0 0-1,0 0 0,0 1 0,1-1 0,-1 1 0,0 0 0,1 0 0,-1 0 0,1 1 0,-1-1 0,1 1 0,-5 3 0,0 2-52,1 1 0,1 0-1,-1 0 1,1 1-1,1-1 1,-1 1 0,2 1-1,-1-1 1,1 1-1,1-1 1,-1 1 0,2 0-1,-1 1 1,2-1-1,-1 0 1,1 0 0,1 1-1,0-1 1,2 18-1,-1-23-19,1-1 0,0 1 1,0 0-1,0-1 0,0 0 0,1 1 0,-1-1 0,1 0 0,0-1 0,1 1 0,-1 0 0,1-1 0,-1 0 0,1 1 0,0-2 0,0 1 0,6 3 0,7 4-231,1-1 0,-1 0-1,21 6 1,-29-12-29,1-1 0,-1 0-1,1 0 1,0 0 0,-1-1 0,1-1-1,0 0 1,0 0 0,-1-1 0,1 0-1,0-1 1,-1 0 0,1 0 0,-1-1 0,10-4-1,17-14-2182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23:06:38.15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114 0 3241,'0'0'5049,"-16"18"-5071,-53 59 6,66-72 15,-1 0-1,1 0 0,0 0 0,1 0 0,-1 0 0,1 0 0,0 1 0,0-1 1,1 1-1,0-1 0,0 1 0,0 0 0,1 0 0,-1-1 0,1 1 0,2 11 0,-1 4-62,-1-7 92,-1-10-148,1 1 1,0-1-1,0 1 1,1-1-1,-1 1 0,1-1 1,2 6-1,-3-9 51,1 1 0,0-1 0,0 0 0,-1 0-1,1 0 1,0 0 0,0 0 0,0 0-1,0 0 1,1 0 0,-1 0 0,0 0-1,0-1 1,0 1 0,1 0 0,-1-1 0,0 1-1,1-1 1,-1 1 0,0-1 0,1 0-1,-1 0 1,1 0 0,-1 1 0,1-1 0,-1-1-1,2 1 1,0 0 18,-1 0-1,0 0 0,1-1 1,-1 1-1,0-1 1,0 1-1,1-1 1,-1 0-1,0 0 1,0 0-1,0 0 1,0 0-1,0-1 0,0 1 1,0-1-1,0 1 1,2-4-1,0 1 35,-1-1-1,0 1 0,0-1 1,0 0-1,0-1 0,-1 1 0,2-6 1,2-11 346,0 0-1,3-40 1,-8 56-231,2-8 212,0 7-449,18 93-17,13 113 0,-6 94 569,-23-241-547,19 511 795,-24-563-644,0 1 0,0-1 0,0 1 0,0 0 0,0-1 0,0 1 0,0-1 1,0 1-1,0 0 0,0-1 0,0 1 0,-1 0 0,1-1 0,0 1 0,0-1 0,-1 1 1,1-1-1,0 1 0,-1-1 0,1 1 0,-1-1 0,1 1 0,0-1 0,-1 1 1,1-1-1,-1 0 0,1 1 0,-1-1 0,0 0 0,1 1 0,-2-1 0,1 0 19,-1 0 0,0 0 1,0 0-1,1 0 0,-1 0 0,1 0 0,-1-1 0,0 1 0,1-1 0,-1 1 0,-2-3 0,-3 0 105,1 0-1,0-1 1,0 0 0,1-1-1,-7-5 1,-9-12 145,1-2 1,2 0-1,0-1 0,-25-48 1,35 55-286,0 0-1,1-1 1,2 0 0,-1 0 0,2 0 0,1-1-1,0 1 1,0-32 0,3 42-14,-1-12-50,1 1 1,1-1 0,1 1 0,1-1 0,0 1 0,2 0-1,9-26 1,32-63-1152,4 2 0,6 3-1,95-137 1,-148 238 1165,25-30-153,-28 33 214,1 0 1,-1-1-1,1 1 0,0-1 0,-1 1 1,1 0-1,0 0 0,-1-1 0,1 1 0,0 0 1,-1 0-1,1 0 0,0 0 0,-1 0 1,1-1-1,0 1 0,-1 1 0,1-1 0,0 0 1,0 0-1,-1 0 0,1 0 0,0 0 1,-1 1-1,1-1 0,0 0 0,-1 1 0,1-1 1,-1 0-1,1 1 0,0-1 0,-1 1 1,1-1-1,-1 1 0,1-1 0,-1 1 0,0-1 1,1 1-1,-1-1 0,1 1 0,-1 0 0,0-1 1,0 1-1,1 0 0,-1-1 0,0 1 1,0 0-1,0-1 0,0 2 0,19 45 228,-7-13-95,23 42 0,-35-75-180,1 1 0,-1-1 1,1 0-1,-1 0 1,1 0-1,0 0 0,-1 0 1,1 0-1,0-1 1,0 1-1,-1 0 0,1 0 1,0 0-1,0-1 1,0 1-1,0 0 0,0-1 1,0 1-1,0-1 0,0 1 1,0-1-1,1 0 1,-1 1-1,0-1 0,0 0 1,0 0-1,0 0 1,0 0-1,1 0 0,-1 0 1,0 0-1,0 0 1,0 0-1,0 0 0,1-1 1,-1 1-1,0-1 0,0 1 1,0 0-1,0-1 1,0 0-1,0 1 0,0-1 1,0 0-1,0 1 1,-1-1-1,1 0 0,0 0 1,0 0-1,0 0 1,0-1-1,7-7-41,-1 0 1,-1-1-1,12-20 0,-15 23 148,2-1-47,0 1 0,0 0 0,1 0 0,11-12 0,-16 20 9,0 1 0,0-1 0,0 0 0,-1 1 0,1-1 0,0 1 0,-1-1 0,1 1 0,-1-1 0,0 1 0,1 3 0,-1-3 14,5 19 127,0 0-1,1-1 1,2 1-1,0-1 1,14 25 0,-19-40-244,0-1 0,0 0 0,0 1 0,0-1 0,1 0 0,0 0 0,0-1 0,0 1 0,0-1 0,1 0 0,-1 0 0,1 0 0,0-1 0,-1 1 1,1-1-1,0 0 0,1-1 0,-1 1 0,0-1 0,0 0 0,1 0 0,-1-1 0,0 0 0,1 0 0,-1 0 0,1 0 0,5-2 0,31-11-788,-3-13-33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23:06:38.49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 98 544,'0'0'3740,"5"-17"-3072,16-47-162,-15 47-243,-6 1116-1719,-1-1099 1442,1 0 0,0 0 0,0 0 0,0 0 0,0 0 0,0 0 0,0 0 0,0 0 0,-1 0 0,1 0 0,0 0-1,0 0 1,0 0 0,0 0 0,0-1 0,-1 1 0,1 0 0,0 1 0,0-1 0,0 0 0,0 0 0,0 0 0,0 0 0,-1 0 0,1 0 0,0 0 0,0 0 0,0 0 0,0 0 0,0 0 0,0 0 0,-1 0 0,1 0 0,0 0 0,0 1 0,0-1 0,0 0 0,0 0 0,0 0-1,0 0 1,0 0 0,0 0 0,0 0 0,0 1 0,0-1 0,0 0 0,-1 0 0,1 0 0,0 0 0,0 0 0,0 1 0,0-1 0,0 0 0,0 0 0,0 0 0,0 0 0,1 0 0,-1 0 0,0 1 0,0-1 0,0 0 0,0 0 0,0 0 0,0 0 0,0 0 0,0 0-1,0 1 1,0-1 0,-9-14-526,-8-21-121,6 0-298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23:06:38.85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 5761,'0'0'3137,"56"-3"-5370,-31 3-2816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23:06:39.30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196 0 280,'0'0'7547,"-22"15"-7094,-72 48-181,89-60-242,0 1-1,1-1 0,-1 1 0,1 0 0,0 0 0,0 1 0,0-1 0,0 1 0,1 0 0,0 0 0,0 0 0,0 0 0,1 0 0,0 1 0,0-1 0,-2 8 0,0 1 8,-1 6-16,1 0 0,1 1-1,1-1 1,1 1 0,2 26-1,-1-19-4,0-26-19,0 1 1,0 0-1,0-1 0,0 1 0,0-1 0,1 1 0,-1-1 0,1 1 1,0-1-1,0 0 0,0 1 0,0-1 0,0 0 0,0 1 0,0-1 1,1 0-1,-1 0 0,1 0 0,0 0 0,-1 0 0,1-1 1,4 4-1,-1-3-111,0 0 1,0 0-1,0-1 1,0 1-1,0-1 1,0 0-1,0-1 1,0 1 0,0-1-1,7 0 1,-10-1 76,0 1 1,0-1-1,-1 1 1,1-1-1,0 0 1,0 0-1,0 0 1,-1 0-1,1 0 1,-1-1-1,1 1 0,-1 0 1,1-1-1,-1 1 1,0-1-1,1 1 1,-1-1-1,0 0 1,0 0-1,0 1 1,0-1-1,0-3 1,19-49 119,-19 48-104,36-165 431,-27 112-85,-10 59-315,0-1 0,0 1 0,0 0 0,0 0 0,0 0 0,0 0 0,0 0 0,0-1 0,0 1 0,0 0-1,0 0 1,0 0 0,0 0 0,0-1 0,0 1 0,0 0 0,0 0 0,0 0 0,0 0 0,0 0 0,0 0 0,0-1 0,0 1 0,1 0 0,-1 0 0,0 0 0,0 0 0,0 0 0,0 0 0,0 0 0,0 0 0,0-1-1,1 1 1,-1 0 0,0 0 0,0 0 0,0 0 0,0 0 0,0 0 0,1 0 0,-1 0 0,0 0 0,0 0 0,0 0 0,0 0 0,0 0 0,1 0 0,-1 0 0,0 0 0,0 0 0,0 0 0,0 0 0,0 0-1,1 0 1,-1 0 0,7 11 138,8 20-149,-14-28 80,4 8-58,0-1 1,0 0-1,1 0 1,1 0-1,11 13 1,-15-19-168,0-1 0,1 0 0,-1 0 0,0 0 0,1 0 0,0-1 0,0 1 0,0-1 0,0 0 0,0 0 0,0 0 0,0-1 0,1 1 0,-1-1 0,0 0 0,1-1 0,4 1 0,-6-2 45,-1 1 1,0-2-1,0 1 1,0 0 0,0 0-1,0-1 1,0 1-1,0-1 1,0 0-1,-1 1 1,1-1 0,-1 0-1,1 0 1,-1 0-1,0 0 1,0 0 0,1 0-1,-1-1 1,1-3-1,2-2-71,45-101-2850,-47 103 2835,13-34-574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33:26.79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219 7 2921,'0'0'3651,"-5"-1"-3266,2 0-317,0 0 0,0 0 0,0 0 0,0 0 0,0 1 0,0-1-1,-1 1 1,1 0 0,0 0 0,0 1 0,0-1 0,0 0 0,0 1-1,-1 0 1,1 0 0,0 0 0,0 0 0,1 0 0,-1 1-1,0-1 1,0 1 0,1 0 0,-4 2 0,-14 18 60,1 1 1,1 0 0,-22 39-1,34-50-125,0 0 0,0 1 1,1 0-1,1 0 0,0 1 0,1-1 0,0 1 0,1 0 0,0 22 0,3-35-7,0 0 0,0 0 0,0 0 0,0 0 0,0-1-1,1 1 1,-1 0 0,0-1 0,1 1 0,-1-1 0,0 1-1,1-1 1,-1 0 0,0 0 0,1 1 0,-1-1 0,1 0 0,-1 0-1,0 0 1,1 0 0,2-1 0,37-1 77,-35 0-58,0 0 1,0-1-1,0 1 0,0-1 1,0 0-1,-1 0 1,1-1-1,-1 0 1,0 0-1,0 0 1,0-1-1,-1 1 0,6-9 1,3-2 29,-2-1 1,0 0 0,10-22-1,-11 14-25,3-5 88,-13 30-118,0-1 0,0 0 0,0 0 0,0 0 0,0 0 0,0 0 0,0 1 0,0-1 0,1 0 0,-1 0 0,0 0 0,0 0 0,0 0-1,0 0 1,0 0 0,0 0 0,1 0 0,-1 0 0,0 1 0,0-1 0,0 0 0,0 0 0,1 0 0,-1 0 0,0 0 0,0 0 0,0 0 0,0 0 0,1 0 0,-1 0 0,0 0 0,0 0 0,0-1 0,0 1 0,1 0 0,-1 0-1,0 0 1,0 0 0,0 0 0,0 0 0,0 20 172,0-10-198,-1 0-1,1 0 1,1-1-1,0 1 1,0 0-1,1 0 1,0-1-1,5 13 1,-5-20-171,1 0 1,-1 0-1,1 0 1,-1 0-1,1 0 1,0-1-1,0 1 1,0-1 0,0 0-1,0 0 1,0 0-1,0 0 1,0-1-1,0 1 1,6 0-1,-8-1 98,22 1-1874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23:06:39.65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10 424,'0'0'5737,"14"-10"-4848,-14 32-521,0 13-8,0 9 520,0 9-512,0 3-216,0-9-64,0 4-88,0-11-320,0-8-456,0-20-1017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23:06:40.01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2777,'0'0'6249,"0"195"-5985,0-132-248,0-10-16,0-3-104,0 0-1160,0-15-665,0-16-807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23:06:40.34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0 164 1856,'0'0'4617,"10"-6"-4594,8-3-74,0 0 0,1 1 0,0 1 0,20-5 0,391-87-3687,-428 99 3740,-1 0 4,0 0 0,0-1 1,0 1-1,0 0 0,0 0 1,-1 0-1,1-1 1,0 1-1,0 0 0,0-1 1,0 1-1,0-1 0,0 1 1,0-1-1,-1 1 1,1-1-1,0 1 0,0-1 1,-1 0-1,1 0 0,2-3 1952,-31 7 1114,25-3-3001,-1 0 1,1 0-1,0 0 0,-1 1 1,1-1-1,0 1 1,0 0-1,-1 0 0,1 0 1,0 1-1,-4 1 0,0 3-88,-1-1-1,0 1 0,1 0 0,0 1 1,1-1-1,-1 1 0,1 1 0,1-1 0,-1 1 1,1 0-1,1 1 0,-1-1 0,-4 15 0,3-5-286,1 0 0,1 0 0,1 0-1,0 0 1,1 1 0,1 20-1,1-38 261,0 0 0,0-1 0,0 1-1,0 0 1,0-1 0,1 1 0,-1 0 0,0-1-1,0 1 1,0-1 0,1 1 0,-1 0-1,0-1 1,1 1 0,-1-1 0,1 1-1,-1-1 1,0 1 0,1-1 0,-1 1 0,1-1-1,0 0 1,-1 1 0,1-1 0,-1 0-1,1 1 1,-1-1 0,1 0 0,0 0 0,-1 1-1,1-1 1,0 0 0,-1 0 0,1 0-1,0 0 1,-1 0 0,1 0 0,-1 0-1,1 0 1,0 0 0,-1 0 0,1-1 0,0 1-1,-1 0 1,2-1 0,0 1 17,1-1 0,-1 0 0,1 0 1,-1 0-1,0 0 0,1 0 0,-1 0 0,0-1 0,0 1 1,0-1-1,0 0 0,2-2 0,8-14 648,-1-1 1,-1 0-1,0 0 0,-2-1 1,0-1-1,-1 1 0,6-35 1,-11 53-344,2 7-261,3 13-226,-4-11 265,11 19-353,1-1-1,2-1 0,0 0 1,1-1-1,35 33 1,-7-16-1440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23:06:41.04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 15 2457,'0'0'5925,"-13"-14"-4094,11 20-1825,1 1 1,0-1-1,1 1 1,-1 0-1,1-1 1,1 1-1,1 9 1,-1 14-64,-2 184 97,3 243-526,-2-434-528,2 1 0,0-1 1,2 1-1,11 40 0,-7-42-3679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23:06:41.51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93 1856,'0'0'2913,"23"-15"-2734,76-46 158,-94 59-315,-1-1 1,0 1-1,1 0 1,-1 1-1,1-1 0,0 1 1,-1 0-1,1 0 0,0 0 1,0 1-1,0-1 0,0 1 1,8 1-1,3 0 53,-13-1-69,1 0 0,-1 1 0,1-1 0,-1 0 0,0 1 0,1 0 0,-1 0 0,0 0 0,0 1 0,0-1 0,0 0 0,0 1 0,0 0 0,0 0 0,0 0 0,-1 0 0,1 0 0,-1 1 0,1-1 0,-1 1 1,0 0-1,0-1 0,0 1 0,-1 0 0,1 0 0,0 0 0,-1 0 0,2 7 0,1 4-94,-1 0 1,-1 0-1,0 1 1,0-1-1,-2 23 0,0-30 77,-1 1-1,0-1 0,-1 1 1,1-1-1,-2 0 0,1 0 0,-1 0 1,0 0-1,0-1 0,0 1 1,-1-1-1,0 1 0,-9 8 0,5-5 13,-1-1-1,0 0 0,0-1 0,-1 0 0,0-1 0,-1 1 1,-15 6-1,21-11-18,0-1 0,0-1 1,0 1-1,0-1 0,0 0 1,-1 0-1,1 0 0,-1-1 1,1 0-1,-7 0 0,6 0-75,5 0 67,1 0 1,-1 0-1,1 0 1,-1 0 0,1 0-1,-1 0 1,1 0-1,-1 0 1,0-1-1,1 1 1,-1 0-1,1 0 1,-1 0 0,1-1-1,-1 1 1,1 0-1,-1-1 1,1 1-1,0 0 1,-1-1-1,1 1 1,-1-1 0,1 1-1,0 0 1,-1-1-1,1 1 1,0-1-1,0 1 1,-1-1 0,1 0-1,-1-20-591,2 10 369,-1-11-433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23:06:41.96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155 24 2777,'0'0'6544,"-8"-4"-6196,4 2-307,2 0-33,-1 0 0,1 0 0,-1 0 0,0 1 0,1-1 0,-1 1 0,0 0 0,0 0 0,0 0 0,0 0 0,0 0 0,0 1 0,0 0 0,-1-1 0,1 1 0,0 0 0,0 0 0,0 1 0,-4 0 0,1 2-59,1 1 1,0 0-1,1 0 0,-1 0 0,1 1 1,-1-1-1,1 1 0,1 0 0,-1 0 1,1 1-1,-1-1 0,2 1 0,-1 0 1,1-1-1,0 1 0,0 0 0,-2 10 1,0 5-143,0 1 1,1 0-1,1 36 1,2-48 23,0-3-93,0-1-1,0 0 1,0 1 0,1-1 0,0 0-1,2 8 1,-2-12 179,0-1 0,-1 1 0,1-1 0,0 0 0,0 1 0,0-1 0,0 0 0,0 1 0,0-1 0,1 0 0,-1 0 0,0 0 0,1 0 0,-1 0 0,0 0 0,1-1 0,-1 1 0,1 0 0,-1-1 0,1 1 0,0-1 0,-1 0 0,1 1 0,0-1 0,-1 0 0,1 0 0,-1 0 0,3 0 0,-1 0 54,-1 0 0,1 0-1,-1 0 1,0 0-1,1-1 1,-1 1-1,0 0 1,1-1-1,-1 0 1,0 0-1,0 0 1,0 0-1,0 0 1,0 0-1,3-2 1,-1-1 53,-1 0 1,0 0-1,-1 0 1,1 0-1,-1 0 1,3-7-1,-3 7-12,7-19 348,0-1 0,-2 1 0,-1-1 0,-1-1 0,3-30 0,-2 14 457,-2 30-764,2 14-491,4 17 48,7 33-756,43 89 0,-43-106-659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23:06:42.45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61 3121,'0'0'5181,"17"-8"-4634,8-4-380,-7 2-38,0 2-1,26-9 1,-15 12-41,-28 5-98,0 0-1,-1 0 0,1 0 0,0 1 0,0-1 0,0 0 0,-1 0 0,1 1 0,0-1 0,0 1 0,-1-1 0,1 0 1,0 1-1,-1 0 0,1-1 0,-1 1 0,1-1 0,0 1 0,0 1 0,0 1-59,0 1-1,0 0 1,0 0 0,0 0-1,0-1 1,-1 1-1,0 0 1,0 0 0,-1 6-1,1 1-23,-1 4-190,-1-1 0,0-1 1,-1 1-1,-1 0 0,0-1 0,-11 25 1,-11 37-1140,24-50 832,3-24 599,-1-1 0,1 1 0,0-1-1,-1 0 1,1 1 0,0-1 0,-1 0-1,1 1 1,0-1 0,0 0 0,-1 0-1,1 1 1,0-1 0,0 0 0,-1 0-1,1 0 1,0 0 0,0 0 0,0 0 0,-1-1-1,2 1 1,0 0 21,225-16 3356,-225 16-3363,-1 0 0,0 0 0,0 0 1,0 1-1,0-1 0,0 0 0,0 0 0,0 1 0,0-1 0,0 0 1,0 1-1,0-1 0,-1 1 0,1-1 0,0 1 0,0 0 0,0-1 1,0 1-1,-1 0 0,1 0 0,0 0 0,-1-1 0,1 1 0,-1 0 1,1 0-1,-1 0 0,1 1 0,0 2 2,0-1 0,0 0 0,0 1-1,-1-1 1,0 1 0,1-1 0,-1 1 0,-1 5 0,0-1-33,0 0 1,-1 0 0,0 0-1,0-1 1,-1 1 0,1-1 0,-6 9-1,8-16 7,-46 64-573,41-58 173,0 1-1,-1-2 1,0 1 0,0-1 0,0 0-1,0 0 1,-13 7 0,11-8-1269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23:06:43.59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155 38 1464,'0'0'6659,"-9"18"-6562,-128 301-731,129-302-2009,8-34 1922,11-36 216,13-7 1581,52-97 0,-64 191-609,-5-2-362,19 58-1,-23-82-171,0 0 0,1-1 0,-1 1-1,2-1 1,-1 0 0,1 0 0,0-1-1,0 1 1,0-1 0,1 0 0,0 0-1,1-1 1,6 5 0,-9-7 2,0-2 1,-1 1-1,1 0 1,0-1-1,0 1 0,0-1 1,0 0-1,0-1 1,0 1-1,0-1 0,1 1 1,-1-1-1,0-1 1,0 1-1,0 0 0,0-1 1,0 0-1,0 0 1,0 0-1,0-1 1,0 1-1,0-1 0,-1 0 1,1 0-1,-1 0 1,1 0-1,-1-1 0,0 1 1,0-1-1,0 0 1,0 0-1,0 0 1,-1 0-1,5-8 0,4-7 394,-2-1 0,0 0-1,0 0 1,-2-1-1,-1 0 1,0-1 0,-2 0-1,0 1 1,1-24 1096,-5 65-1200,-2 37-4,0-27-46,5 55-1,-2-77-169,0-1 0,1 1-1,0-1 1,0 0-1,1 0 1,0 0 0,0 0-1,1 0 1,0-1-1,1 1 1,5 6-1,-8-11-70,0 0 0,1-1 0,-1 1 0,1-1 0,0 0 0,0 0 0,0 0-1,0 0 1,0-1 0,0 1 0,1-1 0,-1 1 0,0-1 0,1 0-1,-1-1 1,7 2 0,-7-2 8,-1 0 0,1 0 0,-1 0 0,0-1 0,1 1 0,-1-1 0,1 1 0,-1-1 0,0 0 0,0 0 0,1 0 0,-1 0 0,0 0 0,0 0 0,0-1 0,0 1 0,0-1 0,0 1 1,-1-1-1,1 0 0,0 0 0,-1 0 0,0 0 0,3-3 0,7-20 108,-1 0 1,0-1 0,-2 0-1,-2 0 1,7-47 0,-13 83 254,0 0 0,1 0 0,0 0 0,0 0-1,1-1 1,0 1 0,1 0 0,0-1 0,6 15 0,-6-19-339,0 0-1,0 1 0,0-1 0,0-1 1,1 1-1,0 0 0,0-1 1,0 0-1,6 5 0,-7-7-84,0 0-1,0 0 0,0 0 0,0-1 1,1 1-1,-1-1 0,0 0 0,1 0 1,-1 0-1,1-1 0,-1 1 0,1-1 0,0 0 1,-1 0-1,1 0 0,6-1 0,-7 0 26,0 0-1,0 0 0,0 0 0,0-1 0,-1 1 0,1-1 0,0 1 0,-1-1 0,1 0 0,-1 0 0,0 0 0,0 0 0,1-1 0,-2 1 0,4-4 0,25-47-580,-20 34 209,3-4 184,-2-1 1,0 0-1,-1-1 1,9-41-1,-14 44 1280,-2-1 1,0 1-1,-1-28 1844,-2 74-2709,0 314-318,0-336 146,0 0-142,-1 1 0,1-1 0,0 1 1,0-1-1,1 1 0,-1-1 1,0 1-1,1-1 0,-1 0 1,1 1-1,0-1 0,0 0 0,0 1 1,0-1-1,0 0 0,2 2 1,8 4-2094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23:06:44.12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100 0 3081,'0'0'3595,"-16"30"-3129,-45 94-88,56-114-325,0 0 1,1 1-1,-5 20 0,9 5-5,2-12-65,-2-24 5,0 1 0,1-1-1,-1 1 1,0 0 0,1-1-1,-1 1 1,1-1 0,-1 1-1,0-1 1,1 1 0,-1-1-1,1 0 1,-1 1 0,1-1-1,0 0 1,-1 1 0,1-1-1,-1 0 1,1 0 0,0 1-1,-1-1 1,1 0 0,-1 0-1,1 0 1,0 0 0,-1 0-1,1 0 1,0 0 0,0 0-1,25 1-134,-22-1 60,0 0 11,39 1-559,-1-2-1,0-1 0,0-3 1,74-17-1,-66 8-66,-2-3 0,0-2 0,80-45 0,-124 63 783,-1-1 0,1 0 0,0-1 0,-1 1 0,0-1 0,0 1 0,0-1 0,0 0 0,0 0 0,0 0 0,-1-1 0,1 1 0,-1 0 0,0-1 0,0 0 0,0 0 0,-1 1 0,1-1 0,-1 0 0,0 0 0,0 0 0,0 0 0,-1-1 0,1 1 0,-1 0 0,-1-7 0,1 10 29,0-1 0,-1 1 0,0-1 1,1 1-1,-1 0 0,0 0 0,1-1 1,-1 1-1,0 0 0,0 0 0,0 0 1,0 0-1,0 0 0,0 0 0,0 0 1,-1 0-1,1 0 0,0 0 0,-1 1 1,1-1-1,0 0 0,-1 1 0,1-1 1,0 1-1,-1 0 0,1-1 0,-3 1 1,-47-2 1983,40 2-1454,9 0-618,0 0 0,0 1-1,1-1 1,-1 0 0,0 1 0,1 0-1,-1-1 1,0 1 0,1 0 0,-1 0 0,1 0-1,-1 0 1,1 0 0,-1 0 0,1 0 0,0 1-1,0-1 1,-1 0 0,1 1 0,-1 1 0,-19 36-92,15-25 98,-5 11-44,1 0 1,0 2-1,2-1 1,1 1-1,2 0 1,0 0-1,2 1 1,0 28-1,3-54-10,-1-1 0,1 1-1,1-1 1,-1 1 0,0 0 0,0-1 0,0 1-1,1 0 1,-1-1 0,1 1 0,0-1-1,-1 1 1,1-1 0,0 1 0,0-1 0,0 0-1,0 1 1,0-1 0,0 0 0,0 0-1,0 1 1,0-1 0,1 0 0,-1 0 0,0 0-1,1-1 1,-1 1 0,1 0 0,2 0 0,3 1-355,0-1 1,0 0-1,0 0 1,1 0-1,12-2 1,-4 1-579,39 0-3083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23:06:50.90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262 8 880,'-6'-4'9916,"-3"2"-9824,-16 1-95,8 1-55,1 0 0,-29 4 0,39-3 44,0 1 0,0-1 0,1 1 0,-1 1 0,0-1 0,1 1 0,-1 0 0,1 0 0,0 0 0,-9 9 0,7-6-40,0 1-1,1 0 1,0 1-1,0 0 1,0 0 0,1 0-1,1 0 1,-1 1 0,1 0-1,1 0 1,-1 0-1,2 0 1,-1 0 0,1 1-1,1-1 1,-1 1 0,2 0-1,-1-1 1,2 1-1,-1 0 1,4 17 0,-3-23 10,0 0 0,0 0 0,0-1 0,1 1 0,0-1 0,-1 1 0,1-1 0,1 0 0,-1 0 0,0 0 0,1 0 0,-1 0 0,1 0 1,0 0-1,0-1 0,0 0 0,0 0 0,1 1 0,3 1 0,-2-2-27,0 0 0,0 0 0,0 0 0,0 0 1,1-1-1,-1 0 0,0 0 0,0 0 0,1-1 0,-1 0 0,1 0 0,-1 0 0,9-2 1,-13 2 90,0-1 1,0 0-1,0 1 0,0-1 1,0 0-1,-1 0 1,1 0-1,0 1 1,0-1-1,-1 0 1,1 0-1,-1 0 1,1 0-1,-1 0 1,1 0-1,-1 0 1,0 0-1,1-3 0,6-26 340,-5 20-220,6-48 387,-6 39-413,1 0 0,9-33 0,-11 48-144,1 0 0,-1-1 0,1 1 0,0 0 0,0 0 0,1 0 0,-1 0 0,1 1 0,0-1 0,0 1 0,0 0 0,1-1 1,-1 1-1,1 1 0,-1-1 0,8-3 0,-5 4-248,0 0 1,0 0-1,0 1 0,0 0 1,1 0-1,-1 0 1,0 1-1,1 0 0,12 1 1,5 0-933,8-1-853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33:28.00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272 21 1976,'0'0'5407,"-5"-3"-4987,-2 0-378,-1 0 1,1 0-1,-1 1 1,1 0-1,-1 0 1,0 1-1,0 0 0,0 1 1,0-1-1,0 1 1,0 1-1,1 0 1,-1 0-1,0 0 1,0 1-1,1 0 0,-1 1 1,1 0-1,-1 0 1,1 0-1,-8 6 1,12-6-45,-4 1 5,1 1 0,0 1 1,0-1-1,-9 13 1,13-14-11,0-1 1,0 1 0,1 0 0,-1 0-1,1 0 1,0 0 0,0 0 0,0 0-1,1 0 1,0 0 0,-1 9 0,1-12 1,0 1 1,0 0 0,0-1 0,0 1 0,0 0-1,0 0 1,0-1 0,1 1 0,-1 0 0,1-1 0,-1 1-1,1-1 1,0 1 0,-1 0 0,1-1 0,0 1-1,0-1 1,0 0 0,0 1 0,0-1 0,0 0 0,1 0-1,-1 1 1,0-1 0,1 0 0,-1 0 0,1-1-1,-1 1 1,1 0 0,-1 0 0,1-1 0,-1 1-1,1-1 1,0 1 0,-1-1 0,1 0 0,0 1 0,0-1-1,-1 0 1,1 0 0,0 0 0,-1-1 0,3 1-1,8 0 32,0 0-1,1-1 0,-1 0 0,21-5 0,-27 3-24,0 1 1,0-1-1,0 0 1,0 0-1,0-1 1,-1 1-1,0-1 0,1-1 1,-2 1-1,9-10 1,-8 9 19,1 0 1,-2-1-1,1 0 0,-1 0 1,0-1-1,0 1 1,-1-1-1,0 0 0,0 0 1,0 0-1,-1 0 0,0 0 1,1-10-1,-3 16 149,-1 1-164,1-1-1,-1 1 1,0 0-1,0 0 1,1 0 0,-1 0-1,0 0 1,0 0-1,1 0 1,-1 0 0,0 0-1,0 0 1,1 1-1,-1-1 1,0 0 0,1 0-1,-1 1 1,0-1 0,1 0-1,-1 1 1,0-1-1,0 1 1,-7 14-4,1-1 1,1 1-1,0 1 0,1-1 1,-5 32-1,-3 3 42,-25 109-21,-2 11 3,36-162-14,0 0 0,0 0 0,-1-1 0,0 1 1,0-1-1,0 0 0,-1 0 0,0-1 0,-1 1 0,1-1 0,-1-1 0,-1 1 0,1-1 0,-1-1 1,1 1-1,-10 2 0,17-6-7,-1-1 0,1 0 1,-1 0-1,1 0 0,-1 0 0,1 1 1,-1-1-1,0 0 0,1 0 0,-1 0 1,1 0-1,-1 0 0,1 0 1,-1 0-1,0-1 0,1 1 0,-1 0 1,1 0-1,-1 0 0,1-1 0,-1 1 1,1 0-1,-1 0 0,1-1 0,-1 1 1,1 0-1,0-1 0,-1 1 1,1-1-1,-1 1 0,1 0 0,-1-2 1,-5-22 55,10-32-65,-2 46 3,1 0 0,0 0 0,0 0 0,1 1 0,1-1 0,-1 1 0,8-11-1,4-4-3,27-30 0,-26 33-96,1 1 0,2 1 0,0 1 0,0 0 0,2 2 0,35-21 0,-43 32 62,0 0-1,1 1 1,0 1-1,0 0 1,0 1-1,0 0 1,0 2 0,0 0-1,22 2 1,-12-1 11,0-1-1,31-3 1,-47 1 29,-1 1-1,1-1 0,-1-1 1,0 0-1,0 0 0,0 0 1,0-1-1,-1 0 0,1 0 1,10-10-1,-14 11 36,1 0 0,-1 0 0,0-1 0,0 0 0,-1 0 0,1 0 0,-1 0 0,0-1 0,0 1 0,0-1 0,0 0 0,-1 0 1,0 0-1,0 0 0,0 0 0,-1 0 0,0-1 0,0 1 0,0 0 0,0-7 0,-2 11-14,1 0 0,-1 0 1,1 1-1,-1-1 1,1 0-1,-1 0 0,0 1 1,1-1-1,-1 0 0,0 1 1,0-1-1,1 1 1,-1-1-1,0 1 0,0-1 1,0 1-1,0 0 0,0-1 1,0 1-1,0 0 1,0 0-1,1 0 0,-1 0 1,0-1-1,-1 2 0,-28-4 85,24 2-106,0 1 1,0 0-1,-1 1 1,1-1-1,0 1 1,0 0-1,0 1 1,0-1-1,0 1 1,1 0-1,-1 1 1,0-1-1,1 1 1,0 0 0,-1 1-1,1-1 1,1 1-1,-1 0 1,-6 7-1,5-5-1,0-1 0,1 1 0,-1 0 0,2 0 0,-1 1 0,1-1 0,0 1 0,0 0 0,0 0 0,1 0 0,0 1 0,1-1 0,0 1 0,0 0 0,1-1 0,-1 1 0,2 0 0,-1 9 0,1-16 3,0 0 0,0 0 1,0 0-1,1 0 0,-1 0 1,0 1-1,1-1 0,-1 0 0,0 0 1,1 0-1,-1 0 0,1 0 0,0 0 1,-1 0-1,1 0 0,0 0 1,-1 0-1,1-1 0,0 1 0,0 0 1,0 0-1,0-1 0,0 1 0,0 0 1,0-1-1,1 1 0,32 7 17,-27-7-18,25 3-286,-1-1 1,1-2-1,0-1 1,-1-2-1,1-1 1,-1-1 0,1-2-1,59-19 1,-2-7-6784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23:06:51.38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204 609 1744,'0'0'4939,"-28"9"-4538,-85 28-51,109-36-330,0 1 1,1-1-1,-1 1 1,0 0-1,1 0 1,0 0-1,0 1 1,-1-1 0,2 1-1,-1-1 1,0 1-1,-2 3 1,3-3-13,1 0 1,-1 0 0,1 0 0,0-1-1,0 1 1,1 0 0,-1 0-1,0 0 1,1 4 0,-2 3-11,0 1 4,0 0 0,1-1-1,1 1 1,-1 0 0,2 0 0,1 15 0,-1-20-21,0-1 0,1 1 0,0-1 0,0 1-1,0-1 1,0 0 0,1 0 0,0 0 0,0 0 0,0 0-1,1-1 1,0 1 0,6 5 0,-3-4-69,0 0-1,1-1 1,-1 0 0,1 0 0,0 0-1,1-1 1,-1-1 0,1 1 0,-1-2 0,1 1-1,0-1 1,0 0 0,0-1 0,0 0-1,0 0 1,1-1 0,9-1 0,-18 1 104,1-1-1,0 0 1,-1 1 0,1-1 0,-1 0 0,1 0 0,-1 0 0,0 0 0,1 0 0,-1 0 0,0 0 0,0 0 0,1 0 0,-1-1-1,0 1 1,0 0 0,-1-1 0,1 1 0,0-1 0,0 1 0,-1-1 0,1 1 0,-1-1 0,1 0 0,-1 1 0,1-3 0,5-48 719,-6 50-712,2-25 97,-2 1 0,0-1 0,-2 0-1,-1 1 1,-1-1 0,-1 1 0,-2 0 0,0 0 0,-13-27 0,-103-201-84,118 242 23,1 0 0,0-1 1,1 1-1,-3-19 0,5 26-29,0 1 1,1 0-1,0-1 0,0 1 1,0 0-1,1-1 1,-1 1-1,1 0 0,0-1 1,0 1-1,1 0 0,-1 0 1,1 0-1,0 0 1,0 0-1,0 0 0,4-3 1,5-4-66,1 1 0,0 1 0,1 0 0,0 1 0,14-8 1,-14 10-29,14-8-370,1 1 1,1 2-1,0 1 1,0 1-1,1 2 1,60-8-1,-12 5-1547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23:06:53.03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105 189 2032,'0'0'5978,"-14"-1"-5001,15-8-1005,-4-14 219,2 22-153,1 1 1,-1-1-1,1 0 1,-1 1-1,0-1 1,0 1-1,1-1 1,-1 1-1,0-1 0,0 1 1,0-1-1,0 1 1,1 0-1,-1-1 1,0 1-1,0 0 1,0 0-1,0 0 1,0 0-1,0-1 0,0 2 1,0-1-1,-2 0 274,3 2-574,1 0 229,0 0 1,-1 1-1,1-1 0,0 0 0,0 0 1,0 0-1,1 0 0,-1-1 0,0 1 1,1 0-1,-1 0 0,4 2 0,29 26-33,-19-17 9,-5-4-13,0 0-1,1-1 1,0 0 0,16 8-1,-21-13 13,-1-1 0,2 1 0,-1-1-1,0-1 1,0 1 0,1-1 0,-1 0-1,1-1 1,-1 0 0,1 0 0,7-1-1,-12 1 53,1-1 0,-1 0 0,0 0 0,0 0 0,1 0 0,-1 0 0,0-1 0,0 1 0,-1-1 0,1 1 0,0-1 0,0 0 0,-1 1 0,1-1 0,-1 0 0,1 0-1,-1 0 1,0 0 0,0-1 0,0 1 0,0 0 0,0 0 0,0-4 0,2-3 32,0 0-1,-1-1 1,0 1 0,0-14-1,-1 16 4,0-8-3,0 0 0,-1 1-1,-1-1 1,0 0 0,-4-19 0,4 30-23,0 1 0,0 0 1,-1-1-1,1 1 0,-1 0 0,0 0 1,1 0-1,-1 0 0,-1 0 0,1 0 1,0 0-1,-1 1 0,1-1 0,-1 1 1,0 0-1,0 0 0,0 0 0,0 0 1,0 0-1,0 1 0,0-1 0,-1 1 1,1 0-1,-1 0 0,1 0 0,-1 1 1,-5-1-1,2-1-20,0 1 1,-1 0-1,1 1 0,-1-1 1,1 2-1,-1-1 0,1 1 1,0 0-1,-1 0 0,1 1 0,0 0 1,0 1-1,0-1 0,0 1 1,0 1-1,1-1 0,-1 1 1,1 0-1,0 1 0,0-1 1,1 1-1,-1 0 0,-6 9 1,2-3-5,1 0 1,1 0-1,0 1 0,0 0 1,2 1-1,-1-1 0,1 1 1,1 0-1,0 1 0,1-1 1,1 1-1,0 0 1,1 0-1,0 0 0,1 1 1,1 15-1,0-25 24,1 0 0,-1 0-1,2 0 1,-1 0 0,0 0 0,1 0 0,0-1-1,0 1 1,0 0 0,1-1 0,-1 0 0,1 1-1,0-1 1,0 0 0,1 0 0,-1-1 0,1 1-1,0-1 1,0 0 0,0 0 0,0 0 0,1 0 0,8 3-1,1 1 4,1-1-1,0 0 1,1-1-1,-1-1 1,1-1-1,23 3 0,-10-3-226,-1-1-1,54-4 0,-70 1 46,0-1 0,0-1 1,0 0-1,0 0 0,-1-1 0,1 0 1,-1-1-1,0-1 0,14-8 0,-5-1 66,1 0 1,-2-2-1,0 0 0,-1-1 0,0 0 0,-2-2 0,0 0 1,-2-1-1,0 0 0,-1-2 0,-1 1 0,-1-1 0,-2-1 1,0 0-1,-1 0 0,5-30 0,-16 125 2576,4-54-2344,-1 0 1,0 0-1,-2 0 1,0-1-1,-1 1 1,-8 29 0,7-37-126,-1 4-4,0 1 1,-1-1-1,0 0 0,-1-1 1,0 0-1,-2 0 0,-11 15 1,19-27-215,3-12-344,0 0 411,0 0 1,2-1-1,-1 2 0,1-1 1,1 0-1,0 1 1,1 0-1,0 0 0,14-17 1,14-31 618,-2-10 2110,-28 81-2419,0 7-23,0 7 20,2 0 0,1 0 0,20 49 1,-24-69-188,-1-1 1,1 1 0,0-1 0,1 0-1,-1 0 1,1 0 0,0 0-1,0-1 1,0 1 0,1-1 0,0 0-1,0-1 1,0 1 0,0-1-1,0 0 1,1 0 0,-1 0 0,1-1-1,0 0 1,0 0 0,0 0 0,0-1-1,9 1 1,-10-2 8,-1 1 0,1-1 0,-1 0 1,1-1-1,0 1 0,-1-1 0,1 0 0,-1 0 0,1 0 0,-1-1 1,0 0-1,1 0 0,-1 0 0,0 0 0,0 0 0,-1-1 0,1 0 1,0 0-1,-1 0 0,1 0 0,-1 0 0,0-1 0,0 1 0,3-7 1,5-4 142,0-2 1,-1 1 0,-1-1-1,0 0 1,-1-1 0,-1 0-1,-1-1 1,0 1 0,-1-1-1,-1 0 1,-1 0 0,-1-1 0,1-33-1,-3 52-86,0 0-1,0-1 1,0 1 0,0 0-1,-1-1 1,1 1-1,0 0 1,0 0 0,0-1-1,0 1 1,-1 0-1,1 0 1,0-1 0,0 1-1,-1 0 1,1 0 0,0-1-1,0 1 1,-1 0-1,1 0 1,0 0 0,-1 0-1,1 0 1,0 0-1,-1-1 1,1 1 0,0 0-1,-1 0 1,1 0-1,0 0 1,-1 0 0,1 0-1,0 0 1,-1 0-1,1 0 1,0 1 0,-1-1-1,1 0 1,0 0-1,0 0 1,-1 0 0,1 0-1,0 0 1,-1 1-1,1-1 1,-16 12-164,6 5 117,2 0 1,0 1-1,1 0 0,1 1 1,0 0-1,2 0 0,0 0 1,1 0-1,1 0 0,1 1 0,2 33 1,-1-51-2,1-1-1,-1 1 1,0 0 0,1 0 0,-1-1 0,1 1-1,0-1 1,0 1 0,-1 0 0,1-1 0,0 1 0,0-1-1,0 0 1,1 1 0,-1-1 0,0 0 0,0 0-1,1 0 1,-1 1 0,1-1 0,-1-1 0,2 2-1,38 9-411,-30-9 243,57 8-1380,4-9-980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23:06:54.01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27 92 496,'0'0'3339,"-4"-5"-2570,1-2-489,-16-22 5856,19 28-6133,0 1 1,0-1-1,0 0 0,0 1 1,-1-1-1,1 0 0,1 1 1,-1-1-1,0 0 0,0 1 1,0-1-1,0 1 0,0-1 1,0 0-1,1 1 0,-1-1 1,0 1-1,1-1 1,-1 0-1,0 1 0,1-1 1,-1 1-1,0-1 0,1 0 1,13-4-22,-1-1 0,1 2 1,0 0-1,0 0 0,1 1 1,18-1-1,92 0-182,-121 4 134,1 0 0,0 0 1,-1 0-1,1 1 0,-1-1 1,1 1-1,-1 0 1,1 1-1,-1-1 0,1 1 1,-1 0-1,0 0 0,0 0 1,0 1-1,0-1 0,0 1 1,-1 0-1,1 0 1,-1 0-1,0 1 0,0-1 1,0 1-1,0-1 0,-1 1 1,1 0-1,-1 0 0,0 1 1,0-1-1,0 0 1,-1 1-1,0-1 0,0 1 1,0-1-1,0 1 0,-1-1 1,1 9-1,-1-3-49,0 1 0,-1 0-1,0-1 1,-4 16 0,3-21 94,0 0-1,0 0 1,0 0 0,-1 0 0,1-1 0,-1 1 0,0-1 0,-1 0 0,1 1 0,-7 4 0,0 1 15,0-1 0,-1 0 0,0-1 0,-15 9 1,19-14 1,0 1 1,0-2-1,0 1 1,-1-1-1,1 0 1,0 0-1,-1-1 1,1 0-1,-13-1 1,20 0-12,-1 0 0,1-1 0,-1 1 1,1 0-1,-1-1 0,1 1 0,-1-1 0,1 1 1,0-1-1,-1 1 0,1-1 0,-1 1 0,1-1 0,0 1 1,0-1-1,-1 0 0,1 1 0,0-1 0,0 1 0,0-1 1,0 0-1,0 1 0,-1-1 0,1 0 0,0 1 1,1-1-1,-1 1 0,0-2 0,0-25-208,0 21-88,0 0 81,1 1 1,-1 0 0,1-1 0,0 1-1,0 0 1,1-1 0,0 1 0,0 0-1,0 0 1,0 0 0,4-5 0,1-1 28,1 2 0,0-1 0,16-14 1,4 1-1177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23:06:54.36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64 0 2473,'0'0'4634,"-11"5"-4489,4-2-115,5-2-20,-1 0 1,1-1-1,0 1 1,-1 0 0,1 0-1,0 0 1,0 0-1,0 1 1,0-1 0,0 1-1,0-1 1,0 1 0,0-1-1,1 1 1,-1 0-1,1 0 1,-1 0 0,1 0-1,0 0 1,-1 0 0,1 1-1,0-1 1,1 0-1,-1 1 1,0-1 0,1 0-1,-1 3 1,1 2-16,4 138 636,-1-121-1036,0-1-1,2 1 1,0-1 0,10 25 0,-9-32-1224,-5-3-288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23:06:54.6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 1 1560,'0'0'4273,"-4"163"-4145,4-110-128,0 10-488,0-13-1152,0-9-449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23:06:55.22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0 151 1480,'0'0'5524,"24"-6"-5098,0 1-355,163-46 350,-131 33-990,1 2-1,1 3 1,87-8 0,-91 11 199,-41 7 374,1 0 0,0 1 0,20-1-1,-33 4 25,0-1 0,-1 0 0,1 0 0,-1 1 0,1-1 0,0 0 0,-1 1 0,1-1 0,-1 1 0,1-1 0,-1 0 0,1 1 0,-1-1 0,1 1 0,-1-1-1,0 1 1,1 0 0,-1-1 0,0 1 0,1-1 0,-1 1 0,0 0 0,0-1 0,0 1 0,0 0 0,1-1 0,-1 1 0,0 0 0,0-1 0,0 1-1,0 1 1,-1 31 306,1-20-225,0 32 10,1 9-99,-1 1 0,-4-1 0,-1 0 1,-15 60-1,-1-26-266,12-45 181,-2 0 0,-2-1 0,-20 45 0,26-78 305,3-15 80,1-19-261,2 0-452,2 0-1,0 0 0,2 0 1,0 1-1,14-45 0,-3 25-1075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23:06:55.56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6233,'0'0'2025,"35"113"-4418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23:06:55.98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229 19 4281,'0'0'5466,"-16"-3"-5306,-7-2-145,11 2-29,-1 0-1,1 1 1,0 1 0,-1 0 0,-16 1 0,26 0-1,-1 1 0,0 0 0,1 0 0,-1 0 0,0 0-1,1 1 1,0-1 0,-1 1 0,1 0 0,0 0 0,0 0 0,0 1 0,0-1 0,0 1 0,1-1 0,-1 1 0,1 0 0,-1 0 0,1 0 0,0 0 0,0 1 0,1-1 0,-1 0 0,1 1 0,-2 4 0,-2 5-6,1 0 1,0 1-1,1 0 1,0 0 0,-1 20-1,3-19 167,0-7-263,0-1 1,1 1-1,0-1 1,1 1-1,1 12 0,-1-18 64,-1-1 0,1 1 0,0-1 0,-1 1 0,1-1-1,0 1 1,0-1 0,0 0 0,0 1 0,0-1 0,0 0-1,0 0 1,0 1 0,1-1 0,-1 0 0,0-1 0,1 1-1,-1 0 1,1 0 0,-1 0 0,1-1 0,-1 1 0,1-1-1,-1 1 1,1-1 0,0 0 0,-1 0 0,1 1 0,0-1 0,-1 0-1,3-1 1,0 2 43,0-1 0,-1 0-1,1 0 1,0-1 0,0 1-1,0-1 1,0 0 0,0 0 0,0 0-1,-1 0 1,1-1 0,-1 1 0,1-1-1,-1 0 1,1 0 0,-1 0-1,0-1 1,0 1 0,0-1 0,0 0-1,-1 0 1,1 0 0,3-5-1,91-132 890,-97 140-854,0-1 0,1 1 0,-1 0 0,0-1 0,1 1 0,-1-1 0,0 1 0,1-1 0,-1 1 0,1 0 0,-1-1-1,1 1 1,-1 0 0,1 0 0,-1-1 0,1 1 0,-1 0 0,1 0 0,-1 0 0,1 0 0,-1-1 0,1 1 0,-1 0 0,1 0-1,-1 0 1,1 0 0,0 0 0,-1 0 0,1 1 0,-1-1 0,1 0 0,-1 0 0,1 0 0,-1 0 0,1 1 0,-1-1 0,1 0 0,-1 0-1,2 1 1,16 20 230,-10-9-28,17 16 15,-17-19-356,-1 1 0,1-2 0,1 1 0,0-1 0,0 0 1,0-1-1,1 0 0,0-1 0,0 0 0,12 5 0,10-1-2333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23:06:57.30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85 1 200,'1'1'8974,"1"15"-8926,-2 27 238,11 228-36,27 339-4763,-38-610 4492,0 1 0,0-1 0,0 0 0,0 1 0,0-1-1,0 1 1,0-1 0,0 1 0,-1-1 0,1 0 0,0 1 0,0-1 0,0 1 0,-1-1 0,1 0-1,0 1 1,0-1 0,-1 0 0,1 1 0,0-1 0,-1 0 0,1 1 0,0-1 0,-1 0-1,1 0 1,-1 1 0,1-1 0,0 0 0,-1 0 0,1 0 0,-2 0 0,-18-1-297,16 0 306,0 0-1,0 0 1,-1-1 0,1 0 0,0 0 0,0 0-1,-4-3 1,1-2 73,1 1-1,0-1 1,1 0-1,0-1 1,0 1-1,0-1 0,1 0 1,0 0-1,1 0 1,-1-1-1,2 0 1,-1 1-1,-1-11 1,1-8 179,0 1-1,2-1 1,2-31 0,0 45-217,1 1 0,0-1-1,1 1 1,1-1 0,0 1 0,1 0 0,0 1 0,0-1-1,1 1 1,10-14 0,13-14-78,43-48 0,-56 69 6,13-15-138,1 2 1,1 1-1,46-33 0,-73 61 170,0 0-1,1-1 0,-1 2 1,1-1-1,-1 0 1,1 1-1,0 0 1,-1 0-1,1 0 1,6 0-1,52 3 466,-28-1-93,-31-1-331,1 1 0,0-1 0,-1-1 0,1 1 1,-1-1-1,1 0 0,-1 0 0,1 0 0,-1-1 1,1 1-1,-1-1 0,0 0 0,0 0 0,0-1 1,0 1-1,0-1 0,-1 0 0,1 0 0,-1 0 1,0 0-1,0-1 0,0 0 0,0 1 0,-1-1 1,1 0-1,2-7 0,-4 11-17,-1-1 0,1 1 0,-1-1 0,0 0-1,1 1 1,-1-1 0,0 0 0,0 1 0,1-1 0,-1 0 0,0 0 0,0 1 0,0-1-1,0 0 1,0 0 0,0 1 0,0-1 0,0 0 0,0 1 0,0-1 0,0 0 0,-1 0-1,1 1 1,0-1 0,0 0 0,-1 1 0,1-1 0,0 0 0,-1 1 0,1-1 0,-1 1-1,1-1 1,-1 0 0,1 1 0,-1-1 0,1 1 0,-1 0 0,0-1 0,1 1-1,-1-1 1,0 1 0,0-1 0,-36 0 56,23 1-43,7 0-3,1 1 1,-1 0-1,0 0 1,1 0-1,-1 1 1,1 0-1,0 0 1,-1 0-1,1 1 1,0 0-1,0 0 1,1 1-1,-1 0 1,1 0-1,0 0 1,0 0-1,0 1 1,0 0-1,1 0 1,0 0-1,0 1 1,0-1-1,1 1 1,0 0-1,0 0 1,0 0-1,1 0 1,0 1-1,0-1 1,0 1-1,1-1 1,0 1-1,0 12 1,0-9-65,1 0 0,0 0 0,0 0 0,1 0 0,3 12 1,-3-20 7,0 1 0,0 0 1,0 0-1,0 0 0,0-1 1,1 1-1,0 0 1,-1-1-1,1 0 0,0 1 1,0-1-1,0 0 0,0 0 1,1 0-1,-1 0 0,1 0 1,-1-1-1,1 1 1,-1-1-1,1 0 0,0 1 1,4 0-1,7 1-249,0-1 0,0-1 0,0 0 0,18-1 0,-17 0-132,34 0-1155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23:06:57.63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5417,'0'0'2385,"122"56"-5362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27:01.967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549 0 3593,'0'0'6500,"-1"0"-6455,0 0-1,1 0 1,-1 0 0,0 1 0,0-1-1,0 0 1,0 0 0,0 0 0,0 1-1,0-1 1,1 1 0,-1-1 0,0 0-1,0 1 1,1-1 0,-1 1 0,-1 0-1,-10 12 58,1 0 1,0 1-1,-11 18 0,-9 13-45,-154 213-20,98-130-29,-39 61-288,78-108-3663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33:29.59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0 116 1200,'0'0'5795,"14"-15"-5706,42-45-27,-53 56-28,1 0 0,0 1 0,0-1 0,0 1 0,0 0 1,1 1-1,-1-1 0,1 1 0,8-3 0,-3 1 137,-10 3-151,1 1 0,-1 0 1,1-1-1,-1 1 0,1 0 1,-1 0-1,1-1 0,-1 1 1,1 0-1,-1 0 1,1 0-1,-1 0 0,1-1 1,0 1-1,-1 0 0,1 0 1,-1 0-1,1 0 0,-1 0 1,1 0-1,-1 1 0,1-1 1,0 0-1,-1 0 1,1 0-1,-1 0 0,1 1 1,-1-1-1,1 0 0,-1 1 1,1-1-1,-1 0 0,0 1 1,1-1-1,-1 0 0,1 1 1,-1-1-1,0 1 1,1-1-1,-1 1 0,0-1 1,0 1-1,1-1 0,-1 1 1,0 0-1,1 30 582,-2-20-591,1 1 91,-1 1-45,1 1-1,1-1 0,0 1 0,0-1 1,2 0-1,-1 0 0,7 17 0,-8-29-70,-1 0-1,1 0 0,0-1 1,0 1-1,0 0 0,0 0 1,0 0-1,0-1 0,0 1 1,0-1-1,0 1 0,0-1 1,0 1-1,1-1 0,-1 0 1,0 1-1,0-1 0,0 0 0,1 0 1,-1 0-1,0 0 0,0 0 1,0 0-1,1 0 0,-1 0 1,0 0-1,0-1 0,0 1 1,1-1-1,1 0 0,1 0 20,0 0-1,0-1 1,-1 0-1,1 1 1,0-1 0,-1-1-1,6-3 1,45-48 121,-49 43-61,-4 12-62,-1 4-19,-1 26 56,2 46 27,-1-76-102,1 0 0,-1 0 0,1 1-1,-1-1 1,1 0 0,-1 0 0,1 0 0,-1 0 0,1 0 0,0 0-1,0 0 1,0 0 0,-1-1 0,1 1 0,0 0 0,0 0 0,0-1-1,0 1 1,0 0 0,0-1 0,0 1 0,1-1 0,-1 0 0,0 1-1,0-1 1,0 0 0,0 0 0,1 1 0,0-1 0,43 1-1831,-30-2 1065,-5 1 438,-1-1 1,1 0-1,-1-1 0,0 0 0,1 0 0,-1-1 0,0 0 0,0-1 1,-1 0-1,1 0 0,12-9 0,15-9-1188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23:06:58.34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4793,'0'0'3878,"1"8"-3566,13 74-51,3 135-1,-16 94-252,-3-151-210,2 129-3632,0-255 1975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23:06:58.79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36 1856,'0'0'3821,"32"-6"-3318,107-17-143,-120 20-231,1 1 1,36 1-1,-35 1-89,-15 0-38,-1 0-1,0 0 0,0 1 1,0 0-1,0 0 0,0 0 1,0 0-1,0 1 1,0 0-1,0 0 0,0 0 1,-1 1-1,5 2 1,-6-2 16,0-1 0,-1 1 0,1 0 1,-1 0-1,1 0 0,-1 0 1,0 0-1,0 0 0,-1 1 0,1-1 1,-1 1-1,1-1 0,-1 1 0,0 0 1,0-1-1,-1 1 0,1 0 1,-1 4-1,1 4 5,0 0 0,-2 0 0,-1 21 0,1-29-21,0 0-1,-1 0 0,1 0 1,0 0-1,-1 0 0,0 0 0,0-1 1,0 1-1,-1-1 0,1 1 1,-1-1-1,1 0 0,-1 0 1,-4 2-1,-4 4-60,0-1 1,-1 0-1,0-1 1,-1 0-1,0-1 0,0-1 1,0 0-1,0 0 1,-1-1-1,0-1 0,0-1 1,0 0-1,0 0 1,0-2-1,-18 0 0,31-1 14,1 1 0,0 0 0,-1 0-1,1-1 1,0 1 0,0 0-1,0-1 1,0 1 0,-1 0 0,1-1-1,0 1 1,0-1 0,0 1-1,0 0 1,0-1 0,0 1 0,0 0-1,0-1 1,0 1 0,0-1-1,0 1 1,0 0 0,0-1 0,0 1-1,0 0 1,0-1 0,1 1-1,-1-1 1,0 1 0,0 0 0,0-1-1,1 1 1,-1 0 0,0 0-1,1-1 1,7-14-704,17 2-560,6 3-80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23:06:59.2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179 26 2841,'0'0'5333,"-20"-4"-4941,-61-15-315,79 18-77,0 1 0,0-1 1,0 1-1,-1 0 0,1-1 0,0 1 0,0 0 0,0 0 1,0 1-1,0-1 0,0 0 0,0 1 0,0-1 0,0 1 1,0 0-1,0-1 0,0 1 0,1 0 0,-1 0 0,0 0 1,0 0-1,1 1 0,-1-1 0,1 0 0,-1 1 0,1-1 0,-1 1 1,-1 2-1,1 1-3,-1 0 1,1 1 0,0-1-1,1 0 1,-1 1-1,1 0 1,-1 6 0,1-4-5,-2 19-236,1-1 0,2 37 1,0-27-368,0-33 546,0-1 0,0 1 0,0-1 0,0 1-1,1-1 1,-1 1 0,1-1 0,-1 0 0,1 1-1,0-1 1,0 0 0,0 1 0,0-1 0,0 0 0,1 0-1,-1 0 1,1 0 0,-1 0 0,1 0 0,2 1 0,-2-1 10,1-1 0,0 0 0,0 1 1,0-1-1,0 0 0,0-1 1,0 1-1,0-1 0,0 1 1,0-1-1,0 0 0,0 0 1,0 0-1,0 0 0,0-1 0,3 0 1,-3 0 54,0 0-1,-1 0 1,1 0 0,0-1 0,-1 1 0,1-1-1,-1 1 1,1-1 0,-1 0 0,0 0 0,0 0-1,0 0 1,0 0 0,0-1 0,0 1 0,2-4-1,23-47 81,-23 43-75,3-6 320,0 0-1,-1-1 1,-1 1 0,-1-1-1,0 0 1,-2 0 0,2-30 0,-3 60-239,0 1 0,1-1 1,0 0-1,1 0 0,0 0 1,1-1-1,0 1 0,10 18 1,-10-23-290,1 0 0,-1 0 0,1-1 0,1 0 1,-1 0-1,1 0 0,0-1 0,1 1 1,0-2-1,0 1 0,0-1 0,0 0 0,15 7 1,3-4-1905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23:06:59.7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20 4201,'0'0'4493,"14"-4"-4205,17-1-204,0 0 0,39 0 0,-69 5-140,1 1 0,-1-1 0,0 1 0,0-1 0,0 1 0,0 0-1,0 0 1,0 0 0,0-1 0,0 1 0,0 0 0,-1 0 0,1 0 0,0 0 0,-1 0 0,1 0 0,0 1 0,-1-1 0,1 0-1,-1 0 1,0 0 0,1 1 0,-1-1 0,0 0 0,0 0 0,0 1 0,0-1 0,0 0 0,0 0 0,0 2 0,-1 56-1782,1-40 1225,-1 0 162,0-14 362,1 0 0,0 0 0,0 0-1,0 0 1,0 0 0,2 8 0,-1-12 112,-1 0 1,1 0-1,0 0 0,-1 0 1,1 0-1,0 1 1,-1-1-1,1 0 0,0-1 1,0 1-1,0 0 1,0 0-1,0 0 0,0 0 1,0-1-1,0 1 1,0 0-1,1-1 0,-1 1 1,0-1-1,0 0 1,0 1-1,1-1 0,-1 0 1,0 0-1,1 0 0,-1 0 1,0 0-1,3 0 1,157 0 2208,-161 0-2246,1 0 0,0 1 0,0-1 0,-1 0 0,1 0 0,0 1 0,-1-1 0,1 0 0,0 1 0,-1-1 0,1 1 0,-1-1 0,1 1 0,-1-1 0,1 1 0,-1-1 0,1 1 1,-1 0-1,1-1 0,-1 1 0,0-1 0,1 1 0,-1 0 0,0-1 0,1 1 0,-1 0 0,0 0 0,0-1 0,0 1 0,0 0 0,0 0 0,0-1 0,0 1 0,0 0 0,0 0 0,0-1 0,0 1 0,0 0 0,-1-1 0,1 1 0,0 0 0,-1 0 0,0 0 0,0 5 16,0-1 1,-1 0-1,0-1 0,0 1 0,-6 8 1,-6 6-388,-33 31-1,10-11-1439,12-10-890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23:07:00.06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168 1 1192,'0'0'4521,"-118"188"-4441,100-160-80,4 0-16,4-18-192,3-1-192,10-28-3169,11-9 2929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23:07:00.80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27 18 1064,'-3'-1'142,"-15"-6"250,17 7-375,1 0 1,0 0-1,0 0 0,-1 0 0,1 0 1,0 0-1,0 0 0,-1 0 0,1-1 0,0 1 1,0 0-1,0 0 0,-1 0 0,1 0 1,0 0-1,0-1 0,0 1 0,0 0 0,-1 0 1,1 0-1,0-1 0,0 1 0,0 0 1,0 0-1,0 0 0,0-1 0,0 1 1,0 0-1,-1 0 0,1-1 0,0 1 0,0 0 1,0 0-1,0-1 0,0 1 0,0 0 1,0 0-1,0 0 0,1-1 0,-1 1 0,0 0 1,0 0-1,0-1 0,0 1 0,0 0 1,0 0-1,0 0 0,0-1 0,1 1 1,-1 0-1,0 0 0,0-1 0,5 44 2616,-3-5-2374,1-1 0,2 0 1,1 0-1,16 48 0,-22-82-283,1-1-1,0 1 1,0-1-1,0 1 1,0-1 0,1 0-1,-1 1 1,1-1-1,-1 0 1,1 0 0,0 0-1,0 0 1,-1 0-1,1 0 1,1-1 0,-1 1-1,0-1 1,0 1-1,1-1 1,-1 0-1,0 0 1,1 0 0,0 0-1,-1 0 1,1-1-1,-1 1 1,1-1 0,0 0-1,-1 1 1,1-1-1,0 0 1,-1-1 0,1 1-1,0 0 1,-1-1-1,1 0 1,-1 1 0,1-1-1,-1 0 1,1 0-1,-1-1 1,1 1-1,-1 0 1,0-1 0,0 1-1,0-1 1,0 0-1,0 0 1,0 0 0,0 0-1,-1 0 1,2-2-1,13-17 31,-2-1-1,-1 0 0,16-34 0,-20 36 132,1 0 0,1 0 0,1 1 0,27-33 0,-37 49-83,10-4 149,-11 9-187,0-1 0,0 1 0,-1 0 0,1 0 0,-1 0 0,1-1-1,-1 1 1,0 0 0,0 0 0,0 0 0,0 0 0,0 2 0,0-1 48,0 4 54,11 82 568,-10-81-681,1 0 0,0 1 0,1-1 0,-1 0 0,1 0 0,1-1 0,0 1 1,6 8-1,-9-14-45,1 0 0,0 0 1,0-1-1,0 1 0,0 0 1,0-1-1,0 0 0,0 0 1,1 1-1,-1-1 0,0-1 1,1 1-1,-1 0 0,0 0 1,1-1-1,-1 0 0,1 1 1,-1-1-1,1 0 0,-1 0 1,1 0-1,-1-1 0,1 1 1,-1-1-1,1 1 0,2-2 1,0 1-4,0-1 0,0 0 1,0 0-1,0-1 0,-1 1 1,1-1-1,-1 0 0,1 0 1,-1-1-1,6-5 0,5-11-12,0-1-1,-2 0 1,0-1-1,14-34 1,9-17 1142,-33 144 1265,-4-27-1921,0-27-387,0 1-1,1-1 0,1 1 0,5 25 0,-5-41-53,-1-1-1,0 0 1,1 0 0,-1 0-1,1 1 1,0-1 0,-1 0-1,1 0 1,0 0 0,0 0-1,-1 0 1,1 0 0,0 0 0,0-1-1,0 1 1,0 0 0,0 0-1,0-1 1,1 1 0,-1 0-1,0-1 1,0 1 0,0-1-1,1 0 1,-1 1 0,0-1-1,0 0 1,1 0 0,-1 0-1,0 0 1,0 0 0,1 0-1,-1 0 1,0 0 0,1 0-1,-1-1 1,0 1 0,0 0-1,0-1 1,1 1 0,-1-1 0,0 0-1,2-1 1,3-1-20,0 0 1,0-1-1,0 1 0,-1-1 1,0-1-1,8-7 1,18-24-455,-2-2 1,39-67 0,-54 70-456,-13 34 707,-1 16-459,-7 197 455,7-175-1420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23:07:02.43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 1 544,'0'0'3866,"-1"4"-3174,-5 40 1118,0-11-1477,1 0 1,2 1-1,1 0 1,5 63-1,-2-95-327,0 0 1,0 0-1,0 0 0,0 0 1,0 0-1,0 0 0,0 0 0,1 0 1,-1-1-1,1 1 0,-1 0 0,1-1 1,0 0-1,0 1 0,0-1 1,0 0-1,0 0 0,0 0 0,0 0 1,0 0-1,0 0 0,0 0 1,0-1-1,1 1 0,-1-1 0,0 0 1,3 0-1,11 2-37,-1-1 0,29-2 0,-34 0 12,0 0-8,-1 0-1,1-1 0,0 0 1,-1-1-1,0 0 0,0-1 1,0 0-1,14-8 1,67-48-1415,-56 34 140,-30 24 1231,0-1 1,-1 0-1,1 0 1,-1 0-1,0-1 0,0 1 1,0-1-1,-1 0 1,1 0-1,-1 1 1,0-2-1,0 1 1,0 0-1,2-7 1,-2-2 408,0 1-1,-1 0 1,0 0 0,-1-14 836,-1 26-1158,0 1 0,0-1 0,0 1 1,-1-1-1,1 1 0,0 0 1,1-1-1,-1 1 0,0 0 1,0 0-1,0 0 0,0 0 1,1 0-1,-1 0 0,0 0 1,1 0-1,-1 0 0,1 0 0,-1 0 1,1 0-1,0 0 0,-1 1 1,1-1-1,0 0 0,0 0 1,0 0-1,0 1 0,0-1 1,0 0-1,0 1 0,0 51 117,0-40-119,0 0-36,1 21 15,-1-33-20,0-1-1,1 1 1,-1 0-1,0 0 1,0 0-1,1-1 1,-1 1-1,1 0 1,-1 0 0,1-1-1,-1 1 1,1 0-1,-1-1 1,1 1-1,-1 0 1,1-1-1,0 1 1,0-1-1,-1 1 1,1-1-1,0 1 1,0-1-1,-1 0 1,1 1 0,0-1-1,0 0 1,0 0-1,0 0 1,-1 1-1,1-1 1,0 0-1,1 0 1,3 0-57,0 0 0,0 0 0,1-1 0,-1 0 0,0 0 0,0 0 0,0 0 0,-1-1 0,1 0 0,0 0 0,0 0 0,-1 0 0,1-1 0,-1 0 0,0 0 0,0 0-1,0 0 1,0-1 0,-1 0 0,1 1 0,3-7 0,-2 4 187,1 0 0,-1 0-1,0-1 1,-1 0-1,0 0 1,0-1 0,0 1-1,-1-1 1,0 0-1,0 0 1,-1 0 0,0 0-1,-1 0 1,1-12 1740,-2 47-1151,-3 88-20,3-86-653,0-28-38,1 1 1,-1 0-1,1-1 1,-1 1-1,1-1 1,0 1 0,0-1-1,-1 1 1,1-1-1,0 0 1,0 1-1,1-1 1,-1 0-1,0 0 1,0 0 0,1 0-1,-1 0 1,0 0-1,1 0 1,-1 0-1,1 0 1,-1-1-1,1 1 1,0-1 0,-1 1-1,1-1 1,0 1-1,-1-1 1,1 0-1,0 0 1,-1 0-1,4 0 1,3 0-230,0 1-1,-1-1 1,1-1 0,0 0-1,0 0 1,9-2 0,-2-3-358,-1-1 0,1 0 0,-1-1 1,14-10-1,5-7-1491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23:07:03.07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63 280,'0'0'8495,"0"4"-7183,0 163-753,1-167-584,-1 1 0,0-1 0,1 1 0,-1-1-1,1 1 1,-1-1 0,1 0 0,0 1 0,-1-1 0,1 0-1,-1 1 1,1-1 0,0 0 0,-1 0 0,1 1 0,-1-1-1,1 0 1,0 0 0,-1 0 0,1 0 0,0 0 0,-1 0-1,1 0 1,0 0 0,-1 0 0,2 0 0,20-3-667,-17 1 660,0 0 0,0-1 0,0 0 0,-1 0 0,1 0 0,-1-1 0,0 1 0,0-1-1,0 0 1,4-6 0,35-49-87,-35 48 63,58-91-97,-63 98 135,-2 3-80,-1 21 154,0 153 709,0-172-764,0 0-1,-1 0 1,1-1 0,0 1-1,0 0 1,0 0-1,0 0 1,0 0-1,0 0 1,0-1-1,1 1 1,-1 0-1,0 0 1,0 0 0,1-1-1,-1 1 1,0 0-1,1 0 1,-1-1-1,1 1 1,-1 0-1,1-1 1,-1 1-1,1 0 1,0-1 0,-1 1-1,1-1 1,0 1-1,-1-1 1,1 1-1,0-1 1,0 0-1,-1 1 1,1-1 0,0 0-1,0 1 1,0-1-1,0 0 1,-1 0-1,1 0 1,0 0-1,0 0 1,0 0-1,0 0 1,-1 0 0,1 0-1,1-1 1,1 0 10,0 0-1,0 0 1,-1 0 0,1 0 0,-1 0 0,1-1 0,-1 1 0,0-1 0,0 0 0,1 0-1,-1 0 1,0 0 0,1-2 0,13-22 19,-2 0-1,17-40 1,9-18-58,-40 83 24,0 1-1,0-1 0,0 1 1,0-1-1,0 1 1,1-1-1,-1 1 0,0-1 1,0 1-1,0 0 0,1-1 1,-1 1-1,0-1 0,1 1 1,-1 0-1,0-1 1,1 1-1,-1 0 0,0-1 1,1 1-1,-1 0 0,1-1 1,-1 1-1,1 0 0,-1 0 1,1 0-1,-1-1 0,0 1 1,1 0-1,-1 0 1,1 0-1,-1 0 0,1 0 1,-1 0-1,1 0 0,-1 0 1,1 0-1,-1 0 0,1 0 1,-1 0-1,1 1 1,-1-1-1,1 0 0,-1 0 1,1 0-1,-1 1 0,1-1 1,-1 0-1,0 1 0,1-1 1,-1 0-1,1 1 0,-1-1 1,0 0-1,0 1 1,1-1-1,-1 1 0,0-1 1,1 0-1,-1 1 0,0-1 1,0 1-1,0-1 0,0 1 1,0-1-1,1 1 1,-1-1-1,0 2 0,11 38 380,-10-37-368,5 36 137,-5-26-343,1 0-1,1-1 1,0 1-1,0-1 1,10 22-1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23:07:03.43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4481,'0'0'4785,"182"3"-4785,-120 0-264,5-3-592,30 0-1169,-13 0-359,-7 0 255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23:07:03.78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203 0 1744,'0'0'8243,"-14"9"-7886,-2 1-267,1 1 0,1 0 0,0 1 0,0 1 0,2 0 0,-18 22 0,21-24-141,1 1 1,0 0-1,1 1 0,0 0 0,1 0 0,0 1 0,1-1 0,1 1 0,0 0 1,0 0-1,2 1 0,-2 20 0,5-34 16,-1-1 0,0 1 0,1-1 0,-1 1 0,1-1-1,-1 0 1,1 1 0,-1-1 0,1 0 0,-1 1 0,1-1 0,0 0 0,-1 0 0,1 0 0,-1 1 0,1-1 0,0 0 0,-1 0 0,1 0 0,-1 0-1,1 0 1,0 0 0,-1 0 0,1 0 0,0 0 0,-1 0 0,1-1 0,-1 1 0,1 0 0,0 0 0,-1 0 0,1-1 0,-1 1 0,1-1-1,25-10-387,-11-5 422,0 0 1,-2-1 0,0-1-1,16-28 1,-18 27 93,1 1 1,0 0-1,1 1 1,23-24-1,-35 44 19,0 0-1,0-1 0,0 1 1,-1 0-1,1-1 1,-1 1-1,1 0 0,-1 0 1,-1 4-1,2-5-24,0 23 189,6 48 33,-6-67-314,0 0-1,1 0 0,0 0 1,0 0-1,1-1 1,-1 1-1,1 0 0,1-1 1,5 9-1,-2-7-253,1 1 1,-1-1-1,1 0 1,0 0-1,1-1 1,15 9-1,17-1-3163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33:30.18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64 45 760,'0'0'7036,"4"-9"-6185,12-26-411,-16 66-74,-11 9-156,-27 67 1,5-18-100,32-81-101,1-7 13,0-34-3,0 16-44,3-72 9,-2 81 29,0 1 1,1 0-1,0-1 1,0 1 0,0 0-1,1 0 1,0 0 0,0 0-1,7-9 1,-10 15-16,1 0 0,-1 0 0,1 0 0,0 0 0,0 0 1,-1 1-1,1-1 0,0 0 0,0 0 0,0 0 0,0 1 0,0-1 0,0 1 1,0-1-1,0 1 0,0-1 0,0 1 0,0-1 0,1 1 0,-1 0 1,0 0-1,2-1 0,-2 2-5,0-1 0,0 0 0,0 1 0,0-1 1,0 1-1,0 0 0,0-1 0,0 1 0,0 0 1,0 0-1,0-1 0,0 1 0,0 0 0,-1 0 1,1 0-1,0 0 0,0 2 0,3 5 11,0 0-1,-1 0 0,0 1 1,2 10-1,-5-18 7,11 50 57,-8-33-46,0 1 0,2-1 1,9 23-1,-14-40-16,0 0 0,0 0 0,1 0-1,-1-1 1,1 1 0,-1 0 0,0 0-1,1-1 1,-1 1 0,1 0 0,-1-1 0,1 1-1,0-1 1,-1 1 0,1-1 0,0 1-1,-1-1 1,1 1 0,0-1 0,0 1 0,1-1-1,-2 0 5,1 0 0,0 0 0,-1 0-1,1 0 1,0-1 0,-1 1 0,1 0 0,0 0-1,-1-1 1,1 1 0,0 0 0,-1-1-1,1 1 1,-1-1 0,1 1 0,-1-1 0,1 1-1,-1-1 1,0 0 0,1 0 0,20-42 277,-15 29-373,-6 13 83,28-41-100,-27 40 84,1 1 0,0-1 0,0 0 0,-1 0 0,1 1 1,0-1-1,0 1 0,0 0 0,1 0 0,-1 0 0,0 0 0,0 0 1,1 0-1,-1 0 0,1 1 0,-1-1 0,5 1 0,-6 1-14,0 1 1,1-1-1,-1 1 0,0-1 0,0 1 0,0 0 0,-1 0 0,1-1 1,0 1-1,-1 0 0,1 0 0,-1 0 0,1 0 0,-1 0 1,0 0-1,0 0 0,0 3 0,0 0-4,2 9-9,0-1 27,0 0-1,0 0 1,8 22-1,-8-32-53,-1 1 1,1 0-1,0-1 0,0 0 0,0 1 0,1-1 1,-1 0-1,1 0 0,0 0 0,0 0 0,0-1 1,0 1-1,1-1 0,-1 0 0,0 0 0,6 3 0,26 6-1834,-3-3-581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23:07:04.86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293 73 2761,'0'0'6877,"-23"-2"-6378,-9 0-331,-80-4 359,107 7-507,0-1 1,0 1 0,0 0-1,-1 1 1,1-1 0,1 1 0,-1 0-1,0 0 1,0 0 0,1 1-1,-1 0 1,1-1 0,0 2 0,0-1-1,0 0 1,0 1 0,0 0-1,1 0 1,-5 7 0,3-5-42,2 0 0,-1 0 1,1 0-1,0 0 0,0 1 0,1-1 0,0 1 1,0-1-1,0 1 0,1 0 0,0 0 1,1 0-1,-1 0 0,2 10 0,-1-15 8,1 0 0,-1-1 0,1 1 1,0 0-1,0-1 0,-1 1 0,1-1 0,0 1 0,1-1 0,-1 1 0,0-1 0,0 0 0,0 0 0,1 1 0,-1-1 0,1 0 0,-1 0 0,1 0 0,-1-1 0,1 1 0,0 0 1,-1 0-1,1-1 0,0 1 0,0-1 0,-1 0 0,4 1 0,7 0-139,-1 1 1,1-2 0,12 0-1,-14 0 20,-5 0 125,0-1 0,0 0 0,0 0 0,1 0 0,-1-1 0,0 1 1,-1-1-1,1-1 0,0 1 0,0-1 0,-1 1 0,0-1 0,1-1 0,-1 1 0,5-6 0,8-9 15,-1 0-1,16-25 1,6-6-8,-26 36-13,0 0 0,1 1-1,22-16 1,-30 24-68,1 1 0,0-1 0,0 1-1,0 1 1,1-1 0,-1 1 0,1 0 0,-1 0 0,1 1-1,0 0 1,13 0 0,70 1-2157,-30 0 3771,-62 6 1057,-7 0-2295,0-2 0,0 1 0,-14 4 0,13-6-298,0 1 0,1 0 0,-18 11 0,21-11 4,-1 0 0,1 1 1,0 0-1,1 1 0,-1-1 0,-5 9 1,9-10-52,-1 0 0,2 0 0,-1 0 0,0 0 0,1 0 0,0 0 0,0 1 0,0-1 0,0 0 0,1 1 1,-1-1-1,2 6 0,-1-10 15,0 1 1,0 0-1,1-1 1,-1 1-1,0 0 1,1-1-1,-1 1 1,1-1-1,-1 1 1,1-1-1,-1 1 0,1-1 1,-1 1-1,1-1 1,0 1-1,-1-1 1,1 0-1,0 1 1,-1-1-1,1 0 1,0 0-1,-1 0 1,1 1-1,0-1 1,0 0-1,-1 0 1,1 0-1,0 0 1,-1 0-1,2 0 1,31 0-398,-25-1 235,-2 1 163,0-1 1,0 1 0,0-1-1,0-1 1,0 1 0,-1-1-1,1 0 1,0 0 0,-1-1-1,8-5 1,50-39-42,-50 35 79,0 2 0,1-1 0,17-8 0,-30 18 4,0 0 0,0 1-1,0-1 1,0 1-1,0-1 1,0 1 0,0-1-1,0 1 1,1-1 0,-1 1-1,0 0 1,0 0 0,0 0-1,0 0 1,1 0 0,-1 0-1,0 0 1,0 0 0,0 0-1,1 0 1,-1 1-1,0-1 1,0 0 0,0 1-1,0-1 1,0 1 0,0-1-1,0 1 1,0 0 0,0-1-1,0 1 1,0 0 0,0 0-1,0 0 1,0-1-1,-1 1 1,1 0 0,0 0-1,-1 0 1,1 0 0,-1 1-1,1-1 1,-1 0 0,1 0-1,-1 1 1,3 8 38,-2-1 0,1 0 0,-1 0 0,0 17 0,-1-16-46,1 16 35,-1 220-394,-2-220-21,-1 1-1,-1 0 1,-2-1 0,0 0 0,-2 0-1,-1-1 1,-12 25 0,18-44 401,0-1 0,-1 0 0,1 1 0,-1-1 1,0-1-1,0 1 0,-1 0 0,1-1 0,-1 0 1,0 0-1,0-1 0,-1 1 0,1-1 0,-1 0 1,-8 3-1,6-3 292,-1-1-1,0 0 1,-1 0 0,1-1-1,0 0 1,0-1 0,-1 0-1,1 0 1,-17-4 0,23 4-237,1-1 0,-1 0 1,1 0-1,-1 0 0,1-1 1,0 1-1,-1-1 0,1 1 1,0-1-1,0 0 0,0 1 1,0-1-1,1 0 0,-1 0 1,0-1-1,1 1 0,-1 0 1,1-1-1,0 1 0,0 0 1,0-1-1,0 1 0,0-1 1,0-4-1,-1 0-45,1 0-1,0 0 0,0 0 1,0-1-1,1 1 0,0 0 1,1 0-1,2-12 1,-2 14-51,1 1 1,0-1-1,0 0 1,0 0-1,1 1 1,-1-1-1,1 1 1,0 0-1,1 0 1,5-6-1,49-37-294,-32 27 129,156-110-2500,-100 73-1090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23:07:05.68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252 73 2561,'0'0'8160,"-8"-2"-7629,3 0-457,1 1-47,-1-1 0,1 1 0,-1-1-1,1 2 1,-1-1 0,0 0 0,0 1-1,1 0 1,-1 0 0,0 0 0,1 1-1,-1-1 1,0 1 0,1 0 0,-1 1-1,0-1 1,-5 4 0,-3 5-42,1 1 0,0 0 0,0 1 0,1 0 0,1 1 0,0 0 0,1 0 0,0 1 0,1 1 0,1-1 0,0 1 0,1 1 0,1-1 0,0 1 0,1 0 0,1 0 0,0 0 0,1 1 0,0 22 0,2-37 6,1 0 1,-1 0 0,0 1 0,0-1-1,1 0 1,-1 0 0,1 0-1,0 0 1,-1 0 0,1 0 0,0 0-1,0 0 1,0-1 0,1 1-1,-1 0 1,0 0 0,1-1-1,2 4 1,0-3-4,0 1-1,0-1 1,-1 0 0,1 0-1,0 0 1,1-1 0,-1 1-1,8 1 1,7-1-37,0 0 0,0-1 1,27-1-1,-36-1 17,2 0 17,-1 0 0,1-1 0,-1-1 0,1 0 0,-1 0 0,0-1 0,0-1 0,0 0 0,-1 0 0,0-1 0,0-1 0,0 1 0,-1-1 0,11-11 0,-13 11 19,1 0 0,-1-1 0,-1 0 1,0 0-1,0 0 0,0-1 0,-1 0 0,0 0 0,-1 0 0,0-1 0,0 0 0,-1 1 1,-1-1-1,1 0 0,-2-1 0,2-14 0,-3 16-4,0 0 1,-1-1-1,0 1 0,0 0 0,-1 0 1,0 0-1,-5-13 0,4 16-1,0 0 0,-1 0 0,0 0 1,0 1-1,0 0 0,0 0 0,-1 0 0,0 0 0,0 1 0,-10-8 0,4 6-17,1 0 0,-1 1 0,0 0 0,0 0 0,-1 1 0,1 0 0,-1 1 0,0 1 0,0 0 0,0 0 1,0 2-1,-18 0 0,26 0-26,0 0 0,1 0 1,-1 1-1,0-1 0,1 1 1,-1 0-1,1 0 0,-1 0 1,1 1-1,0-1 0,-1 1 0,1 0 1,0 0-1,0 0 0,0 0 1,0 1-1,1-1 0,-1 1 1,1 0-1,-1 0 0,1 0 1,-4 6-1,0 3-385,1 0 0,-1 1 0,2-1 0,0 1 0,-3 15 1,-4 23-2025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23:07:06.05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133 0 6041,'0'0'4593,"95"217"-4385,-88-139-48,-7 20-32,0 11-128,-74 77-80,-2-20-416,-8-19-1624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34:58.203"/>
    </inkml:context>
    <inkml:brush xml:id="br0">
      <inkml:brushProperty name="width" value="0.05" units="cm"/>
      <inkml:brushProperty name="height" value="0.05" units="cm"/>
      <inkml:brushProperty name="color" value="#1D6295"/>
    </inkml:brush>
  </inkml:definitions>
  <inkml:trace contextRef="#ctx0" brushRef="#br0">4 0 1344,'0'0'9672,"-1"0"-9655,-1 0-32,1 33-511,5 486 468,-4-506-25,-1-7-26,1 1-1,0-1 0,0 1 1,0-1-1,1 0 0,0 1 0,0-1 1,1 0-1,0 0 0,4 11 1,0-13-825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34:58.970"/>
    </inkml:context>
    <inkml:brush xml:id="br0">
      <inkml:brushProperty name="width" value="0.05" units="cm"/>
      <inkml:brushProperty name="height" value="0.05" units="cm"/>
      <inkml:brushProperty name="color" value="#1D6295"/>
    </inkml:brush>
  </inkml:definitions>
  <inkml:trace contextRef="#ctx0" brushRef="#br0">0 126 1816,'0'0'4493,"8"12"-3546,1 20-350,-6-15-523,1-1 0,1 1-1,1-1 1,0-1 0,1 1 0,0-1-1,17 25 1,-24-40-61,1 1-1,-1 0 1,1-1 0,-1 1-1,1-1 1,-1 1-1,1 0 1,-1-1 0,1 0-1,0 1 1,-1-1-1,1 1 1,0-1 0,-1 0-1,1 1 1,0-1-1,-1 0 1,1 0 0,0 1-1,0-1 1,-1 0-1,1 0 1,0 0-1,0 0 1,-1 0 0,1 0-1,0 0 1,0 0-1,0 0 1,-1-1 0,1 1-1,0 0 1,-1 0-1,1-1 1,0 1 0,-1 0-1,1-1 1,0 1-1,-1-1 1,1 1 0,0-1-1,-1 1 1,1-1-1,-1 1 1,1-1 0,-1 0-1,23-39 69,-15 24-7,62-128-548,-27 52-3126,-30 62 644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35:00.412"/>
    </inkml:context>
    <inkml:brush xml:id="br0">
      <inkml:brushProperty name="width" value="0.05" units="cm"/>
      <inkml:brushProperty name="height" value="0.05" units="cm"/>
      <inkml:brushProperty name="color" value="#1D6295"/>
    </inkml:brush>
  </inkml:definitions>
  <inkml:trace contextRef="#ctx0" brushRef="#br0">21 0 1488,'0'0'9081,"0"13"-9226,0 11 156,-15 423 251,10-275-908,5-122-2813,1-47 1541,2-2-67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35:01.469"/>
    </inkml:context>
    <inkml:brush xml:id="br0">
      <inkml:brushProperty name="width" value="0.05" units="cm"/>
      <inkml:brushProperty name="height" value="0.05" units="cm"/>
      <inkml:brushProperty name="color" value="#1D6295"/>
    </inkml:brush>
  </inkml:definitions>
  <inkml:trace contextRef="#ctx0" brushRef="#br0">0 150 1616,'0'0'7075,"20"1"-6977,-16 1-96,0 0 1,-1 0 0,1 0 0,0 0 0,-1 1 0,0-1-1,1 1 1,-1 0 0,0 0 0,4 5 0,27 39 81,-22-30-59,6 6 20,1-2 1,42 38 0,-60-58-34,0-1 0,0 1 0,1 0 0,-1-1 0,0 1 0,0-1 0,1 1 0,-1-1 0,0 0-1,0 1 1,1-1 0,-1 0 0,0 0 0,1 0 0,-1 0 0,0 0 0,1 0 0,-1 0 0,0-1 0,1 1 0,-1 0 0,0-1 0,1 1 0,-1-1 0,0 1 0,0-1 0,0 0 0,0 1 0,0-1 0,0 0 0,1 0-1,-2 0 1,2-1 0,34-38 539,-31 33-511,32-43-676,-3-2-1,44-89 1,-52 86-2125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35:03.454"/>
    </inkml:context>
    <inkml:brush xml:id="br0">
      <inkml:brushProperty name="width" value="0.05" units="cm"/>
      <inkml:brushProperty name="height" value="0.05" units="cm"/>
      <inkml:brushProperty name="color" value="#1D6295"/>
    </inkml:brush>
  </inkml:definitions>
  <inkml:trace contextRef="#ctx0" brushRef="#br0">1 1 4113,'0'0'5040,"0"5"-2330,0 30-2850,4 629-283,-5-660 206,1 0 1,0 0-1,0-1 0,0 1 1,1 0-1,-1 0 1,1 0-1,0-1 1,0 1-1,0-1 1,0 1-1,1-1 0,0 1 1,-1-1-1,1 0 1,0 1-1,3 2 1,3-1-2497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35:05.396"/>
    </inkml:context>
    <inkml:brush xml:id="br0">
      <inkml:brushProperty name="width" value="0.05" units="cm"/>
      <inkml:brushProperty name="height" value="0.05" units="cm"/>
      <inkml:brushProperty name="color" value="#1D6295"/>
    </inkml:brush>
  </inkml:definitions>
  <inkml:trace contextRef="#ctx0" brushRef="#br0">1 296 264,'0'0'3833,"5"8"2543,22 30-6411,4 5 162,-20-27-94,0 0-1,2-1 1,-1 0-1,2 0 1,0-2-1,18 14 1,-31-26-9,0 0-1,0-1 1,0 1-1,0-1 1,0 1-1,1-1 1,-1 0-1,0 1 1,0-1 0,0 0-1,1 0 1,-1 0-1,0 0 1,0 0-1,0 0 1,1 0-1,-1 0 1,0-1 0,0 1-1,3-1 1,-1 0-1,0-1 0,0 0-1,0 0 1,0 0 0,-1 0 0,1 0 0,4-4 0,5-8-29,-1 0 0,13-21 0,-10 14 53,69-92-134,124-162-3018,-196 261-378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35:25.7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 0 1744,'0'0'7258,"0"26"-5087,1 85-2126,-5 0 0,-20 111 0,20-165 12,4-43-290,-1-1-1,0 0 1,-5 19 0,7-22-150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33:31.93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263 108 3065,'0'0'6034,"-35"4"-5855,-109 14-132,139-17-42,1 0 1,-1 0 0,0 1-1,1-1 1,-1 1 0,1 0-1,-1 0 1,-5 4-1,8-4 3,1-1 0,-1 0 1,1 1-1,0 0 0,0-1 0,-1 1 0,1 0 0,0 0 0,0-1 0,-1 4 0,-2 5 39,1-4-16,0 0-1,1 0 1,-1 0 0,2 1-1,-1-1 1,1 1-1,0-1 1,0 1-1,1-1 1,-1 1-1,2 8 1,-1-8-47,2-7 3,-1 1-1,1 0 0,-1 0 1,1 0-1,0-1 1,-1 1-1,1-1 0,0 1 1,-1-1-1,1 0 1,0 1-1,0-1 0,0 0 1,-1 0-1,1-1 1,0 1-1,0 0 1,1-1-1,4 1-9,6 0-32,-9 1 55,0-1 0,1 0 1,-1 0-1,0 0 0,0-1 0,1 1 0,-1-1 0,0 0 0,0 0 0,0 0 0,0-1 0,0 0 0,7-3 0,-1-3 34,0 0 0,0-1-1,-1 0 1,11-13 0,-17 17 25,0 1-1,0-1 1,0 1 0,0-1 0,-1 0 0,0 0 0,0-1-1,0 1 1,-1 0 0,0-1 0,0 1 0,0 0 0,0-7 0,-1 12 34,0 26-401,0-18 308,0 0 1,1 0 0,0 0-1,0 0 1,1 0-1,0-1 1,3 10-1,-4-14-25,1-1-1,-1 1 1,0 0-1,1-1 1,0 1-1,0-1 0,-1 0 1,1 0-1,1 1 1,-1-1-1,0-1 0,0 1 1,1 0-1,-1 0 1,1-1-1,0 0 0,-1 1 1,1-1-1,0 0 1,0 0-1,0 0 1,0-1-1,3 1 0,3 1-62,0-1 1,0 0-1,0-1 0,0 0 0,0 0 0,0-1 0,0 0 0,0-1 0,0 0 0,-1 0 0,1-1 0,-1 0 0,1 0 0,8-6 0,-3-1 125,0 0-1,-1-1 1,0 0-1,-1-1 0,0-1 1,-1 0-1,-1 0 1,0-1-1,0 0 0,-1-1 1,-1 0-1,-1-1 1,0 1-1,-1-1 0,-1-1 1,4-16-1,-14 61 541,-13 76-430,-11 11-59,-112 401-56,112-431-45,22-74 98,2-15 108,1-19 139,4 20-325,-4-57 65,7-116-1,0 157-155,2 0-1,0 0 0,1 0 0,1 1 1,1 0-1,0 1 0,2 0 0,0 0 1,0 1-1,2 0 0,0 0 1,1 2-1,0 0 0,1 0 0,1 1 1,22-16-1,-12 15-241,-1 2-1,2 0 1,-1 2 0,37-10 0,40-17-35,-95 32 356,-6 4 4,0 0 0,0 0 0,0 0 0,0 1 0,0-1 0,0 0 0,0 1 0,0-1 0,0 1 0,0-1 0,0 1 0,0-1 0,1 1 0,1 0 0,-3 23-426,0 153 1856,0-189-1283,0-101 587,0 113-573,55 1-1147,-55 0 843,0 15-574,-9 25 873,6-32-147,1 0 1,0 0-1,1 0 1,-1 15-1,1 1 9,2 30 67,0-53-82,0 0-1,0 0 1,1 0 0,-1-1-1,0 1 1,0 0-1,1 0 1,-1-1 0,0 1-1,1-1 1,-1 1-1,0-1 1,1 1-1,-1-1 1,1 0 0,-1 0-1,1 0 1,-1 0-1,1 0 1,-1 0-1,3-1 1,36-1 13,-34 0-14,0 0 0,0-1 1,0 0-1,0 0 0,0 0 1,0 0-1,-1-1 0,1 0 1,-1 0-1,0-1 1,-1 1-1,1-1 0,-1 0 1,0 0-1,0-1 0,0 1 1,-1-1-1,4-7 0,5-12 16,0 0 0,15-51 0,-25 71 26,0-12 51,-2 16-189,0 11-431,1 8 508,-1 1 1,-1 0 0,-1-1-1,-1 1 1,-7 27 0,-19 42 1,9-23 0,-42 92 1,60-155 64,1 1 0,-1-1 0,1 0 0,-1 0 1,0 0-1,0 0 0,0 0 0,0-1 0,0 1 0,0-1 0,-1 1 1,1-1-1,0 0 0,-1 1 0,1-1 0,-1 0 0,1-1 0,-1 1 1,0 0-1,-2-1 0,-7 2 134,-1-1 0,1-1 0,-15-1 0,5 1-177,21 0 4,-1 0 0,1 0 1,0 0-1,0 0 0,0-1 1,0 1-1,0 0 1,0 0-1,0-1 0,0 1 1,0 0-1,0-1 1,0 1-1,0-1 0,0 1 1,1-1-1,-1 0 0,0 1 1,0-1-1,0 0 1,1 1-1,-1-1 0,0 0 1,0-1-1,-4-25 457,8 25-482,-1-1 0,1 1-1,-1 0 1,1 0-1,0 0 1,0 0 0,0 1-1,0-1 1,0 1-1,0 0 1,7-2 0,-2 0 9,190-75-1178,-34 15-2529,-100 37-83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35:26.5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0 153 2985,'0'0'5205,"3"0"-5131,0 0 1,-1 0 0,1 0-1,0 0 1,-1 0 0,1 1 0,0-1-1,3 2 1,5 7 32,0 1 0,-1 0 0,-1 1 0,1 0-1,14 24 1,-6-3 138,19 43 0,-1-1-84,-36-73-140,1-1 0,-1 1-1,0 0 1,0-1 0,0 1-1,1 0 1,-1-1 0,0 1-1,1 0 1,-1-1 0,0 1-1,1-1 1,-1 1 0,1-1-1,-1 1 1,1-1 0,-1 1-1,1-1 1,-1 1 0,1-1-1,0 0 1,-1 1 0,1-1-1,-1 0 1,1 1 0,0-1-1,-1 0 1,1 0 0,0 0-1,0 0 1,-1 0 0,1 0-1,0 0 1,-1 0 0,1 0-1,0 0 1,-1 0 0,1 0-1,0 0 1,-1 0 0,1-1-1,0 1 1,-1 0 0,1-1-1,0 1 1,-1 0 0,1-1-1,-1 1 1,1-1 0,-1 1-1,1-1 1,-1 1 0,1-1-1,-1 1 1,1-1 0,-1 1-1,0-1 1,1 0 0,-1 0-1,5-8-28,0 0 0,-1 0 0,5-15 0,-3 8 55,69-119-306,-51 96-1462,-2 0 1,32-79-1,-47 89-2627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35:28.0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1 294 2529,'0'0'8637,"13"-2"-7995,-3-8-635,0 0 1,-1-1-1,0 0 0,0-1 1,-1 0-1,6-12 1,6-9-1,-5 12-10,3-7-24,1 1-1,1 1 1,35-35 0,-46 55-340,-9 14-403,0 5 738,-1 52 40,-2 0 0,-3 0 0,-19 87 0,8-86-76,6-26-357,2 1 1,1 0 0,-3 70 0,11-111 236,0 0 1,1 0-1,0 1 1,-1-1-1,1 0 1,-1 0-1,1 0 1,-1 0-1,1 0 1,-1 0-1,1 0 1,-1 0-1,1 0 1,-1 0-1,1 0 1,0 0-1,-1 0 1,1 0-1,-1 0 1,1-1-1,0 1 1,14-9-2557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35:28.5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29 8146,'0'0'5969,"0"-21"-5961,0 17-8,0 0-72,0 12-3913,0 6-2080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35:42.0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 0 3001,'0'0'10778,"0"26"-11215,-5 93 143,-38 228 1,41-336 256,-6 34-177,1 0-1,0 50 1,7-83-784,4-37-5838,0 6 4579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35:42.7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1 225 1640,'0'0'5643,"24"1"-3977,-18 1-1593,0 1 1,0 0 0,-1 0 0,1 0-1,-1 1 1,1 0 0,-1 0 0,5 5 0,39 44-41,-27-28 36,13 15 47,-23-25-82,1 0 0,0-1 1,0-1-1,24 18 0,-36-31 3,0 1-1,0 0 1,1 0-1,-1 0 1,0-1-1,0 1 1,1-1-1,-1 1 1,0-1-1,1 1 1,-1-1-1,1 0 0,-1 1 1,0-1-1,1 0 1,-1 0-1,1 0 1,-1 0-1,0-1 1,1 1-1,-1 0 1,1 0-1,-1-1 1,0 1-1,1-1 1,-1 1-1,0-1 1,0 0-1,1 0 1,-1 1-1,0-1 1,0 0-1,0 0 1,0 0-1,0 0 1,0 0-1,0 0 1,1-2-1,3-5-6,-1 0-1,0 0 1,0-1-1,6-17 0,-3 6 0,74-164 42,-10 22-5488,-57 128 530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35:44.2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 43 4281,'0'0'4718,"0"-3"-4480,0-16 471,1 18-709,-1 0 1,1 0-1,0 0 0,0 0 1,0 0-1,0 0 0,0 1 1,0-1-1,0 0 0,1 0 0,-1 1 1,0-1-1,0 1 0,1-1 1,-1 1-1,0 0 0,0-1 1,1 1-1,-1 0 0,0 0 0,2 0 1,-1 0 0,22-4-62,0 2 0,37 0 0,-60 2 56,1 1-16,0-1 0,-1 0 0,1 1 0,0-1 0,0 1 0,0 0 0,-1-1 0,1 1 0,0 0 0,-1 0-1,1 0 1,-1 0 0,1 1 0,-1-1 0,1 0 0,-1 1 0,0-1 0,0 0 0,0 1 0,0 0 0,0-1 0,0 1 0,0 0 0,0-1 0,0 1 0,-1 0 0,1 0 0,-1 0 0,0-1-1,1 5 1,1 7-106,0 0-1,-1 0 0,-1 17 0,0-22 115,0-2 5,1 4 25,-1 1 0,0-1 0,-1 0 0,0 1 0,0-1 0,-1 0 0,-1 0 0,1 0 1,-2 0-1,-7 17 0,-25 27 94,-1-2 1,-55 57 0,37-44-37,46-56-260,-1 1 1123,10-10-927,0 1 0,1-1 0,-1 0-1,0 0 1,0 1 0,0-1-1,0 0 1,0 0 0,0 0-1,1 1 1,-1-1 0,0 0 0,0 0-1,0 0 1,0 1 0,1-1-1,-1 0 1,0 0 0,0 0 0,0 0-1,1 0 1,-1 0 0,0 0-1,0 1 1,1-1 0,-1 0-1,0 0 1,0 0 0,1 0 0,-1 0-1,0 0 1,0 0 0,1 0-1,-1 0 1,0 0 0,0 0-1,1 0 1,-1-1 0,0 1 0,0 0-1,1 0 1,-1 0 0,0 0-1,0 0 1,0 0 0,1-1-1,-1 1 1,0 0 0,23-3-183,176-20 922,-66 17-4820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35:44.9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36 4001,'0'0'8659,"4"13"-9430,-2-47 963,-5 23-2992,-4 8-2584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35:53.6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28 136 392,'0'-2'12178,"0"4"-13723,12 283 1468,-6-183 116,-6 110 1,-2-77 57,2 3-44,0-137-60,13-1 31,579 10 346,-152-5-305,-293-6-57,102-6-4,-172 4-29,95-18 1,43-2 50,908 15-58,-673 10 24,-14-13 7,949 11-79,-1176 14 80,-121-10 472,-90-5-468,0 0 1,1 0-1,-1 1 0,1-1 0,-1 0 0,1-1 0,0 1 1,-1 0-1,1 0 0,0-1 0,0 1 0,0 0 0,0-1 1,0 0-1,0 1 0,-1-3 0,-14-27 5,-5-22 67,2 0 0,2-2 0,-13-80 0,2-64-74,24 163-4,1 0 0,1 0-1,5-46 1,-1 5-4,-4 53 14,-1 1-1,-8-36 1,10 58-8,1 0 8,-1-1 1,0 1 0,0-1 0,0 1 0,1-1 0,-2 1 0,1 0-1,0 0 1,0-1 0,0 1 0,0 0 0,-1 0 0,1 0 0,-1 0-1,1 0 1,0 1 0,-1-1 0,0 0 0,1 1 0,-1-1 0,1 1-1,-1-1 1,0 1 0,1 0 0,-1 0 0,0 0 0,1 0-1,-1 0 1,-2 0 0,-11 1 122,0 0-1,-21 4 1,14-2-75,-42 8-7,44-6-34,0-2 1,-38 2 0,22-5-9,-201 4 25,169 1-31,-170 4 6,-11-7-39,-273-4-120,240-15 144,-74-2-10,208 19-1,-196-27 0,312 24-28,0 1 0,-42 4 0,10 0-24,-451 9-44,336-11 98,-212 28 1,312-16 9,-1 0-18,-122 3-1,-3-13-275,-222-4 14,372-3 275,-64-13 0,71 9 10,0 2 1,-51 0 0,56 7 4,42 0 361,2-1-463,0-1 1,0 1-1,0-1 1,0 1-1,0 0 0,0 0 1,0 0-1,0 0 1,1 0-1,-1 0 0,0 0 1,1 0-1,-1 0 1,1 0-1,-1 1 0,4-2 1,14-8-2950,-2-4-4532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36:28.8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 0 2529,'0'0'10487,"0"27"-10109,1 70-382,-5-1 0,-3 0 1,-22 100-1,23-166-24,1-1-1,2 1 1,1 32 0,-1-60 455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36:30.5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46 4617,'0'0'7706,"0"39"-7906,0-28 216,0-11 32,0 18-55,0 373-26,-1-379 32,2-1 1,-1 0 0,2 0 0,-1 0-1,4 12 1,-5-23 8,0 0 0,0 1 0,0-1-1,0 0 1,0 0 0,0 0 0,0 1 0,0-1-1,0 0 1,1 0 0,-1 1 0,0-1-1,0 0 1,0 0 0,0 0 0,0 0 0,0 1-1,0-1 1,1 0 0,-1 0 0,0 0 0,0 1-1,0-1 1,0 0 0,1 0 0,-1 0-1,0 0 1,0 0 0,0 0 0,1 0 0,-1 0-1,0 1 1,0-1 0,0 0 0,1 0-1,-1 0 1,0 0 0,0 0 0,1 0 0,-1 0-1,0 0 1,0 0 0,0 0 0,1 0 0,-1 0-1,0-1 1,0 1 0,1 0 0,-1 0-1,0 0 1,0 0 0,0 0 0,1 0 0,-1 0-1,0-1 1,0 1 0,0 0 0,0 0 0,1 0-1,4-9 46,8-96 37,7-41-170,-13 112 36,2 0 1,22-52-1,-24 69-17,1 0-1,1 1 1,1 0-1,0 0 0,1 1 1,20-22-1,-26 33-25,0 0 0,0 0 0,0 1 0,0 0-1,1 0 1,-1 0 0,1 0 0,0 1 0,0 0 0,0 0-1,0 1 1,0-1 0,9 1 0,3-1-622,0 2 1,1 0-1,21 4 1,-13 3-1100,-5 6-426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33:32.31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12 6969,'0'1'3297,"0"0"-3297,32-15-16,-9 36-656,1 3-1480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36:31.4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266 36 3649,'0'0'7543,"-9"-6"-7193,-27-15-101,31 19-227,1 0 0,-1 1 0,0 0 0,0 0 0,0 0 0,0 1 0,1-1 0,-1 1 0,0 0 0,0 1 0,0-1 0,-6 2 0,2-1-32,5 0-9,0 1 1,0-1 0,0 1 0,0 0 0,0 0 0,0 0 0,0 0-1,1 1 1,-1 0 0,1 0 0,0 0 0,0 0 0,0 0 0,0 0-1,-4 7 1,-34 58-158,41-67 173,-7 14-102,0-1 0,2 1 0,0 0 0,0 0 0,2 1 0,0-1 0,0 1-1,2 0 1,-1 24 0,6-39 69,0 0 0,-1 0 0,1 0 0,0 0 0,-1-1 0,1 0 0,0 0 0,0 0 0,-1 0 0,1-1 0,0 1 0,4-2 0,-2-1 62,0-1 0,0 0 0,0-1 1,0 1-1,-1-1 0,0 0 0,0 0 0,0-1 0,5-6 0,35-57 139,-38 59-109,0-1 0,-1 0 1,-1 0-1,0 0 0,-1-1 0,0 0 1,0 1-1,2-21 0,-6 31-4,0 7-153,3 27 37,0-1 1,3 0-1,0 0 0,17 47 0,-22-76 17,0 1 1,0-1-1,0 0 0,1 1 0,-1-1 0,1 0 0,0 0 0,0 0 0,0 0 1,1 0-1,-1-1 0,1 1 0,-1-1 0,1 1 0,3 1 0,-1-2-441,0 0 0,-1 0 0,1 0 0,0-1 0,0 0 0,0 0 0,0 0 0,0-1 0,0 0 0,5 0 0,11 0-3828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36:31.9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 4321,'0'0'5252,"24"-1"-4834,129-5 145,-149 6-568,0 0 1,0 0-1,0 1 0,-1 0 0,1-1 1,0 1-1,0 0 0,-1 1 0,1-1 1,0 1-1,-1 0 0,0 0 0,1 0 1,-1 0-1,0 0 0,0 1 0,0-1 1,0 1-1,-1 0 0,1 0 0,-1 0 0,0 0 1,1 0-1,-1 1 0,-1-1 0,1 1 1,0-1-1,-1 1 0,0 0 0,0-1 1,0 1-1,0 0 0,-1 0 0,1 6 1,0-3-12,-1-1 0,0 1 0,0-1 0,0 1 0,-1-1 0,0 1 0,0-1 0,-1 1 0,1-1 0,-2 0 0,1 0 0,0 0 0,-1 0 0,0 0 0,-1-1-1,-5 9 1,-16 12 33,0-1-1,-31 23 1,4-4 154,51-43-165,1-1 1,-1 1-1,0 0 1,1 0-1,-1 0 1,1 0 0,-1 0-1,1 0 1,-1 0-1,1 0 1,0 0 0,0 0-1,-1 1 1,1-1-1,0 0 1,0 0-1,0 0 1,0 0 0,0 0-1,0 0 1,1 0-1,-1 1 1,0-1-1,1 0 1,-1 0 0,0 0-1,1 0 1,-1 0-1,1 0 1,0 0 0,-1 0-1,1-1 1,0 1-1,-1 0 1,1 0-1,0 0 1,0-1 0,0 1-1,0 0 1,0-1-1,0 1 1,0-1 0,0 1-1,0-1 1,1 1-1,26 5-139,1-2 0,0-1 0,0-1-1,35-2 1,-36 0-1937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36:32.8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1 343 3729,'0'0'5284,"8"0"-4930,6-2-331,-1 1-1,0-2 0,0 0 1,0 0-1,0-1 0,-1-1 1,1 0-1,-1-1 0,0 0 1,-1-1-1,13-9 0,-12 5-44,-1 0-1,0-1 0,-1 0 0,-1-1 0,0 0 1,0-1-1,9-21 0,-13 25 110,-1 0 0,-1 0-1,0-1 1,0 1 0,-1-1 0,0 0-1,-1 0 1,0 0 0,-1 0 0,0 0-1,-4-20 1,4 30-67,0 0-1,-1 0 0,1 1 1,-1-1-1,0 0 0,1 0 1,-1 1-1,0-1 0,1 1 1,-1-1-1,0 0 0,0 1 0,1-1 1,-1 1-1,0 0 0,0-1 1,0 1-1,0 0 0,0-1 1,1 1-1,-1 0 0,0 0 1,0 0-1,0 0 0,-2 0 1,-30 0 112,25 0-107,3-1-28,0 1-1,1 0 1,-1 0 0,0 0-1,0 1 1,1 0-1,-1 0 1,1 0-1,-1 0 1,1 1-1,-1-1 1,1 1-1,0 0 1,-1 1 0,1-1-1,0 1 1,1 0-1,-1 0 1,0 0-1,1 0 1,-5 6-1,-3 5-5,0 0-1,2 1 1,0 0-1,0 0 0,2 1 1,0 0-1,0 1 1,2-1-1,-7 32 0,6-12 2,2 0 0,1 0 0,4 64 0,0-91 1,0-1 0,1 1 1,0-1-1,0 0 0,1 0 0,0 0 0,0 0 0,1 0 0,0-1 0,0 1 0,1-1 0,0 0 0,7 7 0,-8-9 5,1 0 1,0 0-1,0-1 0,0 0 0,0 0 0,1 0 0,-1-1 0,1 1 0,0-1 1,0-1-1,1 1 0,-1-1 0,0 0 0,1-1 0,-1 1 0,1-1 1,8 0-1,-9-2 4,1 1 0,-1-1 0,0-1 1,1 1-1,-1-1 0,0 0 1,0-1-1,0 1 0,0-1 0,-1 0 1,1-1-1,9-7 0,5-6 8,34-36 0,-39 36-3,12-12 10,-1-2 1,-2-1 0,33-56-1,-51 82 154,-9 22-224,-11 27-49,8-22 96,0 0-1,2 0 0,0 0 0,2 1 0,0-1 1,2 39-1,0-56 6,1-3-2,-1 0 0,0 0 1,0 0-1,1 0 0,-1 0 0,1 0 0,-1 0 0,1 0 0,-1-1 0,1 1 0,-1 0 0,1 0 0,0-1 0,-1 1 1,1 0-1,0-1 0,0 1 0,0 0 0,-1-1 0,1 1 0,0-1 0,0 0 0,0 1 0,0-1 0,0 0 0,0 1 1,0-1-1,0 0 0,0 0 0,0 0 0,0 0 0,1 0 0,43 0-187,-30 0 68,-5-1-190,0 0-1,0-1 0,0 0 0,0 0 1,0-1-1,-1-1 0,1 1 0,-1-2 1,0 1-1,0-1 0,12-9 0,13-8-2655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36:33.2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8794,'0'0'4089,"8"8"-5161,4 16-81,4-2-3656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36:33.5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1 4561,'0'0'5513,"-4"21"-5155,-1 6-282,0-7-37,1 1 0,1 0 0,2 0-1,0 23 1,1 242-320,0-284-473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36:34.3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242 0 4977,'0'0'4834,"-33"17"-4730,-102 51-82,82-37-19,37-23-25,12-7-31,3-1 70,3-1-18,1 0 0,-1 1-1,0 0 1,0-1 0,0 1 0,1 0 0,-1 0-1,0 0 1,0 0 0,1 0 0,-1 1-1,0-1 1,0 1 0,0 0 0,4 1 0,31 15-27,-33-15 27,56 30-25,110 42 0,-139-63 7,1-2 0,0-2 0,0-1 0,0-1-1,57 1 1,-87-6 5,6 0-24,-1 0 0,1 0-1,-1-1 1,1 0 0,13-3 0,-19 3 49,1 0 1,0-1-1,-1 0 1,1 1-1,-1-1 0,1 0 1,-1 0-1,0 0 0,0 0 1,0-1-1,0 1 1,0 0-1,-1-1 0,1 1 1,-1-1-1,1 0 0,0-2 1,3-8 87,-1 0 0,-1 0 0,0 0 0,0 0 0,-1 0 0,-1-1 0,0 1 1,-2-21-1,1 16-19,-1 15-61,1 0 1,-1 1 0,1-1-1,-1 0 1,0 1-1,0-1 1,0 1-1,0-1 1,-1 1-1,1-1 1,0 1-1,-1 0 1,0 0-1,0 0 1,1 0-1,-1 0 1,-1 0 0,1 0-1,0 1 1,0-1-1,0 1 1,-1 0-1,1-1 1,-1 1-1,1 0 1,-1 0-1,0 1 1,-2-2-1,-4 0 16,1 0 0,-1 0 0,1 1 0,-1 0 0,0 1 0,1 0-1,-1 0 1,-8 2 0,13-1-41,0 0 0,0 1 0,1 0 0,-1 0 0,1 0 0,0 0 0,-1 0 0,1 1 0,0 0 0,0-1 0,1 1 0,-1 0 0,1 0 0,-1 1 0,1-1 0,0 0 0,0 1 0,0-1 0,-2 8 0,-1 1-5,1 0-1,0 0 1,1 0-1,-4 25 1,6 73-20,1-105 30,1 0 1,0-1-1,0 1 0,0 0 1,0 0-1,1-1 0,0 1 1,0-1-1,0 1 0,0-1 1,1 0-1,-1 0 0,1 0 1,0 0-1,1-1 0,-1 1 1,1-1-1,-1 0 0,1 0 1,0 0-1,0 0 0,0-1 1,1 1-1,-1-1 0,1 0 1,4 1-1,8 3-35,0-1 1,0 0-1,1-1 0,-1-1 0,1-1 1,22 1-1,107-3-1942,-85 0-1704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36:35.3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0 3577,'0'0'9678,"0"20"-8487,0 58-887,-2 1-315,4-1 0,22 151-1,-12-171-2038,7 114 0,-18-127-3357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36:37.6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 3873,'0'0'8315,"17"-6"-8250,238-2-507,-254 8 417,0 0 0,0 1 0,0-1 0,0 0 0,0 1 0,0-1 1,0 1-1,0-1 0,0 1 0,0-1 0,-1 1 0,1-1 1,0 1-1,0 0 0,-1 0 0,1-1 0,0 1 0,-1 0 0,1 0 1,-1 0-1,1 0 0,-1 0 0,1 0 0,-1 0 0,0 0 1,1 0-1,-1 0 0,0 0 0,0 0 0,0 0 0,0 0 0,0 0 1,0 0-1,0 0 0,0 0 0,0 0 0,-1 2 0,1 1 19,0 0 0,-1 0 0,0 0-1,0 0 1,0 0 0,0 0-1,-1-1 1,1 1 0,-4 5 0,-12 10 18,-1-1 0,0-1 1,-1-1-1,-1 0 1,-41 23-1,25-15 8,27-20-17,8-4-63,15 0-237,161 0 194,-166 1 55,0 1 1,0-1-1,-1 2 1,1-1-1,-1 1 1,1 0-1,-1 1 1,0 0-1,0 0 1,-1 1-1,1 0 1,-1 0-1,0 1 1,-1 0-1,1 0 1,-1 1-1,0 0 1,-1 0-1,1 0 1,7 16-1,-12-21 55,0 0 0,0 1 0,0-1 0,0 0 0,-1 1-1,1-1 1,-1 1 0,0-1 0,0 1 0,1 0 0,-2-1-1,1 1 1,0-1 0,-1 1 0,1-1 0,-1 1 0,1-1-1,-1 0 1,0 1 0,0-1 0,0 0 0,-1 1 0,1-1 0,0 0-1,-1 0 1,0 0 0,1 0 0,-1-1 0,-2 3 0,-5 3 61,-1 0 1,0-1-1,0 0 1,-1-1-1,-12 5 1,-3 2-59,6-2 26,-27 14-1,-86 30 0,113-53-2115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36:41.2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210 1 1320,'0'0'6272,"-5"10"-1759,-22 46-4773,-139 326-33,155-361 266,10-20 64,49-22-502,41-6 264,-46 16-212,-2-2-1,0-2 1,-1-2 0,57-31 0,-95 46 413,0 1 0,0-1 0,0 0 0,0 0 0,-1 0 0,1 0 0,-1 0-1,1 0 1,-1 0 0,0 0 0,0-1 0,0 1 0,0 0 0,0-1 0,-1 1 0,1-1 0,-1 1 0,1-1 0,-1 1 0,0-1 0,0 1 0,0-1 0,-1-4 0,1 5 48,0 1 1,-1-1-1,1 0 1,-1 0-1,1 0 1,-1 1-1,1-1 1,-1 0-1,0 1 1,0-1-1,0 1 1,0-1-1,0 1 1,0-1-1,-1 1 1,1-1-1,0 1 1,-1 0-1,1 0 1,-1 0-1,1 0 0,-1 0 1,0 0-1,1 0 1,-1 1-1,0-1 1,0 0-1,1 1 1,-1 0-1,0-1 1,0 1-1,-2 0 1,-6 0 27,9-1-58,0 1 0,0 0 0,0-1-1,0 1 1,0 0 0,0 0-1,-1 0 1,1 0 0,0 0 0,0 0-1,0 1 1,0-1 0,0 0-1,0 0 1,0 1 0,0-1 0,0 1-1,0-1 1,0 1 0,0-1-1,0 1 1,0 0 0,0-1-1,0 1 1,1 0 0,-1 0 0,0-1-1,0 1 1,1 0 0,-1 0-1,1 0 1,-1 0 0,1 0 0,-1 0-1,1 0 1,-1 0 0,1 2-1,-9 41-35,2 0 0,3 0 0,1 0 0,5 74 0,-1-35-80,3-42-2303,0-29-2379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36:43.1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128 63 2577,'0'0'7425,"1"-5"-7001,0 2-375,1 0 0,-1 0-1,1 1 1,-1-1 0,1 0-1,0 1 1,0-1 0,0 1 0,0 0-1,1 0 1,-1 0 0,1 0-1,-1 0 1,1 0 0,0 1 0,-1-1-1,1 1 1,0 0 0,0 0-1,0 0 1,0 0 0,6-1-1,2-1-57,1 0-1,0 1 0,0 1 0,0 0 0,0 0 0,0 1 1,14 2-1,-24-2 1,-1 1 0,0-1 1,0 1-1,0-1 0,0 1 1,1 0-1,-1-1 0,0 1 0,0 0 1,0 0-1,0 0 0,0 0 1,-1 0-1,1 0 0,0 0 1,0 0-1,-1 0 0,1 0 0,-1 0 1,1 1-1,-1-1 0,1 0 1,-1 0-1,0 1 0,1-1 0,-1 0 1,0 2-1,3 42-201,-3-39 168,0 2 23,0 0 1,0 0-1,0 0 1,-1 0-1,-1 0 1,1-1-1,-1 1 1,0-1-1,-1 1 1,0-1-1,0 0 1,-1 0-1,0 0 1,-4 7-1,-51 57-123,-2-2 0,-107 94 0,168-163 142,0 0 1,0 0 0,0 0-1,0 1 1,0-1 0,0 0 0,0 0-1,0 0 1,0 1 0,0-1 0,0 0-1,0 0 1,0 0 0,0 0 0,0 1-1,1-1 1,-1 0 0,0 0-1,0 0 1,0 0 0,0 0 0,0 0-1,0 1 1,1-1 0,-1 0 0,0 0-1,0 0 1,0 0 0,0 0 0,1 0-1,-1 0 1,0 0 0,0 0-1,0 0 1,0 0 0,1 0 0,-1 1-1,0-1 1,0 0 0,0-1 0,1 1-1,-1 0 1,0 0 0,0 0 0,0 0-1,0 0 1,1 0 0,-1 0-1,0 0 1,0 0 0,23 2 84,27-1 47,-49-1-132,20 1-199,1-2 0,-1 0 1,1-1-1,-1-1 0,1-1 0,-1-1 0,21-8 0,1-4-1636,-6 5-660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33:33.84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16 363 4689,'0'0'5528,"-2"3"-5496,0 1-8,0 1 0,0-1 0,0 1 0,1 0 0,0 0-1,0 0 1,0 0 0,0 0 0,1 9 0,2 55 173,0-52-208,-1-9 14,0 0 0,0 0 0,1 0 0,1 0 0,-1 0 0,1-1 0,1 1 0,-1-1 0,1 0 0,1 0 0,-1 0 0,1 0 0,0-1 0,1 0 0,7 7 0,-8-11-14,1 0 0,-1 0-1,0 0 1,1-1 0,-1 0-1,1 0 1,-1-1 0,1 0 0,-1 0-1,1 0 1,-1 0 0,1-1-1,-1 0 1,1 0 0,-1-1-1,1 1 1,-1-1 0,0 0 0,0-1-1,7-4 1,7-8 28,-1-1 1,-1-1-1,-1-1 1,0 0-1,-1-1 1,22-38-1,60-137-111,-76 149 84,-3 0 1,-2-2-1,17-84 0,-36 281-268,-5 258 339,8-323-45,0 58-109,17-150-92,-4-9 234,0-1 0,-1 0 0,-1-1 0,0 0 0,-2-1 0,11-28-1,-15 36-45,38-105-31,-29 74 73,35-73 1,-43 103-269,1 0-1,0 1 1,1 0-1,1 0 1,0 1-1,0 0 0,0 0 1,2 1-1,-1 1 1,15-10-1,16-4-1903,-1 6-329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36:43.8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286 1 592,'0'0'8959,"-10"0"-8523,-76 0 11,80 2-438,-1-1 1,1 1-1,0 1 0,0-1 0,-1 1 0,2 0 0,-1 0 0,0 0 1,1 1-1,-1 0 0,1 0 0,-8 9 0,-1 2 20,0-1 0,2 2 0,-12 17 0,18-24-24,1 1-1,0-1 1,1 1-1,0 0 1,1 0 0,0 0-1,0 1 1,-1 12 0,1 8 6,2 46 1,1-52-14,0-17-1,1-1-1,0 0 1,1 1 0,0-1 0,0 0 0,0 0 0,1 0 0,0-1 0,0 1-1,1-1 1,0 1 0,0-1 0,0 0 0,1-1 0,0 1 0,10 8 0,-9-8-36,1-1 0,-1 0 1,1 0-1,1 0 1,-1-1-1,1 0 1,-1 0-1,1-1 1,0 0-1,1-1 1,-1 0-1,0 0 1,1 0-1,12 0 1,-12-2 2,0 0-11,1 0-1,-1-1 1,0 0 0,9-2 0,-14 2 42,-1 0 0,0 0 0,0 0 0,0-1 0,0 0 0,0 1 0,0-1 0,0 0 0,-1 0 0,1-1 0,-1 1 0,1-1 0,-1 1 0,3-4 0,-1-1 36,0 1 0,-1-1 0,1-1 0,-1 1 0,-1 0 0,1-1 0,-1 1 0,-1-1 0,1 0 0,-1 1 0,-1-1 0,1 0 0,-1 0 0,-1-8 0,1 12-5,-1 3-16,1 0 0,0 0 0,0-1 1,-1 1-1,1 0 0,-1 0 0,1 0 0,-1-1 1,1 1-1,-1 0 0,0 0 0,0 0 0,0 0 0,1 0 1,-1 0-1,0 1 0,0-1 0,0 0 0,0 0 1,0 1-1,0-1 0,-1 0 0,1 1 0,0-1 0,0 1 1,0 0-1,-1-1 0,1 1 0,0 0 0,0 0 1,-1-1-1,-1 1 0,-50 0-115,38 0 31,9 0 9,1 1 0,-1-1 0,1 1 1,0 0-1,0 0 0,-1 1 0,1-1 0,0 1 0,0 0 0,0 1 0,1-1 0,-1 1 0,-4 3 0,-3 4-524,1 1-1,0 0 0,-12 14 1,18-19 209,-20 24-2062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36:45.4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65 776,'0'0'10209,"6"-5"-10049,29-11-132,-23 9-30,1 1-1,0 0 1,0 1 0,0 0 0,0 1-1,1 1 1,0 0 0,-1 1 0,18-1-1,-26 3-18,-1 0 0,0 0 0,1 1 0,-1-1 0,0 1 0,1 0 0,-1 0 0,0 0 0,0 1 0,0-1 0,6 4 0,-7-3 8,-1 0 0,0 1-1,1-1 1,-1 0 0,0 1 0,0-1-1,-1 1 1,1 0 0,-1 0 0,1-1-1,-1 1 1,0 0 0,0 0 0,0 0-1,0 0 1,0 1 0,-1 2 0,2 1 3,-1 0 1,0 0 0,-1 0 0,0-1 0,0 1 0,-1 0 0,1 0-1,-1 0 1,-1 0 0,1-1 0,-1 1 0,-1 0 0,1-1 0,-1 0-1,0 0 1,0 1 0,-1-2 0,0 1 0,0 0 0,-5 5 0,-214 202-700,221-211 696,1 0 9,1-1 257,44-3 10,70-13-1,-71 9-234,69-3 1,105 5-3059,-196 4 388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36:47.7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 3577,'0'0'7215,"21"0"-6591,255-7-219,-276 7-407,1 0-1,0 0 1,-1 0-1,1 0 1,0 0-1,-1 1 1,1-1-1,-1 0 1,1 1-1,0-1 1,-1 0-1,1 1 1,-1-1-1,1 1 1,-1-1-1,1 1 1,-1-1-1,1 1 1,-1-1-1,0 1 1,1-1-1,-1 1 1,0 0-1,1-1 1,-1 1 0,0 0-1,5 26-77,-4-19 64,-1-1 0,-1 0 0,1 0 0,-1 0 0,-3 12 0,0-11 17,0 0 0,-1-1-1,0 1 1,0-1-1,-1 0 1,1 0-1,-11 8 1,-51 44-9,54-48 1,-35 25-111,47-35 110,33-18-110,-15 12 74,0 2 1,-1 0 0,1 1-1,0 1 1,1 0 0,-1 1-1,29 5 1,-44-5 36,0 1 0,0-1 0,0 1 1,0 0-1,0 0 0,0 0 0,0 0 0,0 0 0,-1 1 0,1-1 1,0 0-1,-1 1 0,1-1 0,-1 1 0,0-1 0,1 1 0,-1 0 1,0 0-1,0 0 0,0 0 0,0 0 0,0-1 0,-1 2 1,1-1-1,-1 0 0,1 2 0,1 7 5,-1 1 1,0-1-1,-2 21 1,1-12 69,-1-17-64,0 1 0,0-1-1,0 0 1,0 0-1,-1 1 1,1-1 0,-1 0-1,0 0 1,0-1-1,0 1 1,0 0 0,0 0-1,-1-1 1,1 0-1,-4 3 1,-47 37 37,45-37-40,-3 4-5,-1 0 0,0-1 0,0-1 0,-1 0-1,0 0 1,0-1 0,-1-1 0,0 0 0,0-1-1,0-1 1,0 0 0,-1 0 0,-23-1 0,36-1-11,0-1 0,0 0-1,0 0 1,0-1 0,0 1 0,0 0 0,0-1 0,0 1 0,0-1 0,0 1 0,0-1 0,1 0 0,-1 0 0,0 0 0,0 0 0,1 0 0,-1 0 0,-2-3 0,3 2-380,0 0 0,-1-1 0,1 1 1,0-1-1,0 1 0,0-1 1,1 1-1,-1-1 0,1 0 1,-1 1-1,1-1 0,0 0 0,0-4 1,0 0-2305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36:50.4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460 1 1712,'0'0'7415,"-1"14"-4578,-69-7-2440,12-9-422,37 0 8,0 1 0,1 1 0,-1 1 0,-40 7 0,51-5 8,0 0 1,0 0-1,0 1 0,1 1 1,-1-1-1,1 1 1,0 1-1,1 0 1,-1 0-1,1 1 1,0 0-1,1 0 0,0 1 1,0 0-1,0 0 1,1 0-1,0 1 1,1 0-1,0 0 1,1 1-1,-1 0 0,2-1 1,-1 1-1,2 0 1,-1 1-1,1-1 1,1 0-1,-1 20 1,2-22-18,0 1 1,0-1 0,1 0 0,0 1-1,4 11 1,-3-16 5,-1 0 0,1 0 0,0 0 0,1-1 0,-1 1 0,1 0 0,-1-1 0,1 0 0,0 0 0,1 0 0,-1 0 0,4 3-1,15 8-53,1 0 0,0-2-1,0 0 1,2-2 0,-1 0 0,1-2-1,0-1 1,1-1 0,0-1-1,0-1 1,0-1 0,0-1-1,0-2 1,39-4 0,-62 3 77,1 0 1,0 0 0,-1 0 0,0 0 0,1-1-1,-1 0 1,0 1 0,0-1 0,0 0 0,0-1-1,0 1 1,0-1 0,0 1 0,-1-1 0,0 0-1,1 0 1,-1 0 0,0 0 0,0 0 0,-1 0-1,1-1 1,-1 1 0,1 0 0,-1-1 0,0 0-1,0 1 1,-1-1 0,1 1 0,-1-1 0,0 0-1,0 0 1,0-3 0,-1 5 5,1 0 0,-1 1 1,0-1-1,0 0 0,0 1 0,0 0 0,0-1 1,0 1-1,0-1 0,0 1 0,0 0 1,-1 0-1,1 0 0,0 0 0,-1 0 0,1 0 1,-1 0-1,1 0 0,-1 0 0,0 1 1,1-1-1,-1 1 0,0-1 0,-3 0 0,-46-9 92,50 10-100,-30-3-8,-47 2-1,45 1-118,29 1 72,-1 0 1,1-1-1,0 1 1,0 1-1,0-1 1,1 1 0,-1-1-1,0 1 1,0 0-1,1 0 1,-1 1-1,1-1 1,0 1-1,0 0 1,0 0 0,-4 4-1,-6 8-1481,-23 35 1,27-37 304,-7 9-1417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36:53.3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 0 1720,'0'0'6219,"0"26"-4775,-2 21-927,-8 55 0,10-67-506,0-34 19,66-3-46,73 4-80,-134-1 83,0 0-1,0 0 0,0 1 1,-1-1-1,1 1 1,0 0-1,-1 1 1,1-1-1,-1 1 0,0 0 1,0 0-1,0 0 1,0 0-1,0 1 1,-1 0-1,0-1 0,1 1 1,-1 0-1,-1 1 1,1-1-1,-1 1 0,1-1 1,-1 1-1,-1 0 1,1-1-1,-1 1 1,0 0-1,0 0 0,0 0 1,0 0-1,-1 0 1,0 9-1,0-4 13,0 6-2,0 1 1,-6 31-1,5-42 14,-1 0 0,0 0-1,0 0 1,0 0 0,-1-1 0,0 1-1,0-1 1,-1 1 0,1-1 0,-1 0-1,-6 6 1,1-2 17,-1 0-1,1 0 0,-1-1 1,-1-1-1,0 1 1,0-2-1,0 1 1,-1-2-1,1 0 0,-2 0 1,1-1-1,0 0 1,-1-1-1,1-1 0,-26 3 1,31-5-3,0 0-1,0 0 1,1-1-1,-1 0 1,0 0 0,0 0-1,1-1 1,-7-3 0,9 3-13,0 0 1,1 0-1,0-1 0,-1 1 1,1-1-1,0 0 1,1 0-1,-1 0 0,0-1 1,1 1-1,0 0 1,-1-1-1,1 0 1,-1-4-1,-16-40-225,14 14-3395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36:54.0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0 3849,'0'0'5612,"-5"4"-4849,5-4-736,0 0 0,0 0 1,0 0-1,0 0 0,0 0 0,0 0 0,0 0 0,1 0 0,-1 0 0,0 1 0,0-1 0,0 0 0,0 0 0,0 0 0,0 0 0,0 0 0,0 0 0,0 0 0,0 0 1,0 0-1,0 0 0,0 0 0,0 0 0,0 1 0,0-1 0,0 0 0,0 0 0,0 0 0,0 0 0,0 0 0,0 0 0,0 0 0,0 0 0,0 0 0,0 0 0,0 0 1,0 1-1,0-1 0,0 0 0,0 0 0,0 0 0,0 0 0,0 0 0,0 0 0,0 0 0,-1 0 0,1 0 0,0 0 0,0 0 0,0 0 0,0 0 0,0 0 0,0 0 1,0 0-1,0 0 0,0 1 0,0-1 0,0 0 0,-1 0 0,105-1 455,122 2-1651,-195 3-303,-9 2-2072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36:58.4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303 1 2665,'0'0'8957,"-28"0"-8012,22 0-970,-17 0-74,-1 0 0,-33 7 0,49-6 92,1 1 0,0 0 0,0 0 0,0 1 0,0 0 0,0 0 0,1 1 0,-1 0 0,1 0 0,0 0 0,-11 11 0,10-8 0,0 0 0,1 0 0,0 1 0,0-1 0,1 1 0,0 1 0,0-1 0,1 1 0,0 0 0,1 0 0,0 0 0,0 0 0,1 0 0,0 1 0,1-1 0,0 1 0,0 12 0,1-3-33,-1-8-7,0 0 0,1-1-1,1 1 1,0 0-1,0-1 1,1 1 0,0-1-1,1 1 1,0-1-1,1 0 1,8 17-1,-7-20 11,-1 0 0,1 0 0,0 0-1,0-1 1,1 0 0,0 0 0,0 0-1,0-1 1,1 1 0,-1-2 0,1 1-1,14 6 1,-9-7-2,1 0-1,0 0 1,-1-1-1,1-1 1,0-1-1,0 1 1,20-2-1,-27 0 22,1 0-1,-1 0 1,1 0 0,-1-1-1,1 0 1,-1-1-1,0 1 1,0-1-1,0 0 1,0-1-1,0 1 1,0-1 0,-1-1-1,1 1 1,-1-1-1,0 1 1,0-2-1,0 1 1,0 0-1,-1-1 1,0 0 0,4-6-1,-7 10 29,0-1-1,0 1 1,0-1 0,0 1-1,-1-1 1,1 0-1,-1 1 1,1-1 0,-1 0-1,0 0 1,1 1-1,-1-1 1,0 0 0,0 0-1,0 1 1,0-1 0,-1 0-1,1 1 1,0-1-1,-1 0 1,1 1 0,-1-1-1,0 0 1,1 1-1,-1-1 1,0 1 0,0-1-1,0 1 1,0-1-1,0 1 1,0 0 0,-1 0-1,1-1 1,0 1 0,-1 0-1,1 0 1,-1 0-1,-1 0 1,-27-8 68,19 5-68,-1 0-1,1 2 1,-1-1 0,1 1-1,-17 0 1,14 2-101,0 0 58,0 0 0,0 0 0,-1 2 0,-22 4 0,32-4-141,0 0-1,0 0 0,0 1 0,0-1 0,0 1 0,1 0 1,-1 0-1,1 0 0,0 1 0,0 0 0,0 0 1,1 0-1,-1 0 0,1 0 0,-5 9 0,-5 12-2644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36:59.9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401 0 2601,'0'0'6476,"-15"0"-6038,-117 0 889,126 0-1334,0 1 0,0 0 0,0 0-1,0 0 1,0 1 0,0 0 0,1 0 0,-1 0-1,1 1 1,-1-1 0,1 1 0,0 1 0,0-1-1,0 1 1,1 0 0,-1 0 0,1 0 0,0 1-1,0-1 1,1 1 0,-1 0 0,1 0-1,0 0 1,0 1 0,1-1 0,-1 1 0,1-1-1,1 1 1,-1 0 0,1 0 0,-1 10 0,2-15-13,0 0 1,0 0 0,0 0-1,1 0 1,-1 0 0,1 0 0,-1 0-1,0 0 1,1 0 0,0 0-1,-1 0 1,1 0 0,0 0-1,-1-1 1,1 1 0,0 0 0,0 0-1,0-1 1,-1 1 0,1 0-1,0-1 1,0 1 0,0-1-1,0 1 1,0-1 0,0 0 0,0 1-1,0-1 1,0 0 0,1 0-1,-1 0 1,2 0 0,45 1-249,-31-2 230,11 2-88,-21 0 108,0-1-1,0 1 1,1-1 0,-1-1 0,0 1 0,0-1 0,0 0 0,0-1 0,0 0 0,0 0 0,0 0-1,7-4 1,22-20 170,49-44 0,-85 71-98,1-1-1,-1 0 0,0 0 1,1 0-1,-1 1 0,0-1 0,1 0 1,-1 1-1,0-1 0,0 0 1,1 0-1,-1 1 0,0-1 1,0 0-1,1 1 0,-1-1 0,0 1 1,0-1-1,0 0 0,0 1 1,0-1-1,0 1 0,1-1 0,-1 0 1,0 1-1,0-1 0,0 1 1,0-1-1,0 0 0,-1 1 1,1-1-1,0 1 0,0-1 0,0 0 1,0 1-1,0 24-482,0-23 572,0 292-473,0-285 306,-1 1 0,0-1 0,-1 1 0,0-1 0,-1 0 0,0 0 0,0 0 0,-8 14 0,2-6-10,0-2-1,-2 1 1,-18 21 0,25-33 52,-1 0 0,1 0 1,-1-1-1,0 1 0,-1-1 0,1 0 0,0-1 1,-1 1-1,0-1 0,1 0 0,-1 0 0,0-1 1,0 0-1,-11 1 0,-11 0 87,-55-3 0,38-1-133,36 2 44,-1-1 1,1 0-1,0 0 1,0-1-1,0-1 1,0 1 0,-11-6-1,17 7-123,0 0-1,1 0 1,-1-1-1,0 1 1,1-1-1,-1 0 1,1 1-1,-1-1 1,1 0-1,0 0 1,0-1-1,0 1 1,0 0-1,0-1 1,0 1-1,1-1 0,-1 0 1,1 1-1,0-1 1,0 0-1,0 0 1,0 0-1,0 0 1,0-4-1,1-5-3711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37:22.0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0 303 1744,'0'0'10588,"12"-8"-10583,5-18-18,-1-1 0,22-52 0,-22 44-2,24-39-1,-17 25-2,-22 45 18,3 89-517,-11 32 646,2-66-109,3 223 1,4-142 848,25-183-2243,-15 16-469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37:30.0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10 1880,'0'0'6307,"9"3"-2270,168-13-4161,-165 9 90,-11 1 23,0 0 0,0-1 0,-1 1 0,1 0 0,0 0 0,0 0 0,0-1-1,0 1 1,0 0 0,0 0 0,0 1 0,0-1 0,0 0 0,-1 0 0,1 0 0,0 1 0,0-1 0,0 0 0,0 1 0,-1-1 0,1 0 0,0 1 0,0-1 0,-1 1 0,1 0 0,0-1 0,0 1 0,-1-1 0,1 1 0,-1 0 0,1 0 0,-1-1 0,1 1-1,-1 0 1,1 0 0,-1 0 0,0 0 0,0-1 0,1 1 0,-1 0 0,0 0 0,0 0 0,0 0 0,0 0 0,0 0 0,0 0 0,0-1 0,0 1 0,0 0 0,0 0 0,-1 2 0,1 11 3,1-7 17,-1-1-1,0 1 0,0 0 1,-1-1-1,0 1 1,0 0-1,0-1 1,-1 1-1,0-1 0,0 1 1,-5 8-1,-100 133 17,0-1 7,76-111 1087,48-36-1181,508-3 170,-525 3-215,0-4-2388,0-3-925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33:34.31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582 0 4121,'0'0'8018,"0"129"-7714,-16-33-120,-11 22-56,-25 49-128,-39 61-64,-51 54-248,11-40-737,8-42-3624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37:42.4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1 3673,'0'0'5097,"0"35"-288,-2-13-5015,-1 0 0,-1 0 0,-1 0 0,-1-1 0,-1 0 0,-18 38 0,7-14-1007,5-11-1237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37:43.4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199 0 2961,'0'0'3399,"-2"18"-3048,0-1-255,0 6 72,-1 0 1,0 0-1,-9 27 0,-32 98 961,44-147-1108,0 0 0,0-1 1,0 1-1,0-1 1,1 1-1,-1 0 1,0-1-1,0 1 1,1-1-1,-1 1 0,0-1 1,1 1-1,-1-1 1,1 1-1,-1-1 1,1 1-1,-1-1 1,1 1-1,-1-1 0,1 0 1,-1 1-1,1-1 1,0 0-1,-1 1 1,1-1-1,-1 0 1,1 0-1,0 0 0,-1 0 1,1 0-1,0 0 1,-1 0-1,1 0 1,0 0-1,-1 0 1,1 0-1,0 0 0,0 0 1,41 0-193,-27-1 242,-5 1-87,-1 0 1,1 1 0,-1 0-1,1 0 1,-1 1 0,0 1-1,0-1 1,17 8 0,-22-8 5,-1 0 1,0 0-1,1 1 1,-1-1-1,0 1 1,-1-1-1,1 1 1,0 0-1,-1 0 1,1 0 0,-1 1-1,0-1 1,0 0-1,0 1 1,-1 0-1,1-1 1,-1 1-1,0 0 1,0 0-1,0-1 1,-1 1-1,1 0 1,-1 0-1,0 6 1,0 70 628,-1-78-595,1 0 1,-1 0 0,0 0-1,0 0 1,0 0-1,0 1 1,0-2 0,0 1-1,-1 0 1,1 0-1,-1 0 1,1-1 0,-1 1-1,0 0 1,1-1 0,-1 0-1,-4 3 1,-40 23 36,36-22-47,-8 6-82,-1-1 0,0 0-1,-1-2 1,0 0-1,0-1 1,-1-1 0,0-1-1,0-1 1,-37 2-1,56-6 7,1 0-1,0 1 0,-1-1 0,1 0 1,0-1-1,-1 1 0,1 0 0,0 0 1,-1 0-1,1-1 0,0 1 0,-1-1 1,1 1-1,0-1 0,0 0 0,-1 1 1,1-1-1,0 0 0,0 0 0,0 0 1,0 0-1,0 0 0,0 0 0,-1-2 1,1 0-165,0 0 1,0-1 0,0 1-1,1-1 1,-1 1 0,1-1-1,0 1 1,1-5 0,-1 4 128,0-21-1305,0 0-113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37:44.0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 1480,'0'0'11188,"3"0"-11203,1 0 1,382-10-4255,-324 6 92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37:45.7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36 1280,'0'0'8170,"21"-1"-6066,45-15-1614,-52 12-463,1 0-1,-1 0 1,1 1 0,26-1-1,42 4-144,-82 1 105,1-1 0,0 1 1,-1-1-1,1 1 0,-1 0 0,0-1 1,1 1-1,-1 0 0,0 0 1,1 0-1,-1 0 0,0 0 1,0 0-1,0 0 0,0 1 1,0-1-1,0 0 0,0 1 0,0-1 1,-1 0-1,1 1 0,0-1 1,-1 1-1,1-1 0,-1 1 1,0 0-1,1-1 0,-1 1 1,0-1-1,0 1 0,0-1 1,0 3-1,0 8-36,1-1 0,-2 1 1,-1 13-1,1-19 39,-1 1-1,0-1 1,0 1 0,-1-1-1,1 0 1,-1 0-1,-1 0 1,1 0 0,-7 7-1,-44 48-131,34-39 87,-165 160-183,185-182 240,0 0-1,-1 0 1,1 0-1,0 0 0,0 0 1,0 0-1,0 0 1,0 1-1,-1-1 0,1 0 1,0 0-1,0 0 1,0 0-1,0 0 1,0 1-1,0-1 0,0 0 1,0 0-1,0 0 1,0 0-1,-1 1 0,1-1 1,0 0-1,0 0 1,0 0-1,0 1 1,0-1-1,0 0 0,0 0 1,0 0-1,1 0 1,-1 1-1,0-1 0,0 0 1,0 0-1,0 0 1,0 0-1,0 1 1,0-1-1,0 0 0,0 0 1,0 0-1,1 0 1,-1 0-1,0 1 0,0-1 1,0 0-1,0 0 1,0 0-1,1 0 0,-1 0 1,0 0-1,0 0 1,0 0-1,0 0 1,1 1-1,-1-1 0,0 0 1,0 0-1,22 3 201,42-3 230,-45 0-361,105-4 140,-4 1-5501,-110 3 569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37:46.1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3545,'0'0'7480,"0"2"-7288,0 162 655,0-54-3302,1-105-554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37:46.9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273 1 4305,'0'0'5120,"0"7"-4662,0 1-346,1 4-19,-1 0-1,-1 0 1,0-1-1,0 1 1,-6 17-1,-10 16-12,8-27-78,2 1 1,0 0 0,1 0-1,1 0 1,1 1-1,-3 35 1,31-55-31,-13-1 34,1 0 1,-1 0-1,13-5 1,-12 4-17,-1-1 1,1 1 0,14 0 0,-23 2-47,1 0 0,0 0 0,-1 1 0,1-1 0,0 1 0,-1-1 0,1 1-1,-1 0 1,1 1 0,-1-1 0,0 1 0,1-1 0,4 4 0,-3 0 25,1 1 1,-1-1-1,-1 1 0,1 0 0,7 12 0,-9-12 56,-1-1 0,1 1 0,-1-1 0,0 1 0,0 0 0,-1 0 0,1 0-1,-2 0 1,1 0 0,0 10 0,-1-12-6,0 0-1,-1 0 1,1 0 0,-1-1-1,1 1 1,-1 0 0,0 0-1,-1-1 1,1 1 0,0 0-1,-1-1 1,0 0 0,0 1-1,0-1 1,0 0 0,-1 0-1,-4 5 1,-3 0 18,-1-1-1,1 0 1,-1 0 0,0-1 0,-1 0 0,1-1-1,-23 6 1,13-6-24,0-2 0,1 0 0,-1-1 0,-23-1 0,32-1-97,-1 0 1,1-1-1,-1 0 0,-16-5 1,23 4-97,0 0 0,0 0 1,1-1-1,-1 0 0,1 0 0,0-1 0,-1 1 1,2-1-1,-1 0 0,-8-9 0,-22-28-4226,26 29 600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37:47.5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 3545,'0'0'7073,"87"0"-6769,-63 4-144,3-4-88,1 3-16,8-3-56,7 0-168,25 0-440,-9-3-824,-7-8-3049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37:52.7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147 0 1696,'0'2'10303,"-8"16"-10511,-23 45 75,3 2 0,3 1 0,-25 107 1,46-139-254,32-35 324,2-4 46,-1-1 0,33-12 0,26-6-166,118-14-2146,-205 37 2313,-1 1 1,1-1-1,0 1 1,0-1-1,-1 1 0,1-1 1,0 1-1,-1-1 1,1 0-1,0 1 1,-1-1-1,1 0 0,-1 1 1,1-1-1,-1 0 1,0 0-1,1 0 1,-1 1-1,0-1 0,1 0 1,-1 0-1,0 0 1,0 0-1,0 0 1,0 0-1,0 1 1,0-1-1,0 0 0,0 0 1,0 0-1,0 0 1,-1 0-1,1 0 1,0 1-1,0-1 0,-1 0 1,1 0-1,-1 0 1,0-1-1,-1-3 142,0 0 0,0 0 1,-1 0-1,1 1 0,-6-8 0,-8-3 185,13 12-222,0 0 0,0 0 0,0 1 0,0-2 0,1 1 0,0 0 0,-1 0 1,-2-8-1,5 11-80,0 0 0,0 1 0,-1-1 0,1 0-1,0 0 1,0 0 0,0 0 0,0 1 0,0-1 0,0 0 0,0 0 0,0 0 0,0 0 0,-1 0 0,1 1 0,0-1 0,0 0 0,0 0 0,0 0 0,0 0 0,-1 0 0,1 0 0,0 0 0,0 0 0,0 0-1,-1 0 1,1 0 0,0 1 0,0-1 0,0 0 0,0 0 0,-1 0 0,1 0 0,0 0 0,0 0 0,0-1 0,-1 1 0,1 0 0,0 0 0,0 0 0,0 0 0,0 0 0,-1 0 0,1 0 0,0 0 0,0 0-1,0 0 1,0 0 0,0-1 0,-1 1 0,1 0 0,0 0 0,0 0 0,0 0 0,0 0 0,0-1 0,0 1 0,0 0 0,0 0 0,-1 0 0,1 0 0,0-1 0,0 1 0,0 0 0,0 0 0,-4 14 94,-12 189 267,0 5-446,16-129-3064,-4-49-2112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37:56.8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3 928,'0'-2'8658,"0"4"-7368,0 201-1276,36-204-462,0-6 376,0 2 0,0 2-1,45 1 1,-78 2 54,-1 0 1,0 0-1,1 1 1,-1-1-1,0 0 0,1 1 1,-1 0-1,0-1 1,0 1-1,0 0 1,0 0-1,0 0 1,0 1-1,0-1 0,0 0 1,0 1-1,0-1 1,0 1-1,-1 0 1,1-1-1,-1 1 1,1 0-1,-1 0 0,0 0 1,0 0-1,0 0 1,0 0-1,0 1 1,0-1-1,0 5 1,2 5-25,-2 0 1,1 0 0,-2 0 0,0 21 0,-1-13 61,1-16-8,-1-1 0,0 1 0,0 0-1,0 0 1,-1 0 0,1-1 0,-1 1-1,0-1 1,0 1 0,0-1-1,0 0 1,-1 0 0,1 0 0,-1 0-1,-4 4 1,-50 38-7,55-44-3,-7 5-12,1-1 0,-1 0 0,0-1 0,0 0 0,0 0 0,-1-1 0,1 0 0,-14 2 0,-3-2-24,-51 0-1,75-3 50,1 0 0,-1-1 0,0 1 0,0 0 1,0-1-1,1 0 0,-1 1 0,0-1 0,1 0 0,-1 0 0,1 0 0,-1 0 0,1 0 0,-1 0 0,1 0 0,-1 0 0,1-1 0,0 1 0,0-1 0,0 1 0,0-1 0,0 1 0,0-1 0,0 1 0,0-1 0,0-3 0,-16-20-189,9 24-1679,4 1-896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37:57.7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5 384,'0'0'9753,"0"0"-9712,0 0 0,-1 0 0,1 0 0,0 0 0,0 1 0,0-1-1,0 0 1,0 0 0,0 0 0,0 1 0,0-1 0,0 0 0,0 0 0,0 0 0,0 1 0,0-1 0,0 0 0,0 0 0,0 1 0,0-1 0,0 0 0,0 0 0,0 0 0,1 0 0,-1 1 0,0-1 0,0 0-1,0 0 1,0 0 0,0 0 0,0 1 0,1-1 0,-1 0 0,0 0 0,0 0 0,0 0 0,0 0 0,1 0 0,-1 0 0,0 1 0,416-11-1024,-370 9-1119,-28 1-998,-5 0-1435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33:36.39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1 895 2577,'0'0'7214,"0"-1"-7140,0 0-1,0 1 0,0-1 0,0 0 1,-1 0-1,1 1 0,1-1 0,-1 0 0,0 0 1,0 1-1,0-1 0,0 0 0,0 0 0,1 1 1,-1-1-1,0 0 0,1 1 0,-1-1 1,1-1-1,45-15 6,1 2 0,54-10 0,-27 6-31,126-23-40,-38 10-3,376-89 4,549-137 0,14-38-1096,-856 245-2619,-213 48 1280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38:01.4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333 4 1744,'0'0'6072,"-7"-1"-1737,-27-2-4109,23 3-240,0 1 0,0 0 1,0 1-1,0 0 0,0 1 0,1 0 0,-1 0 0,1 1 0,-1 1 0,2 0 0,-1 0 0,0 1 0,1 0 0,0 1 0,-11 10 0,9-7 6,1 1-1,0 1 0,1 0 0,1 0 0,-1 1 0,2 0 1,0 0-1,0 1 0,2 0 0,-9 28 0,7-5-132,1 1 0,2 0 0,1 72 0,3-107 122,0-1 1,0 1-1,0-1 1,1 1-1,-1-1 0,0 1 1,1-1-1,0 1 1,-1-1-1,1 0 0,0 1 1,0-1-1,1 0 0,-1 0 1,0 1-1,1-1 1,-1 0-1,1-1 0,0 1 1,0 0-1,-1 0 0,1-1 1,0 1-1,0-1 1,1 1-1,-1-1 0,0 0 1,0 0-1,4 1 0,4 0-34,0 1-1,1-2 0,-1 0 0,1 0 0,17-1 0,-15 0 84,-11-1-31,0 1 0,-1 0 1,1-1-1,-1 1 0,1-1 0,0 0 0,-1 1 1,0-1-1,1 0 0,-1 0 0,1 0 0,-1 0 1,0 0-1,0 0 0,0-1 0,1 1 0,-1 0 1,0 0-1,-1-1 0,1 1 0,0-1 0,0 1 1,0-1-1,-1 1 0,1-1 0,-1 1 0,0-1 1,1 0-1,-1 1 0,0-4 0,2-8 20,-1 0 0,0-24 0,-1 27 9,0 4-20,-20 5-281,6 1 30,9-1 74,0 1 0,0 0 1,0 0-1,0 1 1,-9 2-1,13-3 45,0 0 0,0 1 0,0-1 0,0 1 0,0-1 0,0 1-1,0 0 1,0-1 0,0 1 0,0 0 0,0 0 0,1 0 0,-1 0-1,0 0 1,1-1 0,-1 1 0,0 0 0,1 0 0,-1 1 0,1-1-1,0 0 1,-1 0 0,1 0 0,0 0 0,0 0 0,0 0 0,-1 0-1,1 1 1,1 1 0,-1 5-1868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38:01.7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1 4745,'0'0'4985,"-20"50"-4809,13-33-96,3-2-72,0 2 8,0 5-8,4-4 0,-4 0-8,0-1-168,-4 1-456,4 0-888,0-7-1353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38:02.4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132 1 2529,'0'0'5857,"0"24"-5557,0-20-291,0-1 0,1 1 0,-1-1 0,1 1 0,0-1 0,0 1 0,0-1 0,1 1-1,-1-1 1,1 0 0,-1 0 0,1 0 0,0 0 0,5 5 0,2 1 105,0 0 0,20 15-1,17 16 120,-41-35-224,-1 0 0,0 0-1,0 0 1,0 1 0,-1 0 0,0 0 0,0 0 0,0 0-1,-1 0 1,0 0 0,0 1 0,-1-1 0,1 1-1,-1 0 1,-1-1 0,1 1 0,-2 8 0,2-4 63,-2 0 1,1 0-1,-1 0 1,-1 0-1,-3 13 1,4-21-69,-1 1 0,1-1 1,0 0-1,-1 0 0,0 0 0,0 0 1,0-1-1,0 1 0,0 0 0,-1-1 0,1 1 1,-1-1-1,1 0 0,-1 0 0,0 0 0,0 0 1,0 0-1,0-1 0,0 0 0,0 1 1,-5 0-1,-25 6-370,0-1 0,-1-1 1,0-2-1,-54-1 0,87-4 198,1 0 0,-1 0 0,1 0 0,0 1 0,-1-1 0,1 0 0,0 0 0,0 0 0,0 0 0,0 0 0,0 0 0,0 0 0,0 0 0,0 0 0,0-2 0,0-8-1723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38:02.8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72 2817,'0'0'7617,"31"-28"-7225,1 21-64,12-4-112,-1 0-112,1 4-88,3 0-16,13 7-408,-17 0-704,-7 0-3345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38:04.1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282 1 3409,'0'0'6726,"-4"0"-6379,-8 0-88,4 0-219,1-1 0,0 1 0,-1 0-1,1 1 1,0 0 0,-1 0 0,1 1 0,0-1-1,0 1 1,0 1 0,0 0 0,1 0 0,-12 6-1,-4 7-54,2 1-1,0 0 1,-24 26-1,39-36 10,0 0-1,0 0 1,0 0-1,1 0 1,0 1 0,0-1-1,1 1 1,0 0-1,0 0 1,1 1-1,0-1 1,1 0 0,0 1-1,-1 11 1,2-6-4,0-6-7,0 1 0,0-1 0,1 0 0,3 16 0,-3-21 0,0 0 0,1 0 1,-1 0-1,1 0 1,0 0-1,0 0 0,0 0 1,0 0-1,0-1 1,1 1-1,-1-1 0,1 1 1,0-1-1,5 3 1,10 6-62,0-1 0,1 0 0,1-1 0,-1-2 1,1 0-1,1-1 0,20 4 0,1-4-750,1-1 0,62-1-1,-103-4 783,-1 0 0,1 0 0,-1 0 0,1 0 0,-1 0 0,1-1 0,-1 1 0,1-1 0,-1 1 0,0-1 0,1 1 0,-1-1 0,0 0 0,1 0 0,-1 1 0,0-1 0,0 0 0,0 0 0,0 0 0,1 0 0,-2-1 0,1 1 0,0 0 0,0 0 1,0-1-1,0 1 0,-1 0 0,2-3 0,-1-2 84,1 0 0,-1 0 1,-1 0-1,1 0 1,-1-10-1,-1 14-6,1 0 0,-1 0 0,0 0 0,0 1 0,0-1 0,0 0 0,0 0 0,0 1 0,0-1 0,0 1 0,-1-1 0,1 1-1,-1 0 1,1-1 0,-1 1 0,0 0 0,1 0 0,-1 0 0,0 0 0,0 0 0,0 0 0,0 1 0,0-1 0,1 1 0,-1-1 0,-4 1-1,-56-9 45,47 7-220,0 1-4,0 0 0,-23 3 0,35-2 99,0 0 1,0 1 0,0-1-1,0 1 1,0 0-1,0 0 1,0 0 0,0 0-1,0 1 1,0-1 0,0 1-1,1 0 1,-1 0-1,1 0 1,-1 0 0,1 0-1,-4 5 1,1 1-367,0 1-1,1 1 1,0-1 0,-5 16 0,4 1-1076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38:04.5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0 2457,'0'0'7561,"-12"15"-7265,4 10 8,-4 7-192,0 0-104,4-4 0,4 1-8,0-1-384,4 4-576,0-14-1144,0-4-801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38:05.2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1 4905,'0'0'3286,"0"26"-3243,-3 140-114,3-163 71,0 1 0,0 0 0,1-1 0,0 1 0,0 0 0,0-1 0,0 1 1,1-1-1,-1 0 0,1 1 0,0-1 0,0 0 0,0 0 0,0 0 0,0 0 0,1-1 0,0 1 0,-1-1 0,5 3 0,6 5 127,1-1 0,0-1-1,19 9 1,-20-12-24,-1 1-1,-1 1 1,22 15 0,-31-19-103,1 0 0,-1 0-1,1 0 1,-1 0 0,0 0 0,0 1 0,0-1 0,-1 1-1,1-1 1,-1 1 0,0 0 0,0-1 0,1 8 0,0 55 57,-3-43 7,1-21-62,0 0 1,0 0-1,0 0 1,-1 0-1,1 0 1,-1 0-1,0-1 1,1 1-1,-1 0 1,0 0-1,0 0 1,0-1-1,0 1 1,-1 0-1,1-1 1,0 1 0,-1-1-1,-2 3 1,0-1 25,-1 0 1,0 0 0,0 0-1,0-1 1,0 0 0,-10 4-1,0-2-79,0-1 1,-1-1-1,1 0 0,-20 0 0,25-2-69,5 1-171,0-1-1,0 0 0,0 0 1,0 0-1,-1 0 0,1-1 0,0 0 1,0 0-1,0 0 0,1-1 1,-1 1-1,0-1 0,0 0 1,1-1-1,-1 1 0,1-1 1,-5-3-1,-4-9-2757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38:05.6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4177,'0'0'7321,"3"0"-7048,21 0-105,8 0-104,4-4-64,7 4-104,24 0-433,-7 0-647,-13 0-3849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38:10.3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102 357 3105,'0'0'7541,"3"-9"-7415,9-8-86,29-30 1,-2 2-81,-32 37 26,-1 0-1,0-1 1,0 0-1,-1 0 1,0-1-1,-1 1 1,0-1-1,-1 0 1,0 0-1,0-1 1,-1 1-1,0 0 1,-1-1 0,0 1-1,-1-1 1,0 0-1,-1 1 1,-2-13-1,2 21 16,0 0-1,-1-1 1,1 1 0,-1 0-1,0 0 1,0 0-1,0 0 1,0 1-1,0-1 1,0 0 0,-1 1-1,1-1 1,0 1-1,-1 0 1,1 0 0,-1 0-1,1 0 1,-1 0-1,0 1 1,1-1-1,-5 1 1,-6-3 22,-1 1 0,-24-1 0,-31 3-57,67 5 28,0 0-1,0 1 0,1-1 0,-1 0 0,1 0 1,0 10-1,0-10 6,-8 39 12,6-34-26,0 0 0,1 0 0,0 0 1,1 1-1,0-1 0,0 0 0,1 1 1,1-1-1,0 0 0,2 12 0,-2-18 12,1 0 0,0-1 0,0 1 1,0 0-1,1 0 0,-1-1 0,1 1 0,0-1 0,0 0 0,0 0 0,0 0 0,7 4 0,50 28 1,-23-15-7,67 54-30,-101-72 23,0 1-1,0 0 0,0 0 1,0 0-1,0 0 1,0 1-1,-1-1 1,1 1-1,-1-1 0,0 1 1,0 0-1,-1 0 1,3 7-1,-2-1-34,0 1 0,-1 0 0,0 0-1,-1 12 1,0-20 54,-1-1 0,0 0 0,1 0 0,-1 0-1,0 1 1,0-1 0,0 0 0,-1 0 0,1 0 0,0-1 0,-1 1-1,1 0 1,-1 0 0,0-1 0,0 1 0,1-1 0,-1 1 0,0-1-1,0 0 1,0 0 0,0 0 0,-1 0 0,1 0 0,0 0 0,0-1-1,-4 1 1,-8 3 61,0 0 0,-28 2 0,-47-5-54,48-2-73,38 1 71,0 0-1,0-1 1,0 0-1,0 0 1,0 0-1,0 0 1,0 0-1,1-1 1,-1 1-1,0-1 1,1 1-1,-1-1 1,1 0-1,-4-4 1,-12-7 33,16 11-12,1 0 0,0 0 0,0 0 0,0 0 0,0 0 0,0 0 0,0 0 0,0 0 0,1 0 0,-1-1 0,1 1 0,0 0 0,-1 0 0,1-1 0,0 1 0,1-5 0,2-38-41,-2 42 1,-1 0-1,1 0 1,0 0-1,1 0 1,-1 0 0,0 0-1,1 1 1,0-1 0,-1 1-1,1-1 1,5-4 0,31-27-367,-9 8-170,36-40-2292,-37 34 330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38:15.2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381 18 3489,'0'0'6362,"-28"-7"-4956,-91-4-942,-15 11-456,131 1-11,1 0 0,-1 0 0,0 0 0,1 0 0,-1 0 0,1 1 0,-1-1 0,1 1 0,0 0-1,0-1 1,0 1 0,0 0 0,0 0 0,0 1 0,0-1 0,1 0 0,-1 1 0,1-1 0,0 0 0,-1 1 0,0 4 0,-5 8-18,1 1 1,-6 20 0,10-25-39,1 0 0,-1 0 0,2 0 0,0 17-1,1-9-135,-1-17 178,0-1 0,0 0 0,1 1 0,-1-1-1,0 1 1,1-1 0,0 0 0,-1 0 0,1 1-1,0-1 1,-1 0 0,1 0 0,0 0 0,0 0 0,0 0-1,0 0 1,0 0 0,0 0 0,0 0 0,0 0-1,1-1 1,-1 1 0,0 0 0,0-1 0,1 1-1,-1-1 1,0 1 0,1-1 0,-1 0 0,3 1-1,47 3-198,-45-4 209,-3 0 7,18 0-7,-1-1 1,22-3-1,-34 2 17,1 0-1,-1 0 0,1-1 0,-1-1 0,0 1 0,0-1 0,10-7 1,38-31 186,-53 40-167,-1-1 1,1 1-1,-1-1 0,1 0 1,-1 0-1,0 0 1,0 0-1,0 0 0,0-1 1,0 1-1,-1 0 1,0-1-1,0 1 0,0-1 1,0 0-1,0-3 1,-1 6 178,1 4-351,-1 0 116,0 0 0,1 0 0,0 0 0,-1 0 0,1 0 0,3 5 0,1 7 29,0 1 0,-1 0 1,0 0-1,-1 0 0,1 26 0,-6 83 23,1-115-22,-1 0-1,0 1 0,-1-1 0,0 0 1,-1 0-1,0-1 0,-6 12 1,-3 1 31,-28 39 1,36-55-21,0 0 0,0 0-1,-1 0 1,1-1 0,-1 0-1,-1 0 1,1 0 0,-1-1-1,0 0 1,0 0 0,0-1-1,-12 4 1,4-3 6,-1-1 1,-1 0-1,1-1 1,-32-1-1,29-1-201,11 1 228,1-1-1,0 0 0,0-1 0,-1 1 1,-8-3-1,14 2-187,0 1-1,1-1 1,-1 0-1,0 0 1,1 0-1,-1 1 1,0-2 0,1 1-1,-1 0 1,1 0-1,0 0 1,-1-1-1,1 1 1,0-1 0,0 1-1,0-1 1,0 1-1,0-1 1,0 0-1,0 1 1,1-1-1,-1 0 1,1 0 0,-1 1-1,1-4 1,-1-5-5184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33:37.12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4353,'0'0'4142,"19"24"-3750,63 78-33,124 114 570,-81-90-796,47 65-138,125 129 55,-206-230-196,145 110 0,117 62-3659,-259-189-507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38:45.55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51 3993,'-1'6'8880,"18"-4"-8886,1 0-1,-1-2 1,30-2-1,-3 1-4,535 1-300,-325 9 155,-1 0 19,199-2-166,-400-5 291,58 11 0,12 1-2,576-6-81,-421-10 70,-151 3 0,303-12-6,-202-4 17,120-16-158,-186 12 149,10-2 23,-99 10-7,1 4-1,0 4 0,106 7 1,193 35-155,-308-28 55,-33-5 100,-1-1 0,47 1 0,284-13 1033,-425-1-2688,25 2-1983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38:50.81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61 4441,'0'0'6551,"29"0"-4446,1110 3-2543,-981-17 335,41 7 63,66 0-39,-125 1-73,-75 2 98,103 7 0,398 17-276,-142-12 295,-313-3 33,130 11-33,-136-9 26,139-10 1,-74 0 5,29 4-1,215-3-8,-372-2-11,40-8 0,-47 6-6,68-4-1,-76 9 30,0-2-1,46-10 0,-47 7 63,1 1 0,46-2 1,-72 7-101,0 0 0,0 0 1,0 1-1,0-1 0,0 0 1,0 0-1,-1 0 0,1 0 1,0 0-1,0-1 0,0 1 1,0 0-1,0 0 0,0-1 1,-1 1-1,1 0 0,0-1 1,0 1-1,0-1 0,-1 1 1,1-1-1,0 1 1,-1-1-1,1 1 0,0-1 1,-1 0-1,1 1 0,-1-1 1,2-1-1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22:43:08.628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0 520,'0'0'0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22:43:13.14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335 118 616,'0'0'8486,"-1"-27"-8209,-2 41-320,0 0 0,0 0 0,1 0-1,0 15 1,-4 29-22,5-54 107,1-9 67,4-22 224,7-39 150,-7 44-485,0 0 1,-1 0 0,-2 0-1,0-23 1,-2 44-2,1 1 0,-1-1 0,1 1 0,-1-1-1,1 1 1,-1-1 0,1 1 0,-1 0 0,0-1 0,1 1 0,-1 0 0,0-1-1,1 1 1,-1 0 0,0 0 0,1-1 0,-1 1 0,0 0 0,1 0-1,-1 0 1,0 0 0,0 0 0,1 0 0,-2 1 0,-26-1-110,22 0 79,0-1 18,1 1 1,0 0-1,0 1 0,-1-1 1,1 1-1,0 0 0,0 1 1,0-1-1,0 1 1,0 0-1,0 0 0,0 0 1,1 1-1,-1-1 1,1 1-1,0 0 0,0 1 1,0-1-1,0 1 0,0 0 1,1 0-1,-1 0 1,-2 5-1,-13 17 0,0 0 0,2 1 0,1 1 0,2 0 0,0 2 1,2-1-1,2 1 0,0 1 0,-6 37 0,4 7 7,2 0 0,1 131 1,10-203 7,-1 0 1,0-1 0,1 1 0,0 0-1,-1-1 1,1 1 0,0-1 0,0 1 0,1-1-1,-1 1 1,0-1 0,1 0 0,-1 0-1,1 0 1,0 0 0,0 0 0,0 0 0,0 0-1,0 0 1,0-1 0,0 1 0,1-1-1,-1 0 1,0 0 0,1 0 0,-1 0-1,1 0 1,0 0 0,-1 0 0,5 0 0,10 2-1,0-1 1,-1 0 0,30-1 0,-37-2-2,5 2-1,0-1-76,-1 0 0,1 0 1,-1-2-1,1 1 1,0-2-1,-1 1 1,20-8-1,2-6-1622,42-24 0,-38 15-2512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22:43:14.04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12 4337,'0'0'6535,"9"0"-6503,220-3-274,-75-5-4537,-136 7 2513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1T22:43:14.45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41 2601,'0'0'6089,"47"0"-5673,-19 0-104,6 0-168,7 0-64,10 0-72,7 0-8,7-6-8,27-4-656,-14-2-1240,-16 0-2753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39:32.5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1569 229 3001,'0'0'9338,"-29"0"-7827,24-2-1505,-1 0 0,1 0 1,-1 0-1,1-1 0,0 0 1,0 0-1,0 0 0,0 0 1,0-1-1,1 0 1,-5-5-1,-20-15 6,0 8-30,0 0 1,-2 2 0,1 1 0,-63-18 0,-135-12-239,131 28 44,-1 5-1,0 4 1,-100 7 0,185 0 193,0 2 1,0 0-1,0 0 1,1 1-1,-1 1 1,1 0-1,0 1 1,1 0-1,-12 8 1,-3 4-94,1 1 0,-38 36 1,35-27 69,1 1 0,1 1 1,2 2-1,1 0 1,1 2-1,-23 48 1,32-52 33,1 0 0,2 1 0,0 0 0,3 1 0,0 0 1,2 0-1,1 1 0,1 35 0,3-32-2,6 156-29,-3-162 31,1-1 1,2 1 0,1-1 0,15 40 0,-12-45-9,1 1 0,0-2 0,2 1 0,1-2 0,1 1 0,1-2 0,1 0 0,1-2 0,21 20 0,-22-24-7,1-2-1,1 0 0,0-1 1,0 0-1,1-2 1,1 0-1,0-2 0,0 0 1,0-1-1,1-1 1,24 3-1,89 5-295,214-3 0,-322-11 284,-11-1 17,1-1 1,-1-1 0,0 0-1,0-1 1,0-1-1,25-10 1,-8 0 20,62-37 0,-77 40-4,0-1 1,-1 0 0,0-1 0,-1-1 0,-1 0 0,0-2 0,-1 1 0,-1-2 0,-1 0 0,0 0 0,-1-1 0,-1 0-1,-1-1 1,10-32 0,-8 14 13,-1 0-1,-3 0 0,6-69 1,-9-119 158,-5 146-90,2 41-62,-3 0 1,-1 0 0,-14-63 0,14 87-108,-2 0 0,0 1 1,0-1-1,-2 1 1,0 0-1,0 0 0,-1 1 1,-1 0-1,0 1 0,-1-1 1,0 2-1,-18-16 0,0 6-848,-2 0-1,0 2 0,-56-25 0,2 9-1182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39:35.1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1564 240 1536,'0'0'11311,"-32"-2"-10602,21-2-709,0-2 0,0 1 0,0-2 0,1 1 0,-1-1 0,-9-10 1,-29-18-12,22 21-20,0 1 0,-1 1 0,-1 1 0,0 1 0,0 2 0,-61-9 0,2 9-153,-98 4-1,175 4 177,-12 1-42,0 0-1,0 2 1,0 0-1,0 2 1,-44 14-1,-36 12-95,50-4 45,0 1 1,2 3 0,2 3 0,-61 51-1,88-68 94,1 1 1,1 1-1,0 1 0,2 1 0,0 0 0,2 1 1,0 1-1,-20 39 0,24-35-14,1 1 0,1 0 0,2 0 0,0 1-1,2 0 1,2 1 0,0-1 0,2 1 0,1-1 0,5 49 0,-1-68 19,0-1 0,1 0 0,0 0-1,0 0 1,1-1 0,0 0 0,7 9 0,4 8 1,-3-2 0,1 2 2,1 0 1,1-1-1,1-1 0,1 0 1,0-2-1,28 25 0,-20-25-15,1-2 0,0 0 0,1-2 0,1-1 0,1-1 0,0-2 0,1-1 0,0-1 0,44 9 0,-33-15-32,0-2-1,77-5 0,-35 0 31,-81 2 16,20 1-4,0-1 1,0-1-1,0-1 1,0-2-1,-1 0 1,25-7-1,18-14-62,102-56-1,-166 80 67,14-9-11,1-1 0,-2-1 1,1 0-1,-2-1 0,1 0 0,20-29 1,-12 16-10,-17 19 24,0 0 0,0-1 0,-1 0 0,0 0 0,-1 0 0,1 0 0,2-14 0,11-59 33,-6-32-23,-4-1 0,-11-139 0,1 226-56,-1 0-1,-1 1 1,-1-1 0,-2 1 0,-1 0-1,0 1 1,-2 0 0,-1 0 0,-1 1-1,-2 1 1,-29-39 0,36 52-115,-1 1 1,0 0-1,-1 0 1,1 1-1,-2 0 1,-16-9-1,-4 0-1215,-35-13 0,65 30 1334,-66-26-2428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39:43.4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0 463 2785,'0'0'5206,"2"9"-1195,13 32-4074,2-12 121,52 77-15,-68-105-41,0 1 1,1-1 0,-1 0-1,0 1 1,1-1-1,-1 0 1,1 0 0,-1 0-1,1 0 1,0 0-1,-1 0 1,1 0 0,0-1-1,-1 1 1,1 0-1,0-1 1,0 0 0,0 1-1,0-1 1,0 0-1,0 0 1,-1 0-1,1 0 1,0 0 0,0-1-1,0 1 1,0 0-1,0-1 1,-1 0 0,1 1-1,3-2 1,1-2 39,0 1 1,1-1-1,-1 0 1,-1 0-1,1-1 1,9-9-1,126-161 255,-30 31-366,78-66-1370,-100 116-280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39:52.4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14 528 672,'0'0'8431,"-12"8"-5037,12 5-3409,-1-11 19,1 0 1,0 0-1,-1 0 1,1 0-1,0 0 0,0 0 1,1 0-1,-1 0 1,0 0-1,1 0 0,-1 1 1,1-1-1,0-1 1,0 1-1,0 0 1,0 0-1,0 0 0,0 0 1,0-1-1,0 1 1,1 0-1,-1-1 1,3 3-1,70 66 27,-63-59-28,-1 0 0,0 1 0,11 17 0,15 19 10,-34-46-8,0 1 0,0-1-1,-1 0 1,1 0 0,-1 1 0,0-1 0,1 1-1,-1-1 1,1 5 0,-2-7 2,20-4 617,-6-10-528,-1-1-1,0 0 1,15-26 0,9-10-71,457-522-3348,-450 522 342,-10 10-2350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33:38.30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64 1 1432,'0'0'8385,"0"17"-7169,-3 27-1090,-2 0 0,-14 61 0,-2 16-95,6 144-423,14-151-5054,1-113 5338,0 15-4452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39:56.9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11 2513,'0'0'3891,"-5"-11"634,3 11-4520,1 2-16,0 0 0,0-1 0,1 1 1,-1 0-1,1-1 0,-1 1 0,1 0 0,0-1 0,0 1 0,0 0 0,0 0 0,0 2 0,0-3 5,11 405-12,-7-304 19,-2 182 54,-3-153-37,-1-92-14,-7 49 0,3-43 0,-1 58 0,7-99-5,0 1-1,0-1 0,0 1 0,1 0 1,-1-1-1,3 8 0,-2-9 1,1-1 0,-1 0-1,0 0 1,1-1 0,0 1 0,-1 0-1,1 0 1,0-1 0,0 1 0,0-1 0,0 0-1,0 1 1,0-1 0,2 1 0,29 14 2,1-2 1,0-1 0,1-2 0,0-1 0,1-2 0,0-1-1,57 2 1,-10-2 20,151 7 22,-108-14 7,568-13-2,-397 10-184,-157 4 71,13 8-3,2 0 57,1123-9 16,-805-28-51,-4-1-143,-85 29-1030,-382 0 265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39:59.1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0 138 2985,'0'0'6181,"3"0"-5882,24-1-21,0 0 0,-1-2 1,34-8-1,-14 3-268,1 3 0,0 2 0,78 5 0,-34 0-10,1002 1-12,-780 10-286,0-1 215,-170-10 66,166-5-11,-13-28 12,-22-2-18,-51 2 23,-42 3 6,378 15-375,-362 15 265,-194-2 106,13-1-97,1 1 0,-1 0 0,0 1 0,1 1 0,-1 1 0,0 0 0,0 1 0,21 9 1,-27-9 20,-1-1 0,1 1 0,15 2 0,21 8-126,-28-10 106,-5 1-146,-12-4 237,-1 1-1,1-1 0,-1 0 0,1 1 1,-1-1-1,1 1 0,-1-1 1,0 0-1,1 1 0,-1-1 0,0 1 1,0-1-1,0 3 0,0 6-42,0 7 86,0-1 0,-1 1 0,0 0 0,-2-1 0,0 1 0,-6 19 0,-1-4-34,2 0 0,1 0 0,-4 41 0,1 103-48,5-68 38,-3 414-361,8-364 294,2-126 153,8 49 0,-5-48-1914,2 52-1,-7-71 630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40:00.7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175 2 2481,'-5'-1'10181,"2"4"-10546,-119 163 304,112-152 12,7-9-91,0-1-1,0 0 1,-1 1-1,1-1 1,-1-1-1,-5 5 1,4 3-274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40:01.2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1360,'0'0'6292,"0"19"-5053,1-13-1149,0 0-1,1 0 0,-1-1 1,1 1-1,0 0 1,1 0-1,-1-1 1,1 1-1,5 6 0,8 19 13,-2 6-59,1-2-1,2 0 0,35 54 1,-49-81-40,-3-8-15,0 1-1,0-1 1,1 1-1,-1-1 1,0 0 0,0 1-1,0-1 1,0 1-1,0-1 1,1 1-1,-1-1 1,0 0-1,0 1 1,0-1 0,1 0-1,-1 1 1,0-1-1,1 0 1,-1 1-1,0-1 1,1 0-1,-1 1 1,1-1 0,-1 0-1,0 0 1,1 0-1,-1 1 1,1-1-1,-1 0 1,0 0 0,2 0-1,1 6-645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40:01.9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1192,'0'0'5954,"4"0"-3349,17 0-2148,-11 1-423,0 0 0,0 1 0,1 0 0,-1 0 0,12 6 1,-12-5-31,0 1 1,1-2 0,-1 1-1,1-2 1,13 2 0,16-3-137,22 0 97,-21 0-4008,-37 0 1045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40:23.23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358 1 4865,'0'0'4244,"-23"26"-3788,-74 89-46,83-97-308,1 1 0,0 0-1,1 1 1,-11 26 0,-1 1 86,4-11-184,0 2 1,3 0-1,1 1 1,1 0 0,3 2-1,1-1 1,2 1-1,2 1 1,2 0 0,-1 51-1,6-86-160,0 1 0,0 0 0,1 0 0,0-1 0,0 1 0,1 0-1,0-1 1,0 0 0,0 1 0,1-1 0,0 0 0,1 0 0,4 6-1,23 22-2810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40:23.75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147 0 6409,'0'0'3409,"-56"182"-3337,45-132 8,-1 0-72,0-4 0,0 1-8,0-8-112,4-7-336,-4-4-680,8-10-1033,-4-11-583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40:24.1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44 1 3385,'0'0'5889,"0"132"-5681,0-68-112,0 4-40,0 6-56,0-6-296,-4 0-472,-12-4-945,4-18-367,0-14-697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40:24.48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171 0 3345,'0'0'7035,"0"16"-6786,-6 76-10,-4 0-1,-28 111 1,-3 27-376,40-223 62,-14 75-500,13-76 228,-1 1 0,1-1 0,-1 0 0,0 0 1,0 0-1,-1 0 0,0 0 0,0 0 0,-7 7 1,-9 3-2655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40:24.85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43 7009,'0'0'2881,"274"-32"-2489,-168 25-208,9 4-88,44 3-96,-33 0-584,-30 7-3577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33:38.6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131 1 4489,'0'0'4664,"-7"15"-4531,-4 6-70,2 1 1,0 1-1,-10 46 0,-10 119-485,-3 196-1,32-377 88,0-2-125,0-1 0,0 0 0,-1 0 0,0 0 1,1 0-1,-2 0 0,-1 7 0,-5 0-3164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40:25.24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224 0 3929,'0'0'6341,"-23"0"-6202,-73 3-88,93-3-51,0 0 0,0 0 0,0 1-1,0-1 1,0 1 0,0 0 0,1 0 0,-1 0 0,0 0 0,0 0 0,1 1 0,-1-1 0,1 1 0,-1-1 0,1 1 0,0 0 0,0 0 0,-1 0 0,1 1 0,1-1 0,-1 0 0,0 1 0,1-1 0,-1 1 0,1-1 0,0 1 0,-2 4 0,-2 4-7,-2 6-23,1 0 0,1 1 1,0 0-1,2 0 1,0 0-1,0 1 0,2-1 1,0 1-1,3 19 0,-2-36 23,0-1-17,0 0 1,0 0 0,0 0 0,0 0 0,0 0 0,0 0 0,1 0 0,-1 1-1,0-1 1,1 0 0,-1 0 0,1 0 0,-1 0 0,1 0 0,-1 0 0,1-1-1,0 1 1,-1 0 0,1 0 0,0 0 0,0-1 0,0 1 0,0 0 0,0-1-1,-1 1 1,1 0 0,0-1 0,0 1 0,0-1 0,1 0 0,-1 1 0,0-1-1,0 0 1,0 0 0,0 0 0,0 0 0,0 0 0,0 0 0,2 0 0,-1 0 22,1 0 0,-1-1 0,1 1 0,-1-1 0,1 1 1,-1-1-1,0 0 0,1 0 0,-1 0 0,0 0 0,0-1 0,0 1 1,0-1-1,0 1 0,0-1 0,0 0 0,3-3 0,9-19 214,-1-2 1,-1 1-1,-1-1 0,-1-1 0,11-48 0,-16 55-55,-5 23-217,0 1-1,0-1 1,0 1 0,1-1 0,-1 1 0,1-1 0,0 1 0,0-1 0,0 0 0,0 0 0,1 1-1,-1-1 1,1 0 0,0 0 0,0 0 0,3 4 0,1 0-472,0 1-1,1-1 1,0 0-1,0 0 1,0 0-1,13 7 1,15 5-2227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40:25.59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214 606 6433,'0'0'4777,"-28"3"-4754,-86 14-23,111-16-2,0 0 0,0-1 0,1 1 0,-1 1 0,0-1 0,0 0 0,1 0 0,-1 1 0,1 0 0,-1-1 0,1 1 0,0 0 0,0 0 0,0 1 0,0-1-1,0 0 1,0 0 0,0 1 0,1 0 0,-1-1 0,1 1 0,0 0 0,0-1 0,0 1 0,0 0 0,0 0 0,0 6 0,-2 1-16,-1 11-71,0-1 0,1 1 0,2 0 0,0 33 0,1-46 12,0-6 58,0 0 0,0 0 1,1 0-1,-1 0 0,1 0 1,-1 0-1,1 0 0,-1 0 1,1 0-1,0 0 1,0-1-1,0 1 0,0 0 1,0-1-1,0 1 0,1-1 1,-1 1-1,1-1 0,-1 1 1,2 0-1,1 1-42,-1-1-1,1 0 1,-1-1-1,1 1 1,0-1-1,-1 0 1,1 1-1,0-2 1,0 1-1,4 0 1,-3 0 12,0-1 0,0 0 1,-1 0-1,1 0 0,0 0 0,0-1 1,-1 0-1,1 0 0,0 0 0,-1 0 1,1-1-1,-1 0 0,0 0 0,1 0 1,-1 0-1,0-1 0,0 0 1,3-3-1,0-3 79,-1 0 0,0-1-1,-1 0 1,0 0 0,0 0 0,-1-1 0,-1 1 0,0-1 0,0 0-1,-1 0 1,1-13 0,0-20 265,-3-69 0,-2 48-148,2-261 730,0 318-879,0 1-1,1-1 1,0 1-1,0-1 0,1 1 1,0-1-1,0 1 1,0 0-1,1 0 1,0 0-1,1 0 0,-1 1 1,1-1-1,1 1 1,-1 0-1,1 0 1,0 0-1,1 1 0,-1 0 1,1 0-1,0 0 1,0 1-1,0 0 1,1 0-1,0 0 0,-1 1 1,10-3-1,-1 1-340,0 2 0,0 0 0,0 0 0,1 2-1,26-1 1,7 2-2531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40:26.00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4 9178,'0'0'2633,"20"-4"-5194,-4 4-3304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40:26.56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43 6489,'0'0'4079,"0"11"-3969,5 118-13,6-1 0,48 222 0,-57-343-97,11 37 25,-13-44-16,0-1 0,0 1-1,0 0 1,0 0 0,0 0 0,0 0-1,0-1 1,0 1 0,0 0-1,0 0 1,0 0 0,0 0 0,0-1-1,0 1 1,1 0 0,-1 0-1,0 0 1,0 0 0,0-1 0,0 1-1,0 0 1,0 0 0,0 0-1,0 0 1,1 0 0,-1 0-1,0-1 1,0 1 0,0 0 0,0 0-1,0 0 1,1 0 0,-1 0-1,0 0 1,0 0 0,0 0 0,0 0-1,1 0 1,-1 0 0,0 0-1,0 0 1,0 0 0,0 0-1,1 0 1,-1 0 0,0 0 0,0 0-1,0 0 1,0 0 0,1 0-1,-1 0 1,0 0 0,0 0 0,0 0-1,0 0 1,1 1 0,-1-1-1,0 0 1,0 0 0,0 0 0,0 0-1,2-15 177,-1-28-167,1 1 1,3 0 0,1 0-1,2 1 1,2-1 0,17-45-1,-14 55-380,0 1-1,3 0 0,0 1 0,2 0 1,1 2-1,2 0 0,0 1 0,27-25 1,-8 14-2714,-7 11-1673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40:26.98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151 0 4233,'0'0'4924,"-8"17"-4502,-14 31-227,2 1 0,-17 63 0,-13 163-629,37-158-2971,13-100 1385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40:27.37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95 1 1592,'0'0'7178,"0"24"-6823,0 177 183,0-171-484,1-16-33,0 1-1,-1 0 1,-1-1-1,-1 1 1,0-1-1,-1 0 0,-7 25 1,-60 102-3005,61-121 512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40:27.77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206 1 3145,'0'0'5945,"-10"15"-5505,-3 2-280,6-8-73,1 1-1,-1-1 0,2 1 0,-1 0 0,1 0 0,1 1 0,-4 13 1,-4 13 100,-90 322-221,86-262-2612,11-63-1024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40:28.25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254 0 7162,'0'0'4577,"39"228"-4177,-27-146-128,-4 18-96,-8 18-104,0 17-72,-103 76-88,8-33-640,-20-14-2441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41:36.17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1592,'0'4'8876,"2"7"-8043,9-5-799,-1 0-1,1 0 0,-1-1 1,2-1-1,-1 0 1,0 0-1,1-1 1,12 1-1,-10 0-26,41 5-74,1-2-1,1-3 1,106-5-1,-60-1-353,-63 4 180,-28-1-57,-1 0 0,0-1 0,1 0-1,-1-1 1,1 0 0,16-4 0,-27 5 219,-1 0 1,0 0-1,1 0 1,-1 0-1,0-1 0,0 1 1,1 0-1,-1 0 1,0 0-1,0 0 1,1 0-1,-1-1 0,0 1 1,0 0-1,1 0 1,-1 0-1,0-1 1,0 1-1,0 0 1,0 0-1,1 0 0,-1-1 1,0 1-1,0 0 1,0 0-1,0-1 1,0 1-1,0 0 0,0-1 1,0 1-1,0 0 1,0 0-1,0-1 1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41:36.77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1296,'0'0'8314,"3"3"-8135,30 0 200,64 0 1,-28-2-320,278 3-1854,-274-4-1798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27:02.430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5 1 3953,'0'0'6084,"0"12"-5688,1 545 539,-6-237-1026,4-315 0,1 0 0,1 0 0,-1 0 0,1 0 1,0 0-1,0 0 0,0-1 0,0 1 0,5 8 0,-5-11-215,1 0 0,-1 1 0,1-1 0,0 0 1,0 0-1,0 0 0,0 0 0,0-1 0,0 1 0,1-1 0,3 3 0,11 2-4287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33:39.03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3689,'0'0'4897,"274"0"-4897,-191 0-1552,-8 0-1185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41:37.19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1688,'0'0'6514,"131"7"-5890,-100-3-176,5 3-176,8-4-160,-1 1-56,5 3-56,-1-3-48,24-4-512,-15 3-1136,-9-3-1345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41:39.24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413 1 4625,'0'0'5663,"-4"1"-5322,-5 2-198,0 1 0,0 1 0,1 0 0,-1 0 0,1 0 0,1 1 0,-1 0 0,1 1 0,-9 9 0,-61 79-292,57-70 279,-15 21-116,2 1-1,2 1 1,-25 54 0,44-76-43,1 0 0,2 1 1,0 0-1,2 0 0,1 1 0,1 0 0,2 0 1,-1 34-1,5 132-2232,2-142-329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41:40.48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151 50 3001,'0'0'5758,"-32"1"-4192,29 0-1533,1 0-1,-1 0 1,1 1 0,0-1 0,-1 1 0,1 0-1,0 0 1,0-1 0,0 1 0,0 1 0,0-1 0,1 0-1,-1 0 1,-1 4 0,-23 41 110,21-39-113,-4 13-23,0 0 0,1 1-1,1 0 1,1 0 0,1 1-1,1-1 1,0 1 0,2 0-1,2 37 1,0-56-8,1 0-1,0-1 1,1 1-1,-1 0 1,0-1-1,1 1 1,0-1-1,0 0 1,0 0-1,0 0 1,1 0-1,-1 0 1,1 0-1,-1 0 1,1-1-1,0 1 1,0-1-1,0 0 1,7 3-1,1 2-26,1 0 0,0-1 0,1-1 1,17 6-1,-12-7-61,0-1 0,0-1 1,0 0-1,0-2 0,0 0 1,0-1-1,19-3 0,-29 2 72,0 0-1,0-1 1,-1 0 0,1-1-1,-1 1 1,0-1-1,0-1 1,0 1 0,0-1-1,-1-1 1,0 1-1,0-1 1,0 0 0,-1 0-1,0-1 1,8-11-1,-6 6 30,1-1 0,-2 0-1,1-1 1,-2 0 0,0 1-1,0-2 1,-2 1 0,4-23-1,-6 24-8,2-5 25,-1 0-1,0 0 1,-2-1 0,0 1-1,-1 0 1,-1 0 0,-5-20 0,5 33-28,-1-1 0,0 1 0,0 0 0,0 0 1,-1 0-1,1 0 0,-1 1 0,0-1 1,-1 1-1,1 0 0,-1 0 0,0 0 1,0 1-1,0 0 0,0 0 0,0 0 1,-1 1-1,1 0 0,-1 0 0,0 0 0,0 0 1,0 1-1,-9-1 0,5 1-157,0 0 0,0 0-1,0 1 1,0 1 0,0 0-1,0 0 1,0 1 0,0 0 0,1 0-1,-1 2 1,1-1 0,-1 1-1,-10 6 1,-28 24-1903,4 2-550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41:41.10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187 0 5393,'0'0'5833,"-43"128"-5681,31-85-152,0 7 0,-8 4 0,-16 31-360,5-14-672,-1-10-3017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41:42.25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520 18 3065,'0'0'6812,"-13"-2"-6289,-39-6 145,-75 0 1,111 8-668,0 1-1,0 0 1,0 1-1,1 1 1,-24 7-1,29-7-2,0 1 0,0 1 0,1 0 1,0 0-1,0 1 0,0 0 0,1 0 0,-1 1 0,-10 12 0,9-7-13,-1 1 1,2 0-1,0 0 0,0 1 0,1 0 0,1 1 0,1 0 1,-10 30-1,9-18-45,2 0 1,0 1-1,2-1 1,1 40-1,2-62 35,0 0 0,0 0-1,1 0 1,0 0-1,0 0 1,0 0-1,1 0 1,-1 0-1,1-1 1,0 1-1,1-1 1,-1 1-1,1-1 1,0 0 0,0 0-1,0 0 1,0 0-1,1-1 1,-1 1-1,1-1 1,0 0-1,0 0 1,1 0-1,-1-1 1,0 1 0,1-1-1,0 0 1,-1 0-1,1-1 1,5 2-1,15 2-38,0 0-1,0-2 1,0-1-1,43-1 1,-52-1 51,-5 0 12,0-1-1,0 1 0,0-2 1,0 1-1,0-1 1,-1-1-1,15-5 0,-19 5 5,0 0 0,-1 0 0,1-1 0,-1 0 0,0 0-1,0 0 1,0 0 0,0-1 0,-1 0 0,1 0-1,-1 0 1,-1-1 0,6-8 0,-5 6 26,-1 0-1,0 0 1,0-1 0,-1 1 0,0-1-1,0 1 1,-1-1 0,0 0-1,-1 1 1,0-11 0,0 18-25,0 0 1,0-1-1,-1 1 1,1 0-1,0-1 1,-1 1-1,1 0 1,-1 0-1,1-1 1,-1 1-1,0 0 1,1 0-1,-1 0 1,0 0-1,0 0 1,0 0-1,0 0 1,0 0-1,0 0 0,-2-1 1,-32-13 70,19 12-72,0 0 1,-25-1 0,23 3-20,1 1 0,-1 0 0,-31 6 0,44-6-8,1 2 0,-1-1 1,0 0-1,0 1 0,1 0 0,-1 0 1,1 0-1,-1 1 0,1 0 1,0 0-1,0 0 0,0 0 0,0 0 1,1 1-1,0 0 0,-1-1 1,1 1-1,-3 6 0,2 0-402,0 0-1,0 0 1,2 0-1,-1 1 0,-1 19 1,2 3-3140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41:43.04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274 1 4993,'0'0'6289,"12"35"-6001,3 1 129,-3 14-169,4 14-16,-8 11-80,-8 18-144,0 7-8,-8 14-240,-99 78-264,4-28-481,-16-11-1631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42:04.93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116 0 3001,'0'0'8770,"0"8"-8730,0 24-36,-5 215 36,0-188-61,-1 0-1,-19 70 1,-1-35-128,14-58-263,2 1 1,1 1-1,2 0 1,-3 57 0,10-73-1324,4-7-954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42:05.71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26 4929,'0'0'4361,"253"0"-4209,-186-4-88,9-3-16,-1 3-48,0 1 0,-4 3-336,24-4-728,-19 4-1129,-17-3-791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42:06.30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295 1 4689,'0'0'5168,"-8"6"-4912,-24 20-68,0 2 0,-48 57 0,-49 82-1775,115-153 74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42:06.65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3017,'0'0'4903,"6"7"-4480,21 30 9,38 68 0,-40-62-2700,52 71-1,-67-103 360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33:39.48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0 130 928,'0'0'7635,"6"-8"-7476,22-26 14,44-43-1,-71 77-168,-1-1 0,1 0 0,0 0 0,-1 1 0,1-1 0,-1 0 0,1 1 0,0-1 0,0 1 0,-1-1 0,1 1-1,0-1 1,0 1 0,0-1 0,-1 1 0,1 0 0,0 0 0,0-1 0,0 1 0,0 0 0,0 0 0,1 0 0,0 20 120,-2-6-71,-16 183-253,4-87-2619,8-66-24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42:07.02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3953,'0'0'6073,"51"0"-5761,-7 0-144,11 0-96,13 0-72,31 0-392,-16 0-1192,-12 0-3433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42:07.96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556 47 3001,'0'0'7319,"-15"-7"-6954,-51-21-113,60 25-209,-1 1 0,0 0 0,0 1 0,0 0 0,0 0 0,0 0 0,0 1 0,0 0-1,-13 2 1,-9-1 4,14 0-44,-1 1 1,1 0-1,0 1 0,-1 1 1,1 0-1,0 1 0,1 0 0,0 1 1,-1 1-1,2 0 0,-1 1 1,1 1-1,1 0 0,-1 1 0,-18 19 1,19-17-10,1 0 1,0 1 0,1 0-1,1 0 1,0 1-1,1 1 1,0 0 0,1 0-1,1 0 1,0 0 0,1 1-1,1 0 1,0 1-1,-2 27 1,5-34-16,1 0-1,0 0 1,0 0 0,1 0-1,1 0 1,4 16 0,-4-21-1,0 0-1,1 0 1,0 1 0,0-2 0,0 1 0,0 0 0,1-1-1,0 1 1,0-1 0,0 0 0,1-1 0,6 6 0,6 2-128,1-1 0,-1-1 1,2 0-1,-1-1 1,1-1-1,0-1 1,1-1-1,-1 0 0,1-2 1,40 3-1,-33-5-380,0-1 0,0-2 0,0 0 0,0-2-1,0-1 1,-1-1 0,41-15 0,-6-4-1394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42:08.40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36 4889,'0'0'5913,"150"-25"-5825,-87 18-40,9 3-48,23 4-552,-16 0-2200,-16 0-4754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42:09.59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427 79 3185,'0'0'4670,"6"8"-4329,7 11-221,26 37 90,-35-50-233,0-1 1,0-1 0,0 1-1,1 0 1,0-1 0,0 0-1,0 0 1,7 3-1,-12-7 27,0 0 0,1 0 0,-1 0 0,0 1-1,1-1 1,-1 0 0,0 0 0,0 0 0,1 0-1,-1 0 1,0 0 0,0 0 0,1 0-1,-1 0 1,0 0 0,1 0 0,-1 0 0,0 0-1,0 0 1,1-1 0,-1 1 0,0 0-1,0 0 1,1 0 0,-1 0 0,0 0 0,0-1-1,1 1 1,-1 0 0,0 0 0,0 0 0,0 0-1,1-1 1,-1 1 0,0 0 0,0 0-1,0-1 1,0 1 0,0 0 0,0 0 0,1-1-1,-1 1 1,0 0 0,0-1 0,0 1 0,0 0-1,0 0 1,0-1 0,0 1 0,0 0-1,0-1 1,-1-15 159,1 14-166,-2-3 41,1-1 0,-1 1 0,0 0 0,0 0 0,-1-1 1,1 2-1,-1-1 0,0 0 0,-1 1 0,1-1 1,-1 1-1,0 0 0,0 0 0,0 0 0,-8-5 0,-8-5 114,0 0-1,-27-12 0,33 18-109,-1 1 0,-1 1 0,1 0 1,-1 1-1,0 1 0,0 0 0,0 2 0,-1-1 0,1 2 1,-18 0-1,28 2-42,1 0-1,-1 0 1,1 1 0,0-1-1,-1 1 1,1 0 0,0 1-1,0-1 1,0 1 0,1 0-1,-1 0 1,1 1 0,-1-1-1,1 1 1,0 0 0,0 0-1,1 0 1,-6 9 0,-3 3-4,2 1 1,0 0-1,1 0 0,-8 22 1,4-2-6,2 1 0,2 0 1,1 1-1,1 0 0,3 0 0,1 0 1,2 1-1,7 69 0,-4-93-21,1-1-1,1 0 1,0 0-1,0 0 1,2-1-1,0 0 1,0 0 0,2 0-1,-1-1 1,2 0-1,0 0 1,0-1-1,1 0 1,1-1 0,0 0-1,0-1 1,1 0-1,1 0 1,-1-2-1,1 1 1,1-2-1,0 0 1,0 0 0,0-1-1,1-1 1,-1-1-1,1 0 1,29 4-1,102-5-1415,-99-3 228,38 0-2404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42:10.32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5521,'0'0'5033,"139"0"-4785,-76 0-112,0 0-80,5 0-48,-1 0-8,-8 0-304,-7 0-416,-8 4-656,-17 6-1201,-15 1-55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42:10.66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1376,'0'0'7562,"103"25"-7162,-43-22-192,11-3-208,8 0-40,20 0-776,-23 0-1153,-17-10-743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42:11.03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3105,'0'0'6113,"155"75"-5729,-120-36-184,1 7 16,-4 4-96,-9 7-40,-3 11-80,-16 0-264,-4 6-152,-16 37-488,-27-22-608,-5-11-665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42:11.58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61 0 3609,'0'0'7160,"0"3"-6965,-37 434 592,31-392-802,-11 177-725,19-77-3457,1-113 1047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42:11.92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 0 3345,'0'0'5729,"52"161"-5345,-52-101-232,0 8-152,0 3 0,0 8-88,-12-4-96,-4 0-152,-4 10-568,8-21-1129,1-14-567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42:12.30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4657,'0'0'4097,"210"3"-3785,-139 5-240,9-1-72,19 3-360,-20 5-1160,-24-5-1449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33:40.05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344 0 3577,'0'0'5902,"-20"19"-5620,-2 0-195,7-7-19,1 1 0,0 1-1,1 0 1,1 1 0,0 0 0,-18 31-1,2 6 25,1 2-1,3 0 0,3 2 0,2 0 1,-16 78-1,21-57-217,3 1 0,3 0 0,4 121 0,13-90-1145,12-25-1415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42:12.65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139 146 4641,'0'0'2909,"-1"25"-2849,-2 79-44,3-100-20,0 0 0,-1 0 0,2 0 1,-1 0-1,0 0 0,1 1 0,-1-1 1,1 0-1,1 0 0,-1 0 0,0-1 1,1 1-1,0 0 0,0 0 0,0-1 1,0 1-1,0-1 0,1 0 0,0 0 1,-1 0-1,1 0 0,0 0 0,1 0 1,5 3-1,-3-3-1,0-1-1,0 0 1,0 0 0,1-1 0,-1 1 0,0-2-1,1 1 1,-1-1 0,0 1 0,1-2 0,-1 1-1,8-2 1,-9 1 46,-1-1-1,1 0 0,-1 0 1,0 0-1,0 0 1,0 0-1,0-1 0,0 0 1,-1 0-1,1 0 0,-1 0 1,0-1-1,0 1 0,0-1 1,0 0-1,-1 1 1,1-1-1,1-5 0,2-3 100,0 0 0,-1 0 0,0 0 0,-1-1 0,3-16 0,-4 17-29,-1 0 1,-1-1-1,0 1 0,0-1 0,-1 1 0,-1-1 0,0 1 0,-3-14 0,2 21-90,0-1 0,0 1-1,0 0 1,-1 0-1,1 0 1,-1 0-1,0 1 1,0-1 0,-1 1-1,0 0 1,1 0-1,-1 0 1,-1 0 0,1 1-1,0 0 1,-1-1-1,0 2 1,0-1-1,0 0 1,-6-1 0,-2-1-179,1 2 0,-1-1 0,0 2 0,-1 0 0,1 0 1,0 1-1,0 1 0,-1 0 0,1 1 0,0 1 0,0 0 1,0 0-1,0 1 0,0 1 0,0 0 0,-14 7 0,-29 20-2261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42:13.11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1259 5945,'0'0'5360,"38"-20"-5091,7-3-196,202-111 200,805-540-723,-754 475-566,-129 86-635,-29 18-1903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42:13.64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3793,'0'0'6768,"17"16"-6419,-8-7-292,18 17 102,-1 1 0,42 58 0,136 245-49,97 136-707,-91-206-2412,-125-160-682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42:14.76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63 0 4281,'0'0'6227,"-1"21"-4660,-25 191-1082,11-111-767,-2 130 1,16-170-124,-1-31-521,2 1 0,1-1 0,9 52 0,-2-54-2073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42:15.11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 1 4809,'0'0'4105,"0"232"-3945,0-175-152,0 0 0,0 0 0,0-7-8,0-1-368,0 12-616,0-11-969,-8-14-279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42:15.48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4689,'0'0'4705,"257"0"-4705,-166 0-64,24 0-544,-28 0-1529,-20 0-3352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42:15.84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0 213 5081,'0'0'5381,"13"-15"-5291,97-116-56,-59 71-10,-43 54-322,-4 9 174,-4 11 53,0-12 27,1 41 5,-1 2-318,-1-1 0,-11 70 0,-39 144-4448,27-145 1559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42:17.36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250 0 4201,'0'0'5665,"-95"107"-5225,67-46-88,-3 7-32,3 14-120,0 7-96,9 11-96,3 7 8,12 7-16,4 32-312,8-29-1216,15-24-3345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42:19.93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1109 3081,'0'0'8999,"1"-10"-8550,14-29-524,1 0-1,2 2 0,42-65 0,-50 86 43,35-58-103,189-343-420,-220 389 524,30-65-161,45-134 1,-85 201 189,-4 25-5,0 10-132,-31 116 41,22-96 108,1 0 1,2 1-1,0 0 1,-1 45-1,6-57-25,1 22-73,0-38 73,1-1 0,-1 0 0,0 0 1,0 0-1,1 0 0,-1 1 0,1-1 1,-1 0-1,1 0 0,-1 0 0,1 0 1,0 0-1,-1 0 0,1 0 0,0-1 1,0 1-1,0 0 0,0 0 0,-1 0 0,1-1 1,0 1-1,0-1 0,0 1 0,1 0 1,-1-1-1,2 1 0,3 0-34,-1 0 0,1 0 0,0-1 0,0 1 0,0-1 0,0-1 0,0 1 0,0-1 0,0 0 0,-1 0 1,1-1-1,0 0 0,-1 0 0,1 0 0,-1 0 0,0-1 0,9-6 0,-1-1 5,-1 0 0,-1-1 0,0 0 1,0-1-1,13-20 0,-12 15 89,0-1 0,-1 0-1,-1-1 1,0-1 0,-2 1 0,0-1 0,-1-1-1,-1 1 1,-1-1 0,-1 0 0,-1-1 0,1-21-1,-4 41 263,0 25-840,-1 36 427,3 77 26,0-127 45,-1 0 1,1 0-1,1 0 0,0-1 0,0 1 0,1-1 0,0 0 0,0 0 0,7 9 0,-8-11-99,2 0-1,-1-1 0,0 0 0,1 0 1,0 0-1,0-1 0,1 0 1,-1 0-1,1 0 0,0 0 0,0-1 1,0 0-1,9 3 0,5-2-674,1 0 0,0-2 0,22 0-1,-2-1-3016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42:21.29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250 282 4721,'0'0'4334,"-11"-3"-4022,-9-2-86,0 1-1,-1 1 0,-25 0 1,40 4-217,1 0 0,0 0 0,0 0 0,0 0 0,1 1 1,-1 0-1,0 0 0,1 1 0,-1-1 0,1 1 0,0 0 0,-1 0 0,1 0 0,1 1 1,-1-1-1,0 1 0,1 0 0,0 0 0,0 0 0,0 0 0,1 1 0,-4 5 0,1 1-26,0-1-1,0 1 1,1 0-1,0 0 1,1 1-1,0-1 1,1 1-1,-1 22 1,3-23 46,2 19-570,-1-29 524,-1-1 1,1 1-1,0 0 1,-1 0 0,1 0-1,0 0 1,0-1 0,-1 1-1,1 0 1,0-1 0,0 1-1,0-1 1,0 1 0,0-1-1,0 1 1,0-1 0,0 0-1,0 1 1,0-1 0,0 0-1,0 0 1,0 0 0,1 0-1,-1 0 1,0 0 0,1 0-1,6 0 5,-3 1 3,1-1 1,-1 0-1,1 0 1,-1 0-1,0-1 1,1 1-1,-1-1 1,1-1-1,-1 1 1,0-1-1,0 0 1,0 0-1,0 0 1,0-1-1,0 0 0,6-4 1,4-7 6,0 0-1,-1-1 1,-1-1 0,0 0-1,-1 0 1,-1-1 0,0-1-1,10-24 1,-8 10 5,-1-1-1,-2 0 1,-1-1-1,4-35 1,-9 40 16,-3 19-5,0 0 0,1 0-1,0-1 1,1 1 0,0 1 0,5-14 0,-5 20 7,-3 3-10,1 0 0,-1 1 0,0-1 0,0 0-1,1 1 1,-1-1 0,0 0 0,0 0 0,1 1 0,-1-1-1,0 1 1,0-1 0,0 0 0,1 1 0,-1-1 0,0 0-1,0 1 1,0-1 0,0 1 0,0-1 0,0 0-1,0 1 1,0-1 0,0 1 0,0-1 0,0 0 0,0 1-1,0-1 1,0 1 0,-1-1 0,1 0 0,0 1 0,0-1-1,-1 1 1,0 19 145,-19 77 252,10-59-393,3 1 0,-3 46 1,7-36-104,6 69 1,-2-112-51,1 0 0,-1 0 0,1 0 1,0 0-1,0 0 0,1-1 0,0 1 0,0 0 1,0-1-1,1 0 0,-1 0 0,1 0 0,1 0 1,-1-1-1,1 0 0,-1 1 0,7 3 0,17 11-2389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33:42.53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214 23 4425,'0'0'5472,"-7"-4"-5359,-22-10-38,28 14-74,1-1 0,0 1 1,-1 0-1,1-1 0,-1 1 1,0 0-1,1-1 0,-1 1 0,1 0 1,-1 0-1,1-1 0,-1 1 1,0 0-1,1 0 0,-1 0 0,1 0 1,-1 0-1,0 0 0,1 0 0,-1 0 1,1 0-1,-1 0 0,0 0 1,1 0-1,-1 0 0,1 1 0,-1-1 1,0 0-1,1 0 0,-1 1 1,1-1-1,-1 0 0,1 1 0,-1-1 1,1 0-1,-1 1 0,1-1 1,0 1-1,-1-1 0,1 1 0,-3 2 0,-17 24 1,1 1 1,2 0-1,-15 32 0,8-16 3,18-35-63,1 0 1,0 1-1,0 0 1,1 0 0,0 1-1,1-1 1,0 1 0,-3 20-1,27-34-258,-2-13 406,-1 0-1,-1-2 0,19-22 0,-28 30-72,28-39 164,-26 35-83,0 0-1,24-24 0,-33 40-73,0 1 0,0 0 0,0 0 0,-1 0 0,1-1 0,-1 1 0,0 0 0,0 0 0,0 0-1,0 5 1,0 56 13,0-56-5,0 20-41,-1-17-67,0-1 0,1 0 0,0 1 0,1-1 0,0 1 0,1-1 0,0 0 0,1 0 0,0 0 0,8 19 0,-10-27-13,0 0 0,1-1 0,-1 1 1,1 0-1,-1 0 0,1-1 0,0 1 1,-1-1-1,1 1 0,0-1 0,0 0 0,0 0 1,0 0-1,1 0 0,-1 0 0,4 1 1,38 2-2822,-40-4 2540,28 0-3318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42:22.67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6065,'0'0'4891,"2"14"-3859,5-10-972,0-1 0,1 0 0,-1-1 0,0 0 0,1 0 0,0-1 0,11 1 0,61 1-87,-74-3 9,150 0-1803,-53 0-4243,-85 0 2990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42:23.04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3569,'0'0'6889,"48"4"-6473,-5-4-248,17 0-168,15 0-136,36 0-520,-16 0-1592,-16-4-3393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42:23.84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364 1 6785,'0'0'4836,"-8"7"-4644,-5 6-143,0 0 0,1 1-1,0 0 1,1 1 0,1 0-1,0 0 1,-11 26 0,10-16-49,2 1 1,0 0 0,2 1 0,0 0 0,2 0-1,1 1 1,1-1 0,2 1 0,2 32 0,-1-57-8,0-1 1,1 1 0,-1 0 0,1-1 0,0 1 0,-1-1 0,1 1-1,1-1 1,-1 1 0,0-1 0,0 0 0,1 1 0,-1-1 0,1 0-1,0 0 1,0 0 0,0 0 0,0 0 0,0-1 0,0 1-1,0-1 1,1 1 0,-1-1 0,0 0 0,1 0 0,-1 0 0,1 0-1,4 1 1,7 1-20,-1-1-1,1 0 0,0-1 1,20-2-1,-19 1 28,-7-1-1,0 0 1,0 0-1,-1-1 0,1 0 1,0-1-1,-1 0 0,1 0 1,-1 0-1,0-1 0,0 0 1,0-1-1,-1 1 1,1-1-1,-1-1 0,0 1 1,-1-1-1,1 0 0,5-8 1,-3 2 4,1 1 1,-2-1-1,1-1 1,-2 1-1,0-1 0,0 0 1,-1-1-1,-1 1 1,5-23-1,-7 23-3,0 0 0,-1-1-1,0 1 1,-1 0 0,-1 0 0,0 0-1,-5-22 1,4 29-1,0 0-1,0 0 1,-1 1-1,0-1 1,0 1-1,0 0 1,-1 0-1,0 0 1,0 0-1,0 1 1,-1 0 0,1 0-1,-1 0 1,0 0-1,0 0 1,0 1-1,-1 0 1,-8-3-1,1 0-11,-1 1-1,0 1 1,0 0-1,0 1 1,0 1-1,-20-1 1,4 2-169,-1 1 0,-30 4 0,53-3 106,0 1-1,0 0 1,1 0 0,-1 0-1,0 1 1,1 1-1,-1-1 1,1 1 0,0 0-1,1 1 1,-1-1-1,1 1 1,-7 7 0,-5 7-1181,0 1 1,-23 35 0,38-50 969,-43 65-5991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42:24.66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508 0 8146,'0'0'2760,"51"189"-2208,-31-111-151,4 12-57,-4 9-168,-8 8-120,-12 4-40,0 3-16,-52 11-24,-27 10-304,-99 65-289,15-33-759,1-21-3889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42:25.44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788 1 5009,'0'0'6273,"-138"167"-6113,58-74-80,-7 18-72,-4 13-8,0 19-120,-28 67-544,20-35-1304,16-22-4105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45:11.98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60 0 640,'0'0'9210,"-59"0"-8882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45:21.7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0 418 1200,'0'0'10000,"1"28"-10028,19 17 47,6 17 8,-25-59-25,-1-2-2,0-1 1,0 1-1,0 0 1,0-1-1,0 1 1,0-1-1,0 1 0,1 0 1,-1-1-1,0 1 1,0-1-1,1 1 1,-1 0-1,0-1 1,1 1-1,-1-1 0,1 1 1,-1-1-1,0 0 1,1 1-1,-1-1 1,1 1-1,-1-1 0,1 0 1,0 1-1,-1-1 1,1 0-1,-1 0 1,1 1-1,0-1 1,-1 0-1,1 0 0,-1 0 1,1 0-1,1 0 1,-1 0 79,11-2 205,3-13-245,24-31 1,0 0-40,260-255-1523,-208 215-273,-16 12-1810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45:36.88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0 299 1008,'0'0'9642,"24"22"-9658,11 16 26,-34-36-2,0-1 1,1 0 0,-1 0 0,0 0 0,0 0-1,1 0 1,-1 0 0,1 0 0,-1-1 0,1 1-1,-1-1 1,1 1 0,-1-1 0,1 1 0,-1-1-1,1 0 1,0 1 0,-1-1 0,1 0 0,-1 0-1,1 0 1,0-1 0,-1 1 0,1 0-1,-1-1 1,1 1 0,-1-1 0,1 1 0,-1-1-1,1 0 1,-1 1 0,1-1 0,-1 0 0,0 0-1,1 0 1,-1 0 0,0 0 0,0 0 0,0-1-1,0 1 1,0 0 0,1-3 0,3 0-13,163-154 60,0 1-3898,-137 123-501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45:40.24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0 289 1384,'5'1'9761,"-5"-1"-9702,8 13-54,1 0 6,-1 0-1,2-1 1,15 16 0,-22-25-15,0 0 0,1 0 0,0 0 0,-1-1 0,1 1 0,0-1 0,1 0 0,-1 0 0,0-1 0,0 1 0,1-1 0,-1 0 0,1 0 0,-1 0 0,10 0 0,-7-1 5,0-1 0,0 1 1,1-1-1,-1 0 0,0-1 1,0 0-1,0 0 0,-1-1 1,1 1-1,0-1 0,-1-1 1,0 1-1,0-1 0,0 0 1,0-1-1,7-6 0,192-162-206,-77 49-2777,-78 69-1352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45:54.0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1 161 16,'0'0'7020,"1"11"-7036,70 60 190,-70-69-140,1 0 1,-1 0 0,1-1 0,0 1 0,0 0 0,-1-1 0,1 0 0,0 1 0,0-1 0,0 0 0,1 0 0,2 1 0,-4-2 3,0 0 1,0 1 0,1-2-1,-1 1 1,0 0 0,0 0-1,0 0 1,1 0-1,-1-1 1,0 1 0,0 0-1,0-1 1,0 1 0,0-1-1,1 0 1,-1 1 0,0-1-1,0 0 1,-1 0 0,1 1-1,0-1 1,0 0 0,0 0-1,0 0 1,0-2 0,23-26-301,2 1 0,0 1 1,2 2-1,36-27 0,-3 8-1690,-1 1-679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33:43.58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235 0 2777,'0'0'2807,"-27"12"-2568,-85 41 225,108-51-412,0 0 0,0 0 1,0 1-1,0-1 1,0 1-1,1 0 0,-1 0 1,1 1-1,0-1 1,0 1-1,0-1 1,0 1-1,1 0 0,-1 0 1,-2 7-1,-2 3 90,2-3-75,0 1 0,0 0 0,1 1 1,0-1-1,1 1 0,1-1 0,0 1 0,0 0 0,1 0 1,2 22-1,0-34-83,-1 0 1,1 0 0,0-1-1,-1 1 1,1 0-1,0-1 1,-1 1 0,1-1-1,0 1 1,0-1 0,0 1-1,0-1 1,-1 0-1,1 1 1,0-1 0,0 0-1,0 1 1,0-1 0,0 0-1,0 0 1,0 0-1,0 0 1,0 0 0,0 0-1,1-1 1,32-2-135,-27-1 183,0 0 0,-1 0-1,1 0 1,-1-1 0,0 1-1,0-2 1,-1 1 0,0-1 0,1 0-1,4-8 1,45-70 204,-49 73-195,26-41 476,-31 49-282,1 39-356,-3 69 1,-1-63 92,0-13-63,-2 0-1,-1-1 1,-1 0-1,-2 0 1,-19 50-1,-75 128-435,101-204 527,-3 5 55,0 0 0,0 0 1,-1 0-1,0 0 0,-7 7 623,13-23-603,0 0 0,0 0 0,-1 0 0,0 0 0,-2-11 0,1-13-54,1 18-39,0-1 1,1 1-1,1-1 1,0 1-1,1 0 0,9-26 1,-9 33-70,1 0 0,0 1 0,0 0 0,1 0 0,0 0-1,0 1 1,1-1 0,-1 1 0,1 0 0,1 1 0,-1 0 0,1 0 0,0 0 0,10-5 0,126-55-822,-103 49 867,0-2 0,-1-1 1,-1-2-1,37-28 1,-67 43 162,-1 0 0,0-1 1,0 0-1,-1 0 0,0-1 0,0 1 1,0-1-1,-1-1 0,-1 1 0,1-1 1,-1 0-1,-1 0 0,0 0 1,0 0-1,0 0 0,-1-1 0,-1 1 1,1-19-1,-2 27-103,-1 1-1,0-1 1,1 0 0,-1 1-1,1-1 1,-1 1-1,0-1 1,1 1 0,-1-1-1,0 1 1,0-1 0,0 1-1,1 0 1,-1-1 0,0 1-1,0 0 1,0 0 0,0 0-1,1-1 1,-1 1 0,0 0-1,0 0 1,0 0 0,0 0-1,-1 1 1,-30 2 316,26 1-336,0-1 1,0 1-1,0 0 1,1 0-1,0 0 0,-1 1 1,2 0-1,-1 0 1,0 0-1,1 1 1,-7 10-1,-6 12-4,-13 32 0,26-53 5,-1 2-1,1 0 1,0 0 0,0 1-1,1-1 1,0 1 0,1 0-1,0-1 1,0 1 0,1 0-1,0 1 1,1-1-1,0 0 1,1 0 0,3 16-1,-4-24-7,1 0-1,0 0 0,0 0 1,0 0-1,0 0 0,0 0 1,1 0-1,-1 0 0,0-1 0,1 1 1,-1-1-1,1 1 0,0-1 1,-1 0-1,1 1 0,0-1 1,0 0-1,0 0 0,0 0 0,0 0 1,0-1-1,4 2 0,5 0-91,0-1 0,0 0-1,20 0 1,-28-1 83,53-1-749,65-7 1,-38-8-1920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45:55.9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1 204 1768,'4'3'8533,"15"13"-8637,-17-12 104,0-1 1,0 1-1,1 0 0,0 0 1,0-1-1,0 0 1,0 1-1,0-1 0,1 0 1,-1-1-1,1 1 1,0-1-1,0 1 0,0-1 1,0 0-1,0-1 1,0 1-1,0-1 0,8 2 1,-11-3 20,40-5 195,-21-9-205,-1 0 0,0-1-1,21-23 1,3-1-90,94-78-3655,-100 81-225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45:59.3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1 293 256,'0'0'10026,"0"26"-10377,0-12 366,3 38 160,-3-50-173,1 1 0,-1-1 0,1 0 0,0 0 0,0 0 0,0 0 0,0 0 0,0 0 0,0 0 0,0 0 0,1 0 0,-1 0 0,1-1-1,-1 1 1,1 0 0,0-1 0,0 0 0,-1 1 0,1-1 0,3 1 0,-2-1-12,-2-1-8,2 0 28,-2 0 60,28-1 678,-23 0-714,0-1-1,0 0 0,-1 0 0,1 0 1,-1-1-1,1 0 0,-1 0 0,0-1 1,9-6-1,45-44 32,-45 41-61,226-220-1579,-188 185-711,-7 5-1800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46:03.3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677 136 1304,'-6'-1'9577,"-24"-2"-9142,-93-11-635,81 13 207,25 0-22,0 0 0,0 2-1,-1-1 1,1 2 0,0 1 0,0 0 0,0 1 0,-21 7-1,19-3 0,1 0 0,0 1 0,1 1 0,0 1 0,0 0 0,2 1 0,-1 1 0,1 0 0,1 1 0,-19 24 0,21-22-7,0 2-1,1-1 0,1 1 1,1 1-1,1 0 0,0 0 0,2 1 1,0 0-1,1 0 0,1 0 1,1 1-1,-1 37 0,3-29 8,0-21-3,0 1 0,1-1 0,0 0 1,0 1-1,1-1 0,0 0 0,1 0 0,0 0 0,0 0 0,0 0 0,7 12 1,11 9-8,2-1 0,1-1 0,2-1 1,0-1-1,2-1 0,0-2 1,2-1-1,0 0 0,1-3 1,53 25-1,-62-34-12,0-2 0,0-1-1,0 0 1,1-2 0,42 4 0,-7-5-76,61-6 1,-109 1 101,1 0 0,-1 0 0,0 0 0,0-1 0,0 0 0,0-1 0,-1 0 0,1-1 0,-1 0 0,0 0 0,0 0 1,-1-1-1,12-11 0,-1-1 12,-1-1 0,-1-1 1,27-40-1,-31 39 9,-1 0 0,-1-1 0,-1 0-1,-1 0 1,0-1 0,-2 0 0,6-45 0,-6 5 93,-5-111 1,-2 150-69,-1-1 0,-1 1 0,-1 0-1,-2 0 1,0 1 0,-1-1-1,-14-29 1,16 42-38,0 1 0,-1-1 0,-1 1 0,1 0 0,-1 1 0,-1 0 0,0 0 0,0 0 0,-1 1 0,0 0 0,0 1 0,-1 0 0,0 1 0,0 0 0,-1 0 0,-21-8 0,9 8-213,0 1 1,0 1 0,-1 1 0,-41 0-1,22 4-570,-69 9 1,81-4-245,-46 16 0,-20 10-1276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46:19.4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24 0 1216,'0'0'5717,"-19"19"-1140,18-17-4513,1 0 0,-1 0 0,0 0-1,1 0 1,-1 0 0,1 1 0,-1-1-1,1 0 1,0 0 0,0 0-1,0 0 1,0 1 0,1-1 0,-1 0-1,1 0 1,-1 0 0,1 0 0,0 0-1,-1 0 1,1 0 0,0 0-1,0 0 1,1 0 0,-1 0 0,0-1-1,1 1 1,-1 0 0,1-1 0,-1 1-1,3 0 1,7 8-144,1 0 1,1-1-1,18 10 1,-7-5 243,70 39-240,-27-16-316,-66-36 384,0 0 0,0-1 1,0 1-1,0 0 0,-1 0 0,1 0 0,0 0 1,-1 0-1,1 0 0,-1 0 0,1 1 0,-1-1 0,1 0 1,-1 0-1,0 0 0,0 0 0,0 1 0,1-1 0,-1 0 1,0 0-1,0 0 0,-1 1 0,1-1 0,0 0 1,0 0-1,-1 0 0,1 1 0,0-1 0,-1 0 0,1 0 1,-1 0-1,1 0 0,-1 0 0,0 0 0,0 0 0,-1 1 1,-35 46 174,26-35-181,-58 69 82,-28 42-323,87-106-797,23-30-3714,3-11 155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46:20.0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 0 2969,'0'0'4507,"-3"9"-4385,2-5-136,-12 50 353,13-51-281,-1 0 0,1 1 0,0-1-1,0 0 1,0 0 0,0 0 0,1 0 0,-1 0 0,1 0 0,-1 0 0,1 0-1,0 0 1,1 0 0,-1 0 0,0 0 0,1-1 0,2 4 0,4 2 63,1 0 1,1-1-1,0 0 1,13 7-1,-13-8-71,1 1 1,-1 0-1,17 16 0,-12-8-19,-3-5 2,-2 2 1,18 22-1,-24-29-21,-2 0 0,1 0-1,-1 0 1,1 1-1,-1-1 1,-1 0 0,1 1-1,-1-1 1,0 1-1,0-1 1,0 11-1,-1-12 39,0 1-1,0-1 1,-1 0-1,1 1 1,-1-1-1,0 1 1,0-1-1,0 0 1,-1 0-1,1 0 0,-4 6 1,1-5-15,0 0-1,0-1 1,-1 1 0,0-1-1,0 0 1,0 0 0,-7 4-1,-5 2-53,0 0 0,-1-1-1,0-2 1,0 1 0,-38 8-1,55-16-43,0 1 1,1-1-1,-1 0 0,0 1 0,0-1 0,0 0 0,1 0 1,-1 0-1,0 0 0,0 0 0,0 0 0,0 0 0,1 0 1,-1 0-1,0 0 0,0 0 0,0-1 0,1 1 0,-1 0 1,0-1-1,0 1 0,1 0 0,-1-1 0,0 1 0,1-1 1,-1 1-1,0-1 0,0-1 0,-2-21-3492,4 13 2327,-1-15-2861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46:20.4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 4185,'0'0'5193,"115"-7"-5153,-87 7-40,0 0-528,3 0-616,-3 15-545,-12 2-391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46:20.9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71 143 1896,'0'0'3473,"4"24"-3170,14 73-55,-8-58 53,-1-27-105,3 0 150,-7-7-269,0 0 0,1 0 0,0 0 0,0 0 0,0-1 0,0 0 0,1 0 0,-1-1 0,1 0 0,0 0 0,0-1 0,1 1 0,-1-1 0,0-1 0,1 0 1,-1 0-1,1 0 0,-1-1 0,1 0 0,-1 0 0,13-3 0,-16 1-65,-1 0 0,0 0 1,0 0-1,0 0 0,0-1 0,0 1 1,0-1-1,0 0 0,-1 0 0,0 0 1,1 0-1,-1 0 0,0 0 0,-1-1 1,1 1-1,1-6 0,20-59 124,-20 47 54,0 0 1,-1 0 0,-2-40-1,0 28 7,0 29-199,0 0 1,0 1-1,-1-1 1,1 0 0,-1 0-1,1 0 1,-1 1-1,0-1 1,-1 0-1,1 1 1,-1-1-1,1 1 1,-1 0-1,0-1 1,0 1 0,-1 0-1,1 0 1,-1 0-1,1 1 1,-1-1-1,0 1 1,0-1-1,0 1 1,0 0 0,0 0-1,-1 0 1,1 1-1,-1-1 1,-4-1-1,-9-1-184,1 1 0,0 0 0,-1 1 0,1 1 0,-25 2 0,29-1 17,4 0-97,0 0 0,0 1 0,0 0 0,0 0 0,0 1 0,1 0 0,-1 0 0,0 1 0,1 0 0,0 0 0,0 1 0,0 0 0,0 0 0,0 1 0,-10 9 0,-16 15-3910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46:23.0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838 139 1616,'0'0'7607,"-24"0"-5497,13-2-2107,0 0 1,0-1-1,0 0 0,1 0 0,-1-1 1,1-1-1,0 0 0,-11-7 0,-15-6-11,22 13-9,0 0 0,0 1-1,-1 0 1,1 1-1,-23-2 1,-76 2-148,89 3 106,8 0 31,0 1 1,0 0-1,0 1 0,0 0 0,0 2 0,1 0 0,-1 1 0,1 0 1,-21 11-1,15-5-34,0 1 1,1 1 0,1 1 0,0 0 0,1 2-1,0 0 1,2 1 0,0 0 0,0 1-1,-22 37 1,34-47 45,0-1 0,1 1 0,0 0 0,0 0 0,1 0 0,0 0 1,1 1-1,-2 12 0,2 1-73,3 46 1,0-61 79,-1 1-1,2-1 1,-1 1-1,1-1 1,0 0-1,0 0 1,1 0-1,-1 0 1,2 0 0,7 9-1,1 0-66,1-1 1,29 25-1,-25-25 1,1-2 1,1 0-1,1-1 0,-1-1 0,2-1 0,-1 0 0,2-2 0,-1-1 1,1 0-1,0-2 0,0-1 0,0-1 0,1 0 0,39-2 0,-8-1-370,-25 2 9,0-2 0,0 0-1,0-3 1,0 0 0,0-2-1,35-11 1,-39 8 255,-1-1 1,0-2-1,-1 0 1,0-2-1,0 0 0,33-27 1,-49 32 155,-2 1 1,1-1 0,-1 0 0,0 0-1,-1-1 1,0 0 0,0 0-1,-1 0 1,0-1 0,-1 1 0,0-1-1,0 0 1,2-15 0,-1-13 129,-1 0 0,-3-50 0,-1 43 105,2 34-167,-2 0-1,1 0 1,-1 0-1,-1 1 1,0-1-1,-1 1 1,0-1-1,0 1 0,-1 0 1,0 0-1,-1 1 1,0-1-1,-1 1 1,0 0-1,0 0 1,-1 1-1,0 0 1,0 0-1,-1 0 1,0 1-1,-1 0 1,1 1-1,-1 0 1,0 0-1,-1 1 1,1 0-1,-17-5 1,1 3-151,0 1 1,0 1-1,-1 1 1,-39-1-1,-104 9-1111,165-4 1179,-92 9-843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46:25.8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392 0 1824,'0'0'6216,"-6"3"-5901,-30 20 134,0 1-1,1 2 1,2 1-1,-39 40 1,-33 26-239,40-39-16,65-54-209,0 0 0,0 0 0,-1 0 0,1 0 1,0 1-1,0-1 0,0 0 0,0 0 0,-1 0 0,1 0 0,0 0 0,0 1 0,0-1 0,0 0 0,0 0 0,-1 0 0,1 1 0,0-1 0,0 0 0,0 0 0,0 0 0,0 1 0,0-1 0,0 0 0,0 0 0,0 1 0,0-1 0,0 0 0,0 0 0,0 1 0,0-1 0,0 0 0,0 0 0,0 0 0,0 1 1,0-1-1,0 0 0,0 0 0,1 0 0,-1 1 0,0-1 0,0 0 0,0 0 0,0 0 0,0 1 0,1-1 0,-1 0 0,0 0 0,0 0 0,18 9-160,29 5 290,-43-13-159,157 48 354,-106-36-377,-19-4-1492,46 16 1,-68-18-893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46:26.4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100 1 4185,'0'0'2619,"-4"22"-2381,-12 72 103,15-88-279,-1 0 14,1 0 0,0 1 1,0-1-1,0 0 1,1 0-1,0 1 1,0-1-1,1 0 0,1 8 1,-1-6 29,1-1-111,0-1-1,0 0 1,1 1-1,-1-1 1,1-1-1,1 1 1,-1 0-1,1-1 1,0 0-1,0 1 1,0-2-1,1 1 1,0 0-1,0-1 1,0 0-1,0 0 1,1-1 0,0 1-1,-1-1 1,1 0-1,0-1 1,1 1-1,-1-1 1,0-1-1,1 1 1,-1-1-1,13 1 1,-17-3 9,0 1-1,-1-1 1,1 0 0,-1 1 0,1-1 0,-1 0-1,1 0 1,-1 0 0,0 0 0,1-1 0,-1 1-1,0 0 1,0 0 0,0-1 0,0 1 0,0-1-1,0 1 1,0-1 0,0 1 0,-1-1 0,1 0-1,-1 1 1,1-1 0,-1 0 0,1-1 0,9-50 103,-10 46-98,1-6-3,0 0 0,-1 0 1,0 0-1,-4-21 0,3 30-7,0 0 0,0 0 0,-1 0 0,1 0 0,-1 0 0,0 0 0,0 1 0,-1-1 0,1 1 0,-1 0 0,0-1 0,0 1 0,0 0 0,0 0 0,0 1 0,0-1 0,-1 1 0,-3-2-1,-4-1-22,1 0-1,-1 2 1,0-1-1,0 1 0,0 1 1,0 0-1,-1 0 1,1 2-1,0-1 0,-17 2 1,26-1-37,0 0 0,0 0-1,0 1 1,0-1 0,1 0 0,-1 1 0,0 0 0,0-1 0,1 1 0,-1 0-1,0 0 1,1 0 0,-1 0 0,1 0 0,-1 0 0,1 0 0,0 0 0,-1 1 0,-1 1-1,-16 33-2279,17-32 1999,-10 28-3638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33:44.51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72 0 4385,'0'0'5664,"0"9"-5533,0-2-83,0 35 206,-1 0-1,-10 55 1,-14 0-169,-9 49-978,34-138 129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46:26.8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32 0 2865,'0'0'5817,"-28"86"-5649,24-54-72,4 0-96,0-7-88,0 10-792,0-2-1193,0-16-591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46:27.4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52 1 3065,'0'0'3851,"0"10"-3588,-1 31-53,-1-3-8,2 1-1,4 40 1,-3-75-216,0 0 1,0-1-1,0 1 1,0 0-1,1-1 1,0 1-1,-1-1 1,1 1-1,1-1 1,-1 0-1,0 0 1,1 0-1,-1 0 1,1 0-1,0 0 1,0-1-1,0 1 1,0-1-1,7 4 1,-4-4-11,0 1-1,0-1 1,1 0 0,-1 0-1,0-1 1,1 0 0,-1 0 0,1-1-1,0 1 1,-1-1 0,8-1-1,-11 0 28,-1 1 0,1-1 0,0 0 0,-1 0-1,1 0 1,-1 0 0,0 0 0,1 0 0,-1-1-1,0 1 1,0-1 0,0 0 0,0 1 0,0-1-1,0 0 1,0 0 0,-1 0 0,1-1 0,-1 1-1,1 0 1,-1-1 0,0 1 0,0 0 0,0-1 0,0 0-1,1-4 1,0-5 52,1 0-1,-2 0 0,1 0 1,-2-18-1,0 24 22,0 0 0,0 0 0,-1 0 0,0-1 0,0 1 0,0 0-1,-1 0 1,0 1 0,-5-11 0,5 13-44,0 0 0,0 0 0,0 1 0,0-1 0,0 1 0,-1-1 0,1 1 0,-1 0 0,0 0 0,0 0 0,0 0 0,0 1 0,0-1 0,0 1 0,0 0 0,0 0 0,-1 0 0,1 0 0,-6 0 0,0-1-81,0 1-1,0 1 0,0-1 0,0 2 0,-16 1 1,21-1-78,0 0-1,0 0 1,0 1 0,0-1 0,0 1 0,0 0-1,1 0 1,-1 0 0,1 0 0,-1 1 0,1-1 0,0 1-1,-5 5 1,-16 24-1588,4 0-797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46:28.2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58 0 2473,'0'0'4291,"0"12"-4112,0 94-91,1-106-88,-1 1 1,0-1-1,0 1 1,1-1-1,-1 1 0,0-1 1,1 1-1,-1-1 1,1 0-1,-1 1 1,0-1-1,1 1 0,-1-1 1,1 0-1,-1 0 1,1 1-1,-1-1 1,1 0-1,-1 0 0,1 1 1,0-1-1,-1 0 1,1 0-1,-1 0 1,1 0-1,-1 0 0,1 0 1,0 0-1,-1 0 1,1 0-1,19-1 2,-20 1-15,9 0-8,-1 0-1,0 0 1,1 1-1,-1 0 1,0 1-1,0 0 0,0 0 1,11 5-1,-13-4-21,0 1 1,0-1-1,-1 1 0,0 1 1,0-1-1,0 1 0,0 0 1,-1 0-1,0 0 0,0 0 0,4 7 1,-5-7 60,-1 0 0,1 0 1,0 1-1,-1-1 1,0 1-1,-1-1 0,1 1 1,-1-1-1,0 1 1,0 6-1,-1-9 3,0 0 0,0 0-1,0-1 1,0 1 0,-1 0 0,0-1 0,1 1 0,-1 0 0,0-1 0,0 1-1,0-1 1,-1 1 0,1-1 0,0 0 0,-1 1 0,0-1 0,1 0-1,-1 0 1,0 0 0,0 0 0,0-1 0,0 1 0,-4 2-1,-18 8 7,-2 0-1,0-1 0,0-2 0,-1-1 1,-51 10-1,55-17-153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46:28.5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22 2697,'0'0'7385,"190"-21"-7385,-138 21-152,-9 0-1120,-11 14-3041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46:29.62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 4785,'0'0'5903,"23"0"-5238,114-1-291,238 9-2631,-318 1 45,-15 7-621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46:30.02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54 1672,'0'0'7605,"2"-3"-7245,0 0-304,1 0 1,0 0-1,0 1 1,1-1-1,-1 1 1,0 0-1,1 0 1,-1 0-1,1 0 1,0 1-1,0 0 1,0-1-1,0 1 1,-1 1 0,8-2-1,75-8-37,-73 9-9,165-1-1828,-34 2-1569,-79-6 1287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46:30.4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3145,'0'0'4057,"33"27"-3404,110 85-189,-106-86-128,51 28-1,-75-47-290,-1 0-1,0 0 1,0 1-1,0 0 1,-1 1 0,0 1-1,-1 0 1,17 21-1,-22-24-32,-1 0 0,0 0 0,0 0-1,-1 1 1,0 0 0,0-1-1,0 1 1,2 16 0,-3-1 118,0 42 1,-2-51-78,-1-1-39,0 0 0,-1 0 0,-1 0-1,0 0 1,0 0 0,-2-1-1,1 0 1,-2 0 0,1 0-1,-16 22 1,-6 4-203,-53 59 0,64-79 66,-72 77-1518,0-13-1866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46:31.2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 0 5553,'0'0'4801,"0"122"-4633,0-58 0,-4 0-32,-8 4-56,8 3-72,0 0-8,4-3-48,0-7-384,0-4-816,0-25-1625,0-11-1552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46:31.5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4353,'0'0'4617,"27"221"-4553,-19-164-64,0 1 0,-4-5-48,-4-3-264,0-4-344,0 1-817,0-8-559,0-14-217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46:31.9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86 4241,'0'0'4609,"238"-39"-4017,-159 24-368,28 5-224,-16-4-688,-20 6-2313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33:44.85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72 1 4017,'0'0'5177,"-55"142"-5033,47-85-88,8-7-56,0 4-568,0-8-384,0 4-881,-4-18-119,0-11-921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46:32.2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0 143 5561,'0'0'2126,"16"-23"-2047,46-70-39,-42 67 20,-18 25-64,-2 6-19,-4 59-216,-3-1 1,-29 123-1,19-111-1208,-3 14-660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46:33.3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1245 146 160,'0'0'10433,"-39"-22"-10105,-123-67-104,101 62-22,33 23-14,13 4-110,-17-2-53,0 1 0,0 1 1,0 1-1,0 2 0,1 2 0,-1 0 0,-58 20 1,29-1-78,0 3 0,2 3 0,2 2 0,-90 65 0,123-77 43,1 0 1,1 2-1,1 0 1,-36 51-1,44-54 1,2 1-1,0 0 0,1 1 0,2 0 1,0 0-1,1 1 0,-7 35 0,9-29 6,1 1 0,2-1 0,1 1-1,1 0 1,4 35 0,0-42-3,1 1 1,0-1-1,2-1 1,0 1-1,2-1 0,21 39 1,-12-29-55,1-2 0,2 0 1,0-1-1,2-1 0,50 46 0,-60-62-16,0 0-1,1-1 0,1-1 1,0 0-1,0-1 0,0-1 1,1 0-1,0-1 0,0-1 1,1 0-1,-1-1 0,1-1 1,0-1-1,22 1 0,-4-3-6,94-4-272,-111 3 190,0-2 0,0 0-1,0-2 1,34-11 0,7-10-740,0-2 0,-2-3 0,-1-2-1,-2-3 1,-1-2 0,-2-2 0,79-80 0,-111 98 1069,-1 0 1,0-2-1,-2 0 1,-1-1-1,-1 0 1,-1-1 0,-1-1-1,-1 0 1,-1 0-1,-2-1 1,-1 0-1,-1-1 1,-2 1 0,2-34-1,-4 31-61,-2 1 0,0 0 0,-7-40-1,5 60-58,-1-1 0,0 1-1,0 0 1,-1 0 0,0 0-1,0 0 1,-1 1 0,-1-1-1,0 1 1,0 1 0,-1-1-1,-12-12 1,3 8 23,0 0 0,-1 2 0,0-1 0,-1 2 0,0 1 0,0 0 0,-1 1 0,-1 1 0,1 1 0,-1 0 0,-28-3 0,-18 0 98,0 3 0,-76 3 0,120 3-162,-20-1-23,0 2 0,0 2 0,-79 15 0,61 0-661,1 2 0,-91 46 0,47-9-1755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46:34.33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6913,'0'0'4089,"0"32"-4089,0 7 152,0 11-152,4 10-24,4 22-384,-5-10-1256,1-19-3713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46:36.23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25 8 1408,'0'0'4928,"-4"-2"-4316,-17-4 4345,263 6-4538,-78 0-3905,-164 0 3390,0 0 1,1 0-1,-1 0 1,0 0 0,1 0-1,-1 0 1,0 0-1,1 1 1,-1-1-1,0 0 1,0 0-1,1 0 1,-1 0-1,0 0 1,1 0-1,-1 1 1,0-1 0,0 0-1,1 0 1,-1 0-1,0 1 1,0-1-1,1 0 1,-1 0-1,0 1 1,0-1-1,0 0 1,1 1-1,-1-1 1,0 0-1,0 1 1,0-1 0,0 0-1,0 1 1,0-1-1,0 0 1,0 1-1,0-1 1,0 0-1,0 1 1,0-1-1,0 0 1,0 0-1,0 1 1,0-1 0,0 0-1,0 1 1,-1 3-654,1 3-1518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46:36.6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72 3953,'0'0'6652,"19"0"-4901,78-5-1584,115-20 0,-2 0-892,-127 17-609,-29 0-3522,-48 7 2690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46:37.13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9 3201,'0'0'7143,"0"0"-7126,0 0 0,0-1 0,0 1 0,0 0 0,0 0 0,0-1 1,-1 1-1,1 0 0,0-1 0,0 1 0,0 0 0,0 0 0,0-1 1,1 1-1,-1 0 0,0 0 0,0-1 0,0 1 0,0 0 0,0 0 1,0-1-1,0 1 0,0 0 0,1 0 0,-1-1 0,0 1 0,0 0 0,0 0 1,0 0-1,1-1 0,-1 1 0,0 0 0,1 0 0,1 0 18,1 0-1,-1 0 1,1 1-1,-1-1 1,1 1-1,-1 0 1,1-1-1,-1 1 1,0 0-1,1 1 1,-1-1-1,0 0 1,0 1-1,4 2 1,4 3 86,445 200 525,-384-179-766,-2 2 0,78 48 1,-137-72 76,-1 1 0,1 0 0,-1 1 0,0 0 0,-1 0 0,1 1-1,-2 0 1,1 1 0,7 13 0,-13-20 37,0 1 0,0-1-1,-1 1 1,1-1-1,-1 1 1,0 0 0,0 0-1,0 0 1,-1-1 0,1 1-1,-1 0 1,0 0-1,0 0 1,0 0 0,-1 0-1,1 0 1,-1 0-1,0 0 1,0-1 0,0 1-1,-1 0 1,1-1 0,-1 1-1,0-1 1,0 1-1,0-1 1,0 0 0,-1 0-1,1 0 1,-1 0-1,-4 3 1,-168 128 60,122-97-1023,2 2-1,-62 59 1,80-63-2881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46:39.62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 0 2961,'0'0'4561,"0"38"-4127,0 125-43,0-25 234,-1 60-68,-9-118-298,6-56-1939,-1 40 0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46:39.9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4721,'0'0'4561,"28"228"-4489,-4-131-72,-5 13-184,-7-7-624,-4 15-929,-4-29-143,-4-18-120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46:40.8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84 4217,'0'0'5608,"39"-2"-5255,128-5-210,-156 6-132,0 0 0,0 1 0,0 0 0,0 1 0,0 0 0,0 1 0,0 0 0,0 1 1,19 7-1,7 3-2,27 7-8,-42-12-218,-1-1 1,1-1-1,0 0 0,0-2 1,38 2-1,-57-6 199,-1 1-1,1-1 1,0 0-1,-1-1 1,1 1-1,-1 0 1,1-1-1,-1 0 1,1 1 0,0-1-1,-1 0 1,0 0-1,1-1 1,3-1-1,-5 1 20,1 0 0,-1 0 0,0 0 0,1 0 0,-1 0 0,0-1-1,0 1 1,0 0 0,-1-1 0,1 1 0,-1 0 0,1-1 0,-1 1-1,0-1 1,0-2 0,2-4 45,-2 0-1,1 0 1,-1 0 0,-1 0-1,1 0 1,-4-13 0,3 20-33,0 0 1,1 0-1,-1 0 1,-1 0-1,1 0 1,0 0 0,0 0-1,-1 0 1,1 1-1,-1-1 1,1 1-1,-1-1 1,0 1 0,0-1-1,0 1 1,1 0-1,-1 0 1,0 0-1,-1 0 1,1 0 0,0 1-1,0-1 1,0 0-1,0 1 1,0 0 0,-1-1-1,1 1 1,0 0-1,0 0 1,-3 1-1,-18-2 100,-26 1-85,47 1-29,-1-1 0,1 1 0,-1-1 1,1 1-1,-1 0 0,1 0 0,-1 0 0,1 0 0,0 0 0,0 1 0,-1-1 0,1 1 0,0-1 0,0 1 0,-2 3 0,-2 3-4,1-1 0,0 1 0,1 0 1,0 1-1,0-1 0,1 1 0,0 0 1,0 0-1,-2 16 0,2 5-50,0 52-1,3-77 38,1 0 0,-1 0 1,1 0-1,0 0 0,0 1 0,0-1 0,1 0 0,0-1 0,0 1 1,0 0-1,1 0 0,-1-1 0,1 0 0,0 1 0,0-1 0,8 7 1,-5-6-12,0 0 1,0 0-1,1-1 1,-1 0-1,1 0 1,0-1 0,0 0-1,1 0 1,-1 0-1,16 2 1,0-2-85,0-1-1,1-2 1,44-3-1,-60 2 87,0-1 0,-1 0-1,1 0 1,0 0-1,-1-1 1,1 0-1,-1-1 1,0 0-1,0 0 1,0 0-1,0-1 1,-1 0 0,0 0-1,0 0 1,0-1-1,-1 0 1,0 0-1,0-1 1,0 0-1,5-10 1,-3 3-11,0 0 0,-1-1 0,0 1 1,-1-1-1,-1 0 0,0-1 0,-1 1 0,-1-1 0,1-25 1,-3-31 1653,-1 71-1319,0 2-312,1 0-1,-1 1 0,1-1 1,-1 0-1,1 1 0,-1-1 1,1 1-1,0-1 0,0 0 1,0 1-1,0-1 0,0 1 1,0-1-1,0 1 0,1 1 1,-1-1 0,-2 61 53,0-33-6,2 0 0,1 0 0,6 43-1,-6-69-35,0 0-1,0 0 0,0 0 0,0 0 1,1 0-1,-1-1 0,1 1 0,0 0 1,3 4-1,-3-6-40,0-1 0,-1 1-1,1-1 1,0 0 0,0 1 0,0-1 0,0 0 0,0-1-1,0 1 1,0 0 0,1 0 0,-1-1 0,0 0 0,0 1-1,0-1 1,1 0 0,-1 0 0,3 0 0,-3-1 36,0 1-1,0 0 1,0-1 0,-1 0 0,1 1-1,0-1 1,0 0 0,-1 0 0,1 0 0,0 0-1,-1 0 1,1-1 0,-1 1 0,0 0 0,1-1-1,-1 1 1,0-1 0,0 1 0,0-1-1,0 0 1,0 1 0,1-4 0,18-47-74,-15 37 78,4-17 151,-1 1 0,-1-1-1,-2 0 1,1-44 0,3 226 181,-6-127-328,1-1 0,1 1 0,1-1 1,14 34-1,-19-54-128,0 1 1,-1-1-1,2 0 0,-1 1 1,0-1-1,0 0 0,1 0 1,-1 0-1,1 0 0,-1 0 1,1 0-1,0-1 0,0 1 1,0 0-1,0-1 0,0 1 1,0-1-1,0 0 1,0 0-1,1 0 0,-1 0 1,1 0-1,-1 0 0,0-1 1,1 1-1,-1-1 0,1 0 1,-1 1-1,1-1 0,-1 0 1,1-1-1,-1 1 0,6-1 1,5-5-2119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46:41.1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5313,'0'0'2969,"202"0"-2737,-115 0-176,0 7-56,16 18-544,-20 0-1329,-23 4-471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33:45.57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1 233 2897,'0'0'5062,"38"-3"-4773,121-11-166,-142 14-115,0-1 0,1-1 0,-1-1 0,31-9 0,-34 7-15,-3 1-46,0 0 0,-1 0-1,0-1 1,0 0-1,0-1 1,-1 0 0,18-15-1,-23 17 100,0 0-1,0 0 1,0-1-1,-1 0 0,1 1 1,-1-1-1,0 0 1,-1-1-1,1 1 1,-1 0-1,0-1 1,0 1-1,-1-1 0,1 0 1,-1 1-1,-1-1 1,1-7-1,-2 12-16,1 0-1,-1 1 1,0-1 0,1 0-1,-1 1 1,0-1 0,0 1-1,0-1 1,0 1 0,1-1-1,-1 1 1,0-1-1,0 1 1,0 0 0,0 0-1,0-1 1,0 1 0,0 0-1,0 0 1,0 0 0,0 0-1,0 0 1,0 0-1,0 1 1,0-1 0,0 0-1,0 0 1,0 1 0,0-1-1,-1 1 1,-2 0-28,-1 0 0,1 0 0,0 0 0,0 0-1,-1 1 1,1 0 0,-4 3 0,0 1-10,1 1 0,0 1 0,0-1 1,1 1-1,0 0 0,1 1 0,-1 0 0,1-1 0,1 2 0,-7 18 1,7-14-169,1 1 1,0-1-1,0 1 1,2 0 0,0 0-1,1 27 1,0-40 141,1-1-1,-1 1 1,0 0 0,1-1 0,-1 1-1,1 0 1,0-1 0,-1 1 0,1-1-1,0 1 1,0-1 0,0 1 0,0-1 0,0 1-1,1-1 1,-1 0 0,0 0 0,0 0-1,4 2 1,-2-1-30,1 0 1,0 0-1,0 0 0,0-1 1,0 1-1,1-1 0,-1 0 0,5 0 1,-1 0 27,-1-1 0,1 1-1,-1-1 1,0-1 0,1 0 0,-1 0 0,0 0 0,1-1 0,-1 0 0,8-3 0,-7 0 63,0 0 1,0 0 0,-1-1-1,0 0 1,0 0-1,0 0 1,-1-1 0,0 0-1,0 0 1,7-13-1,3-9 367,21-52-1,-26 54-144,2 0 1,17-28 0,-29 53-249,0 1 0,0 0 0,0-1 0,0 1 0,0 0 0,1 0 1,-1-1-1,0 1 0,1 0 0,-1 0 0,1 1 0,-1-1 0,1 0 0,-1 0 0,1 1 0,-1-1 1,1 1-1,0-1 0,-1 1 0,1 0 0,0 0 0,-1-1 0,1 1 0,0 0 0,2 1 0,-3-1-8,-1 1-1,1-1 0,-1 1 0,1-1 0,0 1 0,-1 0 0,1-1 0,-1 1 0,1 0 0,-1 0 0,1-1 1,-1 1-1,0 0 0,1 0 0,-1-1 0,0 1 0,0 0 0,0 0 0,1 0 0,-1 0 0,0-1 0,0 1 0,0 0 1,0 0-1,-1 1 0,1 33-64,0-26 33,1 2 33,-1 0 0,0 1 0,-1-1-1,0 0 1,-1 0 0,0 0-1,-1 0 1,0 0 0,0-1 0,-8 15-1,1-5 5,0-1-1,-2 0 0,0 0 0,-2-2 0,-29 32 1,43-49 3,0 0 0,0 0 0,0 0 1,0 0-1,0 0 0,0 0 0,0 1 1,0-1-1,-1 0 0,1 0 0,0 0 1,0 0-1,0 0 0,0 0 0,0 0 0,0 0 1,0 0-1,-1 0 0,1 0 0,0 0 1,0 0-1,0 0 0,0 0 0,0 0 1,0 0-1,0 0 0,0 0 0,-1 0 0,1 0 1,0-1-1,0 1 0,0 0 0,0 0 1,0 0-1,0 0 0,0 0 0,0 0 1,0 0-1,0 0 0,-1 0 0,1 0 0,0 0 1,0-1-1,0 1 0,0 0 0,0 0 1,0 0-1,0 0 0,0 0 0,0 0 1,0 0-1,0 0 0,0-1 0,0 1 0,0 0 1,0 0-1,0 0 0,0 0 0,0 0 1,0 0-1,0 0 0,0-1 0,0 1 1,1-15 26,6-22-32,7 5-35,2 0 0,1 1 1,22-31-1,20-35 195,-60 119-99,3-12 4,-2 241 428,-1-250-521,2 0 0,-1 0 0,0 0 0,0 0 0,0 0-1,0 0 1,1 0 0,-1 0 0,0 0 0,1 0 0,-1 0 0,1 0-1,-1-1 1,1 1 0,-1 0 0,1 0 0,-1 0 0,1-1 0,0 1 0,0 0-1,-1-1 1,1 1 0,0-1 0,0 1 0,0-1 0,-1 1 0,1-1 0,0 0-1,0 1 1,2-1 0,33 3-1853,-27-3 1253,23 0-1539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46:41.9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208 221 3689,'0'0'7988,"-31"7"-7850,-96 31-118,124-37-21,0 0 1,1 0 0,-1 0-1,1 0 1,-1 0 0,1 1 0,-1 0-1,1-1 1,0 1 0,-1 0-1,1 0 1,0 0 0,1 0 0,-1 1-1,0-1 1,1 0 0,-1 1-1,1-1 1,-1 1 0,1 0 0,0-1-1,0 1 1,1 0 0,-1 0-1,0-1 1,1 1 0,0 0 0,0 0-1,-1 0 1,2 0 0,-1 4-1,0 4-20,0-6 2,-1 9-75,0 1 0,1-1 0,1 1 0,0-1 0,5 23 0,-5-34 44,1 1-1,-1-1 0,1 1 0,-1-1 0,1 0 1,0 0-1,0 0 0,1 0 0,-1 0 0,0 0 1,1 0-1,0-1 0,0 1 0,-1-1 1,2 0-1,-1 0 0,0 0 0,0 0 0,0-1 1,1 1-1,-1-1 0,1 0 0,0 0 0,-1 0 1,1 0-1,4 0 0,13 1-599,1 0 0,37-3 0,-55 0 618,0 1 0,-1-1-1,1-1 1,-1 1-1,1-1 1,-1 1 0,1-1-1,-1 0 1,0 0-1,0 0 1,0-1 0,0 1-1,0-1 1,-1 1-1,1-1 1,-1 0 0,1 0-1,-1 0 1,0-1-1,0 1 1,-1 0 0,1-1-1,-1 1 1,1-1-1,0-6 1,3-4 66,-2-1 0,0 0 0,0-1 1,-2 1-1,1-19 0,-2-82 1394,0 115-997,9 20-606,4 15 81,-2-6-28,19 35-1,-26-56 54,0-1-1,0 0 0,0 0 0,1 0 0,0 0 0,0-1 1,0 1-1,1-1 0,0-1 0,10 8 0,-14-11-19,1 0 0,-1 1 0,1-1-1,0 0 1,-1 0 0,1 0 0,0-1-1,0 1 1,-1-1 0,1 1 0,0-1 0,0 0-1,0 0 1,0 0 0,0-1 0,-1 1-1,1-1 1,5-1 0,-4 0 56,-1 0 0,1 0-1,-1 0 1,1-1 0,-1 1 0,0-1 0,0 0 0,0 0-1,-1 0 1,1 0 0,3-7 0,3-6 70,0-1 0,-2 0 1,0-1-1,7-27 0,-13 40-69,11-42 803,-2 0-1,-2-1 1,-2-1 0,-1-58-1,-1 299-704,9-1 1,58 292-1,-69-474-101,11 45 0,-12-51 9,0 0 0,0 0 0,0 0 1,1 0-1,-1 0 0,1 0 0,0 0 0,0 0 0,0-1 0,0 1 0,1-1 0,-1 1 1,4 1-1,-6-3 5,0-1 1,1 0 0,-1 1 0,1-1-1,-1 0 1,1 1 0,0-1-1,-1 0 1,1 0 0,-1 0-1,1 1 1,-1-1 0,1 0 0,-1 0-1,1 0 1,0 0 0,-1 0-1,1 0 1,-1 0 0,1 0-1,0 0 1,-1-1 0,1 1 0,-1 0-1,1 0 1,-1 0 0,1-1-1,-1 1 1,1 0 0,-1 0-1,1-1 1,-1 1 0,1-1 0,-1 1-1,1 0 1,-1-1 0,0 1-1,1-1 1,-1 1 0,0-1 0,1 1-1,-1-1 1,0 1 0,0-1-1,1 1 1,-1-1 0,0 1-1,0-1 1,0 0 0,0 1 0,0-1-1,0 0 1,2-38 112,-3 32-146,1-11 73,1-125 105,-25-199 1,8 229 362,0-155 0,16 267-490,0 0 0,0 0 1,0 0-1,0 0 0,1 0 0,-1 0 1,0 1-1,0-1 0,1 0 0,-1 0 1,1 0-1,-1 0 0,1 1 0,-1-1 1,1 0-1,-1 0 0,1 1 1,0-1-1,-1 0 0,1 1 0,0-1 1,0 1-1,-1-1 0,1 1 0,0-1 1,1 0-1,1 0-7,0 0 0,0 0 1,0 1-1,1-1 0,-1 1 0,0-1 0,7 1 1,-2 1-11,1 0 0,-1 0 0,0 0 0,0 1 0,0 0 0,8 4 0,4 5-10,-1 1 0,-1 1 0,0 1 0,-1 0 0,-1 1 0,0 1 0,-1 0 0,18 26 0,-25-29-4,0 1-1,-2 0 1,1 0-1,-2 0 0,0 1 1,0-1-1,-2 1 1,0 0-1,0 1 0,-1-1 1,-1 0-1,-1 1 1,0-1-1,-5 30 1,4-40 56,-1 0 0,0 0 0,0-1 0,0 1 0,-1-1 0,1 0 0,-1 1 0,0-1 0,0 0 0,0-1 0,-1 1 0,1-1 0,-1 1 0,0-1 0,0 0 0,0 0 0,-1-1 0,1 1 0,-1-1 0,1 0 0,-1 0 0,0-1 0,-6 2 0,-8 2 40,1-1 1,-1-1 0,0-1-1,-31 0 1,20-5-519,29 3 347,0 0-1,0-1 0,0 1 0,0-1 1,0 1-1,0-1 0,0 1 0,0-1 1,0 0-1,0 0 0,0 1 0,1-1 0,-1 0 1,0 0-1,1 0 0,-1 0 0,0 1 1,1-1-1,-1 0 0,1 0 0,0 0 1,-1 0-1,1-2 0,-2-14-2677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46:42.32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3265,'0'0'7305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46:42.9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69 5617,'0'0'2699,"16"-12"-2601,54-35-86,-69 46-11,0 0 0,0 0 1,0 0-1,0 1 0,0-1 0,1 0 0,-1 1 1,0-1-1,0 1 0,1-1 0,-1 1 1,0 0-1,1-1 0,-1 1 0,1 0 1,-1 0-1,0 0 0,1 0 0,-1 0 1,0 0-1,1 0 0,-1 1 0,3 0 1,-3 0 4,0 0 0,0 0-1,0 0 1,-1 0 0,1 1 0,0-1 0,0 0 0,-1 1 0,1-1 0,-1 0 0,1 1 0,-1-1 0,1 3 0,1 5 32,10 27 106,9 53 0,-17-62-150,2 0 0,2-1-1,0 1 1,16 32 0,-23-56-27,1-1 0,0 1 1,-1-1-1,1 1 0,0-1 1,0 0-1,1 1 0,-1-1 1,0 0-1,1 0 0,0-1 0,-1 1 1,1-1-1,4 3 0,-5-4 25,-1 1 0,1-1-1,-1 1 1,1-1-1,0 0 1,-1 0-1,1 0 1,0 0-1,0 0 1,-1 0 0,1 0-1,0 0 1,-1-1-1,1 1 1,0-1-1,-1 1 1,1-1-1,-1 0 1,1 1 0,-1-1-1,1 0 1,-1 0-1,0 0 1,1 0-1,-1 0 1,0-1 0,2-1-1,4-7 82,-1 0 1,0 0-1,0 0 0,-1-1 0,-1 0 1,0 0-1,0 0 0,-1 0 0,3-23 1,-1-4 534,-1-65 1,-4 102-482,0 24-533,-1 38 309,-1-30 108,2 1 0,5 48 0,-4-76-13,0 0 0,1-1 0,-1 1-1,1 0 1,0-1 0,0 1 0,0 0 0,0-1-1,1 0 1,-1 0 0,1 0 0,0 0 0,0 0-1,0 0 1,0-1 0,1 1 0,5 2 0,-7-4-2,0 0 1,0 1-1,0-2 1,0 1 0,1 0-1,-1 0 1,0-1-1,1 1 1,-1-1 0,0 0-1,1 1 1,-1-1-1,1 0 1,-1-1-1,0 1 1,1 0 0,-1-1-1,0 1 1,1-1-1,-1 0 1,0 0 0,0 0-1,0 0 1,1 0-1,-1 0 1,0 0 0,-1-1-1,1 1 1,0-1-1,0 0 1,-1 1-1,3-4 1,5-8 11,0 0 0,-2 0-1,1-1 1,-2-1 0,0 1 0,6-20 0,18-93 67,-30 126-74,7-15-17,0 15-103,4 13-108,0 15 114,0 0-1,6 30 1,-8-25 25,21 47 0,-26-70-175,1 0 0,0-1 0,0 0 0,0 0 1,1 0-1,1 0 0,-1-1 0,1 0 0,13 10 1,-3-8-1876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46:43.4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4305,'0'0'3867,"39"5"-3286,131 19-140,117 35 43,-191-37-449,147 16 1,-229-37-55,-1 1-40,0-1 0,1-1 0,-1 0 0,22-3 1,-32 3 42,-1-1 0,1 0 0,-1 1 0,1-1 0,0 0 1,-1 0-1,1-1 0,-1 1 0,0 0 0,1-1 1,-1 0-1,0 1 0,0-1 0,0 0 0,0 0 0,0 0 1,-1 0-1,1 0 0,-1-1 0,1 1 0,-1 0 1,0-1-1,0 1 0,0-1 0,0 0 0,0 1 0,0-6 1,0 4 17,4-43-46,-4 46 57,-1-1 0,0 1 1,0-1-1,0 1 0,0-1 0,0 1 1,0 0-1,-1-1 0,1 1 0,0-1 1,-1 1-1,1 0 0,-1-1 0,1 1 1,-1 0-1,0-1 0,1 1 0,-1 0 1,0 0-1,0 0 0,0 0 0,0 0 1,0 0-1,0 0 0,0 0 0,-1 0 1,0-1-1,-13 0 170,0 1 1,0 0-1,-1 1 0,1 0 1,-25 4-1,36-3-182,1 0 0,0 0 0,-1 0 0,1 0 1,0 0-1,0 1 0,0-1 0,0 1 0,0 0 0,0 0 0,0 0 0,0 1 0,1-1 0,-1 0 0,-2 4 0,2 0 3,-1-1 0,1 1 0,0-1-1,0 1 1,0 0 0,1 0 0,-3 11-1,1 6 14,1 0 0,1 1-1,1 33 1,1-52-15,0 1-31,0-1 0,0 0-1,1 1 1,0-1 0,0 0-1,0 1 1,1-1 0,0 0 0,0 0-1,0 0 1,1 0 0,-1 0-1,1-1 1,0 1 0,1-1-1,-1 0 1,1 0 0,0 0 0,0 0-1,0-1 1,0 1 0,1-1-1,-1 0 1,1 0 0,0-1-1,6 3 1,4 1-369,1-1 0,-1-1 0,1 0 1,1-1-1,-1-1 0,0 0 0,24-1 0,10-1-1973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46:44.3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 1 4721,'0'0'5285,"-4"22"-4979,-15 74-141,18-87-160,0 1-1,1 0 1,-1 0 0,2 0 0,0-1 0,0 1-1,0 0 1,1-1 0,1 1 0,0-1 0,0 1-1,1-1 1,0 0 0,5 8 0,-5-12-84,-1 1 1,1-1-1,0 0 1,0-1 0,0 1-1,0-1 1,1 0-1,0 0 1,0 0-1,0 0 1,1-1 0,-1 0-1,1 0 1,-1-1-1,1 1 1,0-1 0,0-1-1,0 1 1,0-1-1,10 1 1,-10-1 4,1 0 1,0-1 0,0 0-1,0-1 1,0 1-1,0-1 1,0 0 0,-1-1-1,1 0 1,0 0-1,-1 0 1,1-1 0,-1 0-1,0 0 1,0-1-1,0 1 1,-1-1 0,1-1-1,-1 1 1,0-1-1,0 0 1,4-6 0,-1 0 76,0 0 0,-1 0 0,0-1 0,-1 0 0,-1-1 1,0 1-1,0-1 0,5-26 0,-5 8 794,-1 0 0,-1-55 539,-8 103-1283,-1 16-21,1 1 0,2 0 1,1 0-1,4 60 0,-2-91-41,1 0-1,-1 0 1,1 1-1,0-1 1,0 0-1,0 0 0,0 0 1,1 0-1,0 0 1,-1 0-1,1 0 1,0 0-1,0-1 1,0 1-1,1-1 1,-1 1-1,0-1 0,1 0 1,0 0-1,-1 0 1,1 0-1,0-1 1,0 1-1,0-1 1,0 1-1,4 0 1,2 1-57,0-1 1,0 0 0,0-1-1,0 1 1,1-2 0,-1 1-1,0-1 1,14-2 0,-19 1 41,0-1 0,0 1 0,0-1 0,0 0 0,0 1 0,-1-2 0,1 1 0,-1 0 0,1-1 0,-1 0 0,0 1 0,0-1 0,0-1 0,-1 1-1,1 0 1,-1-1 0,1 1 0,-1-1 0,0 0 0,-1 1 0,1-1 0,-1 0 0,2-6 0,3-10 13,-1-1 0,0 1 1,1-26-1,-2-63 175,-4 107-79,0 12-28,0 218 398,0-228-465,0 1 0,1 0-1,-1-1 1,1 1 0,-1-1 0,0 1 0,1-1-1,-1 1 1,1-1 0,-1 1 0,1-1-1,0 1 1,-1-1 0,1 0 0,-1 1 0,1-1-1,0 0 1,-1 0 0,1 1 0,0-1-1,-1 0 1,1 0 0,0 0 0,0 0 0,-1 0-1,1 0 1,0 0 0,0 0 0,2 0-10,-1 0 0,0 0 0,0 0 0,0 0 0,0-1 1,0 1-1,0-1 0,0 1 0,0-1 0,-1 1 0,4-3 0,1-2-12,0 0 0,-1 0 0,0-1 0,0 0-1,0 0 1,0-1 0,-1 1 0,0-1 0,4-11 0,25-69-157,-29 74 209,20-80-18,-24 91 53,0 7-96,0 298 545,0-295-539,0 0-1,1 0 1,0 0 0,2 10 0,-2-16-24,-1 0 1,1 0-1,0 0 0,-1 0 0,1 0 0,0 0 0,0-1 0,0 1 0,1 0 1,-1-1-1,0 1 0,1-1 0,-1 0 0,1 1 0,-1-1 0,1 0 0,-1 0 1,1 0-1,0 0 0,0 0 0,-1 0 0,1 0 0,2 0 0,43 2-1978,-34-4 1402,8 1-816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46:44.7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46 7522,'0'0'3640,"261"-39"-3112,-146 32-295,32 7-233,-28 0-753,-28 0-4656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46:53.0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1 567 16,'0'0'11864,"1"22"-11980,5-12 115,0 0 0,0 0 0,1-1 0,0 0 0,0 0 0,1-1 0,1 0 0,11 9 1,-18-15 0,-1 0 1,0-1-1,1 0 1,-1-1 0,0 1 0,1 0 0,-1 0-1,0-1 1,1 1 0,-1 0 0,1-1-1,-1 0 1,1 1 0,-1-1 0,1 0-1,-1 0 1,1 1 0,-1-1 0,1 0 0,0-1-1,-1 1 1,1 0 0,-1 0 0,1-1-1,-1 1 1,1-1 0,-1 1 0,0-1 0,1 0-1,-1 1 1,1-1 0,-1 0 0,0 0-1,0 0 1,0 0 0,0 0 0,1 0 0,-1-1-1,0 1 1,1-2 0,6-7 9,0-2 1,-1 1 0,11-22-1,-7 11-4,172-349-1625,-139 258-769,-11 12-2191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46:55.3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0 578 4185,'0'0'6180,"4"19"-4378,4-7-1814,1-1 0,0 0 1,0 0-1,22 18 0,2 2 11,-31-28 14,1-1 0,-1 0 1,1 1-1,-1-1 0,1-1 1,0 1-1,0 0 0,0-1 1,0 1-1,0-1 0,0 0 1,0 0-1,0 0 0,0 0 1,1-1-1,-1 1 0,0-1 1,0 0-1,5 0 0,-6-1 12,0 0-1,0-1 1,0 1-1,0-1 1,-1 1-1,1-1 1,-1 1-1,1-1 1,-1 0-1,1 0 1,-1 0-1,0 0 1,0 0-1,1-3 1,4-5 5,173-222-181,-106 142-261,101-116-1748,-104 126-241,2-1-2045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47:02.43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1 211 1816,'0'0'9522,"9"5"-9690,5 12 159,1-1-1,-2 2 1,0 0-1,11 23 1,-5-11-1,-18-27 21,1-1 0,-1 0 0,1 1 0,-1-1 0,1 0 0,0 0 0,0 0 0,0-1 0,0 1 0,0 0 0,4 2 0,-5-4 3,0 0 1,0 0 0,0 0 0,0 0 0,0 0 0,0 0 0,0 0 0,0 0 0,0-1 0,0 1-1,0 0 1,0-1 0,0 1 0,0-1 0,0 1 0,0-1 0,0 1 0,0-1 0,-1 1-1,1-1 1,0 0 0,0 0 0,-1 1 0,1-1 0,0 0 0,-1 0 0,1 0 0,-1 0 0,1 1-1,-1-1 1,1-2 0,54-80-1643,122-141-1,-128 166-3234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47:05.4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770 12 1664,'0'0'4453,"-5"0"-3902,-197-11 2459,187 11-3017,0 1 0,0 1-1,0 0 1,0 1 0,0 1 0,0 0 0,1 1-1,0 0 1,0 1 0,0 1 0,-22 14-1,-3 3-13,1 2 1,2 1-1,-58 56 0,76-65 17,2 0 0,0 2 0,1 0 0,0 0-1,2 2 1,1-1 0,0 2 0,-11 33 0,17-28-28,1-1 0,1 1 0,2 0 1,1 0-1,1 0 0,4 31 0,-3-35 26,2-1-14,1-1 1,1 1-1,1-1 1,0 0-1,2 0 1,1-1-1,0 0 1,2-1-1,0 0 1,1 0-1,2-1 1,-1-1-1,18 18 1,-21-26-63,1-1 0,-1 0 0,1-1 0,1 0 0,0 0 0,0-2 0,0 1 0,1-1 0,23 7 0,-13-7-5,1-1 0,0-1 0,0-1 1,44-1-1,-51-1 58,1-1 0,-1-1 0,0-1 0,0 0 0,1-1 0,-2-1-1,1-1 1,0 0 0,18-10 0,4-4-38,-2-1 0,0-2 1,-2-2-1,38-32 0,-59 44 16,-1-1 1,0 0-1,0-1 0,-2-1 1,0 0-1,0 0 1,-1-1-1,-1 0 0,-1-1 1,-1 0-1,12-35 1,-11 5 40,-2 0 0,-1 0 0,-3-75 1,-2 107 2,-1 4-11,0-1-1,-1 0 1,0 1-1,-1 0 1,0-1-1,-1 1 1,0 0-1,0 1 1,-1-1-1,-1 1 0,0 0 1,0 0-1,-1 1 1,0 0-1,-1 0 1,0 0-1,-13-10 1,-2 0-71,-1 1 0,-1 0 0,-1 2 0,0 1 0,-45-18 1,34 18-237,-1 3 1,0 1 0,-1 2 0,-70-8 0,29 9-705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33:47.05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263 208 2721,'0'0'5990,"-32"4"-5800,-99 18-96,127-21-93,0 0 1,0 0-1,1 0 0,-1 0 0,0 1 0,1-1 0,-1 1 0,1 0 1,0 0-1,0 0 0,-1 0 0,1 1 0,0-1 0,1 1 0,-1 0 1,0 0-1,1 0 0,0 0 0,0 0 0,0 0 0,0 1 1,0-1-1,-1 5 0,-2 4 2,0-1-40,1 0 0,1 0 0,0 1 0,0-1 1,1 1-1,1 0 0,0 0 0,1 0 0,1 13 0,-1-20-22,0-4 25,0 1 1,0-1-1,1 0 0,-1 1 1,0-1-1,1 0 0,0 1 1,-1-1-1,1 0 0,0 0 1,-1 0-1,1 0 0,0 1 1,0-1-1,0 0 0,0 0 1,0-1-1,0 1 0,0 0 1,1 0-1,-1 0 0,0-1 1,0 1-1,1-1 0,-1 1 1,0-1-1,1 1 0,-1-1 1,0 0-1,1 0 0,-1 1 1,3-1-1,1 0 3,-1 0 0,1 0-1,0 0 1,0 0 0,-1 0 0,1-1 0,-1 0-1,1 0 1,7-3 0,-6 0 48,0 0 1,0 0-1,-1 0 0,1-1 1,-1 0-1,0 0 0,-1-1 1,1 1-1,-1-1 0,0 0 1,4-7-1,0-2 112,0 0 0,-1 0 0,8-28 0,-12 28 111,0 1 1,-2-1-1,0 1 0,0-22 1,-1 26 92,0 9-156,0 10-533,-1 50 109,2 71 257,0-127-39,-1-1 1,1 1-1,-1-1 1,1 1-1,0 0 0,0-1 1,0 0-1,0 1 1,0-1-1,1 0 1,-1 1-1,1-1 0,0 0 1,-1 0-1,1 0 1,0-1-1,0 1 1,0 0-1,4 2 0,-4-3 14,-1-1 0,1 1 0,0 0 0,-1-1-1,1 1 1,0-1 0,-1 1 0,1-1-1,0 0 1,0 0 0,0 1 0,-1-1-1,1-1 1,0 1 0,0 0 0,-1 0 0,1-1-1,0 1 1,0-1 0,-1 1 0,1-1-1,-1 0 1,1 0 0,0 0 0,-1 1-1,1-1 1,-1-1 0,0 1 0,1 0 0,-1 0-1,1-2 1,14-17 56,-1 0 0,-2-1-1,0 0 1,-1-1 0,-1-1 0,15-46-1,-22 58-53,-1 3-12,-1 0 0,0 0 0,0-1 1,0 1-1,0-14 0,-5 65-39,-14 75 0,16-108 76,-1 0 0,1 0 1,1 18-1,0-13-28,1-15 11,-1 0 0,1 0-1,0 0 1,0 0 0,0 0 0,0 0 0,-1 0-1,1 0 1,0 0 0,0 0 0,0 0 0,0 0 0,-1-1-1,1 1 1,0 0 0,0-1 0,-1 1 0,2-1-1,8-8 32,-1 1 1,0-1-1,-1 0 0,0-1 0,11-17 0,1-2-20,18-19 90,-3-1 1,-2-2-1,46-96 0,-118 310 697,-4 39-660,21-86-279,-6-1-1,-49 131 1,75-242 153,0 0 0,0 0 0,0-1 0,-1 1 1,1 0-1,-1-1 0,0 0 0,0 1 0,0-1 0,-1-1 0,-4 5 0,7-7 10,0 1 0,0 0 0,0-1 1,0 1-1,-1 0 0,1-1 0,0 1 0,0-1 0,-1 0 0,1 1 1,0-1-1,0 0 0,-1 0 0,1 0 0,0 0 0,-1 0 1,1 0-1,0 0 0,-1 0 0,1-1 0,0 1 0,0 0 0,-1-1 1,1 1-1,0-1 0,0 0 0,0 1 0,-1-1 0,1 0 1,0 1-1,0-1 0,0 0 0,0 0 0,1 0 0,-1 0 0,0 0 1,0 0-1,0 0 0,0-2 0,-5-9 64,1 1 0,1-1 0,-1 0 1,2-1-1,0 1 0,0-1 0,2 1 0,-1-1 0,1 0 0,2-24 0,0 31-86,-1 1 0,1-1-1,0 0 1,1 1 0,-1 0 0,1-1-1,0 1 1,1 0 0,-1 0-1,1 0 1,0 0 0,4-5 0,9-9-58,27-28 1,-22 26 26,266-339-1219,-224 274 894,-63 86 355,0-1 0,0 1 0,1 0 0,-1 0 0,0 0 1,0-1-1,0 1 0,0 0 0,0 0 0,0 0 0,0 0 1,0 0-1,1-1 0,-1 1 0,0 0 0,0 0 1,0 0-1,0 0 0,0 0 0,1 0 0,-1 0 0,0-1 1,0 1-1,0 0 0,0 0 0,1 0 0,-1 0 0,0 0 1,0 0-1,0 0 0,1 0 0,-1 0 0,0 0 0,0 0 1,0 0-1,0 0 0,1 0 0,-1 0 0,0 0 1,0 0-1,0 1 0,1-1 0,-1 0 0,0 0 0,0 0 1,0 0-1,0 0 0,1 1 0,3 12-30,-2 23 180,-4 0-14,2 35-49,0-65-84,0 0 0,1 0 1,0 0-1,1 0 0,-1 0 0,1-1 0,0 1 0,1 0 1,2 5-1,-3-10-25,0 0 1,1 1-1,-1-1 0,0 0 1,0 0-1,1 0 0,-1-1 0,0 1 1,1-1-1,-1 1 0,1-1 1,-1 0-1,1 1 0,-1-2 1,1 1-1,-1 0 0,1 0 1,-1-1-1,0 1 0,1-1 1,-1 0-1,1 1 0,1-3 1,4-6 59,0-1 0,-1 1 1,0-2-1,8-16 0,4-6 52,-12 22-77,14-21 99,-20 30-99,0 1 0,0 0 0,0-1-1,0 1 1,1 0 0,-1 0 0,0 0-1,0 0 1,1 0 0,-1 0 0,1 0-1,-1 1 1,1-1 0,-1 0 0,1 1-1,0 0 1,2-1 0,-3 7-86,-1 29 131,-5 180 155,1-164-285,-2 0 0,-16 66 0,5-54-580,-2-1 0,-47 102-1,64-161 708,0 0 0,0 1 0,0-1-1,0 0 1,-1 0 0,0-1 0,1 1 0,-1 0-1,0-1 1,0 0 0,0 0 0,0 0-1,-8 4 1,10-6 33,-1 1 1,0 0-1,0-1 1,0 0-1,0 1 0,0-1 1,0 0-1,0 0 0,0 0 1,0 0-1,1 0 1,-1 0-1,0-1 0,0 1 1,0-1-1,0 1 1,0-1-1,0 0 0,1 0 1,-1 0-1,0 0 0,1 0 1,-1 0-1,1 0 1,-1 0-1,1-1 0,-1 1 1,1 0-1,-2-4 0,-6-5 68,1-1 0,1 0-1,0-1 1,0 1 0,1-1-1,1-1 1,0 1 0,0-1-1,1 0 1,1 0 0,0 0-1,0-13 1,2 21-161,1 0 0,0 0 0,0 0 0,0 0 0,0 0 0,1 0 1,0 1-1,0-1 0,0 0 0,1 1 0,-1-1 0,1 1 0,0-1 0,1 1 0,-1 0 0,1 0 0,0 0 0,0 0 0,0 0 0,0 0 0,1 1 0,-1 0 0,5-3 0,166-136-3704,-120 90 53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47:09.13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0 218 1528,'0'0'10264,"0"19"-10244,1-13-18,0 1 1,1-1-1,-1 1 1,1-1-1,1 0 0,-1 0 1,1 1-1,0-2 1,1 1-1,4 6 0,0 1 4,1-1-1,1-1 1,16 16-1,-25-25-1,1-1 1,0 0 0,0 0-1,0 0 1,0 0-1,0 0 1,0-1-1,0 1 1,0 0-1,1-1 1,-1 0 0,0 1-1,0-1 1,0 0-1,0 0 1,1 0-1,-1-1 1,0 1 0,0 0-1,0-1 1,0 1-1,1-1 1,-1 0-1,0 0 1,0 0 0,0 0-1,-1 0 1,1 0-1,2-2 1,8-5 36,-1-1 0,0 0 0,13-14 0,-14 13-39,48-47-3,0 0-908,109-84 1,-119 109-1647,-11 6-2058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47:10.6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76 856,'0'0'6839,"0"0"-6763,-1 0 0,1-1 0,0 1 0,0 0-1,-1 0 1,1 0 0,0 0 0,0 0 0,0 0 0,-1 0 0,1 0 0,0 0 0,0 0-1,-1 0 1,1 0 0,0 0 0,0 0 0,0 0 0,-1 0 0,1 0 0,0 0 0,0 0-1,-1 0 1,1 1 0,-1 0 531,1-1-531,0 0 0,-1 0 0,1 0 0,0 1 0,0-1 0,0 0 0,0 0-1,0 1 1,2 15-72,1 0-1,0 0 0,1 0 1,1 0-1,1-1 0,0 1 1,1-1-1,0-1 0,2 1 1,-1-2-1,16 19 0,-23-30 0,0-1-1,1 1 1,-1 0 0,1-1-1,-1 1 1,1-1-1,0 0 1,0 0-1,-1 1 1,1-1-1,3 1 1,-4-2 40,17-1 2,-9-3-39,1-1 0,-1 0 0,1 0 0,-1 0 0,-1-1-1,14-12 1,15-9-32,242-149-4446,-203 132 785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47:17.91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1030 97 2232,'0'0'4231,"-20"-11"507,-1 10-4688,1-2 0,0-1 0,0 0 0,0-1 0,-27-12 0,-14-3-91,12 10-120,0 1 0,-1 2 0,0 3 0,-74 3 1,110 2 130,0 0 0,0 2 0,1-1 0,-1 2 0,0 0 0,1 0 0,0 2 0,-16 8 0,-98 62 1,124-74 28,-13 9-5,0 0 0,0 2 0,1 0 0,1 0 0,1 1 0,-1 1 1,2 0-1,0 1 0,1 1 0,1-1 0,1 2 0,0-1 1,1 1-1,1 1 0,0-1 0,2 1 0,0 0 0,1 1 1,1-1-1,-1 36 0,3 184-314,3-223 298,0 1 0,0 0 0,2-1 1,0 0-1,1 0 0,0 0 0,13 25 0,6 6-14,34 50 0,-38-65 31,2-1 0,1-1 0,1-1 0,2-1 0,32 28-1,-32-35 7,-1-1 0,2-2 0,1 0 0,0-2 0,1-1 0,0-2 0,37 12 0,11 0-82,130 22 0,-188-44-11,23 3-50,51 2 0,-81-8 141,0 0-1,0-1 0,0 0 1,0-1-1,-1 0 0,1-1 1,0-1-1,-1 1 0,11-7 1,3-3-2,-2-1 0,0-2 0,0 0 0,22-22 1,74-83 75,-115 117-67,4-6 6,0 0-1,-1-1 1,0 1-1,0-1 1,-1-1 0,0 1-1,-1-1 1,-1 0 0,0 0-1,-1-1 1,4-24-1,-2-6 16,-3 1 0,-4-56 0,0 19-22,2 43 0,-2 1 0,-1 0 0,-2 0 0,-13-51-1,11 65-5,0 0 0,-1 1 0,-1 0 0,-1 1 0,-1 0 0,0 0 0,-2 1 0,-22-25 0,14 22-28,-1 1-1,0 0 1,-2 2-1,-1 1 1,0 0 0,0 2-1,-51-20 1,3 6-859,-134-31 0,132 43 125,0 4 1,-1 3-1,-106 0 1,53 9-290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23T12:43:15.6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15 938 496,'0'0'1355,"0"-5"-1406,1-35-406,1 5 1230,-1 15 3964,-2 20-4695,1 0-1,0 0 0,-1 0 0,1 0 1,-1 0-1,1 1 0,0-1 0,-1 0 0,1 0 1,0 0-1,-1 0 0,1 1 0,0-1 1,-1 0-1,1 0 0,0 1 0,-1-1 0,1 0 1,0 1-1,0-1 0,0 0 0,-1 1 0,1-1 1,0 0-1,0 1 0,0-1 0,0 0 1,-1 1-1,1-1 0,0 0 0,0 1 0,-4 19 227,2 0 0,0 0-1,1 1 1,2 31-1,0-8-48,-1 92 937,2-136-1119,-1-1 0,1 1 0,0 0 0,-1-1 0,1 0 0,0 1 0,-1-1 0,1 0 0,-1 0-1,1 0 1,-1 0 0,1 0 0,-1 0 0,0 0 0,1 0 0,-1 0 0,2-3 0,20-30-59,-13 18 72,455-584-236,-391 514-968,-4-3 1,79-131-1,-136 194-879,17-45 0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47:57.4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385 1 1776,'0'0'8977,"-32"0"-8205,27 2-762,-1 0-1,1 1 1,-1-1 0,1 1 0,0 0-1,0 1 1,0-1 0,-5 6-1,-14 8 21,-209 120-270,233-137 240,-2 2 1,-1-1 0,1 0-1,-1 1 1,1-1-1,-1 0 1,0-1 0,1 1-1,-1 0 1,0-1 0,0 1-1,1-1 1,-1 0 0,0 0-1,-3 0 1,6 0 8,32 0-729,4 5 791,34 10 1,22 4-50,-64-15-92,0 2-1,28 9 1,-10 2-2830,-30-16-1741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47:58.22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88 3185,'0'0'5126,"0"21"-4746,-1 21-286,0-23-121,1 1-1,3 27 1,-3-45-2,0 0-1,1 0 0,-1-1 1,1 1-1,-1 0 0,1-1 1,-1 1-1,1 0 1,0-1-1,0 1 0,0-1 1,0 1-1,0-1 0,0 1 1,0-1-1,0 0 1,1 0-1,-1 0 0,0 0 1,1 0-1,-1 0 1,1 0-1,-1 0 0,3 1 1,1-1-187,1 0 1,-1 0-1,0 0 0,1-1 1,-1 1-1,8-2 1,-5 1-27,-7 0 242,0-1-1,0 1 1,0-1-1,0 1 1,0-1 0,0 1-1,0-1 1,0 0-1,-1 0 1,1 0 0,0 1-1,0-1 1,0 0-1,-1 0 1,1 0-1,-1 0 1,1 0 0,-1 0-1,1 0 1,-1 0-1,1-3 1,10-30 78,-8 24-55,5-17 171,-2 0 0,-1 0 0,-1-1 0,-1 0 0,-1-37 0,-3 64-220,1 0 0,-1 1 0,0-1 0,1 0 0,-1 0 0,0 1 0,0-1 0,0 1 0,0-1 0,0 1 0,1-1 0,-1 1 0,0-1 0,0 1 0,0 0 0,0-1 0,0 1 0,0 0 0,0 0 0,0 0 0,-1 0 0,1 0 0,0 0 0,0 0 0,-1 0 0,-34 4-1090,32-2 935,0 0 0,0 1-1,1-1 1,-1 1 0,1 0 0,-1 0 0,1 0 0,0 0 0,0 1 0,-4 6-1,-13 17-1333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47:58.6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116 0 1112,'0'0'7842,"-32"32"-7690,24-14-48,0 11-96,0-4 0,0-8-8,0 5-304,0 3-360,-7 0-593,7-4-655,-4-7-200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47:59.0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1 0 1640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47:59.4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1 239 1640,'112'-139'1377,"-90"111"-73,-22 60 474,-1-3-1412,0-18-277,1 0 1,0-1-1,0 1 1,1-1-1,0 1 0,4 13 1,-5-23-94,1 0-1,0 0 1,-1 0-1,1 0 1,-1 0 0,1-1-1,0 1 1,0 0 0,0 0-1,0 0 1,-1-1 0,1 1-1,0-1 1,0 1 0,0-1-1,0 1 1,0-1 0,0 1-1,1-1 1,-1 0 0,0 1-1,0-1 1,0 0 0,0 0-1,0 0 1,0 0 0,1 0-1,-1 0 1,0 0 0,0-1-1,0 1 1,0 0 0,0 0-1,0-1 1,0 1 0,2-2-1,0 1 46,0 0 0,1-1 0,-1 1-1,0-1 1,0 0 0,0 0-1,0 0 1,-1 0 0,1-1-1,-1 1 1,3-4 0,1-3 35,-1-1 0,0 1-1,0-1 1,-1 0 0,-1-1 0,0 1 0,3-19-1,-2 1 116,-1-50-1,-35 76-461,27 2 266,-45 4-587,47-3 486,0 0 1,1 0-1,-1 0 1,0 1-1,1-1 1,-1 1-1,1 0 1,-1-1 0,1 1-1,0 0 1,0 0-1,-1 0 1,2 1-1,-3 2 1,-14 20-1557,3 0-159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48:00.11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76 0 1224,'0'0'2689,"-6"11"-2481,-18 32 12,18-32 363,32-12 445,-16 0-938,0 1 0,-1 0 0,1 1 0,13 2 0,-20-2-91,0 0-1,0 0 1,0 0-1,0 0 1,-1 1-1,1-1 1,0 1 0,-1 0-1,1 0 1,-1-1-1,1 2 1,-1-1-1,0 0 1,0 0-1,0 1 1,0-1-1,2 6 1,0 1-32,-1 0 0,1 0 0,-2 0 1,0 0-1,0 1 0,0-1 0,-1 0 0,0 1 0,-1 0 0,-1 10 1,1-19 33,0 0 9,0 0 0,0 0 0,-1 1 0,1-1 0,0 0 0,-1 0 0,1 0 0,0 0-1,-1 0 1,1 0 0,-1 0 0,0 0 0,1 0 0,-1 0 0,0 0 0,1 0 0,-1-1 0,0 1 0,0 0 0,0 0 0,-1 0 0,-30 11 284,-34-7 999,52-5-1135,8 1 39,0-1 0,0 0 0,0 0 0,0-1 0,1 0 1,-7-1-1,11 1-292,-1 1 0,1-1 1,0 0-1,-1 1 0,1-1 0,0 0 1,0 0-1,0 0 0,0 0 1,0 0-1,0 0 0,0 0 1,0 0-1,0 0 0,0 0 0,1-1 1,-1 1-1,0 0 0,1 0 1,-1-1-1,1 1 0,0-1 1,-1 1-1,1 0 0,0-1 1,0 1-1,0-1 0,0 1 0,0-2 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33:47.37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7298,'0'0'2768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48:00.6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21 2064,'-2'-6'7525,"2"5"-7447,132-7-1771,-96 2-1032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10:48:36.50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0 393 1800,'0'0'9000,"9"10"-8972,13 8 38,-1 1 0,34 39 1,12 11-13,-65-67-52,0-1 0,0 0 0,0 0 0,0 0 0,0 0 1,0 0-1,0 0 0,0-1 0,0 1 0,0-1 0,0 1 0,0-1 0,0 0 0,1 0 0,-1 0 0,0 0 0,0 0 0,0 0 1,0-1-1,1 1 0,-1-1 0,0 1 0,0-1 0,3-2 0,3 0 16,-1-1 1,1 0-1,-1-1 1,12-10-1,181-178 23,-95 86-462,73-64-2393,-107 102-1528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27:03.976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1 175 3425,'0'0'5402,"0"-8"-5127,0 0-217,0 1-1,0-1 1,1 1 0,0-1-1,0 1 1,1 0 0,0-1-1,0 1 1,1 0 0,0 0-1,7-11 1,-7 13-46,25-35 116,-26 38-137,0 0 1,-1 1-1,1-1 1,0 0-1,0 0 1,0 1-1,0 0 1,0-1-1,0 1 1,0 0-1,0 0 0,1 0 1,-1 0-1,0 0 1,1 0-1,2 0 1,-4 12-40,-1 270 212,0-281-163,0 1 0,0-1 0,0 0 0,0 0 0,0 1 0,0-1 0,0 0 0,0 1 0,0-1 0,0 0 0,0 1 0,1-1 0,-1 0 0,0 0 0,0 1 0,0-1 0,0 0 0,0 0 0,1 1 0,-1-1 0,0 0 0,0 0 0,0 0 1,1 1-1,-1-1 0,0 0 0,0 0 0,1 0 0,-1 0 0,0 0 0,0 1 0,1-1 0,-1 0 0,0 0 0,1 0 0,-1 0 0,0 0 0,1 0 0,-1 0 0,0 0 0,0 0 0,1 0 0,-1 0 0,0 0 0,1 0 0,-1 0 0,0 0 0,0-1 0,1 1 0,-1 0 0,0 0 0,0 0 0,1 0 0,-1 0 0,0-1 0,0 1 1,1 0-1,-1 0 0,0 0 0,0-1 0,1 1 2,8-8 22,-1-1-1,0 0 0,0 0 0,-1 0 0,0-1 0,0 0 0,5-13 0,0 2-4,5-8 14,14-36 0,-28 78-66,-2 12 0,-1 158 72,0-181-74,0 0 1,0 0-1,0 0 1,1 0-1,-1 0 1,1 0-1,-1 0 1,1 0-1,0 0 1,0 0-1,0 0 1,0 0-1,0-1 1,0 1-1,0 0 1,1-1-1,-1 1 1,0-1-1,1 1 1,0-1-1,-1 0 1,1 1-1,0-1 1,-1 0 0,1 0-1,0 0 1,0-1-1,0 1 1,0 0-1,0-1 1,2 1-1,1 0-158,-1 0-1,0-1 0,1 0 1,-1 0-1,1 0 0,-1 0 1,0-1-1,1 1 0,-1-1 1,0 0-1,1 0 1,-1-1-1,0 0 0,6-2 1,0-3-305,0 0 1,0-1 0,-1-1 0,1 1-1,-2-1 1,1-1 0,-2 1-1,9-14 1,0-2-54,-1-1 0,14-36-1,-23 45-84,0-10 5010,-8 19 75,-8 28-3228,-83 266-582,101-353-799,25-41 124,11-49 146,-43 138 203,-1 19-84,0 2-215,-1 64-60,3 82 79,-2-146-44,-1-1 1,1 1-1,0 0 0,0-1 0,1 1 1,-1 0-1,0-1 0,0 1 0,1 0 0,-1-1 1,1 1-1,0-1 0,-1 1 0,1-1 0,0 1 1,0-1-1,0 1 0,0-1 0,0 0 0,0 0 1,0 1-1,0-1 0,1 0 0,-1 0 1,0 0-1,1 0 0,-1 0 0,0-1 0,1 1 1,0 0-1,-1-1 0,1 1 0,-1-1 0,1 1 1,0-1-1,-1 0 0,1 0 0,0 0 0,-1 0 1,4 0-1,-4 0 11,0-1 0,-1 1-1,1 0 1,0-1 0,0 1 0,0-1 0,0 0 0,-1 1 0,1-1 0,0 1-1,-1-1 1,1 0 0,0 0 0,-1 1 0,1-1 0,-1 0 0,1 0-1,-1 0 1,1 0 0,-1 0 0,1-1 0,9-26 51,-7 19-42,2-10 58,0 0 1,0 1-1,-2-2 0,0 1 0,-1 0 0,-2-31 1,0 50 97,0 3-92,0 27-41,1 0 1,1 0-1,1 0 1,2 0 0,9 32-1,-11-54-114,0 0 0,1 1-1,-1-2 1,2 1-1,-1 0 1,1-1 0,0 0-1,0 0 1,12 11 0,-12-13-133,1-2 1,-1 1-1,0-1 1,1 1-1,0-1 1,0-1-1,0 1 1,0-1-1,0 0 1,0-1 0,0 1-1,1-1 1,-1 0-1,0-1 1,8 0-1,-6 0-87,0 0 0,-1 0 0,1-1 0,0 0 0,-1 0 0,1-1 0,-1 0 0,1-1 0,7-3 0,21-17-1637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33:48.59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1 440 1640,'0'0'7911,"0"-5"-7253,0 69 1414,0-29-2095,8 43 0,-5-55 27,-2-17-2,0 0-1,0 1 0,0-2 0,1 1 0,-1 0 0,1 0 0,1 0 0,-1-1 1,4 6-1,-6-11 6,0 0 0,0 0 0,0-1 1,0 1-1,0 0 0,0 0 0,0 0 1,0 0-1,1-1 0,-1 1 0,0 0 0,0 0 1,0 0-1,0 0 0,0-1 0,0 1 1,0 0-1,0 0 0,1 0 0,-1 0 1,0 0-1,0 0 0,0 0 0,0-1 1,0 1-1,1 0 0,-1 0 0,0 0 1,0 0-1,0 0 0,0 0 0,1 0 0,-1 0 1,0 0-1,0 0 0,0 0 0,0 0 1,1 0-1,-1 0 0,0 0 0,0 0 1,0 0-1,0 0 0,1 0 0,-1 0 1,0 0-1,0 0 0,0 0 0,0 0 1,1 0-1,-1 1 0,0-1 0,0 0 0,0 0 1,0 0-1,0 0 0,1 0 0,-1 0 1,0 1-1,0-1 0,0 0 0,0-12 478,0-34-403,-7 56-267,5 13 121,2 40-1,1-24 53,-1-36 7,0-1 1,1 1-1,-1 0 0,1-1 1,-1 1-1,1-1 0,0 1 1,0-1-1,0 1 0,0-1 1,0 0-1,0 1 0,1-1 1,-1 0-1,1 0 0,0 0 1,-1 0-1,1 0 0,0 0 1,0-1-1,0 1 0,1 0 1,-1-1-1,0 0 1,1 0-1,-1 1 0,0-1 1,1-1-1,-1 1 0,5 1 1,7 1-10,0-1 1,0-1 0,1 1-1,19-3 1,-21 1 15,-7 0-9,1-1 0,-1 0 1,0-1-1,1 1 0,-1-1 1,0-1-1,0 1 0,0-1 1,0 0-1,-1 0 0,1-1 1,-1 1-1,0-1 0,0 0 1,0-1-1,0 1 0,5-8 1,9-11-105,-2-1 1,23-41 0,-23 38 13,8-20-164,-2-1-1,-2-1 1,29-102 0,-31 81 42,13-101 0,-29 151 262,-3 29 51,-2 21-73,-1 24 44,-18 101 1,9-86-18,-16 91-8,-14 115-12,41-251-19,1-23 85,0-10 131,2-9-201,0-1 0,2 0-1,0 1 1,10-28 0,0-1-14,4-16-50,2 1-1,3 1 0,2 0 0,3 3 1,3 0-1,2 2 0,2 1 0,45-52 1,-65 89-99,31-26 0,-40 38 37,1 1 0,0 0-1,0 0 1,1 1 0,-1 0 0,1 0 0,0 1-1,11-4 1,-6 5-443,1 1 0,0 0 1,21 1-1,-12 0-722,17 0-1212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33:49.10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539 1 4417,'0'0'8106,"32"253"-7618,-32-143-48,0 37-184,-44 59-136,-63 54-120,-43 26-128,11-62-488,9-42-1257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44:13.39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82 568,'0'0'4857,"3"0"-4814,9 0 90,121 0 475,142-19 0,-189 9-580,90 0-1,50-5-18,1227 15-599,-1315 4 569,-70-1 17,1-2 1,116-15-1,-138 9 9,-33 4-2,-1 0-1,1-1 0,24-6 0,-32 6-95,1 1 0,-1 0 0,0 1 0,1-1 0,-1 1 0,1 0 0,7 2 1,13-1-409,29-1-1547,-35 0-13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44:52.95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218 8 912,'0'-8'11392,"-1"13"-11244,-17 81-149,-75 338 1,20-113-2199,60-237 1073,3 0 0,0 98-1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44:53.38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235 1 2961,'0'0'5653,"-1"9"-5520,-4 21 24,-1 0-1,-2 0 1,-1-1 0,-15 33-1,-14 48 281,-11 61-132,-41 273 0,86-394-2643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44:53.77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65 4785,'0'0'5625,"241"-46"-5513,-166 39-112,5 0 0,3 3-296,24 4-624,-24 0-1232,-20 7-1921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44:54.19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128 7 520,'0'0'7850,"-17"6"-7455,-51 19-182,65-23-209,0 0 1,0 0-1,0 1 1,0 0-1,0-1 1,1 1-1,-1 0 1,1 0-1,0 1 0,0-1 1,0 0-1,0 1 1,1-1-1,-1 1 1,1 0-1,0-1 1,0 1-1,0 0 1,0 0-1,1 0 0,0-1 1,-1 1-1,1 0 1,1 5-1,-1 2 16,-1-3-1,0 0 0,1 0 1,0 0-1,1 0 1,0 0-1,0 0 1,1 0-1,3 11 1,-3-14-20,0-1 1,1 0 0,-1 0 0,1 0 0,0 0 0,0 0 0,0-1 0,0 1 0,1-1 0,0 0-1,0 0 1,-1 0 0,1-1 0,1 1 0,6 2 0,0 0-20,0 0 0,0-1-1,0-1 1,1 0 0,-1 0 0,1-1 0,0 0 0,21-1-1,-28-1 16,0 0 0,1 0-1,-1-1 1,0 0-1,1 0 1,-1-1-1,0 1 1,0-1-1,0 0 1,0-1-1,-1 1 1,1-1-1,-1 0 1,1 0 0,-1 0-1,0-1 1,0 1-1,0-1 1,-1 0-1,1 0 1,3-6-1,-1-2 38,0-1 0,-1 1-1,-1-1 1,0 0 0,0 0-1,-2 0 1,1 0 0,-2 0-1,0-1 1,0 1 0,-2-18-1,1 28-45,-1 0-1,1-1 1,-1 1-1,1 0 0,-1 0 1,0 0-1,0 0 1,-1 0-1,1 0 0,0 0 1,-1 0-1,0 0 1,0 1-1,0-1 0,0 1 1,0-1-1,0 1 1,-1 0-1,1 0 1,-1 0-1,1 0 0,-1 0 1,0 0-1,0 1 1,0 0-1,0-1 0,0 1 1,0 0-1,0 0 1,0 1-1,-1-1 0,-4 0 1,-3 0-238,1 0 0,-1 0 0,0 1 1,0 0-1,1 1 0,-1 0 0,0 1 0,-15 5 0,17-4-265,1 1 0,0 0 0,0 0 0,-8 6 0,-29 22-3353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44:54.69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365 1 280,'0'0'11314,"-11"4"-11044,3-1-244,-1 1 0,1 0 1,0 0-1,0 1 0,1 0 1,-1 1-1,1-1 0,0 2 0,-12 12 1,-13 25-32,1 2 1,2 1 0,3 1 0,1 1 0,3 1 0,2 1 0,2 1 0,2 0 0,3 2 0,2-1-1,2 2 1,-2 87 0,9-99-278,2 0 0,2 0 0,2 0-1,2 0 1,2-1 0,1 0 0,27 71-1,10-8-1994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44:55.4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238 0 720,'0'0'9470,"0"10"-8886,-2 5-564,0 0 0,-2 0 0,0-1 0,0 1-1,-1-1 1,-14 26 0,-1 6 13,-85 245 138,83-219-1218,3 1-1,-10 81 1,27-115-1727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44:55.88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58 1408,'0'0'9513,"0"-4"-9081,0 3-417,0 0 0,0 0 0,0 0-1,0 0 1,0 0 0,0 0 0,0 0 0,1 0 0,-1 0-1,0 0 1,1 0 0,-1 0 0,0 1 0,1-1 0,-1 0-1,1 0 1,0 0 0,-1 1 0,1-1 0,0 0 0,-1 0-1,2 0 1,28-10 109,-28 11-121,31-7 64,1 1-1,0 2 1,38 0-1,105 8-583,-171-4 325,0 1 0,1-1-1,-1 2 1,0-1-1,8 3 1,11 11-3392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27:04.333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222 22 2160,'0'0'8281,"-19"-4"-7778,-62-13-206,78 17-290,0 0 0,0 0 0,0 0 0,0 1 0,0 0 0,-1-1 0,1 1 0,0 0 0,0 0 0,1 0 0,-1 1 0,0-1 0,0 1-1,1 0 1,-1 0 0,1 0 0,-1 0 0,1 0 0,0 0 0,0 0 0,0 1 0,0-1 0,0 1 0,0 0 0,1-1 0,-1 1 0,1 0 0,-2 5 0,-2 2-1,-2 3-22,1 1-1,0 1 1,0-1 0,2 1-1,-1 0 1,2 0 0,0 0-1,1 0 1,1 1-1,0 24 1,1-39-2,0 0 0,0 0 0,1 0 1,-1 0-1,0 1 0,0-1 0,1 0 0,-1 0 0,1 0 0,-1 0 0,1 0 0,-1 0 1,1 0-1,0 0 0,-1-1 0,1 1 0,0 0 0,0 0 0,-1 0 0,1-1 1,0 1-1,0 0 0,0-1 0,1 1 0,1 1-23,1-1 0,-1 0-1,0 0 1,0 0 0,1 0 0,-1-1 0,0 0-1,6 1 1,-4-1 25,-1 0 0,0 0 0,1-1 0,-1 1 0,0-1 0,1 0 0,-1 0 0,0-1 0,0 1 0,0-1-1,0 0 1,0 0 0,-1 0 0,7-5 0,-3-2 9,-1 1 0,0-1 0,0 0 0,-1-1 0,0 0 0,-1 1-1,0-2 1,-1 1 0,4-15 0,-3 0 291,0 0-1,-2 0 1,-1-26-1,-1 51-273,0 0-1,-1 0 1,1 0 0,0 0-1,0 0 1,-1 0 0,1 0-1,0 0 1,-1 0-1,1 0 1,0 0 0,0 0-1,-1 0 1,1 0 0,0 1-1,-1-1 1,1 0-1,0 0 1,0 0 0,-1 0-1,1 1 1,0-1 0,0 0-1,0 0 1,-1 0 0,1 1-1,0-1 1,0 0-1,0 0 1,0 1 0,-1-1-1,1 0 1,0 1 0,0-1-1,0 0 1,0 0 0,0 1-1,0-1 1,0 0-1,0 1 1,0-1 0,0 0-1,0 0 1,0 1 0,0-1-1,0 0 1,0 1 0,0-1-1,0 17-19,-1-13 4,1 0 0,-1 0 0,1-1 1,0 1-1,0 0 0,0 0 0,0-1 0,1 1 0,0 0 0,0 0 1,0-1-1,0 1 0,0-1 0,1 1 0,-1-1 0,1 1 0,0-1 1,0 0-1,0 0 0,1 0 0,-1 0 0,1 0 0,4 3 0,7 2-360,1 0-1,0-1 0,1-1 0,25 7 1,11-1-2490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44:56.2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36 1376,'0'0'8562,"60"-3"-8090,-5-8-248,13 1-176,3-1-48,8 11-616,-16 0-1256,-15 0-2497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44:56.66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1 190 3625,'0'0'6781,"9"-21"-6639,-3 9-122,5-12 48,2 0-1,0 0 1,2 1 0,24-30-1,-39 52-76,0 1-1,1-1 0,-1 1 0,1-1 0,-1 1 0,0-1 1,1 1-1,-1-1 0,1 1 0,-1 0 0,1-1 0,0 1 1,-1 0-1,1-1 0,-1 1 0,1 0 0,0 0 1,-1-1-1,1 1 0,-1 0 0,1 0 0,0 0 0,-1 0 1,1 0-1,0 0 0,-1 0 0,1 0 0,0 0 0,-1 0 1,1 0-1,1 1 0,-1 0-7,0 0 0,0 0 0,-1 0 0,1 0 0,0 1 0,0-1 0,0 0-1,-1 0 1,1 1 0,-1-1 0,1 0 0,-1 1 0,1 2 0,5 56-320,-6-54 294,2 22-123,1 109-469,-4-117-42,-1 1 0,0-1 0,-1 0 1,-9 29-1,-8 0-2222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44:57.33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32 20 304,'0'0'10313,"-5"0"-9460,-17 0-252,17 0 324,10 0-766,188-9-10,8 0-2005,-200 9 1819,0 0-78,0-1 0,0 1 0,0 0 0,0 0 0,0 0 0,0 0 0,0 0 0,1 0 0,-1 0 0,0 0 0,0 0 0,0 1 0,0-1 0,0 0 0,0 1 0,0-1 0,0 0 0,0 1 0,0 0 0,0-1 0,0 1 0,0-1 0,-1 1 0,1 0 0,0 0 0,0 0 0,-1-1 0,1 1 0,0 0 0,-1 0 0,1 0 0,0 1 0,0 12-4012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44:57.67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37 928,'0'0'10274,"32"0"-9930,7 0-167,17 0-177,11-4-25,32-10-551,-16 3-1104,-7 4-4385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44:58.07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238 6 1592,'0'0'9642,"-4"-1"-9206,4 0-425,-1 1-1,1-1 1,-1 1-1,1 0 1,-1-1-1,1 1 1,-1 0-1,0-1 1,1 1-1,-1 0 1,0 0-1,1 0 1,-1-1-1,0 1 1,0 0-1,1 0 1,-1 0-1,0 0 1,1 0-1,-1 0 1,0 0-1,1 1 1,-1-1-1,0 0 1,1 0-1,-1 1 1,0-1-1,1 0 1,-1 0-1,1 1 1,-1-1-1,0 1 1,1-1-1,-1 1 0,1-1 1,-1 1-1,0 0 1,-9 35 69,8-27-90,-118 414-84,80-298-118,29-90-269,2 1-1,-5 38 0,10-13-5461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44:58.45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22 232,'0'0'10302,"0"-1"-10267,0 1-1,-1 0 0,1-1 0,0 1 1,0-1-1,0 1 0,0-1 1,0 1-1,0-1 0,0 1 0,0-1 1,0 1-1,1-1 0,-1 1 1,0-1-1,0 1 0,0-1 0,0 1 1,1-1-1,-1 1 0,0 0 1,1-1-1,-1 0 0,3 0 6,0 0-1,-1 0 1,1 1 0,0-1 0,0 1-1,-1 0 1,1 0 0,0-1-1,0 2 1,0-1 0,4 1-1,6 0 47,228-5 640,-119 2-1600,0 1-3815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44:58.82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47 1856,'0'0'9010,"28"0"-8618,11 0-40,17 0-167,11 0-105,12 0-80,8-4-305,28-10-583,-20-4-1248,-19 8-3345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44:59.54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187 35 704,'0'0'9560,"7"-4"-9264,-7 3-293,7-3 38,0-1 0,0 1 0,0 0-1,12-5 1,-18 9-49,0-1 1,0 1-1,0 0 0,0-1 0,0 1 1,0 0-1,0-1 0,1 1 0,-1 0 1,0 0-1,0 0 0,0 0 0,0 0 0,0 0 1,0 0-1,0 1 0,0-1 0,0 0 1,0 0-1,1 1 0,-1-1 0,0 1 1,-1-1-1,1 1 0,0-1 0,0 1 0,0 0 1,0 0-1,0-1 0,0 1 0,-1 0 1,1 0-1,0 0 0,-1 0 0,1 0 1,-1-1-1,1 1 0,-1 0 0,1 0 1,-1 1-1,0-1 0,1 0 0,-1 0 0,0 0 1,0 0-1,0 0 0,0 0 0,0 0 1,0 0-1,0 0 0,0 1 0,-1 0 1,1 10-27,1-7 17,-1 1 0,1 0-1,-1 0 1,-1 0 0,1 0-1,-1 0 1,0-1 0,0 1-1,-1 0 1,0 0 0,0-1-1,0 0 1,-1 1 0,0-1-1,1 0 1,-2 0-1,-3 5 1,-36 33 50,-72 58 0,31-29-4,77-61 182,16-6-122,27-5-68,-23-1 11,60-2 40,83-16-1,-49 6-965,-47 6-1535,-14 3-2609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45:00.01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274 0 176,'0'0'11458,"91"164"-10993,-64-85-233,-7 13-136,-8 15-96,-12 22-72,-24 42-168,-106 68-289,-1-33-1015,-8-17-4321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2-22T09:45:09.54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282 1 4097,'0'0'9451,"-2"0"-9439,0 0-15,0 1 0,1 0 0,-1-1 0,0 1-1,1 0 1,-1 0 0,1 0 0,-1 0 0,1 0-1,-1 1 1,1-1 0,0 0 0,0 1 0,-1-1-1,1 1 1,0-1 0,0 1 0,1-1 0,-1 1 0,-1 3-1,-4 5-27,-190 295-4025,148-231-1509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77656-A66F-4368-BF45-4C6F5D757C53}" type="datetimeFigureOut">
              <a:rPr lang="en-US" smtClean="0"/>
              <a:t>3/23/2021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C64A1-6B13-41D9-8618-BDE2AD378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338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C64A1-6B13-41D9-8618-BDE2AD378C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5203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C64A1-6B13-41D9-8618-BDE2AD378C8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2482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C64A1-6B13-41D9-8618-BDE2AD378C8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0030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C64A1-6B13-41D9-8618-BDE2AD378C8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6380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C64A1-6B13-41D9-8618-BDE2AD378C8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8443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C64A1-6B13-41D9-8618-BDE2AD378C8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7580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C64A1-6B13-41D9-8618-BDE2AD378C8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2142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C64A1-6B13-41D9-8618-BDE2AD378C8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1034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C64A1-6B13-41D9-8618-BDE2AD378C8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972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C64A1-6B13-41D9-8618-BDE2AD378C8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2010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C64A1-6B13-41D9-8618-BDE2AD378C8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854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C64A1-6B13-41D9-8618-BDE2AD378C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5083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C64A1-6B13-41D9-8618-BDE2AD378C8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0494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C64A1-6B13-41D9-8618-BDE2AD378C8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4127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C64A1-6B13-41D9-8618-BDE2AD378C8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853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C64A1-6B13-41D9-8618-BDE2AD378C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339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C64A1-6B13-41D9-8618-BDE2AD378C8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9431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C64A1-6B13-41D9-8618-BDE2AD378C8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677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C64A1-6B13-41D9-8618-BDE2AD378C8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1159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C64A1-6B13-41D9-8618-BDE2AD378C8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801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C64A1-6B13-41D9-8618-BDE2AD378C8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0200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6C64A1-6B13-41D9-8618-BDE2AD378C8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443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C5149F0-EBE4-4FFE-9ABF-9D92AA82FE9D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CA07-B4DC-4463-8122-3C69D68102F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7197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149F0-EBE4-4FFE-9ABF-9D92AA82FE9D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CA07-B4DC-4463-8122-3C69D68102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124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149F0-EBE4-4FFE-9ABF-9D92AA82FE9D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CA07-B4DC-4463-8122-3C69D68102F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0519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98EF2-6B08-4C3A-A83E-9D6E0FACA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582F0-276F-42FC-87CF-4F2D9CEA89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4C66AD-D850-4DEB-9A76-463B04AA6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149F0-EBE4-4FFE-9ABF-9D92AA82FE9D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5CD76C-D880-492F-A768-0E3C74BC9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5C1A47-C8F8-488D-A1B0-DD6B34A4D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CA07-B4DC-4463-8122-3C69D68102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1967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EC5E7-110F-41E7-8217-B93C5330C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575F6D-3070-4F01-B3C7-650A0B374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149F0-EBE4-4FFE-9ABF-9D92AA82FE9D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5A4DFB-32BD-4090-BC65-94E35C36C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ECCCB1-8F10-4D64-BA71-EF705BC9A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CA07-B4DC-4463-8122-3C69D68102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Media Placeholder 6">
            <a:extLst>
              <a:ext uri="{FF2B5EF4-FFF2-40B4-BE49-F238E27FC236}">
                <a16:creationId xmlns:a16="http://schemas.microsoft.com/office/drawing/2014/main" id="{B9F0666A-7EC1-446E-AD93-D745A4139B03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0363200" y="4724400"/>
            <a:ext cx="1828800" cy="2133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780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149F0-EBE4-4FFE-9ABF-9D92AA82FE9D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CA07-B4DC-4463-8122-3C69D68102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13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149F0-EBE4-4FFE-9ABF-9D92AA82FE9D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CA07-B4DC-4463-8122-3C69D68102F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8219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149F0-EBE4-4FFE-9ABF-9D92AA82FE9D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CA07-B4DC-4463-8122-3C69D68102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23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149F0-EBE4-4FFE-9ABF-9D92AA82FE9D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CA07-B4DC-4463-8122-3C69D68102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393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149F0-EBE4-4FFE-9ABF-9D92AA82FE9D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CA07-B4DC-4463-8122-3C69D68102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997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149F0-EBE4-4FFE-9ABF-9D92AA82FE9D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CA07-B4DC-4463-8122-3C69D68102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342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149F0-EBE4-4FFE-9ABF-9D92AA82FE9D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CA07-B4DC-4463-8122-3C69D68102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328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149F0-EBE4-4FFE-9ABF-9D92AA82FE9D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0CA07-B4DC-4463-8122-3C69D68102F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66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C5149F0-EBE4-4FFE-9ABF-9D92AA82FE9D}" type="datetimeFigureOut">
              <a:rPr lang="en-US" smtClean="0"/>
              <a:pPr/>
              <a:t>3/23/2021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240CA07-B4DC-4463-8122-3C69D68102F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9488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686" r:id="rId12"/>
    <p:sldLayoutId id="2147483690" r:id="rId13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22.png"/><Relationship Id="rId21" Type="http://schemas.openxmlformats.org/officeDocument/2006/relationships/customXml" Target="../ink/ink175.xml"/><Relationship Id="rId42" Type="http://schemas.openxmlformats.org/officeDocument/2006/relationships/image" Target="../media/image186.png"/><Relationship Id="rId63" Type="http://schemas.openxmlformats.org/officeDocument/2006/relationships/customXml" Target="../ink/ink196.xml"/><Relationship Id="rId84" Type="http://schemas.openxmlformats.org/officeDocument/2006/relationships/image" Target="../media/image206.png"/><Relationship Id="rId138" Type="http://schemas.openxmlformats.org/officeDocument/2006/relationships/customXml" Target="../ink/ink234.xml"/><Relationship Id="rId159" Type="http://schemas.openxmlformats.org/officeDocument/2006/relationships/image" Target="../media/image243.png"/><Relationship Id="rId170" Type="http://schemas.openxmlformats.org/officeDocument/2006/relationships/customXml" Target="../ink/ink250.xml"/><Relationship Id="rId191" Type="http://schemas.openxmlformats.org/officeDocument/2006/relationships/image" Target="../media/image259.png"/><Relationship Id="rId205" Type="http://schemas.openxmlformats.org/officeDocument/2006/relationships/image" Target="../media/image266.png"/><Relationship Id="rId226" Type="http://schemas.openxmlformats.org/officeDocument/2006/relationships/customXml" Target="../ink/ink278.xml"/><Relationship Id="rId107" Type="http://schemas.openxmlformats.org/officeDocument/2006/relationships/image" Target="../media/image217.png"/><Relationship Id="rId11" Type="http://schemas.openxmlformats.org/officeDocument/2006/relationships/customXml" Target="../ink/ink170.xml"/><Relationship Id="rId32" Type="http://schemas.openxmlformats.org/officeDocument/2006/relationships/image" Target="../media/image181.png"/><Relationship Id="rId53" Type="http://schemas.openxmlformats.org/officeDocument/2006/relationships/customXml" Target="../ink/ink191.xml"/><Relationship Id="rId74" Type="http://schemas.openxmlformats.org/officeDocument/2006/relationships/image" Target="../media/image201.png"/><Relationship Id="rId128" Type="http://schemas.openxmlformats.org/officeDocument/2006/relationships/customXml" Target="../ink/ink229.xml"/><Relationship Id="rId149" Type="http://schemas.openxmlformats.org/officeDocument/2006/relationships/image" Target="../media/image238.png"/><Relationship Id="rId5" Type="http://schemas.openxmlformats.org/officeDocument/2006/relationships/customXml" Target="../ink/ink167.xml"/><Relationship Id="rId95" Type="http://schemas.openxmlformats.org/officeDocument/2006/relationships/customXml" Target="../ink/ink212.xml"/><Relationship Id="rId160" Type="http://schemas.openxmlformats.org/officeDocument/2006/relationships/customXml" Target="../ink/ink245.xml"/><Relationship Id="rId181" Type="http://schemas.openxmlformats.org/officeDocument/2006/relationships/image" Target="../media/image254.png"/><Relationship Id="rId216" Type="http://schemas.openxmlformats.org/officeDocument/2006/relationships/customXml" Target="../ink/ink273.xml"/><Relationship Id="rId22" Type="http://schemas.openxmlformats.org/officeDocument/2006/relationships/image" Target="../media/image176.png"/><Relationship Id="rId43" Type="http://schemas.openxmlformats.org/officeDocument/2006/relationships/customXml" Target="../ink/ink186.xml"/><Relationship Id="rId64" Type="http://schemas.openxmlformats.org/officeDocument/2006/relationships/image" Target="../media/image196.png"/><Relationship Id="rId118" Type="http://schemas.openxmlformats.org/officeDocument/2006/relationships/customXml" Target="../ink/ink224.xml"/><Relationship Id="rId139" Type="http://schemas.openxmlformats.org/officeDocument/2006/relationships/image" Target="../media/image233.png"/><Relationship Id="rId85" Type="http://schemas.openxmlformats.org/officeDocument/2006/relationships/customXml" Target="../ink/ink207.xml"/><Relationship Id="rId150" Type="http://schemas.openxmlformats.org/officeDocument/2006/relationships/customXml" Target="../ink/ink240.xml"/><Relationship Id="rId171" Type="http://schemas.openxmlformats.org/officeDocument/2006/relationships/image" Target="../media/image249.png"/><Relationship Id="rId192" Type="http://schemas.openxmlformats.org/officeDocument/2006/relationships/customXml" Target="../ink/ink261.xml"/><Relationship Id="rId206" Type="http://schemas.openxmlformats.org/officeDocument/2006/relationships/customXml" Target="../ink/ink268.xml"/><Relationship Id="rId227" Type="http://schemas.openxmlformats.org/officeDocument/2006/relationships/image" Target="../media/image277.png"/><Relationship Id="rId12" Type="http://schemas.openxmlformats.org/officeDocument/2006/relationships/image" Target="../media/image171.png"/><Relationship Id="rId33" Type="http://schemas.openxmlformats.org/officeDocument/2006/relationships/customXml" Target="../ink/ink181.xml"/><Relationship Id="rId108" Type="http://schemas.openxmlformats.org/officeDocument/2006/relationships/customXml" Target="../ink/ink219.xml"/><Relationship Id="rId129" Type="http://schemas.openxmlformats.org/officeDocument/2006/relationships/image" Target="../media/image228.png"/><Relationship Id="rId54" Type="http://schemas.openxmlformats.org/officeDocument/2006/relationships/image" Target="../media/image192.png"/><Relationship Id="rId75" Type="http://schemas.openxmlformats.org/officeDocument/2006/relationships/customXml" Target="../ink/ink202.xml"/><Relationship Id="rId96" Type="http://schemas.openxmlformats.org/officeDocument/2006/relationships/image" Target="../media/image212.png"/><Relationship Id="rId140" Type="http://schemas.openxmlformats.org/officeDocument/2006/relationships/customXml" Target="../ink/ink235.xml"/><Relationship Id="rId161" Type="http://schemas.openxmlformats.org/officeDocument/2006/relationships/image" Target="../media/image244.png"/><Relationship Id="rId182" Type="http://schemas.openxmlformats.org/officeDocument/2006/relationships/customXml" Target="../ink/ink256.xml"/><Relationship Id="rId217" Type="http://schemas.openxmlformats.org/officeDocument/2006/relationships/image" Target="../media/image272.png"/><Relationship Id="rId6" Type="http://schemas.openxmlformats.org/officeDocument/2006/relationships/image" Target="../media/image168.png"/><Relationship Id="rId23" Type="http://schemas.openxmlformats.org/officeDocument/2006/relationships/customXml" Target="../ink/ink176.xml"/><Relationship Id="rId119" Type="http://schemas.openxmlformats.org/officeDocument/2006/relationships/image" Target="../media/image223.png"/><Relationship Id="rId44" Type="http://schemas.openxmlformats.org/officeDocument/2006/relationships/image" Target="../media/image187.png"/><Relationship Id="rId65" Type="http://schemas.openxmlformats.org/officeDocument/2006/relationships/customXml" Target="../ink/ink197.xml"/><Relationship Id="rId86" Type="http://schemas.openxmlformats.org/officeDocument/2006/relationships/image" Target="../media/image207.png"/><Relationship Id="rId130" Type="http://schemas.openxmlformats.org/officeDocument/2006/relationships/customXml" Target="../ink/ink230.xml"/><Relationship Id="rId151" Type="http://schemas.openxmlformats.org/officeDocument/2006/relationships/image" Target="../media/image239.png"/><Relationship Id="rId172" Type="http://schemas.openxmlformats.org/officeDocument/2006/relationships/customXml" Target="../ink/ink251.xml"/><Relationship Id="rId193" Type="http://schemas.openxmlformats.org/officeDocument/2006/relationships/image" Target="../media/image260.png"/><Relationship Id="rId207" Type="http://schemas.openxmlformats.org/officeDocument/2006/relationships/image" Target="../media/image267.png"/><Relationship Id="rId228" Type="http://schemas.openxmlformats.org/officeDocument/2006/relationships/customXml" Target="../ink/ink279.xml"/><Relationship Id="rId13" Type="http://schemas.openxmlformats.org/officeDocument/2006/relationships/customXml" Target="../ink/ink171.xml"/><Relationship Id="rId109" Type="http://schemas.openxmlformats.org/officeDocument/2006/relationships/image" Target="../media/image218.png"/><Relationship Id="rId34" Type="http://schemas.openxmlformats.org/officeDocument/2006/relationships/image" Target="../media/image182.png"/><Relationship Id="rId55" Type="http://schemas.openxmlformats.org/officeDocument/2006/relationships/customXml" Target="../ink/ink192.xml"/><Relationship Id="rId76" Type="http://schemas.openxmlformats.org/officeDocument/2006/relationships/image" Target="../media/image202.png"/><Relationship Id="rId97" Type="http://schemas.openxmlformats.org/officeDocument/2006/relationships/customXml" Target="../ink/ink213.xml"/><Relationship Id="rId120" Type="http://schemas.openxmlformats.org/officeDocument/2006/relationships/customXml" Target="../ink/ink225.xml"/><Relationship Id="rId141" Type="http://schemas.openxmlformats.org/officeDocument/2006/relationships/image" Target="../media/image234.png"/><Relationship Id="rId7" Type="http://schemas.openxmlformats.org/officeDocument/2006/relationships/customXml" Target="../ink/ink168.xml"/><Relationship Id="rId162" Type="http://schemas.openxmlformats.org/officeDocument/2006/relationships/customXml" Target="../ink/ink246.xml"/><Relationship Id="rId183" Type="http://schemas.openxmlformats.org/officeDocument/2006/relationships/image" Target="../media/image255.png"/><Relationship Id="rId218" Type="http://schemas.openxmlformats.org/officeDocument/2006/relationships/customXml" Target="../ink/ink274.xml"/><Relationship Id="rId24" Type="http://schemas.openxmlformats.org/officeDocument/2006/relationships/image" Target="../media/image177.png"/><Relationship Id="rId45" Type="http://schemas.openxmlformats.org/officeDocument/2006/relationships/customXml" Target="../ink/ink187.xml"/><Relationship Id="rId66" Type="http://schemas.openxmlformats.org/officeDocument/2006/relationships/image" Target="../media/image197.png"/><Relationship Id="rId87" Type="http://schemas.openxmlformats.org/officeDocument/2006/relationships/customXml" Target="../ink/ink208.xml"/><Relationship Id="rId110" Type="http://schemas.openxmlformats.org/officeDocument/2006/relationships/customXml" Target="../ink/ink220.xml"/><Relationship Id="rId131" Type="http://schemas.openxmlformats.org/officeDocument/2006/relationships/image" Target="../media/image229.png"/><Relationship Id="rId152" Type="http://schemas.openxmlformats.org/officeDocument/2006/relationships/customXml" Target="../ink/ink241.xml"/><Relationship Id="rId173" Type="http://schemas.openxmlformats.org/officeDocument/2006/relationships/image" Target="../media/image250.png"/><Relationship Id="rId194" Type="http://schemas.openxmlformats.org/officeDocument/2006/relationships/customXml" Target="../ink/ink262.xml"/><Relationship Id="rId208" Type="http://schemas.openxmlformats.org/officeDocument/2006/relationships/customXml" Target="../ink/ink269.xml"/><Relationship Id="rId229" Type="http://schemas.openxmlformats.org/officeDocument/2006/relationships/image" Target="../media/image278.png"/><Relationship Id="rId14" Type="http://schemas.openxmlformats.org/officeDocument/2006/relationships/image" Target="../media/image172.png"/><Relationship Id="rId35" Type="http://schemas.openxmlformats.org/officeDocument/2006/relationships/customXml" Target="../ink/ink182.xml"/><Relationship Id="rId56" Type="http://schemas.openxmlformats.org/officeDocument/2006/relationships/image" Target="../media/image193.png"/><Relationship Id="rId77" Type="http://schemas.openxmlformats.org/officeDocument/2006/relationships/customXml" Target="../ink/ink203.xml"/><Relationship Id="rId100" Type="http://schemas.openxmlformats.org/officeDocument/2006/relationships/customXml" Target="../ink/ink215.xml"/><Relationship Id="rId8" Type="http://schemas.openxmlformats.org/officeDocument/2006/relationships/image" Target="../media/image169.png"/><Relationship Id="rId98" Type="http://schemas.openxmlformats.org/officeDocument/2006/relationships/image" Target="../media/image213.png"/><Relationship Id="rId121" Type="http://schemas.openxmlformats.org/officeDocument/2006/relationships/image" Target="../media/image224.png"/><Relationship Id="rId142" Type="http://schemas.openxmlformats.org/officeDocument/2006/relationships/customXml" Target="../ink/ink236.xml"/><Relationship Id="rId163" Type="http://schemas.openxmlformats.org/officeDocument/2006/relationships/image" Target="../media/image245.png"/><Relationship Id="rId184" Type="http://schemas.openxmlformats.org/officeDocument/2006/relationships/customXml" Target="../ink/ink257.xml"/><Relationship Id="rId219" Type="http://schemas.openxmlformats.org/officeDocument/2006/relationships/image" Target="../media/image273.png"/><Relationship Id="rId230" Type="http://schemas.openxmlformats.org/officeDocument/2006/relationships/customXml" Target="../ink/ink280.xml"/><Relationship Id="rId25" Type="http://schemas.openxmlformats.org/officeDocument/2006/relationships/customXml" Target="../ink/ink177.xml"/><Relationship Id="rId46" Type="http://schemas.openxmlformats.org/officeDocument/2006/relationships/image" Target="../media/image188.png"/><Relationship Id="rId67" Type="http://schemas.openxmlformats.org/officeDocument/2006/relationships/customXml" Target="../ink/ink198.xml"/><Relationship Id="rId116" Type="http://schemas.openxmlformats.org/officeDocument/2006/relationships/customXml" Target="../ink/ink223.xml"/><Relationship Id="rId137" Type="http://schemas.openxmlformats.org/officeDocument/2006/relationships/image" Target="../media/image232.png"/><Relationship Id="rId158" Type="http://schemas.openxmlformats.org/officeDocument/2006/relationships/customXml" Target="../ink/ink244.xml"/><Relationship Id="rId20" Type="http://schemas.openxmlformats.org/officeDocument/2006/relationships/image" Target="../media/image175.png"/><Relationship Id="rId41" Type="http://schemas.openxmlformats.org/officeDocument/2006/relationships/customXml" Target="../ink/ink185.xml"/><Relationship Id="rId62" Type="http://schemas.openxmlformats.org/officeDocument/2006/relationships/image" Target="../media/image195.png"/><Relationship Id="rId83" Type="http://schemas.openxmlformats.org/officeDocument/2006/relationships/customXml" Target="../ink/ink206.xml"/><Relationship Id="rId88" Type="http://schemas.openxmlformats.org/officeDocument/2006/relationships/image" Target="../media/image208.png"/><Relationship Id="rId111" Type="http://schemas.openxmlformats.org/officeDocument/2006/relationships/image" Target="../media/image219.png"/><Relationship Id="rId132" Type="http://schemas.openxmlformats.org/officeDocument/2006/relationships/customXml" Target="../ink/ink231.xml"/><Relationship Id="rId153" Type="http://schemas.openxmlformats.org/officeDocument/2006/relationships/image" Target="../media/image240.png"/><Relationship Id="rId174" Type="http://schemas.openxmlformats.org/officeDocument/2006/relationships/customXml" Target="../ink/ink252.xml"/><Relationship Id="rId179" Type="http://schemas.openxmlformats.org/officeDocument/2006/relationships/image" Target="../media/image253.png"/><Relationship Id="rId195" Type="http://schemas.openxmlformats.org/officeDocument/2006/relationships/image" Target="../media/image261.png"/><Relationship Id="rId209" Type="http://schemas.openxmlformats.org/officeDocument/2006/relationships/image" Target="../media/image268.png"/><Relationship Id="rId190" Type="http://schemas.openxmlformats.org/officeDocument/2006/relationships/customXml" Target="../ink/ink260.xml"/><Relationship Id="rId204" Type="http://schemas.openxmlformats.org/officeDocument/2006/relationships/customXml" Target="../ink/ink267.xml"/><Relationship Id="rId220" Type="http://schemas.openxmlformats.org/officeDocument/2006/relationships/customXml" Target="../ink/ink275.xml"/><Relationship Id="rId225" Type="http://schemas.openxmlformats.org/officeDocument/2006/relationships/image" Target="../media/image276.png"/><Relationship Id="rId15" Type="http://schemas.openxmlformats.org/officeDocument/2006/relationships/customXml" Target="../ink/ink172.xml"/><Relationship Id="rId36" Type="http://schemas.openxmlformats.org/officeDocument/2006/relationships/image" Target="../media/image183.png"/><Relationship Id="rId57" Type="http://schemas.openxmlformats.org/officeDocument/2006/relationships/customXml" Target="../ink/ink193.xml"/><Relationship Id="rId106" Type="http://schemas.openxmlformats.org/officeDocument/2006/relationships/customXml" Target="../ink/ink218.xml"/><Relationship Id="rId127" Type="http://schemas.openxmlformats.org/officeDocument/2006/relationships/image" Target="../media/image227.png"/><Relationship Id="rId10" Type="http://schemas.openxmlformats.org/officeDocument/2006/relationships/image" Target="../media/image170.png"/><Relationship Id="rId31" Type="http://schemas.openxmlformats.org/officeDocument/2006/relationships/customXml" Target="../ink/ink180.xml"/><Relationship Id="rId52" Type="http://schemas.openxmlformats.org/officeDocument/2006/relationships/image" Target="../media/image191.png"/><Relationship Id="rId73" Type="http://schemas.openxmlformats.org/officeDocument/2006/relationships/customXml" Target="../ink/ink201.xml"/><Relationship Id="rId78" Type="http://schemas.openxmlformats.org/officeDocument/2006/relationships/image" Target="../media/image203.png"/><Relationship Id="rId94" Type="http://schemas.openxmlformats.org/officeDocument/2006/relationships/image" Target="../media/image211.png"/><Relationship Id="rId99" Type="http://schemas.openxmlformats.org/officeDocument/2006/relationships/customXml" Target="../ink/ink214.xml"/><Relationship Id="rId101" Type="http://schemas.openxmlformats.org/officeDocument/2006/relationships/image" Target="../media/image214.png"/><Relationship Id="rId122" Type="http://schemas.openxmlformats.org/officeDocument/2006/relationships/customXml" Target="../ink/ink226.xml"/><Relationship Id="rId143" Type="http://schemas.openxmlformats.org/officeDocument/2006/relationships/image" Target="../media/image235.png"/><Relationship Id="rId148" Type="http://schemas.openxmlformats.org/officeDocument/2006/relationships/customXml" Target="../ink/ink239.xml"/><Relationship Id="rId164" Type="http://schemas.openxmlformats.org/officeDocument/2006/relationships/customXml" Target="../ink/ink247.xml"/><Relationship Id="rId169" Type="http://schemas.openxmlformats.org/officeDocument/2006/relationships/image" Target="../media/image248.png"/><Relationship Id="rId185" Type="http://schemas.openxmlformats.org/officeDocument/2006/relationships/image" Target="../media/image256.png"/><Relationship Id="rId4" Type="http://schemas.openxmlformats.org/officeDocument/2006/relationships/image" Target="../media/image134.emf"/><Relationship Id="rId9" Type="http://schemas.openxmlformats.org/officeDocument/2006/relationships/customXml" Target="../ink/ink169.xml"/><Relationship Id="rId180" Type="http://schemas.openxmlformats.org/officeDocument/2006/relationships/customXml" Target="../ink/ink255.xml"/><Relationship Id="rId210" Type="http://schemas.openxmlformats.org/officeDocument/2006/relationships/customXml" Target="../ink/ink270.xml"/><Relationship Id="rId215" Type="http://schemas.openxmlformats.org/officeDocument/2006/relationships/image" Target="../media/image271.png"/><Relationship Id="rId26" Type="http://schemas.openxmlformats.org/officeDocument/2006/relationships/image" Target="../media/image178.png"/><Relationship Id="rId231" Type="http://schemas.openxmlformats.org/officeDocument/2006/relationships/image" Target="../media/image279.png"/><Relationship Id="rId47" Type="http://schemas.openxmlformats.org/officeDocument/2006/relationships/customXml" Target="../ink/ink188.xml"/><Relationship Id="rId68" Type="http://schemas.openxmlformats.org/officeDocument/2006/relationships/image" Target="../media/image198.png"/><Relationship Id="rId89" Type="http://schemas.openxmlformats.org/officeDocument/2006/relationships/customXml" Target="../ink/ink209.xml"/><Relationship Id="rId112" Type="http://schemas.openxmlformats.org/officeDocument/2006/relationships/customXml" Target="../ink/ink221.xml"/><Relationship Id="rId133" Type="http://schemas.openxmlformats.org/officeDocument/2006/relationships/image" Target="../media/image230.png"/><Relationship Id="rId154" Type="http://schemas.openxmlformats.org/officeDocument/2006/relationships/customXml" Target="../ink/ink242.xml"/><Relationship Id="rId175" Type="http://schemas.openxmlformats.org/officeDocument/2006/relationships/image" Target="../media/image251.png"/><Relationship Id="rId196" Type="http://schemas.openxmlformats.org/officeDocument/2006/relationships/customXml" Target="../ink/ink263.xml"/><Relationship Id="rId200" Type="http://schemas.openxmlformats.org/officeDocument/2006/relationships/customXml" Target="../ink/ink265.xml"/><Relationship Id="rId16" Type="http://schemas.openxmlformats.org/officeDocument/2006/relationships/image" Target="../media/image173.png"/><Relationship Id="rId221" Type="http://schemas.openxmlformats.org/officeDocument/2006/relationships/image" Target="../media/image274.png"/><Relationship Id="rId37" Type="http://schemas.openxmlformats.org/officeDocument/2006/relationships/customXml" Target="../ink/ink183.xml"/><Relationship Id="rId58" Type="http://schemas.openxmlformats.org/officeDocument/2006/relationships/image" Target="../media/image194.png"/><Relationship Id="rId79" Type="http://schemas.openxmlformats.org/officeDocument/2006/relationships/customXml" Target="../ink/ink204.xml"/><Relationship Id="rId102" Type="http://schemas.openxmlformats.org/officeDocument/2006/relationships/customXml" Target="../ink/ink216.xml"/><Relationship Id="rId123" Type="http://schemas.openxmlformats.org/officeDocument/2006/relationships/image" Target="../media/image225.png"/><Relationship Id="rId144" Type="http://schemas.openxmlformats.org/officeDocument/2006/relationships/customXml" Target="../ink/ink237.xml"/><Relationship Id="rId90" Type="http://schemas.openxmlformats.org/officeDocument/2006/relationships/image" Target="../media/image209.png"/><Relationship Id="rId165" Type="http://schemas.openxmlformats.org/officeDocument/2006/relationships/image" Target="../media/image246.png"/><Relationship Id="rId186" Type="http://schemas.openxmlformats.org/officeDocument/2006/relationships/customXml" Target="../ink/ink258.xml"/><Relationship Id="rId211" Type="http://schemas.openxmlformats.org/officeDocument/2006/relationships/image" Target="../media/image269.png"/><Relationship Id="rId27" Type="http://schemas.openxmlformats.org/officeDocument/2006/relationships/customXml" Target="../ink/ink178.xml"/><Relationship Id="rId48" Type="http://schemas.openxmlformats.org/officeDocument/2006/relationships/image" Target="../media/image189.png"/><Relationship Id="rId69" Type="http://schemas.openxmlformats.org/officeDocument/2006/relationships/customXml" Target="../ink/ink199.xml"/><Relationship Id="rId113" Type="http://schemas.openxmlformats.org/officeDocument/2006/relationships/image" Target="../media/image220.png"/><Relationship Id="rId134" Type="http://schemas.openxmlformats.org/officeDocument/2006/relationships/customXml" Target="../ink/ink232.xml"/><Relationship Id="rId80" Type="http://schemas.openxmlformats.org/officeDocument/2006/relationships/image" Target="../media/image204.png"/><Relationship Id="rId155" Type="http://schemas.openxmlformats.org/officeDocument/2006/relationships/image" Target="../media/image241.png"/><Relationship Id="rId176" Type="http://schemas.openxmlformats.org/officeDocument/2006/relationships/customXml" Target="../ink/ink253.xml"/><Relationship Id="rId197" Type="http://schemas.openxmlformats.org/officeDocument/2006/relationships/image" Target="../media/image262.png"/><Relationship Id="rId201" Type="http://schemas.openxmlformats.org/officeDocument/2006/relationships/image" Target="../media/image264.png"/><Relationship Id="rId222" Type="http://schemas.openxmlformats.org/officeDocument/2006/relationships/customXml" Target="../ink/ink276.xml"/><Relationship Id="rId17" Type="http://schemas.openxmlformats.org/officeDocument/2006/relationships/customXml" Target="../ink/ink173.xml"/><Relationship Id="rId38" Type="http://schemas.openxmlformats.org/officeDocument/2006/relationships/image" Target="../media/image184.png"/><Relationship Id="rId59" Type="http://schemas.openxmlformats.org/officeDocument/2006/relationships/customXml" Target="../ink/ink194.xml"/><Relationship Id="rId103" Type="http://schemas.openxmlformats.org/officeDocument/2006/relationships/image" Target="../media/image215.png"/><Relationship Id="rId124" Type="http://schemas.openxmlformats.org/officeDocument/2006/relationships/customXml" Target="../ink/ink227.xml"/><Relationship Id="rId70" Type="http://schemas.openxmlformats.org/officeDocument/2006/relationships/image" Target="../media/image199.png"/><Relationship Id="rId91" Type="http://schemas.openxmlformats.org/officeDocument/2006/relationships/customXml" Target="../ink/ink210.xml"/><Relationship Id="rId145" Type="http://schemas.openxmlformats.org/officeDocument/2006/relationships/image" Target="../media/image236.png"/><Relationship Id="rId166" Type="http://schemas.openxmlformats.org/officeDocument/2006/relationships/customXml" Target="../ink/ink248.xml"/><Relationship Id="rId187" Type="http://schemas.openxmlformats.org/officeDocument/2006/relationships/image" Target="../media/image257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71.xml"/><Relationship Id="rId28" Type="http://schemas.openxmlformats.org/officeDocument/2006/relationships/image" Target="../media/image179.png"/><Relationship Id="rId49" Type="http://schemas.openxmlformats.org/officeDocument/2006/relationships/customXml" Target="../ink/ink189.xml"/><Relationship Id="rId114" Type="http://schemas.openxmlformats.org/officeDocument/2006/relationships/customXml" Target="../ink/ink222.xml"/><Relationship Id="rId60" Type="http://schemas.openxmlformats.org/officeDocument/2006/relationships/image" Target="../media/image79.png"/><Relationship Id="rId81" Type="http://schemas.openxmlformats.org/officeDocument/2006/relationships/customXml" Target="../ink/ink205.xml"/><Relationship Id="rId135" Type="http://schemas.openxmlformats.org/officeDocument/2006/relationships/image" Target="../media/image231.png"/><Relationship Id="rId156" Type="http://schemas.openxmlformats.org/officeDocument/2006/relationships/customXml" Target="../ink/ink243.xml"/><Relationship Id="rId177" Type="http://schemas.openxmlformats.org/officeDocument/2006/relationships/image" Target="../media/image252.png"/><Relationship Id="rId198" Type="http://schemas.openxmlformats.org/officeDocument/2006/relationships/customXml" Target="../ink/ink264.xml"/><Relationship Id="rId202" Type="http://schemas.openxmlformats.org/officeDocument/2006/relationships/customXml" Target="../ink/ink266.xml"/><Relationship Id="rId223" Type="http://schemas.openxmlformats.org/officeDocument/2006/relationships/image" Target="../media/image275.png"/><Relationship Id="rId18" Type="http://schemas.openxmlformats.org/officeDocument/2006/relationships/image" Target="../media/image174.png"/><Relationship Id="rId39" Type="http://schemas.openxmlformats.org/officeDocument/2006/relationships/customXml" Target="../ink/ink184.xml"/><Relationship Id="rId50" Type="http://schemas.openxmlformats.org/officeDocument/2006/relationships/image" Target="../media/image190.png"/><Relationship Id="rId104" Type="http://schemas.openxmlformats.org/officeDocument/2006/relationships/customXml" Target="../ink/ink217.xml"/><Relationship Id="rId125" Type="http://schemas.openxmlformats.org/officeDocument/2006/relationships/image" Target="../media/image226.png"/><Relationship Id="rId146" Type="http://schemas.openxmlformats.org/officeDocument/2006/relationships/customXml" Target="../ink/ink238.xml"/><Relationship Id="rId167" Type="http://schemas.openxmlformats.org/officeDocument/2006/relationships/image" Target="../media/image247.png"/><Relationship Id="rId188" Type="http://schemas.openxmlformats.org/officeDocument/2006/relationships/customXml" Target="../ink/ink259.xml"/><Relationship Id="rId71" Type="http://schemas.openxmlformats.org/officeDocument/2006/relationships/customXml" Target="../ink/ink200.xml"/><Relationship Id="rId92" Type="http://schemas.openxmlformats.org/officeDocument/2006/relationships/image" Target="../media/image210.png"/><Relationship Id="rId213" Type="http://schemas.openxmlformats.org/officeDocument/2006/relationships/image" Target="../media/image270.png"/><Relationship Id="rId2" Type="http://schemas.openxmlformats.org/officeDocument/2006/relationships/notesSlide" Target="../notesSlides/notesSlide4.xml"/><Relationship Id="rId29" Type="http://schemas.openxmlformats.org/officeDocument/2006/relationships/customXml" Target="../ink/ink179.xml"/><Relationship Id="rId40" Type="http://schemas.openxmlformats.org/officeDocument/2006/relationships/image" Target="../media/image185.png"/><Relationship Id="rId115" Type="http://schemas.openxmlformats.org/officeDocument/2006/relationships/image" Target="../media/image221.png"/><Relationship Id="rId136" Type="http://schemas.openxmlformats.org/officeDocument/2006/relationships/customXml" Target="../ink/ink233.xml"/><Relationship Id="rId157" Type="http://schemas.openxmlformats.org/officeDocument/2006/relationships/image" Target="../media/image242.png"/><Relationship Id="rId178" Type="http://schemas.openxmlformats.org/officeDocument/2006/relationships/customXml" Target="../ink/ink254.xml"/><Relationship Id="rId61" Type="http://schemas.openxmlformats.org/officeDocument/2006/relationships/customXml" Target="../ink/ink195.xml"/><Relationship Id="rId82" Type="http://schemas.openxmlformats.org/officeDocument/2006/relationships/image" Target="../media/image205.png"/><Relationship Id="rId199" Type="http://schemas.openxmlformats.org/officeDocument/2006/relationships/image" Target="../media/image263.png"/><Relationship Id="rId203" Type="http://schemas.openxmlformats.org/officeDocument/2006/relationships/image" Target="../media/image265.png"/><Relationship Id="rId19" Type="http://schemas.openxmlformats.org/officeDocument/2006/relationships/customXml" Target="../ink/ink174.xml"/><Relationship Id="rId224" Type="http://schemas.openxmlformats.org/officeDocument/2006/relationships/customXml" Target="../ink/ink277.xml"/><Relationship Id="rId30" Type="http://schemas.openxmlformats.org/officeDocument/2006/relationships/image" Target="../media/image180.png"/><Relationship Id="rId105" Type="http://schemas.openxmlformats.org/officeDocument/2006/relationships/image" Target="../media/image216.png"/><Relationship Id="rId126" Type="http://schemas.openxmlformats.org/officeDocument/2006/relationships/customXml" Target="../ink/ink228.xml"/><Relationship Id="rId147" Type="http://schemas.openxmlformats.org/officeDocument/2006/relationships/image" Target="../media/image237.png"/><Relationship Id="rId168" Type="http://schemas.openxmlformats.org/officeDocument/2006/relationships/customXml" Target="../ink/ink249.xml"/><Relationship Id="rId51" Type="http://schemas.openxmlformats.org/officeDocument/2006/relationships/customXml" Target="../ink/ink190.xml"/><Relationship Id="rId72" Type="http://schemas.openxmlformats.org/officeDocument/2006/relationships/image" Target="../media/image200.png"/><Relationship Id="rId93" Type="http://schemas.openxmlformats.org/officeDocument/2006/relationships/customXml" Target="../ink/ink211.xml"/><Relationship Id="rId189" Type="http://schemas.openxmlformats.org/officeDocument/2006/relationships/image" Target="../media/image258.png"/><Relationship Id="rId3" Type="http://schemas.openxmlformats.org/officeDocument/2006/relationships/image" Target="../media/image135.emf"/><Relationship Id="rId214" Type="http://schemas.openxmlformats.org/officeDocument/2006/relationships/customXml" Target="../ink/ink272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36.png"/><Relationship Id="rId299" Type="http://schemas.openxmlformats.org/officeDocument/2006/relationships/image" Target="../media/image426.png"/><Relationship Id="rId21" Type="http://schemas.openxmlformats.org/officeDocument/2006/relationships/image" Target="../media/image289.png"/><Relationship Id="rId63" Type="http://schemas.openxmlformats.org/officeDocument/2006/relationships/image" Target="../media/image310.png"/><Relationship Id="rId159" Type="http://schemas.openxmlformats.org/officeDocument/2006/relationships/customXml" Target="../ink/ink357.xml"/><Relationship Id="rId324" Type="http://schemas.openxmlformats.org/officeDocument/2006/relationships/customXml" Target="../ink/ink440.xml"/><Relationship Id="rId170" Type="http://schemas.openxmlformats.org/officeDocument/2006/relationships/image" Target="../media/image362.png"/><Relationship Id="rId226" Type="http://schemas.openxmlformats.org/officeDocument/2006/relationships/customXml" Target="../ink/ink391.xml"/><Relationship Id="rId268" Type="http://schemas.openxmlformats.org/officeDocument/2006/relationships/customXml" Target="../ink/ink412.xml"/><Relationship Id="rId32" Type="http://schemas.openxmlformats.org/officeDocument/2006/relationships/customXml" Target="../ink/ink293.xml"/><Relationship Id="rId74" Type="http://schemas.openxmlformats.org/officeDocument/2006/relationships/customXml" Target="../ink/ink314.xml"/><Relationship Id="rId128" Type="http://schemas.openxmlformats.org/officeDocument/2006/relationships/customXml" Target="../ink/ink341.xml"/><Relationship Id="rId335" Type="http://schemas.openxmlformats.org/officeDocument/2006/relationships/image" Target="../media/image441.png"/><Relationship Id="rId5" Type="http://schemas.openxmlformats.org/officeDocument/2006/relationships/image" Target="../media/image136.emf"/><Relationship Id="rId181" Type="http://schemas.openxmlformats.org/officeDocument/2006/relationships/customXml" Target="../ink/ink368.xml"/><Relationship Id="rId237" Type="http://schemas.openxmlformats.org/officeDocument/2006/relationships/image" Target="../media/image395.png"/><Relationship Id="rId279" Type="http://schemas.openxmlformats.org/officeDocument/2006/relationships/image" Target="../media/image416.png"/><Relationship Id="rId43" Type="http://schemas.openxmlformats.org/officeDocument/2006/relationships/image" Target="../media/image300.png"/><Relationship Id="rId139" Type="http://schemas.openxmlformats.org/officeDocument/2006/relationships/image" Target="../media/image347.png"/><Relationship Id="rId290" Type="http://schemas.openxmlformats.org/officeDocument/2006/relationships/customXml" Target="../ink/ink423.xml"/><Relationship Id="rId304" Type="http://schemas.openxmlformats.org/officeDocument/2006/relationships/customXml" Target="../ink/ink430.xml"/><Relationship Id="rId346" Type="http://schemas.openxmlformats.org/officeDocument/2006/relationships/customXml" Target="../ink/ink451.xml"/><Relationship Id="rId85" Type="http://schemas.openxmlformats.org/officeDocument/2006/relationships/image" Target="../media/image321.png"/><Relationship Id="rId150" Type="http://schemas.openxmlformats.org/officeDocument/2006/relationships/image" Target="../media/image352.png"/><Relationship Id="rId192" Type="http://schemas.openxmlformats.org/officeDocument/2006/relationships/image" Target="../media/image373.png"/><Relationship Id="rId206" Type="http://schemas.openxmlformats.org/officeDocument/2006/relationships/image" Target="../media/image380.png"/><Relationship Id="rId248" Type="http://schemas.openxmlformats.org/officeDocument/2006/relationships/customXml" Target="../ink/ink402.xml"/><Relationship Id="rId12" Type="http://schemas.openxmlformats.org/officeDocument/2006/relationships/customXml" Target="../ink/ink283.xml"/><Relationship Id="rId108" Type="http://schemas.openxmlformats.org/officeDocument/2006/relationships/customXml" Target="../ink/ink331.xml"/><Relationship Id="rId315" Type="http://schemas.openxmlformats.org/officeDocument/2006/relationships/image" Target="../media/image282.png"/><Relationship Id="rId357" Type="http://schemas.openxmlformats.org/officeDocument/2006/relationships/image" Target="../media/image452.png"/><Relationship Id="rId54" Type="http://schemas.openxmlformats.org/officeDocument/2006/relationships/customXml" Target="../ink/ink304.xml"/><Relationship Id="rId96" Type="http://schemas.openxmlformats.org/officeDocument/2006/relationships/customXml" Target="../ink/ink325.xml"/><Relationship Id="rId161" Type="http://schemas.openxmlformats.org/officeDocument/2006/relationships/customXml" Target="../ink/ink358.xml"/><Relationship Id="rId217" Type="http://schemas.openxmlformats.org/officeDocument/2006/relationships/image" Target="../media/image385.png"/><Relationship Id="rId259" Type="http://schemas.openxmlformats.org/officeDocument/2006/relationships/image" Target="../media/image406.png"/><Relationship Id="rId23" Type="http://schemas.openxmlformats.org/officeDocument/2006/relationships/image" Target="../media/image290.png"/><Relationship Id="rId119" Type="http://schemas.openxmlformats.org/officeDocument/2006/relationships/image" Target="../media/image337.png"/><Relationship Id="rId270" Type="http://schemas.openxmlformats.org/officeDocument/2006/relationships/customXml" Target="../ink/ink413.xml"/><Relationship Id="rId326" Type="http://schemas.openxmlformats.org/officeDocument/2006/relationships/customXml" Target="../ink/ink441.xml"/><Relationship Id="rId65" Type="http://schemas.openxmlformats.org/officeDocument/2006/relationships/image" Target="../media/image311.png"/><Relationship Id="rId130" Type="http://schemas.openxmlformats.org/officeDocument/2006/relationships/customXml" Target="../ink/ink342.xml"/><Relationship Id="rId172" Type="http://schemas.openxmlformats.org/officeDocument/2006/relationships/image" Target="../media/image363.png"/><Relationship Id="rId228" Type="http://schemas.openxmlformats.org/officeDocument/2006/relationships/customXml" Target="../ink/ink392.xml"/><Relationship Id="rId281" Type="http://schemas.openxmlformats.org/officeDocument/2006/relationships/image" Target="../media/image417.png"/><Relationship Id="rId337" Type="http://schemas.openxmlformats.org/officeDocument/2006/relationships/image" Target="../media/image442.png"/><Relationship Id="rId34" Type="http://schemas.openxmlformats.org/officeDocument/2006/relationships/customXml" Target="../ink/ink294.xml"/><Relationship Id="rId76" Type="http://schemas.openxmlformats.org/officeDocument/2006/relationships/customXml" Target="../ink/ink315.xml"/><Relationship Id="rId141" Type="http://schemas.openxmlformats.org/officeDocument/2006/relationships/image" Target="../media/image348.png"/><Relationship Id="rId7" Type="http://schemas.openxmlformats.org/officeDocument/2006/relationships/image" Target="../media/image167.png"/><Relationship Id="rId183" Type="http://schemas.openxmlformats.org/officeDocument/2006/relationships/customXml" Target="../ink/ink369.xml"/><Relationship Id="rId239" Type="http://schemas.openxmlformats.org/officeDocument/2006/relationships/image" Target="../media/image396.png"/><Relationship Id="rId250" Type="http://schemas.openxmlformats.org/officeDocument/2006/relationships/customXml" Target="../ink/ink403.xml"/><Relationship Id="rId292" Type="http://schemas.openxmlformats.org/officeDocument/2006/relationships/customXml" Target="../ink/ink424.xml"/><Relationship Id="rId306" Type="http://schemas.openxmlformats.org/officeDocument/2006/relationships/customXml" Target="../ink/ink431.xml"/><Relationship Id="rId45" Type="http://schemas.openxmlformats.org/officeDocument/2006/relationships/image" Target="../media/image301.png"/><Relationship Id="rId87" Type="http://schemas.openxmlformats.org/officeDocument/2006/relationships/image" Target="../media/image322.png"/><Relationship Id="rId110" Type="http://schemas.openxmlformats.org/officeDocument/2006/relationships/customXml" Target="../ink/ink332.xml"/><Relationship Id="rId348" Type="http://schemas.openxmlformats.org/officeDocument/2006/relationships/customXml" Target="../ink/ink452.xml"/><Relationship Id="rId152" Type="http://schemas.openxmlformats.org/officeDocument/2006/relationships/image" Target="../media/image353.png"/><Relationship Id="rId194" Type="http://schemas.openxmlformats.org/officeDocument/2006/relationships/image" Target="../media/image374.png"/><Relationship Id="rId208" Type="http://schemas.openxmlformats.org/officeDocument/2006/relationships/image" Target="../media/image381.png"/><Relationship Id="rId261" Type="http://schemas.openxmlformats.org/officeDocument/2006/relationships/image" Target="../media/image407.png"/><Relationship Id="rId14" Type="http://schemas.openxmlformats.org/officeDocument/2006/relationships/customXml" Target="../ink/ink284.xml"/><Relationship Id="rId56" Type="http://schemas.openxmlformats.org/officeDocument/2006/relationships/customXml" Target="../ink/ink305.xml"/><Relationship Id="rId317" Type="http://schemas.openxmlformats.org/officeDocument/2006/relationships/image" Target="../media/image432.png"/><Relationship Id="rId98" Type="http://schemas.openxmlformats.org/officeDocument/2006/relationships/customXml" Target="../ink/ink326.xml"/><Relationship Id="rId121" Type="http://schemas.openxmlformats.org/officeDocument/2006/relationships/image" Target="../media/image338.png"/><Relationship Id="rId163" Type="http://schemas.openxmlformats.org/officeDocument/2006/relationships/customXml" Target="../ink/ink359.xml"/><Relationship Id="rId219" Type="http://schemas.openxmlformats.org/officeDocument/2006/relationships/image" Target="../media/image386.png"/><Relationship Id="rId230" Type="http://schemas.openxmlformats.org/officeDocument/2006/relationships/customXml" Target="../ink/ink393.xml"/><Relationship Id="rId25" Type="http://schemas.openxmlformats.org/officeDocument/2006/relationships/image" Target="../media/image291.png"/><Relationship Id="rId46" Type="http://schemas.openxmlformats.org/officeDocument/2006/relationships/customXml" Target="../ink/ink300.xml"/><Relationship Id="rId67" Type="http://schemas.openxmlformats.org/officeDocument/2006/relationships/image" Target="../media/image312.png"/><Relationship Id="rId272" Type="http://schemas.openxmlformats.org/officeDocument/2006/relationships/customXml" Target="../ink/ink414.xml"/><Relationship Id="rId293" Type="http://schemas.openxmlformats.org/officeDocument/2006/relationships/image" Target="../media/image423.png"/><Relationship Id="rId307" Type="http://schemas.openxmlformats.org/officeDocument/2006/relationships/image" Target="../media/image430.png"/><Relationship Id="rId328" Type="http://schemas.openxmlformats.org/officeDocument/2006/relationships/customXml" Target="../ink/ink442.xml"/><Relationship Id="rId349" Type="http://schemas.openxmlformats.org/officeDocument/2006/relationships/image" Target="../media/image448.png"/><Relationship Id="rId88" Type="http://schemas.openxmlformats.org/officeDocument/2006/relationships/customXml" Target="../ink/ink321.xml"/><Relationship Id="rId111" Type="http://schemas.openxmlformats.org/officeDocument/2006/relationships/image" Target="../media/image334.png"/><Relationship Id="rId132" Type="http://schemas.openxmlformats.org/officeDocument/2006/relationships/customXml" Target="../ink/ink343.xml"/><Relationship Id="rId153" Type="http://schemas.openxmlformats.org/officeDocument/2006/relationships/customXml" Target="../ink/ink354.xml"/><Relationship Id="rId174" Type="http://schemas.openxmlformats.org/officeDocument/2006/relationships/image" Target="../media/image364.png"/><Relationship Id="rId195" Type="http://schemas.openxmlformats.org/officeDocument/2006/relationships/customXml" Target="../ink/ink375.xml"/><Relationship Id="rId209" Type="http://schemas.openxmlformats.org/officeDocument/2006/relationships/customXml" Target="../ink/ink382.xml"/><Relationship Id="rId220" Type="http://schemas.openxmlformats.org/officeDocument/2006/relationships/customXml" Target="../ink/ink388.xml"/><Relationship Id="rId241" Type="http://schemas.openxmlformats.org/officeDocument/2006/relationships/image" Target="../media/image397.png"/><Relationship Id="rId15" Type="http://schemas.openxmlformats.org/officeDocument/2006/relationships/image" Target="../media/image286.png"/><Relationship Id="rId36" Type="http://schemas.openxmlformats.org/officeDocument/2006/relationships/customXml" Target="../ink/ink295.xml"/><Relationship Id="rId57" Type="http://schemas.openxmlformats.org/officeDocument/2006/relationships/image" Target="../media/image307.png"/><Relationship Id="rId262" Type="http://schemas.openxmlformats.org/officeDocument/2006/relationships/customXml" Target="../ink/ink409.xml"/><Relationship Id="rId283" Type="http://schemas.openxmlformats.org/officeDocument/2006/relationships/image" Target="../media/image418.png"/><Relationship Id="rId318" Type="http://schemas.openxmlformats.org/officeDocument/2006/relationships/customXml" Target="../ink/ink437.xml"/><Relationship Id="rId339" Type="http://schemas.openxmlformats.org/officeDocument/2006/relationships/image" Target="../media/image443.png"/><Relationship Id="rId78" Type="http://schemas.openxmlformats.org/officeDocument/2006/relationships/customXml" Target="../ink/ink316.xml"/><Relationship Id="rId99" Type="http://schemas.openxmlformats.org/officeDocument/2006/relationships/image" Target="../media/image328.png"/><Relationship Id="rId101" Type="http://schemas.openxmlformats.org/officeDocument/2006/relationships/image" Target="../media/image329.png"/><Relationship Id="rId122" Type="http://schemas.openxmlformats.org/officeDocument/2006/relationships/customXml" Target="../ink/ink338.xml"/><Relationship Id="rId143" Type="http://schemas.openxmlformats.org/officeDocument/2006/relationships/image" Target="../media/image349.png"/><Relationship Id="rId164" Type="http://schemas.openxmlformats.org/officeDocument/2006/relationships/image" Target="../media/image359.png"/><Relationship Id="rId185" Type="http://schemas.openxmlformats.org/officeDocument/2006/relationships/customXml" Target="../ink/ink370.xml"/><Relationship Id="rId350" Type="http://schemas.openxmlformats.org/officeDocument/2006/relationships/customXml" Target="../ink/ink453.xml"/><Relationship Id="rId9" Type="http://schemas.openxmlformats.org/officeDocument/2006/relationships/image" Target="../media/image283.png"/><Relationship Id="rId210" Type="http://schemas.openxmlformats.org/officeDocument/2006/relationships/image" Target="../media/image382.png"/><Relationship Id="rId26" Type="http://schemas.openxmlformats.org/officeDocument/2006/relationships/customXml" Target="../ink/ink290.xml"/><Relationship Id="rId231" Type="http://schemas.openxmlformats.org/officeDocument/2006/relationships/image" Target="../media/image392.png"/><Relationship Id="rId252" Type="http://schemas.openxmlformats.org/officeDocument/2006/relationships/customXml" Target="../ink/ink404.xml"/><Relationship Id="rId273" Type="http://schemas.openxmlformats.org/officeDocument/2006/relationships/image" Target="../media/image413.png"/><Relationship Id="rId294" Type="http://schemas.openxmlformats.org/officeDocument/2006/relationships/customXml" Target="../ink/ink425.xml"/><Relationship Id="rId308" Type="http://schemas.openxmlformats.org/officeDocument/2006/relationships/customXml" Target="../ink/ink432.xml"/><Relationship Id="rId329" Type="http://schemas.openxmlformats.org/officeDocument/2006/relationships/image" Target="../media/image438.png"/><Relationship Id="rId47" Type="http://schemas.openxmlformats.org/officeDocument/2006/relationships/image" Target="../media/image302.png"/><Relationship Id="rId68" Type="http://schemas.openxmlformats.org/officeDocument/2006/relationships/customXml" Target="../ink/ink311.xml"/><Relationship Id="rId89" Type="http://schemas.openxmlformats.org/officeDocument/2006/relationships/image" Target="../media/image323.png"/><Relationship Id="rId112" Type="http://schemas.openxmlformats.org/officeDocument/2006/relationships/customXml" Target="../ink/ink333.xml"/><Relationship Id="rId133" Type="http://schemas.openxmlformats.org/officeDocument/2006/relationships/image" Target="../media/image344.png"/><Relationship Id="rId154" Type="http://schemas.openxmlformats.org/officeDocument/2006/relationships/image" Target="../media/image354.png"/><Relationship Id="rId175" Type="http://schemas.openxmlformats.org/officeDocument/2006/relationships/customXml" Target="../ink/ink365.xml"/><Relationship Id="rId340" Type="http://schemas.openxmlformats.org/officeDocument/2006/relationships/customXml" Target="../ink/ink448.xml"/><Relationship Id="rId196" Type="http://schemas.openxmlformats.org/officeDocument/2006/relationships/image" Target="../media/image375.png"/><Relationship Id="rId200" Type="http://schemas.openxmlformats.org/officeDocument/2006/relationships/image" Target="../media/image377.png"/><Relationship Id="rId16" Type="http://schemas.openxmlformats.org/officeDocument/2006/relationships/customXml" Target="../ink/ink285.xml"/><Relationship Id="rId221" Type="http://schemas.openxmlformats.org/officeDocument/2006/relationships/image" Target="../media/image387.png"/><Relationship Id="rId242" Type="http://schemas.openxmlformats.org/officeDocument/2006/relationships/customXml" Target="../ink/ink399.xml"/><Relationship Id="rId263" Type="http://schemas.openxmlformats.org/officeDocument/2006/relationships/image" Target="../media/image408.png"/><Relationship Id="rId284" Type="http://schemas.openxmlformats.org/officeDocument/2006/relationships/customXml" Target="../ink/ink420.xml"/><Relationship Id="rId319" Type="http://schemas.openxmlformats.org/officeDocument/2006/relationships/image" Target="../media/image433.png"/><Relationship Id="rId37" Type="http://schemas.openxmlformats.org/officeDocument/2006/relationships/image" Target="../media/image297.png"/><Relationship Id="rId58" Type="http://schemas.openxmlformats.org/officeDocument/2006/relationships/customXml" Target="../ink/ink306.xml"/><Relationship Id="rId79" Type="http://schemas.openxmlformats.org/officeDocument/2006/relationships/image" Target="../media/image318.png"/><Relationship Id="rId102" Type="http://schemas.openxmlformats.org/officeDocument/2006/relationships/customXml" Target="../ink/ink328.xml"/><Relationship Id="rId123" Type="http://schemas.openxmlformats.org/officeDocument/2006/relationships/image" Target="../media/image339.png"/><Relationship Id="rId144" Type="http://schemas.openxmlformats.org/officeDocument/2006/relationships/customXml" Target="../ink/ink349.xml"/><Relationship Id="rId330" Type="http://schemas.openxmlformats.org/officeDocument/2006/relationships/customXml" Target="../ink/ink443.xml"/><Relationship Id="rId90" Type="http://schemas.openxmlformats.org/officeDocument/2006/relationships/customXml" Target="../ink/ink322.xml"/><Relationship Id="rId165" Type="http://schemas.openxmlformats.org/officeDocument/2006/relationships/customXml" Target="../ink/ink360.xml"/><Relationship Id="rId186" Type="http://schemas.openxmlformats.org/officeDocument/2006/relationships/image" Target="../media/image370.png"/><Relationship Id="rId351" Type="http://schemas.openxmlformats.org/officeDocument/2006/relationships/image" Target="../media/image449.png"/><Relationship Id="rId211" Type="http://schemas.openxmlformats.org/officeDocument/2006/relationships/customXml" Target="../ink/ink383.xml"/><Relationship Id="rId232" Type="http://schemas.openxmlformats.org/officeDocument/2006/relationships/customXml" Target="../ink/ink394.xml"/><Relationship Id="rId253" Type="http://schemas.openxmlformats.org/officeDocument/2006/relationships/image" Target="../media/image403.png"/><Relationship Id="rId274" Type="http://schemas.openxmlformats.org/officeDocument/2006/relationships/customXml" Target="../ink/ink415.xml"/><Relationship Id="rId295" Type="http://schemas.openxmlformats.org/officeDocument/2006/relationships/image" Target="../media/image424.png"/><Relationship Id="rId309" Type="http://schemas.openxmlformats.org/officeDocument/2006/relationships/image" Target="../media/image431.png"/><Relationship Id="rId27" Type="http://schemas.openxmlformats.org/officeDocument/2006/relationships/image" Target="../media/image292.png"/><Relationship Id="rId48" Type="http://schemas.openxmlformats.org/officeDocument/2006/relationships/customXml" Target="../ink/ink301.xml"/><Relationship Id="rId69" Type="http://schemas.openxmlformats.org/officeDocument/2006/relationships/image" Target="../media/image313.png"/><Relationship Id="rId113" Type="http://schemas.openxmlformats.org/officeDocument/2006/relationships/image" Target="../media/image335.png"/><Relationship Id="rId134" Type="http://schemas.openxmlformats.org/officeDocument/2006/relationships/customXml" Target="../ink/ink344.xml"/><Relationship Id="rId320" Type="http://schemas.openxmlformats.org/officeDocument/2006/relationships/customXml" Target="../ink/ink438.xml"/><Relationship Id="rId80" Type="http://schemas.openxmlformats.org/officeDocument/2006/relationships/customXml" Target="../ink/ink317.xml"/><Relationship Id="rId155" Type="http://schemas.openxmlformats.org/officeDocument/2006/relationships/customXml" Target="../ink/ink355.xml"/><Relationship Id="rId176" Type="http://schemas.openxmlformats.org/officeDocument/2006/relationships/image" Target="../media/image365.png"/><Relationship Id="rId197" Type="http://schemas.openxmlformats.org/officeDocument/2006/relationships/customXml" Target="../ink/ink376.xml"/><Relationship Id="rId341" Type="http://schemas.openxmlformats.org/officeDocument/2006/relationships/image" Target="../media/image444.png"/><Relationship Id="rId201" Type="http://schemas.openxmlformats.org/officeDocument/2006/relationships/customXml" Target="../ink/ink378.xml"/><Relationship Id="rId222" Type="http://schemas.openxmlformats.org/officeDocument/2006/relationships/customXml" Target="../ink/ink389.xml"/><Relationship Id="rId243" Type="http://schemas.openxmlformats.org/officeDocument/2006/relationships/image" Target="../media/image398.png"/><Relationship Id="rId264" Type="http://schemas.openxmlformats.org/officeDocument/2006/relationships/customXml" Target="../ink/ink410.xml"/><Relationship Id="rId285" Type="http://schemas.openxmlformats.org/officeDocument/2006/relationships/image" Target="../media/image419.png"/><Relationship Id="rId17" Type="http://schemas.openxmlformats.org/officeDocument/2006/relationships/image" Target="../media/image287.png"/><Relationship Id="rId38" Type="http://schemas.openxmlformats.org/officeDocument/2006/relationships/customXml" Target="../ink/ink296.xml"/><Relationship Id="rId59" Type="http://schemas.openxmlformats.org/officeDocument/2006/relationships/image" Target="../media/image308.png"/><Relationship Id="rId103" Type="http://schemas.openxmlformats.org/officeDocument/2006/relationships/image" Target="../media/image330.png"/><Relationship Id="rId124" Type="http://schemas.openxmlformats.org/officeDocument/2006/relationships/customXml" Target="../ink/ink339.xml"/><Relationship Id="rId310" Type="http://schemas.openxmlformats.org/officeDocument/2006/relationships/customXml" Target="../ink/ink433.xml"/><Relationship Id="rId70" Type="http://schemas.openxmlformats.org/officeDocument/2006/relationships/customXml" Target="../ink/ink312.xml"/><Relationship Id="rId91" Type="http://schemas.openxmlformats.org/officeDocument/2006/relationships/image" Target="../media/image324.png"/><Relationship Id="rId145" Type="http://schemas.openxmlformats.org/officeDocument/2006/relationships/image" Target="../media/image350.png"/><Relationship Id="rId166" Type="http://schemas.openxmlformats.org/officeDocument/2006/relationships/image" Target="../media/image360.png"/><Relationship Id="rId187" Type="http://schemas.openxmlformats.org/officeDocument/2006/relationships/customXml" Target="../ink/ink371.xml"/><Relationship Id="rId331" Type="http://schemas.openxmlformats.org/officeDocument/2006/relationships/image" Target="../media/image439.png"/><Relationship Id="rId352" Type="http://schemas.openxmlformats.org/officeDocument/2006/relationships/customXml" Target="../ink/ink454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383.png"/><Relationship Id="rId233" Type="http://schemas.openxmlformats.org/officeDocument/2006/relationships/image" Target="../media/image393.png"/><Relationship Id="rId254" Type="http://schemas.openxmlformats.org/officeDocument/2006/relationships/customXml" Target="../ink/ink405.xml"/><Relationship Id="rId28" Type="http://schemas.openxmlformats.org/officeDocument/2006/relationships/customXml" Target="../ink/ink291.xml"/><Relationship Id="rId49" Type="http://schemas.openxmlformats.org/officeDocument/2006/relationships/image" Target="../media/image303.png"/><Relationship Id="rId114" Type="http://schemas.openxmlformats.org/officeDocument/2006/relationships/customXml" Target="../ink/ink334.xml"/><Relationship Id="rId275" Type="http://schemas.openxmlformats.org/officeDocument/2006/relationships/image" Target="../media/image414.png"/><Relationship Id="rId296" Type="http://schemas.openxmlformats.org/officeDocument/2006/relationships/customXml" Target="../ink/ink426.xml"/><Relationship Id="rId300" Type="http://schemas.openxmlformats.org/officeDocument/2006/relationships/customXml" Target="../ink/ink428.xml"/><Relationship Id="rId60" Type="http://schemas.openxmlformats.org/officeDocument/2006/relationships/customXml" Target="../ink/ink307.xml"/><Relationship Id="rId81" Type="http://schemas.openxmlformats.org/officeDocument/2006/relationships/image" Target="../media/image319.png"/><Relationship Id="rId135" Type="http://schemas.openxmlformats.org/officeDocument/2006/relationships/image" Target="../media/image345.png"/><Relationship Id="rId156" Type="http://schemas.openxmlformats.org/officeDocument/2006/relationships/image" Target="../media/image355.png"/><Relationship Id="rId177" Type="http://schemas.openxmlformats.org/officeDocument/2006/relationships/customXml" Target="../ink/ink366.xml"/><Relationship Id="rId198" Type="http://schemas.openxmlformats.org/officeDocument/2006/relationships/image" Target="../media/image376.png"/><Relationship Id="rId321" Type="http://schemas.openxmlformats.org/officeDocument/2006/relationships/image" Target="../media/image434.png"/><Relationship Id="rId342" Type="http://schemas.openxmlformats.org/officeDocument/2006/relationships/customXml" Target="../ink/ink449.xml"/><Relationship Id="rId202" Type="http://schemas.openxmlformats.org/officeDocument/2006/relationships/image" Target="../media/image378.png"/><Relationship Id="rId223" Type="http://schemas.openxmlformats.org/officeDocument/2006/relationships/image" Target="../media/image388.png"/><Relationship Id="rId244" Type="http://schemas.openxmlformats.org/officeDocument/2006/relationships/customXml" Target="../ink/ink400.xml"/><Relationship Id="rId18" Type="http://schemas.openxmlformats.org/officeDocument/2006/relationships/customXml" Target="../ink/ink286.xml"/><Relationship Id="rId39" Type="http://schemas.openxmlformats.org/officeDocument/2006/relationships/image" Target="../media/image298.png"/><Relationship Id="rId265" Type="http://schemas.openxmlformats.org/officeDocument/2006/relationships/image" Target="../media/image409.png"/><Relationship Id="rId286" Type="http://schemas.openxmlformats.org/officeDocument/2006/relationships/customXml" Target="../ink/ink421.xml"/><Relationship Id="rId50" Type="http://schemas.openxmlformats.org/officeDocument/2006/relationships/customXml" Target="../ink/ink302.xml"/><Relationship Id="rId104" Type="http://schemas.openxmlformats.org/officeDocument/2006/relationships/customXml" Target="../ink/ink329.xml"/><Relationship Id="rId125" Type="http://schemas.openxmlformats.org/officeDocument/2006/relationships/image" Target="../media/image340.png"/><Relationship Id="rId146" Type="http://schemas.openxmlformats.org/officeDocument/2006/relationships/customXml" Target="../ink/ink350.xml"/><Relationship Id="rId167" Type="http://schemas.openxmlformats.org/officeDocument/2006/relationships/customXml" Target="../ink/ink361.xml"/><Relationship Id="rId188" Type="http://schemas.openxmlformats.org/officeDocument/2006/relationships/image" Target="../media/image371.png"/><Relationship Id="rId311" Type="http://schemas.openxmlformats.org/officeDocument/2006/relationships/image" Target="../media/image280.png"/><Relationship Id="rId332" Type="http://schemas.openxmlformats.org/officeDocument/2006/relationships/customXml" Target="../ink/ink444.xml"/><Relationship Id="rId353" Type="http://schemas.openxmlformats.org/officeDocument/2006/relationships/image" Target="../media/image450.png"/><Relationship Id="rId71" Type="http://schemas.openxmlformats.org/officeDocument/2006/relationships/image" Target="../media/image314.png"/><Relationship Id="rId92" Type="http://schemas.openxmlformats.org/officeDocument/2006/relationships/customXml" Target="../ink/ink323.xml"/><Relationship Id="rId213" Type="http://schemas.openxmlformats.org/officeDocument/2006/relationships/customXml" Target="../ink/ink384.xml"/><Relationship Id="rId234" Type="http://schemas.openxmlformats.org/officeDocument/2006/relationships/customXml" Target="../ink/ink395.xml"/><Relationship Id="rId2" Type="http://schemas.openxmlformats.org/officeDocument/2006/relationships/notesSlide" Target="../notesSlides/notesSlide5.xml"/><Relationship Id="rId29" Type="http://schemas.openxmlformats.org/officeDocument/2006/relationships/image" Target="../media/image293.png"/><Relationship Id="rId255" Type="http://schemas.openxmlformats.org/officeDocument/2006/relationships/image" Target="../media/image404.png"/><Relationship Id="rId276" Type="http://schemas.openxmlformats.org/officeDocument/2006/relationships/customXml" Target="../ink/ink416.xml"/><Relationship Id="rId297" Type="http://schemas.openxmlformats.org/officeDocument/2006/relationships/image" Target="../media/image425.png"/><Relationship Id="rId40" Type="http://schemas.openxmlformats.org/officeDocument/2006/relationships/customXml" Target="../ink/ink297.xml"/><Relationship Id="rId115" Type="http://schemas.openxmlformats.org/officeDocument/2006/relationships/image" Target="../media/image79.png"/><Relationship Id="rId136" Type="http://schemas.openxmlformats.org/officeDocument/2006/relationships/customXml" Target="../ink/ink345.xml"/><Relationship Id="rId157" Type="http://schemas.openxmlformats.org/officeDocument/2006/relationships/customXml" Target="../ink/ink356.xml"/><Relationship Id="rId178" Type="http://schemas.openxmlformats.org/officeDocument/2006/relationships/image" Target="../media/image366.png"/><Relationship Id="rId301" Type="http://schemas.openxmlformats.org/officeDocument/2006/relationships/image" Target="../media/image427.png"/><Relationship Id="rId322" Type="http://schemas.openxmlformats.org/officeDocument/2006/relationships/customXml" Target="../ink/ink439.xml"/><Relationship Id="rId343" Type="http://schemas.openxmlformats.org/officeDocument/2006/relationships/image" Target="../media/image445.png"/><Relationship Id="rId61" Type="http://schemas.openxmlformats.org/officeDocument/2006/relationships/image" Target="../media/image309.png"/><Relationship Id="rId82" Type="http://schemas.openxmlformats.org/officeDocument/2006/relationships/customXml" Target="../ink/ink318.xml"/><Relationship Id="rId199" Type="http://schemas.openxmlformats.org/officeDocument/2006/relationships/customXml" Target="../ink/ink377.xml"/><Relationship Id="rId203" Type="http://schemas.openxmlformats.org/officeDocument/2006/relationships/customXml" Target="../ink/ink379.xml"/><Relationship Id="rId19" Type="http://schemas.openxmlformats.org/officeDocument/2006/relationships/image" Target="../media/image288.png"/><Relationship Id="rId224" Type="http://schemas.openxmlformats.org/officeDocument/2006/relationships/customXml" Target="../ink/ink390.xml"/><Relationship Id="rId245" Type="http://schemas.openxmlformats.org/officeDocument/2006/relationships/image" Target="../media/image399.png"/><Relationship Id="rId266" Type="http://schemas.openxmlformats.org/officeDocument/2006/relationships/customXml" Target="../ink/ink411.xml"/><Relationship Id="rId287" Type="http://schemas.openxmlformats.org/officeDocument/2006/relationships/image" Target="../media/image420.png"/><Relationship Id="rId30" Type="http://schemas.openxmlformats.org/officeDocument/2006/relationships/customXml" Target="../ink/ink292.xml"/><Relationship Id="rId105" Type="http://schemas.openxmlformats.org/officeDocument/2006/relationships/image" Target="../media/image331.png"/><Relationship Id="rId126" Type="http://schemas.openxmlformats.org/officeDocument/2006/relationships/customXml" Target="../ink/ink340.xml"/><Relationship Id="rId147" Type="http://schemas.openxmlformats.org/officeDocument/2006/relationships/image" Target="../media/image351.png"/><Relationship Id="rId168" Type="http://schemas.openxmlformats.org/officeDocument/2006/relationships/image" Target="../media/image361.png"/><Relationship Id="rId312" Type="http://schemas.openxmlformats.org/officeDocument/2006/relationships/customXml" Target="../ink/ink434.xml"/><Relationship Id="rId333" Type="http://schemas.openxmlformats.org/officeDocument/2006/relationships/image" Target="../media/image440.png"/><Relationship Id="rId354" Type="http://schemas.openxmlformats.org/officeDocument/2006/relationships/customXml" Target="../ink/ink455.xml"/><Relationship Id="rId51" Type="http://schemas.openxmlformats.org/officeDocument/2006/relationships/image" Target="../media/image304.png"/><Relationship Id="rId72" Type="http://schemas.openxmlformats.org/officeDocument/2006/relationships/customXml" Target="../ink/ink313.xml"/><Relationship Id="rId93" Type="http://schemas.openxmlformats.org/officeDocument/2006/relationships/image" Target="../media/image325.png"/><Relationship Id="rId189" Type="http://schemas.openxmlformats.org/officeDocument/2006/relationships/customXml" Target="../ink/ink372.xml"/><Relationship Id="rId3" Type="http://schemas.openxmlformats.org/officeDocument/2006/relationships/image" Target="../media/image135.emf"/><Relationship Id="rId214" Type="http://schemas.openxmlformats.org/officeDocument/2006/relationships/customXml" Target="../ink/ink385.xml"/><Relationship Id="rId235" Type="http://schemas.openxmlformats.org/officeDocument/2006/relationships/image" Target="../media/image394.png"/><Relationship Id="rId256" Type="http://schemas.openxmlformats.org/officeDocument/2006/relationships/customXml" Target="../ink/ink406.xml"/><Relationship Id="rId277" Type="http://schemas.openxmlformats.org/officeDocument/2006/relationships/image" Target="../media/image415.png"/><Relationship Id="rId298" Type="http://schemas.openxmlformats.org/officeDocument/2006/relationships/customXml" Target="../ink/ink427.xml"/><Relationship Id="rId116" Type="http://schemas.openxmlformats.org/officeDocument/2006/relationships/customXml" Target="../ink/ink335.xml"/><Relationship Id="rId137" Type="http://schemas.openxmlformats.org/officeDocument/2006/relationships/image" Target="../media/image346.png"/><Relationship Id="rId158" Type="http://schemas.openxmlformats.org/officeDocument/2006/relationships/image" Target="../media/image356.png"/><Relationship Id="rId302" Type="http://schemas.openxmlformats.org/officeDocument/2006/relationships/customXml" Target="../ink/ink429.xml"/><Relationship Id="rId323" Type="http://schemas.openxmlformats.org/officeDocument/2006/relationships/image" Target="../media/image435.png"/><Relationship Id="rId344" Type="http://schemas.openxmlformats.org/officeDocument/2006/relationships/customXml" Target="../ink/ink450.xml"/><Relationship Id="rId20" Type="http://schemas.openxmlformats.org/officeDocument/2006/relationships/customXml" Target="../ink/ink287.xml"/><Relationship Id="rId41" Type="http://schemas.openxmlformats.org/officeDocument/2006/relationships/image" Target="../media/image299.png"/><Relationship Id="rId62" Type="http://schemas.openxmlformats.org/officeDocument/2006/relationships/customXml" Target="../ink/ink308.xml"/><Relationship Id="rId83" Type="http://schemas.openxmlformats.org/officeDocument/2006/relationships/image" Target="../media/image320.png"/><Relationship Id="rId179" Type="http://schemas.openxmlformats.org/officeDocument/2006/relationships/customXml" Target="../ink/ink367.xml"/><Relationship Id="rId190" Type="http://schemas.openxmlformats.org/officeDocument/2006/relationships/image" Target="../media/image372.png"/><Relationship Id="rId204" Type="http://schemas.openxmlformats.org/officeDocument/2006/relationships/image" Target="../media/image379.png"/><Relationship Id="rId225" Type="http://schemas.openxmlformats.org/officeDocument/2006/relationships/image" Target="../media/image389.png"/><Relationship Id="rId246" Type="http://schemas.openxmlformats.org/officeDocument/2006/relationships/customXml" Target="../ink/ink401.xml"/><Relationship Id="rId267" Type="http://schemas.openxmlformats.org/officeDocument/2006/relationships/image" Target="../media/image410.png"/><Relationship Id="rId288" Type="http://schemas.openxmlformats.org/officeDocument/2006/relationships/customXml" Target="../ink/ink422.xml"/><Relationship Id="rId106" Type="http://schemas.openxmlformats.org/officeDocument/2006/relationships/customXml" Target="../ink/ink330.xml"/><Relationship Id="rId127" Type="http://schemas.openxmlformats.org/officeDocument/2006/relationships/image" Target="../media/image341.png"/><Relationship Id="rId313" Type="http://schemas.openxmlformats.org/officeDocument/2006/relationships/image" Target="../media/image281.png"/><Relationship Id="rId10" Type="http://schemas.openxmlformats.org/officeDocument/2006/relationships/customXml" Target="../ink/ink282.xml"/><Relationship Id="rId31" Type="http://schemas.openxmlformats.org/officeDocument/2006/relationships/image" Target="../media/image294.png"/><Relationship Id="rId52" Type="http://schemas.openxmlformats.org/officeDocument/2006/relationships/customXml" Target="../ink/ink303.xml"/><Relationship Id="rId73" Type="http://schemas.openxmlformats.org/officeDocument/2006/relationships/image" Target="../media/image315.png"/><Relationship Id="rId94" Type="http://schemas.openxmlformats.org/officeDocument/2006/relationships/customXml" Target="../ink/ink324.xml"/><Relationship Id="rId148" Type="http://schemas.openxmlformats.org/officeDocument/2006/relationships/customXml" Target="../ink/ink351.xml"/><Relationship Id="rId169" Type="http://schemas.openxmlformats.org/officeDocument/2006/relationships/customXml" Target="../ink/ink362.xml"/><Relationship Id="rId334" Type="http://schemas.openxmlformats.org/officeDocument/2006/relationships/customXml" Target="../ink/ink445.xml"/><Relationship Id="rId355" Type="http://schemas.openxmlformats.org/officeDocument/2006/relationships/image" Target="../media/image451.png"/><Relationship Id="rId4" Type="http://schemas.openxmlformats.org/officeDocument/2006/relationships/image" Target="../media/image134.emf"/><Relationship Id="rId180" Type="http://schemas.openxmlformats.org/officeDocument/2006/relationships/image" Target="../media/image367.png"/><Relationship Id="rId215" Type="http://schemas.openxmlformats.org/officeDocument/2006/relationships/image" Target="../media/image384.png"/><Relationship Id="rId236" Type="http://schemas.openxmlformats.org/officeDocument/2006/relationships/customXml" Target="../ink/ink396.xml"/><Relationship Id="rId257" Type="http://schemas.openxmlformats.org/officeDocument/2006/relationships/image" Target="../media/image405.png"/><Relationship Id="rId278" Type="http://schemas.openxmlformats.org/officeDocument/2006/relationships/customXml" Target="../ink/ink417.xml"/><Relationship Id="rId303" Type="http://schemas.openxmlformats.org/officeDocument/2006/relationships/image" Target="../media/image428.png"/><Relationship Id="rId42" Type="http://schemas.openxmlformats.org/officeDocument/2006/relationships/customXml" Target="../ink/ink298.xml"/><Relationship Id="rId84" Type="http://schemas.openxmlformats.org/officeDocument/2006/relationships/customXml" Target="../ink/ink319.xml"/><Relationship Id="rId138" Type="http://schemas.openxmlformats.org/officeDocument/2006/relationships/customXml" Target="../ink/ink346.xml"/><Relationship Id="rId345" Type="http://schemas.openxmlformats.org/officeDocument/2006/relationships/image" Target="../media/image446.png"/><Relationship Id="rId191" Type="http://schemas.openxmlformats.org/officeDocument/2006/relationships/customXml" Target="../ink/ink373.xml"/><Relationship Id="rId205" Type="http://schemas.openxmlformats.org/officeDocument/2006/relationships/customXml" Target="../ink/ink380.xml"/><Relationship Id="rId247" Type="http://schemas.openxmlformats.org/officeDocument/2006/relationships/image" Target="../media/image400.png"/><Relationship Id="rId107" Type="http://schemas.openxmlformats.org/officeDocument/2006/relationships/image" Target="../media/image332.png"/><Relationship Id="rId289" Type="http://schemas.openxmlformats.org/officeDocument/2006/relationships/image" Target="../media/image421.png"/><Relationship Id="rId11" Type="http://schemas.openxmlformats.org/officeDocument/2006/relationships/image" Target="../media/image284.png"/><Relationship Id="rId53" Type="http://schemas.openxmlformats.org/officeDocument/2006/relationships/image" Target="../media/image305.png"/><Relationship Id="rId149" Type="http://schemas.openxmlformats.org/officeDocument/2006/relationships/customXml" Target="../ink/ink352.xml"/><Relationship Id="rId314" Type="http://schemas.openxmlformats.org/officeDocument/2006/relationships/customXml" Target="../ink/ink435.xml"/><Relationship Id="rId356" Type="http://schemas.openxmlformats.org/officeDocument/2006/relationships/customXml" Target="../ink/ink456.xml"/><Relationship Id="rId95" Type="http://schemas.openxmlformats.org/officeDocument/2006/relationships/image" Target="../media/image326.png"/><Relationship Id="rId160" Type="http://schemas.openxmlformats.org/officeDocument/2006/relationships/image" Target="../media/image357.png"/><Relationship Id="rId216" Type="http://schemas.openxmlformats.org/officeDocument/2006/relationships/customXml" Target="../ink/ink386.xml"/><Relationship Id="rId258" Type="http://schemas.openxmlformats.org/officeDocument/2006/relationships/customXml" Target="../ink/ink407.xml"/><Relationship Id="rId22" Type="http://schemas.openxmlformats.org/officeDocument/2006/relationships/customXml" Target="../ink/ink288.xml"/><Relationship Id="rId64" Type="http://schemas.openxmlformats.org/officeDocument/2006/relationships/customXml" Target="../ink/ink309.xml"/><Relationship Id="rId118" Type="http://schemas.openxmlformats.org/officeDocument/2006/relationships/customXml" Target="../ink/ink336.xml"/><Relationship Id="rId325" Type="http://schemas.openxmlformats.org/officeDocument/2006/relationships/image" Target="../media/image436.png"/><Relationship Id="rId171" Type="http://schemas.openxmlformats.org/officeDocument/2006/relationships/customXml" Target="../ink/ink363.xml"/><Relationship Id="rId227" Type="http://schemas.openxmlformats.org/officeDocument/2006/relationships/image" Target="../media/image390.png"/><Relationship Id="rId269" Type="http://schemas.openxmlformats.org/officeDocument/2006/relationships/image" Target="../media/image411.png"/><Relationship Id="rId33" Type="http://schemas.openxmlformats.org/officeDocument/2006/relationships/image" Target="../media/image295.png"/><Relationship Id="rId129" Type="http://schemas.openxmlformats.org/officeDocument/2006/relationships/image" Target="../media/image342.png"/><Relationship Id="rId280" Type="http://schemas.openxmlformats.org/officeDocument/2006/relationships/customXml" Target="../ink/ink418.xml"/><Relationship Id="rId336" Type="http://schemas.openxmlformats.org/officeDocument/2006/relationships/customXml" Target="../ink/ink446.xml"/><Relationship Id="rId75" Type="http://schemas.openxmlformats.org/officeDocument/2006/relationships/image" Target="../media/image316.png"/><Relationship Id="rId140" Type="http://schemas.openxmlformats.org/officeDocument/2006/relationships/customXml" Target="../ink/ink347.xml"/><Relationship Id="rId182" Type="http://schemas.openxmlformats.org/officeDocument/2006/relationships/image" Target="../media/image368.png"/><Relationship Id="rId6" Type="http://schemas.openxmlformats.org/officeDocument/2006/relationships/image" Target="../media/image137.emf"/><Relationship Id="rId238" Type="http://schemas.openxmlformats.org/officeDocument/2006/relationships/customXml" Target="../ink/ink397.xml"/><Relationship Id="rId291" Type="http://schemas.openxmlformats.org/officeDocument/2006/relationships/image" Target="../media/image422.png"/><Relationship Id="rId305" Type="http://schemas.openxmlformats.org/officeDocument/2006/relationships/image" Target="../media/image429.png"/><Relationship Id="rId347" Type="http://schemas.openxmlformats.org/officeDocument/2006/relationships/image" Target="../media/image447.png"/><Relationship Id="rId44" Type="http://schemas.openxmlformats.org/officeDocument/2006/relationships/customXml" Target="../ink/ink299.xml"/><Relationship Id="rId86" Type="http://schemas.openxmlformats.org/officeDocument/2006/relationships/customXml" Target="../ink/ink320.xml"/><Relationship Id="rId151" Type="http://schemas.openxmlformats.org/officeDocument/2006/relationships/customXml" Target="../ink/ink353.xml"/><Relationship Id="rId193" Type="http://schemas.openxmlformats.org/officeDocument/2006/relationships/customXml" Target="../ink/ink374.xml"/><Relationship Id="rId207" Type="http://schemas.openxmlformats.org/officeDocument/2006/relationships/customXml" Target="../ink/ink381.xml"/><Relationship Id="rId249" Type="http://schemas.openxmlformats.org/officeDocument/2006/relationships/image" Target="../media/image401.png"/><Relationship Id="rId13" Type="http://schemas.openxmlformats.org/officeDocument/2006/relationships/image" Target="../media/image285.png"/><Relationship Id="rId109" Type="http://schemas.openxmlformats.org/officeDocument/2006/relationships/image" Target="../media/image333.png"/><Relationship Id="rId260" Type="http://schemas.openxmlformats.org/officeDocument/2006/relationships/customXml" Target="../ink/ink408.xml"/><Relationship Id="rId316" Type="http://schemas.openxmlformats.org/officeDocument/2006/relationships/customXml" Target="../ink/ink436.xml"/><Relationship Id="rId55" Type="http://schemas.openxmlformats.org/officeDocument/2006/relationships/image" Target="../media/image306.png"/><Relationship Id="rId97" Type="http://schemas.openxmlformats.org/officeDocument/2006/relationships/image" Target="../media/image327.png"/><Relationship Id="rId120" Type="http://schemas.openxmlformats.org/officeDocument/2006/relationships/customXml" Target="../ink/ink337.xml"/><Relationship Id="rId162" Type="http://schemas.openxmlformats.org/officeDocument/2006/relationships/image" Target="../media/image358.png"/><Relationship Id="rId218" Type="http://schemas.openxmlformats.org/officeDocument/2006/relationships/customXml" Target="../ink/ink387.xml"/><Relationship Id="rId271" Type="http://schemas.openxmlformats.org/officeDocument/2006/relationships/image" Target="../media/image412.png"/><Relationship Id="rId24" Type="http://schemas.openxmlformats.org/officeDocument/2006/relationships/customXml" Target="../ink/ink289.xml"/><Relationship Id="rId66" Type="http://schemas.openxmlformats.org/officeDocument/2006/relationships/customXml" Target="../ink/ink310.xml"/><Relationship Id="rId131" Type="http://schemas.openxmlformats.org/officeDocument/2006/relationships/image" Target="../media/image343.png"/><Relationship Id="rId327" Type="http://schemas.openxmlformats.org/officeDocument/2006/relationships/image" Target="../media/image437.png"/><Relationship Id="rId173" Type="http://schemas.openxmlformats.org/officeDocument/2006/relationships/customXml" Target="../ink/ink364.xml"/><Relationship Id="rId229" Type="http://schemas.openxmlformats.org/officeDocument/2006/relationships/image" Target="../media/image391.png"/><Relationship Id="rId240" Type="http://schemas.openxmlformats.org/officeDocument/2006/relationships/customXml" Target="../ink/ink398.xml"/><Relationship Id="rId35" Type="http://schemas.openxmlformats.org/officeDocument/2006/relationships/image" Target="../media/image296.png"/><Relationship Id="rId77" Type="http://schemas.openxmlformats.org/officeDocument/2006/relationships/image" Target="../media/image317.png"/><Relationship Id="rId100" Type="http://schemas.openxmlformats.org/officeDocument/2006/relationships/customXml" Target="../ink/ink327.xml"/><Relationship Id="rId282" Type="http://schemas.openxmlformats.org/officeDocument/2006/relationships/customXml" Target="../ink/ink419.xml"/><Relationship Id="rId338" Type="http://schemas.openxmlformats.org/officeDocument/2006/relationships/customXml" Target="../ink/ink447.xml"/><Relationship Id="rId8" Type="http://schemas.openxmlformats.org/officeDocument/2006/relationships/customXml" Target="../ink/ink281.xml"/><Relationship Id="rId142" Type="http://schemas.openxmlformats.org/officeDocument/2006/relationships/customXml" Target="../ink/ink348.xml"/><Relationship Id="rId184" Type="http://schemas.openxmlformats.org/officeDocument/2006/relationships/image" Target="../media/image369.png"/><Relationship Id="rId251" Type="http://schemas.openxmlformats.org/officeDocument/2006/relationships/image" Target="../media/image40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3.png"/><Relationship Id="rId4" Type="http://schemas.openxmlformats.org/officeDocument/2006/relationships/customXml" Target="../ink/ink45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50.png"/><Relationship Id="rId3" Type="http://schemas.openxmlformats.org/officeDocument/2006/relationships/image" Target="../media/image27.png"/><Relationship Id="rId7" Type="http://schemas.openxmlformats.org/officeDocument/2006/relationships/customXml" Target="../ink/ink45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40.png"/><Relationship Id="rId5" Type="http://schemas.openxmlformats.org/officeDocument/2006/relationships/customXml" Target="../ink/ink458.xml"/><Relationship Id="rId10" Type="http://schemas.openxmlformats.org/officeDocument/2006/relationships/image" Target="../media/image4360.png"/><Relationship Id="rId4" Type="http://schemas.openxmlformats.org/officeDocument/2006/relationships/image" Target="../media/image454.png"/><Relationship Id="rId9" Type="http://schemas.openxmlformats.org/officeDocument/2006/relationships/customXml" Target="../ink/ink460.xml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490.png"/><Relationship Id="rId117" Type="http://schemas.openxmlformats.org/officeDocument/2006/relationships/customXml" Target="../ink/ink518.xml"/><Relationship Id="rId21" Type="http://schemas.openxmlformats.org/officeDocument/2006/relationships/customXml" Target="../ink/ink470.xml"/><Relationship Id="rId42" Type="http://schemas.openxmlformats.org/officeDocument/2006/relationships/image" Target="../media/image457.png"/><Relationship Id="rId47" Type="http://schemas.openxmlformats.org/officeDocument/2006/relationships/customXml" Target="../ink/ink483.xml"/><Relationship Id="rId63" Type="http://schemas.openxmlformats.org/officeDocument/2006/relationships/customXml" Target="../ink/ink491.xml"/><Relationship Id="rId68" Type="http://schemas.openxmlformats.org/officeDocument/2006/relationships/image" Target="../media/image470.png"/><Relationship Id="rId84" Type="http://schemas.openxmlformats.org/officeDocument/2006/relationships/image" Target="../media/image478.png"/><Relationship Id="rId89" Type="http://schemas.openxmlformats.org/officeDocument/2006/relationships/customXml" Target="../ink/ink504.xml"/><Relationship Id="rId112" Type="http://schemas.openxmlformats.org/officeDocument/2006/relationships/image" Target="../media/image492.png"/><Relationship Id="rId16" Type="http://schemas.openxmlformats.org/officeDocument/2006/relationships/image" Target="../media/image4440.png"/><Relationship Id="rId107" Type="http://schemas.openxmlformats.org/officeDocument/2006/relationships/customXml" Target="../ink/ink513.xml"/><Relationship Id="rId11" Type="http://schemas.openxmlformats.org/officeDocument/2006/relationships/customXml" Target="../ink/ink465.xml"/><Relationship Id="rId32" Type="http://schemas.openxmlformats.org/officeDocument/2006/relationships/image" Target="../media/image4520.png"/><Relationship Id="rId37" Type="http://schemas.openxmlformats.org/officeDocument/2006/relationships/customXml" Target="../ink/ink478.xml"/><Relationship Id="rId53" Type="http://schemas.openxmlformats.org/officeDocument/2006/relationships/customXml" Target="../ink/ink486.xml"/><Relationship Id="rId58" Type="http://schemas.openxmlformats.org/officeDocument/2006/relationships/image" Target="../media/image465.png"/><Relationship Id="rId74" Type="http://schemas.openxmlformats.org/officeDocument/2006/relationships/image" Target="../media/image473.png"/><Relationship Id="rId79" Type="http://schemas.openxmlformats.org/officeDocument/2006/relationships/customXml" Target="../ink/ink499.xml"/><Relationship Id="rId102" Type="http://schemas.openxmlformats.org/officeDocument/2006/relationships/image" Target="../media/image487.png"/><Relationship Id="rId5" Type="http://schemas.openxmlformats.org/officeDocument/2006/relationships/customXml" Target="../ink/ink462.xml"/><Relationship Id="rId90" Type="http://schemas.openxmlformats.org/officeDocument/2006/relationships/image" Target="../media/image481.png"/><Relationship Id="rId95" Type="http://schemas.openxmlformats.org/officeDocument/2006/relationships/customXml" Target="../ink/ink507.xml"/><Relationship Id="rId22" Type="http://schemas.openxmlformats.org/officeDocument/2006/relationships/image" Target="../media/image4470.png"/><Relationship Id="rId27" Type="http://schemas.openxmlformats.org/officeDocument/2006/relationships/customXml" Target="../ink/ink473.xml"/><Relationship Id="rId43" Type="http://schemas.openxmlformats.org/officeDocument/2006/relationships/customXml" Target="../ink/ink481.xml"/><Relationship Id="rId48" Type="http://schemas.openxmlformats.org/officeDocument/2006/relationships/image" Target="../media/image460.png"/><Relationship Id="rId64" Type="http://schemas.openxmlformats.org/officeDocument/2006/relationships/image" Target="../media/image468.png"/><Relationship Id="rId69" Type="http://schemas.openxmlformats.org/officeDocument/2006/relationships/customXml" Target="../ink/ink494.xml"/><Relationship Id="rId113" Type="http://schemas.openxmlformats.org/officeDocument/2006/relationships/customXml" Target="../ink/ink516.xml"/><Relationship Id="rId118" Type="http://schemas.openxmlformats.org/officeDocument/2006/relationships/image" Target="../media/image495.png"/><Relationship Id="rId80" Type="http://schemas.openxmlformats.org/officeDocument/2006/relationships/image" Target="../media/image476.png"/><Relationship Id="rId85" Type="http://schemas.openxmlformats.org/officeDocument/2006/relationships/customXml" Target="../ink/ink502.xml"/><Relationship Id="rId12" Type="http://schemas.openxmlformats.org/officeDocument/2006/relationships/image" Target="../media/image4420.png"/><Relationship Id="rId17" Type="http://schemas.openxmlformats.org/officeDocument/2006/relationships/customXml" Target="../ink/ink468.xml"/><Relationship Id="rId33" Type="http://schemas.openxmlformats.org/officeDocument/2006/relationships/customXml" Target="../ink/ink476.xml"/><Relationship Id="rId38" Type="http://schemas.openxmlformats.org/officeDocument/2006/relationships/image" Target="../media/image4550.png"/><Relationship Id="rId59" Type="http://schemas.openxmlformats.org/officeDocument/2006/relationships/customXml" Target="../ink/ink489.xml"/><Relationship Id="rId103" Type="http://schemas.openxmlformats.org/officeDocument/2006/relationships/customXml" Target="../ink/ink511.xml"/><Relationship Id="rId108" Type="http://schemas.openxmlformats.org/officeDocument/2006/relationships/image" Target="../media/image490.png"/><Relationship Id="rId54" Type="http://schemas.openxmlformats.org/officeDocument/2006/relationships/image" Target="../media/image463.png"/><Relationship Id="rId70" Type="http://schemas.openxmlformats.org/officeDocument/2006/relationships/image" Target="../media/image471.png"/><Relationship Id="rId75" Type="http://schemas.openxmlformats.org/officeDocument/2006/relationships/customXml" Target="../ink/ink497.xml"/><Relationship Id="rId91" Type="http://schemas.openxmlformats.org/officeDocument/2006/relationships/customXml" Target="../ink/ink505.xml"/><Relationship Id="rId96" Type="http://schemas.openxmlformats.org/officeDocument/2006/relationships/image" Target="../media/image4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90.png"/><Relationship Id="rId23" Type="http://schemas.openxmlformats.org/officeDocument/2006/relationships/customXml" Target="../ink/ink471.xml"/><Relationship Id="rId28" Type="http://schemas.openxmlformats.org/officeDocument/2006/relationships/image" Target="../media/image4500.png"/><Relationship Id="rId49" Type="http://schemas.openxmlformats.org/officeDocument/2006/relationships/customXml" Target="../ink/ink484.xml"/><Relationship Id="rId114" Type="http://schemas.openxmlformats.org/officeDocument/2006/relationships/image" Target="../media/image493.png"/><Relationship Id="rId119" Type="http://schemas.openxmlformats.org/officeDocument/2006/relationships/customXml" Target="../ink/ink519.xml"/><Relationship Id="rId10" Type="http://schemas.openxmlformats.org/officeDocument/2006/relationships/image" Target="../media/image4411.png"/><Relationship Id="rId31" Type="http://schemas.openxmlformats.org/officeDocument/2006/relationships/customXml" Target="../ink/ink475.xml"/><Relationship Id="rId44" Type="http://schemas.openxmlformats.org/officeDocument/2006/relationships/image" Target="../media/image458.png"/><Relationship Id="rId52" Type="http://schemas.openxmlformats.org/officeDocument/2006/relationships/image" Target="../media/image462.png"/><Relationship Id="rId60" Type="http://schemas.openxmlformats.org/officeDocument/2006/relationships/image" Target="../media/image466.png"/><Relationship Id="rId65" Type="http://schemas.openxmlformats.org/officeDocument/2006/relationships/customXml" Target="../ink/ink492.xml"/><Relationship Id="rId73" Type="http://schemas.openxmlformats.org/officeDocument/2006/relationships/customXml" Target="../ink/ink496.xml"/><Relationship Id="rId78" Type="http://schemas.openxmlformats.org/officeDocument/2006/relationships/image" Target="../media/image475.png"/><Relationship Id="rId81" Type="http://schemas.openxmlformats.org/officeDocument/2006/relationships/customXml" Target="../ink/ink500.xml"/><Relationship Id="rId86" Type="http://schemas.openxmlformats.org/officeDocument/2006/relationships/image" Target="../media/image479.png"/><Relationship Id="rId94" Type="http://schemas.openxmlformats.org/officeDocument/2006/relationships/image" Target="../media/image483.png"/><Relationship Id="rId99" Type="http://schemas.openxmlformats.org/officeDocument/2006/relationships/customXml" Target="../ink/ink509.xml"/><Relationship Id="rId101" Type="http://schemas.openxmlformats.org/officeDocument/2006/relationships/customXml" Target="../ink/ink510.xml"/><Relationship Id="rId4" Type="http://schemas.openxmlformats.org/officeDocument/2006/relationships/image" Target="../media/image4380.png"/><Relationship Id="rId9" Type="http://schemas.openxmlformats.org/officeDocument/2006/relationships/customXml" Target="../ink/ink464.xml"/><Relationship Id="rId13" Type="http://schemas.openxmlformats.org/officeDocument/2006/relationships/customXml" Target="../ink/ink466.xml"/><Relationship Id="rId18" Type="http://schemas.openxmlformats.org/officeDocument/2006/relationships/image" Target="../media/image4450.png"/><Relationship Id="rId39" Type="http://schemas.openxmlformats.org/officeDocument/2006/relationships/customXml" Target="../ink/ink479.xml"/><Relationship Id="rId109" Type="http://schemas.openxmlformats.org/officeDocument/2006/relationships/customXml" Target="../ink/ink514.xml"/><Relationship Id="rId34" Type="http://schemas.openxmlformats.org/officeDocument/2006/relationships/image" Target="../media/image4530.png"/><Relationship Id="rId50" Type="http://schemas.openxmlformats.org/officeDocument/2006/relationships/image" Target="../media/image461.png"/><Relationship Id="rId55" Type="http://schemas.openxmlformats.org/officeDocument/2006/relationships/customXml" Target="../ink/ink487.xml"/><Relationship Id="rId76" Type="http://schemas.openxmlformats.org/officeDocument/2006/relationships/image" Target="../media/image474.png"/><Relationship Id="rId97" Type="http://schemas.openxmlformats.org/officeDocument/2006/relationships/customXml" Target="../ink/ink508.xml"/><Relationship Id="rId104" Type="http://schemas.openxmlformats.org/officeDocument/2006/relationships/image" Target="../media/image488.png"/><Relationship Id="rId120" Type="http://schemas.openxmlformats.org/officeDocument/2006/relationships/image" Target="../media/image496.png"/><Relationship Id="rId7" Type="http://schemas.openxmlformats.org/officeDocument/2006/relationships/customXml" Target="../ink/ink463.xml"/><Relationship Id="rId71" Type="http://schemas.openxmlformats.org/officeDocument/2006/relationships/customXml" Target="../ink/ink495.xml"/><Relationship Id="rId92" Type="http://schemas.openxmlformats.org/officeDocument/2006/relationships/image" Target="../media/image482.png"/><Relationship Id="rId2" Type="http://schemas.openxmlformats.org/officeDocument/2006/relationships/image" Target="../media/image455.png"/><Relationship Id="rId29" Type="http://schemas.openxmlformats.org/officeDocument/2006/relationships/customXml" Target="../ink/ink474.xml"/><Relationship Id="rId24" Type="http://schemas.openxmlformats.org/officeDocument/2006/relationships/image" Target="../media/image4480.png"/><Relationship Id="rId40" Type="http://schemas.openxmlformats.org/officeDocument/2006/relationships/image" Target="../media/image456.png"/><Relationship Id="rId45" Type="http://schemas.openxmlformats.org/officeDocument/2006/relationships/customXml" Target="../ink/ink482.xml"/><Relationship Id="rId66" Type="http://schemas.openxmlformats.org/officeDocument/2006/relationships/image" Target="../media/image469.png"/><Relationship Id="rId87" Type="http://schemas.openxmlformats.org/officeDocument/2006/relationships/customXml" Target="../ink/ink503.xml"/><Relationship Id="rId110" Type="http://schemas.openxmlformats.org/officeDocument/2006/relationships/image" Target="../media/image491.png"/><Relationship Id="rId115" Type="http://schemas.openxmlformats.org/officeDocument/2006/relationships/customXml" Target="../ink/ink517.xml"/><Relationship Id="rId61" Type="http://schemas.openxmlformats.org/officeDocument/2006/relationships/customXml" Target="../ink/ink490.xml"/><Relationship Id="rId82" Type="http://schemas.openxmlformats.org/officeDocument/2006/relationships/image" Target="../media/image477.png"/><Relationship Id="rId19" Type="http://schemas.openxmlformats.org/officeDocument/2006/relationships/customXml" Target="../ink/ink469.xml"/><Relationship Id="rId14" Type="http://schemas.openxmlformats.org/officeDocument/2006/relationships/image" Target="../media/image4430.png"/><Relationship Id="rId30" Type="http://schemas.openxmlformats.org/officeDocument/2006/relationships/image" Target="../media/image4511.png"/><Relationship Id="rId35" Type="http://schemas.openxmlformats.org/officeDocument/2006/relationships/customXml" Target="../ink/ink477.xml"/><Relationship Id="rId56" Type="http://schemas.openxmlformats.org/officeDocument/2006/relationships/image" Target="../media/image464.png"/><Relationship Id="rId77" Type="http://schemas.openxmlformats.org/officeDocument/2006/relationships/customXml" Target="../ink/ink498.xml"/><Relationship Id="rId100" Type="http://schemas.openxmlformats.org/officeDocument/2006/relationships/image" Target="../media/image486.png"/><Relationship Id="rId105" Type="http://schemas.openxmlformats.org/officeDocument/2006/relationships/customXml" Target="../ink/ink512.xml"/><Relationship Id="rId8" Type="http://schemas.openxmlformats.org/officeDocument/2006/relationships/image" Target="../media/image4400.png"/><Relationship Id="rId51" Type="http://schemas.openxmlformats.org/officeDocument/2006/relationships/customXml" Target="../ink/ink485.xml"/><Relationship Id="rId72" Type="http://schemas.openxmlformats.org/officeDocument/2006/relationships/image" Target="../media/image472.png"/><Relationship Id="rId93" Type="http://schemas.openxmlformats.org/officeDocument/2006/relationships/customXml" Target="../ink/ink506.xml"/><Relationship Id="rId98" Type="http://schemas.openxmlformats.org/officeDocument/2006/relationships/image" Target="../media/image485.png"/><Relationship Id="rId3" Type="http://schemas.openxmlformats.org/officeDocument/2006/relationships/customXml" Target="../ink/ink461.xml"/><Relationship Id="rId25" Type="http://schemas.openxmlformats.org/officeDocument/2006/relationships/customXml" Target="../ink/ink472.xml"/><Relationship Id="rId46" Type="http://schemas.openxmlformats.org/officeDocument/2006/relationships/image" Target="../media/image459.png"/><Relationship Id="rId67" Type="http://schemas.openxmlformats.org/officeDocument/2006/relationships/customXml" Target="../ink/ink493.xml"/><Relationship Id="rId116" Type="http://schemas.openxmlformats.org/officeDocument/2006/relationships/image" Target="../media/image494.png"/><Relationship Id="rId20" Type="http://schemas.openxmlformats.org/officeDocument/2006/relationships/image" Target="../media/image4460.png"/><Relationship Id="rId41" Type="http://schemas.openxmlformats.org/officeDocument/2006/relationships/customXml" Target="../ink/ink480.xml"/><Relationship Id="rId62" Type="http://schemas.openxmlformats.org/officeDocument/2006/relationships/image" Target="../media/image467.png"/><Relationship Id="rId83" Type="http://schemas.openxmlformats.org/officeDocument/2006/relationships/customXml" Target="../ink/ink501.xml"/><Relationship Id="rId88" Type="http://schemas.openxmlformats.org/officeDocument/2006/relationships/image" Target="../media/image480.png"/><Relationship Id="rId111" Type="http://schemas.openxmlformats.org/officeDocument/2006/relationships/customXml" Target="../ink/ink515.xml"/><Relationship Id="rId15" Type="http://schemas.openxmlformats.org/officeDocument/2006/relationships/customXml" Target="../ink/ink467.xml"/><Relationship Id="rId36" Type="http://schemas.openxmlformats.org/officeDocument/2006/relationships/image" Target="../media/image4540.png"/><Relationship Id="rId57" Type="http://schemas.openxmlformats.org/officeDocument/2006/relationships/customXml" Target="../ink/ink488.xml"/><Relationship Id="rId106" Type="http://schemas.openxmlformats.org/officeDocument/2006/relationships/image" Target="../media/image48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522.xml"/><Relationship Id="rId13" Type="http://schemas.openxmlformats.org/officeDocument/2006/relationships/image" Target="../media/image502.png"/><Relationship Id="rId18" Type="http://schemas.openxmlformats.org/officeDocument/2006/relationships/customXml" Target="../ink/ink527.xml"/><Relationship Id="rId3" Type="http://schemas.openxmlformats.org/officeDocument/2006/relationships/image" Target="../media/image498.png"/><Relationship Id="rId7" Type="http://schemas.openxmlformats.org/officeDocument/2006/relationships/image" Target="../media/image499.png"/><Relationship Id="rId12" Type="http://schemas.openxmlformats.org/officeDocument/2006/relationships/customXml" Target="../ink/ink524.xml"/><Relationship Id="rId17" Type="http://schemas.openxmlformats.org/officeDocument/2006/relationships/image" Target="../media/image504.png"/><Relationship Id="rId2" Type="http://schemas.openxmlformats.org/officeDocument/2006/relationships/image" Target="../media/image497.png"/><Relationship Id="rId16" Type="http://schemas.openxmlformats.org/officeDocument/2006/relationships/customXml" Target="../ink/ink526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21.xml"/><Relationship Id="rId11" Type="http://schemas.openxmlformats.org/officeDocument/2006/relationships/image" Target="../media/image501.png"/><Relationship Id="rId5" Type="http://schemas.openxmlformats.org/officeDocument/2006/relationships/image" Target="../media/image4980.png"/><Relationship Id="rId15" Type="http://schemas.openxmlformats.org/officeDocument/2006/relationships/image" Target="../media/image503.png"/><Relationship Id="rId10" Type="http://schemas.openxmlformats.org/officeDocument/2006/relationships/customXml" Target="../ink/ink523.xml"/><Relationship Id="rId19" Type="http://schemas.openxmlformats.org/officeDocument/2006/relationships/image" Target="../media/image505.png"/><Relationship Id="rId4" Type="http://schemas.openxmlformats.org/officeDocument/2006/relationships/customXml" Target="../ink/ink520.xml"/><Relationship Id="rId9" Type="http://schemas.openxmlformats.org/officeDocument/2006/relationships/image" Target="../media/image500.png"/><Relationship Id="rId14" Type="http://schemas.openxmlformats.org/officeDocument/2006/relationships/customXml" Target="../ink/ink52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530.xml"/><Relationship Id="rId13" Type="http://schemas.openxmlformats.org/officeDocument/2006/relationships/image" Target="../media/image511.png"/><Relationship Id="rId18" Type="http://schemas.openxmlformats.org/officeDocument/2006/relationships/customXml" Target="../ink/ink535.xml"/><Relationship Id="rId3" Type="http://schemas.openxmlformats.org/officeDocument/2006/relationships/image" Target="../media/image506.png"/><Relationship Id="rId21" Type="http://schemas.openxmlformats.org/officeDocument/2006/relationships/image" Target="../media/image514.png"/><Relationship Id="rId7" Type="http://schemas.openxmlformats.org/officeDocument/2006/relationships/image" Target="../media/image508.png"/><Relationship Id="rId12" Type="http://schemas.openxmlformats.org/officeDocument/2006/relationships/customXml" Target="../ink/ink532.xml"/><Relationship Id="rId17" Type="http://schemas.openxmlformats.org/officeDocument/2006/relationships/image" Target="../media/image512.png"/><Relationship Id="rId2" Type="http://schemas.openxmlformats.org/officeDocument/2006/relationships/notesSlide" Target="../notesSlides/notesSlide9.xml"/><Relationship Id="rId16" Type="http://schemas.openxmlformats.org/officeDocument/2006/relationships/customXml" Target="../ink/ink534.xml"/><Relationship Id="rId20" Type="http://schemas.openxmlformats.org/officeDocument/2006/relationships/customXml" Target="../ink/ink536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29.xml"/><Relationship Id="rId11" Type="http://schemas.openxmlformats.org/officeDocument/2006/relationships/image" Target="../media/image510.png"/><Relationship Id="rId5" Type="http://schemas.openxmlformats.org/officeDocument/2006/relationships/image" Target="../media/image507.png"/><Relationship Id="rId15" Type="http://schemas.openxmlformats.org/officeDocument/2006/relationships/image" Target="../media/image34.png"/><Relationship Id="rId10" Type="http://schemas.openxmlformats.org/officeDocument/2006/relationships/customXml" Target="../ink/ink531.xml"/><Relationship Id="rId19" Type="http://schemas.openxmlformats.org/officeDocument/2006/relationships/image" Target="../media/image513.png"/><Relationship Id="rId4" Type="http://schemas.openxmlformats.org/officeDocument/2006/relationships/customXml" Target="../ink/ink528.xml"/><Relationship Id="rId9" Type="http://schemas.openxmlformats.org/officeDocument/2006/relationships/image" Target="../media/image509.png"/><Relationship Id="rId14" Type="http://schemas.openxmlformats.org/officeDocument/2006/relationships/customXml" Target="../ink/ink53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6.png"/><Relationship Id="rId4" Type="http://schemas.openxmlformats.org/officeDocument/2006/relationships/customXml" Target="../ink/ink53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00.png"/><Relationship Id="rId21" Type="http://schemas.openxmlformats.org/officeDocument/2006/relationships/image" Target="../media/image3210.png"/><Relationship Id="rId42" Type="http://schemas.openxmlformats.org/officeDocument/2006/relationships/customXml" Target="../ink/ink557.xml"/><Relationship Id="rId63" Type="http://schemas.openxmlformats.org/officeDocument/2006/relationships/image" Target="../media/image5310.png"/><Relationship Id="rId84" Type="http://schemas.openxmlformats.org/officeDocument/2006/relationships/customXml" Target="../ink/ink578.xml"/><Relationship Id="rId138" Type="http://schemas.openxmlformats.org/officeDocument/2006/relationships/customXml" Target="../ink/ink605.xml"/><Relationship Id="rId107" Type="http://schemas.openxmlformats.org/officeDocument/2006/relationships/image" Target="../media/image750.png"/><Relationship Id="rId11" Type="http://schemas.openxmlformats.org/officeDocument/2006/relationships/image" Target="../media/image2710.png"/><Relationship Id="rId32" Type="http://schemas.openxmlformats.org/officeDocument/2006/relationships/customXml" Target="../ink/ink552.xml"/><Relationship Id="rId53" Type="http://schemas.openxmlformats.org/officeDocument/2006/relationships/image" Target="../media/image4810.png"/><Relationship Id="rId74" Type="http://schemas.openxmlformats.org/officeDocument/2006/relationships/customXml" Target="../ink/ink573.xml"/><Relationship Id="rId128" Type="http://schemas.openxmlformats.org/officeDocument/2006/relationships/customXml" Target="../ink/ink600.xml"/><Relationship Id="rId149" Type="http://schemas.openxmlformats.org/officeDocument/2006/relationships/image" Target="../media/image960.png"/><Relationship Id="rId5" Type="http://schemas.openxmlformats.org/officeDocument/2006/relationships/image" Target="../media/image2410.png"/><Relationship Id="rId95" Type="http://schemas.openxmlformats.org/officeDocument/2006/relationships/image" Target="../media/image6910.png"/><Relationship Id="rId22" Type="http://schemas.openxmlformats.org/officeDocument/2006/relationships/customXml" Target="../ink/ink547.xml"/><Relationship Id="rId27" Type="http://schemas.openxmlformats.org/officeDocument/2006/relationships/image" Target="../media/image3510.png"/><Relationship Id="rId43" Type="http://schemas.openxmlformats.org/officeDocument/2006/relationships/image" Target="../media/image4310.png"/><Relationship Id="rId48" Type="http://schemas.openxmlformats.org/officeDocument/2006/relationships/customXml" Target="../ink/ink560.xml"/><Relationship Id="rId64" Type="http://schemas.openxmlformats.org/officeDocument/2006/relationships/customXml" Target="../ink/ink568.xml"/><Relationship Id="rId69" Type="http://schemas.openxmlformats.org/officeDocument/2006/relationships/image" Target="../media/image5610.png"/><Relationship Id="rId113" Type="http://schemas.openxmlformats.org/officeDocument/2006/relationships/image" Target="../media/image780.png"/><Relationship Id="rId118" Type="http://schemas.openxmlformats.org/officeDocument/2006/relationships/customXml" Target="../ink/ink595.xml"/><Relationship Id="rId134" Type="http://schemas.openxmlformats.org/officeDocument/2006/relationships/customXml" Target="../ink/ink603.xml"/><Relationship Id="rId139" Type="http://schemas.openxmlformats.org/officeDocument/2006/relationships/image" Target="../media/image910.png"/><Relationship Id="rId80" Type="http://schemas.openxmlformats.org/officeDocument/2006/relationships/customXml" Target="../ink/ink576.xml"/><Relationship Id="rId85" Type="http://schemas.openxmlformats.org/officeDocument/2006/relationships/image" Target="../media/image6410.png"/><Relationship Id="rId150" Type="http://schemas.openxmlformats.org/officeDocument/2006/relationships/customXml" Target="../ink/ink611.xml"/><Relationship Id="rId12" Type="http://schemas.openxmlformats.org/officeDocument/2006/relationships/customXml" Target="../ink/ink542.xml"/><Relationship Id="rId17" Type="http://schemas.openxmlformats.org/officeDocument/2006/relationships/image" Target="../media/image3010.png"/><Relationship Id="rId33" Type="http://schemas.openxmlformats.org/officeDocument/2006/relationships/image" Target="../media/image3810.png"/><Relationship Id="rId38" Type="http://schemas.openxmlformats.org/officeDocument/2006/relationships/customXml" Target="../ink/ink555.xml"/><Relationship Id="rId59" Type="http://schemas.openxmlformats.org/officeDocument/2006/relationships/image" Target="../media/image517.png"/><Relationship Id="rId103" Type="http://schemas.openxmlformats.org/officeDocument/2006/relationships/image" Target="../media/image730.png"/><Relationship Id="rId108" Type="http://schemas.openxmlformats.org/officeDocument/2006/relationships/customXml" Target="../ink/ink590.xml"/><Relationship Id="rId124" Type="http://schemas.openxmlformats.org/officeDocument/2006/relationships/customXml" Target="../ink/ink598.xml"/><Relationship Id="rId129" Type="http://schemas.openxmlformats.org/officeDocument/2006/relationships/image" Target="../media/image860.png"/><Relationship Id="rId54" Type="http://schemas.openxmlformats.org/officeDocument/2006/relationships/customXml" Target="../ink/ink563.xml"/><Relationship Id="rId70" Type="http://schemas.openxmlformats.org/officeDocument/2006/relationships/customXml" Target="../ink/ink571.xml"/><Relationship Id="rId75" Type="http://schemas.openxmlformats.org/officeDocument/2006/relationships/image" Target="../media/image5910.png"/><Relationship Id="rId91" Type="http://schemas.openxmlformats.org/officeDocument/2006/relationships/image" Target="../media/image6710.png"/><Relationship Id="rId96" Type="http://schemas.openxmlformats.org/officeDocument/2006/relationships/customXml" Target="../ink/ink584.xml"/><Relationship Id="rId140" Type="http://schemas.openxmlformats.org/officeDocument/2006/relationships/customXml" Target="../ink/ink606.xml"/><Relationship Id="rId145" Type="http://schemas.openxmlformats.org/officeDocument/2006/relationships/image" Target="../media/image940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39.xml"/><Relationship Id="rId23" Type="http://schemas.openxmlformats.org/officeDocument/2006/relationships/image" Target="../media/image3310.png"/><Relationship Id="rId28" Type="http://schemas.openxmlformats.org/officeDocument/2006/relationships/customXml" Target="../ink/ink550.xml"/><Relationship Id="rId49" Type="http://schemas.openxmlformats.org/officeDocument/2006/relationships/image" Target="../media/image4610.png"/><Relationship Id="rId114" Type="http://schemas.openxmlformats.org/officeDocument/2006/relationships/customXml" Target="../ink/ink593.xml"/><Relationship Id="rId119" Type="http://schemas.openxmlformats.org/officeDocument/2006/relationships/image" Target="../media/image810.png"/><Relationship Id="rId44" Type="http://schemas.openxmlformats.org/officeDocument/2006/relationships/customXml" Target="../ink/ink558.xml"/><Relationship Id="rId60" Type="http://schemas.openxmlformats.org/officeDocument/2006/relationships/customXml" Target="../ink/ink566.xml"/><Relationship Id="rId65" Type="http://schemas.openxmlformats.org/officeDocument/2006/relationships/image" Target="../media/image5410.png"/><Relationship Id="rId81" Type="http://schemas.openxmlformats.org/officeDocument/2006/relationships/image" Target="../media/image6210.png"/><Relationship Id="rId86" Type="http://schemas.openxmlformats.org/officeDocument/2006/relationships/customXml" Target="../ink/ink579.xml"/><Relationship Id="rId130" Type="http://schemas.openxmlformats.org/officeDocument/2006/relationships/customXml" Target="../ink/ink601.xml"/><Relationship Id="rId135" Type="http://schemas.openxmlformats.org/officeDocument/2006/relationships/image" Target="../media/image890.png"/><Relationship Id="rId151" Type="http://schemas.openxmlformats.org/officeDocument/2006/relationships/image" Target="../media/image970.png"/><Relationship Id="rId13" Type="http://schemas.openxmlformats.org/officeDocument/2006/relationships/image" Target="../media/image2800.png"/><Relationship Id="rId18" Type="http://schemas.openxmlformats.org/officeDocument/2006/relationships/customXml" Target="../ink/ink545.xml"/><Relationship Id="rId39" Type="http://schemas.openxmlformats.org/officeDocument/2006/relationships/image" Target="../media/image4110.png"/><Relationship Id="rId109" Type="http://schemas.openxmlformats.org/officeDocument/2006/relationships/image" Target="../media/image760.png"/><Relationship Id="rId34" Type="http://schemas.openxmlformats.org/officeDocument/2006/relationships/customXml" Target="../ink/ink553.xml"/><Relationship Id="rId50" Type="http://schemas.openxmlformats.org/officeDocument/2006/relationships/customXml" Target="../ink/ink561.xml"/><Relationship Id="rId55" Type="http://schemas.openxmlformats.org/officeDocument/2006/relationships/image" Target="../media/image4910.png"/><Relationship Id="rId76" Type="http://schemas.openxmlformats.org/officeDocument/2006/relationships/customXml" Target="../ink/ink574.xml"/><Relationship Id="rId97" Type="http://schemas.openxmlformats.org/officeDocument/2006/relationships/image" Target="../media/image703.png"/><Relationship Id="rId104" Type="http://schemas.openxmlformats.org/officeDocument/2006/relationships/customXml" Target="../ink/ink588.xml"/><Relationship Id="rId120" Type="http://schemas.openxmlformats.org/officeDocument/2006/relationships/customXml" Target="../ink/ink596.xml"/><Relationship Id="rId125" Type="http://schemas.openxmlformats.org/officeDocument/2006/relationships/image" Target="../media/image840.png"/><Relationship Id="rId141" Type="http://schemas.openxmlformats.org/officeDocument/2006/relationships/image" Target="../media/image920.png"/><Relationship Id="rId146" Type="http://schemas.openxmlformats.org/officeDocument/2006/relationships/customXml" Target="../ink/ink609.xml"/><Relationship Id="rId7" Type="http://schemas.openxmlformats.org/officeDocument/2006/relationships/image" Target="../media/image2510.png"/><Relationship Id="rId71" Type="http://schemas.openxmlformats.org/officeDocument/2006/relationships/image" Target="../media/image579.png"/><Relationship Id="rId92" Type="http://schemas.openxmlformats.org/officeDocument/2006/relationships/customXml" Target="../ink/ink582.xml"/><Relationship Id="rId2" Type="http://schemas.openxmlformats.org/officeDocument/2006/relationships/notesSlide" Target="../notesSlides/notesSlide13.xml"/><Relationship Id="rId29" Type="http://schemas.openxmlformats.org/officeDocument/2006/relationships/image" Target="../media/image3610.png"/><Relationship Id="rId24" Type="http://schemas.openxmlformats.org/officeDocument/2006/relationships/customXml" Target="../ink/ink548.xml"/><Relationship Id="rId40" Type="http://schemas.openxmlformats.org/officeDocument/2006/relationships/customXml" Target="../ink/ink556.xml"/><Relationship Id="rId45" Type="http://schemas.openxmlformats.org/officeDocument/2006/relationships/image" Target="../media/image4410.png"/><Relationship Id="rId66" Type="http://schemas.openxmlformats.org/officeDocument/2006/relationships/customXml" Target="../ink/ink569.xml"/><Relationship Id="rId87" Type="http://schemas.openxmlformats.org/officeDocument/2006/relationships/image" Target="../media/image6510.png"/><Relationship Id="rId110" Type="http://schemas.openxmlformats.org/officeDocument/2006/relationships/customXml" Target="../ink/ink591.xml"/><Relationship Id="rId115" Type="http://schemas.openxmlformats.org/officeDocument/2006/relationships/image" Target="../media/image790.png"/><Relationship Id="rId131" Type="http://schemas.openxmlformats.org/officeDocument/2006/relationships/image" Target="../media/image870.png"/><Relationship Id="rId136" Type="http://schemas.openxmlformats.org/officeDocument/2006/relationships/customXml" Target="../ink/ink604.xml"/><Relationship Id="rId61" Type="http://schemas.openxmlformats.org/officeDocument/2006/relationships/image" Target="../media/image5210.png"/><Relationship Id="rId82" Type="http://schemas.openxmlformats.org/officeDocument/2006/relationships/customXml" Target="../ink/ink577.xml"/><Relationship Id="rId152" Type="http://schemas.openxmlformats.org/officeDocument/2006/relationships/customXml" Target="../ink/ink612.xml"/><Relationship Id="rId19" Type="http://schemas.openxmlformats.org/officeDocument/2006/relationships/image" Target="../media/image3110.png"/><Relationship Id="rId14" Type="http://schemas.openxmlformats.org/officeDocument/2006/relationships/customXml" Target="../ink/ink543.xml"/><Relationship Id="rId30" Type="http://schemas.openxmlformats.org/officeDocument/2006/relationships/customXml" Target="../ink/ink551.xml"/><Relationship Id="rId35" Type="http://schemas.openxmlformats.org/officeDocument/2006/relationships/image" Target="../media/image3910.png"/><Relationship Id="rId56" Type="http://schemas.openxmlformats.org/officeDocument/2006/relationships/customXml" Target="../ink/ink564.xml"/><Relationship Id="rId77" Type="http://schemas.openxmlformats.org/officeDocument/2006/relationships/image" Target="../media/image6010.png"/><Relationship Id="rId100" Type="http://schemas.openxmlformats.org/officeDocument/2006/relationships/customXml" Target="../ink/ink586.xml"/><Relationship Id="rId105" Type="http://schemas.openxmlformats.org/officeDocument/2006/relationships/image" Target="../media/image740.png"/><Relationship Id="rId126" Type="http://schemas.openxmlformats.org/officeDocument/2006/relationships/customXml" Target="../ink/ink599.xml"/><Relationship Id="rId147" Type="http://schemas.openxmlformats.org/officeDocument/2006/relationships/image" Target="../media/image950.png"/><Relationship Id="rId8" Type="http://schemas.openxmlformats.org/officeDocument/2006/relationships/customXml" Target="../ink/ink540.xml"/><Relationship Id="rId51" Type="http://schemas.openxmlformats.org/officeDocument/2006/relationships/image" Target="../media/image4710.png"/><Relationship Id="rId72" Type="http://schemas.openxmlformats.org/officeDocument/2006/relationships/customXml" Target="../ink/ink572.xml"/><Relationship Id="rId93" Type="http://schemas.openxmlformats.org/officeDocument/2006/relationships/image" Target="../media/image6810.png"/><Relationship Id="rId98" Type="http://schemas.openxmlformats.org/officeDocument/2006/relationships/customXml" Target="../ink/ink585.xml"/><Relationship Id="rId121" Type="http://schemas.openxmlformats.org/officeDocument/2006/relationships/image" Target="../media/image820.png"/><Relationship Id="rId142" Type="http://schemas.openxmlformats.org/officeDocument/2006/relationships/customXml" Target="../ink/ink607.xml"/><Relationship Id="rId3" Type="http://schemas.openxmlformats.org/officeDocument/2006/relationships/image" Target="../media/image516.emf"/><Relationship Id="rId25" Type="http://schemas.openxmlformats.org/officeDocument/2006/relationships/image" Target="../media/image3410.png"/><Relationship Id="rId46" Type="http://schemas.openxmlformats.org/officeDocument/2006/relationships/customXml" Target="../ink/ink559.xml"/><Relationship Id="rId67" Type="http://schemas.openxmlformats.org/officeDocument/2006/relationships/image" Target="../media/image5510.png"/><Relationship Id="rId116" Type="http://schemas.openxmlformats.org/officeDocument/2006/relationships/customXml" Target="../ink/ink594.xml"/><Relationship Id="rId137" Type="http://schemas.openxmlformats.org/officeDocument/2006/relationships/image" Target="../media/image900.png"/><Relationship Id="rId20" Type="http://schemas.openxmlformats.org/officeDocument/2006/relationships/customXml" Target="../ink/ink546.xml"/><Relationship Id="rId41" Type="http://schemas.openxmlformats.org/officeDocument/2006/relationships/image" Target="../media/image4210.png"/><Relationship Id="rId62" Type="http://schemas.openxmlformats.org/officeDocument/2006/relationships/customXml" Target="../ink/ink567.xml"/><Relationship Id="rId83" Type="http://schemas.openxmlformats.org/officeDocument/2006/relationships/image" Target="../media/image6310.png"/><Relationship Id="rId88" Type="http://schemas.openxmlformats.org/officeDocument/2006/relationships/customXml" Target="../ink/ink580.xml"/><Relationship Id="rId111" Type="http://schemas.openxmlformats.org/officeDocument/2006/relationships/image" Target="../media/image770.png"/><Relationship Id="rId132" Type="http://schemas.openxmlformats.org/officeDocument/2006/relationships/customXml" Target="../ink/ink602.xml"/><Relationship Id="rId153" Type="http://schemas.openxmlformats.org/officeDocument/2006/relationships/image" Target="../media/image980.png"/><Relationship Id="rId15" Type="http://schemas.openxmlformats.org/officeDocument/2006/relationships/image" Target="../media/image2910.png"/><Relationship Id="rId36" Type="http://schemas.openxmlformats.org/officeDocument/2006/relationships/customXml" Target="../ink/ink554.xml"/><Relationship Id="rId57" Type="http://schemas.openxmlformats.org/officeDocument/2006/relationships/image" Target="../media/image5010.png"/><Relationship Id="rId106" Type="http://schemas.openxmlformats.org/officeDocument/2006/relationships/customXml" Target="../ink/ink589.xml"/><Relationship Id="rId127" Type="http://schemas.openxmlformats.org/officeDocument/2006/relationships/image" Target="../media/image850.png"/><Relationship Id="rId10" Type="http://schemas.openxmlformats.org/officeDocument/2006/relationships/customXml" Target="../ink/ink541.xml"/><Relationship Id="rId31" Type="http://schemas.openxmlformats.org/officeDocument/2006/relationships/image" Target="../media/image3710.png"/><Relationship Id="rId52" Type="http://schemas.openxmlformats.org/officeDocument/2006/relationships/customXml" Target="../ink/ink562.xml"/><Relationship Id="rId73" Type="http://schemas.openxmlformats.org/officeDocument/2006/relationships/image" Target="../media/image580.png"/><Relationship Id="rId78" Type="http://schemas.openxmlformats.org/officeDocument/2006/relationships/customXml" Target="../ink/ink575.xml"/><Relationship Id="rId94" Type="http://schemas.openxmlformats.org/officeDocument/2006/relationships/customXml" Target="../ink/ink583.xml"/><Relationship Id="rId99" Type="http://schemas.openxmlformats.org/officeDocument/2006/relationships/image" Target="../media/image710.png"/><Relationship Id="rId101" Type="http://schemas.openxmlformats.org/officeDocument/2006/relationships/image" Target="../media/image720.png"/><Relationship Id="rId122" Type="http://schemas.openxmlformats.org/officeDocument/2006/relationships/customXml" Target="../ink/ink597.xml"/><Relationship Id="rId143" Type="http://schemas.openxmlformats.org/officeDocument/2006/relationships/image" Target="../media/image930.png"/><Relationship Id="rId148" Type="http://schemas.openxmlformats.org/officeDocument/2006/relationships/customXml" Target="../ink/ink610.xml"/><Relationship Id="rId4" Type="http://schemas.openxmlformats.org/officeDocument/2006/relationships/customXml" Target="../ink/ink538.xml"/><Relationship Id="rId9" Type="http://schemas.openxmlformats.org/officeDocument/2006/relationships/image" Target="../media/image2610.png"/><Relationship Id="rId26" Type="http://schemas.openxmlformats.org/officeDocument/2006/relationships/customXml" Target="../ink/ink549.xml"/><Relationship Id="rId47" Type="http://schemas.openxmlformats.org/officeDocument/2006/relationships/image" Target="../media/image4510.png"/><Relationship Id="rId68" Type="http://schemas.openxmlformats.org/officeDocument/2006/relationships/customXml" Target="../ink/ink570.xml"/><Relationship Id="rId89" Type="http://schemas.openxmlformats.org/officeDocument/2006/relationships/image" Target="../media/image6610.png"/><Relationship Id="rId112" Type="http://schemas.openxmlformats.org/officeDocument/2006/relationships/customXml" Target="../ink/ink592.xml"/><Relationship Id="rId133" Type="http://schemas.openxmlformats.org/officeDocument/2006/relationships/image" Target="../media/image880.png"/><Relationship Id="rId16" Type="http://schemas.openxmlformats.org/officeDocument/2006/relationships/customXml" Target="../ink/ink544.xml"/><Relationship Id="rId37" Type="http://schemas.openxmlformats.org/officeDocument/2006/relationships/image" Target="../media/image4010.png"/><Relationship Id="rId58" Type="http://schemas.openxmlformats.org/officeDocument/2006/relationships/customXml" Target="../ink/ink565.xml"/><Relationship Id="rId79" Type="http://schemas.openxmlformats.org/officeDocument/2006/relationships/image" Target="../media/image6110.png"/><Relationship Id="rId102" Type="http://schemas.openxmlformats.org/officeDocument/2006/relationships/customXml" Target="../ink/ink587.xml"/><Relationship Id="rId123" Type="http://schemas.openxmlformats.org/officeDocument/2006/relationships/image" Target="../media/image830.png"/><Relationship Id="rId144" Type="http://schemas.openxmlformats.org/officeDocument/2006/relationships/customXml" Target="../ink/ink608.xml"/><Relationship Id="rId90" Type="http://schemas.openxmlformats.org/officeDocument/2006/relationships/customXml" Target="../ink/ink581.xml"/></Relationships>
</file>

<file path=ppt/slides/_rels/slide2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624.xml"/><Relationship Id="rId117" Type="http://schemas.openxmlformats.org/officeDocument/2006/relationships/image" Target="../media/image575.png"/><Relationship Id="rId21" Type="http://schemas.openxmlformats.org/officeDocument/2006/relationships/image" Target="../media/image527.png"/><Relationship Id="rId42" Type="http://schemas.openxmlformats.org/officeDocument/2006/relationships/customXml" Target="../ink/ink632.xml"/><Relationship Id="rId47" Type="http://schemas.openxmlformats.org/officeDocument/2006/relationships/image" Target="../media/image540.png"/><Relationship Id="rId63" Type="http://schemas.openxmlformats.org/officeDocument/2006/relationships/image" Target="../media/image548.png"/><Relationship Id="rId68" Type="http://schemas.openxmlformats.org/officeDocument/2006/relationships/customXml" Target="../ink/ink645.xml"/><Relationship Id="rId84" Type="http://schemas.openxmlformats.org/officeDocument/2006/relationships/customXml" Target="../ink/ink653.xml"/><Relationship Id="rId89" Type="http://schemas.openxmlformats.org/officeDocument/2006/relationships/image" Target="../media/image561.png"/><Relationship Id="rId112" Type="http://schemas.openxmlformats.org/officeDocument/2006/relationships/customXml" Target="../ink/ink667.xml"/><Relationship Id="rId16" Type="http://schemas.openxmlformats.org/officeDocument/2006/relationships/customXml" Target="../ink/ink619.xml"/><Relationship Id="rId107" Type="http://schemas.openxmlformats.org/officeDocument/2006/relationships/image" Target="../media/image570.png"/><Relationship Id="rId11" Type="http://schemas.openxmlformats.org/officeDocument/2006/relationships/image" Target="../media/image522.png"/><Relationship Id="rId32" Type="http://schemas.openxmlformats.org/officeDocument/2006/relationships/customXml" Target="../ink/ink627.xml"/><Relationship Id="rId37" Type="http://schemas.openxmlformats.org/officeDocument/2006/relationships/image" Target="../media/image535.png"/><Relationship Id="rId53" Type="http://schemas.openxmlformats.org/officeDocument/2006/relationships/image" Target="../media/image543.png"/><Relationship Id="rId58" Type="http://schemas.openxmlformats.org/officeDocument/2006/relationships/customXml" Target="../ink/ink640.xml"/><Relationship Id="rId74" Type="http://schemas.openxmlformats.org/officeDocument/2006/relationships/customXml" Target="../ink/ink648.xml"/><Relationship Id="rId79" Type="http://schemas.openxmlformats.org/officeDocument/2006/relationships/image" Target="../media/image556.png"/><Relationship Id="rId102" Type="http://schemas.openxmlformats.org/officeDocument/2006/relationships/customXml" Target="../ink/ink662.xml"/><Relationship Id="rId5" Type="http://schemas.openxmlformats.org/officeDocument/2006/relationships/image" Target="../media/image519.png"/><Relationship Id="rId90" Type="http://schemas.openxmlformats.org/officeDocument/2006/relationships/customXml" Target="../ink/ink656.xml"/><Relationship Id="rId95" Type="http://schemas.openxmlformats.org/officeDocument/2006/relationships/image" Target="../media/image564.png"/><Relationship Id="rId22" Type="http://schemas.openxmlformats.org/officeDocument/2006/relationships/customXml" Target="../ink/ink622.xml"/><Relationship Id="rId27" Type="http://schemas.openxmlformats.org/officeDocument/2006/relationships/image" Target="../media/image530.png"/><Relationship Id="rId43" Type="http://schemas.openxmlformats.org/officeDocument/2006/relationships/image" Target="../media/image538.png"/><Relationship Id="rId48" Type="http://schemas.openxmlformats.org/officeDocument/2006/relationships/customXml" Target="../ink/ink635.xml"/><Relationship Id="rId64" Type="http://schemas.openxmlformats.org/officeDocument/2006/relationships/customXml" Target="../ink/ink643.xml"/><Relationship Id="rId69" Type="http://schemas.openxmlformats.org/officeDocument/2006/relationships/image" Target="../media/image551.png"/><Relationship Id="rId113" Type="http://schemas.openxmlformats.org/officeDocument/2006/relationships/image" Target="../media/image573.png"/><Relationship Id="rId118" Type="http://schemas.openxmlformats.org/officeDocument/2006/relationships/customXml" Target="../ink/ink670.xml"/><Relationship Id="rId80" Type="http://schemas.openxmlformats.org/officeDocument/2006/relationships/customXml" Target="../ink/ink651.xml"/><Relationship Id="rId85" Type="http://schemas.openxmlformats.org/officeDocument/2006/relationships/image" Target="../media/image559.png"/><Relationship Id="rId12" Type="http://schemas.openxmlformats.org/officeDocument/2006/relationships/customXml" Target="../ink/ink617.xml"/><Relationship Id="rId17" Type="http://schemas.openxmlformats.org/officeDocument/2006/relationships/image" Target="../media/image525.png"/><Relationship Id="rId33" Type="http://schemas.openxmlformats.org/officeDocument/2006/relationships/image" Target="../media/image533.png"/><Relationship Id="rId38" Type="http://schemas.openxmlformats.org/officeDocument/2006/relationships/customXml" Target="../ink/ink630.xml"/><Relationship Id="rId59" Type="http://schemas.openxmlformats.org/officeDocument/2006/relationships/image" Target="../media/image546.png"/><Relationship Id="rId103" Type="http://schemas.openxmlformats.org/officeDocument/2006/relationships/image" Target="../media/image568.png"/><Relationship Id="rId108" Type="http://schemas.openxmlformats.org/officeDocument/2006/relationships/customXml" Target="../ink/ink665.xml"/><Relationship Id="rId54" Type="http://schemas.openxmlformats.org/officeDocument/2006/relationships/customXml" Target="../ink/ink638.xml"/><Relationship Id="rId70" Type="http://schemas.openxmlformats.org/officeDocument/2006/relationships/customXml" Target="../ink/ink646.xml"/><Relationship Id="rId75" Type="http://schemas.openxmlformats.org/officeDocument/2006/relationships/image" Target="../media/image554.png"/><Relationship Id="rId91" Type="http://schemas.openxmlformats.org/officeDocument/2006/relationships/image" Target="../media/image562.png"/><Relationship Id="rId96" Type="http://schemas.openxmlformats.org/officeDocument/2006/relationships/customXml" Target="../ink/ink65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14.xml"/><Relationship Id="rId23" Type="http://schemas.openxmlformats.org/officeDocument/2006/relationships/image" Target="../media/image528.png"/><Relationship Id="rId28" Type="http://schemas.openxmlformats.org/officeDocument/2006/relationships/customXml" Target="../ink/ink625.xml"/><Relationship Id="rId49" Type="http://schemas.openxmlformats.org/officeDocument/2006/relationships/image" Target="../media/image541.png"/><Relationship Id="rId114" Type="http://schemas.openxmlformats.org/officeDocument/2006/relationships/customXml" Target="../ink/ink668.xml"/><Relationship Id="rId119" Type="http://schemas.openxmlformats.org/officeDocument/2006/relationships/image" Target="../media/image576.png"/><Relationship Id="rId44" Type="http://schemas.openxmlformats.org/officeDocument/2006/relationships/customXml" Target="../ink/ink633.xml"/><Relationship Id="rId60" Type="http://schemas.openxmlformats.org/officeDocument/2006/relationships/customXml" Target="../ink/ink641.xml"/><Relationship Id="rId65" Type="http://schemas.openxmlformats.org/officeDocument/2006/relationships/image" Target="../media/image549.png"/><Relationship Id="rId81" Type="http://schemas.openxmlformats.org/officeDocument/2006/relationships/image" Target="../media/image557.png"/><Relationship Id="rId86" Type="http://schemas.openxmlformats.org/officeDocument/2006/relationships/customXml" Target="../ink/ink654.xml"/><Relationship Id="rId4" Type="http://schemas.openxmlformats.org/officeDocument/2006/relationships/customXml" Target="../ink/ink613.xml"/><Relationship Id="rId9" Type="http://schemas.openxmlformats.org/officeDocument/2006/relationships/image" Target="../media/image521.png"/><Relationship Id="rId13" Type="http://schemas.openxmlformats.org/officeDocument/2006/relationships/image" Target="../media/image523.png"/><Relationship Id="rId18" Type="http://schemas.openxmlformats.org/officeDocument/2006/relationships/customXml" Target="../ink/ink620.xml"/><Relationship Id="rId39" Type="http://schemas.openxmlformats.org/officeDocument/2006/relationships/image" Target="../media/image536.png"/><Relationship Id="rId109" Type="http://schemas.openxmlformats.org/officeDocument/2006/relationships/image" Target="../media/image571.png"/><Relationship Id="rId34" Type="http://schemas.openxmlformats.org/officeDocument/2006/relationships/customXml" Target="../ink/ink628.xml"/><Relationship Id="rId50" Type="http://schemas.openxmlformats.org/officeDocument/2006/relationships/customXml" Target="../ink/ink636.xml"/><Relationship Id="rId55" Type="http://schemas.openxmlformats.org/officeDocument/2006/relationships/image" Target="../media/image544.png"/><Relationship Id="rId76" Type="http://schemas.openxmlformats.org/officeDocument/2006/relationships/customXml" Target="../ink/ink649.xml"/><Relationship Id="rId97" Type="http://schemas.openxmlformats.org/officeDocument/2006/relationships/image" Target="../media/image565.png"/><Relationship Id="rId104" Type="http://schemas.openxmlformats.org/officeDocument/2006/relationships/customXml" Target="../ink/ink663.xml"/><Relationship Id="rId120" Type="http://schemas.openxmlformats.org/officeDocument/2006/relationships/customXml" Target="../ink/ink671.xml"/><Relationship Id="rId7" Type="http://schemas.openxmlformats.org/officeDocument/2006/relationships/image" Target="../media/image520.png"/><Relationship Id="rId71" Type="http://schemas.openxmlformats.org/officeDocument/2006/relationships/image" Target="../media/image552.png"/><Relationship Id="rId92" Type="http://schemas.openxmlformats.org/officeDocument/2006/relationships/customXml" Target="../ink/ink657.xml"/><Relationship Id="rId2" Type="http://schemas.openxmlformats.org/officeDocument/2006/relationships/notesSlide" Target="../notesSlides/notesSlide14.xml"/><Relationship Id="rId29" Type="http://schemas.openxmlformats.org/officeDocument/2006/relationships/image" Target="../media/image531.png"/><Relationship Id="rId24" Type="http://schemas.openxmlformats.org/officeDocument/2006/relationships/customXml" Target="../ink/ink623.xml"/><Relationship Id="rId40" Type="http://schemas.openxmlformats.org/officeDocument/2006/relationships/customXml" Target="../ink/ink631.xml"/><Relationship Id="rId45" Type="http://schemas.openxmlformats.org/officeDocument/2006/relationships/image" Target="../media/image539.png"/><Relationship Id="rId66" Type="http://schemas.openxmlformats.org/officeDocument/2006/relationships/customXml" Target="../ink/ink644.xml"/><Relationship Id="rId87" Type="http://schemas.openxmlformats.org/officeDocument/2006/relationships/image" Target="../media/image560.png"/><Relationship Id="rId110" Type="http://schemas.openxmlformats.org/officeDocument/2006/relationships/customXml" Target="../ink/ink666.xml"/><Relationship Id="rId115" Type="http://schemas.openxmlformats.org/officeDocument/2006/relationships/image" Target="../media/image574.png"/><Relationship Id="rId61" Type="http://schemas.openxmlformats.org/officeDocument/2006/relationships/image" Target="../media/image547.png"/><Relationship Id="rId82" Type="http://schemas.openxmlformats.org/officeDocument/2006/relationships/customXml" Target="../ink/ink652.xml"/><Relationship Id="rId19" Type="http://schemas.openxmlformats.org/officeDocument/2006/relationships/image" Target="../media/image526.png"/><Relationship Id="rId14" Type="http://schemas.openxmlformats.org/officeDocument/2006/relationships/customXml" Target="../ink/ink618.xml"/><Relationship Id="rId30" Type="http://schemas.openxmlformats.org/officeDocument/2006/relationships/customXml" Target="../ink/ink626.xml"/><Relationship Id="rId35" Type="http://schemas.openxmlformats.org/officeDocument/2006/relationships/image" Target="../media/image534.png"/><Relationship Id="rId56" Type="http://schemas.openxmlformats.org/officeDocument/2006/relationships/customXml" Target="../ink/ink639.xml"/><Relationship Id="rId77" Type="http://schemas.openxmlformats.org/officeDocument/2006/relationships/image" Target="../media/image555.png"/><Relationship Id="rId100" Type="http://schemas.openxmlformats.org/officeDocument/2006/relationships/customXml" Target="../ink/ink661.xml"/><Relationship Id="rId105" Type="http://schemas.openxmlformats.org/officeDocument/2006/relationships/image" Target="../media/image569.png"/><Relationship Id="rId8" Type="http://schemas.openxmlformats.org/officeDocument/2006/relationships/customXml" Target="../ink/ink615.xml"/><Relationship Id="rId51" Type="http://schemas.openxmlformats.org/officeDocument/2006/relationships/image" Target="../media/image542.png"/><Relationship Id="rId72" Type="http://schemas.openxmlformats.org/officeDocument/2006/relationships/customXml" Target="../ink/ink647.xml"/><Relationship Id="rId93" Type="http://schemas.openxmlformats.org/officeDocument/2006/relationships/image" Target="../media/image563.png"/><Relationship Id="rId98" Type="http://schemas.openxmlformats.org/officeDocument/2006/relationships/customXml" Target="../ink/ink660.xml"/><Relationship Id="rId121" Type="http://schemas.openxmlformats.org/officeDocument/2006/relationships/image" Target="../media/image577.png"/><Relationship Id="rId3" Type="http://schemas.openxmlformats.org/officeDocument/2006/relationships/image" Target="../media/image517.emf"/><Relationship Id="rId25" Type="http://schemas.openxmlformats.org/officeDocument/2006/relationships/image" Target="../media/image529.png"/><Relationship Id="rId46" Type="http://schemas.openxmlformats.org/officeDocument/2006/relationships/customXml" Target="../ink/ink634.xml"/><Relationship Id="rId67" Type="http://schemas.openxmlformats.org/officeDocument/2006/relationships/image" Target="../media/image550.png"/><Relationship Id="rId116" Type="http://schemas.openxmlformats.org/officeDocument/2006/relationships/customXml" Target="../ink/ink669.xml"/><Relationship Id="rId20" Type="http://schemas.openxmlformats.org/officeDocument/2006/relationships/customXml" Target="../ink/ink621.xml"/><Relationship Id="rId41" Type="http://schemas.openxmlformats.org/officeDocument/2006/relationships/image" Target="../media/image537.png"/><Relationship Id="rId62" Type="http://schemas.openxmlformats.org/officeDocument/2006/relationships/customXml" Target="../ink/ink642.xml"/><Relationship Id="rId83" Type="http://schemas.openxmlformats.org/officeDocument/2006/relationships/image" Target="../media/image558.png"/><Relationship Id="rId88" Type="http://schemas.openxmlformats.org/officeDocument/2006/relationships/customXml" Target="../ink/ink655.xml"/><Relationship Id="rId111" Type="http://schemas.openxmlformats.org/officeDocument/2006/relationships/image" Target="../media/image572.png"/><Relationship Id="rId15" Type="http://schemas.openxmlformats.org/officeDocument/2006/relationships/image" Target="../media/image524.png"/><Relationship Id="rId36" Type="http://schemas.openxmlformats.org/officeDocument/2006/relationships/customXml" Target="../ink/ink629.xml"/><Relationship Id="rId57" Type="http://schemas.openxmlformats.org/officeDocument/2006/relationships/image" Target="../media/image545.png"/><Relationship Id="rId106" Type="http://schemas.openxmlformats.org/officeDocument/2006/relationships/customXml" Target="../ink/ink664.xml"/><Relationship Id="rId10" Type="http://schemas.openxmlformats.org/officeDocument/2006/relationships/customXml" Target="../ink/ink616.xml"/><Relationship Id="rId31" Type="http://schemas.openxmlformats.org/officeDocument/2006/relationships/image" Target="../media/image532.png"/><Relationship Id="rId52" Type="http://schemas.openxmlformats.org/officeDocument/2006/relationships/customXml" Target="../ink/ink637.xml"/><Relationship Id="rId73" Type="http://schemas.openxmlformats.org/officeDocument/2006/relationships/image" Target="../media/image553.png"/><Relationship Id="rId78" Type="http://schemas.openxmlformats.org/officeDocument/2006/relationships/customXml" Target="../ink/ink650.xml"/><Relationship Id="rId94" Type="http://schemas.openxmlformats.org/officeDocument/2006/relationships/customXml" Target="../ink/ink658.xml"/><Relationship Id="rId99" Type="http://schemas.openxmlformats.org/officeDocument/2006/relationships/image" Target="../media/image566.png"/><Relationship Id="rId101" Type="http://schemas.openxmlformats.org/officeDocument/2006/relationships/image" Target="../media/image567.png"/></Relationships>
</file>

<file path=ppt/slides/_rels/slide2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727.xml"/><Relationship Id="rId21" Type="http://schemas.openxmlformats.org/officeDocument/2006/relationships/customXml" Target="../ink/ink679.xml"/><Relationship Id="rId42" Type="http://schemas.openxmlformats.org/officeDocument/2006/relationships/image" Target="../media/image594.png"/><Relationship Id="rId47" Type="http://schemas.openxmlformats.org/officeDocument/2006/relationships/customXml" Target="../ink/ink692.xml"/><Relationship Id="rId63" Type="http://schemas.openxmlformats.org/officeDocument/2006/relationships/customXml" Target="../ink/ink700.xml"/><Relationship Id="rId68" Type="http://schemas.openxmlformats.org/officeDocument/2006/relationships/image" Target="../media/image607.png"/><Relationship Id="rId84" Type="http://schemas.openxmlformats.org/officeDocument/2006/relationships/image" Target="../media/image615.png"/><Relationship Id="rId89" Type="http://schemas.openxmlformats.org/officeDocument/2006/relationships/customXml" Target="../ink/ink713.xml"/><Relationship Id="rId112" Type="http://schemas.openxmlformats.org/officeDocument/2006/relationships/image" Target="../media/image629.png"/><Relationship Id="rId16" Type="http://schemas.openxmlformats.org/officeDocument/2006/relationships/image" Target="../media/image581.png"/><Relationship Id="rId107" Type="http://schemas.openxmlformats.org/officeDocument/2006/relationships/customXml" Target="../ink/ink722.xml"/><Relationship Id="rId11" Type="http://schemas.openxmlformats.org/officeDocument/2006/relationships/customXml" Target="../ink/ink674.xml"/><Relationship Id="rId32" Type="http://schemas.openxmlformats.org/officeDocument/2006/relationships/image" Target="../media/image589.png"/><Relationship Id="rId37" Type="http://schemas.openxmlformats.org/officeDocument/2006/relationships/customXml" Target="../ink/ink687.xml"/><Relationship Id="rId53" Type="http://schemas.openxmlformats.org/officeDocument/2006/relationships/customXml" Target="../ink/ink695.xml"/><Relationship Id="rId58" Type="http://schemas.openxmlformats.org/officeDocument/2006/relationships/image" Target="../media/image602.png"/><Relationship Id="rId74" Type="http://schemas.openxmlformats.org/officeDocument/2006/relationships/image" Target="../media/image610.png"/><Relationship Id="rId79" Type="http://schemas.openxmlformats.org/officeDocument/2006/relationships/customXml" Target="../ink/ink708.xml"/><Relationship Id="rId102" Type="http://schemas.openxmlformats.org/officeDocument/2006/relationships/image" Target="../media/image624.png"/><Relationship Id="rId123" Type="http://schemas.openxmlformats.org/officeDocument/2006/relationships/customXml" Target="../ink/ink730.xml"/><Relationship Id="rId128" Type="http://schemas.openxmlformats.org/officeDocument/2006/relationships/image" Target="../media/image637.png"/><Relationship Id="rId5" Type="http://schemas.openxmlformats.org/officeDocument/2006/relationships/image" Target="../media/image519.emf"/><Relationship Id="rId90" Type="http://schemas.openxmlformats.org/officeDocument/2006/relationships/image" Target="../media/image618.png"/><Relationship Id="rId95" Type="http://schemas.openxmlformats.org/officeDocument/2006/relationships/customXml" Target="../ink/ink716.xml"/><Relationship Id="rId22" Type="http://schemas.openxmlformats.org/officeDocument/2006/relationships/image" Target="../media/image584.png"/><Relationship Id="rId27" Type="http://schemas.openxmlformats.org/officeDocument/2006/relationships/customXml" Target="../ink/ink682.xml"/><Relationship Id="rId43" Type="http://schemas.openxmlformats.org/officeDocument/2006/relationships/customXml" Target="../ink/ink690.xml"/><Relationship Id="rId48" Type="http://schemas.openxmlformats.org/officeDocument/2006/relationships/image" Target="../media/image597.png"/><Relationship Id="rId64" Type="http://schemas.openxmlformats.org/officeDocument/2006/relationships/image" Target="../media/image605.png"/><Relationship Id="rId69" Type="http://schemas.openxmlformats.org/officeDocument/2006/relationships/customXml" Target="../ink/ink703.xml"/><Relationship Id="rId113" Type="http://schemas.openxmlformats.org/officeDocument/2006/relationships/customXml" Target="../ink/ink725.xml"/><Relationship Id="rId118" Type="http://schemas.openxmlformats.org/officeDocument/2006/relationships/image" Target="../media/image632.png"/><Relationship Id="rId80" Type="http://schemas.openxmlformats.org/officeDocument/2006/relationships/image" Target="../media/image613.png"/><Relationship Id="rId85" Type="http://schemas.openxmlformats.org/officeDocument/2006/relationships/customXml" Target="../ink/ink711.xml"/><Relationship Id="rId12" Type="http://schemas.openxmlformats.org/officeDocument/2006/relationships/image" Target="../media/image1050.png"/><Relationship Id="rId17" Type="http://schemas.openxmlformats.org/officeDocument/2006/relationships/customXml" Target="../ink/ink677.xml"/><Relationship Id="rId33" Type="http://schemas.openxmlformats.org/officeDocument/2006/relationships/customXml" Target="../ink/ink685.xml"/><Relationship Id="rId38" Type="http://schemas.openxmlformats.org/officeDocument/2006/relationships/image" Target="../media/image592.png"/><Relationship Id="rId59" Type="http://schemas.openxmlformats.org/officeDocument/2006/relationships/customXml" Target="../ink/ink698.xml"/><Relationship Id="rId103" Type="http://schemas.openxmlformats.org/officeDocument/2006/relationships/customXml" Target="../ink/ink720.xml"/><Relationship Id="rId108" Type="http://schemas.openxmlformats.org/officeDocument/2006/relationships/image" Target="../media/image627.png"/><Relationship Id="rId124" Type="http://schemas.openxmlformats.org/officeDocument/2006/relationships/image" Target="../media/image635.png"/><Relationship Id="rId129" Type="http://schemas.openxmlformats.org/officeDocument/2006/relationships/customXml" Target="../ink/ink733.xml"/><Relationship Id="rId54" Type="http://schemas.openxmlformats.org/officeDocument/2006/relationships/image" Target="../media/image600.png"/><Relationship Id="rId70" Type="http://schemas.openxmlformats.org/officeDocument/2006/relationships/image" Target="../media/image608.png"/><Relationship Id="rId75" Type="http://schemas.openxmlformats.org/officeDocument/2006/relationships/customXml" Target="../ink/ink706.xml"/><Relationship Id="rId91" Type="http://schemas.openxmlformats.org/officeDocument/2006/relationships/customXml" Target="../ink/ink714.xml"/><Relationship Id="rId96" Type="http://schemas.openxmlformats.org/officeDocument/2006/relationships/image" Target="../media/image6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0.emf"/><Relationship Id="rId23" Type="http://schemas.openxmlformats.org/officeDocument/2006/relationships/customXml" Target="../ink/ink680.xml"/><Relationship Id="rId28" Type="http://schemas.openxmlformats.org/officeDocument/2006/relationships/image" Target="../media/image587.png"/><Relationship Id="rId49" Type="http://schemas.openxmlformats.org/officeDocument/2006/relationships/customXml" Target="../ink/ink693.xml"/><Relationship Id="rId114" Type="http://schemas.openxmlformats.org/officeDocument/2006/relationships/image" Target="../media/image630.png"/><Relationship Id="rId119" Type="http://schemas.openxmlformats.org/officeDocument/2006/relationships/customXml" Target="../ink/ink728.xml"/><Relationship Id="rId44" Type="http://schemas.openxmlformats.org/officeDocument/2006/relationships/image" Target="../media/image595.png"/><Relationship Id="rId60" Type="http://schemas.openxmlformats.org/officeDocument/2006/relationships/image" Target="../media/image603.png"/><Relationship Id="rId65" Type="http://schemas.openxmlformats.org/officeDocument/2006/relationships/customXml" Target="../ink/ink701.xml"/><Relationship Id="rId81" Type="http://schemas.openxmlformats.org/officeDocument/2006/relationships/customXml" Target="../ink/ink709.xml"/><Relationship Id="rId86" Type="http://schemas.openxmlformats.org/officeDocument/2006/relationships/image" Target="../media/image616.png"/><Relationship Id="rId130" Type="http://schemas.openxmlformats.org/officeDocument/2006/relationships/image" Target="../media/image638.png"/><Relationship Id="rId13" Type="http://schemas.openxmlformats.org/officeDocument/2006/relationships/customXml" Target="../ink/ink675.xml"/><Relationship Id="rId18" Type="http://schemas.openxmlformats.org/officeDocument/2006/relationships/image" Target="../media/image582.png"/><Relationship Id="rId39" Type="http://schemas.openxmlformats.org/officeDocument/2006/relationships/customXml" Target="../ink/ink688.xml"/><Relationship Id="rId109" Type="http://schemas.openxmlformats.org/officeDocument/2006/relationships/customXml" Target="../ink/ink723.xml"/><Relationship Id="rId34" Type="http://schemas.openxmlformats.org/officeDocument/2006/relationships/image" Target="../media/image590.png"/><Relationship Id="rId50" Type="http://schemas.openxmlformats.org/officeDocument/2006/relationships/image" Target="../media/image598.png"/><Relationship Id="rId55" Type="http://schemas.openxmlformats.org/officeDocument/2006/relationships/customXml" Target="../ink/ink696.xml"/><Relationship Id="rId76" Type="http://schemas.openxmlformats.org/officeDocument/2006/relationships/image" Target="../media/image611.png"/><Relationship Id="rId97" Type="http://schemas.openxmlformats.org/officeDocument/2006/relationships/customXml" Target="../ink/ink717.xml"/><Relationship Id="rId104" Type="http://schemas.openxmlformats.org/officeDocument/2006/relationships/image" Target="../media/image625.png"/><Relationship Id="rId120" Type="http://schemas.openxmlformats.org/officeDocument/2006/relationships/image" Target="../media/image633.png"/><Relationship Id="rId125" Type="http://schemas.openxmlformats.org/officeDocument/2006/relationships/customXml" Target="../ink/ink731.xml"/><Relationship Id="rId7" Type="http://schemas.openxmlformats.org/officeDocument/2006/relationships/customXml" Target="../ink/ink672.xml"/><Relationship Id="rId71" Type="http://schemas.openxmlformats.org/officeDocument/2006/relationships/customXml" Target="../ink/ink704.xml"/><Relationship Id="rId92" Type="http://schemas.openxmlformats.org/officeDocument/2006/relationships/image" Target="../media/image619.png"/><Relationship Id="rId2" Type="http://schemas.openxmlformats.org/officeDocument/2006/relationships/notesSlide" Target="../notesSlides/notesSlide15.xml"/><Relationship Id="rId29" Type="http://schemas.openxmlformats.org/officeDocument/2006/relationships/customXml" Target="../ink/ink683.xml"/><Relationship Id="rId24" Type="http://schemas.openxmlformats.org/officeDocument/2006/relationships/image" Target="../media/image585.png"/><Relationship Id="rId40" Type="http://schemas.openxmlformats.org/officeDocument/2006/relationships/image" Target="../media/image593.png"/><Relationship Id="rId45" Type="http://schemas.openxmlformats.org/officeDocument/2006/relationships/customXml" Target="../ink/ink691.xml"/><Relationship Id="rId66" Type="http://schemas.openxmlformats.org/officeDocument/2006/relationships/image" Target="../media/image606.png"/><Relationship Id="rId87" Type="http://schemas.openxmlformats.org/officeDocument/2006/relationships/customXml" Target="../ink/ink712.xml"/><Relationship Id="rId110" Type="http://schemas.openxmlformats.org/officeDocument/2006/relationships/image" Target="../media/image628.png"/><Relationship Id="rId115" Type="http://schemas.openxmlformats.org/officeDocument/2006/relationships/customXml" Target="../ink/ink726.xml"/><Relationship Id="rId131" Type="http://schemas.openxmlformats.org/officeDocument/2006/relationships/customXml" Target="../ink/ink734.xml"/><Relationship Id="rId61" Type="http://schemas.openxmlformats.org/officeDocument/2006/relationships/customXml" Target="../ink/ink699.xml"/><Relationship Id="rId82" Type="http://schemas.openxmlformats.org/officeDocument/2006/relationships/image" Target="../media/image614.png"/><Relationship Id="rId19" Type="http://schemas.openxmlformats.org/officeDocument/2006/relationships/customXml" Target="../ink/ink678.xml"/><Relationship Id="rId14" Type="http://schemas.openxmlformats.org/officeDocument/2006/relationships/image" Target="../media/image1060.png"/><Relationship Id="rId30" Type="http://schemas.openxmlformats.org/officeDocument/2006/relationships/image" Target="../media/image588.png"/><Relationship Id="rId35" Type="http://schemas.openxmlformats.org/officeDocument/2006/relationships/customXml" Target="../ink/ink686.xml"/><Relationship Id="rId56" Type="http://schemas.openxmlformats.org/officeDocument/2006/relationships/image" Target="../media/image601.png"/><Relationship Id="rId77" Type="http://schemas.openxmlformats.org/officeDocument/2006/relationships/customXml" Target="../ink/ink707.xml"/><Relationship Id="rId100" Type="http://schemas.openxmlformats.org/officeDocument/2006/relationships/image" Target="../media/image623.png"/><Relationship Id="rId105" Type="http://schemas.openxmlformats.org/officeDocument/2006/relationships/customXml" Target="../ink/ink721.xml"/><Relationship Id="rId126" Type="http://schemas.openxmlformats.org/officeDocument/2006/relationships/image" Target="../media/image636.png"/><Relationship Id="rId8" Type="http://schemas.openxmlformats.org/officeDocument/2006/relationships/image" Target="../media/image1030.png"/><Relationship Id="rId51" Type="http://schemas.openxmlformats.org/officeDocument/2006/relationships/customXml" Target="../ink/ink694.xml"/><Relationship Id="rId72" Type="http://schemas.openxmlformats.org/officeDocument/2006/relationships/image" Target="../media/image609.png"/><Relationship Id="rId93" Type="http://schemas.openxmlformats.org/officeDocument/2006/relationships/customXml" Target="../ink/ink715.xml"/><Relationship Id="rId98" Type="http://schemas.openxmlformats.org/officeDocument/2006/relationships/image" Target="../media/image622.png"/><Relationship Id="rId121" Type="http://schemas.openxmlformats.org/officeDocument/2006/relationships/customXml" Target="../ink/ink729.xml"/><Relationship Id="rId3" Type="http://schemas.openxmlformats.org/officeDocument/2006/relationships/image" Target="../media/image517.emf"/><Relationship Id="rId25" Type="http://schemas.openxmlformats.org/officeDocument/2006/relationships/customXml" Target="../ink/ink681.xml"/><Relationship Id="rId46" Type="http://schemas.openxmlformats.org/officeDocument/2006/relationships/image" Target="../media/image596.png"/><Relationship Id="rId67" Type="http://schemas.openxmlformats.org/officeDocument/2006/relationships/customXml" Target="../ink/ink702.xml"/><Relationship Id="rId116" Type="http://schemas.openxmlformats.org/officeDocument/2006/relationships/image" Target="../media/image631.png"/><Relationship Id="rId20" Type="http://schemas.openxmlformats.org/officeDocument/2006/relationships/image" Target="../media/image583.png"/><Relationship Id="rId41" Type="http://schemas.openxmlformats.org/officeDocument/2006/relationships/customXml" Target="../ink/ink689.xml"/><Relationship Id="rId62" Type="http://schemas.openxmlformats.org/officeDocument/2006/relationships/image" Target="../media/image604.png"/><Relationship Id="rId83" Type="http://schemas.openxmlformats.org/officeDocument/2006/relationships/customXml" Target="../ink/ink710.xml"/><Relationship Id="rId88" Type="http://schemas.openxmlformats.org/officeDocument/2006/relationships/image" Target="../media/image617.png"/><Relationship Id="rId111" Type="http://schemas.openxmlformats.org/officeDocument/2006/relationships/customXml" Target="../ink/ink724.xml"/><Relationship Id="rId132" Type="http://schemas.openxmlformats.org/officeDocument/2006/relationships/image" Target="../media/image639.png"/><Relationship Id="rId15" Type="http://schemas.openxmlformats.org/officeDocument/2006/relationships/customXml" Target="../ink/ink676.xml"/><Relationship Id="rId36" Type="http://schemas.openxmlformats.org/officeDocument/2006/relationships/image" Target="../media/image591.png"/><Relationship Id="rId57" Type="http://schemas.openxmlformats.org/officeDocument/2006/relationships/customXml" Target="../ink/ink697.xml"/><Relationship Id="rId106" Type="http://schemas.openxmlformats.org/officeDocument/2006/relationships/image" Target="../media/image626.png"/><Relationship Id="rId127" Type="http://schemas.openxmlformats.org/officeDocument/2006/relationships/customXml" Target="../ink/ink732.xml"/><Relationship Id="rId10" Type="http://schemas.openxmlformats.org/officeDocument/2006/relationships/image" Target="../media/image1040.png"/><Relationship Id="rId31" Type="http://schemas.openxmlformats.org/officeDocument/2006/relationships/customXml" Target="../ink/ink684.xml"/><Relationship Id="rId52" Type="http://schemas.openxmlformats.org/officeDocument/2006/relationships/image" Target="../media/image599.png"/><Relationship Id="rId73" Type="http://schemas.openxmlformats.org/officeDocument/2006/relationships/customXml" Target="../ink/ink705.xml"/><Relationship Id="rId78" Type="http://schemas.openxmlformats.org/officeDocument/2006/relationships/image" Target="../media/image612.png"/><Relationship Id="rId94" Type="http://schemas.openxmlformats.org/officeDocument/2006/relationships/image" Target="../media/image620.png"/><Relationship Id="rId99" Type="http://schemas.openxmlformats.org/officeDocument/2006/relationships/customXml" Target="../ink/ink718.xml"/><Relationship Id="rId101" Type="http://schemas.openxmlformats.org/officeDocument/2006/relationships/customXml" Target="../ink/ink719.xml"/><Relationship Id="rId122" Type="http://schemas.openxmlformats.org/officeDocument/2006/relationships/image" Target="../media/image634.png"/><Relationship Id="rId4" Type="http://schemas.openxmlformats.org/officeDocument/2006/relationships/image" Target="../media/image518.png"/><Relationship Id="rId9" Type="http://schemas.openxmlformats.org/officeDocument/2006/relationships/customXml" Target="../ink/ink673.xml"/><Relationship Id="rId26" Type="http://schemas.openxmlformats.org/officeDocument/2006/relationships/image" Target="../media/image58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7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6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3.png"/><Relationship Id="rId3" Type="http://schemas.openxmlformats.org/officeDocument/2006/relationships/image" Target="../media/image578.png"/><Relationship Id="rId7" Type="http://schemas.openxmlformats.org/officeDocument/2006/relationships/customXml" Target="../ink/ink736.xml"/><Relationship Id="rId12" Type="http://schemas.openxmlformats.org/officeDocument/2006/relationships/image" Target="../media/image64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2.png"/><Relationship Id="rId11" Type="http://schemas.openxmlformats.org/officeDocument/2006/relationships/customXml" Target="../ink/ink738.xml"/><Relationship Id="rId5" Type="http://schemas.openxmlformats.org/officeDocument/2006/relationships/customXml" Target="../ink/ink735.xml"/><Relationship Id="rId10" Type="http://schemas.openxmlformats.org/officeDocument/2006/relationships/image" Target="../media/image644.png"/><Relationship Id="rId4" Type="http://schemas.openxmlformats.org/officeDocument/2006/relationships/image" Target="../media/image640.png"/><Relationship Id="rId9" Type="http://schemas.openxmlformats.org/officeDocument/2006/relationships/customXml" Target="../ink/ink73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8.png"/><Relationship Id="rId3" Type="http://schemas.openxmlformats.org/officeDocument/2006/relationships/image" Target="../media/image27.png"/><Relationship Id="rId7" Type="http://schemas.openxmlformats.org/officeDocument/2006/relationships/customXml" Target="../ink/ink740.xml"/><Relationship Id="rId12" Type="http://schemas.openxmlformats.org/officeDocument/2006/relationships/image" Target="../media/image65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7.png"/><Relationship Id="rId11" Type="http://schemas.openxmlformats.org/officeDocument/2006/relationships/customXml" Target="../ink/ink742.xml"/><Relationship Id="rId5" Type="http://schemas.openxmlformats.org/officeDocument/2006/relationships/customXml" Target="../ink/ink739.xml"/><Relationship Id="rId10" Type="http://schemas.openxmlformats.org/officeDocument/2006/relationships/image" Target="../media/image649.png"/><Relationship Id="rId4" Type="http://schemas.openxmlformats.org/officeDocument/2006/relationships/image" Target="../media/image641.png"/><Relationship Id="rId9" Type="http://schemas.openxmlformats.org/officeDocument/2006/relationships/customXml" Target="../ink/ink741.xml"/></Relationships>
</file>

<file path=ppt/slides/_rels/slide2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63.png"/><Relationship Id="rId21" Type="http://schemas.openxmlformats.org/officeDocument/2006/relationships/customXml" Target="../ink/ink752.xml"/><Relationship Id="rId34" Type="http://schemas.openxmlformats.org/officeDocument/2006/relationships/image" Target="../media/image667.png"/><Relationship Id="rId42" Type="http://schemas.openxmlformats.org/officeDocument/2006/relationships/image" Target="../media/image671.png"/><Relationship Id="rId47" Type="http://schemas.openxmlformats.org/officeDocument/2006/relationships/customXml" Target="../ink/ink765.xml"/><Relationship Id="rId50" Type="http://schemas.openxmlformats.org/officeDocument/2006/relationships/image" Target="../media/image675.png"/><Relationship Id="rId55" Type="http://schemas.openxmlformats.org/officeDocument/2006/relationships/customXml" Target="../ink/ink769.xml"/><Relationship Id="rId63" Type="http://schemas.openxmlformats.org/officeDocument/2006/relationships/customXml" Target="../ink/ink773.xml"/><Relationship Id="rId68" Type="http://schemas.openxmlformats.org/officeDocument/2006/relationships/image" Target="../media/image684.png"/><Relationship Id="rId7" Type="http://schemas.openxmlformats.org/officeDocument/2006/relationships/customXml" Target="../ink/ink745.xml"/><Relationship Id="rId2" Type="http://schemas.openxmlformats.org/officeDocument/2006/relationships/image" Target="../media/image646.png"/><Relationship Id="rId16" Type="http://schemas.openxmlformats.org/officeDocument/2006/relationships/image" Target="../media/image658.png"/><Relationship Id="rId29" Type="http://schemas.openxmlformats.org/officeDocument/2006/relationships/customXml" Target="../ink/ink756.xml"/><Relationship Id="rId11" Type="http://schemas.openxmlformats.org/officeDocument/2006/relationships/customXml" Target="../ink/ink747.xml"/><Relationship Id="rId24" Type="http://schemas.openxmlformats.org/officeDocument/2006/relationships/image" Target="../media/image662.png"/><Relationship Id="rId32" Type="http://schemas.openxmlformats.org/officeDocument/2006/relationships/image" Target="../media/image666.png"/><Relationship Id="rId37" Type="http://schemas.openxmlformats.org/officeDocument/2006/relationships/customXml" Target="../ink/ink760.xml"/><Relationship Id="rId40" Type="http://schemas.openxmlformats.org/officeDocument/2006/relationships/image" Target="../media/image670.png"/><Relationship Id="rId45" Type="http://schemas.openxmlformats.org/officeDocument/2006/relationships/customXml" Target="../ink/ink764.xml"/><Relationship Id="rId53" Type="http://schemas.openxmlformats.org/officeDocument/2006/relationships/customXml" Target="../ink/ink768.xml"/><Relationship Id="rId58" Type="http://schemas.openxmlformats.org/officeDocument/2006/relationships/image" Target="../media/image679.png"/><Relationship Id="rId66" Type="http://schemas.openxmlformats.org/officeDocument/2006/relationships/image" Target="../media/image683.png"/><Relationship Id="rId5" Type="http://schemas.openxmlformats.org/officeDocument/2006/relationships/customXml" Target="../ink/ink744.xml"/><Relationship Id="rId61" Type="http://schemas.openxmlformats.org/officeDocument/2006/relationships/customXml" Target="../ink/ink772.xml"/><Relationship Id="rId19" Type="http://schemas.openxmlformats.org/officeDocument/2006/relationships/customXml" Target="../ink/ink751.xml"/><Relationship Id="rId14" Type="http://schemas.openxmlformats.org/officeDocument/2006/relationships/image" Target="../media/image657.png"/><Relationship Id="rId22" Type="http://schemas.openxmlformats.org/officeDocument/2006/relationships/image" Target="../media/image661.png"/><Relationship Id="rId27" Type="http://schemas.openxmlformats.org/officeDocument/2006/relationships/customXml" Target="../ink/ink755.xml"/><Relationship Id="rId30" Type="http://schemas.openxmlformats.org/officeDocument/2006/relationships/image" Target="../media/image665.png"/><Relationship Id="rId35" Type="http://schemas.openxmlformats.org/officeDocument/2006/relationships/customXml" Target="../ink/ink759.xml"/><Relationship Id="rId43" Type="http://schemas.openxmlformats.org/officeDocument/2006/relationships/customXml" Target="../ink/ink763.xml"/><Relationship Id="rId48" Type="http://schemas.openxmlformats.org/officeDocument/2006/relationships/image" Target="../media/image674.png"/><Relationship Id="rId56" Type="http://schemas.openxmlformats.org/officeDocument/2006/relationships/image" Target="../media/image678.png"/><Relationship Id="rId64" Type="http://schemas.openxmlformats.org/officeDocument/2006/relationships/image" Target="../media/image682.png"/><Relationship Id="rId8" Type="http://schemas.openxmlformats.org/officeDocument/2006/relationships/image" Target="../media/image654.png"/><Relationship Id="rId51" Type="http://schemas.openxmlformats.org/officeDocument/2006/relationships/customXml" Target="../ink/ink767.xml"/><Relationship Id="rId3" Type="http://schemas.openxmlformats.org/officeDocument/2006/relationships/customXml" Target="../ink/ink743.xml"/><Relationship Id="rId12" Type="http://schemas.openxmlformats.org/officeDocument/2006/relationships/image" Target="../media/image656.png"/><Relationship Id="rId17" Type="http://schemas.openxmlformats.org/officeDocument/2006/relationships/customXml" Target="../ink/ink750.xml"/><Relationship Id="rId25" Type="http://schemas.openxmlformats.org/officeDocument/2006/relationships/customXml" Target="../ink/ink754.xml"/><Relationship Id="rId33" Type="http://schemas.openxmlformats.org/officeDocument/2006/relationships/customXml" Target="../ink/ink758.xml"/><Relationship Id="rId38" Type="http://schemas.openxmlformats.org/officeDocument/2006/relationships/image" Target="../media/image669.png"/><Relationship Id="rId46" Type="http://schemas.openxmlformats.org/officeDocument/2006/relationships/image" Target="../media/image673.png"/><Relationship Id="rId59" Type="http://schemas.openxmlformats.org/officeDocument/2006/relationships/customXml" Target="../ink/ink771.xml"/><Relationship Id="rId67" Type="http://schemas.openxmlformats.org/officeDocument/2006/relationships/customXml" Target="../ink/ink775.xml"/><Relationship Id="rId20" Type="http://schemas.openxmlformats.org/officeDocument/2006/relationships/image" Target="../media/image660.png"/><Relationship Id="rId41" Type="http://schemas.openxmlformats.org/officeDocument/2006/relationships/customXml" Target="../ink/ink762.xml"/><Relationship Id="rId54" Type="http://schemas.openxmlformats.org/officeDocument/2006/relationships/image" Target="../media/image677.png"/><Relationship Id="rId62" Type="http://schemas.openxmlformats.org/officeDocument/2006/relationships/image" Target="../media/image6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3.png"/><Relationship Id="rId15" Type="http://schemas.openxmlformats.org/officeDocument/2006/relationships/customXml" Target="../ink/ink749.xml"/><Relationship Id="rId23" Type="http://schemas.openxmlformats.org/officeDocument/2006/relationships/customXml" Target="../ink/ink753.xml"/><Relationship Id="rId28" Type="http://schemas.openxmlformats.org/officeDocument/2006/relationships/image" Target="../media/image664.png"/><Relationship Id="rId36" Type="http://schemas.openxmlformats.org/officeDocument/2006/relationships/image" Target="../media/image668.png"/><Relationship Id="rId49" Type="http://schemas.openxmlformats.org/officeDocument/2006/relationships/customXml" Target="../ink/ink766.xml"/><Relationship Id="rId57" Type="http://schemas.openxmlformats.org/officeDocument/2006/relationships/customXml" Target="../ink/ink770.xml"/><Relationship Id="rId10" Type="http://schemas.openxmlformats.org/officeDocument/2006/relationships/image" Target="../media/image655.png"/><Relationship Id="rId31" Type="http://schemas.openxmlformats.org/officeDocument/2006/relationships/customXml" Target="../ink/ink757.xml"/><Relationship Id="rId44" Type="http://schemas.openxmlformats.org/officeDocument/2006/relationships/image" Target="../media/image672.png"/><Relationship Id="rId52" Type="http://schemas.openxmlformats.org/officeDocument/2006/relationships/image" Target="../media/image676.png"/><Relationship Id="rId60" Type="http://schemas.openxmlformats.org/officeDocument/2006/relationships/image" Target="../media/image680.png"/><Relationship Id="rId65" Type="http://schemas.openxmlformats.org/officeDocument/2006/relationships/customXml" Target="../ink/ink774.xml"/><Relationship Id="rId4" Type="http://schemas.openxmlformats.org/officeDocument/2006/relationships/image" Target="../media/image652.png"/><Relationship Id="rId9" Type="http://schemas.openxmlformats.org/officeDocument/2006/relationships/customXml" Target="../ink/ink746.xml"/><Relationship Id="rId13" Type="http://schemas.openxmlformats.org/officeDocument/2006/relationships/customXml" Target="../ink/ink748.xml"/><Relationship Id="rId18" Type="http://schemas.openxmlformats.org/officeDocument/2006/relationships/image" Target="../media/image659.png"/><Relationship Id="rId39" Type="http://schemas.openxmlformats.org/officeDocument/2006/relationships/customXml" Target="../ink/ink76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8.png"/><Relationship Id="rId13" Type="http://schemas.openxmlformats.org/officeDocument/2006/relationships/customXml" Target="../ink/ink780.xml"/><Relationship Id="rId18" Type="http://schemas.openxmlformats.org/officeDocument/2006/relationships/image" Target="../media/image693.png"/><Relationship Id="rId3" Type="http://schemas.openxmlformats.org/officeDocument/2006/relationships/image" Target="../media/image651.png"/><Relationship Id="rId7" Type="http://schemas.openxmlformats.org/officeDocument/2006/relationships/customXml" Target="../ink/ink777.xml"/><Relationship Id="rId12" Type="http://schemas.openxmlformats.org/officeDocument/2006/relationships/image" Target="../media/image690.png"/><Relationship Id="rId17" Type="http://schemas.openxmlformats.org/officeDocument/2006/relationships/customXml" Target="../ink/ink782.xml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692.png"/><Relationship Id="rId20" Type="http://schemas.openxmlformats.org/officeDocument/2006/relationships/image" Target="../media/image6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7.png"/><Relationship Id="rId11" Type="http://schemas.openxmlformats.org/officeDocument/2006/relationships/customXml" Target="../ink/ink779.xml"/><Relationship Id="rId5" Type="http://schemas.openxmlformats.org/officeDocument/2006/relationships/customXml" Target="../ink/ink776.xml"/><Relationship Id="rId15" Type="http://schemas.openxmlformats.org/officeDocument/2006/relationships/customXml" Target="../ink/ink781.xml"/><Relationship Id="rId10" Type="http://schemas.openxmlformats.org/officeDocument/2006/relationships/image" Target="../media/image689.png"/><Relationship Id="rId19" Type="http://schemas.openxmlformats.org/officeDocument/2006/relationships/customXml" Target="../ink/ink783.xml"/><Relationship Id="rId4" Type="http://schemas.openxmlformats.org/officeDocument/2006/relationships/image" Target="../media/image685.png"/><Relationship Id="rId9" Type="http://schemas.openxmlformats.org/officeDocument/2006/relationships/customXml" Target="../ink/ink778.xml"/><Relationship Id="rId14" Type="http://schemas.openxmlformats.org/officeDocument/2006/relationships/image" Target="../media/image691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.xml"/><Relationship Id="rId18" Type="http://schemas.openxmlformats.org/officeDocument/2006/relationships/image" Target="../media/image6.png"/><Relationship Id="rId26" Type="http://schemas.openxmlformats.org/officeDocument/2006/relationships/image" Target="../media/image10.png"/><Relationship Id="rId39" Type="http://schemas.openxmlformats.org/officeDocument/2006/relationships/customXml" Target="../ink/ink15.xml"/><Relationship Id="rId21" Type="http://schemas.openxmlformats.org/officeDocument/2006/relationships/customXml" Target="../ink/ink6.xml"/><Relationship Id="rId34" Type="http://schemas.openxmlformats.org/officeDocument/2006/relationships/image" Target="../media/image14.png"/><Relationship Id="rId42" Type="http://schemas.openxmlformats.org/officeDocument/2006/relationships/image" Target="../media/image18.png"/><Relationship Id="rId47" Type="http://schemas.openxmlformats.org/officeDocument/2006/relationships/customXml" Target="../ink/ink19.xml"/><Relationship Id="rId50" Type="http://schemas.openxmlformats.org/officeDocument/2006/relationships/image" Target="../media/image22.png"/><Relationship Id="rId55" Type="http://schemas.openxmlformats.org/officeDocument/2006/relationships/customXml" Target="../ink/ink23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6" Type="http://schemas.openxmlformats.org/officeDocument/2006/relationships/image" Target="../media/image5.png"/><Relationship Id="rId29" Type="http://schemas.openxmlformats.org/officeDocument/2006/relationships/customXml" Target="../ink/ink10.xml"/><Relationship Id="rId11" Type="http://schemas.openxmlformats.org/officeDocument/2006/relationships/customXml" Target="../ink/ink1.xml"/><Relationship Id="rId24" Type="http://schemas.openxmlformats.org/officeDocument/2006/relationships/image" Target="../media/image9.png"/><Relationship Id="rId32" Type="http://schemas.openxmlformats.org/officeDocument/2006/relationships/image" Target="../media/image13.png"/><Relationship Id="rId37" Type="http://schemas.openxmlformats.org/officeDocument/2006/relationships/customXml" Target="../ink/ink14.xml"/><Relationship Id="rId40" Type="http://schemas.openxmlformats.org/officeDocument/2006/relationships/image" Target="../media/image17.png"/><Relationship Id="rId45" Type="http://schemas.openxmlformats.org/officeDocument/2006/relationships/customXml" Target="../ink/ink18.xml"/><Relationship Id="rId53" Type="http://schemas.openxmlformats.org/officeDocument/2006/relationships/customXml" Target="../ink/ink22.xml"/><Relationship Id="rId58" Type="http://schemas.openxmlformats.org/officeDocument/2006/relationships/image" Target="../media/image26.png"/><Relationship Id="rId5" Type="http://schemas.openxmlformats.org/officeDocument/2006/relationships/diagramColors" Target="../diagrams/colors1.xml"/><Relationship Id="rId19" Type="http://schemas.openxmlformats.org/officeDocument/2006/relationships/customXml" Target="../ink/ink5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1.xml"/><Relationship Id="rId14" Type="http://schemas.openxmlformats.org/officeDocument/2006/relationships/image" Target="../media/image4.png"/><Relationship Id="rId22" Type="http://schemas.openxmlformats.org/officeDocument/2006/relationships/image" Target="../media/image8.png"/><Relationship Id="rId27" Type="http://schemas.openxmlformats.org/officeDocument/2006/relationships/customXml" Target="../ink/ink9.xml"/><Relationship Id="rId30" Type="http://schemas.openxmlformats.org/officeDocument/2006/relationships/image" Target="../media/image12.png"/><Relationship Id="rId35" Type="http://schemas.openxmlformats.org/officeDocument/2006/relationships/customXml" Target="../ink/ink13.xml"/><Relationship Id="rId43" Type="http://schemas.openxmlformats.org/officeDocument/2006/relationships/customXml" Target="../ink/ink17.xml"/><Relationship Id="rId48" Type="http://schemas.openxmlformats.org/officeDocument/2006/relationships/image" Target="../media/image21.png"/><Relationship Id="rId56" Type="http://schemas.openxmlformats.org/officeDocument/2006/relationships/image" Target="../media/image25.png"/><Relationship Id="rId8" Type="http://schemas.openxmlformats.org/officeDocument/2006/relationships/diagramLayout" Target="../diagrams/layout1.xml"/><Relationship Id="rId51" Type="http://schemas.openxmlformats.org/officeDocument/2006/relationships/customXml" Target="../ink/ink21.xml"/><Relationship Id="rId3" Type="http://schemas.openxmlformats.org/officeDocument/2006/relationships/diagramLayout" Target="../diagrams/layout1.xml"/><Relationship Id="rId12" Type="http://schemas.openxmlformats.org/officeDocument/2006/relationships/image" Target="../media/image3.png"/><Relationship Id="rId17" Type="http://schemas.openxmlformats.org/officeDocument/2006/relationships/customXml" Target="../ink/ink4.xml"/><Relationship Id="rId25" Type="http://schemas.openxmlformats.org/officeDocument/2006/relationships/customXml" Target="../ink/ink8.xml"/><Relationship Id="rId33" Type="http://schemas.openxmlformats.org/officeDocument/2006/relationships/customXml" Target="../ink/ink12.xml"/><Relationship Id="rId38" Type="http://schemas.openxmlformats.org/officeDocument/2006/relationships/image" Target="../media/image16.png"/><Relationship Id="rId46" Type="http://schemas.openxmlformats.org/officeDocument/2006/relationships/image" Target="../media/image20.png"/><Relationship Id="rId20" Type="http://schemas.openxmlformats.org/officeDocument/2006/relationships/image" Target="../media/image7.png"/><Relationship Id="rId41" Type="http://schemas.openxmlformats.org/officeDocument/2006/relationships/customXml" Target="../ink/ink16.xml"/><Relationship Id="rId54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5" Type="http://schemas.openxmlformats.org/officeDocument/2006/relationships/customXml" Target="../ink/ink3.xml"/><Relationship Id="rId23" Type="http://schemas.openxmlformats.org/officeDocument/2006/relationships/customXml" Target="../ink/ink7.xml"/><Relationship Id="rId28" Type="http://schemas.openxmlformats.org/officeDocument/2006/relationships/image" Target="../media/image11.png"/><Relationship Id="rId36" Type="http://schemas.openxmlformats.org/officeDocument/2006/relationships/image" Target="../media/image15.png"/><Relationship Id="rId49" Type="http://schemas.openxmlformats.org/officeDocument/2006/relationships/customXml" Target="../ink/ink20.xml"/><Relationship Id="rId57" Type="http://schemas.openxmlformats.org/officeDocument/2006/relationships/customXml" Target="../ink/ink24.xml"/><Relationship Id="rId10" Type="http://schemas.openxmlformats.org/officeDocument/2006/relationships/diagramColors" Target="../diagrams/colors1.xml"/><Relationship Id="rId31" Type="http://schemas.openxmlformats.org/officeDocument/2006/relationships/customXml" Target="../ink/ink11.xml"/><Relationship Id="rId44" Type="http://schemas.openxmlformats.org/officeDocument/2006/relationships/image" Target="../media/image19.png"/><Relationship Id="rId52" Type="http://schemas.openxmlformats.org/officeDocument/2006/relationships/image" Target="../media/image2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customXml" Target="../ink/ink786.xml"/><Relationship Id="rId13" Type="http://schemas.openxmlformats.org/officeDocument/2006/relationships/image" Target="../media/image698.png"/><Relationship Id="rId3" Type="http://schemas.openxmlformats.org/officeDocument/2006/relationships/image" Target="../media/image694.png"/><Relationship Id="rId7" Type="http://schemas.openxmlformats.org/officeDocument/2006/relationships/image" Target="../media/image696.png"/><Relationship Id="rId12" Type="http://schemas.openxmlformats.org/officeDocument/2006/relationships/customXml" Target="../ink/ink788.xml"/><Relationship Id="rId17" Type="http://schemas.openxmlformats.org/officeDocument/2006/relationships/image" Target="../media/image700.png"/><Relationship Id="rId2" Type="http://schemas.openxmlformats.org/officeDocument/2006/relationships/notesSlide" Target="../notesSlides/notesSlide21.xml"/><Relationship Id="rId16" Type="http://schemas.openxmlformats.org/officeDocument/2006/relationships/customXml" Target="../ink/ink79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85.xml"/><Relationship Id="rId11" Type="http://schemas.openxmlformats.org/officeDocument/2006/relationships/image" Target="../media/image680.png"/><Relationship Id="rId5" Type="http://schemas.openxmlformats.org/officeDocument/2006/relationships/image" Target="../media/image695.png"/><Relationship Id="rId15" Type="http://schemas.openxmlformats.org/officeDocument/2006/relationships/image" Target="../media/image699.png"/><Relationship Id="rId10" Type="http://schemas.openxmlformats.org/officeDocument/2006/relationships/customXml" Target="../ink/ink787.xml"/><Relationship Id="rId4" Type="http://schemas.openxmlformats.org/officeDocument/2006/relationships/customXml" Target="../ink/ink784.xml"/><Relationship Id="rId9" Type="http://schemas.openxmlformats.org/officeDocument/2006/relationships/image" Target="../media/image697.png"/><Relationship Id="rId14" Type="http://schemas.openxmlformats.org/officeDocument/2006/relationships/customXml" Target="../ink/ink78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2.png"/><Relationship Id="rId4" Type="http://schemas.openxmlformats.org/officeDocument/2006/relationships/customXml" Target="../ink/ink79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customXml" Target="../ink/ink25.xml"/><Relationship Id="rId7" Type="http://schemas.openxmlformats.org/officeDocument/2006/relationships/customXml" Target="../ink/ink27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customXml" Target="../ink/ink26.xml"/><Relationship Id="rId10" Type="http://schemas.openxmlformats.org/officeDocument/2006/relationships/image" Target="../media/image31.png"/><Relationship Id="rId4" Type="http://schemas.openxmlformats.org/officeDocument/2006/relationships/image" Target="../media/image28.png"/><Relationship Id="rId9" Type="http://schemas.openxmlformats.org/officeDocument/2006/relationships/customXml" Target="../ink/ink2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11.png"/><Relationship Id="rId13" Type="http://schemas.openxmlformats.org/officeDocument/2006/relationships/customXml" Target="../ink/ink34.xml"/><Relationship Id="rId18" Type="http://schemas.openxmlformats.org/officeDocument/2006/relationships/image" Target="../media/image36.png"/><Relationship Id="rId3" Type="http://schemas.openxmlformats.org/officeDocument/2006/relationships/customXml" Target="../ink/ink29.xml"/><Relationship Id="rId7" Type="http://schemas.openxmlformats.org/officeDocument/2006/relationships/customXml" Target="../ink/ink31.xml"/><Relationship Id="rId12" Type="http://schemas.openxmlformats.org/officeDocument/2006/relationships/image" Target="../media/image33.png"/><Relationship Id="rId17" Type="http://schemas.openxmlformats.org/officeDocument/2006/relationships/customXml" Target="../ink/ink36.xml"/><Relationship Id="rId2" Type="http://schemas.openxmlformats.org/officeDocument/2006/relationships/image" Target="../media/image32.png"/><Relationship Id="rId16" Type="http://schemas.openxmlformats.org/officeDocument/2006/relationships/image" Target="../media/image35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11.png"/><Relationship Id="rId11" Type="http://schemas.openxmlformats.org/officeDocument/2006/relationships/customXml" Target="../ink/ink33.xml"/><Relationship Id="rId5" Type="http://schemas.openxmlformats.org/officeDocument/2006/relationships/customXml" Target="../ink/ink30.xml"/><Relationship Id="rId15" Type="http://schemas.openxmlformats.org/officeDocument/2006/relationships/customXml" Target="../ink/ink35.xml"/><Relationship Id="rId10" Type="http://schemas.openxmlformats.org/officeDocument/2006/relationships/image" Target="../media/image3211.png"/><Relationship Id="rId19" Type="http://schemas.openxmlformats.org/officeDocument/2006/relationships/customXml" Target="../ink/ink37.xml"/><Relationship Id="rId4" Type="http://schemas.openxmlformats.org/officeDocument/2006/relationships/image" Target="../media/image2911.png"/><Relationship Id="rId9" Type="http://schemas.openxmlformats.org/officeDocument/2006/relationships/customXml" Target="../ink/ink32.xml"/><Relationship Id="rId1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49.xml"/><Relationship Id="rId21" Type="http://schemas.openxmlformats.org/officeDocument/2006/relationships/image" Target="../media/image46.png"/><Relationship Id="rId42" Type="http://schemas.openxmlformats.org/officeDocument/2006/relationships/customXml" Target="../ink/ink57.xml"/><Relationship Id="rId47" Type="http://schemas.openxmlformats.org/officeDocument/2006/relationships/image" Target="../media/image59.png"/><Relationship Id="rId63" Type="http://schemas.openxmlformats.org/officeDocument/2006/relationships/image" Target="../media/image67.png"/><Relationship Id="rId68" Type="http://schemas.openxmlformats.org/officeDocument/2006/relationships/customXml" Target="../ink/ink70.xml"/><Relationship Id="rId84" Type="http://schemas.openxmlformats.org/officeDocument/2006/relationships/customXml" Target="../ink/ink78.xml"/><Relationship Id="rId89" Type="http://schemas.openxmlformats.org/officeDocument/2006/relationships/image" Target="../media/image80.png"/><Relationship Id="rId16" Type="http://schemas.openxmlformats.org/officeDocument/2006/relationships/customXml" Target="../ink/ink44.xml"/><Relationship Id="rId11" Type="http://schemas.openxmlformats.org/officeDocument/2006/relationships/image" Target="../media/image41.png"/><Relationship Id="rId32" Type="http://schemas.openxmlformats.org/officeDocument/2006/relationships/customXml" Target="../ink/ink52.xml"/><Relationship Id="rId37" Type="http://schemas.openxmlformats.org/officeDocument/2006/relationships/image" Target="../media/image54.png"/><Relationship Id="rId53" Type="http://schemas.openxmlformats.org/officeDocument/2006/relationships/image" Target="../media/image62.png"/><Relationship Id="rId58" Type="http://schemas.openxmlformats.org/officeDocument/2006/relationships/customXml" Target="../ink/ink65.xml"/><Relationship Id="rId74" Type="http://schemas.openxmlformats.org/officeDocument/2006/relationships/customXml" Target="../ink/ink73.xml"/><Relationship Id="rId79" Type="http://schemas.openxmlformats.org/officeDocument/2006/relationships/image" Target="../media/image75.png"/><Relationship Id="rId5" Type="http://schemas.openxmlformats.org/officeDocument/2006/relationships/image" Target="../media/image3811.png"/><Relationship Id="rId90" Type="http://schemas.openxmlformats.org/officeDocument/2006/relationships/customXml" Target="../ink/ink81.xml"/><Relationship Id="rId14" Type="http://schemas.openxmlformats.org/officeDocument/2006/relationships/customXml" Target="../ink/ink43.xml"/><Relationship Id="rId22" Type="http://schemas.openxmlformats.org/officeDocument/2006/relationships/customXml" Target="../ink/ink47.xml"/><Relationship Id="rId27" Type="http://schemas.openxmlformats.org/officeDocument/2006/relationships/image" Target="../media/image49.png"/><Relationship Id="rId30" Type="http://schemas.openxmlformats.org/officeDocument/2006/relationships/customXml" Target="../ink/ink51.xml"/><Relationship Id="rId35" Type="http://schemas.openxmlformats.org/officeDocument/2006/relationships/image" Target="../media/image53.png"/><Relationship Id="rId43" Type="http://schemas.openxmlformats.org/officeDocument/2006/relationships/image" Target="../media/image57.png"/><Relationship Id="rId48" Type="http://schemas.openxmlformats.org/officeDocument/2006/relationships/customXml" Target="../ink/ink60.xml"/><Relationship Id="rId56" Type="http://schemas.openxmlformats.org/officeDocument/2006/relationships/customXml" Target="../ink/ink64.xml"/><Relationship Id="rId64" Type="http://schemas.openxmlformats.org/officeDocument/2006/relationships/customXml" Target="../ink/ink68.xml"/><Relationship Id="rId69" Type="http://schemas.openxmlformats.org/officeDocument/2006/relationships/image" Target="../media/image70.png"/><Relationship Id="rId77" Type="http://schemas.openxmlformats.org/officeDocument/2006/relationships/image" Target="../media/image74.png"/><Relationship Id="rId8" Type="http://schemas.openxmlformats.org/officeDocument/2006/relationships/customXml" Target="../ink/ink40.xml"/><Relationship Id="rId51" Type="http://schemas.openxmlformats.org/officeDocument/2006/relationships/image" Target="../media/image61.png"/><Relationship Id="rId72" Type="http://schemas.openxmlformats.org/officeDocument/2006/relationships/customXml" Target="../ink/ink72.xml"/><Relationship Id="rId80" Type="http://schemas.openxmlformats.org/officeDocument/2006/relationships/customXml" Target="../ink/ink76.xml"/><Relationship Id="rId85" Type="http://schemas.openxmlformats.org/officeDocument/2006/relationships/image" Target="../media/image78.png"/><Relationship Id="rId3" Type="http://schemas.openxmlformats.org/officeDocument/2006/relationships/image" Target="../media/image39.png"/><Relationship Id="rId12" Type="http://schemas.openxmlformats.org/officeDocument/2006/relationships/customXml" Target="../ink/ink42.xml"/><Relationship Id="rId17" Type="http://schemas.openxmlformats.org/officeDocument/2006/relationships/image" Target="../media/image44.png"/><Relationship Id="rId25" Type="http://schemas.openxmlformats.org/officeDocument/2006/relationships/image" Target="../media/image48.png"/><Relationship Id="rId33" Type="http://schemas.openxmlformats.org/officeDocument/2006/relationships/image" Target="../media/image52.png"/><Relationship Id="rId38" Type="http://schemas.openxmlformats.org/officeDocument/2006/relationships/customXml" Target="../ink/ink55.xml"/><Relationship Id="rId46" Type="http://schemas.openxmlformats.org/officeDocument/2006/relationships/customXml" Target="../ink/ink59.xml"/><Relationship Id="rId59" Type="http://schemas.openxmlformats.org/officeDocument/2006/relationships/image" Target="../media/image65.png"/><Relationship Id="rId67" Type="http://schemas.openxmlformats.org/officeDocument/2006/relationships/image" Target="../media/image69.png"/><Relationship Id="rId20" Type="http://schemas.openxmlformats.org/officeDocument/2006/relationships/customXml" Target="../ink/ink46.xml"/><Relationship Id="rId41" Type="http://schemas.openxmlformats.org/officeDocument/2006/relationships/image" Target="../media/image56.png"/><Relationship Id="rId54" Type="http://schemas.openxmlformats.org/officeDocument/2006/relationships/customXml" Target="../ink/ink63.xml"/><Relationship Id="rId62" Type="http://schemas.openxmlformats.org/officeDocument/2006/relationships/customXml" Target="../ink/ink67.xml"/><Relationship Id="rId70" Type="http://schemas.openxmlformats.org/officeDocument/2006/relationships/customXml" Target="../ink/ink71.xml"/><Relationship Id="rId75" Type="http://schemas.openxmlformats.org/officeDocument/2006/relationships/image" Target="../media/image73.png"/><Relationship Id="rId83" Type="http://schemas.openxmlformats.org/officeDocument/2006/relationships/image" Target="../media/image77.png"/><Relationship Id="rId88" Type="http://schemas.openxmlformats.org/officeDocument/2006/relationships/customXml" Target="../ink/ink80.xml"/><Relationship Id="rId91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9.xml"/><Relationship Id="rId15" Type="http://schemas.openxmlformats.org/officeDocument/2006/relationships/image" Target="../media/image43.png"/><Relationship Id="rId23" Type="http://schemas.openxmlformats.org/officeDocument/2006/relationships/image" Target="../media/image47.png"/><Relationship Id="rId28" Type="http://schemas.openxmlformats.org/officeDocument/2006/relationships/customXml" Target="../ink/ink50.xml"/><Relationship Id="rId36" Type="http://schemas.openxmlformats.org/officeDocument/2006/relationships/customXml" Target="../ink/ink54.xml"/><Relationship Id="rId49" Type="http://schemas.openxmlformats.org/officeDocument/2006/relationships/image" Target="../media/image60.png"/><Relationship Id="rId57" Type="http://schemas.openxmlformats.org/officeDocument/2006/relationships/image" Target="../media/image64.png"/><Relationship Id="rId10" Type="http://schemas.openxmlformats.org/officeDocument/2006/relationships/customXml" Target="../ink/ink41.xml"/><Relationship Id="rId31" Type="http://schemas.openxmlformats.org/officeDocument/2006/relationships/image" Target="../media/image51.png"/><Relationship Id="rId44" Type="http://schemas.openxmlformats.org/officeDocument/2006/relationships/customXml" Target="../ink/ink58.xml"/><Relationship Id="rId52" Type="http://schemas.openxmlformats.org/officeDocument/2006/relationships/customXml" Target="../ink/ink62.xml"/><Relationship Id="rId60" Type="http://schemas.openxmlformats.org/officeDocument/2006/relationships/customXml" Target="../ink/ink66.xml"/><Relationship Id="rId65" Type="http://schemas.openxmlformats.org/officeDocument/2006/relationships/image" Target="../media/image68.png"/><Relationship Id="rId73" Type="http://schemas.openxmlformats.org/officeDocument/2006/relationships/image" Target="../media/image72.png"/><Relationship Id="rId78" Type="http://schemas.openxmlformats.org/officeDocument/2006/relationships/customXml" Target="../ink/ink75.xml"/><Relationship Id="rId81" Type="http://schemas.openxmlformats.org/officeDocument/2006/relationships/image" Target="../media/image76.png"/><Relationship Id="rId86" Type="http://schemas.openxmlformats.org/officeDocument/2006/relationships/customXml" Target="../ink/ink79.xml"/><Relationship Id="rId4" Type="http://schemas.openxmlformats.org/officeDocument/2006/relationships/customXml" Target="../ink/ink38.xml"/><Relationship Id="rId9" Type="http://schemas.openxmlformats.org/officeDocument/2006/relationships/image" Target="../media/image40.png"/><Relationship Id="rId13" Type="http://schemas.openxmlformats.org/officeDocument/2006/relationships/image" Target="../media/image42.png"/><Relationship Id="rId18" Type="http://schemas.openxmlformats.org/officeDocument/2006/relationships/customXml" Target="../ink/ink45.xml"/><Relationship Id="rId39" Type="http://schemas.openxmlformats.org/officeDocument/2006/relationships/image" Target="../media/image55.png"/><Relationship Id="rId34" Type="http://schemas.openxmlformats.org/officeDocument/2006/relationships/customXml" Target="../ink/ink53.xml"/><Relationship Id="rId50" Type="http://schemas.openxmlformats.org/officeDocument/2006/relationships/customXml" Target="../ink/ink61.xml"/><Relationship Id="rId55" Type="http://schemas.openxmlformats.org/officeDocument/2006/relationships/image" Target="../media/image63.png"/><Relationship Id="rId76" Type="http://schemas.openxmlformats.org/officeDocument/2006/relationships/customXml" Target="../ink/ink74.xml"/><Relationship Id="rId7" Type="http://schemas.openxmlformats.org/officeDocument/2006/relationships/image" Target="../media/image3911.png"/><Relationship Id="rId71" Type="http://schemas.openxmlformats.org/officeDocument/2006/relationships/image" Target="../media/image71.png"/><Relationship Id="rId2" Type="http://schemas.openxmlformats.org/officeDocument/2006/relationships/image" Target="../media/image38.png"/><Relationship Id="rId29" Type="http://schemas.openxmlformats.org/officeDocument/2006/relationships/image" Target="../media/image50.png"/><Relationship Id="rId24" Type="http://schemas.openxmlformats.org/officeDocument/2006/relationships/customXml" Target="../ink/ink48.xml"/><Relationship Id="rId40" Type="http://schemas.openxmlformats.org/officeDocument/2006/relationships/customXml" Target="../ink/ink56.xml"/><Relationship Id="rId45" Type="http://schemas.openxmlformats.org/officeDocument/2006/relationships/image" Target="../media/image58.png"/><Relationship Id="rId66" Type="http://schemas.openxmlformats.org/officeDocument/2006/relationships/customXml" Target="../ink/ink69.xml"/><Relationship Id="rId87" Type="http://schemas.openxmlformats.org/officeDocument/2006/relationships/image" Target="../media/image79.png"/><Relationship Id="rId61" Type="http://schemas.openxmlformats.org/officeDocument/2006/relationships/image" Target="../media/image66.png"/><Relationship Id="rId82" Type="http://schemas.openxmlformats.org/officeDocument/2006/relationships/customXml" Target="../ink/ink77.xml"/><Relationship Id="rId19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93.png"/><Relationship Id="rId21" Type="http://schemas.openxmlformats.org/officeDocument/2006/relationships/customXml" Target="../ink/ink91.xml"/><Relationship Id="rId42" Type="http://schemas.openxmlformats.org/officeDocument/2006/relationships/image" Target="../media/image101.png"/><Relationship Id="rId47" Type="http://schemas.openxmlformats.org/officeDocument/2006/relationships/customXml" Target="../ink/ink104.xml"/><Relationship Id="rId63" Type="http://schemas.openxmlformats.org/officeDocument/2006/relationships/customXml" Target="../ink/ink112.xml"/><Relationship Id="rId68" Type="http://schemas.openxmlformats.org/officeDocument/2006/relationships/image" Target="../media/image114.png"/><Relationship Id="rId84" Type="http://schemas.openxmlformats.org/officeDocument/2006/relationships/image" Target="../media/image122.png"/><Relationship Id="rId89" Type="http://schemas.openxmlformats.org/officeDocument/2006/relationships/customXml" Target="../ink/ink125.xml"/><Relationship Id="rId16" Type="http://schemas.openxmlformats.org/officeDocument/2006/relationships/image" Target="../media/image88.png"/><Relationship Id="rId11" Type="http://schemas.openxmlformats.org/officeDocument/2006/relationships/customXml" Target="../ink/ink86.xml"/><Relationship Id="rId32" Type="http://schemas.openxmlformats.org/officeDocument/2006/relationships/image" Target="../media/image96.png"/><Relationship Id="rId37" Type="http://schemas.openxmlformats.org/officeDocument/2006/relationships/customXml" Target="../ink/ink99.xml"/><Relationship Id="rId53" Type="http://schemas.openxmlformats.org/officeDocument/2006/relationships/customXml" Target="../ink/ink107.xml"/><Relationship Id="rId58" Type="http://schemas.openxmlformats.org/officeDocument/2006/relationships/image" Target="../media/image109.png"/><Relationship Id="rId74" Type="http://schemas.openxmlformats.org/officeDocument/2006/relationships/image" Target="../media/image117.png"/><Relationship Id="rId79" Type="http://schemas.openxmlformats.org/officeDocument/2006/relationships/customXml" Target="../ink/ink120.xml"/><Relationship Id="rId102" Type="http://schemas.openxmlformats.org/officeDocument/2006/relationships/image" Target="../media/image131.png"/><Relationship Id="rId5" Type="http://schemas.openxmlformats.org/officeDocument/2006/relationships/customXml" Target="../ink/ink83.xml"/><Relationship Id="rId90" Type="http://schemas.openxmlformats.org/officeDocument/2006/relationships/image" Target="../media/image125.png"/><Relationship Id="rId95" Type="http://schemas.openxmlformats.org/officeDocument/2006/relationships/customXml" Target="../ink/ink128.xml"/><Relationship Id="rId22" Type="http://schemas.openxmlformats.org/officeDocument/2006/relationships/image" Target="../media/image91.png"/><Relationship Id="rId27" Type="http://schemas.openxmlformats.org/officeDocument/2006/relationships/customXml" Target="../ink/ink94.xml"/><Relationship Id="rId43" Type="http://schemas.openxmlformats.org/officeDocument/2006/relationships/customXml" Target="../ink/ink102.xml"/><Relationship Id="rId48" Type="http://schemas.openxmlformats.org/officeDocument/2006/relationships/image" Target="../media/image104.png"/><Relationship Id="rId64" Type="http://schemas.openxmlformats.org/officeDocument/2006/relationships/image" Target="../media/image112.png"/><Relationship Id="rId69" Type="http://schemas.openxmlformats.org/officeDocument/2006/relationships/customXml" Target="../ink/ink115.xml"/><Relationship Id="rId80" Type="http://schemas.openxmlformats.org/officeDocument/2006/relationships/image" Target="../media/image120.png"/><Relationship Id="rId85" Type="http://schemas.openxmlformats.org/officeDocument/2006/relationships/customXml" Target="../ink/ink123.xml"/><Relationship Id="rId12" Type="http://schemas.openxmlformats.org/officeDocument/2006/relationships/image" Target="../media/image86.png"/><Relationship Id="rId17" Type="http://schemas.openxmlformats.org/officeDocument/2006/relationships/customXml" Target="../ink/ink89.xml"/><Relationship Id="rId33" Type="http://schemas.openxmlformats.org/officeDocument/2006/relationships/customXml" Target="../ink/ink97.xml"/><Relationship Id="rId38" Type="http://schemas.openxmlformats.org/officeDocument/2006/relationships/image" Target="../media/image99.png"/><Relationship Id="rId59" Type="http://schemas.openxmlformats.org/officeDocument/2006/relationships/customXml" Target="../ink/ink110.xml"/><Relationship Id="rId103" Type="http://schemas.openxmlformats.org/officeDocument/2006/relationships/customXml" Target="../ink/ink132.xml"/><Relationship Id="rId20" Type="http://schemas.openxmlformats.org/officeDocument/2006/relationships/image" Target="../media/image90.png"/><Relationship Id="rId41" Type="http://schemas.openxmlformats.org/officeDocument/2006/relationships/customXml" Target="../ink/ink101.xml"/><Relationship Id="rId54" Type="http://schemas.openxmlformats.org/officeDocument/2006/relationships/image" Target="../media/image107.png"/><Relationship Id="rId62" Type="http://schemas.openxmlformats.org/officeDocument/2006/relationships/image" Target="../media/image111.png"/><Relationship Id="rId70" Type="http://schemas.openxmlformats.org/officeDocument/2006/relationships/image" Target="../media/image115.png"/><Relationship Id="rId75" Type="http://schemas.openxmlformats.org/officeDocument/2006/relationships/customXml" Target="../ink/ink118.xml"/><Relationship Id="rId83" Type="http://schemas.openxmlformats.org/officeDocument/2006/relationships/customXml" Target="../ink/ink122.xml"/><Relationship Id="rId88" Type="http://schemas.openxmlformats.org/officeDocument/2006/relationships/image" Target="../media/image124.png"/><Relationship Id="rId91" Type="http://schemas.openxmlformats.org/officeDocument/2006/relationships/customXml" Target="../ink/ink126.xml"/><Relationship Id="rId96" Type="http://schemas.openxmlformats.org/officeDocument/2006/relationships/image" Target="../media/image1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15" Type="http://schemas.openxmlformats.org/officeDocument/2006/relationships/customXml" Target="../ink/ink88.xml"/><Relationship Id="rId23" Type="http://schemas.openxmlformats.org/officeDocument/2006/relationships/customXml" Target="../ink/ink92.xml"/><Relationship Id="rId28" Type="http://schemas.openxmlformats.org/officeDocument/2006/relationships/image" Target="../media/image94.png"/><Relationship Id="rId36" Type="http://schemas.openxmlformats.org/officeDocument/2006/relationships/image" Target="../media/image98.png"/><Relationship Id="rId49" Type="http://schemas.openxmlformats.org/officeDocument/2006/relationships/customXml" Target="../ink/ink105.xml"/><Relationship Id="rId57" Type="http://schemas.openxmlformats.org/officeDocument/2006/relationships/customXml" Target="../ink/ink109.xml"/><Relationship Id="rId106" Type="http://schemas.openxmlformats.org/officeDocument/2006/relationships/image" Target="../media/image133.png"/><Relationship Id="rId10" Type="http://schemas.openxmlformats.org/officeDocument/2006/relationships/image" Target="../media/image85.png"/><Relationship Id="rId31" Type="http://schemas.openxmlformats.org/officeDocument/2006/relationships/customXml" Target="../ink/ink96.xml"/><Relationship Id="rId44" Type="http://schemas.openxmlformats.org/officeDocument/2006/relationships/image" Target="../media/image102.png"/><Relationship Id="rId52" Type="http://schemas.openxmlformats.org/officeDocument/2006/relationships/image" Target="../media/image106.png"/><Relationship Id="rId60" Type="http://schemas.openxmlformats.org/officeDocument/2006/relationships/image" Target="../media/image110.png"/><Relationship Id="rId65" Type="http://schemas.openxmlformats.org/officeDocument/2006/relationships/customXml" Target="../ink/ink113.xml"/><Relationship Id="rId73" Type="http://schemas.openxmlformats.org/officeDocument/2006/relationships/customXml" Target="../ink/ink117.xml"/><Relationship Id="rId78" Type="http://schemas.openxmlformats.org/officeDocument/2006/relationships/image" Target="../media/image119.png"/><Relationship Id="rId81" Type="http://schemas.openxmlformats.org/officeDocument/2006/relationships/customXml" Target="../ink/ink121.xml"/><Relationship Id="rId86" Type="http://schemas.openxmlformats.org/officeDocument/2006/relationships/image" Target="../media/image123.png"/><Relationship Id="rId94" Type="http://schemas.openxmlformats.org/officeDocument/2006/relationships/image" Target="../media/image127.png"/><Relationship Id="rId99" Type="http://schemas.openxmlformats.org/officeDocument/2006/relationships/customXml" Target="../ink/ink130.xml"/><Relationship Id="rId101" Type="http://schemas.openxmlformats.org/officeDocument/2006/relationships/customXml" Target="../ink/ink131.xml"/><Relationship Id="rId4" Type="http://schemas.openxmlformats.org/officeDocument/2006/relationships/image" Target="../media/image82.png"/><Relationship Id="rId9" Type="http://schemas.openxmlformats.org/officeDocument/2006/relationships/customXml" Target="../ink/ink85.xml"/><Relationship Id="rId13" Type="http://schemas.openxmlformats.org/officeDocument/2006/relationships/customXml" Target="../ink/ink87.xml"/><Relationship Id="rId18" Type="http://schemas.openxmlformats.org/officeDocument/2006/relationships/image" Target="../media/image89.png"/><Relationship Id="rId39" Type="http://schemas.openxmlformats.org/officeDocument/2006/relationships/customXml" Target="../ink/ink100.xml"/><Relationship Id="rId34" Type="http://schemas.openxmlformats.org/officeDocument/2006/relationships/image" Target="../media/image97.png"/><Relationship Id="rId50" Type="http://schemas.openxmlformats.org/officeDocument/2006/relationships/image" Target="../media/image105.png"/><Relationship Id="rId55" Type="http://schemas.openxmlformats.org/officeDocument/2006/relationships/customXml" Target="../ink/ink108.xml"/><Relationship Id="rId76" Type="http://schemas.openxmlformats.org/officeDocument/2006/relationships/image" Target="../media/image118.png"/><Relationship Id="rId97" Type="http://schemas.openxmlformats.org/officeDocument/2006/relationships/customXml" Target="../ink/ink129.xml"/><Relationship Id="rId104" Type="http://schemas.openxmlformats.org/officeDocument/2006/relationships/image" Target="../media/image132.png"/><Relationship Id="rId7" Type="http://schemas.openxmlformats.org/officeDocument/2006/relationships/customXml" Target="../ink/ink84.xml"/><Relationship Id="rId71" Type="http://schemas.openxmlformats.org/officeDocument/2006/relationships/customXml" Target="../ink/ink116.xml"/><Relationship Id="rId92" Type="http://schemas.openxmlformats.org/officeDocument/2006/relationships/image" Target="../media/image126.png"/><Relationship Id="rId2" Type="http://schemas.openxmlformats.org/officeDocument/2006/relationships/notesSlide" Target="../notesSlides/notesSlide2.xml"/><Relationship Id="rId29" Type="http://schemas.openxmlformats.org/officeDocument/2006/relationships/customXml" Target="../ink/ink95.xml"/><Relationship Id="rId24" Type="http://schemas.openxmlformats.org/officeDocument/2006/relationships/image" Target="../media/image92.png"/><Relationship Id="rId40" Type="http://schemas.openxmlformats.org/officeDocument/2006/relationships/image" Target="../media/image100.png"/><Relationship Id="rId45" Type="http://schemas.openxmlformats.org/officeDocument/2006/relationships/customXml" Target="../ink/ink103.xml"/><Relationship Id="rId66" Type="http://schemas.openxmlformats.org/officeDocument/2006/relationships/image" Target="../media/image113.png"/><Relationship Id="rId87" Type="http://schemas.openxmlformats.org/officeDocument/2006/relationships/customXml" Target="../ink/ink124.xml"/><Relationship Id="rId61" Type="http://schemas.openxmlformats.org/officeDocument/2006/relationships/customXml" Target="../ink/ink111.xml"/><Relationship Id="rId82" Type="http://schemas.openxmlformats.org/officeDocument/2006/relationships/image" Target="../media/image121.png"/><Relationship Id="rId19" Type="http://schemas.openxmlformats.org/officeDocument/2006/relationships/customXml" Target="../ink/ink90.xml"/><Relationship Id="rId14" Type="http://schemas.openxmlformats.org/officeDocument/2006/relationships/image" Target="../media/image87.png"/><Relationship Id="rId30" Type="http://schemas.openxmlformats.org/officeDocument/2006/relationships/image" Target="../media/image95.png"/><Relationship Id="rId35" Type="http://schemas.openxmlformats.org/officeDocument/2006/relationships/customXml" Target="../ink/ink98.xml"/><Relationship Id="rId56" Type="http://schemas.openxmlformats.org/officeDocument/2006/relationships/image" Target="../media/image108.png"/><Relationship Id="rId77" Type="http://schemas.openxmlformats.org/officeDocument/2006/relationships/customXml" Target="../ink/ink119.xml"/><Relationship Id="rId100" Type="http://schemas.openxmlformats.org/officeDocument/2006/relationships/image" Target="../media/image130.png"/><Relationship Id="rId105" Type="http://schemas.openxmlformats.org/officeDocument/2006/relationships/customXml" Target="../ink/ink133.xml"/><Relationship Id="rId8" Type="http://schemas.openxmlformats.org/officeDocument/2006/relationships/image" Target="../media/image84.png"/><Relationship Id="rId51" Type="http://schemas.openxmlformats.org/officeDocument/2006/relationships/customXml" Target="../ink/ink106.xml"/><Relationship Id="rId72" Type="http://schemas.openxmlformats.org/officeDocument/2006/relationships/image" Target="../media/image116.png"/><Relationship Id="rId93" Type="http://schemas.openxmlformats.org/officeDocument/2006/relationships/customXml" Target="../ink/ink127.xml"/><Relationship Id="rId98" Type="http://schemas.openxmlformats.org/officeDocument/2006/relationships/image" Target="../media/image129.png"/><Relationship Id="rId3" Type="http://schemas.openxmlformats.org/officeDocument/2006/relationships/customXml" Target="../ink/ink82.xml"/><Relationship Id="rId25" Type="http://schemas.openxmlformats.org/officeDocument/2006/relationships/customXml" Target="../ink/ink93.xml"/><Relationship Id="rId46" Type="http://schemas.openxmlformats.org/officeDocument/2006/relationships/image" Target="../media/image103.png"/><Relationship Id="rId67" Type="http://schemas.openxmlformats.org/officeDocument/2006/relationships/customXml" Target="../ink/ink114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45.xml"/><Relationship Id="rId21" Type="http://schemas.openxmlformats.org/officeDocument/2006/relationships/image" Target="../media/image142.png"/><Relationship Id="rId42" Type="http://schemas.openxmlformats.org/officeDocument/2006/relationships/customXml" Target="../ink/ink153.xml"/><Relationship Id="rId47" Type="http://schemas.openxmlformats.org/officeDocument/2006/relationships/image" Target="../media/image155.png"/><Relationship Id="rId63" Type="http://schemas.openxmlformats.org/officeDocument/2006/relationships/image" Target="../media/image163.png"/><Relationship Id="rId68" Type="http://schemas.openxmlformats.org/officeDocument/2006/relationships/customXml" Target="../ink/ink166.xml"/><Relationship Id="rId7" Type="http://schemas.openxmlformats.org/officeDocument/2006/relationships/image" Target="../media/image135.png"/><Relationship Id="rId2" Type="http://schemas.openxmlformats.org/officeDocument/2006/relationships/notesSlide" Target="../notesSlides/notesSlide3.xml"/><Relationship Id="rId16" Type="http://schemas.openxmlformats.org/officeDocument/2006/relationships/customXml" Target="../ink/ink140.xml"/><Relationship Id="rId29" Type="http://schemas.openxmlformats.org/officeDocument/2006/relationships/image" Target="../media/image146.png"/><Relationship Id="rId11" Type="http://schemas.openxmlformats.org/officeDocument/2006/relationships/image" Target="../media/image137.png"/><Relationship Id="rId24" Type="http://schemas.openxmlformats.org/officeDocument/2006/relationships/customXml" Target="../ink/ink144.xml"/><Relationship Id="rId32" Type="http://schemas.openxmlformats.org/officeDocument/2006/relationships/customXml" Target="../ink/ink148.xml"/><Relationship Id="rId37" Type="http://schemas.openxmlformats.org/officeDocument/2006/relationships/image" Target="../media/image150.png"/><Relationship Id="rId40" Type="http://schemas.openxmlformats.org/officeDocument/2006/relationships/customXml" Target="../ink/ink152.xml"/><Relationship Id="rId45" Type="http://schemas.openxmlformats.org/officeDocument/2006/relationships/image" Target="../media/image154.png"/><Relationship Id="rId53" Type="http://schemas.openxmlformats.org/officeDocument/2006/relationships/image" Target="../media/image158.png"/><Relationship Id="rId58" Type="http://schemas.openxmlformats.org/officeDocument/2006/relationships/customXml" Target="../ink/ink161.xml"/><Relationship Id="rId66" Type="http://schemas.openxmlformats.org/officeDocument/2006/relationships/customXml" Target="../ink/ink165.xml"/><Relationship Id="rId5" Type="http://schemas.openxmlformats.org/officeDocument/2006/relationships/image" Target="../media/image134.png"/><Relationship Id="rId61" Type="http://schemas.openxmlformats.org/officeDocument/2006/relationships/image" Target="../media/image162.png"/><Relationship Id="rId19" Type="http://schemas.openxmlformats.org/officeDocument/2006/relationships/image" Target="../media/image141.png"/><Relationship Id="rId14" Type="http://schemas.openxmlformats.org/officeDocument/2006/relationships/customXml" Target="../ink/ink139.xml"/><Relationship Id="rId22" Type="http://schemas.openxmlformats.org/officeDocument/2006/relationships/customXml" Target="../ink/ink143.xml"/><Relationship Id="rId27" Type="http://schemas.openxmlformats.org/officeDocument/2006/relationships/image" Target="../media/image145.png"/><Relationship Id="rId30" Type="http://schemas.openxmlformats.org/officeDocument/2006/relationships/customXml" Target="../ink/ink147.xml"/><Relationship Id="rId35" Type="http://schemas.openxmlformats.org/officeDocument/2006/relationships/image" Target="../media/image149.png"/><Relationship Id="rId43" Type="http://schemas.openxmlformats.org/officeDocument/2006/relationships/image" Target="../media/image153.png"/><Relationship Id="rId48" Type="http://schemas.openxmlformats.org/officeDocument/2006/relationships/customXml" Target="../ink/ink156.xml"/><Relationship Id="rId56" Type="http://schemas.openxmlformats.org/officeDocument/2006/relationships/customXml" Target="../ink/ink160.xml"/><Relationship Id="rId64" Type="http://schemas.openxmlformats.org/officeDocument/2006/relationships/customXml" Target="../ink/ink164.xml"/><Relationship Id="rId69" Type="http://schemas.openxmlformats.org/officeDocument/2006/relationships/image" Target="../media/image166.png"/><Relationship Id="rId8" Type="http://schemas.openxmlformats.org/officeDocument/2006/relationships/customXml" Target="../ink/ink136.xml"/><Relationship Id="rId51" Type="http://schemas.openxmlformats.org/officeDocument/2006/relationships/image" Target="../media/image157.png"/><Relationship Id="rId3" Type="http://schemas.openxmlformats.org/officeDocument/2006/relationships/image" Target="../media/image134.emf"/><Relationship Id="rId12" Type="http://schemas.openxmlformats.org/officeDocument/2006/relationships/customXml" Target="../ink/ink138.xml"/><Relationship Id="rId17" Type="http://schemas.openxmlformats.org/officeDocument/2006/relationships/image" Target="../media/image140.png"/><Relationship Id="rId25" Type="http://schemas.openxmlformats.org/officeDocument/2006/relationships/image" Target="../media/image144.png"/><Relationship Id="rId33" Type="http://schemas.openxmlformats.org/officeDocument/2006/relationships/image" Target="../media/image148.png"/><Relationship Id="rId38" Type="http://schemas.openxmlformats.org/officeDocument/2006/relationships/customXml" Target="../ink/ink151.xml"/><Relationship Id="rId46" Type="http://schemas.openxmlformats.org/officeDocument/2006/relationships/customXml" Target="../ink/ink155.xml"/><Relationship Id="rId59" Type="http://schemas.openxmlformats.org/officeDocument/2006/relationships/image" Target="../media/image161.png"/><Relationship Id="rId67" Type="http://schemas.openxmlformats.org/officeDocument/2006/relationships/image" Target="../media/image165.png"/><Relationship Id="rId20" Type="http://schemas.openxmlformats.org/officeDocument/2006/relationships/customXml" Target="../ink/ink142.xml"/><Relationship Id="rId41" Type="http://schemas.openxmlformats.org/officeDocument/2006/relationships/image" Target="../media/image152.png"/><Relationship Id="rId54" Type="http://schemas.openxmlformats.org/officeDocument/2006/relationships/customXml" Target="../ink/ink159.xml"/><Relationship Id="rId62" Type="http://schemas.openxmlformats.org/officeDocument/2006/relationships/customXml" Target="../ink/ink16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35.xml"/><Relationship Id="rId15" Type="http://schemas.openxmlformats.org/officeDocument/2006/relationships/image" Target="../media/image139.png"/><Relationship Id="rId23" Type="http://schemas.openxmlformats.org/officeDocument/2006/relationships/image" Target="../media/image143.png"/><Relationship Id="rId28" Type="http://schemas.openxmlformats.org/officeDocument/2006/relationships/customXml" Target="../ink/ink146.xml"/><Relationship Id="rId36" Type="http://schemas.openxmlformats.org/officeDocument/2006/relationships/customXml" Target="../ink/ink150.xml"/><Relationship Id="rId49" Type="http://schemas.openxmlformats.org/officeDocument/2006/relationships/image" Target="../media/image156.png"/><Relationship Id="rId57" Type="http://schemas.openxmlformats.org/officeDocument/2006/relationships/image" Target="../media/image160.png"/><Relationship Id="rId10" Type="http://schemas.openxmlformats.org/officeDocument/2006/relationships/customXml" Target="../ink/ink137.xml"/><Relationship Id="rId31" Type="http://schemas.openxmlformats.org/officeDocument/2006/relationships/image" Target="../media/image147.png"/><Relationship Id="rId44" Type="http://schemas.openxmlformats.org/officeDocument/2006/relationships/customXml" Target="../ink/ink154.xml"/><Relationship Id="rId52" Type="http://schemas.openxmlformats.org/officeDocument/2006/relationships/customXml" Target="../ink/ink158.xml"/><Relationship Id="rId60" Type="http://schemas.openxmlformats.org/officeDocument/2006/relationships/customXml" Target="../ink/ink162.xml"/><Relationship Id="rId65" Type="http://schemas.openxmlformats.org/officeDocument/2006/relationships/image" Target="../media/image164.png"/><Relationship Id="rId4" Type="http://schemas.openxmlformats.org/officeDocument/2006/relationships/customXml" Target="../ink/ink134.xml"/><Relationship Id="rId9" Type="http://schemas.openxmlformats.org/officeDocument/2006/relationships/image" Target="../media/image136.png"/><Relationship Id="rId13" Type="http://schemas.openxmlformats.org/officeDocument/2006/relationships/image" Target="../media/image138.png"/><Relationship Id="rId18" Type="http://schemas.openxmlformats.org/officeDocument/2006/relationships/customXml" Target="../ink/ink141.xml"/><Relationship Id="rId39" Type="http://schemas.openxmlformats.org/officeDocument/2006/relationships/image" Target="../media/image151.png"/><Relationship Id="rId34" Type="http://schemas.openxmlformats.org/officeDocument/2006/relationships/customXml" Target="../ink/ink149.xml"/><Relationship Id="rId50" Type="http://schemas.openxmlformats.org/officeDocument/2006/relationships/customXml" Target="../ink/ink157.xml"/><Relationship Id="rId55" Type="http://schemas.openxmlformats.org/officeDocument/2006/relationships/image" Target="../media/image1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4C502-5D0A-42D6-AFBC-845516801B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Cyrl-RS" sz="4000" dirty="0">
                <a:solidFill>
                  <a:schemeClr val="accent2">
                    <a:lumMod val="50000"/>
                  </a:schemeClr>
                </a:solidFill>
              </a:rPr>
              <a:t>БИОСтатистика</a:t>
            </a:r>
            <a:endParaRPr lang="en-US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AFB737C9-D32B-4B95-9D4F-4FD4AF966E2E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8309043" y="5029200"/>
                <a:ext cx="3886200" cy="1463040"/>
              </a:xfrm>
            </p:spPr>
            <p:txBody>
              <a:bodyPr>
                <a:noAutofit/>
              </a:bodyPr>
              <a:lstStyle/>
              <a:p>
                <a:pPr algn="ctr"/>
                <a:r>
                  <a:rPr lang="sr-Cyrl-RS" sz="2400" b="1" dirty="0">
                    <a:solidFill>
                      <a:schemeClr val="accent2">
                        <a:lumMod val="50000"/>
                      </a:schemeClr>
                    </a:solidFill>
                  </a:rPr>
                  <a:t>Непараметарске</a:t>
                </a:r>
              </a:p>
              <a:p>
                <a:pPr algn="ctr"/>
                <a:r>
                  <a:rPr lang="sr-Cyrl-RS" sz="2400" b="1" dirty="0">
                    <a:solidFill>
                      <a:schemeClr val="accent2">
                        <a:lumMod val="50000"/>
                      </a:schemeClr>
                    </a:solidFill>
                  </a:rPr>
                  <a:t>алтернативе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sr-Cyrl-RS" sz="2400" b="1" dirty="0">
                    <a:solidFill>
                      <a:schemeClr val="accent2">
                        <a:lumMod val="50000"/>
                      </a:schemeClr>
                    </a:solidFill>
                  </a:rPr>
                  <a:t>-тестовима</a:t>
                </a:r>
                <a:endParaRPr lang="en-US" sz="2400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AFB737C9-D32B-4B95-9D4F-4FD4AF966E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8309043" y="5029200"/>
                <a:ext cx="3886200" cy="146304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9211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>
            <a:extLst>
              <a:ext uri="{FF2B5EF4-FFF2-40B4-BE49-F238E27FC236}">
                <a16:creationId xmlns:a16="http://schemas.microsoft.com/office/drawing/2014/main" id="{56C71351-4901-4159-8582-3D694F49D889}"/>
              </a:ext>
            </a:extLst>
          </p:cNvPr>
          <p:cNvSpPr txBox="1">
            <a:spLocks/>
          </p:cNvSpPr>
          <p:nvPr/>
        </p:nvSpPr>
        <p:spPr>
          <a:xfrm>
            <a:off x="762024" y="0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4000" kern="1200" cap="all" spc="1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Mann-Whitney тест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86EB5E-A6D9-4F57-AF4D-608CC2C7ED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76" r="5645"/>
          <a:stretch/>
        </p:blipFill>
        <p:spPr>
          <a:xfrm>
            <a:off x="6019800" y="1059218"/>
            <a:ext cx="6172200" cy="57987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8D3580C-F8C9-479D-B6F8-4DE6831474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025" t="69958" r="14800" b="2482"/>
          <a:stretch/>
        </p:blipFill>
        <p:spPr>
          <a:xfrm>
            <a:off x="175846" y="3389243"/>
            <a:ext cx="5920154" cy="762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B10F1FF-395A-4131-B1E7-C8430C04743A}"/>
              </a:ext>
            </a:extLst>
          </p:cNvPr>
          <p:cNvGrpSpPr/>
          <p:nvPr/>
        </p:nvGrpSpPr>
        <p:grpSpPr>
          <a:xfrm>
            <a:off x="7173298" y="575404"/>
            <a:ext cx="164520" cy="421200"/>
            <a:chOff x="7173298" y="575404"/>
            <a:chExt cx="164520" cy="42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F5A4463B-5865-45D1-AEB9-8ADB806C80F3}"/>
                    </a:ext>
                  </a:extLst>
                </p14:cNvPr>
                <p14:cNvContentPartPr/>
                <p14:nvPr/>
              </p14:nvContentPartPr>
              <p14:xfrm>
                <a:off x="7233418" y="575404"/>
                <a:ext cx="11880" cy="4176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F5A4463B-5865-45D1-AEB9-8ADB806C80F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215418" y="557404"/>
                  <a:ext cx="47520" cy="45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637A87D-F2D7-401B-A325-0BE0477D9E69}"/>
                    </a:ext>
                  </a:extLst>
                </p14:cNvPr>
                <p14:cNvContentPartPr/>
                <p14:nvPr/>
              </p14:nvContentPartPr>
              <p14:xfrm>
                <a:off x="7173298" y="856564"/>
                <a:ext cx="164520" cy="1400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637A87D-F2D7-401B-A325-0BE0477D9E6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155658" y="838564"/>
                  <a:ext cx="200160" cy="17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A9D3D40-EE83-403B-9536-5E9A23086AD3}"/>
              </a:ext>
            </a:extLst>
          </p:cNvPr>
          <p:cNvGrpSpPr/>
          <p:nvPr/>
        </p:nvGrpSpPr>
        <p:grpSpPr>
          <a:xfrm>
            <a:off x="7097698" y="176164"/>
            <a:ext cx="235800" cy="223560"/>
            <a:chOff x="7097698" y="176164"/>
            <a:chExt cx="235800" cy="22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4C6388D-F5F8-4752-BB18-F494A8005463}"/>
                    </a:ext>
                  </a:extLst>
                </p14:cNvPr>
                <p14:cNvContentPartPr/>
                <p14:nvPr/>
              </p14:nvContentPartPr>
              <p14:xfrm>
                <a:off x="7097698" y="176164"/>
                <a:ext cx="117360" cy="2235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4C6388D-F5F8-4752-BB18-F494A800546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080058" y="158164"/>
                  <a:ext cx="15300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5EE5CD0-5BD1-4EEE-8D99-C9ADF9569A04}"/>
                    </a:ext>
                  </a:extLst>
                </p14:cNvPr>
                <p14:cNvContentPartPr/>
                <p14:nvPr/>
              </p14:nvContentPartPr>
              <p14:xfrm>
                <a:off x="7331698" y="364804"/>
                <a:ext cx="1800" cy="144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5EE5CD0-5BD1-4EEE-8D99-C9ADF9569A0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314058" y="346804"/>
                  <a:ext cx="37440" cy="50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66A10AF-C143-4ABD-BBCF-F895D1636268}"/>
                  </a:ext>
                </a:extLst>
              </p14:cNvPr>
              <p14:cNvContentPartPr/>
              <p14:nvPr/>
            </p14:nvContentPartPr>
            <p14:xfrm>
              <a:off x="7013098" y="1647844"/>
              <a:ext cx="460080" cy="352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66A10AF-C143-4ABD-BBCF-F895D163626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959458" y="1539844"/>
                <a:ext cx="56772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773C7445-15D4-4A21-99DB-1C68D85DF3A7}"/>
                  </a:ext>
                </a:extLst>
              </p14:cNvPr>
              <p14:cNvContentPartPr/>
              <p14:nvPr/>
            </p14:nvContentPartPr>
            <p14:xfrm>
              <a:off x="7002298" y="1947004"/>
              <a:ext cx="397800" cy="27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773C7445-15D4-4A21-99DB-1C68D85DF3A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948658" y="1839364"/>
                <a:ext cx="505440" cy="2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C1B3E8B-DF7A-4146-A43B-7CBCDBC30E76}"/>
                  </a:ext>
                </a:extLst>
              </p14:cNvPr>
              <p14:cNvContentPartPr/>
              <p14:nvPr/>
            </p14:nvContentPartPr>
            <p14:xfrm>
              <a:off x="7040818" y="2266684"/>
              <a:ext cx="410400" cy="313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C1B3E8B-DF7A-4146-A43B-7CBCDBC30E7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987178" y="2158684"/>
                <a:ext cx="518040" cy="24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6C27BB8-A0B1-4690-966B-D415CAF73EE4}"/>
                  </a:ext>
                </a:extLst>
              </p14:cNvPr>
              <p14:cNvContentPartPr/>
              <p14:nvPr/>
            </p14:nvContentPartPr>
            <p14:xfrm>
              <a:off x="7008058" y="2876164"/>
              <a:ext cx="387000" cy="208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6C27BB8-A0B1-4690-966B-D415CAF73EE4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954058" y="2768164"/>
                <a:ext cx="49464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FC51027-4244-4EDD-8208-65CBCE458C51}"/>
                  </a:ext>
                </a:extLst>
              </p14:cNvPr>
              <p14:cNvContentPartPr/>
              <p14:nvPr/>
            </p14:nvContentPartPr>
            <p14:xfrm>
              <a:off x="7016698" y="3204484"/>
              <a:ext cx="469440" cy="374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FC51027-4244-4EDD-8208-65CBCE458C5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962698" y="3096844"/>
                <a:ext cx="57708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EE52FDA-1BE2-411C-9CA0-78A618644063}"/>
                  </a:ext>
                </a:extLst>
              </p14:cNvPr>
              <p14:cNvContentPartPr/>
              <p14:nvPr/>
            </p14:nvContentPartPr>
            <p14:xfrm>
              <a:off x="7018138" y="4102684"/>
              <a:ext cx="440640" cy="18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EE52FDA-1BE2-411C-9CA0-78A61864406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964138" y="3995044"/>
                <a:ext cx="54828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8F1676F9-F666-4495-9426-0E56658C1B63}"/>
                  </a:ext>
                </a:extLst>
              </p14:cNvPr>
              <p14:cNvContentPartPr/>
              <p14:nvPr/>
            </p14:nvContentPartPr>
            <p14:xfrm>
              <a:off x="7034338" y="4419484"/>
              <a:ext cx="405000" cy="190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8F1676F9-F666-4495-9426-0E56658C1B63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980698" y="4311484"/>
                <a:ext cx="51264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D69F3D5-8039-47C9-B38A-D2867BF724B8}"/>
                  </a:ext>
                </a:extLst>
              </p14:cNvPr>
              <p14:cNvContentPartPr/>
              <p14:nvPr/>
            </p14:nvContentPartPr>
            <p14:xfrm>
              <a:off x="337978" y="3610204"/>
              <a:ext cx="246960" cy="43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D69F3D5-8039-47C9-B38A-D2867BF724B8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83978" y="3502204"/>
                <a:ext cx="35460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DC6D34E-3C6B-467E-884B-F47F4ACF7CD8}"/>
                  </a:ext>
                </a:extLst>
              </p14:cNvPr>
              <p14:cNvContentPartPr/>
              <p14:nvPr/>
            </p14:nvContentPartPr>
            <p14:xfrm>
              <a:off x="7013098" y="2578444"/>
              <a:ext cx="406080" cy="306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DC6D34E-3C6B-467E-884B-F47F4ACF7CD8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959098" y="2470444"/>
                <a:ext cx="51372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20F0D97-6839-4865-936B-5F63B13C877A}"/>
                  </a:ext>
                </a:extLst>
              </p14:cNvPr>
              <p14:cNvContentPartPr/>
              <p14:nvPr/>
            </p14:nvContentPartPr>
            <p14:xfrm>
              <a:off x="7003738" y="3489604"/>
              <a:ext cx="397800" cy="529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20F0D97-6839-4865-936B-5F63B13C877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950098" y="3381604"/>
                <a:ext cx="50544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895D4900-8B69-4CFB-A631-E81B13BEFCB7}"/>
                  </a:ext>
                </a:extLst>
              </p14:cNvPr>
              <p14:cNvContentPartPr/>
              <p14:nvPr/>
            </p14:nvContentPartPr>
            <p14:xfrm>
              <a:off x="7037938" y="3826924"/>
              <a:ext cx="388080" cy="475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895D4900-8B69-4CFB-A631-E81B13BEFCB7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984298" y="3719284"/>
                <a:ext cx="49572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24E5E42-C198-47A6-B4F0-3A800BC8556D}"/>
                  </a:ext>
                </a:extLst>
              </p14:cNvPr>
              <p14:cNvContentPartPr/>
              <p14:nvPr/>
            </p14:nvContentPartPr>
            <p14:xfrm>
              <a:off x="7064938" y="4740604"/>
              <a:ext cx="336960" cy="32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24E5E42-C198-47A6-B4F0-3A800BC8556D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011298" y="4632604"/>
                <a:ext cx="44460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CC8481D1-0F32-4116-84AF-E1D33DB881EB}"/>
                  </a:ext>
                </a:extLst>
              </p14:cNvPr>
              <p14:cNvContentPartPr/>
              <p14:nvPr/>
            </p14:nvContentPartPr>
            <p14:xfrm>
              <a:off x="7033618" y="5040844"/>
              <a:ext cx="417960" cy="28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CC8481D1-0F32-4116-84AF-E1D33DB881E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979978" y="4933204"/>
                <a:ext cx="52560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D665F62-568A-456B-A1EB-26F59F1366ED}"/>
                  </a:ext>
                </a:extLst>
              </p14:cNvPr>
              <p14:cNvContentPartPr/>
              <p14:nvPr/>
            </p14:nvContentPartPr>
            <p14:xfrm>
              <a:off x="7058098" y="5333524"/>
              <a:ext cx="434160" cy="201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D665F62-568A-456B-A1EB-26F59F1366E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004098" y="5225524"/>
                <a:ext cx="54180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C2CA2A2-EC5B-4787-B4BD-6F435F431994}"/>
                  </a:ext>
                </a:extLst>
              </p14:cNvPr>
              <p14:cNvContentPartPr/>
              <p14:nvPr/>
            </p14:nvContentPartPr>
            <p14:xfrm>
              <a:off x="7027858" y="5658244"/>
              <a:ext cx="408240" cy="158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C2CA2A2-EC5B-4787-B4BD-6F435F431994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974218" y="5550244"/>
                <a:ext cx="51588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F11B9148-C69F-4557-9243-F9B13AD096BE}"/>
                  </a:ext>
                </a:extLst>
              </p14:cNvPr>
              <p14:cNvContentPartPr/>
              <p14:nvPr/>
            </p14:nvContentPartPr>
            <p14:xfrm>
              <a:off x="6978898" y="5948044"/>
              <a:ext cx="387360" cy="554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F11B9148-C69F-4557-9243-F9B13AD096BE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925258" y="5840404"/>
                <a:ext cx="49500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344745B3-A4B0-4A72-A524-91D40D94B47C}"/>
                  </a:ext>
                </a:extLst>
              </p14:cNvPr>
              <p14:cNvContentPartPr/>
              <p14:nvPr/>
            </p14:nvContentPartPr>
            <p14:xfrm>
              <a:off x="7026418" y="6245764"/>
              <a:ext cx="518040" cy="669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344745B3-A4B0-4A72-A524-91D40D94B47C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972778" y="6138124"/>
                <a:ext cx="62568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95BF20B5-EDE9-451D-A232-C19938F4084E}"/>
                  </a:ext>
                </a:extLst>
              </p14:cNvPr>
              <p14:cNvContentPartPr/>
              <p14:nvPr/>
            </p14:nvContentPartPr>
            <p14:xfrm>
              <a:off x="335098" y="3909004"/>
              <a:ext cx="245520" cy="208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95BF20B5-EDE9-451D-A232-C19938F4084E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81098" y="3801364"/>
                <a:ext cx="353160" cy="23652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F918C597-A886-47CF-B4FD-7EAF63C939B7}"/>
              </a:ext>
            </a:extLst>
          </p:cNvPr>
          <p:cNvGrpSpPr/>
          <p:nvPr/>
        </p:nvGrpSpPr>
        <p:grpSpPr>
          <a:xfrm>
            <a:off x="8248618" y="593044"/>
            <a:ext cx="234360" cy="399600"/>
            <a:chOff x="8248618" y="593044"/>
            <a:chExt cx="234360" cy="39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82C0BE5-33C6-423F-AE0A-328839AAE57D}"/>
                    </a:ext>
                  </a:extLst>
                </p14:cNvPr>
                <p14:cNvContentPartPr/>
                <p14:nvPr/>
              </p14:nvContentPartPr>
              <p14:xfrm>
                <a:off x="8331418" y="593044"/>
                <a:ext cx="36000" cy="3960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82C0BE5-33C6-423F-AE0A-328839AAE57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313418" y="575404"/>
                  <a:ext cx="71640" cy="4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C75E52D-EBD9-41D8-80F0-648B12B57D7D}"/>
                    </a:ext>
                  </a:extLst>
                </p14:cNvPr>
                <p14:cNvContentPartPr/>
                <p14:nvPr/>
              </p14:nvContentPartPr>
              <p14:xfrm>
                <a:off x="8248618" y="851164"/>
                <a:ext cx="234360" cy="1414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C75E52D-EBD9-41D8-80F0-648B12B57D7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230618" y="833164"/>
                  <a:ext cx="270000" cy="17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E142FFC-8947-4DA8-8191-0A24D8B86416}"/>
              </a:ext>
            </a:extLst>
          </p:cNvPr>
          <p:cNvGrpSpPr/>
          <p:nvPr/>
        </p:nvGrpSpPr>
        <p:grpSpPr>
          <a:xfrm>
            <a:off x="8245738" y="221524"/>
            <a:ext cx="342360" cy="157680"/>
            <a:chOff x="8245738" y="221524"/>
            <a:chExt cx="342360" cy="15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4EA691F3-9601-4D2F-9442-30504E2FBDFC}"/>
                    </a:ext>
                  </a:extLst>
                </p14:cNvPr>
                <p14:cNvContentPartPr/>
                <p14:nvPr/>
              </p14:nvContentPartPr>
              <p14:xfrm>
                <a:off x="8245738" y="221524"/>
                <a:ext cx="190800" cy="1576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4EA691F3-9601-4D2F-9442-30504E2FBDF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227738" y="203524"/>
                  <a:ext cx="2264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CE352B5-5274-4EC9-B9C9-C5EA140B8966}"/>
                    </a:ext>
                  </a:extLst>
                </p14:cNvPr>
                <p14:cNvContentPartPr/>
                <p14:nvPr/>
              </p14:nvContentPartPr>
              <p14:xfrm>
                <a:off x="8578018" y="313324"/>
                <a:ext cx="10080" cy="36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CE352B5-5274-4EC9-B9C9-C5EA140B8966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560018" y="295684"/>
                  <a:ext cx="45720" cy="3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589C40D7-595B-4923-8D6A-0AB5365FA7B8}"/>
                  </a:ext>
                </a:extLst>
              </p14:cNvPr>
              <p14:cNvContentPartPr/>
              <p14:nvPr/>
            </p14:nvContentPartPr>
            <p14:xfrm>
              <a:off x="6904018" y="2770684"/>
              <a:ext cx="666360" cy="5587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589C40D7-595B-4923-8D6A-0AB5365FA7B8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886018" y="2752684"/>
                <a:ext cx="702000" cy="59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48B401F3-2DE5-40B9-BCDA-17D64974773B}"/>
                  </a:ext>
                </a:extLst>
              </p14:cNvPr>
              <p14:cNvContentPartPr/>
              <p14:nvPr/>
            </p14:nvContentPartPr>
            <p14:xfrm>
              <a:off x="6330898" y="2822164"/>
              <a:ext cx="360" cy="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48B401F3-2DE5-40B9-BCDA-17D64974773B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312898" y="2804524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C0C32300-D983-4208-9D1F-2121530930FB}"/>
                  </a:ext>
                </a:extLst>
              </p14:cNvPr>
              <p14:cNvContentPartPr/>
              <p14:nvPr/>
            </p14:nvContentPartPr>
            <p14:xfrm>
              <a:off x="6286258" y="2767084"/>
              <a:ext cx="356760" cy="5468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C0C32300-D983-4208-9D1F-2121530930FB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268618" y="2749084"/>
                <a:ext cx="392400" cy="58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109C7BD6-1D1D-43AB-A57F-6D5A8DF8A7E0}"/>
                  </a:ext>
                </a:extLst>
              </p14:cNvPr>
              <p14:cNvContentPartPr/>
              <p14:nvPr/>
            </p14:nvContentPartPr>
            <p14:xfrm>
              <a:off x="1224658" y="4627564"/>
              <a:ext cx="138600" cy="1767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109C7BD6-1D1D-43AB-A57F-6D5A8DF8A7E0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207018" y="4609564"/>
                <a:ext cx="17424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4AFF9005-C0BF-4667-8F8A-8B7E569D7FDD}"/>
                  </a:ext>
                </a:extLst>
              </p14:cNvPr>
              <p14:cNvContentPartPr/>
              <p14:nvPr/>
            </p14:nvContentPartPr>
            <p14:xfrm>
              <a:off x="1241578" y="4604524"/>
              <a:ext cx="187200" cy="298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4AFF9005-C0BF-4667-8F8A-8B7E569D7FDD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223938" y="4586524"/>
                <a:ext cx="22284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E77E0209-1D84-4A2A-B0E8-BAD391FB484B}"/>
                  </a:ext>
                </a:extLst>
              </p14:cNvPr>
              <p14:cNvContentPartPr/>
              <p14:nvPr/>
            </p14:nvContentPartPr>
            <p14:xfrm>
              <a:off x="1506898" y="4650604"/>
              <a:ext cx="11880" cy="1270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E77E0209-1D84-4A2A-B0E8-BAD391FB484B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488898" y="4632964"/>
                <a:ext cx="4752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E3EC1F3F-CFDC-408F-8BB9-47E768A8B63C}"/>
                  </a:ext>
                </a:extLst>
              </p14:cNvPr>
              <p14:cNvContentPartPr/>
              <p14:nvPr/>
            </p14:nvContentPartPr>
            <p14:xfrm>
              <a:off x="1445698" y="4716124"/>
              <a:ext cx="161640" cy="108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E3EC1F3F-CFDC-408F-8BB9-47E768A8B63C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1428058" y="4698484"/>
                <a:ext cx="1972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78A2CE2A-33F1-4D74-B52A-298CF521542D}"/>
                  </a:ext>
                </a:extLst>
              </p14:cNvPr>
              <p14:cNvContentPartPr/>
              <p14:nvPr/>
            </p14:nvContentPartPr>
            <p14:xfrm>
              <a:off x="1640818" y="4625044"/>
              <a:ext cx="151920" cy="1987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78A2CE2A-33F1-4D74-B52A-298CF521542D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622818" y="4607044"/>
                <a:ext cx="18756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217CED98-24CC-4A13-9089-0513941EC381}"/>
                  </a:ext>
                </a:extLst>
              </p14:cNvPr>
              <p14:cNvContentPartPr/>
              <p14:nvPr/>
            </p14:nvContentPartPr>
            <p14:xfrm>
              <a:off x="1143298" y="4918444"/>
              <a:ext cx="589320" cy="111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217CED98-24CC-4A13-9089-0513941EC381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125658" y="4900804"/>
                <a:ext cx="6249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97BE8EBF-E2C7-4397-A0BB-3E4A7903CDCC}"/>
                  </a:ext>
                </a:extLst>
              </p14:cNvPr>
              <p14:cNvContentPartPr/>
              <p14:nvPr/>
            </p14:nvContentPartPr>
            <p14:xfrm>
              <a:off x="1365778" y="5011324"/>
              <a:ext cx="217080" cy="1436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97BE8EBF-E2C7-4397-A0BB-3E4A7903CDCC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348138" y="4993324"/>
                <a:ext cx="252720" cy="179280"/>
              </a:xfrm>
              <a:prstGeom prst="rect">
                <a:avLst/>
              </a:prstGeom>
            </p:spPr>
          </p:pic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9C62CB75-77B4-494F-BF87-9FD66B3326BB}"/>
              </a:ext>
            </a:extLst>
          </p:cNvPr>
          <p:cNvGrpSpPr/>
          <p:nvPr/>
        </p:nvGrpSpPr>
        <p:grpSpPr>
          <a:xfrm>
            <a:off x="1938898" y="4822684"/>
            <a:ext cx="796320" cy="251640"/>
            <a:chOff x="1938898" y="4822684"/>
            <a:chExt cx="796320" cy="25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029DECB-81AB-48E7-B8FC-AD7FA2657BE6}"/>
                    </a:ext>
                  </a:extLst>
                </p14:cNvPr>
                <p14:cNvContentPartPr/>
                <p14:nvPr/>
              </p14:nvContentPartPr>
              <p14:xfrm>
                <a:off x="1938898" y="4920964"/>
                <a:ext cx="165600" cy="201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029DECB-81AB-48E7-B8FC-AD7FA2657BE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921258" y="4902964"/>
                  <a:ext cx="2012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F2D794E5-8C99-4560-B491-225DE0F81D47}"/>
                    </a:ext>
                  </a:extLst>
                </p14:cNvPr>
                <p14:cNvContentPartPr/>
                <p14:nvPr/>
              </p14:nvContentPartPr>
              <p14:xfrm>
                <a:off x="1975978" y="4968844"/>
                <a:ext cx="126000" cy="3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F2D794E5-8C99-4560-B491-225DE0F81D4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958338" y="4951204"/>
                  <a:ext cx="1616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16F3672-A9A9-4AA2-B177-2F69313A3C1E}"/>
                    </a:ext>
                  </a:extLst>
                </p14:cNvPr>
                <p14:cNvContentPartPr/>
                <p14:nvPr/>
              </p14:nvContentPartPr>
              <p14:xfrm>
                <a:off x="2243818" y="4836724"/>
                <a:ext cx="156960" cy="1580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16F3672-A9A9-4AA2-B177-2F69313A3C1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225818" y="4819084"/>
                  <a:ext cx="1926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4B48C9B-607C-4A96-AA38-816BC0239B21}"/>
                    </a:ext>
                  </a:extLst>
                </p14:cNvPr>
                <p14:cNvContentPartPr/>
                <p14:nvPr/>
              </p14:nvContentPartPr>
              <p14:xfrm>
                <a:off x="2332738" y="4822684"/>
                <a:ext cx="155880" cy="93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4B48C9B-607C-4A96-AA38-816BC0239B2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314738" y="4805044"/>
                  <a:ext cx="1915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91D6DC8-FF46-444F-AA40-72853FBEBC4B}"/>
                    </a:ext>
                  </a:extLst>
                </p14:cNvPr>
                <p14:cNvContentPartPr/>
                <p14:nvPr/>
              </p14:nvContentPartPr>
              <p14:xfrm>
                <a:off x="2462338" y="4975324"/>
                <a:ext cx="9000" cy="990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91D6DC8-FF46-444F-AA40-72853FBEBC4B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444698" y="4957684"/>
                  <a:ext cx="446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FBF678A-6B29-4E77-B030-EA93F578F3D0}"/>
                    </a:ext>
                  </a:extLst>
                </p14:cNvPr>
                <p14:cNvContentPartPr/>
                <p14:nvPr/>
              </p14:nvContentPartPr>
              <p14:xfrm>
                <a:off x="2552338" y="4838164"/>
                <a:ext cx="131040" cy="1785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FBF678A-6B29-4E77-B030-EA93F578F3D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534338" y="4820164"/>
                  <a:ext cx="1666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1EABCF3-EC61-425E-9405-36E8C8E620E2}"/>
                    </a:ext>
                  </a:extLst>
                </p14:cNvPr>
                <p14:cNvContentPartPr/>
                <p14:nvPr/>
              </p14:nvContentPartPr>
              <p14:xfrm>
                <a:off x="2586538" y="4831684"/>
                <a:ext cx="148680" cy="28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1EABCF3-EC61-425E-9405-36E8C8E620E2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568538" y="4814044"/>
                  <a:ext cx="184320" cy="3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A550A77-AD34-44DB-A8EE-02AF19843C86}"/>
              </a:ext>
            </a:extLst>
          </p:cNvPr>
          <p:cNvGrpSpPr/>
          <p:nvPr/>
        </p:nvGrpSpPr>
        <p:grpSpPr>
          <a:xfrm>
            <a:off x="183538" y="4854724"/>
            <a:ext cx="394200" cy="308520"/>
            <a:chOff x="183538" y="4854724"/>
            <a:chExt cx="394200" cy="30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7587078-D4C4-4C35-96A1-F780F06151EE}"/>
                    </a:ext>
                  </a:extLst>
                </p14:cNvPr>
                <p14:cNvContentPartPr/>
                <p14:nvPr/>
              </p14:nvContentPartPr>
              <p14:xfrm>
                <a:off x="183538" y="4854724"/>
                <a:ext cx="125640" cy="1684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37587078-D4C4-4C35-96A1-F780F06151E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65538" y="4837084"/>
                  <a:ext cx="1612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463AB43-38F2-413F-944F-AB825514231A}"/>
                    </a:ext>
                  </a:extLst>
                </p14:cNvPr>
                <p14:cNvContentPartPr/>
                <p14:nvPr/>
              </p14:nvContentPartPr>
              <p14:xfrm>
                <a:off x="322138" y="5033284"/>
                <a:ext cx="34560" cy="1299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463AB43-38F2-413F-944F-AB825514231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04138" y="5015284"/>
                  <a:ext cx="702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ED7A159D-87F4-47C5-8717-C34F2FCA469D}"/>
                    </a:ext>
                  </a:extLst>
                </p14:cNvPr>
                <p14:cNvContentPartPr/>
                <p14:nvPr/>
              </p14:nvContentPartPr>
              <p14:xfrm>
                <a:off x="452098" y="4869844"/>
                <a:ext cx="125640" cy="1494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ED7A159D-87F4-47C5-8717-C34F2FCA469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34458" y="4852204"/>
                  <a:ext cx="161280" cy="185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A24BF381-8807-48BF-A943-E03498D45FD0}"/>
                  </a:ext>
                </a:extLst>
              </p14:cNvPr>
              <p14:cNvContentPartPr/>
              <p14:nvPr/>
            </p14:nvContentPartPr>
            <p14:xfrm>
              <a:off x="801298" y="4885684"/>
              <a:ext cx="1800" cy="3384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A24BF381-8807-48BF-A943-E03498D45FD0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783298" y="4867684"/>
                <a:ext cx="3744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5E5B435E-372B-44E5-92B6-2A39E58537C5}"/>
                  </a:ext>
                </a:extLst>
              </p14:cNvPr>
              <p14:cNvContentPartPr/>
              <p14:nvPr/>
            </p14:nvContentPartPr>
            <p14:xfrm>
              <a:off x="776818" y="5020324"/>
              <a:ext cx="360" cy="3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5E5B435E-372B-44E5-92B6-2A39E58537C5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59178" y="5002684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8848B76-F1A2-4A27-AE7B-78CCD2A361D9}"/>
                  </a:ext>
                </a:extLst>
              </p14:cNvPr>
              <p14:cNvContentPartPr/>
              <p14:nvPr/>
            </p14:nvContentPartPr>
            <p14:xfrm>
              <a:off x="8053498" y="2778244"/>
              <a:ext cx="703080" cy="5407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8848B76-F1A2-4A27-AE7B-78CCD2A361D9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8035498" y="2760604"/>
                <a:ext cx="738720" cy="57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B800C73A-A506-4E5A-A9DC-466C2CB20AED}"/>
                  </a:ext>
                </a:extLst>
              </p14:cNvPr>
              <p14:cNvContentPartPr/>
              <p14:nvPr/>
            </p14:nvContentPartPr>
            <p14:xfrm>
              <a:off x="6905098" y="4005124"/>
              <a:ext cx="733680" cy="8449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B800C73A-A506-4E5A-A9DC-466C2CB20AED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6887098" y="3987484"/>
                <a:ext cx="769320" cy="880560"/>
              </a:xfrm>
              <a:prstGeom prst="rect">
                <a:avLst/>
              </a:prstGeom>
            </p:spPr>
          </p:pic>
        </mc:Fallback>
      </mc:AlternateContent>
      <p:grpSp>
        <p:nvGrpSpPr>
          <p:cNvPr id="70" name="Group 69">
            <a:extLst>
              <a:ext uri="{FF2B5EF4-FFF2-40B4-BE49-F238E27FC236}">
                <a16:creationId xmlns:a16="http://schemas.microsoft.com/office/drawing/2014/main" id="{F2E9B769-6299-4DE9-8B50-6289918C43BE}"/>
              </a:ext>
            </a:extLst>
          </p:cNvPr>
          <p:cNvGrpSpPr/>
          <p:nvPr/>
        </p:nvGrpSpPr>
        <p:grpSpPr>
          <a:xfrm>
            <a:off x="172738" y="5494084"/>
            <a:ext cx="329400" cy="314640"/>
            <a:chOff x="172738" y="5494084"/>
            <a:chExt cx="329400" cy="31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BDCD269-1BE1-463B-B5BF-AB54EE0BEDBA}"/>
                    </a:ext>
                  </a:extLst>
                </p14:cNvPr>
                <p14:cNvContentPartPr/>
                <p14:nvPr/>
              </p14:nvContentPartPr>
              <p14:xfrm>
                <a:off x="172738" y="5494084"/>
                <a:ext cx="141840" cy="2224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BDCD269-1BE1-463B-B5BF-AB54EE0BEDB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54738" y="5476084"/>
                  <a:ext cx="17748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6998103-C0B5-4080-8C0C-0701919A3944}"/>
                    </a:ext>
                  </a:extLst>
                </p14:cNvPr>
                <p14:cNvContentPartPr/>
                <p14:nvPr/>
              </p14:nvContentPartPr>
              <p14:xfrm>
                <a:off x="295138" y="5658244"/>
                <a:ext cx="37440" cy="1504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6998103-C0B5-4080-8C0C-0701919A394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77138" y="5640244"/>
                  <a:ext cx="730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63A0257F-9AE6-405A-B346-8AD4DD1AF779}"/>
                    </a:ext>
                  </a:extLst>
                </p14:cNvPr>
                <p14:cNvContentPartPr/>
                <p14:nvPr/>
              </p14:nvContentPartPr>
              <p14:xfrm>
                <a:off x="418258" y="5532244"/>
                <a:ext cx="83880" cy="2505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63A0257F-9AE6-405A-B346-8AD4DD1AF77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00258" y="5514604"/>
                  <a:ext cx="119520" cy="286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4566231D-CE13-4AA0-BB33-47E106E00E0D}"/>
                  </a:ext>
                </a:extLst>
              </p14:cNvPr>
              <p14:cNvContentPartPr/>
              <p14:nvPr/>
            </p14:nvContentPartPr>
            <p14:xfrm>
              <a:off x="702658" y="5579764"/>
              <a:ext cx="16200" cy="273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4566231D-CE13-4AA0-BB33-47E106E00E0D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85018" y="5562124"/>
                <a:ext cx="5184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C4930F66-B11E-4A01-B6F7-0AB87334AA2D}"/>
                  </a:ext>
                </a:extLst>
              </p14:cNvPr>
              <p14:cNvContentPartPr/>
              <p14:nvPr/>
            </p14:nvContentPartPr>
            <p14:xfrm>
              <a:off x="684298" y="5708284"/>
              <a:ext cx="4680" cy="93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C4930F66-B11E-4A01-B6F7-0AB87334AA2D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66658" y="5690284"/>
                <a:ext cx="4032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2D49D1B5-25D0-41F5-8157-2EB7848C1362}"/>
                  </a:ext>
                </a:extLst>
              </p14:cNvPr>
              <p14:cNvContentPartPr/>
              <p14:nvPr/>
            </p14:nvContentPartPr>
            <p14:xfrm>
              <a:off x="1122058" y="5665084"/>
              <a:ext cx="1120680" cy="1908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2D49D1B5-25D0-41F5-8157-2EB7848C1362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104058" y="5647444"/>
                <a:ext cx="115632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9E460EC6-2D4B-4423-9799-AEEFAAE693A2}"/>
                  </a:ext>
                </a:extLst>
              </p14:cNvPr>
              <p14:cNvContentPartPr/>
              <p14:nvPr/>
            </p14:nvContentPartPr>
            <p14:xfrm>
              <a:off x="6159178" y="4023124"/>
              <a:ext cx="592560" cy="76932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9E460EC6-2D4B-4423-9799-AEEFAAE693A2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6141538" y="4005484"/>
                <a:ext cx="628200" cy="804960"/>
              </a:xfrm>
              <a:prstGeom prst="rect">
                <a:avLst/>
              </a:prstGeom>
            </p:spPr>
          </p:pic>
        </mc:Fallback>
      </mc:AlternateContent>
      <p:grpSp>
        <p:nvGrpSpPr>
          <p:cNvPr id="83" name="Group 82">
            <a:extLst>
              <a:ext uri="{FF2B5EF4-FFF2-40B4-BE49-F238E27FC236}">
                <a16:creationId xmlns:a16="http://schemas.microsoft.com/office/drawing/2014/main" id="{88DA76C2-1B6B-4B2D-83AC-B3838C13EAA3}"/>
              </a:ext>
            </a:extLst>
          </p:cNvPr>
          <p:cNvGrpSpPr/>
          <p:nvPr/>
        </p:nvGrpSpPr>
        <p:grpSpPr>
          <a:xfrm>
            <a:off x="1208458" y="5355124"/>
            <a:ext cx="1238040" cy="313920"/>
            <a:chOff x="1208458" y="5355124"/>
            <a:chExt cx="1238040" cy="31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680FC0C-9898-4563-9640-E7E201453490}"/>
                    </a:ext>
                  </a:extLst>
                </p14:cNvPr>
                <p14:cNvContentPartPr/>
                <p14:nvPr/>
              </p14:nvContentPartPr>
              <p14:xfrm>
                <a:off x="1208458" y="5355124"/>
                <a:ext cx="97920" cy="2192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680FC0C-9898-4563-9640-E7E20145349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190458" y="5337484"/>
                  <a:ext cx="13356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0F25DA3B-0BC2-4CFF-BA4E-795487452252}"/>
                    </a:ext>
                  </a:extLst>
                </p14:cNvPr>
                <p14:cNvContentPartPr/>
                <p14:nvPr/>
              </p14:nvContentPartPr>
              <p14:xfrm>
                <a:off x="1434178" y="5384644"/>
                <a:ext cx="40320" cy="1890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0F25DA3B-0BC2-4CFF-BA4E-79548745225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416538" y="5367004"/>
                  <a:ext cx="759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2606AB96-CDBA-4DBF-B967-86ABF22AE8A4}"/>
                    </a:ext>
                  </a:extLst>
                </p14:cNvPr>
                <p14:cNvContentPartPr/>
                <p14:nvPr/>
              </p14:nvContentPartPr>
              <p14:xfrm>
                <a:off x="1385938" y="5500204"/>
                <a:ext cx="94320" cy="118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2606AB96-CDBA-4DBF-B967-86ABF22AE8A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367938" y="5482564"/>
                  <a:ext cx="1299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5BB9EB3-451A-467F-B086-582AFC1A6E37}"/>
                    </a:ext>
                  </a:extLst>
                </p14:cNvPr>
                <p14:cNvContentPartPr/>
                <p14:nvPr/>
              </p14:nvContentPartPr>
              <p14:xfrm>
                <a:off x="1594018" y="5374564"/>
                <a:ext cx="95760" cy="1936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5BB9EB3-451A-467F-B086-582AFC1A6E3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576018" y="5356564"/>
                  <a:ext cx="13140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1B411512-9970-4B0B-A5CA-444217615DD9}"/>
                    </a:ext>
                  </a:extLst>
                </p14:cNvPr>
                <p14:cNvContentPartPr/>
                <p14:nvPr/>
              </p14:nvContentPartPr>
              <p14:xfrm>
                <a:off x="1755298" y="5408044"/>
                <a:ext cx="82800" cy="1450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1B411512-9970-4B0B-A5CA-444217615DD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737298" y="5390044"/>
                  <a:ext cx="1184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49CEEDA-1549-4C8E-9719-CCDBEC240A82}"/>
                    </a:ext>
                  </a:extLst>
                </p14:cNvPr>
                <p14:cNvContentPartPr/>
                <p14:nvPr/>
              </p14:nvContentPartPr>
              <p14:xfrm>
                <a:off x="1990378" y="5409124"/>
                <a:ext cx="36000" cy="1735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49CEEDA-1549-4C8E-9719-CCDBEC240A82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972738" y="5391484"/>
                  <a:ext cx="716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677139A-43EB-4055-B623-679286FB98EF}"/>
                    </a:ext>
                  </a:extLst>
                </p14:cNvPr>
                <p14:cNvContentPartPr/>
                <p14:nvPr/>
              </p14:nvContentPartPr>
              <p14:xfrm>
                <a:off x="1919098" y="5488684"/>
                <a:ext cx="147240" cy="68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677139A-43EB-4055-B623-679286FB98E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901458" y="5471044"/>
                  <a:ext cx="1828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9E1FD02-22B9-4DD2-84B5-DCBCE8C72470}"/>
                    </a:ext>
                  </a:extLst>
                </p14:cNvPr>
                <p14:cNvContentPartPr/>
                <p14:nvPr/>
              </p14:nvContentPartPr>
              <p14:xfrm>
                <a:off x="2125378" y="5421004"/>
                <a:ext cx="114480" cy="1821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9E1FD02-22B9-4DD2-84B5-DCBCE8C7247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107738" y="5403364"/>
                  <a:ext cx="1501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CE52A76-9735-4C0C-87E8-322FED327B6E}"/>
                    </a:ext>
                  </a:extLst>
                </p14:cNvPr>
                <p14:cNvContentPartPr/>
                <p14:nvPr/>
              </p14:nvContentPartPr>
              <p14:xfrm>
                <a:off x="2301058" y="5419204"/>
                <a:ext cx="73440" cy="1699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CE52A76-9735-4C0C-87E8-322FED327B6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283418" y="5401204"/>
                  <a:ext cx="1090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9B368791-A83A-478D-8581-BBE934213417}"/>
                    </a:ext>
                  </a:extLst>
                </p14:cNvPr>
                <p14:cNvContentPartPr/>
                <p14:nvPr/>
              </p14:nvContentPartPr>
              <p14:xfrm>
                <a:off x="2194138" y="5661844"/>
                <a:ext cx="252360" cy="72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9B368791-A83A-478D-8581-BBE93421341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176498" y="5644204"/>
                  <a:ext cx="288000" cy="42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FCDE9139-11A2-4F30-823A-F6792708F019}"/>
                  </a:ext>
                </a:extLst>
              </p14:cNvPr>
              <p14:cNvContentPartPr/>
              <p14:nvPr/>
            </p14:nvContentPartPr>
            <p14:xfrm>
              <a:off x="1678258" y="5793964"/>
              <a:ext cx="141840" cy="19188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FCDE9139-11A2-4F30-823A-F6792708F019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1660258" y="5775964"/>
                <a:ext cx="177480" cy="227520"/>
              </a:xfrm>
              <a:prstGeom prst="rect">
                <a:avLst/>
              </a:prstGeom>
            </p:spPr>
          </p:pic>
        </mc:Fallback>
      </mc:AlternateContent>
      <p:grpSp>
        <p:nvGrpSpPr>
          <p:cNvPr id="90" name="Group 89">
            <a:extLst>
              <a:ext uri="{FF2B5EF4-FFF2-40B4-BE49-F238E27FC236}">
                <a16:creationId xmlns:a16="http://schemas.microsoft.com/office/drawing/2014/main" id="{65A67735-FC3E-43E3-AB5B-4E89B54F9BD3}"/>
              </a:ext>
            </a:extLst>
          </p:cNvPr>
          <p:cNvGrpSpPr/>
          <p:nvPr/>
        </p:nvGrpSpPr>
        <p:grpSpPr>
          <a:xfrm>
            <a:off x="2711818" y="5646004"/>
            <a:ext cx="140400" cy="66240"/>
            <a:chOff x="2711818" y="5646004"/>
            <a:chExt cx="140400" cy="6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F1A8FC6-FAC1-429B-8474-F607F3371A6A}"/>
                    </a:ext>
                  </a:extLst>
                </p14:cNvPr>
                <p14:cNvContentPartPr/>
                <p14:nvPr/>
              </p14:nvContentPartPr>
              <p14:xfrm>
                <a:off x="2711818" y="5646004"/>
                <a:ext cx="140040" cy="201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F1A8FC6-FAC1-429B-8474-F607F3371A6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694178" y="5628364"/>
                  <a:ext cx="1756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3F074B6-6E8D-4240-8D4C-E0A46A9270D9}"/>
                    </a:ext>
                  </a:extLst>
                </p14:cNvPr>
                <p14:cNvContentPartPr/>
                <p14:nvPr/>
              </p14:nvContentPartPr>
              <p14:xfrm>
                <a:off x="2729098" y="5700364"/>
                <a:ext cx="123120" cy="118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3F074B6-6E8D-4240-8D4C-E0A46A9270D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711098" y="5682724"/>
                  <a:ext cx="158760" cy="4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31BB0CF9-15AA-437E-AE5B-0A6E31DFCBED}"/>
              </a:ext>
            </a:extLst>
          </p:cNvPr>
          <p:cNvGrpSpPr/>
          <p:nvPr/>
        </p:nvGrpSpPr>
        <p:grpSpPr>
          <a:xfrm>
            <a:off x="3054178" y="5531164"/>
            <a:ext cx="360000" cy="218520"/>
            <a:chOff x="3054178" y="5531164"/>
            <a:chExt cx="360000" cy="21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746E0A01-F0B4-4B7E-94EE-FBDA578CA8D1}"/>
                    </a:ext>
                  </a:extLst>
                </p14:cNvPr>
                <p14:cNvContentPartPr/>
                <p14:nvPr/>
              </p14:nvContentPartPr>
              <p14:xfrm>
                <a:off x="3054178" y="5532244"/>
                <a:ext cx="132840" cy="2174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746E0A01-F0B4-4B7E-94EE-FBDA578CA8D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036178" y="5514604"/>
                  <a:ext cx="16848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1D708337-E541-4612-8A39-F3E3169F717F}"/>
                    </a:ext>
                  </a:extLst>
                </p14:cNvPr>
                <p14:cNvContentPartPr/>
                <p14:nvPr/>
              </p14:nvContentPartPr>
              <p14:xfrm>
                <a:off x="3239218" y="5531164"/>
                <a:ext cx="174960" cy="1958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1D708337-E541-4612-8A39-F3E3169F717F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221218" y="5513164"/>
                  <a:ext cx="210600" cy="231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E4A1A910-333A-4290-BEFD-4371F982AF81}"/>
                  </a:ext>
                </a:extLst>
              </p14:cNvPr>
              <p14:cNvContentPartPr/>
              <p14:nvPr/>
            </p14:nvContentPartPr>
            <p14:xfrm>
              <a:off x="8064658" y="4007284"/>
              <a:ext cx="774720" cy="83376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E4A1A910-333A-4290-BEFD-4371F982AF81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8046658" y="3989284"/>
                <a:ext cx="810360" cy="86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43A5AE9E-49F4-4703-9142-E4CFD00AAACC}"/>
                  </a:ext>
                </a:extLst>
              </p14:cNvPr>
              <p14:cNvContentPartPr/>
              <p14:nvPr/>
            </p14:nvContentPartPr>
            <p14:xfrm>
              <a:off x="6911218" y="5493724"/>
              <a:ext cx="729000" cy="58320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43A5AE9E-49F4-4703-9142-E4CFD00AAACC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6893218" y="5475724"/>
                <a:ext cx="764640" cy="61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1C1FD3D2-EBA0-42F4-AC83-BCF1D735686B}"/>
                  </a:ext>
                </a:extLst>
              </p14:cNvPr>
              <p14:cNvContentPartPr/>
              <p14:nvPr/>
            </p14:nvContentPartPr>
            <p14:xfrm>
              <a:off x="6242698" y="5534764"/>
              <a:ext cx="437040" cy="55764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1C1FD3D2-EBA0-42F4-AC83-BCF1D735686B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6224698" y="5516764"/>
                <a:ext cx="472680" cy="59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1" name="Group 100">
            <a:extLst>
              <a:ext uri="{FF2B5EF4-FFF2-40B4-BE49-F238E27FC236}">
                <a16:creationId xmlns:a16="http://schemas.microsoft.com/office/drawing/2014/main" id="{A617B261-79F3-4E9A-B3C8-6AE874A6A6BC}"/>
              </a:ext>
            </a:extLst>
          </p:cNvPr>
          <p:cNvGrpSpPr/>
          <p:nvPr/>
        </p:nvGrpSpPr>
        <p:grpSpPr>
          <a:xfrm>
            <a:off x="146458" y="6185644"/>
            <a:ext cx="445680" cy="358200"/>
            <a:chOff x="146458" y="6185644"/>
            <a:chExt cx="445680" cy="35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16C6E5F-5103-4BA8-A4E6-7493D5B228AD}"/>
                    </a:ext>
                  </a:extLst>
                </p14:cNvPr>
                <p14:cNvContentPartPr/>
                <p14:nvPr/>
              </p14:nvContentPartPr>
              <p14:xfrm>
                <a:off x="146458" y="6197164"/>
                <a:ext cx="93240" cy="2286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16C6E5F-5103-4BA8-A4E6-7493D5B228AD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28458" y="6179164"/>
                  <a:ext cx="12888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F2133A3D-86D1-4EFB-96EC-868A40A81835}"/>
                    </a:ext>
                  </a:extLst>
                </p14:cNvPr>
                <p14:cNvContentPartPr/>
                <p14:nvPr/>
              </p14:nvContentPartPr>
              <p14:xfrm>
                <a:off x="266698" y="6211204"/>
                <a:ext cx="77040" cy="2260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F2133A3D-86D1-4EFB-96EC-868A40A81835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249058" y="6193564"/>
                  <a:ext cx="11268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8925E3E8-9C1C-46B1-BFF1-2554A7B97E90}"/>
                    </a:ext>
                  </a:extLst>
                </p14:cNvPr>
                <p14:cNvContentPartPr/>
                <p14:nvPr/>
              </p14:nvContentPartPr>
              <p14:xfrm>
                <a:off x="413218" y="6406324"/>
                <a:ext cx="24480" cy="1375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8925E3E8-9C1C-46B1-BFF1-2554A7B97E9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95578" y="6388324"/>
                  <a:ext cx="601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DA870045-9393-4452-8855-ACDA58244041}"/>
                    </a:ext>
                  </a:extLst>
                </p14:cNvPr>
                <p14:cNvContentPartPr/>
                <p14:nvPr/>
              </p14:nvContentPartPr>
              <p14:xfrm>
                <a:off x="514738" y="6185644"/>
                <a:ext cx="77400" cy="2545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DA870045-9393-4452-8855-ACDA5824404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96738" y="6167644"/>
                  <a:ext cx="113040" cy="290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CA28F8D0-C6C4-46C2-9C59-AE7468F7EF16}"/>
                  </a:ext>
                </a:extLst>
              </p14:cNvPr>
              <p14:cNvContentPartPr/>
              <p14:nvPr/>
            </p14:nvContentPartPr>
            <p14:xfrm>
              <a:off x="844138" y="6249724"/>
              <a:ext cx="21600" cy="3384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CA28F8D0-C6C4-46C2-9C59-AE7468F7EF16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826138" y="6231724"/>
                <a:ext cx="5724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0A84F2BA-5E64-4971-86E7-E475A4DCDFF2}"/>
                  </a:ext>
                </a:extLst>
              </p14:cNvPr>
              <p14:cNvContentPartPr/>
              <p14:nvPr/>
            </p14:nvContentPartPr>
            <p14:xfrm>
              <a:off x="829738" y="6394804"/>
              <a:ext cx="17640" cy="1944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0A84F2BA-5E64-4971-86E7-E475A4DCDFF2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811738" y="6376804"/>
                <a:ext cx="53280" cy="55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9" name="Group 108">
            <a:extLst>
              <a:ext uri="{FF2B5EF4-FFF2-40B4-BE49-F238E27FC236}">
                <a16:creationId xmlns:a16="http://schemas.microsoft.com/office/drawing/2014/main" id="{AB585337-D68B-4914-8472-A3252523DD8D}"/>
              </a:ext>
            </a:extLst>
          </p:cNvPr>
          <p:cNvGrpSpPr/>
          <p:nvPr/>
        </p:nvGrpSpPr>
        <p:grpSpPr>
          <a:xfrm>
            <a:off x="1264258" y="6083044"/>
            <a:ext cx="998640" cy="291600"/>
            <a:chOff x="1264258" y="6083044"/>
            <a:chExt cx="998640" cy="29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14AE231-7AE0-4AFE-9B51-4CEAF8E83841}"/>
                    </a:ext>
                  </a:extLst>
                </p14:cNvPr>
                <p14:cNvContentPartPr/>
                <p14:nvPr/>
              </p14:nvContentPartPr>
              <p14:xfrm>
                <a:off x="1264258" y="6343324"/>
                <a:ext cx="998640" cy="313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14AE231-7AE0-4AFE-9B51-4CEAF8E8384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246618" y="6325684"/>
                  <a:ext cx="10342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24034C11-A13E-4438-82CC-36B5849D3408}"/>
                    </a:ext>
                  </a:extLst>
                </p14:cNvPr>
                <p14:cNvContentPartPr/>
                <p14:nvPr/>
              </p14:nvContentPartPr>
              <p14:xfrm>
                <a:off x="1466938" y="6094204"/>
                <a:ext cx="93240" cy="1803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24034C11-A13E-4438-82CC-36B5849D3408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449298" y="6076204"/>
                  <a:ext cx="1288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8FFB855C-4F3F-4E63-912A-196B79FBE749}"/>
                    </a:ext>
                  </a:extLst>
                </p14:cNvPr>
                <p14:cNvContentPartPr/>
                <p14:nvPr/>
              </p14:nvContentPartPr>
              <p14:xfrm>
                <a:off x="1605538" y="6097084"/>
                <a:ext cx="48960" cy="1980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8FFB855C-4F3F-4E63-912A-196B79FBE749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587538" y="6079084"/>
                  <a:ext cx="8460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542A41BA-EB85-4EDD-B740-342DA0C6E2F7}"/>
                    </a:ext>
                  </a:extLst>
                </p14:cNvPr>
                <p14:cNvContentPartPr/>
                <p14:nvPr/>
              </p14:nvContentPartPr>
              <p14:xfrm>
                <a:off x="1757818" y="6134164"/>
                <a:ext cx="54720" cy="1519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542A41BA-EB85-4EDD-B740-342DA0C6E2F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740178" y="6116524"/>
                  <a:ext cx="903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68E02E12-98ED-44BC-ACF5-D0E9A3A88C6E}"/>
                    </a:ext>
                  </a:extLst>
                </p14:cNvPr>
                <p14:cNvContentPartPr/>
                <p14:nvPr/>
              </p14:nvContentPartPr>
              <p14:xfrm>
                <a:off x="1698058" y="6208684"/>
                <a:ext cx="91440" cy="43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68E02E12-98ED-44BC-ACF5-D0E9A3A88C6E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680418" y="6190684"/>
                  <a:ext cx="1270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8EBB3250-4551-4533-8575-F01198FD81D5}"/>
                    </a:ext>
                  </a:extLst>
                </p14:cNvPr>
                <p14:cNvContentPartPr/>
                <p14:nvPr/>
              </p14:nvContentPartPr>
              <p14:xfrm>
                <a:off x="1907578" y="6117604"/>
                <a:ext cx="37440" cy="1569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8EBB3250-4551-4533-8575-F01198FD81D5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889938" y="6099604"/>
                  <a:ext cx="730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772CD922-09F2-4377-B9B2-59C71A642F04}"/>
                    </a:ext>
                  </a:extLst>
                </p14:cNvPr>
                <p14:cNvContentPartPr/>
                <p14:nvPr/>
              </p14:nvContentPartPr>
              <p14:xfrm>
                <a:off x="2017378" y="6129124"/>
                <a:ext cx="42120" cy="1339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772CD922-09F2-4377-B9B2-59C71A642F04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999738" y="6111124"/>
                  <a:ext cx="777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4684EBFF-E567-4380-9164-F038AEDA7FB8}"/>
                    </a:ext>
                  </a:extLst>
                </p14:cNvPr>
                <p14:cNvContentPartPr/>
                <p14:nvPr/>
              </p14:nvContentPartPr>
              <p14:xfrm>
                <a:off x="2031778" y="6083044"/>
                <a:ext cx="102960" cy="183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4684EBFF-E567-4380-9164-F038AEDA7FB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013778" y="6065044"/>
                  <a:ext cx="138600" cy="5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0F188A69-A53A-4E8A-877C-D1703ED1FD10}"/>
                  </a:ext>
                </a:extLst>
              </p14:cNvPr>
              <p14:cNvContentPartPr/>
              <p14:nvPr/>
            </p14:nvContentPartPr>
            <p14:xfrm>
              <a:off x="1757818" y="6454924"/>
              <a:ext cx="180000" cy="17352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0F188A69-A53A-4E8A-877C-D1703ED1FD10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1740178" y="6437284"/>
                <a:ext cx="215640" cy="209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8" name="Group 117">
            <a:extLst>
              <a:ext uri="{FF2B5EF4-FFF2-40B4-BE49-F238E27FC236}">
                <a16:creationId xmlns:a16="http://schemas.microsoft.com/office/drawing/2014/main" id="{A299A079-096D-41B2-A474-944CBDDA6A63}"/>
              </a:ext>
            </a:extLst>
          </p:cNvPr>
          <p:cNvGrpSpPr/>
          <p:nvPr/>
        </p:nvGrpSpPr>
        <p:grpSpPr>
          <a:xfrm>
            <a:off x="2567818" y="6211204"/>
            <a:ext cx="924480" cy="332640"/>
            <a:chOff x="2567818" y="6211204"/>
            <a:chExt cx="924480" cy="33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B529F699-3E86-4138-AF2C-88FB02BBA2DC}"/>
                    </a:ext>
                  </a:extLst>
                </p14:cNvPr>
                <p14:cNvContentPartPr/>
                <p14:nvPr/>
              </p14:nvContentPartPr>
              <p14:xfrm>
                <a:off x="2567818" y="6336844"/>
                <a:ext cx="151560" cy="183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B529F699-3E86-4138-AF2C-88FB02BBA2DC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550178" y="6318844"/>
                  <a:ext cx="1872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B312068A-EF79-4DE7-84E7-3A66A4A4DB84}"/>
                    </a:ext>
                  </a:extLst>
                </p14:cNvPr>
                <p14:cNvContentPartPr/>
                <p14:nvPr/>
              </p14:nvContentPartPr>
              <p14:xfrm>
                <a:off x="2575018" y="6431884"/>
                <a:ext cx="115920" cy="3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B312068A-EF79-4DE7-84E7-3A66A4A4DB84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557018" y="6414244"/>
                  <a:ext cx="1515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52EEA183-0FE2-4B0C-B97B-80F625A8E3D1}"/>
                    </a:ext>
                  </a:extLst>
                </p14:cNvPr>
                <p14:cNvContentPartPr/>
                <p14:nvPr/>
              </p14:nvContentPartPr>
              <p14:xfrm>
                <a:off x="2883898" y="6241084"/>
                <a:ext cx="105120" cy="2116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52EEA183-0FE2-4B0C-B97B-80F625A8E3D1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866258" y="6223084"/>
                  <a:ext cx="14076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B78EFCA1-91A8-490D-8945-BC6A67FA6B08}"/>
                    </a:ext>
                  </a:extLst>
                </p14:cNvPr>
                <p14:cNvContentPartPr/>
                <p14:nvPr/>
              </p14:nvContentPartPr>
              <p14:xfrm>
                <a:off x="3065338" y="6236764"/>
                <a:ext cx="51840" cy="2404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B78EFCA1-91A8-490D-8945-BC6A67FA6B0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047698" y="6219124"/>
                  <a:ext cx="8748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325BF411-DF0E-4079-9ABC-577ECE97FA84}"/>
                    </a:ext>
                  </a:extLst>
                </p14:cNvPr>
                <p14:cNvContentPartPr/>
                <p14:nvPr/>
              </p14:nvContentPartPr>
              <p14:xfrm>
                <a:off x="3186658" y="6413884"/>
                <a:ext cx="48960" cy="1299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325BF411-DF0E-4079-9ABC-577ECE97FA84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169018" y="6396244"/>
                  <a:ext cx="846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E03A310F-C9DD-478D-B0BB-8E8BB6A964B1}"/>
                    </a:ext>
                  </a:extLst>
                </p14:cNvPr>
                <p14:cNvContentPartPr/>
                <p14:nvPr/>
              </p14:nvContentPartPr>
              <p14:xfrm>
                <a:off x="3292138" y="6240724"/>
                <a:ext cx="134280" cy="2199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E03A310F-C9DD-478D-B0BB-8E8BB6A964B1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274498" y="6222724"/>
                  <a:ext cx="16992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62C3D8B2-D9C5-4981-B347-07132F1A54C5}"/>
                    </a:ext>
                  </a:extLst>
                </p14:cNvPr>
                <p14:cNvContentPartPr/>
                <p14:nvPr/>
              </p14:nvContentPartPr>
              <p14:xfrm>
                <a:off x="3364858" y="6211204"/>
                <a:ext cx="127440" cy="43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62C3D8B2-D9C5-4981-B347-07132F1A54C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347218" y="6193204"/>
                  <a:ext cx="163080" cy="3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767E1A5D-6F10-4090-9EFC-4F7354106434}"/>
                  </a:ext>
                </a:extLst>
              </p14:cNvPr>
              <p14:cNvContentPartPr/>
              <p14:nvPr/>
            </p14:nvContentPartPr>
            <p14:xfrm>
              <a:off x="8016058" y="5517844"/>
              <a:ext cx="798840" cy="59148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767E1A5D-6F10-4090-9EFC-4F7354106434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7998418" y="5499844"/>
                <a:ext cx="834480" cy="627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2" name="Group 121">
            <a:extLst>
              <a:ext uri="{FF2B5EF4-FFF2-40B4-BE49-F238E27FC236}">
                <a16:creationId xmlns:a16="http://schemas.microsoft.com/office/drawing/2014/main" id="{055CA224-1216-4EC2-A1D1-F8AD316CE8DD}"/>
              </a:ext>
            </a:extLst>
          </p:cNvPr>
          <p:cNvGrpSpPr/>
          <p:nvPr/>
        </p:nvGrpSpPr>
        <p:grpSpPr>
          <a:xfrm>
            <a:off x="9420778" y="537964"/>
            <a:ext cx="215280" cy="440640"/>
            <a:chOff x="9420778" y="537964"/>
            <a:chExt cx="215280" cy="44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34ED0E12-5619-4427-8352-F4D3782B1A99}"/>
                    </a:ext>
                  </a:extLst>
                </p14:cNvPr>
                <p14:cNvContentPartPr/>
                <p14:nvPr/>
              </p14:nvContentPartPr>
              <p14:xfrm>
                <a:off x="9510418" y="537964"/>
                <a:ext cx="24480" cy="4406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34ED0E12-5619-4427-8352-F4D3782B1A9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492778" y="520324"/>
                  <a:ext cx="60120" cy="47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7C4162BA-5B34-4255-884E-DBD1A08A38AD}"/>
                    </a:ext>
                  </a:extLst>
                </p14:cNvPr>
                <p14:cNvContentPartPr/>
                <p14:nvPr/>
              </p14:nvContentPartPr>
              <p14:xfrm>
                <a:off x="9420778" y="857644"/>
                <a:ext cx="215280" cy="1170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7C4162BA-5B34-4255-884E-DBD1A08A38AD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402778" y="839644"/>
                  <a:ext cx="250920" cy="15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832BC6AB-64F3-485E-897D-113AABB699BB}"/>
              </a:ext>
            </a:extLst>
          </p:cNvPr>
          <p:cNvGrpSpPr/>
          <p:nvPr/>
        </p:nvGrpSpPr>
        <p:grpSpPr>
          <a:xfrm>
            <a:off x="9404578" y="176164"/>
            <a:ext cx="237600" cy="214920"/>
            <a:chOff x="9404578" y="176164"/>
            <a:chExt cx="237600" cy="21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EB709A43-F8FB-4DF9-9A76-0285ED684742}"/>
                    </a:ext>
                  </a:extLst>
                </p14:cNvPr>
                <p14:cNvContentPartPr/>
                <p14:nvPr/>
              </p14:nvContentPartPr>
              <p14:xfrm>
                <a:off x="9404578" y="176164"/>
                <a:ext cx="147600" cy="2149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EB709A43-F8FB-4DF9-9A76-0285ED684742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386578" y="158164"/>
                  <a:ext cx="18324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C10D3CB7-DF33-4890-A7C1-06174D3BD138}"/>
                    </a:ext>
                  </a:extLst>
                </p14:cNvPr>
                <p14:cNvContentPartPr/>
                <p14:nvPr/>
              </p14:nvContentPartPr>
              <p14:xfrm>
                <a:off x="9637498" y="390364"/>
                <a:ext cx="4680" cy="3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C10D3CB7-DF33-4890-A7C1-06174D3BD13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619498" y="372724"/>
                  <a:ext cx="4032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46B59B98-E124-4867-8AD0-1C7BFB8F78CC}"/>
              </a:ext>
            </a:extLst>
          </p:cNvPr>
          <p:cNvGrpSpPr/>
          <p:nvPr/>
        </p:nvGrpSpPr>
        <p:grpSpPr>
          <a:xfrm>
            <a:off x="10357498" y="467764"/>
            <a:ext cx="222840" cy="431280"/>
            <a:chOff x="10357498" y="467764"/>
            <a:chExt cx="222840" cy="43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B634484D-1C07-446E-9D6A-39D354D7E0D7}"/>
                    </a:ext>
                  </a:extLst>
                </p14:cNvPr>
                <p14:cNvContentPartPr/>
                <p14:nvPr/>
              </p14:nvContentPartPr>
              <p14:xfrm>
                <a:off x="10438858" y="467764"/>
                <a:ext cx="29160" cy="4222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B634484D-1C07-446E-9D6A-39D354D7E0D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420858" y="449764"/>
                  <a:ext cx="64800" cy="45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ED970EE8-9832-4B34-873B-611910690527}"/>
                    </a:ext>
                  </a:extLst>
                </p14:cNvPr>
                <p14:cNvContentPartPr/>
                <p14:nvPr/>
              </p14:nvContentPartPr>
              <p14:xfrm>
                <a:off x="10357498" y="747124"/>
                <a:ext cx="222840" cy="1519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ED970EE8-9832-4B34-873B-611910690527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339498" y="729484"/>
                  <a:ext cx="258480" cy="18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403F1E5F-7C55-485C-9BF6-801C73F7641E}"/>
              </a:ext>
            </a:extLst>
          </p:cNvPr>
          <p:cNvGrpSpPr/>
          <p:nvPr/>
        </p:nvGrpSpPr>
        <p:grpSpPr>
          <a:xfrm>
            <a:off x="10383058" y="101644"/>
            <a:ext cx="172800" cy="222480"/>
            <a:chOff x="10383058" y="101644"/>
            <a:chExt cx="172800" cy="22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D2FDFAC9-4E88-40F3-B47D-770D7BACC309}"/>
                    </a:ext>
                  </a:extLst>
                </p14:cNvPr>
                <p14:cNvContentPartPr/>
                <p14:nvPr/>
              </p14:nvContentPartPr>
              <p14:xfrm>
                <a:off x="10383058" y="101644"/>
                <a:ext cx="96120" cy="2224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D2FDFAC9-4E88-40F3-B47D-770D7BACC309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365058" y="84004"/>
                  <a:ext cx="13176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AC9D084F-19C1-4326-83AA-25FEAB305263}"/>
                    </a:ext>
                  </a:extLst>
                </p14:cNvPr>
                <p14:cNvContentPartPr/>
                <p14:nvPr/>
              </p14:nvContentPartPr>
              <p14:xfrm>
                <a:off x="10554058" y="310804"/>
                <a:ext cx="1800" cy="3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AC9D084F-19C1-4326-83AA-25FEAB305263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536418" y="293164"/>
                  <a:ext cx="3744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AFDFDBF7-88D6-4B0D-B24A-6254EC80081E}"/>
              </a:ext>
            </a:extLst>
          </p:cNvPr>
          <p:cNvGrpSpPr/>
          <p:nvPr/>
        </p:nvGrpSpPr>
        <p:grpSpPr>
          <a:xfrm>
            <a:off x="11497258" y="463444"/>
            <a:ext cx="169200" cy="397440"/>
            <a:chOff x="11497258" y="463444"/>
            <a:chExt cx="169200" cy="39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4F9069B9-501B-4F7C-9CE1-554A18B45BB3}"/>
                    </a:ext>
                  </a:extLst>
                </p14:cNvPr>
                <p14:cNvContentPartPr/>
                <p14:nvPr/>
              </p14:nvContentPartPr>
              <p14:xfrm>
                <a:off x="11550898" y="463444"/>
                <a:ext cx="37440" cy="3736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4F9069B9-501B-4F7C-9CE1-554A18B45BB3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1532898" y="445804"/>
                  <a:ext cx="7308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1DF0AF9A-E066-41D2-8B2A-2651E59849DE}"/>
                    </a:ext>
                  </a:extLst>
                </p14:cNvPr>
                <p14:cNvContentPartPr/>
                <p14:nvPr/>
              </p14:nvContentPartPr>
              <p14:xfrm>
                <a:off x="11497258" y="724084"/>
                <a:ext cx="169200" cy="1368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1DF0AF9A-E066-41D2-8B2A-2651E59849D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1479618" y="706084"/>
                  <a:ext cx="204840" cy="17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39919AD6-430C-4FBE-8FE1-E451694C33AC}"/>
              </a:ext>
            </a:extLst>
          </p:cNvPr>
          <p:cNvGrpSpPr/>
          <p:nvPr/>
        </p:nvGrpSpPr>
        <p:grpSpPr>
          <a:xfrm>
            <a:off x="11530738" y="105604"/>
            <a:ext cx="141480" cy="183600"/>
            <a:chOff x="11530738" y="105604"/>
            <a:chExt cx="141480" cy="18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69887987-02F2-43E0-95D5-B137BA22C8FA}"/>
                    </a:ext>
                  </a:extLst>
                </p14:cNvPr>
                <p14:cNvContentPartPr/>
                <p14:nvPr/>
              </p14:nvContentPartPr>
              <p14:xfrm>
                <a:off x="11530738" y="138364"/>
                <a:ext cx="86400" cy="1508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69887987-02F2-43E0-95D5-B137BA22C8FA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1513098" y="120724"/>
                  <a:ext cx="12204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DDADBD6F-4076-4FAC-89DB-BC2C8966573B}"/>
                    </a:ext>
                  </a:extLst>
                </p14:cNvPr>
                <p14:cNvContentPartPr/>
                <p14:nvPr/>
              </p14:nvContentPartPr>
              <p14:xfrm>
                <a:off x="11556658" y="105604"/>
                <a:ext cx="115560" cy="68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DDADBD6F-4076-4FAC-89DB-BC2C8966573B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1539018" y="87604"/>
                  <a:ext cx="151200" cy="4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D4C49D64-0022-4AE9-95FA-10D2C2AB5653}"/>
                  </a:ext>
                </a:extLst>
              </p14:cNvPr>
              <p14:cNvContentPartPr/>
              <p14:nvPr/>
            </p14:nvContentPartPr>
            <p14:xfrm>
              <a:off x="10276138" y="6335764"/>
              <a:ext cx="447840" cy="42768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D4C49D64-0022-4AE9-95FA-10D2C2AB5653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10258138" y="6317764"/>
                <a:ext cx="483480" cy="46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EFE304F3-7717-4338-90A5-1F5DCF1DA88C}"/>
                  </a:ext>
                </a:extLst>
              </p14:cNvPr>
              <p14:cNvContentPartPr/>
              <p14:nvPr/>
            </p14:nvContentPartPr>
            <p14:xfrm>
              <a:off x="11373778" y="6385444"/>
              <a:ext cx="481320" cy="39528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EFE304F3-7717-4338-90A5-1F5DCF1DA88C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11356138" y="6367444"/>
                <a:ext cx="516960" cy="43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F30AA966-D565-48F0-A151-8506D910399A}"/>
                  </a:ext>
                </a:extLst>
              </p14:cNvPr>
              <p14:cNvContentPartPr/>
              <p14:nvPr/>
            </p14:nvContentPartPr>
            <p14:xfrm>
              <a:off x="11448658" y="6494884"/>
              <a:ext cx="303840" cy="15192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F30AA966-D565-48F0-A151-8506D910399A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11394658" y="6386884"/>
                <a:ext cx="411480" cy="36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E03F926A-4C84-4994-B0B3-6FEEBA3AF956}"/>
                  </a:ext>
                </a:extLst>
              </p14:cNvPr>
              <p14:cNvContentPartPr/>
              <p14:nvPr/>
            </p14:nvContentPartPr>
            <p14:xfrm>
              <a:off x="10327618" y="6445204"/>
              <a:ext cx="341280" cy="22464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E03F926A-4C84-4994-B0B3-6FEEBA3AF956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10273618" y="6337204"/>
                <a:ext cx="448920" cy="44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11959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>
            <a:extLst>
              <a:ext uri="{FF2B5EF4-FFF2-40B4-BE49-F238E27FC236}">
                <a16:creationId xmlns:a16="http://schemas.microsoft.com/office/drawing/2014/main" id="{56C71351-4901-4159-8582-3D694F49D889}"/>
              </a:ext>
            </a:extLst>
          </p:cNvPr>
          <p:cNvSpPr txBox="1">
            <a:spLocks/>
          </p:cNvSpPr>
          <p:nvPr/>
        </p:nvSpPr>
        <p:spPr>
          <a:xfrm>
            <a:off x="762024" y="0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4000" kern="1200" cap="all" spc="1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Mann-Whitney тест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86EB5E-A6D9-4F57-AF4D-608CC2C7ED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76" r="5645"/>
          <a:stretch/>
        </p:blipFill>
        <p:spPr>
          <a:xfrm>
            <a:off x="6019800" y="1059218"/>
            <a:ext cx="6172200" cy="57987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8D3580C-F8C9-479D-B6F8-4DE6831474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025" t="69958" r="14800" b="2482"/>
          <a:stretch/>
        </p:blipFill>
        <p:spPr>
          <a:xfrm>
            <a:off x="175846" y="1059218"/>
            <a:ext cx="5920154" cy="762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48A5D0-D705-4A70-9D9A-87508834B4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428" y="2661889"/>
            <a:ext cx="3300761" cy="5575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AE1DD3-A709-485A-816E-0049AFE834C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0662" b="6530"/>
          <a:stretch/>
        </p:blipFill>
        <p:spPr>
          <a:xfrm>
            <a:off x="208977" y="2118523"/>
            <a:ext cx="1315024" cy="3960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E452E5-263C-40C5-B059-74A47A756B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428" y="4606916"/>
            <a:ext cx="2895600" cy="4191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825F558-9060-4313-8F6A-1FDC8AFCE053}"/>
                  </a:ext>
                </a:extLst>
              </p14:cNvPr>
              <p14:cNvContentPartPr/>
              <p14:nvPr/>
            </p14:nvContentPartPr>
            <p14:xfrm>
              <a:off x="279298" y="1976524"/>
              <a:ext cx="1429200" cy="621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825F558-9060-4313-8F6A-1FDC8AFCE05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1658" y="1958524"/>
                <a:ext cx="1464840" cy="65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8ED8EFB2-4DF9-423C-AAE6-6FF4CBB54A9E}"/>
              </a:ext>
            </a:extLst>
          </p:cNvPr>
          <p:cNvGrpSpPr/>
          <p:nvPr/>
        </p:nvGrpSpPr>
        <p:grpSpPr>
          <a:xfrm>
            <a:off x="10235458" y="693844"/>
            <a:ext cx="718200" cy="314280"/>
            <a:chOff x="10235458" y="693844"/>
            <a:chExt cx="718200" cy="31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CC03AB55-41AB-4902-97F3-20EA9E425112}"/>
                    </a:ext>
                  </a:extLst>
                </p14:cNvPr>
                <p14:cNvContentPartPr/>
                <p14:nvPr/>
              </p14:nvContentPartPr>
              <p14:xfrm>
                <a:off x="10235458" y="731644"/>
                <a:ext cx="97920" cy="1490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CC03AB55-41AB-4902-97F3-20EA9E42511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217458" y="714004"/>
                  <a:ext cx="1335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3680273-25B9-4727-B65A-EE65B1ABF2FC}"/>
                    </a:ext>
                  </a:extLst>
                </p14:cNvPr>
                <p14:cNvContentPartPr/>
                <p14:nvPr/>
              </p14:nvContentPartPr>
              <p14:xfrm>
                <a:off x="10345978" y="885724"/>
                <a:ext cx="67320" cy="1224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3680273-25B9-4727-B65A-EE65B1ABF2F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328338" y="868084"/>
                  <a:ext cx="1029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FE05270-F5CE-4FBC-BEC9-C80762CBD9FC}"/>
                    </a:ext>
                  </a:extLst>
                </p14:cNvPr>
                <p14:cNvContentPartPr/>
                <p14:nvPr/>
              </p14:nvContentPartPr>
              <p14:xfrm>
                <a:off x="10505818" y="799684"/>
                <a:ext cx="123120" cy="118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FE05270-F5CE-4FBC-BEC9-C80762CBD9F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487818" y="782044"/>
                  <a:ext cx="1587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F5ABD62-C40A-4166-87CE-51C08804222E}"/>
                    </a:ext>
                  </a:extLst>
                </p14:cNvPr>
                <p14:cNvContentPartPr/>
                <p14:nvPr/>
              </p14:nvContentPartPr>
              <p14:xfrm>
                <a:off x="10479898" y="867724"/>
                <a:ext cx="129960" cy="79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F5ABD62-C40A-4166-87CE-51C08804222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462258" y="850084"/>
                  <a:ext cx="1656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ECFACFE-C372-4764-A5AE-B3F4F9747DA9}"/>
                    </a:ext>
                  </a:extLst>
                </p14:cNvPr>
                <p14:cNvContentPartPr/>
                <p14:nvPr/>
              </p14:nvContentPartPr>
              <p14:xfrm>
                <a:off x="10748098" y="693844"/>
                <a:ext cx="140760" cy="2624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ECFACFE-C372-4764-A5AE-B3F4F9747DA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730098" y="675844"/>
                  <a:ext cx="17640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3B06A14-65B2-4699-BD66-E452409D104F}"/>
                    </a:ext>
                  </a:extLst>
                </p14:cNvPr>
                <p14:cNvContentPartPr/>
                <p14:nvPr/>
              </p14:nvContentPartPr>
              <p14:xfrm>
                <a:off x="10772218" y="806164"/>
                <a:ext cx="181440" cy="108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3B06A14-65B2-4699-BD66-E452409D104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754578" y="788524"/>
                  <a:ext cx="217080" cy="4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9A9DB7F-D625-4AE2-A467-B956513D867F}"/>
              </a:ext>
            </a:extLst>
          </p:cNvPr>
          <p:cNvGrpSpPr/>
          <p:nvPr/>
        </p:nvGrpSpPr>
        <p:grpSpPr>
          <a:xfrm>
            <a:off x="11268658" y="719044"/>
            <a:ext cx="726120" cy="282600"/>
            <a:chOff x="11268658" y="719044"/>
            <a:chExt cx="726120" cy="28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B6972A4-93F8-41A4-A13C-DEDF0D530809}"/>
                    </a:ext>
                  </a:extLst>
                </p14:cNvPr>
                <p14:cNvContentPartPr/>
                <p14:nvPr/>
              </p14:nvContentPartPr>
              <p14:xfrm>
                <a:off x="11268658" y="738844"/>
                <a:ext cx="145080" cy="1872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B6972A4-93F8-41A4-A13C-DEDF0D53080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1250658" y="720844"/>
                  <a:ext cx="18072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6267E12-0758-472F-8368-E59431C511B0}"/>
                    </a:ext>
                  </a:extLst>
                </p14:cNvPr>
                <p14:cNvContentPartPr/>
                <p14:nvPr/>
              </p14:nvContentPartPr>
              <p14:xfrm>
                <a:off x="11446858" y="865204"/>
                <a:ext cx="97200" cy="1364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6267E12-0758-472F-8368-E59431C511B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1429218" y="847564"/>
                  <a:ext cx="1328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062883A-7316-44A5-83DE-CF6419135CBB}"/>
                    </a:ext>
                  </a:extLst>
                </p14:cNvPr>
                <p14:cNvContentPartPr/>
                <p14:nvPr/>
              </p14:nvContentPartPr>
              <p14:xfrm>
                <a:off x="11643418" y="774124"/>
                <a:ext cx="85680" cy="13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062883A-7316-44A5-83DE-CF6419135CB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1625778" y="756484"/>
                  <a:ext cx="1213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D152FA4-26AB-4DDE-9846-919E0B277DB1}"/>
                    </a:ext>
                  </a:extLst>
                </p14:cNvPr>
                <p14:cNvContentPartPr/>
                <p14:nvPr/>
              </p14:nvContentPartPr>
              <p14:xfrm>
                <a:off x="11619298" y="774124"/>
                <a:ext cx="94320" cy="579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D152FA4-26AB-4DDE-9846-919E0B277DB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1601658" y="756484"/>
                  <a:ext cx="1299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564C091-0F63-4D66-BDCC-B85BCC7B58E5}"/>
                    </a:ext>
                  </a:extLst>
                </p14:cNvPr>
                <p14:cNvContentPartPr/>
                <p14:nvPr/>
              </p14:nvContentPartPr>
              <p14:xfrm>
                <a:off x="11838898" y="719044"/>
                <a:ext cx="155880" cy="2174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564C091-0F63-4D66-BDCC-B85BCC7B58E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1820898" y="701044"/>
                  <a:ext cx="191520" cy="253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5665C9C-4518-4F41-BC11-AC1D73DD3C7E}"/>
                  </a:ext>
                </a:extLst>
              </p14:cNvPr>
              <p14:cNvContentPartPr/>
              <p14:nvPr/>
            </p14:nvContentPartPr>
            <p14:xfrm>
              <a:off x="10267858" y="6217684"/>
              <a:ext cx="540360" cy="5626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5665C9C-4518-4F41-BC11-AC1D73DD3C7E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0250218" y="6199684"/>
                <a:ext cx="576000" cy="598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49194353-FB94-4D9C-B3F1-9BA1B682ACD6}"/>
              </a:ext>
            </a:extLst>
          </p:cNvPr>
          <p:cNvGrpSpPr/>
          <p:nvPr/>
        </p:nvGrpSpPr>
        <p:grpSpPr>
          <a:xfrm>
            <a:off x="3914218" y="2713084"/>
            <a:ext cx="805680" cy="412560"/>
            <a:chOff x="3914218" y="2713084"/>
            <a:chExt cx="805680" cy="41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15383B5-D628-4D24-B993-0C5D9D7A4993}"/>
                    </a:ext>
                  </a:extLst>
                </p14:cNvPr>
                <p14:cNvContentPartPr/>
                <p14:nvPr/>
              </p14:nvContentPartPr>
              <p14:xfrm>
                <a:off x="3914218" y="2713084"/>
                <a:ext cx="128160" cy="3762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15383B5-D628-4D24-B993-0C5D9D7A499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896578" y="2695444"/>
                  <a:ext cx="16380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5ED3C83-7BA5-4C7F-BF4A-403012DCFD51}"/>
                    </a:ext>
                  </a:extLst>
                </p14:cNvPr>
                <p14:cNvContentPartPr/>
                <p14:nvPr/>
              </p14:nvContentPartPr>
              <p14:xfrm>
                <a:off x="4096738" y="2806684"/>
                <a:ext cx="66960" cy="2124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5ED3C83-7BA5-4C7F-BF4A-403012DCFD5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079098" y="2789044"/>
                  <a:ext cx="10260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FD99414-1D73-40F4-9C6C-6CC1AF3EC14D}"/>
                    </a:ext>
                  </a:extLst>
                </p14:cNvPr>
                <p14:cNvContentPartPr/>
                <p14:nvPr/>
              </p14:nvContentPartPr>
              <p14:xfrm>
                <a:off x="4164778" y="2806684"/>
                <a:ext cx="47520" cy="2260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FD99414-1D73-40F4-9C6C-6CC1AF3EC14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147138" y="2789044"/>
                  <a:ext cx="8316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E9B67CC-C4EC-4FFC-A01D-3CF1E2AC9156}"/>
                    </a:ext>
                  </a:extLst>
                </p14:cNvPr>
                <p14:cNvContentPartPr/>
                <p14:nvPr/>
              </p14:nvContentPartPr>
              <p14:xfrm>
                <a:off x="4226338" y="2826124"/>
                <a:ext cx="55800" cy="2995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E9B67CC-C4EC-4FFC-A01D-3CF1E2AC915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208338" y="2808124"/>
                  <a:ext cx="9144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1C2FA1E-BD52-4063-9074-263819700615}"/>
                    </a:ext>
                  </a:extLst>
                </p14:cNvPr>
                <p14:cNvContentPartPr/>
                <p14:nvPr/>
              </p14:nvContentPartPr>
              <p14:xfrm>
                <a:off x="4084858" y="2782564"/>
                <a:ext cx="318240" cy="169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1C2FA1E-BD52-4063-9074-26381970061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067218" y="2764564"/>
                  <a:ext cx="3538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23EA3FB-21B4-4383-8C1D-14516A34F99E}"/>
                    </a:ext>
                  </a:extLst>
                </p14:cNvPr>
                <p14:cNvContentPartPr/>
                <p14:nvPr/>
              </p14:nvContentPartPr>
              <p14:xfrm>
                <a:off x="4324258" y="2728564"/>
                <a:ext cx="395640" cy="3571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23EA3FB-21B4-4383-8C1D-14516A34F99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306618" y="2710564"/>
                  <a:ext cx="43128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A1B5CD0-1C02-4489-9198-1046BA09A5A4}"/>
                    </a:ext>
                  </a:extLst>
                </p14:cNvPr>
                <p14:cNvContentPartPr/>
                <p14:nvPr/>
              </p14:nvContentPartPr>
              <p14:xfrm>
                <a:off x="4663738" y="2988844"/>
                <a:ext cx="23040" cy="28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A1B5CD0-1C02-4489-9198-1046BA09A5A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646098" y="2971204"/>
                  <a:ext cx="58680" cy="3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79600C0-17FE-4538-9FDA-6CFED712A7DA}"/>
              </a:ext>
            </a:extLst>
          </p:cNvPr>
          <p:cNvGrpSpPr/>
          <p:nvPr/>
        </p:nvGrpSpPr>
        <p:grpSpPr>
          <a:xfrm>
            <a:off x="4945618" y="2719564"/>
            <a:ext cx="507240" cy="431640"/>
            <a:chOff x="4945618" y="2719564"/>
            <a:chExt cx="507240" cy="43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AD9B189-32D4-4822-9E20-4834B27AD11C}"/>
                    </a:ext>
                  </a:extLst>
                </p14:cNvPr>
                <p14:cNvContentPartPr/>
                <p14:nvPr/>
              </p14:nvContentPartPr>
              <p14:xfrm>
                <a:off x="4945618" y="2785084"/>
                <a:ext cx="174960" cy="2732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AD9B189-32D4-4822-9E20-4834B27AD11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927978" y="2767084"/>
                  <a:ext cx="21060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13150F6-0A9A-43FC-B935-361074C59953}"/>
                    </a:ext>
                  </a:extLst>
                </p14:cNvPr>
                <p14:cNvContentPartPr/>
                <p14:nvPr/>
              </p14:nvContentPartPr>
              <p14:xfrm>
                <a:off x="5090338" y="2808844"/>
                <a:ext cx="88920" cy="2833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13150F6-0A9A-43FC-B935-361074C5995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072338" y="2790844"/>
                  <a:ext cx="12456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B7FF163-23C9-4A11-A8DD-A1BC7CEABB04}"/>
                    </a:ext>
                  </a:extLst>
                </p14:cNvPr>
                <p14:cNvContentPartPr/>
                <p14:nvPr/>
              </p14:nvContentPartPr>
              <p14:xfrm>
                <a:off x="5151538" y="2824684"/>
                <a:ext cx="117360" cy="2916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B7FF163-23C9-4A11-A8DD-A1BC7CEABB0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133898" y="2807044"/>
                  <a:ext cx="15300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7C3ED9A-B602-4B61-B575-A6A4448E9A2B}"/>
                    </a:ext>
                  </a:extLst>
                </p14:cNvPr>
                <p14:cNvContentPartPr/>
                <p14:nvPr/>
              </p14:nvContentPartPr>
              <p14:xfrm>
                <a:off x="5382658" y="2719564"/>
                <a:ext cx="70200" cy="4316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7C3ED9A-B602-4B61-B575-A6A4448E9A2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364658" y="2701564"/>
                  <a:ext cx="105840" cy="467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F803D2F9-37D8-4C0F-8330-093A6CE08D86}"/>
                  </a:ext>
                </a:extLst>
              </p14:cNvPr>
              <p14:cNvContentPartPr/>
              <p14:nvPr/>
            </p14:nvContentPartPr>
            <p14:xfrm>
              <a:off x="411778" y="3168484"/>
              <a:ext cx="1305360" cy="748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F803D2F9-37D8-4C0F-8330-093A6CE08D86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93778" y="3150844"/>
                <a:ext cx="134100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7F6A0EF9-0600-4080-ADCD-0B1307DA21AB}"/>
                  </a:ext>
                </a:extLst>
              </p14:cNvPr>
              <p14:cNvContentPartPr/>
              <p14:nvPr/>
            </p14:nvContentPartPr>
            <p14:xfrm>
              <a:off x="2229778" y="3173164"/>
              <a:ext cx="1434960" cy="637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7F6A0EF9-0600-4080-ADCD-0B1307DA21AB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212138" y="3155524"/>
                <a:ext cx="147060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C5C8F2C-599F-4FC0-9124-31E301922ACD}"/>
                  </a:ext>
                </a:extLst>
              </p14:cNvPr>
              <p14:cNvContentPartPr/>
              <p14:nvPr/>
            </p14:nvContentPartPr>
            <p14:xfrm>
              <a:off x="1123138" y="3377644"/>
              <a:ext cx="143280" cy="4712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C5C8F2C-599F-4FC0-9124-31E301922ACD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105498" y="3360004"/>
                <a:ext cx="178920" cy="50688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0AE7A92C-8838-48BD-8C0E-6F0706B399EA}"/>
              </a:ext>
            </a:extLst>
          </p:cNvPr>
          <p:cNvGrpSpPr/>
          <p:nvPr/>
        </p:nvGrpSpPr>
        <p:grpSpPr>
          <a:xfrm>
            <a:off x="415378" y="3437044"/>
            <a:ext cx="1847520" cy="375840"/>
            <a:chOff x="415378" y="3437044"/>
            <a:chExt cx="1847520" cy="37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7474905-1316-4482-A4F5-EC86A5C66C4A}"/>
                    </a:ext>
                  </a:extLst>
                </p14:cNvPr>
                <p14:cNvContentPartPr/>
                <p14:nvPr/>
              </p14:nvContentPartPr>
              <p14:xfrm>
                <a:off x="415378" y="3437044"/>
                <a:ext cx="173880" cy="3034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7474905-1316-4482-A4F5-EC86A5C66C4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97378" y="3419044"/>
                  <a:ext cx="20952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47A50BF-A4D1-441B-8115-688071C0A15E}"/>
                    </a:ext>
                  </a:extLst>
                </p14:cNvPr>
                <p14:cNvContentPartPr/>
                <p14:nvPr/>
              </p14:nvContentPartPr>
              <p14:xfrm>
                <a:off x="767098" y="3541804"/>
                <a:ext cx="229320" cy="198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47A50BF-A4D1-441B-8115-688071C0A15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49098" y="3524164"/>
                  <a:ext cx="2649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8682B8F-787F-4186-BDEF-9550E9BB0ABC}"/>
                    </a:ext>
                  </a:extLst>
                </p14:cNvPr>
                <p14:cNvContentPartPr/>
                <p14:nvPr/>
              </p14:nvContentPartPr>
              <p14:xfrm>
                <a:off x="769978" y="3620284"/>
                <a:ext cx="195840" cy="3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8682B8F-787F-4186-BDEF-9550E9BB0AB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51978" y="3602644"/>
                  <a:ext cx="2314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B63C1414-80BF-4991-B75D-F7F7FC0C07E1}"/>
                    </a:ext>
                  </a:extLst>
                </p14:cNvPr>
                <p14:cNvContentPartPr/>
                <p14:nvPr/>
              </p14:nvContentPartPr>
              <p14:xfrm>
                <a:off x="1299538" y="3447844"/>
                <a:ext cx="147240" cy="2718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B63C1414-80BF-4991-B75D-F7F7FC0C07E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281538" y="3429844"/>
                  <a:ext cx="18288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7B69043-C9FF-4995-8D91-BF1063364AAF}"/>
                    </a:ext>
                  </a:extLst>
                </p14:cNvPr>
                <p14:cNvContentPartPr/>
                <p14:nvPr/>
              </p14:nvContentPartPr>
              <p14:xfrm>
                <a:off x="1491418" y="3684364"/>
                <a:ext cx="53280" cy="1285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7B69043-C9FF-4995-8D91-BF1063364AA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473418" y="3666724"/>
                  <a:ext cx="889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5C86829F-A4D9-45CE-8016-49BFEFF95804}"/>
                    </a:ext>
                  </a:extLst>
                </p14:cNvPr>
                <p14:cNvContentPartPr/>
                <p14:nvPr/>
              </p14:nvContentPartPr>
              <p14:xfrm>
                <a:off x="1736218" y="3469084"/>
                <a:ext cx="149040" cy="2570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5C86829F-A4D9-45CE-8016-49BFEFF9580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718578" y="3451084"/>
                  <a:ext cx="18468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98AB90D-E0FC-4FEE-874E-8D1857278E49}"/>
                    </a:ext>
                  </a:extLst>
                </p14:cNvPr>
                <p14:cNvContentPartPr/>
                <p14:nvPr/>
              </p14:nvContentPartPr>
              <p14:xfrm>
                <a:off x="1992538" y="3504724"/>
                <a:ext cx="159480" cy="2289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98AB90D-E0FC-4FEE-874E-8D1857278E4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974898" y="3487084"/>
                  <a:ext cx="19512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898F19F-B512-420B-A3FD-A3F226B27935}"/>
                    </a:ext>
                  </a:extLst>
                </p14:cNvPr>
                <p14:cNvContentPartPr/>
                <p14:nvPr/>
              </p14:nvContentPartPr>
              <p14:xfrm>
                <a:off x="2171458" y="3454684"/>
                <a:ext cx="91440" cy="3556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898F19F-B512-420B-A3FD-A3F226B2793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153818" y="3437044"/>
                  <a:ext cx="127080" cy="39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47A49F93-BD6C-47CC-917B-5BE87FD9A2E9}"/>
              </a:ext>
            </a:extLst>
          </p:cNvPr>
          <p:cNvGrpSpPr/>
          <p:nvPr/>
        </p:nvGrpSpPr>
        <p:grpSpPr>
          <a:xfrm>
            <a:off x="2538658" y="3442084"/>
            <a:ext cx="2242440" cy="485280"/>
            <a:chOff x="2538658" y="3442084"/>
            <a:chExt cx="2242440" cy="48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6B8DA4A-E8BD-451F-A1ED-5F56958507EF}"/>
                    </a:ext>
                  </a:extLst>
                </p14:cNvPr>
                <p14:cNvContentPartPr/>
                <p14:nvPr/>
              </p14:nvContentPartPr>
              <p14:xfrm>
                <a:off x="2538658" y="3471604"/>
                <a:ext cx="195120" cy="2764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6B8DA4A-E8BD-451F-A1ED-5F56958507E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520658" y="3453604"/>
                  <a:ext cx="23076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1943950B-295C-4332-A05D-27B4ED409038}"/>
                    </a:ext>
                  </a:extLst>
                </p14:cNvPr>
                <p14:cNvContentPartPr/>
                <p14:nvPr/>
              </p14:nvContentPartPr>
              <p14:xfrm>
                <a:off x="2890738" y="3451084"/>
                <a:ext cx="101160" cy="3211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1943950B-295C-4332-A05D-27B4ED40903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872738" y="3433084"/>
                  <a:ext cx="13680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A91D958-6750-437D-8BFD-6B9116A0C2CF}"/>
                    </a:ext>
                  </a:extLst>
                </p14:cNvPr>
                <p14:cNvContentPartPr/>
                <p14:nvPr/>
              </p14:nvContentPartPr>
              <p14:xfrm>
                <a:off x="3121138" y="3522724"/>
                <a:ext cx="156240" cy="2494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A91D958-6750-437D-8BFD-6B9116A0C2C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103138" y="3504724"/>
                  <a:ext cx="19188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ABB63E3-DBA8-4BAE-B5B1-923B4559986E}"/>
                    </a:ext>
                  </a:extLst>
                </p14:cNvPr>
                <p14:cNvContentPartPr/>
                <p14:nvPr/>
              </p14:nvContentPartPr>
              <p14:xfrm>
                <a:off x="3148138" y="3625324"/>
                <a:ext cx="225720" cy="403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ABB63E3-DBA8-4BAE-B5B1-923B4559986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130498" y="3607684"/>
                  <a:ext cx="2613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04F04C5-D7F0-4938-BAA4-C9D4245D6C86}"/>
                    </a:ext>
                  </a:extLst>
                </p14:cNvPr>
                <p14:cNvContentPartPr/>
                <p14:nvPr/>
              </p14:nvContentPartPr>
              <p14:xfrm>
                <a:off x="3378898" y="3541084"/>
                <a:ext cx="154440" cy="2473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04F04C5-D7F0-4938-BAA4-C9D4245D6C8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360898" y="3523084"/>
                  <a:ext cx="19008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B91288DA-31A9-4511-B680-57861918460D}"/>
                    </a:ext>
                  </a:extLst>
                </p14:cNvPr>
                <p14:cNvContentPartPr/>
                <p14:nvPr/>
              </p14:nvContentPartPr>
              <p14:xfrm>
                <a:off x="3700018" y="3697324"/>
                <a:ext cx="28800" cy="1519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B91288DA-31A9-4511-B680-57861918460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682018" y="3679684"/>
                  <a:ext cx="644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7C88047-1E9E-46C1-97C5-C364EDB8C466}"/>
                    </a:ext>
                  </a:extLst>
                </p14:cNvPr>
                <p14:cNvContentPartPr/>
                <p14:nvPr/>
              </p14:nvContentPartPr>
              <p14:xfrm>
                <a:off x="3962458" y="3517684"/>
                <a:ext cx="25920" cy="2260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7C88047-1E9E-46C1-97C5-C364EDB8C46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944458" y="3499684"/>
                  <a:ext cx="6156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93BD4EE-C9C9-405A-8A0C-24EB2E00235E}"/>
                    </a:ext>
                  </a:extLst>
                </p14:cNvPr>
                <p14:cNvContentPartPr/>
                <p14:nvPr/>
              </p14:nvContentPartPr>
              <p14:xfrm>
                <a:off x="3886858" y="3643324"/>
                <a:ext cx="207000" cy="108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93BD4EE-C9C9-405A-8A0C-24EB2E00235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868858" y="3625684"/>
                  <a:ext cx="2426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C9FED5A-883D-4DBF-A2B5-BAECB188FD85}"/>
                    </a:ext>
                  </a:extLst>
                </p14:cNvPr>
                <p14:cNvContentPartPr/>
                <p14:nvPr/>
              </p14:nvContentPartPr>
              <p14:xfrm>
                <a:off x="4160458" y="3627844"/>
                <a:ext cx="345600" cy="1256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C9FED5A-883D-4DBF-A2B5-BAECB188FD85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142818" y="3609844"/>
                  <a:ext cx="3812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23CD5B0-BF29-4EA3-9BE3-F44BD45471E2}"/>
                    </a:ext>
                  </a:extLst>
                </p14:cNvPr>
                <p14:cNvContentPartPr/>
                <p14:nvPr/>
              </p14:nvContentPartPr>
              <p14:xfrm>
                <a:off x="4652578" y="3442084"/>
                <a:ext cx="128520" cy="4852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23CD5B0-BF29-4EA3-9BE3-F44BD45471E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634578" y="3424084"/>
                  <a:ext cx="164160" cy="52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F7D42EF6-DA38-4C18-9801-9039FC2D933B}"/>
              </a:ext>
            </a:extLst>
          </p:cNvPr>
          <p:cNvGrpSpPr/>
          <p:nvPr/>
        </p:nvGrpSpPr>
        <p:grpSpPr>
          <a:xfrm>
            <a:off x="216658" y="5356564"/>
            <a:ext cx="2566080" cy="857880"/>
            <a:chOff x="216658" y="5356564"/>
            <a:chExt cx="2566080" cy="85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AFA29209-F8DA-42E9-B430-A1257C800F6C}"/>
                    </a:ext>
                  </a:extLst>
                </p14:cNvPr>
                <p14:cNvContentPartPr/>
                <p14:nvPr/>
              </p14:nvContentPartPr>
              <p14:xfrm>
                <a:off x="289018" y="5356564"/>
                <a:ext cx="313920" cy="237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AFA29209-F8DA-42E9-B430-A1257C800F6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71378" y="5338564"/>
                  <a:ext cx="3495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2323C87-C2F8-432C-AF0A-4AA884E7061D}"/>
                    </a:ext>
                  </a:extLst>
                </p14:cNvPr>
                <p14:cNvContentPartPr/>
                <p14:nvPr/>
              </p14:nvContentPartPr>
              <p14:xfrm>
                <a:off x="216658" y="5365564"/>
                <a:ext cx="63000" cy="1940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2323C87-C2F8-432C-AF0A-4AA884E7061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98658" y="5347564"/>
                  <a:ext cx="9864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37C4773-9CA9-44D2-AAA2-8E39457560AC}"/>
                    </a:ext>
                  </a:extLst>
                </p14:cNvPr>
                <p14:cNvContentPartPr/>
                <p14:nvPr/>
              </p14:nvContentPartPr>
              <p14:xfrm>
                <a:off x="461818" y="5559244"/>
                <a:ext cx="151560" cy="1929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37C4773-9CA9-44D2-AAA2-8E39457560A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44178" y="5541604"/>
                  <a:ext cx="1872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86F632D-3966-4B5A-A80E-14E7C8D52444}"/>
                    </a:ext>
                  </a:extLst>
                </p14:cNvPr>
                <p14:cNvContentPartPr/>
                <p14:nvPr/>
              </p14:nvContentPartPr>
              <p14:xfrm>
                <a:off x="650098" y="5622244"/>
                <a:ext cx="57240" cy="1580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86F632D-3966-4B5A-A80E-14E7C8D5244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32098" y="5604244"/>
                  <a:ext cx="928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C5935E09-69EE-42AF-A364-397290DFEBC6}"/>
                    </a:ext>
                  </a:extLst>
                </p14:cNvPr>
                <p14:cNvContentPartPr/>
                <p14:nvPr/>
              </p14:nvContentPartPr>
              <p14:xfrm>
                <a:off x="628858" y="5688844"/>
                <a:ext cx="114480" cy="79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C5935E09-69EE-42AF-A364-397290DFEBC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10858" y="5671204"/>
                  <a:ext cx="1501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46335429-4140-4F6E-9252-5F323B849ED8}"/>
                    </a:ext>
                  </a:extLst>
                </p14:cNvPr>
                <p14:cNvContentPartPr/>
                <p14:nvPr/>
              </p14:nvContentPartPr>
              <p14:xfrm>
                <a:off x="814618" y="5602804"/>
                <a:ext cx="93960" cy="1519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46335429-4140-4F6E-9252-5F323B849ED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96618" y="5584804"/>
                  <a:ext cx="1296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8F76997-E74E-4D6E-B044-79B6122851F8}"/>
                    </a:ext>
                  </a:extLst>
                </p14:cNvPr>
                <p14:cNvContentPartPr/>
                <p14:nvPr/>
              </p14:nvContentPartPr>
              <p14:xfrm>
                <a:off x="1059418" y="5622244"/>
                <a:ext cx="18720" cy="1144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8F76997-E74E-4D6E-B044-79B6122851F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41418" y="5604244"/>
                  <a:ext cx="543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F385DB0-16C7-4854-A4AF-1C5E87824134}"/>
                    </a:ext>
                  </a:extLst>
                </p14:cNvPr>
                <p14:cNvContentPartPr/>
                <p14:nvPr/>
              </p14:nvContentPartPr>
              <p14:xfrm>
                <a:off x="1019458" y="5669764"/>
                <a:ext cx="102960" cy="108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F385DB0-16C7-4854-A4AF-1C5E8782413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01458" y="5651764"/>
                  <a:ext cx="1386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7232EDF-10C0-4315-8E5B-5CAA83769452}"/>
                    </a:ext>
                  </a:extLst>
                </p14:cNvPr>
                <p14:cNvContentPartPr/>
                <p14:nvPr/>
              </p14:nvContentPartPr>
              <p14:xfrm>
                <a:off x="1258858" y="5685244"/>
                <a:ext cx="360" cy="3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7232EDF-10C0-4315-8E5B-5CAA8376945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241218" y="5667244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4739F0B-3288-485B-BB17-CC35C32A8B49}"/>
                    </a:ext>
                  </a:extLst>
                </p14:cNvPr>
                <p14:cNvContentPartPr/>
                <p14:nvPr/>
              </p14:nvContentPartPr>
              <p14:xfrm>
                <a:off x="1258858" y="5685244"/>
                <a:ext cx="163080" cy="108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4739F0B-3288-485B-BB17-CC35C32A8B4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241218" y="5667244"/>
                  <a:ext cx="1987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71133CB-D797-4B30-A1C5-87E350593A39}"/>
                    </a:ext>
                  </a:extLst>
                </p14:cNvPr>
                <p14:cNvContentPartPr/>
                <p14:nvPr/>
              </p14:nvContentPartPr>
              <p14:xfrm>
                <a:off x="1583938" y="5640244"/>
                <a:ext cx="40320" cy="1299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71133CB-D797-4B30-A1C5-87E350593A3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566298" y="5622244"/>
                  <a:ext cx="759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8D69D72D-1C7C-4AB5-9899-E21A4F74A485}"/>
                    </a:ext>
                  </a:extLst>
                </p14:cNvPr>
                <p14:cNvContentPartPr/>
                <p14:nvPr/>
              </p14:nvContentPartPr>
              <p14:xfrm>
                <a:off x="1494298" y="5669764"/>
                <a:ext cx="140040" cy="194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8D69D72D-1C7C-4AB5-9899-E21A4F74A48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476298" y="5651764"/>
                  <a:ext cx="1756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923A2DE6-BFED-44DE-96DE-1770E181E59C}"/>
                    </a:ext>
                  </a:extLst>
                </p14:cNvPr>
                <p14:cNvContentPartPr/>
                <p14:nvPr/>
              </p14:nvContentPartPr>
              <p14:xfrm>
                <a:off x="1767898" y="5576884"/>
                <a:ext cx="158400" cy="1598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923A2DE6-BFED-44DE-96DE-1770E181E59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750258" y="5558884"/>
                  <a:ext cx="1940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AB1146BE-90DB-4DC1-A7F8-1B69092898BD}"/>
                    </a:ext>
                  </a:extLst>
                </p14:cNvPr>
                <p14:cNvContentPartPr/>
                <p14:nvPr/>
              </p14:nvContentPartPr>
              <p14:xfrm>
                <a:off x="1980298" y="5588764"/>
                <a:ext cx="126000" cy="1897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AB1146BE-90DB-4DC1-A7F8-1B69092898B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962298" y="5571124"/>
                  <a:ext cx="1616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BA18566-2587-46EE-90C5-A67EF11E9A65}"/>
                    </a:ext>
                  </a:extLst>
                </p14:cNvPr>
                <p14:cNvContentPartPr/>
                <p14:nvPr/>
              </p14:nvContentPartPr>
              <p14:xfrm>
                <a:off x="2248138" y="5656804"/>
                <a:ext cx="150120" cy="18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BA18566-2587-46EE-90C5-A67EF11E9A6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230498" y="5639164"/>
                  <a:ext cx="1857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616277B3-4F7D-4D8F-80DA-73366A6A8C97}"/>
                    </a:ext>
                  </a:extLst>
                </p14:cNvPr>
                <p14:cNvContentPartPr/>
                <p14:nvPr/>
              </p14:nvContentPartPr>
              <p14:xfrm>
                <a:off x="2232658" y="5719804"/>
                <a:ext cx="142920" cy="28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616277B3-4F7D-4D8F-80DA-73366A6A8C9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215018" y="5701804"/>
                  <a:ext cx="1785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E5167384-E616-4709-9B65-EA16FA88CFAF}"/>
                    </a:ext>
                  </a:extLst>
                </p14:cNvPr>
                <p14:cNvContentPartPr/>
                <p14:nvPr/>
              </p14:nvContentPartPr>
              <p14:xfrm>
                <a:off x="335098" y="5934364"/>
                <a:ext cx="86400" cy="1900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E5167384-E616-4709-9B65-EA16FA88CFA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17098" y="5916364"/>
                  <a:ext cx="1220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D3C23DC-AA70-4A9D-A92A-B82A337F433E}"/>
                    </a:ext>
                  </a:extLst>
                </p14:cNvPr>
                <p14:cNvContentPartPr/>
                <p14:nvPr/>
              </p14:nvContentPartPr>
              <p14:xfrm>
                <a:off x="451378" y="5954524"/>
                <a:ext cx="70920" cy="1692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D3C23DC-AA70-4A9D-A92A-B82A337F433E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33378" y="5936524"/>
                  <a:ext cx="1065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0DADBE59-40DD-4758-8476-B85C97A9787F}"/>
                    </a:ext>
                  </a:extLst>
                </p14:cNvPr>
                <p14:cNvContentPartPr/>
                <p14:nvPr/>
              </p14:nvContentPartPr>
              <p14:xfrm>
                <a:off x="648658" y="6003484"/>
                <a:ext cx="31680" cy="1004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0DADBE59-40DD-4758-8476-B85C97A9787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30658" y="5985484"/>
                  <a:ext cx="673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FD14E5E-1F8F-40D9-8B1A-64654C53E58D}"/>
                    </a:ext>
                  </a:extLst>
                </p14:cNvPr>
                <p14:cNvContentPartPr/>
                <p14:nvPr/>
              </p14:nvContentPartPr>
              <p14:xfrm>
                <a:off x="602938" y="6062164"/>
                <a:ext cx="104400" cy="68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FD14E5E-1F8F-40D9-8B1A-64654C53E58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85298" y="6044524"/>
                  <a:ext cx="1400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8C109F4-5382-434C-94B6-B780F1B9797E}"/>
                    </a:ext>
                  </a:extLst>
                </p14:cNvPr>
                <p14:cNvContentPartPr/>
                <p14:nvPr/>
              </p14:nvContentPartPr>
              <p14:xfrm>
                <a:off x="776818" y="5991604"/>
                <a:ext cx="45000" cy="1443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8C109F4-5382-434C-94B6-B780F1B9797E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59178" y="5973964"/>
                  <a:ext cx="806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2CC16C9C-2E13-45AD-B47C-4BC91A83ACF3}"/>
                    </a:ext>
                  </a:extLst>
                </p14:cNvPr>
                <p14:cNvContentPartPr/>
                <p14:nvPr/>
              </p14:nvContentPartPr>
              <p14:xfrm>
                <a:off x="882658" y="5986564"/>
                <a:ext cx="60480" cy="1684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2CC16C9C-2E13-45AD-B47C-4BC91A83ACF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64658" y="5968924"/>
                  <a:ext cx="961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00BCB15-416B-4C1E-93E5-27EF5EBCD13D}"/>
                    </a:ext>
                  </a:extLst>
                </p14:cNvPr>
                <p14:cNvContentPartPr/>
                <p14:nvPr/>
              </p14:nvContentPartPr>
              <p14:xfrm>
                <a:off x="896698" y="5982604"/>
                <a:ext cx="83160" cy="93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600BCB15-416B-4C1E-93E5-27EF5EBCD13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79058" y="5964964"/>
                  <a:ext cx="1188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DA8157C9-DF7E-45A4-B916-2C238F477954}"/>
                    </a:ext>
                  </a:extLst>
                </p14:cNvPr>
                <p14:cNvContentPartPr/>
                <p14:nvPr/>
              </p14:nvContentPartPr>
              <p14:xfrm>
                <a:off x="1059418" y="6015004"/>
                <a:ext cx="14760" cy="1314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DA8157C9-DF7E-45A4-B916-2C238F477954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041418" y="5997004"/>
                  <a:ext cx="504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E524E84-EC42-43C6-8B8E-82DFB4332D40}"/>
                    </a:ext>
                  </a:extLst>
                </p14:cNvPr>
                <p14:cNvContentPartPr/>
                <p14:nvPr/>
              </p14:nvContentPartPr>
              <p14:xfrm>
                <a:off x="1002178" y="6089164"/>
                <a:ext cx="102960" cy="28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E524E84-EC42-43C6-8B8E-82DFB4332D4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84538" y="6071524"/>
                  <a:ext cx="1386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87726911-329A-46EE-826B-6FA1E02F2735}"/>
                    </a:ext>
                  </a:extLst>
                </p14:cNvPr>
                <p14:cNvContentPartPr/>
                <p14:nvPr/>
              </p14:nvContentPartPr>
              <p14:xfrm>
                <a:off x="1228978" y="6088084"/>
                <a:ext cx="360" cy="3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87726911-329A-46EE-826B-6FA1E02F273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211338" y="6070084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BB114BD0-667E-4C21-A30C-8AF5E99B1717}"/>
                    </a:ext>
                  </a:extLst>
                </p14:cNvPr>
                <p14:cNvContentPartPr/>
                <p14:nvPr/>
              </p14:nvContentPartPr>
              <p14:xfrm>
                <a:off x="1356058" y="6097084"/>
                <a:ext cx="185760" cy="68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BB114BD0-667E-4C21-A30C-8AF5E99B1717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338058" y="6079084"/>
                  <a:ext cx="2214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8EFA82A2-44D7-4A15-805D-4BC449328529}"/>
                    </a:ext>
                  </a:extLst>
                </p14:cNvPr>
                <p14:cNvContentPartPr/>
                <p14:nvPr/>
              </p14:nvContentPartPr>
              <p14:xfrm>
                <a:off x="1604098" y="6094564"/>
                <a:ext cx="20160" cy="3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8EFA82A2-44D7-4A15-805D-4BC449328529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586098" y="6076564"/>
                  <a:ext cx="558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B1F8D1F-61CD-46CD-AE76-465C5C591D64}"/>
                    </a:ext>
                  </a:extLst>
                </p14:cNvPr>
                <p14:cNvContentPartPr/>
                <p14:nvPr/>
              </p14:nvContentPartPr>
              <p14:xfrm>
                <a:off x="1689418" y="6003484"/>
                <a:ext cx="13320" cy="1825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B1F8D1F-61CD-46CD-AE76-465C5C591D64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671778" y="5985484"/>
                  <a:ext cx="489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AC248EC-E65A-482A-AE93-CA95C1BEB96F}"/>
                    </a:ext>
                  </a:extLst>
                </p14:cNvPr>
                <p14:cNvContentPartPr/>
                <p14:nvPr/>
              </p14:nvContentPartPr>
              <p14:xfrm>
                <a:off x="1589698" y="6088084"/>
                <a:ext cx="185760" cy="158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AC248EC-E65A-482A-AE93-CA95C1BEB96F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572058" y="6070084"/>
                  <a:ext cx="2214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0E2E8E62-7BE5-41FE-8CB4-F1555C4B6477}"/>
                    </a:ext>
                  </a:extLst>
                </p14:cNvPr>
                <p14:cNvContentPartPr/>
                <p14:nvPr/>
              </p14:nvContentPartPr>
              <p14:xfrm>
                <a:off x="1911898" y="6010684"/>
                <a:ext cx="86040" cy="1778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0E2E8E62-7BE5-41FE-8CB4-F1555C4B647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894258" y="5993044"/>
                  <a:ext cx="1216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C1A100B-26E5-42F1-A769-AD79D1F70CF6}"/>
                    </a:ext>
                  </a:extLst>
                </p14:cNvPr>
                <p14:cNvContentPartPr/>
                <p14:nvPr/>
              </p14:nvContentPartPr>
              <p14:xfrm>
                <a:off x="2165698" y="6066124"/>
                <a:ext cx="128520" cy="259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C1A100B-26E5-42F1-A769-AD79D1F70CF6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148058" y="6048484"/>
                  <a:ext cx="1641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9FC246B4-9B41-4DC1-97A3-BBA4678F5B5C}"/>
                    </a:ext>
                  </a:extLst>
                </p14:cNvPr>
                <p14:cNvContentPartPr/>
                <p14:nvPr/>
              </p14:nvContentPartPr>
              <p14:xfrm>
                <a:off x="2161378" y="6129124"/>
                <a:ext cx="147240" cy="3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9FC246B4-9B41-4DC1-97A3-BBA4678F5B5C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143738" y="6111124"/>
                  <a:ext cx="1828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19495F94-18F6-49D9-8D2C-FD4F19364602}"/>
                    </a:ext>
                  </a:extLst>
                </p14:cNvPr>
                <p14:cNvContentPartPr/>
                <p14:nvPr/>
              </p14:nvContentPartPr>
              <p14:xfrm>
                <a:off x="2582938" y="5585164"/>
                <a:ext cx="199800" cy="1695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19495F94-18F6-49D9-8D2C-FD4F19364602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565298" y="5567164"/>
                  <a:ext cx="2354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C0C0404F-F6FC-46AC-BEAC-131C5A2E7CF7}"/>
                    </a:ext>
                  </a:extLst>
                </p14:cNvPr>
                <p14:cNvContentPartPr/>
                <p14:nvPr/>
              </p14:nvContentPartPr>
              <p14:xfrm>
                <a:off x="2603458" y="5992324"/>
                <a:ext cx="150840" cy="1911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C0C0404F-F6FC-46AC-BEAC-131C5A2E7CF7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585818" y="5974324"/>
                  <a:ext cx="18648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73482BE6-1163-4CD9-AA28-66FA6986939C}"/>
                    </a:ext>
                  </a:extLst>
                </p14:cNvPr>
                <p14:cNvContentPartPr/>
                <p14:nvPr/>
              </p14:nvContentPartPr>
              <p14:xfrm>
                <a:off x="294418" y="5558164"/>
                <a:ext cx="347760" cy="6562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73482BE6-1163-4CD9-AA28-66FA6986939C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276778" y="5540164"/>
                  <a:ext cx="383400" cy="69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63B20AE5-625D-4AE7-B8C4-00B79F880DF6}"/>
                    </a:ext>
                  </a:extLst>
                </p14:cNvPr>
                <p14:cNvContentPartPr/>
                <p14:nvPr/>
              </p14:nvContentPartPr>
              <p14:xfrm>
                <a:off x="762778" y="5502724"/>
                <a:ext cx="257760" cy="7009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63B20AE5-625D-4AE7-B8C4-00B79F880DF6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44778" y="5485084"/>
                  <a:ext cx="293400" cy="73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3FE376B3-AECA-417B-A003-9D65AB87090A}"/>
                    </a:ext>
                  </a:extLst>
                </p14:cNvPr>
                <p14:cNvContentPartPr/>
                <p14:nvPr/>
              </p14:nvContentPartPr>
              <p14:xfrm>
                <a:off x="1826578" y="5428204"/>
                <a:ext cx="365040" cy="7524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3FE376B3-AECA-417B-A003-9D65AB87090A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808938" y="5410204"/>
                  <a:ext cx="400680" cy="78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46C27828-B043-4A58-8E75-4DF8EEBB5380}"/>
              </a:ext>
            </a:extLst>
          </p:cNvPr>
          <p:cNvGrpSpPr/>
          <p:nvPr/>
        </p:nvGrpSpPr>
        <p:grpSpPr>
          <a:xfrm>
            <a:off x="2172898" y="6480844"/>
            <a:ext cx="148680" cy="88920"/>
            <a:chOff x="2172898" y="6480844"/>
            <a:chExt cx="148680" cy="8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7AC5AC45-139C-4073-ABED-2AEE064E6BD5}"/>
                    </a:ext>
                  </a:extLst>
                </p14:cNvPr>
                <p14:cNvContentPartPr/>
                <p14:nvPr/>
              </p14:nvContentPartPr>
              <p14:xfrm>
                <a:off x="2190178" y="6480844"/>
                <a:ext cx="131400" cy="28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7AC5AC45-139C-4073-ABED-2AEE064E6BD5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2172178" y="6462844"/>
                  <a:ext cx="1670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46E7B85C-4CE6-49A4-AAEC-53B9AAEE3E5C}"/>
                    </a:ext>
                  </a:extLst>
                </p14:cNvPr>
                <p14:cNvContentPartPr/>
                <p14:nvPr/>
              </p14:nvContentPartPr>
              <p14:xfrm>
                <a:off x="2172898" y="6551404"/>
                <a:ext cx="131400" cy="183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46E7B85C-4CE6-49A4-AAEC-53B9AAEE3E5C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2155258" y="6533404"/>
                  <a:ext cx="167040" cy="5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ED32963F-5913-4426-A763-EC635E6BC71B}"/>
              </a:ext>
            </a:extLst>
          </p:cNvPr>
          <p:cNvGrpSpPr/>
          <p:nvPr/>
        </p:nvGrpSpPr>
        <p:grpSpPr>
          <a:xfrm>
            <a:off x="430498" y="6371764"/>
            <a:ext cx="935640" cy="266400"/>
            <a:chOff x="430498" y="6371764"/>
            <a:chExt cx="935640" cy="26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0D8368F6-4823-4286-A062-1B3ABB7F0219}"/>
                    </a:ext>
                  </a:extLst>
                </p14:cNvPr>
                <p14:cNvContentPartPr/>
                <p14:nvPr/>
              </p14:nvContentPartPr>
              <p14:xfrm>
                <a:off x="430498" y="6371764"/>
                <a:ext cx="118080" cy="2520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0D8368F6-4823-4286-A062-1B3ABB7F0219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412498" y="6353764"/>
                  <a:ext cx="15372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3948899F-EF7A-4720-8BD6-A3EA77DAC7CD}"/>
                    </a:ext>
                  </a:extLst>
                </p14:cNvPr>
                <p14:cNvContentPartPr/>
                <p14:nvPr/>
              </p14:nvContentPartPr>
              <p14:xfrm>
                <a:off x="595738" y="6387604"/>
                <a:ext cx="101880" cy="2332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3948899F-EF7A-4720-8BD6-A3EA77DAC7CD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78098" y="6369964"/>
                  <a:ext cx="13752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2B94C99D-7761-4D81-9335-BE891DF17A97}"/>
                    </a:ext>
                  </a:extLst>
                </p14:cNvPr>
                <p14:cNvContentPartPr/>
                <p14:nvPr/>
              </p14:nvContentPartPr>
              <p14:xfrm>
                <a:off x="628858" y="6508924"/>
                <a:ext cx="141480" cy="28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2B94C99D-7761-4D81-9335-BE891DF17A97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10858" y="6490924"/>
                  <a:ext cx="1771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5C926B92-E67F-4FDF-A39D-613A0A6B2933}"/>
                    </a:ext>
                  </a:extLst>
                </p14:cNvPr>
                <p14:cNvContentPartPr/>
                <p14:nvPr/>
              </p14:nvContentPartPr>
              <p14:xfrm>
                <a:off x="847738" y="6496684"/>
                <a:ext cx="16560" cy="151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5C926B92-E67F-4FDF-A39D-613A0A6B2933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830098" y="6479044"/>
                  <a:ext cx="522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F8D25149-0CF8-48EB-895C-06D268E4EE4C}"/>
                    </a:ext>
                  </a:extLst>
                </p14:cNvPr>
                <p14:cNvContentPartPr/>
                <p14:nvPr/>
              </p14:nvContentPartPr>
              <p14:xfrm>
                <a:off x="1013698" y="6378604"/>
                <a:ext cx="151200" cy="2494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F8D25149-0CF8-48EB-895C-06D268E4EE4C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95698" y="6360604"/>
                  <a:ext cx="18684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B00AFD7A-E0B7-4C17-AA9C-F1E20F17E2DE}"/>
                    </a:ext>
                  </a:extLst>
                </p14:cNvPr>
                <p14:cNvContentPartPr/>
                <p14:nvPr/>
              </p14:nvContentPartPr>
              <p14:xfrm>
                <a:off x="1235458" y="6420004"/>
                <a:ext cx="130680" cy="2181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B00AFD7A-E0B7-4C17-AA9C-F1E20F17E2DE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217458" y="6402004"/>
                  <a:ext cx="166320" cy="25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C961581E-577A-4BF7-9165-3A48C3BE23A2}"/>
              </a:ext>
            </a:extLst>
          </p:cNvPr>
          <p:cNvGrpSpPr/>
          <p:nvPr/>
        </p:nvGrpSpPr>
        <p:grpSpPr>
          <a:xfrm>
            <a:off x="2526778" y="6394804"/>
            <a:ext cx="700920" cy="279720"/>
            <a:chOff x="2526778" y="6394804"/>
            <a:chExt cx="700920" cy="27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8078C595-951A-4857-9D3B-CA3725427AE4}"/>
                    </a:ext>
                  </a:extLst>
                </p14:cNvPr>
                <p14:cNvContentPartPr/>
                <p14:nvPr/>
              </p14:nvContentPartPr>
              <p14:xfrm>
                <a:off x="2526778" y="6435844"/>
                <a:ext cx="134280" cy="1800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8078C595-951A-4857-9D3B-CA3725427AE4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508778" y="6417844"/>
                  <a:ext cx="1699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9DEAD09A-BC1E-43BF-BAD9-5DF7D3B58C8B}"/>
                    </a:ext>
                  </a:extLst>
                </p14:cNvPr>
                <p14:cNvContentPartPr/>
                <p14:nvPr/>
              </p14:nvContentPartPr>
              <p14:xfrm>
                <a:off x="2767978" y="6394804"/>
                <a:ext cx="115200" cy="1965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9DEAD09A-BC1E-43BF-BAD9-5DF7D3B58C8B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749978" y="6376804"/>
                  <a:ext cx="1508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1688A96A-A2B6-4CF2-9531-6470D74FE589}"/>
                    </a:ext>
                  </a:extLst>
                </p14:cNvPr>
                <p14:cNvContentPartPr/>
                <p14:nvPr/>
              </p14:nvContentPartPr>
              <p14:xfrm>
                <a:off x="3035458" y="6538444"/>
                <a:ext cx="108720" cy="169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1688A96A-A2B6-4CF2-9531-6470D74FE589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017818" y="6520804"/>
                  <a:ext cx="14436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7EB8C487-E292-4F67-8AAE-349B7A85016D}"/>
                    </a:ext>
                  </a:extLst>
                </p14:cNvPr>
                <p14:cNvContentPartPr/>
                <p14:nvPr/>
              </p14:nvContentPartPr>
              <p14:xfrm>
                <a:off x="3014218" y="6602524"/>
                <a:ext cx="83160" cy="3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7EB8C487-E292-4F67-8AAE-349B7A85016D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2996218" y="6584884"/>
                  <a:ext cx="1188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071D3456-DA89-4E51-904B-25BE1F4C333E}"/>
                    </a:ext>
                  </a:extLst>
                </p14:cNvPr>
                <p14:cNvContentPartPr/>
                <p14:nvPr/>
              </p14:nvContentPartPr>
              <p14:xfrm>
                <a:off x="3091258" y="6436924"/>
                <a:ext cx="136440" cy="2376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071D3456-DA89-4E51-904B-25BE1F4C333E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073258" y="6419284"/>
                  <a:ext cx="172080" cy="273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D6559608-EF37-44EA-B1E3-8EA53CA8C0E2}"/>
                  </a:ext>
                </a:extLst>
              </p14:cNvPr>
              <p14:cNvContentPartPr/>
              <p14:nvPr/>
            </p14:nvContentPartPr>
            <p14:xfrm>
              <a:off x="4977658" y="6480484"/>
              <a:ext cx="349560" cy="29448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D6559608-EF37-44EA-B1E3-8EA53CA8C0E2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4959658" y="6462484"/>
                <a:ext cx="385200" cy="33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1" name="Group 140">
            <a:extLst>
              <a:ext uri="{FF2B5EF4-FFF2-40B4-BE49-F238E27FC236}">
                <a16:creationId xmlns:a16="http://schemas.microsoft.com/office/drawing/2014/main" id="{36FFF397-1D5E-4253-9750-C74AFA4BBD35}"/>
              </a:ext>
            </a:extLst>
          </p:cNvPr>
          <p:cNvGrpSpPr/>
          <p:nvPr/>
        </p:nvGrpSpPr>
        <p:grpSpPr>
          <a:xfrm>
            <a:off x="3435418" y="6086644"/>
            <a:ext cx="1472760" cy="645840"/>
            <a:chOff x="3435418" y="6086644"/>
            <a:chExt cx="1472760" cy="64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5832F6DB-BB79-485A-8C89-8CCBB45A916F}"/>
                    </a:ext>
                  </a:extLst>
                </p14:cNvPr>
                <p14:cNvContentPartPr/>
                <p14:nvPr/>
              </p14:nvContentPartPr>
              <p14:xfrm>
                <a:off x="3435418" y="6354844"/>
                <a:ext cx="176760" cy="2199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5832F6DB-BB79-485A-8C89-8CCBB45A916F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3417778" y="6337204"/>
                  <a:ext cx="21240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BB5CBBB7-F7F3-454B-BA82-BBE373498C2C}"/>
                    </a:ext>
                  </a:extLst>
                </p14:cNvPr>
                <p14:cNvContentPartPr/>
                <p14:nvPr/>
              </p14:nvContentPartPr>
              <p14:xfrm>
                <a:off x="3756898" y="6406324"/>
                <a:ext cx="134280" cy="262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BB5CBBB7-F7F3-454B-BA82-BBE373498C2C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3739258" y="6388324"/>
                  <a:ext cx="16992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38FD09A8-5BF1-49D9-B722-9FD5D3F1054D}"/>
                    </a:ext>
                  </a:extLst>
                </p14:cNvPr>
                <p14:cNvContentPartPr/>
                <p14:nvPr/>
              </p14:nvContentPartPr>
              <p14:xfrm>
                <a:off x="3732778" y="6503884"/>
                <a:ext cx="120240" cy="118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38FD09A8-5BF1-49D9-B722-9FD5D3F1054D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3715138" y="6485884"/>
                  <a:ext cx="1558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01D73A59-817C-415F-B0AA-E48A00A2E7E0}"/>
                    </a:ext>
                  </a:extLst>
                </p14:cNvPr>
                <p14:cNvContentPartPr/>
                <p14:nvPr/>
              </p14:nvContentPartPr>
              <p14:xfrm>
                <a:off x="4075138" y="6438364"/>
                <a:ext cx="833040" cy="572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01D73A59-817C-415F-B0AA-E48A00A2E7E0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4057138" y="6420364"/>
                  <a:ext cx="8686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5CD8986D-392F-40EE-9CC2-EDE0FE634045}"/>
                    </a:ext>
                  </a:extLst>
                </p14:cNvPr>
                <p14:cNvContentPartPr/>
                <p14:nvPr/>
              </p14:nvContentPartPr>
              <p14:xfrm>
                <a:off x="4103578" y="6086644"/>
                <a:ext cx="121680" cy="2430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5CD8986D-392F-40EE-9CC2-EDE0FE634045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4085578" y="6069004"/>
                  <a:ext cx="15732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B700B48D-E26E-4BC5-8CF4-D261B4859699}"/>
                    </a:ext>
                  </a:extLst>
                </p14:cNvPr>
                <p14:cNvContentPartPr/>
                <p14:nvPr/>
              </p14:nvContentPartPr>
              <p14:xfrm>
                <a:off x="4254778" y="6111124"/>
                <a:ext cx="88920" cy="2095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B700B48D-E26E-4BC5-8CF4-D261B4859699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4236778" y="6093124"/>
                  <a:ext cx="1245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49291F56-CCAD-457A-BC96-A58E6C1554EB}"/>
                    </a:ext>
                  </a:extLst>
                </p14:cNvPr>
                <p14:cNvContentPartPr/>
                <p14:nvPr/>
              </p14:nvContentPartPr>
              <p14:xfrm>
                <a:off x="4407418" y="6239284"/>
                <a:ext cx="360" cy="3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49291F56-CCAD-457A-BC96-A58E6C1554E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389418" y="6221644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2662882A-0D33-4C94-B805-4E8CD2E8E705}"/>
                    </a:ext>
                  </a:extLst>
                </p14:cNvPr>
                <p14:cNvContentPartPr/>
                <p14:nvPr/>
              </p14:nvContentPartPr>
              <p14:xfrm>
                <a:off x="4515778" y="6119044"/>
                <a:ext cx="62280" cy="2271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2662882A-0D33-4C94-B805-4E8CD2E8E705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497778" y="6101404"/>
                  <a:ext cx="9792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9CD72BBE-4183-439F-B577-2BEAC28B3CEA}"/>
                    </a:ext>
                  </a:extLst>
                </p14:cNvPr>
                <p14:cNvContentPartPr/>
                <p14:nvPr/>
              </p14:nvContentPartPr>
              <p14:xfrm>
                <a:off x="4641058" y="6114724"/>
                <a:ext cx="81360" cy="2239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9CD72BBE-4183-439F-B577-2BEAC28B3CEA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623418" y="6097084"/>
                  <a:ext cx="11700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131C7949-5AB9-4317-9C53-8BACFCEB194C}"/>
                    </a:ext>
                  </a:extLst>
                </p14:cNvPr>
                <p14:cNvContentPartPr/>
                <p14:nvPr/>
              </p14:nvContentPartPr>
              <p14:xfrm>
                <a:off x="4606858" y="6245764"/>
                <a:ext cx="151560" cy="28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131C7949-5AB9-4317-9C53-8BACFCEB194C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589218" y="6228124"/>
                  <a:ext cx="1872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AC99745F-FA08-46C3-BC61-E9473C7024A4}"/>
                    </a:ext>
                  </a:extLst>
                </p14:cNvPr>
                <p14:cNvContentPartPr/>
                <p14:nvPr/>
              </p14:nvContentPartPr>
              <p14:xfrm>
                <a:off x="4309858" y="6588124"/>
                <a:ext cx="168840" cy="1443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AC99745F-FA08-46C3-BC61-E9473C7024A4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292218" y="6570484"/>
                  <a:ext cx="2044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9F799558-5ED4-4971-A4EC-CDC5681BA088}"/>
                    </a:ext>
                  </a:extLst>
                </p14:cNvPr>
                <p14:cNvContentPartPr/>
                <p14:nvPr/>
              </p14:nvContentPartPr>
              <p14:xfrm>
                <a:off x="4411378" y="6225244"/>
                <a:ext cx="19080" cy="410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9F799558-5ED4-4971-A4EC-CDC5681BA088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393738" y="6207604"/>
                  <a:ext cx="54720" cy="7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626D4AA3-6743-4635-9214-27F8B927E4C3}"/>
              </a:ext>
            </a:extLst>
          </p:cNvPr>
          <p:cNvGrpSpPr/>
          <p:nvPr/>
        </p:nvGrpSpPr>
        <p:grpSpPr>
          <a:xfrm>
            <a:off x="631378" y="2093164"/>
            <a:ext cx="141480" cy="99000"/>
            <a:chOff x="631378" y="2093164"/>
            <a:chExt cx="141480" cy="9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FFB29FDC-46EC-4403-8D31-92FE7A0BAD3A}"/>
                    </a:ext>
                  </a:extLst>
                </p14:cNvPr>
                <p14:cNvContentPartPr/>
                <p14:nvPr/>
              </p14:nvContentPartPr>
              <p14:xfrm>
                <a:off x="681778" y="2111164"/>
                <a:ext cx="91080" cy="810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FFB29FDC-46EC-4403-8D31-92FE7A0BAD3A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64138" y="2093524"/>
                  <a:ext cx="1267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7244AA55-6D45-44A9-8F2A-B1F33D5AF344}"/>
                    </a:ext>
                  </a:extLst>
                </p14:cNvPr>
                <p14:cNvContentPartPr/>
                <p14:nvPr/>
              </p14:nvContentPartPr>
              <p14:xfrm>
                <a:off x="704098" y="2093164"/>
                <a:ext cx="44640" cy="874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7244AA55-6D45-44A9-8F2A-B1F33D5AF344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86458" y="2075524"/>
                  <a:ext cx="802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2912054B-B4F0-44DC-A206-9AEBC3305827}"/>
                    </a:ext>
                  </a:extLst>
                </p14:cNvPr>
                <p14:cNvContentPartPr/>
                <p14:nvPr/>
              </p14:nvContentPartPr>
              <p14:xfrm>
                <a:off x="631378" y="2125204"/>
                <a:ext cx="126000" cy="349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2912054B-B4F0-44DC-A206-9AEBC3305827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13738" y="2107564"/>
                  <a:ext cx="161640" cy="7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2F0376D5-F166-41CC-96E7-C38F876C73BF}"/>
              </a:ext>
            </a:extLst>
          </p:cNvPr>
          <p:cNvGrpSpPr/>
          <p:nvPr/>
        </p:nvGrpSpPr>
        <p:grpSpPr>
          <a:xfrm>
            <a:off x="357778" y="4033564"/>
            <a:ext cx="1307520" cy="495720"/>
            <a:chOff x="357778" y="4033564"/>
            <a:chExt cx="1307520" cy="49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E6E50B47-FCCB-4A01-97CF-84E53AFE30FB}"/>
                    </a:ext>
                  </a:extLst>
                </p14:cNvPr>
                <p14:cNvContentPartPr/>
                <p14:nvPr/>
              </p14:nvContentPartPr>
              <p14:xfrm>
                <a:off x="456058" y="4111684"/>
                <a:ext cx="50040" cy="2365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E6E50B47-FCCB-4A01-97CF-84E53AFE30FB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38418" y="4094044"/>
                  <a:ext cx="8568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1CC92851-42FB-45F2-BAB6-B8F3B169AB7C}"/>
                    </a:ext>
                  </a:extLst>
                </p14:cNvPr>
                <p14:cNvContentPartPr/>
                <p14:nvPr/>
              </p14:nvContentPartPr>
              <p14:xfrm>
                <a:off x="357778" y="4113124"/>
                <a:ext cx="301320" cy="28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1CC92851-42FB-45F2-BAB6-B8F3B169AB7C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39778" y="4095124"/>
                  <a:ext cx="3369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0FD1E573-6D5E-4C8F-84E8-003A13D855FD}"/>
                    </a:ext>
                  </a:extLst>
                </p14:cNvPr>
                <p14:cNvContentPartPr/>
                <p14:nvPr/>
              </p14:nvContentPartPr>
              <p14:xfrm>
                <a:off x="726058" y="4065604"/>
                <a:ext cx="95760" cy="1011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0FD1E573-6D5E-4C8F-84E8-003A13D855FD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08058" y="4047964"/>
                  <a:ext cx="1314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D7F7BAFC-87DC-4889-BDA2-AF7706B9E07A}"/>
                    </a:ext>
                  </a:extLst>
                </p14:cNvPr>
                <p14:cNvContentPartPr/>
                <p14:nvPr/>
              </p14:nvContentPartPr>
              <p14:xfrm>
                <a:off x="764218" y="4033564"/>
                <a:ext cx="34560" cy="1256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D7F7BAFC-87DC-4889-BDA2-AF7706B9E07A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46218" y="4015564"/>
                  <a:ext cx="702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747DC422-E5E6-4E7F-B54F-C803ABB564C0}"/>
                    </a:ext>
                  </a:extLst>
                </p14:cNvPr>
                <p14:cNvContentPartPr/>
                <p14:nvPr/>
              </p14:nvContentPartPr>
              <p14:xfrm>
                <a:off x="712738" y="4085044"/>
                <a:ext cx="113040" cy="79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747DC422-E5E6-4E7F-B54F-C803ABB564C0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95098" y="4067044"/>
                  <a:ext cx="1486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65D8B005-8563-46DA-97C6-121C14EB3644}"/>
                    </a:ext>
                  </a:extLst>
                </p14:cNvPr>
                <p14:cNvContentPartPr/>
                <p14:nvPr/>
              </p14:nvContentPartPr>
              <p14:xfrm>
                <a:off x="637138" y="4326244"/>
                <a:ext cx="136440" cy="2030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65D8B005-8563-46DA-97C6-121C14EB3644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19498" y="4308244"/>
                  <a:ext cx="17208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0443C693-12CF-4EE2-84A1-5AADE57BDD74}"/>
                    </a:ext>
                  </a:extLst>
                </p14:cNvPr>
                <p14:cNvContentPartPr/>
                <p14:nvPr/>
              </p14:nvContentPartPr>
              <p14:xfrm>
                <a:off x="664498" y="4427404"/>
                <a:ext cx="144360" cy="3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0443C693-12CF-4EE2-84A1-5AADE57BDD74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46498" y="4409764"/>
                  <a:ext cx="180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DC7AD9B4-AF6E-4856-96FA-95C91DC15440}"/>
                    </a:ext>
                  </a:extLst>
                </p14:cNvPr>
                <p14:cNvContentPartPr/>
                <p14:nvPr/>
              </p14:nvContentPartPr>
              <p14:xfrm>
                <a:off x="1026298" y="4154164"/>
                <a:ext cx="243000" cy="2289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DC7AD9B4-AF6E-4856-96FA-95C91DC15440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08658" y="4136164"/>
                  <a:ext cx="27864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D0D192D7-9527-4D5A-91E9-6A775A2FD52A}"/>
                    </a:ext>
                  </a:extLst>
                </p14:cNvPr>
                <p14:cNvContentPartPr/>
                <p14:nvPr/>
              </p14:nvContentPartPr>
              <p14:xfrm>
                <a:off x="1032058" y="4235164"/>
                <a:ext cx="165600" cy="223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D0D192D7-9527-4D5A-91E9-6A775A2FD52A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14418" y="4217164"/>
                  <a:ext cx="2012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703F6092-DE8D-49D3-AF99-563171634887}"/>
                    </a:ext>
                  </a:extLst>
                </p14:cNvPr>
                <p14:cNvContentPartPr/>
                <p14:nvPr/>
              </p14:nvContentPartPr>
              <p14:xfrm>
                <a:off x="1442818" y="4138684"/>
                <a:ext cx="222480" cy="2494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703F6092-DE8D-49D3-AF99-563171634887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425178" y="4120684"/>
                  <a:ext cx="258120" cy="28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D50D1014-4E3F-4468-A621-F601B5C65023}"/>
              </a:ext>
            </a:extLst>
          </p:cNvPr>
          <p:cNvGrpSpPr/>
          <p:nvPr/>
        </p:nvGrpSpPr>
        <p:grpSpPr>
          <a:xfrm>
            <a:off x="1955818" y="4128604"/>
            <a:ext cx="289080" cy="289080"/>
            <a:chOff x="1955818" y="4128604"/>
            <a:chExt cx="289080" cy="28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B48C8FC2-9859-4629-AE3B-12CC6091294C}"/>
                    </a:ext>
                  </a:extLst>
                </p14:cNvPr>
                <p14:cNvContentPartPr/>
                <p14:nvPr/>
              </p14:nvContentPartPr>
              <p14:xfrm>
                <a:off x="1955818" y="4237684"/>
                <a:ext cx="234360" cy="144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B48C8FC2-9859-4629-AE3B-12CC6091294C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938178" y="4219684"/>
                  <a:ext cx="2700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4082130D-5AF0-4C84-8B12-3313AFC0278B}"/>
                    </a:ext>
                  </a:extLst>
                </p14:cNvPr>
                <p14:cNvContentPartPr/>
                <p14:nvPr/>
              </p14:nvContentPartPr>
              <p14:xfrm>
                <a:off x="1970578" y="4308604"/>
                <a:ext cx="219960" cy="36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4082130D-5AF0-4C84-8B12-3313AFC0278B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952578" y="4290964"/>
                  <a:ext cx="2556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D4BF29AE-42AE-4129-829E-8AFDFB8F6E52}"/>
                    </a:ext>
                  </a:extLst>
                </p14:cNvPr>
                <p14:cNvContentPartPr/>
                <p14:nvPr/>
              </p14:nvContentPartPr>
              <p14:xfrm>
                <a:off x="2111698" y="4128604"/>
                <a:ext cx="133200" cy="2890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D4BF29AE-42AE-4129-829E-8AFDFB8F6E52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093698" y="4110604"/>
                  <a:ext cx="168840" cy="32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74A700AD-5D63-487E-8ACD-42EBE6639875}"/>
              </a:ext>
            </a:extLst>
          </p:cNvPr>
          <p:cNvGrpSpPr/>
          <p:nvPr/>
        </p:nvGrpSpPr>
        <p:grpSpPr>
          <a:xfrm>
            <a:off x="2469538" y="4059484"/>
            <a:ext cx="928800" cy="462240"/>
            <a:chOff x="2469538" y="4059484"/>
            <a:chExt cx="928800" cy="46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A9473D7A-56BD-42CF-AF26-0D5FA0C10D39}"/>
                    </a:ext>
                  </a:extLst>
                </p14:cNvPr>
                <p14:cNvContentPartPr/>
                <p14:nvPr/>
              </p14:nvContentPartPr>
              <p14:xfrm>
                <a:off x="2641978" y="4109164"/>
                <a:ext cx="44640" cy="2584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A9473D7A-56BD-42CF-AF26-0D5FA0C10D39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624338" y="4091164"/>
                  <a:ext cx="8028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FF50FA5B-D708-4DA8-948C-F1AF0FA4145B}"/>
                    </a:ext>
                  </a:extLst>
                </p14:cNvPr>
                <p14:cNvContentPartPr/>
                <p14:nvPr/>
              </p14:nvContentPartPr>
              <p14:xfrm>
                <a:off x="2770498" y="4124644"/>
                <a:ext cx="27360" cy="2671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FF50FA5B-D708-4DA8-948C-F1AF0FA4145B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752498" y="4107004"/>
                  <a:ext cx="6300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59F517EA-A78A-4982-A9F0-366BC3DE81D5}"/>
                    </a:ext>
                  </a:extLst>
                </p14:cNvPr>
                <p14:cNvContentPartPr/>
                <p14:nvPr/>
              </p14:nvContentPartPr>
              <p14:xfrm>
                <a:off x="2639098" y="4261804"/>
                <a:ext cx="195840" cy="284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59F517EA-A78A-4982-A9F0-366BC3DE81D5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2621458" y="4244164"/>
                  <a:ext cx="2314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4513737D-F0F0-4E97-BA94-E70EF58745B0}"/>
                    </a:ext>
                  </a:extLst>
                </p14:cNvPr>
                <p14:cNvContentPartPr/>
                <p14:nvPr/>
              </p14:nvContentPartPr>
              <p14:xfrm>
                <a:off x="2873098" y="4292764"/>
                <a:ext cx="123120" cy="1152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4513737D-F0F0-4E97-BA94-E70EF58745B0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2855098" y="4274764"/>
                  <a:ext cx="1587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00D39C8C-D5DF-49D9-9F60-E364B0C5EFD5}"/>
                    </a:ext>
                  </a:extLst>
                </p14:cNvPr>
                <p14:cNvContentPartPr/>
                <p14:nvPr/>
              </p14:nvContentPartPr>
              <p14:xfrm>
                <a:off x="2469538" y="4141204"/>
                <a:ext cx="684720" cy="3146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00D39C8C-D5DF-49D9-9F60-E364B0C5EFD5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2451538" y="4123564"/>
                  <a:ext cx="72036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15FB33CC-597B-4E0A-9FB2-515F6D37B5DC}"/>
                    </a:ext>
                  </a:extLst>
                </p14:cNvPr>
                <p14:cNvContentPartPr/>
                <p14:nvPr/>
              </p14:nvContentPartPr>
              <p14:xfrm>
                <a:off x="2573938" y="4059484"/>
                <a:ext cx="363600" cy="4622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15FB33CC-597B-4E0A-9FB2-515F6D37B5DC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2555938" y="4041484"/>
                  <a:ext cx="399240" cy="49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C952116E-095B-4F3A-B79B-5F2265B5D1F1}"/>
                    </a:ext>
                  </a:extLst>
                </p14:cNvPr>
                <p14:cNvContentPartPr/>
                <p14:nvPr/>
              </p14:nvContentPartPr>
              <p14:xfrm>
                <a:off x="3352258" y="4350364"/>
                <a:ext cx="46080" cy="1465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C952116E-095B-4F3A-B79B-5F2265B5D1F1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334258" y="4332724"/>
                  <a:ext cx="81720" cy="18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D60CA6C5-A24A-44F0-89F3-B83E08B8602D}"/>
              </a:ext>
            </a:extLst>
          </p:cNvPr>
          <p:cNvGrpSpPr/>
          <p:nvPr/>
        </p:nvGrpSpPr>
        <p:grpSpPr>
          <a:xfrm>
            <a:off x="3727018" y="4095124"/>
            <a:ext cx="1776960" cy="618840"/>
            <a:chOff x="3727018" y="4095124"/>
            <a:chExt cx="1776960" cy="61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1843213D-BABB-4A6A-A683-B264012B1838}"/>
                    </a:ext>
                  </a:extLst>
                </p14:cNvPr>
                <p14:cNvContentPartPr/>
                <p14:nvPr/>
              </p14:nvContentPartPr>
              <p14:xfrm>
                <a:off x="3748618" y="4104124"/>
                <a:ext cx="83160" cy="3135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1843213D-BABB-4A6A-A683-B264012B1838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730618" y="4086124"/>
                  <a:ext cx="11880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7AD3F045-9837-460B-9F50-A87758AA8361}"/>
                    </a:ext>
                  </a:extLst>
                </p14:cNvPr>
                <p14:cNvContentPartPr/>
                <p14:nvPr/>
              </p14:nvContentPartPr>
              <p14:xfrm>
                <a:off x="3852658" y="4138684"/>
                <a:ext cx="81720" cy="2710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7AD3F045-9837-460B-9F50-A87758AA8361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834658" y="4121044"/>
                  <a:ext cx="11736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94EC278F-A200-47C6-A7AE-2E1B6808A65F}"/>
                    </a:ext>
                  </a:extLst>
                </p14:cNvPr>
                <p14:cNvContentPartPr/>
                <p14:nvPr/>
              </p14:nvContentPartPr>
              <p14:xfrm>
                <a:off x="3727018" y="4287724"/>
                <a:ext cx="205560" cy="3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94EC278F-A200-47C6-A7AE-2E1B6808A65F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3709378" y="4269724"/>
                  <a:ext cx="2412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DB45D4CF-B4E6-41AF-B44E-8B8B681E2560}"/>
                    </a:ext>
                  </a:extLst>
                </p14:cNvPr>
                <p14:cNvContentPartPr/>
                <p14:nvPr/>
              </p14:nvContentPartPr>
              <p14:xfrm>
                <a:off x="3979378" y="4338844"/>
                <a:ext cx="61560" cy="1994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DB45D4CF-B4E6-41AF-B44E-8B8B681E2560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3961738" y="4321204"/>
                  <a:ext cx="972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FAA4AEA8-427A-4C5E-85D5-6BB15A2DF8C5}"/>
                    </a:ext>
                  </a:extLst>
                </p14:cNvPr>
                <p14:cNvContentPartPr/>
                <p14:nvPr/>
              </p14:nvContentPartPr>
              <p14:xfrm>
                <a:off x="4170178" y="4095124"/>
                <a:ext cx="167400" cy="3916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FAA4AEA8-427A-4C5E-85D5-6BB15A2DF8C5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152538" y="4077484"/>
                  <a:ext cx="203040" cy="42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E460DD2E-4CB0-4BCF-A1C0-986021D2AF26}"/>
                    </a:ext>
                  </a:extLst>
                </p14:cNvPr>
                <p14:cNvContentPartPr/>
                <p14:nvPr/>
              </p14:nvContentPartPr>
              <p14:xfrm>
                <a:off x="4334698" y="4183684"/>
                <a:ext cx="38880" cy="2350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E460DD2E-4CB0-4BCF-A1C0-986021D2AF26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316698" y="4165684"/>
                  <a:ext cx="7452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243AED5E-177B-41A0-8C90-877386BC2680}"/>
                    </a:ext>
                  </a:extLst>
                </p14:cNvPr>
                <p14:cNvContentPartPr/>
                <p14:nvPr/>
              </p14:nvContentPartPr>
              <p14:xfrm>
                <a:off x="4351618" y="4194124"/>
                <a:ext cx="228600" cy="54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243AED5E-177B-41A0-8C90-877386BC2680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333978" y="4176124"/>
                  <a:ext cx="2642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819856A0-D193-4AA8-AD0C-88608D2BB8FA}"/>
                    </a:ext>
                  </a:extLst>
                </p14:cNvPr>
                <p14:cNvContentPartPr/>
                <p14:nvPr/>
              </p14:nvContentPartPr>
              <p14:xfrm>
                <a:off x="4313098" y="4305724"/>
                <a:ext cx="182880" cy="118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819856A0-D193-4AA8-AD0C-88608D2BB8FA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4295458" y="4287724"/>
                  <a:ext cx="2185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DFD32EED-1EBC-4158-9233-EEA5FDEE24F1}"/>
                    </a:ext>
                  </a:extLst>
                </p14:cNvPr>
                <p14:cNvContentPartPr/>
                <p14:nvPr/>
              </p14:nvContentPartPr>
              <p14:xfrm>
                <a:off x="4488418" y="4392844"/>
                <a:ext cx="46800" cy="1530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DFD32EED-1EBC-4158-9233-EEA5FDEE24F1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4470778" y="4375204"/>
                  <a:ext cx="824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89570062-BB5B-45E3-A28A-2524028F1CFB}"/>
                    </a:ext>
                  </a:extLst>
                </p14:cNvPr>
                <p14:cNvContentPartPr/>
                <p14:nvPr/>
              </p14:nvContentPartPr>
              <p14:xfrm>
                <a:off x="4637098" y="4300324"/>
                <a:ext cx="196920" cy="144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89570062-BB5B-45E3-A28A-2524028F1CFB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619098" y="4282684"/>
                  <a:ext cx="2325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F3C57E33-8DC4-421D-9E54-632E8326549C}"/>
                    </a:ext>
                  </a:extLst>
                </p14:cNvPr>
                <p14:cNvContentPartPr/>
                <p14:nvPr/>
              </p14:nvContentPartPr>
              <p14:xfrm>
                <a:off x="4678138" y="4351804"/>
                <a:ext cx="184320" cy="79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F3C57E33-8DC4-421D-9E54-632E8326549C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4660498" y="4333804"/>
                  <a:ext cx="2199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11C3FCB8-B1D1-4977-BC0F-C966A106FB10}"/>
                    </a:ext>
                  </a:extLst>
                </p14:cNvPr>
                <p14:cNvContentPartPr/>
                <p14:nvPr/>
              </p14:nvContentPartPr>
              <p14:xfrm>
                <a:off x="4691098" y="4194124"/>
                <a:ext cx="126000" cy="2890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11C3FCB8-B1D1-4977-BC0F-C966A106FB10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4673098" y="4176124"/>
                  <a:ext cx="16164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DCF643D3-4C53-4826-AF56-E08A86127DC2}"/>
                    </a:ext>
                  </a:extLst>
                </p14:cNvPr>
                <p14:cNvContentPartPr/>
                <p14:nvPr/>
              </p14:nvContentPartPr>
              <p14:xfrm>
                <a:off x="4990258" y="4191244"/>
                <a:ext cx="64440" cy="3186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DCF643D3-4C53-4826-AF56-E08A86127DC2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4972618" y="4173604"/>
                  <a:ext cx="10008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1F2150FA-2A2D-4F5A-89D4-893D146A9E81}"/>
                    </a:ext>
                  </a:extLst>
                </p14:cNvPr>
                <p14:cNvContentPartPr/>
                <p14:nvPr/>
              </p14:nvContentPartPr>
              <p14:xfrm>
                <a:off x="5042818" y="4161724"/>
                <a:ext cx="194760" cy="223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1F2150FA-2A2D-4F5A-89D4-893D146A9E81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5024818" y="4144084"/>
                  <a:ext cx="2304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2C11AE8E-6F7F-465E-A17A-A9693A5AC229}"/>
                    </a:ext>
                  </a:extLst>
                </p14:cNvPr>
                <p14:cNvContentPartPr/>
                <p14:nvPr/>
              </p14:nvContentPartPr>
              <p14:xfrm>
                <a:off x="4987738" y="4281244"/>
                <a:ext cx="218520" cy="3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2C11AE8E-6F7F-465E-A17A-A9693A5AC229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4969738" y="4263244"/>
                  <a:ext cx="2541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C92ED872-D27C-4CF9-B9F3-D269877F97AC}"/>
                    </a:ext>
                  </a:extLst>
                </p14:cNvPr>
                <p14:cNvContentPartPr/>
                <p14:nvPr/>
              </p14:nvContentPartPr>
              <p14:xfrm>
                <a:off x="5142178" y="4432804"/>
                <a:ext cx="182160" cy="12096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C92ED872-D27C-4CF9-B9F3-D269877F97AC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124538" y="4414804"/>
                  <a:ext cx="2178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F4E3B1D2-C773-4F4A-AB75-A9002D58DD67}"/>
                    </a:ext>
                  </a:extLst>
                </p14:cNvPr>
                <p14:cNvContentPartPr/>
                <p14:nvPr/>
              </p14:nvContentPartPr>
              <p14:xfrm>
                <a:off x="5265658" y="4111684"/>
                <a:ext cx="238320" cy="6022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F4E3B1D2-C773-4F4A-AB75-A9002D58DD67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247658" y="4094044"/>
                  <a:ext cx="273960" cy="637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193" name="Ink 192">
                <a:extLst>
                  <a:ext uri="{FF2B5EF4-FFF2-40B4-BE49-F238E27FC236}">
                    <a16:creationId xmlns:a16="http://schemas.microsoft.com/office/drawing/2014/main" id="{72F7CA67-192D-4538-8CF2-B63FD240E2F9}"/>
                  </a:ext>
                </a:extLst>
              </p14:cNvPr>
              <p14:cNvContentPartPr/>
              <p14:nvPr/>
            </p14:nvContentPartPr>
            <p14:xfrm>
              <a:off x="3628018" y="4620004"/>
              <a:ext cx="1897560" cy="144000"/>
            </p14:xfrm>
          </p:contentPart>
        </mc:Choice>
        <mc:Fallback xmlns="">
          <p:pic>
            <p:nvPicPr>
              <p:cNvPr id="193" name="Ink 192">
                <a:extLst>
                  <a:ext uri="{FF2B5EF4-FFF2-40B4-BE49-F238E27FC236}">
                    <a16:creationId xmlns:a16="http://schemas.microsoft.com/office/drawing/2014/main" id="{72F7CA67-192D-4538-8CF2-B63FD240E2F9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3610018" y="4602004"/>
                <a:ext cx="193320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299E1266-0CBF-4C2B-8121-83D24328B84D}"/>
                  </a:ext>
                </a:extLst>
              </p14:cNvPr>
              <p14:cNvContentPartPr/>
              <p14:nvPr/>
            </p14:nvContentPartPr>
            <p14:xfrm>
              <a:off x="295138" y="5005204"/>
              <a:ext cx="1333800" cy="84960"/>
            </p14:xfrm>
          </p:contentPart>
        </mc:Choice>
        <mc:Fallback xmlns=""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299E1266-0CBF-4C2B-8121-83D24328B84D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277138" y="4987204"/>
                <a:ext cx="136944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195" name="Ink 194">
                <a:extLst>
                  <a:ext uri="{FF2B5EF4-FFF2-40B4-BE49-F238E27FC236}">
                    <a16:creationId xmlns:a16="http://schemas.microsoft.com/office/drawing/2014/main" id="{AD89141E-12FD-41A0-897A-B8B2727D87AB}"/>
                  </a:ext>
                </a:extLst>
              </p14:cNvPr>
              <p14:cNvContentPartPr/>
              <p14:nvPr/>
            </p14:nvContentPartPr>
            <p14:xfrm>
              <a:off x="1888858" y="5012764"/>
              <a:ext cx="1335240" cy="99720"/>
            </p14:xfrm>
          </p:contentPart>
        </mc:Choice>
        <mc:Fallback xmlns="">
          <p:pic>
            <p:nvPicPr>
              <p:cNvPr id="195" name="Ink 194">
                <a:extLst>
                  <a:ext uri="{FF2B5EF4-FFF2-40B4-BE49-F238E27FC236}">
                    <a16:creationId xmlns:a16="http://schemas.microsoft.com/office/drawing/2014/main" id="{AD89141E-12FD-41A0-897A-B8B2727D87AB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1871218" y="4994764"/>
                <a:ext cx="1370880" cy="135360"/>
              </a:xfrm>
              <a:prstGeom prst="rect">
                <a:avLst/>
              </a:prstGeom>
            </p:spPr>
          </p:pic>
        </mc:Fallback>
      </mc:AlternateContent>
      <p:grpSp>
        <p:nvGrpSpPr>
          <p:cNvPr id="84" name="Group 83">
            <a:extLst>
              <a:ext uri="{FF2B5EF4-FFF2-40B4-BE49-F238E27FC236}">
                <a16:creationId xmlns:a16="http://schemas.microsoft.com/office/drawing/2014/main" id="{9F9460D1-E757-4639-9313-39C4F240F5BC}"/>
              </a:ext>
            </a:extLst>
          </p:cNvPr>
          <p:cNvGrpSpPr/>
          <p:nvPr/>
        </p:nvGrpSpPr>
        <p:grpSpPr>
          <a:xfrm>
            <a:off x="4251640" y="4890467"/>
            <a:ext cx="339480" cy="967680"/>
            <a:chOff x="4251640" y="4890467"/>
            <a:chExt cx="339480" cy="967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0C46052-3058-477A-B858-E3A5141EC5B8}"/>
                    </a:ext>
                  </a:extLst>
                </p14:cNvPr>
                <p14:cNvContentPartPr/>
                <p14:nvPr/>
              </p14:nvContentPartPr>
              <p14:xfrm>
                <a:off x="4278640" y="5197187"/>
                <a:ext cx="33120" cy="39420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0C46052-3058-477A-B858-E3A5141EC5B8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4261000" y="5179547"/>
                  <a:ext cx="68760" cy="42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43A0CC3-E7D6-407F-BF4C-93D6AC7F2BB3}"/>
                    </a:ext>
                  </a:extLst>
                </p14:cNvPr>
                <p14:cNvContentPartPr/>
                <p14:nvPr/>
              </p14:nvContentPartPr>
              <p14:xfrm>
                <a:off x="4312840" y="5566547"/>
                <a:ext cx="228600" cy="3240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43A0CC3-E7D6-407F-BF4C-93D6AC7F2BB3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4295200" y="5548907"/>
                  <a:ext cx="2642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413D34C-1A8A-4AC8-B478-2168C31E2257}"/>
                    </a:ext>
                  </a:extLst>
                </p14:cNvPr>
                <p14:cNvContentPartPr/>
                <p14:nvPr/>
              </p14:nvContentPartPr>
              <p14:xfrm>
                <a:off x="4278280" y="5187827"/>
                <a:ext cx="312840" cy="41508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413D34C-1A8A-4AC8-B478-2168C31E2257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4260280" y="5170187"/>
                  <a:ext cx="348480" cy="45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6013D29-57E4-41AA-8692-AEEA21CB410B}"/>
                    </a:ext>
                  </a:extLst>
                </p14:cNvPr>
                <p14:cNvContentPartPr/>
                <p14:nvPr/>
              </p14:nvContentPartPr>
              <p14:xfrm>
                <a:off x="4351360" y="4890467"/>
                <a:ext cx="55800" cy="31104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6013D29-57E4-41AA-8692-AEEA21CB410B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4333720" y="4872467"/>
                  <a:ext cx="9144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254BCBC-807B-4D32-9968-4ADEAEB87B5F}"/>
                    </a:ext>
                  </a:extLst>
                </p14:cNvPr>
                <p14:cNvContentPartPr/>
                <p14:nvPr/>
              </p14:nvContentPartPr>
              <p14:xfrm>
                <a:off x="4436320" y="5590307"/>
                <a:ext cx="26640" cy="25920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254BCBC-807B-4D32-9968-4ADEAEB87B5F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4418680" y="5572307"/>
                  <a:ext cx="6228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436C92DB-DB3D-48BE-8AC1-E2C94E3DBC8D}"/>
                    </a:ext>
                  </a:extLst>
                </p14:cNvPr>
                <p14:cNvContentPartPr/>
                <p14:nvPr/>
              </p14:nvContentPartPr>
              <p14:xfrm>
                <a:off x="4395640" y="5848787"/>
                <a:ext cx="155880" cy="936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436C92DB-DB3D-48BE-8AC1-E2C94E3DBC8D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4377640" y="5831147"/>
                  <a:ext cx="1915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A793F8FE-FA41-449B-9ABE-1D069D901EAF}"/>
                    </a:ext>
                  </a:extLst>
                </p14:cNvPr>
                <p14:cNvContentPartPr/>
                <p14:nvPr/>
              </p14:nvContentPartPr>
              <p14:xfrm>
                <a:off x="4251640" y="4903067"/>
                <a:ext cx="218520" cy="612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A793F8FE-FA41-449B-9ABE-1D069D901EAF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4233640" y="4885427"/>
                  <a:ext cx="2541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FF57FC20-42BA-4389-984D-997B89063AF8}"/>
                    </a:ext>
                  </a:extLst>
                </p14:cNvPr>
                <p14:cNvContentPartPr/>
                <p14:nvPr/>
              </p14:nvContentPartPr>
              <p14:xfrm>
                <a:off x="4312840" y="5358827"/>
                <a:ext cx="201240" cy="1440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FF57FC20-42BA-4389-984D-997B89063AF8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4295200" y="5340827"/>
                  <a:ext cx="236880" cy="5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EC46EF54-A33C-4683-B31E-3A4DD62580FD}"/>
              </a:ext>
            </a:extLst>
          </p:cNvPr>
          <p:cNvGrpSpPr/>
          <p:nvPr/>
        </p:nvGrpSpPr>
        <p:grpSpPr>
          <a:xfrm>
            <a:off x="3746920" y="4813427"/>
            <a:ext cx="292320" cy="345600"/>
            <a:chOff x="3746920" y="4813427"/>
            <a:chExt cx="292320" cy="345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2CF31C10-F54C-4336-B73F-BB18C94AB149}"/>
                    </a:ext>
                  </a:extLst>
                </p14:cNvPr>
                <p14:cNvContentPartPr/>
                <p14:nvPr/>
              </p14:nvContentPartPr>
              <p14:xfrm>
                <a:off x="3765280" y="4813427"/>
                <a:ext cx="273960" cy="20880"/>
              </p14:xfrm>
            </p:contentPart>
          </mc:Choice>
          <mc:Fallback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2CF31C10-F54C-4336-B73F-BB18C94AB149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3747640" y="4795427"/>
                  <a:ext cx="3096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3B9804F4-1B5D-4837-85D9-F51E410250CE}"/>
                    </a:ext>
                  </a:extLst>
                </p14:cNvPr>
                <p14:cNvContentPartPr/>
                <p14:nvPr/>
              </p14:nvContentPartPr>
              <p14:xfrm>
                <a:off x="3746920" y="4854467"/>
                <a:ext cx="30240" cy="304560"/>
              </p14:xfrm>
            </p:contentPart>
          </mc:Choice>
          <mc:Fallback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3B9804F4-1B5D-4837-85D9-F51E410250CE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3728920" y="4836467"/>
                  <a:ext cx="65880" cy="34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0CF222BF-6D33-40D1-8CEC-26064FA98D8E}"/>
              </a:ext>
            </a:extLst>
          </p:cNvPr>
          <p:cNvGrpSpPr/>
          <p:nvPr/>
        </p:nvGrpSpPr>
        <p:grpSpPr>
          <a:xfrm>
            <a:off x="3893518" y="5190812"/>
            <a:ext cx="1117260" cy="912575"/>
            <a:chOff x="4842040" y="5121227"/>
            <a:chExt cx="1117260" cy="912575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FAF69B78-06C0-480A-8608-EC920157C64D}"/>
                    </a:ext>
                  </a:extLst>
                </p14:cNvPr>
                <p14:cNvContentPartPr/>
                <p14:nvPr/>
              </p14:nvContentPartPr>
              <p14:xfrm>
                <a:off x="4843480" y="5368907"/>
                <a:ext cx="254520" cy="275040"/>
              </p14:xfrm>
            </p:contentPart>
          </mc:Choice>
          <mc:Fallback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FAF69B78-06C0-480A-8608-EC920157C64D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825480" y="5351267"/>
                  <a:ext cx="29016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D9AAA918-8061-409F-A949-B7F4DD5A6D79}"/>
                    </a:ext>
                  </a:extLst>
                </p14:cNvPr>
                <p14:cNvContentPartPr/>
                <p14:nvPr/>
              </p14:nvContentPartPr>
              <p14:xfrm>
                <a:off x="4842040" y="5295467"/>
                <a:ext cx="239760" cy="36000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D9AAA918-8061-409F-A949-B7F4DD5A6D79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824040" y="5277827"/>
                  <a:ext cx="27540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779F9152-56F7-4B1D-B052-30C0BB547571}"/>
                    </a:ext>
                  </a:extLst>
                </p14:cNvPr>
                <p14:cNvContentPartPr/>
                <p14:nvPr/>
              </p14:nvContentPartPr>
              <p14:xfrm>
                <a:off x="4869040" y="5468987"/>
                <a:ext cx="186840" cy="1440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779F9152-56F7-4B1D-B052-30C0BB547571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851040" y="5451347"/>
                  <a:ext cx="2224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1824405B-D37C-4BA1-9813-64B980544C69}"/>
                    </a:ext>
                  </a:extLst>
                </p14:cNvPr>
                <p14:cNvContentPartPr/>
                <p14:nvPr/>
              </p14:nvContentPartPr>
              <p14:xfrm>
                <a:off x="4907560" y="5122667"/>
                <a:ext cx="19080" cy="16920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1824405B-D37C-4BA1-9813-64B980544C69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889560" y="5104667"/>
                  <a:ext cx="547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FE8AF1CD-1CA8-4DAB-B023-D39B418537E6}"/>
                    </a:ext>
                  </a:extLst>
                </p14:cNvPr>
                <p14:cNvContentPartPr/>
                <p14:nvPr/>
              </p14:nvContentPartPr>
              <p14:xfrm>
                <a:off x="4852840" y="5121227"/>
                <a:ext cx="126000" cy="792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FE8AF1CD-1CA8-4DAB-B023-D39B418537E6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4835200" y="5103587"/>
                  <a:ext cx="1616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31ABC8B5-16FE-4B0D-BE48-54CE2ACD9039}"/>
                    </a:ext>
                  </a:extLst>
                </p14:cNvPr>
                <p14:cNvContentPartPr/>
                <p14:nvPr/>
              </p14:nvContentPartPr>
              <p14:xfrm>
                <a:off x="4950400" y="5657627"/>
                <a:ext cx="13320" cy="126720"/>
              </p14:xfrm>
            </p:contentPart>
          </mc:Choice>
          <mc:Fallback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31ABC8B5-16FE-4B0D-BE48-54CE2ACD9039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4932400" y="5639987"/>
                  <a:ext cx="489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EC2D39B3-BC6E-41DD-A23D-1A06BC671FC2}"/>
                    </a:ext>
                  </a:extLst>
                </p14:cNvPr>
                <p14:cNvContentPartPr/>
                <p14:nvPr/>
              </p14:nvContentPartPr>
              <p14:xfrm>
                <a:off x="4901800" y="5766707"/>
                <a:ext cx="158760" cy="31320"/>
              </p14:xfrm>
            </p:contentPart>
          </mc:Choice>
          <mc:Fallback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EC2D39B3-BC6E-41DD-A23D-1A06BC671FC2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4883800" y="5749067"/>
                  <a:ext cx="1944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175B22DF-1232-48FC-92E5-94BB7BBA84DB}"/>
                    </a:ext>
                  </a:extLst>
                </p14:cNvPr>
                <p14:cNvContentPartPr/>
                <p14:nvPr/>
              </p14:nvContentPartPr>
              <p14:xfrm>
                <a:off x="5635300" y="5649682"/>
                <a:ext cx="324000" cy="384120"/>
              </p14:xfrm>
            </p:contentPart>
          </mc:Choice>
          <mc:Fallback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175B22DF-1232-48FC-92E5-94BB7BBA84DB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5617660" y="5632042"/>
                  <a:ext cx="359640" cy="419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6">
            <p14:nvContentPartPr>
              <p14:cNvPr id="200" name="Ink 199">
                <a:extLst>
                  <a:ext uri="{FF2B5EF4-FFF2-40B4-BE49-F238E27FC236}">
                    <a16:creationId xmlns:a16="http://schemas.microsoft.com/office/drawing/2014/main" id="{78D0807B-D54A-4242-8178-88225D3B1553}"/>
                  </a:ext>
                </a:extLst>
              </p14:cNvPr>
              <p14:cNvContentPartPr/>
              <p14:nvPr/>
            </p14:nvContentPartPr>
            <p14:xfrm>
              <a:off x="3901000" y="5529467"/>
              <a:ext cx="191520" cy="37440"/>
            </p14:xfrm>
          </p:contentPart>
        </mc:Choice>
        <mc:Fallback>
          <p:pic>
            <p:nvPicPr>
              <p:cNvPr id="200" name="Ink 199">
                <a:extLst>
                  <a:ext uri="{FF2B5EF4-FFF2-40B4-BE49-F238E27FC236}">
                    <a16:creationId xmlns:a16="http://schemas.microsoft.com/office/drawing/2014/main" id="{78D0807B-D54A-4242-8178-88225D3B1553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3883000" y="5511467"/>
                <a:ext cx="22716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8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74737CD3-32E3-429F-B2B9-8B0D62D48183}"/>
                  </a:ext>
                </a:extLst>
              </p14:cNvPr>
              <p14:cNvContentPartPr/>
              <p14:nvPr/>
            </p14:nvContentPartPr>
            <p14:xfrm>
              <a:off x="4290160" y="5351987"/>
              <a:ext cx="249840" cy="50760"/>
            </p14:xfrm>
          </p:contentPart>
        </mc:Choice>
        <mc:Fallback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74737CD3-32E3-429F-B2B9-8B0D62D48183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4272160" y="5334347"/>
                <a:ext cx="285480" cy="86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6" name="Group 205">
            <a:extLst>
              <a:ext uri="{FF2B5EF4-FFF2-40B4-BE49-F238E27FC236}">
                <a16:creationId xmlns:a16="http://schemas.microsoft.com/office/drawing/2014/main" id="{621B7E21-18A2-43B7-961E-2A570230FD5F}"/>
              </a:ext>
            </a:extLst>
          </p:cNvPr>
          <p:cNvGrpSpPr/>
          <p:nvPr/>
        </p:nvGrpSpPr>
        <p:grpSpPr>
          <a:xfrm>
            <a:off x="10562440" y="257987"/>
            <a:ext cx="670680" cy="237600"/>
            <a:chOff x="10562440" y="257987"/>
            <a:chExt cx="670680" cy="237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80F1A481-E01C-4B88-A39C-5FF82067BF1A}"/>
                    </a:ext>
                  </a:extLst>
                </p14:cNvPr>
                <p14:cNvContentPartPr/>
                <p14:nvPr/>
              </p14:nvContentPartPr>
              <p14:xfrm>
                <a:off x="10567480" y="257987"/>
                <a:ext cx="120600" cy="221040"/>
              </p14:xfrm>
            </p:contentPart>
          </mc:Choice>
          <mc:Fallback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80F1A481-E01C-4B88-A39C-5FF82067BF1A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0549840" y="239987"/>
                  <a:ext cx="15624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2B06AAD8-61DA-4A0A-B130-6BD85279EDD2}"/>
                    </a:ext>
                  </a:extLst>
                </p14:cNvPr>
                <p14:cNvContentPartPr/>
                <p14:nvPr/>
              </p14:nvContentPartPr>
              <p14:xfrm>
                <a:off x="10562440" y="349067"/>
                <a:ext cx="217080" cy="4320"/>
              </p14:xfrm>
            </p:contentPart>
          </mc:Choice>
          <mc:Fallback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2B06AAD8-61DA-4A0A-B130-6BD85279EDD2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0544800" y="331067"/>
                  <a:ext cx="2527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2D1505C5-BC0C-4D35-AA1C-F795A3003731}"/>
                    </a:ext>
                  </a:extLst>
                </p14:cNvPr>
                <p14:cNvContentPartPr/>
                <p14:nvPr/>
              </p14:nvContentPartPr>
              <p14:xfrm>
                <a:off x="10823440" y="278507"/>
                <a:ext cx="178560" cy="173520"/>
              </p14:xfrm>
            </p:contentPart>
          </mc:Choice>
          <mc:Fallback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2D1505C5-BC0C-4D35-AA1C-F795A3003731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0805440" y="260507"/>
                  <a:ext cx="2142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2B06B93D-26AF-4CEF-B816-1448C9E4902F}"/>
                    </a:ext>
                  </a:extLst>
                </p14:cNvPr>
                <p14:cNvContentPartPr/>
                <p14:nvPr/>
              </p14:nvContentPartPr>
              <p14:xfrm>
                <a:off x="11096320" y="270587"/>
                <a:ext cx="136800" cy="225000"/>
              </p14:xfrm>
            </p:contentPart>
          </mc:Choice>
          <mc:Fallback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2B06B93D-26AF-4CEF-B816-1448C9E4902F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1078680" y="252947"/>
                  <a:ext cx="172440" cy="260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84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>
            <a:extLst>
              <a:ext uri="{FF2B5EF4-FFF2-40B4-BE49-F238E27FC236}">
                <a16:creationId xmlns:a16="http://schemas.microsoft.com/office/drawing/2014/main" id="{56C71351-4901-4159-8582-3D694F49D889}"/>
              </a:ext>
            </a:extLst>
          </p:cNvPr>
          <p:cNvSpPr txBox="1">
            <a:spLocks/>
          </p:cNvSpPr>
          <p:nvPr/>
        </p:nvSpPr>
        <p:spPr>
          <a:xfrm>
            <a:off x="762024" y="0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4000" kern="1200" cap="all" spc="1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Mann-Whitney тест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ED4F37-21BF-4565-ABDA-66F9649B5D0D}"/>
              </a:ext>
            </a:extLst>
          </p:cNvPr>
          <p:cNvSpPr txBox="1"/>
          <p:nvPr/>
        </p:nvSpPr>
        <p:spPr>
          <a:xfrm>
            <a:off x="825843" y="1624280"/>
            <a:ext cx="1037555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sr-Cyrl-RS" sz="2000" dirty="0">
                <a:solidFill>
                  <a:srgbClr val="FF0000"/>
                </a:solidFill>
              </a:rPr>
              <a:t>Претпоставке за примену теста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sr-Cyrl-RS" sz="2000" dirty="0">
              <a:solidFill>
                <a:srgbClr val="FF0000"/>
              </a:solidFill>
            </a:endParaRPr>
          </a:p>
          <a:p>
            <a:pPr marL="800100" lvl="1" indent="-34290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sr-Cyrl-RS" sz="2000" dirty="0"/>
              <a:t>Два непрекидна обележја у две различите популације од којих бар једно нема нормалну расподелу</a:t>
            </a:r>
          </a:p>
          <a:p>
            <a:pPr lvl="1"/>
            <a:endParaRPr lang="sr-Cyrl-RS" sz="20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18AA3E7-D06C-466A-A3E9-3065E72E0814}"/>
                  </a:ext>
                </a:extLst>
              </p:cNvPr>
              <p:cNvSpPr txBox="1"/>
              <p:nvPr/>
            </p:nvSpPr>
            <p:spPr>
              <a:xfrm>
                <a:off x="825843" y="4572000"/>
                <a:ext cx="6098058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sr-Cyrl-RS" sz="2000" dirty="0">
                    <a:solidFill>
                      <a:srgbClr val="FF0000"/>
                    </a:solidFill>
                  </a:rPr>
                  <a:t>Ниво значајности</a:t>
                </a:r>
              </a:p>
              <a:p>
                <a:pPr>
                  <a:buClr>
                    <a:srgbClr val="FF0000"/>
                  </a:buClr>
                </a:pPr>
                <a:endParaRPr lang="sr-Cyrl-RS" sz="2000" dirty="0">
                  <a:solidFill>
                    <a:srgbClr val="FF0000"/>
                  </a:solidFill>
                </a:endParaRPr>
              </a:p>
              <a:p>
                <a:pPr marL="800100" lvl="1" indent="-342900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sr-Cyrl-R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=0,05</m:t>
                    </m:r>
                  </m:oMath>
                </a14:m>
                <a:r>
                  <a:rPr lang="en-US" sz="2000" b="0" dirty="0"/>
                  <a:t> </a:t>
                </a:r>
                <a:endParaRPr lang="sr-Cyrl-RS" sz="2000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18AA3E7-D06C-466A-A3E9-3065E72E08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843" y="4572000"/>
                <a:ext cx="6098058" cy="1015663"/>
              </a:xfrm>
              <a:prstGeom prst="rect">
                <a:avLst/>
              </a:prstGeom>
              <a:blipFill>
                <a:blip r:embed="rId3"/>
                <a:stretch>
                  <a:fillRect l="-899" t="-2994" b="-7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D8F3C12-F92C-4C18-A849-3F025E7A15DF}"/>
                  </a:ext>
                </a:extLst>
              </p:cNvPr>
              <p:cNvSpPr txBox="1"/>
              <p:nvPr/>
            </p:nvSpPr>
            <p:spPr>
              <a:xfrm>
                <a:off x="825843" y="3152239"/>
                <a:ext cx="6098058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sr-Cyrl-RS" sz="2000" dirty="0">
                    <a:solidFill>
                      <a:srgbClr val="FF0000"/>
                    </a:solidFill>
                  </a:rPr>
                  <a:t>Нулта хипотеза теста</a:t>
                </a:r>
              </a:p>
              <a:p>
                <a:pPr>
                  <a:buClr>
                    <a:srgbClr val="FF0000"/>
                  </a:buClr>
                </a:pPr>
                <a:endParaRPr lang="sr-Cyrl-RS" sz="2000" dirty="0">
                  <a:solidFill>
                    <a:srgbClr val="FF0000"/>
                  </a:solidFill>
                </a:endParaRPr>
              </a:p>
              <a:p>
                <a:pPr marL="800100" lvl="1" indent="-342900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0" dirty="0"/>
                  <a:t> </a:t>
                </a:r>
                <a:endParaRPr lang="sr-Cyrl-RS" sz="2000" b="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D8F3C12-F92C-4C18-A849-3F025E7A15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843" y="3152239"/>
                <a:ext cx="6098058" cy="1015663"/>
              </a:xfrm>
              <a:prstGeom prst="rect">
                <a:avLst/>
              </a:prstGeom>
              <a:blipFill>
                <a:blip r:embed="rId4"/>
                <a:stretch>
                  <a:fillRect l="-899" t="-2994" b="-7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329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4C2EEC4-AC4A-4A64-BF41-BE95E6D38FCE}"/>
                  </a:ext>
                </a:extLst>
              </p:cNvPr>
              <p:cNvSpPr txBox="1"/>
              <p:nvPr/>
            </p:nvSpPr>
            <p:spPr>
              <a:xfrm>
                <a:off x="685800" y="1143000"/>
                <a:ext cx="8567352" cy="4500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sr-Cyrl-RS" sz="2000" dirty="0">
                    <a:solidFill>
                      <a:srgbClr val="FF0000"/>
                    </a:solidFill>
                  </a:rPr>
                  <a:t>Хипотезе теста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sr-Cyrl-RS" sz="2000" dirty="0"/>
              </a:p>
              <a:p>
                <a:pPr lvl="1"/>
                <a:endParaRPr lang="en-US" sz="800" dirty="0"/>
              </a:p>
              <a:p>
                <a:pPr lvl="1"/>
                <a:endParaRPr lang="en-US" sz="800" dirty="0"/>
              </a:p>
              <a:p>
                <a:pPr lvl="1"/>
                <a:endParaRPr lang="en-US" sz="800" dirty="0"/>
              </a:p>
              <a:p>
                <a:pPr marL="285750" indent="-285750"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sr-Cyrl-RS" sz="2000" dirty="0">
                    <a:solidFill>
                      <a:srgbClr val="FF0000"/>
                    </a:solidFill>
                  </a:rPr>
                  <a:t>Теста статистика</a:t>
                </a:r>
              </a:p>
              <a:p>
                <a:pPr>
                  <a:buClr>
                    <a:srgbClr val="FF0000"/>
                  </a:buClr>
                </a:pPr>
                <a:r>
                  <a:rPr lang="sr-Cyrl-RS" sz="2000" dirty="0">
                    <a:solidFill>
                      <a:srgbClr val="FF0000"/>
                    </a:solidFill>
                  </a:rPr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sub>
                        </m:sSub>
                      </m:e>
                    </m:nary>
                  </m:oMath>
                </a14:m>
                <a:r>
                  <a:rPr lang="en-US" sz="2000" b="0" dirty="0"/>
                  <a:t>, </a:t>
                </a:r>
                <a:r>
                  <a:rPr lang="sr-Cyrl-RS" sz="2000" b="0" dirty="0"/>
                  <a:t>где је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sr-Cyrl-R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r>
                  <a:rPr lang="en-US" sz="2000" b="0" dirty="0"/>
                  <a:t> </a:t>
                </a:r>
                <a:r>
                  <a:rPr lang="sr-Cyrl-RS" sz="2000" b="0" dirty="0"/>
                  <a:t>узорак који има мањи обим</a:t>
                </a:r>
              </a:p>
              <a:p>
                <a:pPr lvl="1"/>
                <a:endParaRPr lang="en-US" sz="800" b="0" dirty="0"/>
              </a:p>
              <a:p>
                <a:pPr lvl="1"/>
                <a:endParaRPr lang="en-US" sz="800" b="0" dirty="0"/>
              </a:p>
              <a:p>
                <a:pPr lvl="1"/>
                <a:endParaRPr lang="en-US" sz="800" b="0" dirty="0"/>
              </a:p>
              <a:p>
                <a:pPr marL="285750" indent="-285750"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sr-Cyrl-RS" sz="2000" dirty="0">
                    <a:solidFill>
                      <a:srgbClr val="FF0000"/>
                    </a:solidFill>
                  </a:rPr>
                  <a:t>Критична област</a:t>
                </a:r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:r>
                  <a:rPr lang="sr-Cyrl-RS" sz="2000" dirty="0">
                    <a:solidFill>
                      <a:srgbClr val="FF0000"/>
                    </a:solidFill>
                  </a:rPr>
                  <a:t>величине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sr-Cyrl-RS" sz="2000" dirty="0">
                    <a:solidFill>
                      <a:srgbClr val="FF0000"/>
                    </a:solidFill>
                  </a:rPr>
                  <a:t>, где је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sr-Cyrl-RS" sz="2000" dirty="0">
                    <a:solidFill>
                      <a:srgbClr val="FF0000"/>
                    </a:solidFill>
                  </a:rPr>
                  <a:t> праг значајности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Cyrl-R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bSup>
                            <m:sSub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bSup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∪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b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+∞</m:t>
                          </m:r>
                        </m:e>
                      </m:d>
                    </m:oMath>
                  </m:oMathPara>
                </a14:m>
                <a:endParaRPr lang="sr-Cyrl-RS" sz="2000" dirty="0"/>
              </a:p>
              <a:p>
                <a:pPr lvl="1"/>
                <a:r>
                  <a:rPr lang="sr-Cyrl-RS" sz="2000" dirty="0"/>
                  <a:t> </a:t>
                </a:r>
                <a:endParaRPr lang="en-US" sz="2000" dirty="0"/>
              </a:p>
              <a:p>
                <a:pPr marL="285750" indent="-285750"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endParaRPr lang="sr-Cyrl-RS" sz="800" dirty="0">
                  <a:solidFill>
                    <a:srgbClr val="FF0000"/>
                  </a:solidFill>
                </a:endParaRPr>
              </a:p>
              <a:p>
                <a:pPr marL="285750" indent="-285750"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sr-Cyrl-RS" sz="2000" dirty="0">
                    <a:solidFill>
                      <a:srgbClr val="FF0000"/>
                    </a:solidFill>
                  </a:rPr>
                  <a:t>Правило теста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sr-Cyrl-RS" sz="2000" dirty="0"/>
                  <a:t>Ако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sr-Cyrl-RS" sz="2000" b="0" dirty="0"/>
                  <a:t>, онда одбацујемо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sr-Cyrl-RS" sz="2000" b="0" dirty="0"/>
                  <a:t> а прихватамо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sr-Cyrl-R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sr-Cyrl-RS" sz="2000" b="0" dirty="0"/>
                  <a:t>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sr-Cyrl-RS" sz="2000" dirty="0"/>
                  <a:t>Ако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sSub>
                          <m:sSub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000" i="1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sr-Cyrl-RS" sz="2000" b="0" dirty="0"/>
                  <a:t>, онда задржавамо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sr-Cyrl-RS" sz="2000" dirty="0"/>
                  <a:t>.</a:t>
                </a:r>
                <a:endParaRPr lang="sr-Cyrl-RS" sz="2000" b="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4C2EEC4-AC4A-4A64-BF41-BE95E6D38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143000"/>
                <a:ext cx="8567352" cy="4500656"/>
              </a:xfrm>
              <a:prstGeom prst="rect">
                <a:avLst/>
              </a:prstGeom>
              <a:blipFill>
                <a:blip r:embed="rId3"/>
                <a:stretch>
                  <a:fillRect l="-641" t="-813" b="-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itle 1">
            <a:extLst>
              <a:ext uri="{FF2B5EF4-FFF2-40B4-BE49-F238E27FC236}">
                <a16:creationId xmlns:a16="http://schemas.microsoft.com/office/drawing/2014/main" id="{894A5923-A072-4D10-B007-279EDF4DB4B2}"/>
              </a:ext>
            </a:extLst>
          </p:cNvPr>
          <p:cNvSpPr txBox="1">
            <a:spLocks/>
          </p:cNvSpPr>
          <p:nvPr/>
        </p:nvSpPr>
        <p:spPr>
          <a:xfrm>
            <a:off x="762024" y="0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4000" kern="1200" cap="all" spc="1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Mann-Whitney тест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0A22526-B9B8-42D7-BA6C-F0AFF23769EA}"/>
                  </a:ext>
                </a:extLst>
              </p14:cNvPr>
              <p14:cNvContentPartPr/>
              <p14:nvPr/>
            </p14:nvContentPartPr>
            <p14:xfrm>
              <a:off x="6474640" y="3069587"/>
              <a:ext cx="1768320" cy="259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0A22526-B9B8-42D7-BA6C-F0AFF23769E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56640" y="3051587"/>
                <a:ext cx="1803960" cy="61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32287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697368-91A1-429B-87AA-DD7C948B9C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8750" b="33333"/>
          <a:stretch/>
        </p:blipFill>
        <p:spPr>
          <a:xfrm>
            <a:off x="838200" y="988869"/>
            <a:ext cx="6400800" cy="5818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5BD2BD3-00C8-4685-B666-EAFE49FE6A1E}"/>
              </a:ext>
            </a:extLst>
          </p:cNvPr>
          <p:cNvSpPr txBox="1">
            <a:spLocks/>
          </p:cNvSpPr>
          <p:nvPr/>
        </p:nvSpPr>
        <p:spPr>
          <a:xfrm>
            <a:off x="762024" y="0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4000" kern="1200" cap="all" spc="1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Mann-Whitney тест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EC42AF-9732-4426-8D9F-907EEBDD8C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933" t="30000" r="22956" b="31111"/>
          <a:stretch/>
        </p:blipFill>
        <p:spPr>
          <a:xfrm>
            <a:off x="7415591" y="1981200"/>
            <a:ext cx="4547809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FDE1ED4-D388-42F1-B067-47D68BE77815}"/>
                  </a:ext>
                </a:extLst>
              </p14:cNvPr>
              <p14:cNvContentPartPr/>
              <p14:nvPr/>
            </p14:nvContentPartPr>
            <p14:xfrm>
              <a:off x="9133498" y="2968609"/>
              <a:ext cx="367920" cy="330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FDE1ED4-D388-42F1-B067-47D68BE7781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115858" y="2950609"/>
                <a:ext cx="403560" cy="36648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B52369F8-A6A7-443A-A91E-356FBEED3EC5}"/>
              </a:ext>
            </a:extLst>
          </p:cNvPr>
          <p:cNvGrpSpPr/>
          <p:nvPr/>
        </p:nvGrpSpPr>
        <p:grpSpPr>
          <a:xfrm>
            <a:off x="10290538" y="3429049"/>
            <a:ext cx="298440" cy="163080"/>
            <a:chOff x="10290538" y="3429049"/>
            <a:chExt cx="298440" cy="16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758F9A43-A0E1-43DB-9884-21FCFE4F084E}"/>
                    </a:ext>
                  </a:extLst>
                </p14:cNvPr>
                <p14:cNvContentPartPr/>
                <p14:nvPr/>
              </p14:nvContentPartPr>
              <p14:xfrm>
                <a:off x="10290538" y="3429049"/>
                <a:ext cx="242640" cy="1263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758F9A43-A0E1-43DB-9884-21FCFE4F084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272538" y="3411409"/>
                  <a:ext cx="2782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F8B72EA-6EE9-4BFA-9BEF-7D91A6F58116}"/>
                    </a:ext>
                  </a:extLst>
                </p14:cNvPr>
                <p14:cNvContentPartPr/>
                <p14:nvPr/>
              </p14:nvContentPartPr>
              <p14:xfrm>
                <a:off x="10347418" y="3470449"/>
                <a:ext cx="241560" cy="1216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F8B72EA-6EE9-4BFA-9BEF-7D91A6F5811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329418" y="3452809"/>
                  <a:ext cx="277200" cy="157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58391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C0DB46-9B61-4763-8301-08D2CFDE78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50" t="24445" r="58750" b="7777"/>
          <a:stretch/>
        </p:blipFill>
        <p:spPr>
          <a:xfrm>
            <a:off x="6705600" y="79375"/>
            <a:ext cx="5334000" cy="677862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18CB825-5F4F-48BD-B44D-9366366CE9B3}"/>
              </a:ext>
            </a:extLst>
          </p:cNvPr>
          <p:cNvSpPr txBox="1">
            <a:spLocks/>
          </p:cNvSpPr>
          <p:nvPr/>
        </p:nvSpPr>
        <p:spPr>
          <a:xfrm>
            <a:off x="762024" y="0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4000" kern="1200" cap="all" spc="1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Mann-Whitney тест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DBA09BA-7509-464B-BA53-B02294580715}"/>
                  </a:ext>
                </a:extLst>
              </p14:cNvPr>
              <p14:cNvContentPartPr/>
              <p14:nvPr/>
            </p14:nvContentPartPr>
            <p14:xfrm>
              <a:off x="9749818" y="135124"/>
              <a:ext cx="270000" cy="141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DBA09BA-7509-464B-BA53-B0229458071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32178" y="117124"/>
                <a:ext cx="30564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9D1D822-09BC-491B-8B76-67BD138E9488}"/>
                  </a:ext>
                </a:extLst>
              </p14:cNvPr>
              <p14:cNvContentPartPr/>
              <p14:nvPr/>
            </p14:nvContentPartPr>
            <p14:xfrm>
              <a:off x="7338898" y="528964"/>
              <a:ext cx="562320" cy="2498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9D1D822-09BC-491B-8B76-67BD138E948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20898" y="511324"/>
                <a:ext cx="597960" cy="28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66AEEF7-8DB3-44AF-B735-FED793EED8B1}"/>
                  </a:ext>
                </a:extLst>
              </p14:cNvPr>
              <p14:cNvContentPartPr/>
              <p14:nvPr/>
            </p14:nvContentPartPr>
            <p14:xfrm>
              <a:off x="7311898" y="2899204"/>
              <a:ext cx="642600" cy="3286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66AEEF7-8DB3-44AF-B735-FED793EED8B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94258" y="2881204"/>
                <a:ext cx="678240" cy="36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D08BFB3-631B-4F93-BA1E-696635DCDC4E}"/>
                  </a:ext>
                </a:extLst>
              </p14:cNvPr>
              <p14:cNvContentPartPr/>
              <p14:nvPr/>
            </p14:nvContentPartPr>
            <p14:xfrm>
              <a:off x="9881218" y="5617204"/>
              <a:ext cx="309600" cy="1774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D08BFB3-631B-4F93-BA1E-696635DCDC4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863218" y="5599204"/>
                <a:ext cx="34524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D957A55-BA2E-4F17-A088-23134E63E81F}"/>
                  </a:ext>
                </a:extLst>
              </p14:cNvPr>
              <p14:cNvContentPartPr/>
              <p14:nvPr/>
            </p14:nvContentPartPr>
            <p14:xfrm>
              <a:off x="7297498" y="6413884"/>
              <a:ext cx="4436640" cy="954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D957A55-BA2E-4F17-A088-23134E63E81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279498" y="6396244"/>
                <a:ext cx="447228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BA45888-F594-4D9A-938B-53B90AE14E6C}"/>
                  </a:ext>
                </a:extLst>
              </p14:cNvPr>
              <p14:cNvContentPartPr/>
              <p14:nvPr/>
            </p14:nvContentPartPr>
            <p14:xfrm>
              <a:off x="9407458" y="6270244"/>
              <a:ext cx="353160" cy="168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BA45888-F594-4D9A-938B-53B90AE14E6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389818" y="6252244"/>
                <a:ext cx="38880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FE58535-F8A4-4544-AA66-7B7080C95F21}"/>
                  </a:ext>
                </a:extLst>
              </p14:cNvPr>
              <p14:cNvContentPartPr/>
              <p14:nvPr/>
            </p14:nvContentPartPr>
            <p14:xfrm>
              <a:off x="9394498" y="6457444"/>
              <a:ext cx="362160" cy="2430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FE58535-F8A4-4544-AA66-7B7080C95F2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376858" y="6439804"/>
                <a:ext cx="397800" cy="27864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2B088345-04E7-4805-81BD-67801953CA45}"/>
              </a:ext>
            </a:extLst>
          </p:cNvPr>
          <p:cNvGrpSpPr/>
          <p:nvPr/>
        </p:nvGrpSpPr>
        <p:grpSpPr>
          <a:xfrm>
            <a:off x="607258" y="5940484"/>
            <a:ext cx="144360" cy="262080"/>
            <a:chOff x="607258" y="5940484"/>
            <a:chExt cx="144360" cy="26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C67854B3-19FD-4477-A00C-DA7F79F8C371}"/>
                    </a:ext>
                  </a:extLst>
                </p14:cNvPr>
                <p14:cNvContentPartPr/>
                <p14:nvPr/>
              </p14:nvContentPartPr>
              <p14:xfrm>
                <a:off x="607258" y="5994484"/>
                <a:ext cx="91800" cy="1630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C67854B3-19FD-4477-A00C-DA7F79F8C37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98618" y="5985484"/>
                  <a:ext cx="1094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7FF0597-A7AF-4A36-BA45-97A6605CCDBA}"/>
                    </a:ext>
                  </a:extLst>
                </p14:cNvPr>
                <p14:cNvContentPartPr/>
                <p14:nvPr/>
              </p14:nvContentPartPr>
              <p14:xfrm>
                <a:off x="708418" y="5940484"/>
                <a:ext cx="43200" cy="2620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7FF0597-A7AF-4A36-BA45-97A6605CCDB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99778" y="5931484"/>
                  <a:ext cx="60840" cy="27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C1CBC37-CDCB-42E3-AE87-7F16C0F6E82F}"/>
              </a:ext>
            </a:extLst>
          </p:cNvPr>
          <p:cNvGrpSpPr/>
          <p:nvPr/>
        </p:nvGrpSpPr>
        <p:grpSpPr>
          <a:xfrm>
            <a:off x="617338" y="6366364"/>
            <a:ext cx="167040" cy="294120"/>
            <a:chOff x="617338" y="6366364"/>
            <a:chExt cx="167040" cy="29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90A2E9A-0CD0-45E7-A6A2-FF40E3098A56}"/>
                    </a:ext>
                  </a:extLst>
                </p14:cNvPr>
                <p14:cNvContentPartPr/>
                <p14:nvPr/>
              </p14:nvContentPartPr>
              <p14:xfrm>
                <a:off x="617338" y="6384004"/>
                <a:ext cx="118800" cy="1753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90A2E9A-0CD0-45E7-A6A2-FF40E3098A5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08338" y="6375364"/>
                  <a:ext cx="1364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DF9CE8D3-9652-4B14-BF9A-25FC87802CD0}"/>
                    </a:ext>
                  </a:extLst>
                </p14:cNvPr>
                <p14:cNvContentPartPr/>
                <p14:nvPr/>
              </p14:nvContentPartPr>
              <p14:xfrm>
                <a:off x="714178" y="6366364"/>
                <a:ext cx="70200" cy="2941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DF9CE8D3-9652-4B14-BF9A-25FC87802CD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05538" y="6357724"/>
                  <a:ext cx="87840" cy="31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2C523CC-7E34-4B29-B81E-9F310B0051C6}"/>
              </a:ext>
            </a:extLst>
          </p:cNvPr>
          <p:cNvGrpSpPr/>
          <p:nvPr/>
        </p:nvGrpSpPr>
        <p:grpSpPr>
          <a:xfrm>
            <a:off x="1268938" y="5883964"/>
            <a:ext cx="1446120" cy="856440"/>
            <a:chOff x="1268938" y="5883964"/>
            <a:chExt cx="1446120" cy="85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0693C9B-BD5D-4721-A4F7-54C1B0BC328D}"/>
                    </a:ext>
                  </a:extLst>
                </p14:cNvPr>
                <p14:cNvContentPartPr/>
                <p14:nvPr/>
              </p14:nvContentPartPr>
              <p14:xfrm>
                <a:off x="1294138" y="5928964"/>
                <a:ext cx="12240" cy="2404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0693C9B-BD5D-4721-A4F7-54C1B0BC328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285138" y="5919964"/>
                  <a:ext cx="2988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4D3AEDF-E564-4437-B127-08FFCD2D891D}"/>
                    </a:ext>
                  </a:extLst>
                </p14:cNvPr>
                <p14:cNvContentPartPr/>
                <p14:nvPr/>
              </p14:nvContentPartPr>
              <p14:xfrm>
                <a:off x="1375858" y="5949484"/>
                <a:ext cx="10440" cy="2030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4D3AEDF-E564-4437-B127-08FFCD2D891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366858" y="5940484"/>
                  <a:ext cx="2808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D3E96F5-3D43-4377-A64B-ADEBD3584375}"/>
                    </a:ext>
                  </a:extLst>
                </p14:cNvPr>
                <p14:cNvContentPartPr/>
                <p14:nvPr/>
              </p14:nvContentPartPr>
              <p14:xfrm>
                <a:off x="1279018" y="6043084"/>
                <a:ext cx="140040" cy="79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D3E96F5-3D43-4377-A64B-ADEBD358437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270018" y="6034444"/>
                  <a:ext cx="1576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C21B292-7A21-46E7-8F85-D32E84B3EF6B}"/>
                    </a:ext>
                  </a:extLst>
                </p14:cNvPr>
                <p14:cNvContentPartPr/>
                <p14:nvPr/>
              </p14:nvContentPartPr>
              <p14:xfrm>
                <a:off x="1412938" y="6085564"/>
                <a:ext cx="102600" cy="907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C21B292-7A21-46E7-8F85-D32E84B3EF6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403938" y="6076564"/>
                  <a:ext cx="1202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D36C85D-A642-46F6-B041-ABC8F0AC3A1E}"/>
                    </a:ext>
                  </a:extLst>
                </p14:cNvPr>
                <p14:cNvContentPartPr/>
                <p14:nvPr/>
              </p14:nvContentPartPr>
              <p14:xfrm>
                <a:off x="1612378" y="5919964"/>
                <a:ext cx="97560" cy="2635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D36C85D-A642-46F6-B041-ABC8F0AC3A1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603378" y="5910964"/>
                  <a:ext cx="11520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21D8859-EFEF-4F75-A730-20BC761D0BDC}"/>
                    </a:ext>
                  </a:extLst>
                </p14:cNvPr>
                <p14:cNvContentPartPr/>
                <p14:nvPr/>
              </p14:nvContentPartPr>
              <p14:xfrm>
                <a:off x="1739458" y="6034444"/>
                <a:ext cx="117360" cy="788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21D8859-EFEF-4F75-A730-20BC761D0BD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730458" y="6025804"/>
                  <a:ext cx="1350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F1AD48B-6D47-40F3-89DD-72FBBBBA9543}"/>
                    </a:ext>
                  </a:extLst>
                </p14:cNvPr>
                <p14:cNvContentPartPr/>
                <p14:nvPr/>
              </p14:nvContentPartPr>
              <p14:xfrm>
                <a:off x="1855018" y="6031564"/>
                <a:ext cx="190080" cy="1954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F1AD48B-6D47-40F3-89DD-72FBBBBA954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846018" y="6022564"/>
                  <a:ext cx="20772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5C490F7-0B6C-4015-BCFC-D07339A25EDB}"/>
                    </a:ext>
                  </a:extLst>
                </p14:cNvPr>
                <p14:cNvContentPartPr/>
                <p14:nvPr/>
              </p14:nvContentPartPr>
              <p14:xfrm>
                <a:off x="2172898" y="5921044"/>
                <a:ext cx="297000" cy="2178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5C490F7-0B6C-4015-BCFC-D07339A25ED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164258" y="5912404"/>
                  <a:ext cx="3146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DE6EACD-E451-40F8-9ACC-9209CF60F575}"/>
                    </a:ext>
                  </a:extLst>
                </p14:cNvPr>
                <p14:cNvContentPartPr/>
                <p14:nvPr/>
              </p14:nvContentPartPr>
              <p14:xfrm>
                <a:off x="2537938" y="5883964"/>
                <a:ext cx="34560" cy="277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DE6EACD-E451-40F8-9ACC-9209CF60F57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528938" y="5875324"/>
                  <a:ext cx="5220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1C4D309-5D8F-4CFE-B54D-400A7840DF07}"/>
                    </a:ext>
                  </a:extLst>
                </p14:cNvPr>
                <p14:cNvContentPartPr/>
                <p14:nvPr/>
              </p14:nvContentPartPr>
              <p14:xfrm>
                <a:off x="1277578" y="6345844"/>
                <a:ext cx="19080" cy="2350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1C4D309-5D8F-4CFE-B54D-400A7840DF0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268578" y="6337204"/>
                  <a:ext cx="3672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F9830E8-6DC3-42B1-AE43-BA2A021C2432}"/>
                    </a:ext>
                  </a:extLst>
                </p14:cNvPr>
                <p14:cNvContentPartPr/>
                <p14:nvPr/>
              </p14:nvContentPartPr>
              <p14:xfrm>
                <a:off x="1335898" y="6388324"/>
                <a:ext cx="17640" cy="2095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F9830E8-6DC3-42B1-AE43-BA2A021C243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327258" y="6379324"/>
                  <a:ext cx="352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805F6EA-A0E4-4CAC-B9B3-C5346B9DB54B}"/>
                    </a:ext>
                  </a:extLst>
                </p14:cNvPr>
                <p14:cNvContentPartPr/>
                <p14:nvPr/>
              </p14:nvContentPartPr>
              <p14:xfrm>
                <a:off x="1268938" y="6515404"/>
                <a:ext cx="167040" cy="79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805F6EA-A0E4-4CAC-B9B3-C5346B9DB54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259938" y="6506404"/>
                  <a:ext cx="1846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EB8684C-316D-4672-B660-4D5E35D4B1AB}"/>
                    </a:ext>
                  </a:extLst>
                </p14:cNvPr>
                <p14:cNvContentPartPr/>
                <p14:nvPr/>
              </p14:nvContentPartPr>
              <p14:xfrm>
                <a:off x="1401418" y="6517924"/>
                <a:ext cx="106920" cy="824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EB8684C-316D-4672-B660-4D5E35D4B1A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392778" y="6508924"/>
                  <a:ext cx="1245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ABC6270-6CCF-43AD-BD26-22F142A5EFD0}"/>
                    </a:ext>
                  </a:extLst>
                </p14:cNvPr>
                <p14:cNvContentPartPr/>
                <p14:nvPr/>
              </p14:nvContentPartPr>
              <p14:xfrm>
                <a:off x="1595458" y="6425404"/>
                <a:ext cx="50400" cy="1954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ABC6270-6CCF-43AD-BD26-22F142A5EFD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586458" y="6416764"/>
                  <a:ext cx="680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8BE1855-EEFC-4CAB-9983-C0F283B27F42}"/>
                    </a:ext>
                  </a:extLst>
                </p14:cNvPr>
                <p14:cNvContentPartPr/>
                <p14:nvPr/>
              </p14:nvContentPartPr>
              <p14:xfrm>
                <a:off x="1697338" y="6462844"/>
                <a:ext cx="112320" cy="954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8BE1855-EEFC-4CAB-9983-C0F283B27F4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688698" y="6453844"/>
                  <a:ext cx="1299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41F8065-9F52-4165-AAD2-97B83C418851}"/>
                    </a:ext>
                  </a:extLst>
                </p14:cNvPr>
                <p14:cNvContentPartPr/>
                <p14:nvPr/>
              </p14:nvContentPartPr>
              <p14:xfrm>
                <a:off x="1809298" y="6464644"/>
                <a:ext cx="301320" cy="2592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41F8065-9F52-4165-AAD2-97B83C41885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800658" y="6456004"/>
                  <a:ext cx="31896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2B7FED6-3AAB-4A36-AFCC-7B9F0574EC27}"/>
                    </a:ext>
                  </a:extLst>
                </p14:cNvPr>
                <p14:cNvContentPartPr/>
                <p14:nvPr/>
              </p14:nvContentPartPr>
              <p14:xfrm>
                <a:off x="2220058" y="6303724"/>
                <a:ext cx="347040" cy="2574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2B7FED6-3AAB-4A36-AFCC-7B9F0574EC2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211058" y="6294724"/>
                  <a:ext cx="36468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F7C63EC-A083-44A7-8D6D-8862CD346DAE}"/>
                    </a:ext>
                  </a:extLst>
                </p14:cNvPr>
                <p14:cNvContentPartPr/>
                <p14:nvPr/>
              </p14:nvContentPartPr>
              <p14:xfrm>
                <a:off x="2612098" y="6274204"/>
                <a:ext cx="102960" cy="3146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F7C63EC-A083-44A7-8D6D-8862CD346DAE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603098" y="6265204"/>
                  <a:ext cx="12060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639BF69-8CFB-4163-95E8-D31065E4C1B9}"/>
                    </a:ext>
                  </a:extLst>
                </p14:cNvPr>
                <p14:cNvContentPartPr/>
                <p14:nvPr/>
              </p14:nvContentPartPr>
              <p14:xfrm>
                <a:off x="1690858" y="5900524"/>
                <a:ext cx="747720" cy="3146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639BF69-8CFB-4163-95E8-D31065E4C1B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681858" y="5891884"/>
                  <a:ext cx="76536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6A0EEFF-1860-4139-9B6C-0C7A96B613A0}"/>
                    </a:ext>
                  </a:extLst>
                </p14:cNvPr>
                <p14:cNvContentPartPr/>
                <p14:nvPr/>
              </p14:nvContentPartPr>
              <p14:xfrm>
                <a:off x="1809298" y="5889004"/>
                <a:ext cx="339840" cy="5122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6A0EEFF-1860-4139-9B6C-0C7A96B613A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800658" y="5880364"/>
                  <a:ext cx="357480" cy="52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BBB4F43-11D8-4BAA-BDC1-05BBDC32EF3E}"/>
                    </a:ext>
                  </a:extLst>
                </p14:cNvPr>
                <p14:cNvContentPartPr/>
                <p14:nvPr/>
              </p14:nvContentPartPr>
              <p14:xfrm>
                <a:off x="1638298" y="6362764"/>
                <a:ext cx="633600" cy="2581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BBB4F43-11D8-4BAA-BDC1-05BBDC32EF3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629298" y="6353764"/>
                  <a:ext cx="65124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ADDE071-86AE-473F-9FAE-DD2E18047D1F}"/>
                    </a:ext>
                  </a:extLst>
                </p14:cNvPr>
                <p14:cNvContentPartPr/>
                <p14:nvPr/>
              </p14:nvContentPartPr>
              <p14:xfrm>
                <a:off x="1712458" y="6392284"/>
                <a:ext cx="430920" cy="3481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ADDE071-86AE-473F-9FAE-DD2E18047D1F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703458" y="6383284"/>
                  <a:ext cx="448560" cy="36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466D972-FE63-48F6-A772-8B1B79A9A8A1}"/>
              </a:ext>
            </a:extLst>
          </p:cNvPr>
          <p:cNvGrpSpPr/>
          <p:nvPr/>
        </p:nvGrpSpPr>
        <p:grpSpPr>
          <a:xfrm>
            <a:off x="2910898" y="5871004"/>
            <a:ext cx="536760" cy="781200"/>
            <a:chOff x="2910898" y="5871004"/>
            <a:chExt cx="536760" cy="78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D72C1BD-3AD4-486F-9C9A-9ADE90B87E7D}"/>
                    </a:ext>
                  </a:extLst>
                </p14:cNvPr>
                <p14:cNvContentPartPr/>
                <p14:nvPr/>
              </p14:nvContentPartPr>
              <p14:xfrm>
                <a:off x="2910898" y="5871004"/>
                <a:ext cx="209160" cy="7812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D72C1BD-3AD4-486F-9C9A-9ADE90B87E7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902258" y="5862364"/>
                  <a:ext cx="226800" cy="79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3A99403-08F1-4687-9D7C-574EB695C7EE}"/>
                    </a:ext>
                  </a:extLst>
                </p14:cNvPr>
                <p14:cNvContentPartPr/>
                <p14:nvPr/>
              </p14:nvContentPartPr>
              <p14:xfrm>
                <a:off x="3212938" y="6211204"/>
                <a:ext cx="151200" cy="439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3A99403-08F1-4687-9D7C-574EB695C7E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204298" y="6202204"/>
                  <a:ext cx="1688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47557F4-E613-4E88-B73F-33D465DD5B81}"/>
                    </a:ext>
                  </a:extLst>
                </p14:cNvPr>
                <p14:cNvContentPartPr/>
                <p14:nvPr/>
              </p14:nvContentPartPr>
              <p14:xfrm>
                <a:off x="3168298" y="6212644"/>
                <a:ext cx="147240" cy="939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47557F4-E613-4E88-B73F-33D465DD5B8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159298" y="6203644"/>
                  <a:ext cx="1648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20C322B-54E7-40D7-A076-26D13B348D57}"/>
                    </a:ext>
                  </a:extLst>
                </p14:cNvPr>
                <p14:cNvContentPartPr/>
                <p14:nvPr/>
              </p14:nvContentPartPr>
              <p14:xfrm>
                <a:off x="3293578" y="6149644"/>
                <a:ext cx="154080" cy="2570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20C322B-54E7-40D7-A076-26D13B348D5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284938" y="6140644"/>
                  <a:ext cx="171720" cy="27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39B877E-9A87-46F8-9E0D-A5AB484F7077}"/>
              </a:ext>
            </a:extLst>
          </p:cNvPr>
          <p:cNvGrpSpPr/>
          <p:nvPr/>
        </p:nvGrpSpPr>
        <p:grpSpPr>
          <a:xfrm>
            <a:off x="3769858" y="5777404"/>
            <a:ext cx="2102040" cy="889560"/>
            <a:chOff x="3769858" y="5777404"/>
            <a:chExt cx="2102040" cy="88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D94C8DE-D66C-40F0-A4F5-F101E26A9065}"/>
                    </a:ext>
                  </a:extLst>
                </p14:cNvPr>
                <p14:cNvContentPartPr/>
                <p14:nvPr/>
              </p14:nvContentPartPr>
              <p14:xfrm>
                <a:off x="3889378" y="5822404"/>
                <a:ext cx="63360" cy="2725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D94C8DE-D66C-40F0-A4F5-F101E26A906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880738" y="5813404"/>
                  <a:ext cx="8100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B7241E8-9B7D-40A8-B81F-FA5C0CF641DC}"/>
                    </a:ext>
                  </a:extLst>
                </p14:cNvPr>
                <p14:cNvContentPartPr/>
                <p14:nvPr/>
              </p14:nvContentPartPr>
              <p14:xfrm>
                <a:off x="3769858" y="5908444"/>
                <a:ext cx="219960" cy="28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B7241E8-9B7D-40A8-B81F-FA5C0CF641D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761218" y="5899444"/>
                  <a:ext cx="2376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A366D79-CD00-46B5-9A98-26E3FB4E2A67}"/>
                    </a:ext>
                  </a:extLst>
                </p14:cNvPr>
                <p14:cNvContentPartPr/>
                <p14:nvPr/>
              </p14:nvContentPartPr>
              <p14:xfrm>
                <a:off x="4069378" y="5997004"/>
                <a:ext cx="121680" cy="3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A366D79-CD00-46B5-9A98-26E3FB4E2A6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060378" y="5988004"/>
                  <a:ext cx="13932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AF44457-C8DD-4015-A72D-E53D79325F00}"/>
                    </a:ext>
                  </a:extLst>
                </p14:cNvPr>
                <p14:cNvContentPartPr/>
                <p14:nvPr/>
              </p14:nvContentPartPr>
              <p14:xfrm>
                <a:off x="4294738" y="5946964"/>
                <a:ext cx="211320" cy="1249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AF44457-C8DD-4015-A72D-E53D79325F00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285738" y="5937964"/>
                  <a:ext cx="2289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C87EE0CE-27F5-46B7-A389-C2C76DE6D652}"/>
                    </a:ext>
                  </a:extLst>
                </p14:cNvPr>
                <p14:cNvContentPartPr/>
                <p14:nvPr/>
              </p14:nvContentPartPr>
              <p14:xfrm>
                <a:off x="4268818" y="5936524"/>
                <a:ext cx="411120" cy="1213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C87EE0CE-27F5-46B7-A389-C2C76DE6D65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260178" y="5927524"/>
                  <a:ext cx="4287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67B1FD1-513C-4498-AAC7-FE3C5F1E47C5}"/>
                    </a:ext>
                  </a:extLst>
                </p14:cNvPr>
                <p14:cNvContentPartPr/>
                <p14:nvPr/>
              </p14:nvContentPartPr>
              <p14:xfrm>
                <a:off x="4745098" y="5975044"/>
                <a:ext cx="232560" cy="1083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67B1FD1-513C-4498-AAC7-FE3C5F1E47C5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4736098" y="5966404"/>
                  <a:ext cx="2502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015B03E-6A9C-4E00-84C3-A75C10E53FC8}"/>
                    </a:ext>
                  </a:extLst>
                </p14:cNvPr>
                <p14:cNvContentPartPr/>
                <p14:nvPr/>
              </p14:nvContentPartPr>
              <p14:xfrm>
                <a:off x="4745098" y="5923924"/>
                <a:ext cx="348120" cy="223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015B03E-6A9C-4E00-84C3-A75C10E53FC8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736458" y="5914924"/>
                  <a:ext cx="3657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A87D2C4-408D-408C-90C4-05542D00F891}"/>
                    </a:ext>
                  </a:extLst>
                </p14:cNvPr>
                <p14:cNvContentPartPr/>
                <p14:nvPr/>
              </p14:nvContentPartPr>
              <p14:xfrm>
                <a:off x="5037418" y="5946964"/>
                <a:ext cx="470880" cy="1630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A87D2C4-408D-408C-90C4-05542D00F891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028778" y="5937964"/>
                  <a:ext cx="4885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ECB2C00-1274-44DC-A557-E7B4F7CB3A1C}"/>
                    </a:ext>
                  </a:extLst>
                </p14:cNvPr>
                <p14:cNvContentPartPr/>
                <p14:nvPr/>
              </p14:nvContentPartPr>
              <p14:xfrm>
                <a:off x="5225698" y="5862004"/>
                <a:ext cx="272880" cy="349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ECB2C00-1274-44DC-A557-E7B4F7CB3A1C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216698" y="5853364"/>
                  <a:ext cx="2905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9FC3F11-49A4-4108-A239-61CA41FF4DD8}"/>
                    </a:ext>
                  </a:extLst>
                </p14:cNvPr>
                <p14:cNvContentPartPr/>
                <p14:nvPr/>
              </p14:nvContentPartPr>
              <p14:xfrm>
                <a:off x="3934018" y="5845444"/>
                <a:ext cx="1293480" cy="4046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9FC3F11-49A4-4108-A239-61CA41FF4DD8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925018" y="5836804"/>
                  <a:ext cx="131112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01F3280-F5A0-43A2-95D9-DAB0EA8913DB}"/>
                    </a:ext>
                  </a:extLst>
                </p14:cNvPr>
                <p14:cNvContentPartPr/>
                <p14:nvPr/>
              </p14:nvContentPartPr>
              <p14:xfrm>
                <a:off x="4196098" y="5777404"/>
                <a:ext cx="1044000" cy="5572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01F3280-F5A0-43A2-95D9-DAB0EA8913DB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187458" y="5768764"/>
                  <a:ext cx="1061640" cy="57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3B58621-A472-494C-93B3-434878710831}"/>
                    </a:ext>
                  </a:extLst>
                </p14:cNvPr>
                <p14:cNvContentPartPr/>
                <p14:nvPr/>
              </p14:nvContentPartPr>
              <p14:xfrm>
                <a:off x="3934018" y="6399484"/>
                <a:ext cx="180000" cy="2610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3B58621-A472-494C-93B3-434878710831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925018" y="6390844"/>
                  <a:ext cx="19764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F74EBC6-4D73-4562-9A8D-6665F30A687D}"/>
                    </a:ext>
                  </a:extLst>
                </p14:cNvPr>
                <p14:cNvContentPartPr/>
                <p14:nvPr/>
              </p14:nvContentPartPr>
              <p14:xfrm>
                <a:off x="4180618" y="6585964"/>
                <a:ext cx="101520" cy="3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F74EBC6-4D73-4562-9A8D-6665F30A687D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171618" y="6576964"/>
                  <a:ext cx="119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1AD2705-D612-4219-B8E6-6F253E4CEBC5}"/>
                    </a:ext>
                  </a:extLst>
                </p14:cNvPr>
                <p14:cNvContentPartPr/>
                <p14:nvPr/>
              </p14:nvContentPartPr>
              <p14:xfrm>
                <a:off x="4342978" y="6388324"/>
                <a:ext cx="244080" cy="2286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1AD2705-D612-4219-B8E6-6F253E4CEBC5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334338" y="6379324"/>
                  <a:ext cx="26172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EF2B35BA-6A36-4855-83B7-7AF7BD2136F9}"/>
                    </a:ext>
                  </a:extLst>
                </p14:cNvPr>
                <p14:cNvContentPartPr/>
                <p14:nvPr/>
              </p14:nvContentPartPr>
              <p14:xfrm>
                <a:off x="4792258" y="6359524"/>
                <a:ext cx="178560" cy="2721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EF2B35BA-6A36-4855-83B7-7AF7BD2136F9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783258" y="6350884"/>
                  <a:ext cx="19620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3BE7876-348E-4FC3-A74C-4A0D0232E032}"/>
                    </a:ext>
                  </a:extLst>
                </p14:cNvPr>
                <p14:cNvContentPartPr/>
                <p14:nvPr/>
              </p14:nvContentPartPr>
              <p14:xfrm>
                <a:off x="5007898" y="6531964"/>
                <a:ext cx="138240" cy="169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3BE7876-348E-4FC3-A74C-4A0D0232E03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999258" y="6523324"/>
                  <a:ext cx="1558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F4AC3B5-5886-4B17-B697-70945BC5AC37}"/>
                    </a:ext>
                  </a:extLst>
                </p14:cNvPr>
                <p14:cNvContentPartPr/>
                <p14:nvPr/>
              </p14:nvContentPartPr>
              <p14:xfrm>
                <a:off x="5230018" y="6540964"/>
                <a:ext cx="142920" cy="1249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F4AC3B5-5886-4B17-B697-70945BC5AC37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221018" y="6532324"/>
                  <a:ext cx="1605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36D7B27-8BD9-4EF0-8341-457793210A33}"/>
                    </a:ext>
                  </a:extLst>
                </p14:cNvPr>
                <p14:cNvContentPartPr/>
                <p14:nvPr/>
              </p14:nvContentPartPr>
              <p14:xfrm>
                <a:off x="5207338" y="6508924"/>
                <a:ext cx="168480" cy="313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36D7B27-8BD9-4EF0-8341-457793210A33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198338" y="6499924"/>
                  <a:ext cx="1861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BA054EAB-A190-4A65-BAAF-ED29CB4E7EED}"/>
                    </a:ext>
                  </a:extLst>
                </p14:cNvPr>
                <p14:cNvContentPartPr/>
                <p14:nvPr/>
              </p14:nvContentPartPr>
              <p14:xfrm>
                <a:off x="5379778" y="6557164"/>
                <a:ext cx="172800" cy="1098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BA054EAB-A190-4A65-BAAF-ED29CB4E7EED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370778" y="6548524"/>
                  <a:ext cx="1904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74F20921-2EE9-4387-9F5B-A88F6E13B202}"/>
                    </a:ext>
                  </a:extLst>
                </p14:cNvPr>
                <p14:cNvContentPartPr/>
                <p14:nvPr/>
              </p14:nvContentPartPr>
              <p14:xfrm>
                <a:off x="5577058" y="6557524"/>
                <a:ext cx="283680" cy="1004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74F20921-2EE9-4387-9F5B-A88F6E13B202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568058" y="6548884"/>
                  <a:ext cx="3013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77BB78B5-DA48-49AF-BFB5-40ECF9DB31BC}"/>
                    </a:ext>
                  </a:extLst>
                </p14:cNvPr>
                <p14:cNvContentPartPr/>
                <p14:nvPr/>
              </p14:nvContentPartPr>
              <p14:xfrm>
                <a:off x="5644738" y="6480844"/>
                <a:ext cx="227160" cy="151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77BB78B5-DA48-49AF-BFB5-40ECF9DB31BC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636098" y="6471844"/>
                  <a:ext cx="244800" cy="32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08C09A4-AA2C-4F9C-B417-1DA618B5CE6E}"/>
                  </a:ext>
                </a:extLst>
              </p14:cNvPr>
              <p14:cNvContentPartPr/>
              <p14:nvPr/>
            </p14:nvContentPartPr>
            <p14:xfrm>
              <a:off x="9514480" y="5710187"/>
              <a:ext cx="334080" cy="29124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08C09A4-AA2C-4F9C-B417-1DA618B5CE6E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9496840" y="5692547"/>
                <a:ext cx="369720" cy="326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30808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A2A6B5-773A-40C3-9120-654099CEB7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5625" b="35555"/>
          <a:stretch/>
        </p:blipFill>
        <p:spPr>
          <a:xfrm>
            <a:off x="609600" y="1524000"/>
            <a:ext cx="5410200" cy="44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2D17080-EB3A-4E76-B7F7-45D7470C42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250" t="16667" r="13750" b="15555"/>
          <a:stretch/>
        </p:blipFill>
        <p:spPr>
          <a:xfrm>
            <a:off x="6477000" y="1494817"/>
            <a:ext cx="5486400" cy="464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A596B4C-95FD-492F-B062-75C3DC323240}"/>
              </a:ext>
            </a:extLst>
          </p:cNvPr>
          <p:cNvSpPr txBox="1">
            <a:spLocks/>
          </p:cNvSpPr>
          <p:nvPr/>
        </p:nvSpPr>
        <p:spPr>
          <a:xfrm>
            <a:off x="762024" y="0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4000" kern="1200" cap="all" spc="1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Mann-Whitney тест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BBA7E87F-7C1F-4054-B0EF-2B6D95E765C8}"/>
                  </a:ext>
                </a:extLst>
              </p14:cNvPr>
              <p14:cNvContentPartPr/>
              <p14:nvPr/>
            </p14:nvContentPartPr>
            <p14:xfrm>
              <a:off x="3270898" y="1618324"/>
              <a:ext cx="209880" cy="2826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BBA7E87F-7C1F-4054-B0EF-2B6D95E765C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61898" y="1609684"/>
                <a:ext cx="227520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EB09BCA-DB86-46F6-822E-8DE0218C2CF8}"/>
                  </a:ext>
                </a:extLst>
              </p14:cNvPr>
              <p14:cNvContentPartPr/>
              <p14:nvPr/>
            </p14:nvContentPartPr>
            <p14:xfrm>
              <a:off x="3989458" y="4031044"/>
              <a:ext cx="209880" cy="2901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EB09BCA-DB86-46F6-822E-8DE0218C2CF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80818" y="4022044"/>
                <a:ext cx="227520" cy="30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4593738B-9F58-4A9B-A107-21331D7C4BAC}"/>
                  </a:ext>
                </a:extLst>
              </p14:cNvPr>
              <p14:cNvContentPartPr/>
              <p14:nvPr/>
            </p14:nvContentPartPr>
            <p14:xfrm>
              <a:off x="5566618" y="4169644"/>
              <a:ext cx="286920" cy="2930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4593738B-9F58-4A9B-A107-21331D7C4BA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557618" y="4160644"/>
                <a:ext cx="304560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4CB23FF-1B6D-4F65-87A5-4DF1CE2987B5}"/>
                  </a:ext>
                </a:extLst>
              </p14:cNvPr>
              <p14:cNvContentPartPr/>
              <p14:nvPr/>
            </p14:nvContentPartPr>
            <p14:xfrm>
              <a:off x="8320978" y="3156964"/>
              <a:ext cx="355680" cy="3765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4CB23FF-1B6D-4F65-87A5-4DF1CE2987B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312338" y="3148324"/>
                <a:ext cx="373320" cy="39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F1B3BA7-3506-42CC-8A5A-3D346214C659}"/>
                  </a:ext>
                </a:extLst>
              </p14:cNvPr>
              <p14:cNvContentPartPr/>
              <p14:nvPr/>
            </p14:nvContentPartPr>
            <p14:xfrm>
              <a:off x="9228178" y="2647564"/>
              <a:ext cx="297000" cy="2862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F1B3BA7-3506-42CC-8A5A-3D346214C65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219178" y="2638924"/>
                <a:ext cx="314640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DA15064-2681-4AD7-B998-2E3A1C100591}"/>
                  </a:ext>
                </a:extLst>
              </p14:cNvPr>
              <p14:cNvContentPartPr/>
              <p14:nvPr/>
            </p14:nvContentPartPr>
            <p14:xfrm>
              <a:off x="8327098" y="4682284"/>
              <a:ext cx="421560" cy="3859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DA15064-2681-4AD7-B998-2E3A1C10059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318458" y="4673644"/>
                <a:ext cx="439200" cy="40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CA84C5E-7283-45D3-ACA0-1608BAB08180}"/>
                  </a:ext>
                </a:extLst>
              </p14:cNvPr>
              <p14:cNvContentPartPr/>
              <p14:nvPr/>
            </p14:nvContentPartPr>
            <p14:xfrm>
              <a:off x="9183538" y="4854724"/>
              <a:ext cx="231840" cy="2826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CA84C5E-7283-45D3-ACA0-1608BAB0818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174538" y="4846084"/>
                <a:ext cx="249480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AD982E6-BC9A-4852-9128-0C7CC5B2E4A0}"/>
                  </a:ext>
                </a:extLst>
              </p14:cNvPr>
              <p14:cNvContentPartPr/>
              <p14:nvPr/>
            </p14:nvContentPartPr>
            <p14:xfrm>
              <a:off x="8079778" y="5502724"/>
              <a:ext cx="551880" cy="5641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AD982E6-BC9A-4852-9128-0C7CC5B2E4A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070778" y="5494084"/>
                <a:ext cx="569520" cy="58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175831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6C100C-3C70-436E-B852-28353EF914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625" t="13333" r="58750" b="14445"/>
          <a:stretch/>
        </p:blipFill>
        <p:spPr>
          <a:xfrm>
            <a:off x="6705600" y="85530"/>
            <a:ext cx="5105400" cy="677247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6F36581-AC1B-4015-85C3-F5C970C7B8E8}"/>
              </a:ext>
            </a:extLst>
          </p:cNvPr>
          <p:cNvSpPr txBox="1">
            <a:spLocks/>
          </p:cNvSpPr>
          <p:nvPr/>
        </p:nvSpPr>
        <p:spPr>
          <a:xfrm>
            <a:off x="762024" y="0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4000" kern="1200" cap="all" spc="1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Mann-Whitney тест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0C1CB89-5378-4204-9FD7-B2AE5B22B6D7}"/>
                  </a:ext>
                </a:extLst>
              </p14:cNvPr>
              <p14:cNvContentPartPr/>
              <p14:nvPr/>
            </p14:nvContentPartPr>
            <p14:xfrm>
              <a:off x="10228978" y="5214004"/>
              <a:ext cx="365400" cy="275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0C1CB89-5378-4204-9FD7-B2AE5B22B6D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220338" y="5205364"/>
                <a:ext cx="383040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4D6F354-A2A9-4A21-9D4E-18721055E40F}"/>
                  </a:ext>
                </a:extLst>
              </p14:cNvPr>
              <p14:cNvContentPartPr/>
              <p14:nvPr/>
            </p14:nvContentPartPr>
            <p14:xfrm>
              <a:off x="10126378" y="6231724"/>
              <a:ext cx="2685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4D6F354-A2A9-4A21-9D4E-18721055E40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117738" y="6222724"/>
                <a:ext cx="2862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2B85665E-76D0-4624-98DE-15BAFB623425}"/>
              </a:ext>
            </a:extLst>
          </p:cNvPr>
          <p:cNvGrpSpPr/>
          <p:nvPr/>
        </p:nvGrpSpPr>
        <p:grpSpPr>
          <a:xfrm>
            <a:off x="9931978" y="6345124"/>
            <a:ext cx="504000" cy="187200"/>
            <a:chOff x="9931978" y="6345124"/>
            <a:chExt cx="504000" cy="18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8FAB670-B808-4BED-B1F7-252042E0C3C8}"/>
                    </a:ext>
                  </a:extLst>
                </p14:cNvPr>
                <p14:cNvContentPartPr/>
                <p14:nvPr/>
              </p14:nvContentPartPr>
              <p14:xfrm>
                <a:off x="9931978" y="6350884"/>
                <a:ext cx="110520" cy="1296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8FAB670-B808-4BED-B1F7-252042E0C3C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923338" y="6342244"/>
                  <a:ext cx="1281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40996FE-00EB-423B-AAC0-CEBDED5B4606}"/>
                    </a:ext>
                  </a:extLst>
                </p14:cNvPr>
                <p14:cNvContentPartPr/>
                <p14:nvPr/>
              </p14:nvContentPartPr>
              <p14:xfrm>
                <a:off x="10080658" y="6348364"/>
                <a:ext cx="65880" cy="1008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40996FE-00EB-423B-AAC0-CEBDED5B460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072018" y="6339724"/>
                  <a:ext cx="835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E770380-FB8F-4BF0-A1FB-B4C659C58089}"/>
                    </a:ext>
                  </a:extLst>
                </p14:cNvPr>
                <p14:cNvContentPartPr/>
                <p14:nvPr/>
              </p14:nvContentPartPr>
              <p14:xfrm>
                <a:off x="10142218" y="6446284"/>
                <a:ext cx="46080" cy="860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E770380-FB8F-4BF0-A1FB-B4C659C5808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133218" y="6437644"/>
                  <a:ext cx="637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DB739FE-55FC-475C-81CE-130D1C4F700B}"/>
                    </a:ext>
                  </a:extLst>
                </p14:cNvPr>
                <p14:cNvContentPartPr/>
                <p14:nvPr/>
              </p14:nvContentPartPr>
              <p14:xfrm>
                <a:off x="10187578" y="6448444"/>
                <a:ext cx="360" cy="3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DB739FE-55FC-475C-81CE-130D1C4F700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178938" y="6439804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F0B8669-D683-4FBF-97A1-AAC6E4B2D7DC}"/>
                    </a:ext>
                  </a:extLst>
                </p14:cNvPr>
                <p14:cNvContentPartPr/>
                <p14:nvPr/>
              </p14:nvContentPartPr>
              <p14:xfrm>
                <a:off x="10187578" y="6363844"/>
                <a:ext cx="108720" cy="900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F0B8669-D683-4FBF-97A1-AAC6E4B2D7D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178938" y="6355204"/>
                  <a:ext cx="1263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D48AF0C-39A4-4C9A-8273-B7AFAC664779}"/>
                    </a:ext>
                  </a:extLst>
                </p14:cNvPr>
                <p14:cNvContentPartPr/>
                <p14:nvPr/>
              </p14:nvContentPartPr>
              <p14:xfrm>
                <a:off x="10318978" y="6362764"/>
                <a:ext cx="82440" cy="954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D48AF0C-39A4-4C9A-8273-B7AFAC66477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309978" y="6353764"/>
                  <a:ext cx="1000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573C75E-CF7D-4430-A1B5-B1D0C55D523E}"/>
                    </a:ext>
                  </a:extLst>
                </p14:cNvPr>
                <p14:cNvContentPartPr/>
                <p14:nvPr/>
              </p14:nvContentPartPr>
              <p14:xfrm>
                <a:off x="10342738" y="6345124"/>
                <a:ext cx="93240" cy="75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573C75E-CF7D-4430-A1B5-B1D0C55D523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334098" y="6336484"/>
                  <a:ext cx="110880" cy="25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630907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F1C117-22C8-4B8F-9538-B8DDD90D00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0" t="10001" r="18125" b="13333"/>
          <a:stretch/>
        </p:blipFill>
        <p:spPr>
          <a:xfrm>
            <a:off x="762024" y="1024722"/>
            <a:ext cx="10896600" cy="582841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8AF7437-BAA8-4394-94AB-A136A1DF7947}"/>
              </a:ext>
            </a:extLst>
          </p:cNvPr>
          <p:cNvSpPr txBox="1">
            <a:spLocks/>
          </p:cNvSpPr>
          <p:nvPr/>
        </p:nvSpPr>
        <p:spPr>
          <a:xfrm>
            <a:off x="762024" y="0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4000" kern="1200" cap="all" spc="1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Mann-Whitney тест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32119AF-4C90-4955-90BE-E080AAC56C4A}"/>
                  </a:ext>
                </a:extLst>
              </p14:cNvPr>
              <p14:cNvContentPartPr/>
              <p14:nvPr/>
            </p14:nvContentPartPr>
            <p14:xfrm>
              <a:off x="9271018" y="4329844"/>
              <a:ext cx="258480" cy="199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32119AF-4C90-4955-90BE-E080AAC56C4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262018" y="4321204"/>
                <a:ext cx="276120" cy="21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33329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>
            <a:extLst>
              <a:ext uri="{FF2B5EF4-FFF2-40B4-BE49-F238E27FC236}">
                <a16:creationId xmlns:a16="http://schemas.microsoft.com/office/drawing/2014/main" id="{56C71351-4901-4159-8582-3D694F49D889}"/>
              </a:ext>
            </a:extLst>
          </p:cNvPr>
          <p:cNvSpPr txBox="1">
            <a:spLocks/>
          </p:cNvSpPr>
          <p:nvPr/>
        </p:nvSpPr>
        <p:spPr>
          <a:xfrm>
            <a:off x="762024" y="0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4000" kern="1200" cap="all" spc="1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Wilcoxon-</a:t>
            </a:r>
            <a:r>
              <a:rPr lang="sr-Cyrl-RS" sz="4000" kern="1200" cap="all" spc="1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ов</a:t>
            </a:r>
            <a:r>
              <a:rPr lang="en-US" sz="4000" kern="1200" cap="all" spc="1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тест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66D152-8BEF-40FB-87FB-0613EEF74D1C}"/>
              </a:ext>
            </a:extLst>
          </p:cNvPr>
          <p:cNvSpPr txBox="1"/>
          <p:nvPr/>
        </p:nvSpPr>
        <p:spPr>
          <a:xfrm>
            <a:off x="838200" y="1499616"/>
            <a:ext cx="9829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sr-Cyrl-RS" sz="2400" dirty="0"/>
              <a:t>Када имамо два упарена узорка, шта поредити уместо аритметичке средине разлика парова података са нулом?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sr-Cyrl-RS" sz="2400" dirty="0"/>
          </a:p>
          <a:p>
            <a:pPr marL="285750" indent="-28575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Ø"/>
            </a:pPr>
            <a:r>
              <a:rPr lang="sr-Cyrl-RS" sz="2400" dirty="0"/>
              <a:t>Уместо самих разлика, посматраћемо њихове рангове.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85414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2953FD7-F17A-4D8D-8237-93E8D5671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04C39AAB-432C-484A-9BAD-3B016C89E3C3}"/>
              </a:ext>
            </a:extLst>
          </p:cNvPr>
          <p:cNvSpPr txBox="1">
            <a:spLocks/>
          </p:cNvSpPr>
          <p:nvPr/>
        </p:nvSpPr>
        <p:spPr>
          <a:xfrm>
            <a:off x="1006293" y="5337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sr-Cyrl-RS" sz="4000" cap="all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НЕпараметарски тестови</a:t>
            </a:r>
            <a:endParaRPr lang="en-US" sz="4000" kern="1200" cap="all" spc="100" baseline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24DF4B24-8BA6-46AD-921D-5A2E2B16867C}"/>
              </a:ext>
            </a:extLst>
          </p:cNvPr>
          <p:cNvSpPr txBox="1"/>
          <p:nvPr/>
        </p:nvSpPr>
        <p:spPr>
          <a:xfrm>
            <a:off x="1003050" y="2286000"/>
            <a:ext cx="989354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sr-Cyrl-RS" sz="2400" dirty="0"/>
              <a:t>Уколико обележје нема нормалну расподелу, онда не можемо применити параметарске тестове. </a:t>
            </a:r>
          </a:p>
          <a:p>
            <a:pPr lvl="0"/>
            <a:endParaRPr lang="sr-Cyrl-RS" sz="2400" dirty="0"/>
          </a:p>
          <a:p>
            <a:r>
              <a:rPr lang="sr-Cyrl-RS" sz="2400" dirty="0"/>
              <a:t>Утврдити да ли прикупљени подаци говоре у прилог хипотези да обележје има нормалну расподелу. </a:t>
            </a:r>
            <a:endParaRPr lang="en-US" sz="2400" dirty="0"/>
          </a:p>
          <a:p>
            <a:pPr lvl="0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678062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>
            <a:extLst>
              <a:ext uri="{FF2B5EF4-FFF2-40B4-BE49-F238E27FC236}">
                <a16:creationId xmlns:a16="http://schemas.microsoft.com/office/drawing/2014/main" id="{56C71351-4901-4159-8582-3D694F49D889}"/>
              </a:ext>
            </a:extLst>
          </p:cNvPr>
          <p:cNvSpPr txBox="1">
            <a:spLocks/>
          </p:cNvSpPr>
          <p:nvPr/>
        </p:nvSpPr>
        <p:spPr>
          <a:xfrm>
            <a:off x="762024" y="0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4000" kern="1200" cap="all" spc="1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Wilcoxon-</a:t>
            </a:r>
            <a:r>
              <a:rPr lang="sr-Cyrl-RS" sz="4000" kern="1200" cap="all" spc="1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ов</a:t>
            </a:r>
            <a:r>
              <a:rPr lang="en-US" sz="4000" kern="1200" cap="all" spc="1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тест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B45F1F-175E-459B-89DB-DC0D17172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69" y="1428119"/>
            <a:ext cx="12192000" cy="356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8865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>
            <a:extLst>
              <a:ext uri="{FF2B5EF4-FFF2-40B4-BE49-F238E27FC236}">
                <a16:creationId xmlns:a16="http://schemas.microsoft.com/office/drawing/2014/main" id="{56C71351-4901-4159-8582-3D694F49D889}"/>
              </a:ext>
            </a:extLst>
          </p:cNvPr>
          <p:cNvSpPr txBox="1">
            <a:spLocks/>
          </p:cNvSpPr>
          <p:nvPr/>
        </p:nvSpPr>
        <p:spPr>
          <a:xfrm>
            <a:off x="762024" y="0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4000" kern="1200" cap="all" spc="1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Wilcoxon-</a:t>
            </a:r>
            <a:r>
              <a:rPr lang="sr-Cyrl-RS" sz="4000" kern="1200" cap="all" spc="1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ов</a:t>
            </a:r>
            <a:r>
              <a:rPr lang="en-US" sz="4000" kern="1200" cap="all" spc="1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тест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B45F1F-175E-459B-89DB-DC0D17172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69" y="1428119"/>
            <a:ext cx="12192000" cy="3568931"/>
          </a:xfrm>
          <a:prstGeom prst="rect">
            <a:avLst/>
          </a:prstGeom>
        </p:spPr>
      </p:pic>
      <p:grpSp>
        <p:nvGrpSpPr>
          <p:cNvPr id="154" name="Group 153">
            <a:extLst>
              <a:ext uri="{FF2B5EF4-FFF2-40B4-BE49-F238E27FC236}">
                <a16:creationId xmlns:a16="http://schemas.microsoft.com/office/drawing/2014/main" id="{C41669DE-D1E3-4BAE-A20F-A51D455F8D18}"/>
              </a:ext>
            </a:extLst>
          </p:cNvPr>
          <p:cNvGrpSpPr/>
          <p:nvPr/>
        </p:nvGrpSpPr>
        <p:grpSpPr>
          <a:xfrm>
            <a:off x="1121009" y="5073730"/>
            <a:ext cx="1928520" cy="606600"/>
            <a:chOff x="1121009" y="5073730"/>
            <a:chExt cx="1928520" cy="60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DB4066D4-4731-47CD-B12F-23193CACE4A4}"/>
                    </a:ext>
                  </a:extLst>
                </p14:cNvPr>
                <p14:cNvContentPartPr/>
                <p14:nvPr/>
              </p14:nvContentPartPr>
              <p14:xfrm>
                <a:off x="1171049" y="5076970"/>
                <a:ext cx="10080" cy="3520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DB4066D4-4731-47CD-B12F-23193CACE4A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53409" y="5059330"/>
                  <a:ext cx="4572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9687F3C6-EEA5-409A-996E-B7B4425F4972}"/>
                    </a:ext>
                  </a:extLst>
                </p14:cNvPr>
                <p14:cNvContentPartPr/>
                <p14:nvPr/>
              </p14:nvContentPartPr>
              <p14:xfrm>
                <a:off x="1268969" y="5107570"/>
                <a:ext cx="5400" cy="3222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9687F3C6-EEA5-409A-996E-B7B4425F497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51329" y="5089570"/>
                  <a:ext cx="4104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62796385-9B2A-4B93-90DF-4D099BEBD9D9}"/>
                    </a:ext>
                  </a:extLst>
                </p14:cNvPr>
                <p14:cNvContentPartPr/>
                <p14:nvPr/>
              </p14:nvContentPartPr>
              <p14:xfrm>
                <a:off x="1121009" y="5299450"/>
                <a:ext cx="148320" cy="104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62796385-9B2A-4B93-90DF-4D099BEBD9D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03009" y="5281810"/>
                  <a:ext cx="1839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EEF65F64-7EDA-438A-A2B1-0D8EC8CCEA96}"/>
                    </a:ext>
                  </a:extLst>
                </p14:cNvPr>
                <p14:cNvContentPartPr/>
                <p14:nvPr/>
              </p14:nvContentPartPr>
              <p14:xfrm>
                <a:off x="1385249" y="5364970"/>
                <a:ext cx="65520" cy="1040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EEF65F64-7EDA-438A-A2B1-0D8EC8CCEA9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367609" y="5347330"/>
                  <a:ext cx="1011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02DDB0FC-D675-4A1E-B797-542DA22154A1}"/>
                    </a:ext>
                  </a:extLst>
                </p14:cNvPr>
                <p14:cNvContentPartPr/>
                <p14:nvPr/>
              </p14:nvContentPartPr>
              <p14:xfrm>
                <a:off x="1570649" y="5073730"/>
                <a:ext cx="83160" cy="4003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02DDB0FC-D675-4A1E-B797-542DA22154A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552649" y="5055730"/>
                  <a:ext cx="118800" cy="43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37F0BCB6-A8DE-48E3-9DC9-D7C8A1DE798F}"/>
                    </a:ext>
                  </a:extLst>
                </p14:cNvPr>
                <p14:cNvContentPartPr/>
                <p14:nvPr/>
              </p14:nvContentPartPr>
              <p14:xfrm>
                <a:off x="1763609" y="5281450"/>
                <a:ext cx="206280" cy="1440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37F0BCB6-A8DE-48E3-9DC9-D7C8A1DE798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745969" y="5263810"/>
                  <a:ext cx="2419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68D1A901-6B84-4C36-8D29-F61938B2EA21}"/>
                    </a:ext>
                  </a:extLst>
                </p14:cNvPr>
                <p14:cNvContentPartPr/>
                <p14:nvPr/>
              </p14:nvContentPartPr>
              <p14:xfrm>
                <a:off x="2015609" y="5321770"/>
                <a:ext cx="123840" cy="1299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68D1A901-6B84-4C36-8D29-F61938B2EA2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997969" y="5304130"/>
                  <a:ext cx="1594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9EFFBAA8-28CC-435B-AA85-7318F1E3A215}"/>
                    </a:ext>
                  </a:extLst>
                </p14:cNvPr>
                <p14:cNvContentPartPr/>
                <p14:nvPr/>
              </p14:nvContentPartPr>
              <p14:xfrm>
                <a:off x="2192009" y="5313130"/>
                <a:ext cx="336240" cy="3672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9EFFBAA8-28CC-435B-AA85-7318F1E3A21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174369" y="5295130"/>
                  <a:ext cx="371880" cy="40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FC6FFCE9-7EDE-4BD4-BAC3-0602BE1ABDD0}"/>
                    </a:ext>
                  </a:extLst>
                </p14:cNvPr>
                <p14:cNvContentPartPr/>
                <p14:nvPr/>
              </p14:nvContentPartPr>
              <p14:xfrm>
                <a:off x="2508089" y="5201170"/>
                <a:ext cx="26640" cy="104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FC6FFCE9-7EDE-4BD4-BAC3-0602BE1ABDD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490449" y="5183530"/>
                  <a:ext cx="622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6D53E1A5-5CC7-4E73-88F7-BDAF5AB46A43}"/>
                    </a:ext>
                  </a:extLst>
                </p14:cNvPr>
                <p14:cNvContentPartPr/>
                <p14:nvPr/>
              </p14:nvContentPartPr>
              <p14:xfrm>
                <a:off x="2582969" y="5303410"/>
                <a:ext cx="166320" cy="1252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6D53E1A5-5CC7-4E73-88F7-BDAF5AB46A4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565329" y="5285770"/>
                  <a:ext cx="2019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74FBEF74-773C-4084-9976-CCA1A5673E2F}"/>
                    </a:ext>
                  </a:extLst>
                </p14:cNvPr>
                <p14:cNvContentPartPr/>
                <p14:nvPr/>
              </p14:nvContentPartPr>
              <p14:xfrm>
                <a:off x="2784209" y="5301970"/>
                <a:ext cx="34200" cy="1674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74FBEF74-773C-4084-9976-CCA1A5673E2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766569" y="5283970"/>
                  <a:ext cx="698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E6B7DDBC-5CEC-41E8-95D2-14D9B1EB5D8A}"/>
                    </a:ext>
                  </a:extLst>
                </p14:cNvPr>
                <p14:cNvContentPartPr/>
                <p14:nvPr/>
              </p14:nvContentPartPr>
              <p14:xfrm>
                <a:off x="2745329" y="5355970"/>
                <a:ext cx="304200" cy="1245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E6B7DDBC-5CEC-41E8-95D2-14D9B1EB5D8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727689" y="5338330"/>
                  <a:ext cx="339840" cy="16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7D431D56-5492-43D3-BBF5-B3ABE8328812}"/>
              </a:ext>
            </a:extLst>
          </p:cNvPr>
          <p:cNvGrpSpPr/>
          <p:nvPr/>
        </p:nvGrpSpPr>
        <p:grpSpPr>
          <a:xfrm>
            <a:off x="3419609" y="5274610"/>
            <a:ext cx="1008360" cy="412560"/>
            <a:chOff x="3419609" y="5274610"/>
            <a:chExt cx="1008360" cy="41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361B0826-D59E-43FD-9006-3943A3CF1831}"/>
                    </a:ext>
                  </a:extLst>
                </p14:cNvPr>
                <p14:cNvContentPartPr/>
                <p14:nvPr/>
              </p14:nvContentPartPr>
              <p14:xfrm>
                <a:off x="3422849" y="5274610"/>
                <a:ext cx="5760" cy="4125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361B0826-D59E-43FD-9006-3943A3CF183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405209" y="5256970"/>
                  <a:ext cx="41400" cy="44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C1D0D946-83D6-437B-A405-56F845BD5F9B}"/>
                    </a:ext>
                  </a:extLst>
                </p14:cNvPr>
                <p14:cNvContentPartPr/>
                <p14:nvPr/>
              </p14:nvContentPartPr>
              <p14:xfrm>
                <a:off x="3419609" y="5291170"/>
                <a:ext cx="105120" cy="1242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C1D0D946-83D6-437B-A405-56F845BD5F9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401609" y="5273530"/>
                  <a:ext cx="1407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DB622705-6C02-448D-B6F3-1353FD9765C8}"/>
                    </a:ext>
                  </a:extLst>
                </p14:cNvPr>
                <p14:cNvContentPartPr/>
                <p14:nvPr/>
              </p14:nvContentPartPr>
              <p14:xfrm>
                <a:off x="3538769" y="5324290"/>
                <a:ext cx="152280" cy="1033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DB622705-6C02-448D-B6F3-1353FD9765C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520769" y="5306650"/>
                  <a:ext cx="1879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A766CAD5-7975-4A90-BAC4-BE5829A365FA}"/>
                    </a:ext>
                  </a:extLst>
                </p14:cNvPr>
                <p14:cNvContentPartPr/>
                <p14:nvPr/>
              </p14:nvContentPartPr>
              <p14:xfrm>
                <a:off x="3665489" y="5304850"/>
                <a:ext cx="145800" cy="1346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A766CAD5-7975-4A90-BAC4-BE5829A365F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647849" y="5287210"/>
                  <a:ext cx="1814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78E958F6-1383-4F40-A2FA-759F1C03762D}"/>
                    </a:ext>
                  </a:extLst>
                </p14:cNvPr>
                <p14:cNvContentPartPr/>
                <p14:nvPr/>
              </p14:nvContentPartPr>
              <p14:xfrm>
                <a:off x="3827129" y="5281090"/>
                <a:ext cx="343440" cy="1616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78E958F6-1383-4F40-A2FA-759F1C03762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809129" y="5263090"/>
                  <a:ext cx="37908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335874C1-06B6-40C0-B85B-D3ACC85ED506}"/>
                    </a:ext>
                  </a:extLst>
                </p14:cNvPr>
                <p14:cNvContentPartPr/>
                <p14:nvPr/>
              </p14:nvContentPartPr>
              <p14:xfrm>
                <a:off x="4170209" y="5291530"/>
                <a:ext cx="257760" cy="14400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335874C1-06B6-40C0-B85B-D3ACC85ED50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152209" y="5273890"/>
                  <a:ext cx="293400" cy="17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4A03FE74-EEDC-4552-9ED1-6B26486596BF}"/>
              </a:ext>
            </a:extLst>
          </p:cNvPr>
          <p:cNvGrpSpPr/>
          <p:nvPr/>
        </p:nvGrpSpPr>
        <p:grpSpPr>
          <a:xfrm>
            <a:off x="4791569" y="5069050"/>
            <a:ext cx="1253160" cy="520560"/>
            <a:chOff x="4791569" y="5069050"/>
            <a:chExt cx="1253160" cy="52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2ED8A2C4-FC4B-439A-B930-C4638680CA43}"/>
                    </a:ext>
                  </a:extLst>
                </p14:cNvPr>
                <p14:cNvContentPartPr/>
                <p14:nvPr/>
              </p14:nvContentPartPr>
              <p14:xfrm>
                <a:off x="4791569" y="5069050"/>
                <a:ext cx="339480" cy="3646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2ED8A2C4-FC4B-439A-B930-C4638680CA4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773569" y="5051410"/>
                  <a:ext cx="37512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64328487-7B18-4F85-8245-86751204F78F}"/>
                    </a:ext>
                  </a:extLst>
                </p14:cNvPr>
                <p14:cNvContentPartPr/>
                <p14:nvPr/>
              </p14:nvContentPartPr>
              <p14:xfrm>
                <a:off x="5032769" y="5332210"/>
                <a:ext cx="197280" cy="1170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64328487-7B18-4F85-8245-86751204F78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014769" y="5314570"/>
                  <a:ext cx="2329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8AB1763D-D950-4397-8C09-5081DD008CC8}"/>
                    </a:ext>
                  </a:extLst>
                </p14:cNvPr>
                <p14:cNvContentPartPr/>
                <p14:nvPr/>
              </p14:nvContentPartPr>
              <p14:xfrm>
                <a:off x="5252369" y="5315650"/>
                <a:ext cx="268920" cy="1076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8AB1763D-D950-4397-8C09-5081DD008CC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234369" y="5297650"/>
                  <a:ext cx="3045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005E9535-5ED0-496F-B6F0-DDE35CA88E35}"/>
                    </a:ext>
                  </a:extLst>
                </p14:cNvPr>
                <p14:cNvContentPartPr/>
                <p14:nvPr/>
              </p14:nvContentPartPr>
              <p14:xfrm>
                <a:off x="5557289" y="5324290"/>
                <a:ext cx="89640" cy="968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005E9535-5ED0-496F-B6F0-DDE35CA88E35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539649" y="5306290"/>
                  <a:ext cx="1252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4564A0DE-A000-4DD1-BDF4-BEA297F7975A}"/>
                    </a:ext>
                  </a:extLst>
                </p14:cNvPr>
                <p14:cNvContentPartPr/>
                <p14:nvPr/>
              </p14:nvContentPartPr>
              <p14:xfrm>
                <a:off x="5725049" y="5300530"/>
                <a:ext cx="32040" cy="1324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4564A0DE-A000-4DD1-BDF4-BEA297F7975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707409" y="5282890"/>
                  <a:ext cx="676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A0CBE5A7-6783-4831-902D-9FCF662CDF86}"/>
                    </a:ext>
                  </a:extLst>
                </p14:cNvPr>
                <p14:cNvContentPartPr/>
                <p14:nvPr/>
              </p14:nvContentPartPr>
              <p14:xfrm>
                <a:off x="5667809" y="5308450"/>
                <a:ext cx="19080" cy="1166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A0CBE5A7-6783-4831-902D-9FCF662CDF8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650169" y="5290810"/>
                  <a:ext cx="547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5E569C80-B913-422D-AE97-4CC924285832}"/>
                    </a:ext>
                  </a:extLst>
                </p14:cNvPr>
                <p14:cNvContentPartPr/>
                <p14:nvPr/>
              </p14:nvContentPartPr>
              <p14:xfrm>
                <a:off x="5646569" y="5325370"/>
                <a:ext cx="189360" cy="2642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5E569C80-B913-422D-AE97-4CC92428583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628569" y="5307730"/>
                  <a:ext cx="22500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C76F952E-9898-45B0-9E4E-00E9CD5FADFE}"/>
                    </a:ext>
                  </a:extLst>
                </p14:cNvPr>
                <p14:cNvContentPartPr/>
                <p14:nvPr/>
              </p14:nvContentPartPr>
              <p14:xfrm>
                <a:off x="5875169" y="5214850"/>
                <a:ext cx="10440" cy="3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C76F952E-9898-45B0-9E4E-00E9CD5FADF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857169" y="5196850"/>
                  <a:ext cx="460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F318B32C-45D8-43B2-8C71-288CEB945DEE}"/>
                    </a:ext>
                  </a:extLst>
                </p14:cNvPr>
                <p14:cNvContentPartPr/>
                <p14:nvPr/>
              </p14:nvContentPartPr>
              <p14:xfrm>
                <a:off x="5884889" y="5308450"/>
                <a:ext cx="159840" cy="1112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F318B32C-45D8-43B2-8C71-288CEB945DE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867249" y="5290450"/>
                  <a:ext cx="195480" cy="146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C4A0E770-D91A-400E-88C5-F3B80A5D2033}"/>
                  </a:ext>
                </a:extLst>
              </p14:cNvPr>
              <p14:cNvContentPartPr/>
              <p14:nvPr/>
            </p14:nvContentPartPr>
            <p14:xfrm>
              <a:off x="6186209" y="5272810"/>
              <a:ext cx="288000" cy="42048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C4A0E770-D91A-400E-88C5-F3B80A5D2033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168209" y="5254810"/>
                <a:ext cx="323640" cy="45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CD1E026E-FF2F-4698-92B5-19EECB209FE6}"/>
                  </a:ext>
                </a:extLst>
              </p14:cNvPr>
              <p14:cNvContentPartPr/>
              <p14:nvPr/>
            </p14:nvContentPartPr>
            <p14:xfrm>
              <a:off x="6306809" y="5074810"/>
              <a:ext cx="23040" cy="3996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CD1E026E-FF2F-4698-92B5-19EECB209FE6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289169" y="5056810"/>
                <a:ext cx="58680" cy="75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6" name="Group 175">
            <a:extLst>
              <a:ext uri="{FF2B5EF4-FFF2-40B4-BE49-F238E27FC236}">
                <a16:creationId xmlns:a16="http://schemas.microsoft.com/office/drawing/2014/main" id="{13650658-AA63-482F-B49B-48B7F5CF2DB2}"/>
              </a:ext>
            </a:extLst>
          </p:cNvPr>
          <p:cNvGrpSpPr/>
          <p:nvPr/>
        </p:nvGrpSpPr>
        <p:grpSpPr>
          <a:xfrm>
            <a:off x="6731249" y="5140330"/>
            <a:ext cx="343080" cy="354960"/>
            <a:chOff x="6731249" y="5140330"/>
            <a:chExt cx="343080" cy="35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1D13178A-DC85-42E4-BC5B-4455C609E6A5}"/>
                    </a:ext>
                  </a:extLst>
                </p14:cNvPr>
                <p14:cNvContentPartPr/>
                <p14:nvPr/>
              </p14:nvContentPartPr>
              <p14:xfrm>
                <a:off x="6731249" y="5245450"/>
                <a:ext cx="143640" cy="19116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1D13178A-DC85-42E4-BC5B-4455C609E6A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713249" y="5227450"/>
                  <a:ext cx="17928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F2AC2CBC-9D5A-47DC-9C7C-1E76F9D90F37}"/>
                    </a:ext>
                  </a:extLst>
                </p14:cNvPr>
                <p14:cNvContentPartPr/>
                <p14:nvPr/>
              </p14:nvContentPartPr>
              <p14:xfrm>
                <a:off x="6957329" y="5140330"/>
                <a:ext cx="117000" cy="3549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F2AC2CBC-9D5A-47DC-9C7C-1E76F9D90F3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939329" y="5122330"/>
                  <a:ext cx="152640" cy="39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27FD2CE8-5144-4298-B419-A8B63003E53A}"/>
              </a:ext>
            </a:extLst>
          </p:cNvPr>
          <p:cNvGrpSpPr/>
          <p:nvPr/>
        </p:nvGrpSpPr>
        <p:grpSpPr>
          <a:xfrm>
            <a:off x="1139729" y="5735770"/>
            <a:ext cx="281880" cy="420480"/>
            <a:chOff x="1139729" y="5735770"/>
            <a:chExt cx="281880" cy="42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B83A7765-1191-4CC8-BB86-D52251100965}"/>
                    </a:ext>
                  </a:extLst>
                </p14:cNvPr>
                <p14:cNvContentPartPr/>
                <p14:nvPr/>
              </p14:nvContentPartPr>
              <p14:xfrm>
                <a:off x="1154849" y="5735770"/>
                <a:ext cx="14040" cy="2736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B83A7765-1191-4CC8-BB86-D5225110096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136849" y="5717770"/>
                  <a:ext cx="4968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3B9DEE07-DFBE-422B-8F0B-E26466EA1D71}"/>
                    </a:ext>
                  </a:extLst>
                </p14:cNvPr>
                <p14:cNvContentPartPr/>
                <p14:nvPr/>
              </p14:nvContentPartPr>
              <p14:xfrm>
                <a:off x="1283009" y="5743690"/>
                <a:ext cx="10440" cy="2862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3B9DEE07-DFBE-422B-8F0B-E26466EA1D7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265009" y="5725690"/>
                  <a:ext cx="4608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4EFAA03A-5944-4CC9-883B-401A1A0D736F}"/>
                    </a:ext>
                  </a:extLst>
                </p14:cNvPr>
                <p14:cNvContentPartPr/>
                <p14:nvPr/>
              </p14:nvContentPartPr>
              <p14:xfrm>
                <a:off x="1139729" y="5899570"/>
                <a:ext cx="154800" cy="230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4EFAA03A-5944-4CC9-883B-401A1A0D736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122089" y="5881570"/>
                  <a:ext cx="1904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7C6C5BC9-1D7A-4AF5-A5E9-92AAE9F3D40E}"/>
                    </a:ext>
                  </a:extLst>
                </p14:cNvPr>
                <p14:cNvContentPartPr/>
                <p14:nvPr/>
              </p14:nvContentPartPr>
              <p14:xfrm>
                <a:off x="1382729" y="5967970"/>
                <a:ext cx="38880" cy="1882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7C6C5BC9-1D7A-4AF5-A5E9-92AAE9F3D40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364729" y="5950330"/>
                  <a:ext cx="74520" cy="22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7CCEDA83-1723-4990-9840-12066E8CE261}"/>
              </a:ext>
            </a:extLst>
          </p:cNvPr>
          <p:cNvGrpSpPr/>
          <p:nvPr/>
        </p:nvGrpSpPr>
        <p:grpSpPr>
          <a:xfrm>
            <a:off x="1646249" y="5743690"/>
            <a:ext cx="1620360" cy="592920"/>
            <a:chOff x="1646249" y="5743690"/>
            <a:chExt cx="1620360" cy="59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9A92B34A-6D7E-48D2-8C7E-79C7843484D8}"/>
                    </a:ext>
                  </a:extLst>
                </p14:cNvPr>
                <p14:cNvContentPartPr/>
                <p14:nvPr/>
              </p14:nvContentPartPr>
              <p14:xfrm>
                <a:off x="1646249" y="5743690"/>
                <a:ext cx="88920" cy="3358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9A92B34A-6D7E-48D2-8C7E-79C7843484D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628609" y="5725690"/>
                  <a:ext cx="12456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5DBA662B-6BC4-4FBA-98CB-84F95D242EEA}"/>
                    </a:ext>
                  </a:extLst>
                </p14:cNvPr>
                <p14:cNvContentPartPr/>
                <p14:nvPr/>
              </p14:nvContentPartPr>
              <p14:xfrm>
                <a:off x="1920569" y="5813890"/>
                <a:ext cx="241560" cy="18972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5DBA662B-6BC4-4FBA-98CB-84F95D242EE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902929" y="5795890"/>
                  <a:ext cx="27720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34914C1C-9138-4B6C-BF7F-E50976B92E70}"/>
                    </a:ext>
                  </a:extLst>
                </p14:cNvPr>
                <p14:cNvContentPartPr/>
                <p14:nvPr/>
              </p14:nvContentPartPr>
              <p14:xfrm>
                <a:off x="2203889" y="5875450"/>
                <a:ext cx="126360" cy="1252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34914C1C-9138-4B6C-BF7F-E50976B92E7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186249" y="5857810"/>
                  <a:ext cx="1620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86DD187F-D3D4-401F-8A22-8002B4ACF768}"/>
                    </a:ext>
                  </a:extLst>
                </p14:cNvPr>
                <p14:cNvContentPartPr/>
                <p14:nvPr/>
              </p14:nvContentPartPr>
              <p14:xfrm>
                <a:off x="2374169" y="5866810"/>
                <a:ext cx="311400" cy="46980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86DD187F-D3D4-401F-8A22-8002B4ACF76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356169" y="5848810"/>
                  <a:ext cx="347040" cy="50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6D4A0A5D-749F-45A8-B613-9756D51EDC60}"/>
                    </a:ext>
                  </a:extLst>
                </p14:cNvPr>
                <p14:cNvContentPartPr/>
                <p14:nvPr/>
              </p14:nvContentPartPr>
              <p14:xfrm>
                <a:off x="2732729" y="5883730"/>
                <a:ext cx="15480" cy="3974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6D4A0A5D-749F-45A8-B613-9756D51EDC6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715089" y="5865730"/>
                  <a:ext cx="51120" cy="43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C67FB172-81BD-49AA-9247-BFECB3A2AF2B}"/>
                    </a:ext>
                  </a:extLst>
                </p14:cNvPr>
                <p14:cNvContentPartPr/>
                <p14:nvPr/>
              </p14:nvContentPartPr>
              <p14:xfrm>
                <a:off x="2708969" y="5825050"/>
                <a:ext cx="29160" cy="14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C67FB172-81BD-49AA-9247-BFECB3A2AF2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690969" y="5807050"/>
                  <a:ext cx="648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4495449F-CAFE-4E4D-8163-006A8883E9F5}"/>
                    </a:ext>
                  </a:extLst>
                </p14:cNvPr>
                <p14:cNvContentPartPr/>
                <p14:nvPr/>
              </p14:nvContentPartPr>
              <p14:xfrm>
                <a:off x="2844329" y="5891650"/>
                <a:ext cx="160200" cy="1519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4495449F-CAFE-4E4D-8163-006A8883E9F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826329" y="5873650"/>
                  <a:ext cx="1958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04B14977-25B7-4C5B-926F-B25FED28DB82}"/>
                    </a:ext>
                  </a:extLst>
                </p14:cNvPr>
                <p14:cNvContentPartPr/>
                <p14:nvPr/>
              </p14:nvContentPartPr>
              <p14:xfrm>
                <a:off x="3017849" y="5865730"/>
                <a:ext cx="5400" cy="1414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04B14977-25B7-4C5B-926F-B25FED28DB8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999849" y="5847730"/>
                  <a:ext cx="410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DF439974-7C51-42AD-933F-164147CFABEB}"/>
                    </a:ext>
                  </a:extLst>
                </p14:cNvPr>
                <p14:cNvContentPartPr/>
                <p14:nvPr/>
              </p14:nvContentPartPr>
              <p14:xfrm>
                <a:off x="3074369" y="5826130"/>
                <a:ext cx="360" cy="1674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DF439974-7C51-42AD-933F-164147CFABE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056369" y="5808130"/>
                  <a:ext cx="360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E8EC3FF0-F2FA-4839-B16F-D59CB81912A2}"/>
                    </a:ext>
                  </a:extLst>
                </p14:cNvPr>
                <p14:cNvContentPartPr/>
                <p14:nvPr/>
              </p14:nvContentPartPr>
              <p14:xfrm>
                <a:off x="3007769" y="5927650"/>
                <a:ext cx="258840" cy="1177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E8EC3FF0-F2FA-4839-B16F-D59CB81912A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989769" y="5910010"/>
                  <a:ext cx="294480" cy="15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4BBCBF05-7B12-401B-90E6-BF868469C47B}"/>
              </a:ext>
            </a:extLst>
          </p:cNvPr>
          <p:cNvGrpSpPr/>
          <p:nvPr/>
        </p:nvGrpSpPr>
        <p:grpSpPr>
          <a:xfrm>
            <a:off x="3601409" y="5824690"/>
            <a:ext cx="1023840" cy="381240"/>
            <a:chOff x="3601409" y="5824690"/>
            <a:chExt cx="1023840" cy="38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579ACC37-CBB2-4A96-9611-16F000D9B4F3}"/>
                    </a:ext>
                  </a:extLst>
                </p14:cNvPr>
                <p14:cNvContentPartPr/>
                <p14:nvPr/>
              </p14:nvContentPartPr>
              <p14:xfrm>
                <a:off x="3601409" y="5866090"/>
                <a:ext cx="12960" cy="3398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579ACC37-CBB2-4A96-9611-16F000D9B4F3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583409" y="5848450"/>
                  <a:ext cx="48600" cy="37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4BC2937D-D616-46A6-A928-FCDE96EBAEB9}"/>
                    </a:ext>
                  </a:extLst>
                </p14:cNvPr>
                <p14:cNvContentPartPr/>
                <p14:nvPr/>
              </p14:nvContentPartPr>
              <p14:xfrm>
                <a:off x="3606449" y="5865010"/>
                <a:ext cx="109440" cy="1299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4BC2937D-D616-46A6-A928-FCDE96EBAEB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588809" y="5847010"/>
                  <a:ext cx="14508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03226CCD-B539-4BAD-8BDA-10328E36FC81}"/>
                    </a:ext>
                  </a:extLst>
                </p14:cNvPr>
                <p14:cNvContentPartPr/>
                <p14:nvPr/>
              </p14:nvContentPartPr>
              <p14:xfrm>
                <a:off x="3769529" y="5883010"/>
                <a:ext cx="98640" cy="1119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03226CCD-B539-4BAD-8BDA-10328E36FC8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751889" y="5865010"/>
                  <a:ext cx="1342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3CCAD336-94E4-4385-9245-D84E68067DB6}"/>
                    </a:ext>
                  </a:extLst>
                </p14:cNvPr>
                <p14:cNvContentPartPr/>
                <p14:nvPr/>
              </p14:nvContentPartPr>
              <p14:xfrm>
                <a:off x="3886529" y="5824690"/>
                <a:ext cx="139320" cy="1857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3CCAD336-94E4-4385-9245-D84E68067DB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868529" y="5807050"/>
                  <a:ext cx="17496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2FB21AAC-F181-4660-A8F2-6FE00812C9CA}"/>
                    </a:ext>
                  </a:extLst>
                </p14:cNvPr>
                <p14:cNvContentPartPr/>
                <p14:nvPr/>
              </p14:nvContentPartPr>
              <p14:xfrm>
                <a:off x="4045649" y="5840890"/>
                <a:ext cx="342000" cy="1566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2FB21AAC-F181-4660-A8F2-6FE00812C9C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028009" y="5822890"/>
                  <a:ext cx="3776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805B21D9-E27A-444F-B4CE-C855941EBDE4}"/>
                    </a:ext>
                  </a:extLst>
                </p14:cNvPr>
                <p14:cNvContentPartPr/>
                <p14:nvPr/>
              </p14:nvContentPartPr>
              <p14:xfrm>
                <a:off x="4384409" y="5856730"/>
                <a:ext cx="240840" cy="1465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805B21D9-E27A-444F-B4CE-C855941EBDE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366409" y="5838730"/>
                  <a:ext cx="276480" cy="18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6AB5A913-6B91-43F2-8359-C4FE3EB523F8}"/>
              </a:ext>
            </a:extLst>
          </p:cNvPr>
          <p:cNvGrpSpPr/>
          <p:nvPr/>
        </p:nvGrpSpPr>
        <p:grpSpPr>
          <a:xfrm>
            <a:off x="4834409" y="5706250"/>
            <a:ext cx="1287360" cy="555480"/>
            <a:chOff x="4834409" y="5706250"/>
            <a:chExt cx="1287360" cy="55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98C98CDE-14EB-4F60-9CA6-78F5E620050F}"/>
                    </a:ext>
                  </a:extLst>
                </p14:cNvPr>
                <p14:cNvContentPartPr/>
                <p14:nvPr/>
              </p14:nvContentPartPr>
              <p14:xfrm>
                <a:off x="4834409" y="5909290"/>
                <a:ext cx="132120" cy="1177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98C98CDE-14EB-4F60-9CA6-78F5E620050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816409" y="5891650"/>
                  <a:ext cx="1677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58F0821B-2547-4D6A-853C-F15468B01C7E}"/>
                    </a:ext>
                  </a:extLst>
                </p14:cNvPr>
                <p14:cNvContentPartPr/>
                <p14:nvPr/>
              </p14:nvContentPartPr>
              <p14:xfrm>
                <a:off x="4946729" y="5706250"/>
                <a:ext cx="184320" cy="3427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58F0821B-2547-4D6A-853C-F15468B01C7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928729" y="5688610"/>
                  <a:ext cx="21996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0C3D189D-67B5-49C5-A624-57BB4138B505}"/>
                    </a:ext>
                  </a:extLst>
                </p14:cNvPr>
                <p14:cNvContentPartPr/>
                <p14:nvPr/>
              </p14:nvContentPartPr>
              <p14:xfrm>
                <a:off x="5082809" y="5908570"/>
                <a:ext cx="452160" cy="1598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0C3D189D-67B5-49C5-A624-57BB4138B50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065169" y="5890570"/>
                  <a:ext cx="4878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FF80E6C6-519F-40F9-A601-754D4DFDCB56}"/>
                    </a:ext>
                  </a:extLst>
                </p14:cNvPr>
                <p14:cNvContentPartPr/>
                <p14:nvPr/>
              </p14:nvContentPartPr>
              <p14:xfrm>
                <a:off x="5550449" y="5961490"/>
                <a:ext cx="130320" cy="1112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FF80E6C6-519F-40F9-A601-754D4DFDCB5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532449" y="5943850"/>
                  <a:ext cx="1659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75E69B4C-1145-4349-8205-E926B61B0DCE}"/>
                    </a:ext>
                  </a:extLst>
                </p14:cNvPr>
                <p14:cNvContentPartPr/>
                <p14:nvPr/>
              </p14:nvContentPartPr>
              <p14:xfrm>
                <a:off x="5750609" y="5923330"/>
                <a:ext cx="23040" cy="1371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75E69B4C-1145-4349-8205-E926B61B0DC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732969" y="5905330"/>
                  <a:ext cx="586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CE35B96C-E8E1-46DF-A0FA-1CA3B1847F7D}"/>
                    </a:ext>
                  </a:extLst>
                </p14:cNvPr>
                <p14:cNvContentPartPr/>
                <p14:nvPr/>
              </p14:nvContentPartPr>
              <p14:xfrm>
                <a:off x="5735849" y="5953570"/>
                <a:ext cx="1440" cy="1335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CE35B96C-E8E1-46DF-A0FA-1CA3B1847F7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717849" y="5935930"/>
                  <a:ext cx="370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A4627D48-95AE-4D83-95B3-7197D74BB85A}"/>
                    </a:ext>
                  </a:extLst>
                </p14:cNvPr>
                <p14:cNvContentPartPr/>
                <p14:nvPr/>
              </p14:nvContentPartPr>
              <p14:xfrm>
                <a:off x="5664209" y="5991010"/>
                <a:ext cx="249480" cy="2707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A4627D48-95AE-4D83-95B3-7197D74BB85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646209" y="5973010"/>
                  <a:ext cx="28512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F8BB6663-CB7A-47A7-835C-2FBDCBB59F8F}"/>
                    </a:ext>
                  </a:extLst>
                </p14:cNvPr>
                <p14:cNvContentPartPr/>
                <p14:nvPr/>
              </p14:nvContentPartPr>
              <p14:xfrm>
                <a:off x="5920169" y="5822530"/>
                <a:ext cx="12960" cy="410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F8BB6663-CB7A-47A7-835C-2FBDCBB59F8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902529" y="5804890"/>
                  <a:ext cx="486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211868A0-84EC-4469-B7FF-27BDE0911DB2}"/>
                    </a:ext>
                  </a:extLst>
                </p14:cNvPr>
                <p14:cNvContentPartPr/>
                <p14:nvPr/>
              </p14:nvContentPartPr>
              <p14:xfrm>
                <a:off x="5962289" y="5951410"/>
                <a:ext cx="159480" cy="964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211868A0-84EC-4469-B7FF-27BDE0911DB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944289" y="5933770"/>
                  <a:ext cx="195120" cy="13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2B23490A-AB82-4BEF-9E8D-19279A7ED35D}"/>
                  </a:ext>
                </a:extLst>
              </p14:cNvPr>
              <p14:cNvContentPartPr/>
              <p14:nvPr/>
            </p14:nvContentPartPr>
            <p14:xfrm>
              <a:off x="6513809" y="5918650"/>
              <a:ext cx="217080" cy="343080"/>
            </p14:xfrm>
          </p:contentPart>
        </mc:Choice>
        <mc:Fallback xmlns=""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2B23490A-AB82-4BEF-9E8D-19279A7ED35D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6496169" y="5901010"/>
                <a:ext cx="252720" cy="37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AB793CC5-B054-4BDC-94C2-589907074AAF}"/>
                  </a:ext>
                </a:extLst>
              </p14:cNvPr>
              <p14:cNvContentPartPr/>
              <p14:nvPr/>
            </p14:nvContentPartPr>
            <p14:xfrm>
              <a:off x="6522809" y="5754850"/>
              <a:ext cx="44280" cy="20520"/>
            </p14:xfrm>
          </p:contentPart>
        </mc:Choice>
        <mc:Fallback xmlns=""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AB793CC5-B054-4BDC-94C2-589907074AAF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6505169" y="5737210"/>
                <a:ext cx="79920" cy="56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27" name="Group 226">
            <a:extLst>
              <a:ext uri="{FF2B5EF4-FFF2-40B4-BE49-F238E27FC236}">
                <a16:creationId xmlns:a16="http://schemas.microsoft.com/office/drawing/2014/main" id="{81057739-C754-43AA-85AE-D175EA72A6EF}"/>
              </a:ext>
            </a:extLst>
          </p:cNvPr>
          <p:cNvGrpSpPr/>
          <p:nvPr/>
        </p:nvGrpSpPr>
        <p:grpSpPr>
          <a:xfrm>
            <a:off x="6994769" y="5893810"/>
            <a:ext cx="1503360" cy="397080"/>
            <a:chOff x="6994769" y="5893810"/>
            <a:chExt cx="1503360" cy="39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88FCF1F0-6F1B-40D5-85DC-865FB861C88B}"/>
                    </a:ext>
                  </a:extLst>
                </p14:cNvPr>
                <p14:cNvContentPartPr/>
                <p14:nvPr/>
              </p14:nvContentPartPr>
              <p14:xfrm>
                <a:off x="6997289" y="5893810"/>
                <a:ext cx="12240" cy="39708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88FCF1F0-6F1B-40D5-85DC-865FB861C88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979649" y="5876170"/>
                  <a:ext cx="47880" cy="43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715A0E30-5F45-42CE-A0E5-58198B15EDDF}"/>
                    </a:ext>
                  </a:extLst>
                </p14:cNvPr>
                <p14:cNvContentPartPr/>
                <p14:nvPr/>
              </p14:nvContentPartPr>
              <p14:xfrm>
                <a:off x="6994769" y="5913970"/>
                <a:ext cx="142560" cy="10368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715A0E30-5F45-42CE-A0E5-58198B15EDD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977129" y="5896330"/>
                  <a:ext cx="1782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389482EE-AA5D-4062-8D61-15409B0B0BDF}"/>
                    </a:ext>
                  </a:extLst>
                </p14:cNvPr>
                <p14:cNvContentPartPr/>
                <p14:nvPr/>
              </p14:nvContentPartPr>
              <p14:xfrm>
                <a:off x="7174049" y="5939890"/>
                <a:ext cx="123480" cy="1051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389482EE-AA5D-4062-8D61-15409B0B0BD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156409" y="5921890"/>
                  <a:ext cx="1591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0229DDDE-7ADF-4212-A2B6-3B2F8FF4CE3D}"/>
                    </a:ext>
                  </a:extLst>
                </p14:cNvPr>
                <p14:cNvContentPartPr/>
                <p14:nvPr/>
              </p14:nvContentPartPr>
              <p14:xfrm>
                <a:off x="7291049" y="5894890"/>
                <a:ext cx="134640" cy="1414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0229DDDE-7ADF-4212-A2B6-3B2F8FF4CE3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273409" y="5877250"/>
                  <a:ext cx="1702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3B48079E-93A6-41B7-85F8-163F72222AA5}"/>
                    </a:ext>
                  </a:extLst>
                </p14:cNvPr>
                <p14:cNvContentPartPr/>
                <p14:nvPr/>
              </p14:nvContentPartPr>
              <p14:xfrm>
                <a:off x="7459169" y="5918650"/>
                <a:ext cx="60480" cy="9540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3B48079E-93A6-41B7-85F8-163F72222AA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441529" y="5901010"/>
                  <a:ext cx="961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6640B5A2-8F35-41EB-99CF-3F46D4C0EDA8}"/>
                    </a:ext>
                  </a:extLst>
                </p14:cNvPr>
                <p14:cNvContentPartPr/>
                <p14:nvPr/>
              </p14:nvContentPartPr>
              <p14:xfrm>
                <a:off x="7509929" y="5912530"/>
                <a:ext cx="307440" cy="11700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6640B5A2-8F35-41EB-99CF-3F46D4C0EDA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491929" y="5894530"/>
                  <a:ext cx="3430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3D663E0B-90B2-4402-96D0-6EEE5D74E74E}"/>
                    </a:ext>
                  </a:extLst>
                </p14:cNvPr>
                <p14:cNvContentPartPr/>
                <p14:nvPr/>
              </p14:nvContentPartPr>
              <p14:xfrm>
                <a:off x="7811249" y="5928730"/>
                <a:ext cx="286200" cy="1148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3D663E0B-90B2-4402-96D0-6EEE5D74E74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793609" y="5911090"/>
                  <a:ext cx="3218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0812C6D9-1B98-40BA-8728-42FC07B25F24}"/>
                    </a:ext>
                  </a:extLst>
                </p14:cNvPr>
                <p14:cNvContentPartPr/>
                <p14:nvPr/>
              </p14:nvContentPartPr>
              <p14:xfrm>
                <a:off x="8124809" y="5924410"/>
                <a:ext cx="158400" cy="867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0812C6D9-1B98-40BA-8728-42FC07B25F24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106809" y="5906410"/>
                  <a:ext cx="1940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622FCF67-5E68-4420-9A09-127952C8798A}"/>
                    </a:ext>
                  </a:extLst>
                </p14:cNvPr>
                <p14:cNvContentPartPr/>
                <p14:nvPr/>
              </p14:nvContentPartPr>
              <p14:xfrm>
                <a:off x="8117249" y="5902810"/>
                <a:ext cx="204840" cy="25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622FCF67-5E68-4420-9A09-127952C8798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099249" y="5885170"/>
                  <a:ext cx="2404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EEA4BD95-2836-4BD0-9ECC-8308AB0C6F36}"/>
                    </a:ext>
                  </a:extLst>
                </p14:cNvPr>
                <p14:cNvContentPartPr/>
                <p14:nvPr/>
              </p14:nvContentPartPr>
              <p14:xfrm>
                <a:off x="8364569" y="5915410"/>
                <a:ext cx="133560" cy="1234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EEA4BD95-2836-4BD0-9ECC-8308AB0C6F3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346569" y="5897410"/>
                  <a:ext cx="169200" cy="159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223" name="Ink 222">
                <a:extLst>
                  <a:ext uri="{FF2B5EF4-FFF2-40B4-BE49-F238E27FC236}">
                    <a16:creationId xmlns:a16="http://schemas.microsoft.com/office/drawing/2014/main" id="{02F4EBA5-21BE-414E-8694-BDB7F0B522AE}"/>
                  </a:ext>
                </a:extLst>
              </p14:cNvPr>
              <p14:cNvContentPartPr/>
              <p14:nvPr/>
            </p14:nvContentPartPr>
            <p14:xfrm>
              <a:off x="8768849" y="5943490"/>
              <a:ext cx="301680" cy="261360"/>
            </p14:xfrm>
          </p:contentPart>
        </mc:Choice>
        <mc:Fallback xmlns="">
          <p:pic>
            <p:nvPicPr>
              <p:cNvPr id="223" name="Ink 222">
                <a:extLst>
                  <a:ext uri="{FF2B5EF4-FFF2-40B4-BE49-F238E27FC236}">
                    <a16:creationId xmlns:a16="http://schemas.microsoft.com/office/drawing/2014/main" id="{02F4EBA5-21BE-414E-8694-BDB7F0B522AE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8750849" y="5925850"/>
                <a:ext cx="337320" cy="29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6" name="Group 225">
            <a:extLst>
              <a:ext uri="{FF2B5EF4-FFF2-40B4-BE49-F238E27FC236}">
                <a16:creationId xmlns:a16="http://schemas.microsoft.com/office/drawing/2014/main" id="{F853A329-4B34-4010-A24A-A0D94A84EBD5}"/>
              </a:ext>
            </a:extLst>
          </p:cNvPr>
          <p:cNvGrpSpPr/>
          <p:nvPr/>
        </p:nvGrpSpPr>
        <p:grpSpPr>
          <a:xfrm>
            <a:off x="9372569" y="5777530"/>
            <a:ext cx="286560" cy="360720"/>
            <a:chOff x="9372569" y="5777530"/>
            <a:chExt cx="286560" cy="36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561782EB-3C2D-41DC-894E-4FE2C9CEDFF0}"/>
                    </a:ext>
                  </a:extLst>
                </p14:cNvPr>
                <p14:cNvContentPartPr/>
                <p14:nvPr/>
              </p14:nvContentPartPr>
              <p14:xfrm>
                <a:off x="9372569" y="5876890"/>
                <a:ext cx="153720" cy="1587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561782EB-3C2D-41DC-894E-4FE2C9CEDFF0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354569" y="5859250"/>
                  <a:ext cx="1893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22552641-9D76-4FDE-A435-53A10424D351}"/>
                    </a:ext>
                  </a:extLst>
                </p14:cNvPr>
                <p14:cNvContentPartPr/>
                <p14:nvPr/>
              </p14:nvContentPartPr>
              <p14:xfrm>
                <a:off x="9574529" y="5777530"/>
                <a:ext cx="84600" cy="36072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22552641-9D76-4FDE-A435-53A10424D35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556889" y="5759530"/>
                  <a:ext cx="120240" cy="396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706322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AF530E-45C3-4C2C-A725-5D25EF2B71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371600"/>
            <a:ext cx="9188605" cy="508495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8D3113F-94B5-45AB-B689-9DFD3BE37200}"/>
              </a:ext>
            </a:extLst>
          </p:cNvPr>
          <p:cNvSpPr txBox="1">
            <a:spLocks/>
          </p:cNvSpPr>
          <p:nvPr/>
        </p:nvSpPr>
        <p:spPr>
          <a:xfrm>
            <a:off x="762024" y="0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4000" kern="1200" cap="all" spc="1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Wilcoxon-</a:t>
            </a:r>
            <a:r>
              <a:rPr lang="sr-Cyrl-RS" sz="4000" kern="1200" cap="all" spc="1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ов</a:t>
            </a:r>
            <a:r>
              <a:rPr lang="en-US" sz="4000" kern="1200" cap="all" spc="1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тест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AEB7813-A8BC-4FA5-85DD-BD02207A474A}"/>
              </a:ext>
            </a:extLst>
          </p:cNvPr>
          <p:cNvGrpSpPr/>
          <p:nvPr/>
        </p:nvGrpSpPr>
        <p:grpSpPr>
          <a:xfrm>
            <a:off x="1723684" y="1232404"/>
            <a:ext cx="95760" cy="245880"/>
            <a:chOff x="1723684" y="1232404"/>
            <a:chExt cx="95760" cy="24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233B7FBF-90F5-4EC8-A962-DB018ECE65D3}"/>
                    </a:ext>
                  </a:extLst>
                </p14:cNvPr>
                <p14:cNvContentPartPr/>
                <p14:nvPr/>
              </p14:nvContentPartPr>
              <p14:xfrm>
                <a:off x="1775164" y="1232404"/>
                <a:ext cx="8280" cy="2340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233B7FBF-90F5-4EC8-A962-DB018ECE65D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766164" y="1223404"/>
                  <a:ext cx="2592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DB2D737-8258-4CB0-8964-D508B40BA20F}"/>
                    </a:ext>
                  </a:extLst>
                </p14:cNvPr>
                <p14:cNvContentPartPr/>
                <p14:nvPr/>
              </p14:nvContentPartPr>
              <p14:xfrm>
                <a:off x="1723684" y="1359124"/>
                <a:ext cx="95760" cy="1191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DB2D737-8258-4CB0-8964-D508B40BA20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714684" y="1350484"/>
                  <a:ext cx="113400" cy="13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6626CB8-8056-485E-90F2-A960840F8C59}"/>
              </a:ext>
            </a:extLst>
          </p:cNvPr>
          <p:cNvGrpSpPr/>
          <p:nvPr/>
        </p:nvGrpSpPr>
        <p:grpSpPr>
          <a:xfrm>
            <a:off x="3369244" y="1171924"/>
            <a:ext cx="167040" cy="287640"/>
            <a:chOff x="3369244" y="1171924"/>
            <a:chExt cx="167040" cy="28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ADC832B-F643-424A-A3D8-4D4C3020075B}"/>
                    </a:ext>
                  </a:extLst>
                </p14:cNvPr>
                <p14:cNvContentPartPr/>
                <p14:nvPr/>
              </p14:nvContentPartPr>
              <p14:xfrm>
                <a:off x="3450244" y="1171924"/>
                <a:ext cx="7560" cy="2556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ADC832B-F643-424A-A3D8-4D4C3020075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441604" y="1162924"/>
                  <a:ext cx="2520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71CAC0E-E985-48F8-8BE5-0FA409B56D34}"/>
                    </a:ext>
                  </a:extLst>
                </p14:cNvPr>
                <p14:cNvContentPartPr/>
                <p14:nvPr/>
              </p14:nvContentPartPr>
              <p14:xfrm>
                <a:off x="3369244" y="1331044"/>
                <a:ext cx="167040" cy="1285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71CAC0E-E985-48F8-8BE5-0FA409B56D3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360244" y="1322044"/>
                  <a:ext cx="184680" cy="14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56322C4-06E5-4FF0-BEB8-549D1C36BFFD}"/>
              </a:ext>
            </a:extLst>
          </p:cNvPr>
          <p:cNvGrpSpPr/>
          <p:nvPr/>
        </p:nvGrpSpPr>
        <p:grpSpPr>
          <a:xfrm>
            <a:off x="5419444" y="1176964"/>
            <a:ext cx="211320" cy="280080"/>
            <a:chOff x="5419444" y="1176964"/>
            <a:chExt cx="211320" cy="28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BBB74D2-C580-4AF6-9FA0-A0C140188861}"/>
                    </a:ext>
                  </a:extLst>
                </p14:cNvPr>
                <p14:cNvContentPartPr/>
                <p14:nvPr/>
              </p14:nvContentPartPr>
              <p14:xfrm>
                <a:off x="5495044" y="1176964"/>
                <a:ext cx="11880" cy="2800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BBB74D2-C580-4AF6-9FA0-A0C14018886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486404" y="1168324"/>
                  <a:ext cx="2952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5F619E3-CC7D-4703-8BE6-34BB7B8289C8}"/>
                    </a:ext>
                  </a:extLst>
                </p14:cNvPr>
                <p14:cNvContentPartPr/>
                <p14:nvPr/>
              </p14:nvContentPartPr>
              <p14:xfrm>
                <a:off x="5419444" y="1266964"/>
                <a:ext cx="211320" cy="1828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5F619E3-CC7D-4703-8BE6-34BB7B8289C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410804" y="1257964"/>
                  <a:ext cx="228960" cy="20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D827CEB-8D4B-4800-9246-337CC840D347}"/>
              </a:ext>
            </a:extLst>
          </p:cNvPr>
          <p:cNvGrpSpPr/>
          <p:nvPr/>
        </p:nvGrpSpPr>
        <p:grpSpPr>
          <a:xfrm>
            <a:off x="7253284" y="1155364"/>
            <a:ext cx="157320" cy="246240"/>
            <a:chOff x="7253284" y="1155364"/>
            <a:chExt cx="157320" cy="24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1C66580-DE59-432C-9456-06644B9588DD}"/>
                    </a:ext>
                  </a:extLst>
                </p14:cNvPr>
                <p14:cNvContentPartPr/>
                <p14:nvPr/>
              </p14:nvContentPartPr>
              <p14:xfrm>
                <a:off x="7304764" y="1155364"/>
                <a:ext cx="14400" cy="2196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1C66580-DE59-432C-9456-06644B9588D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295764" y="1146364"/>
                  <a:ext cx="3204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61E2413-5C11-4856-AB73-F7BB55672607}"/>
                    </a:ext>
                  </a:extLst>
                </p14:cNvPr>
                <p14:cNvContentPartPr/>
                <p14:nvPr/>
              </p14:nvContentPartPr>
              <p14:xfrm>
                <a:off x="7253284" y="1243924"/>
                <a:ext cx="157320" cy="1576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61E2413-5C11-4856-AB73-F7BB5567260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244284" y="1234924"/>
                  <a:ext cx="174960" cy="175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3C2DE8C-4BE8-4671-98B1-D8B25E58C358}"/>
                  </a:ext>
                </a:extLst>
              </p14:cNvPr>
              <p14:cNvContentPartPr/>
              <p14:nvPr/>
            </p14:nvContentPartPr>
            <p14:xfrm>
              <a:off x="7154644" y="742804"/>
              <a:ext cx="86040" cy="2408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3C2DE8C-4BE8-4671-98B1-D8B25E58C35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146004" y="733804"/>
                <a:ext cx="10368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A6F79D3-7B61-46D0-AE01-5B607C6A26DD}"/>
                  </a:ext>
                </a:extLst>
              </p14:cNvPr>
              <p14:cNvContentPartPr/>
              <p14:nvPr/>
            </p14:nvContentPartPr>
            <p14:xfrm>
              <a:off x="7378564" y="892204"/>
              <a:ext cx="360" cy="108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A6F79D3-7B61-46D0-AE01-5B607C6A26D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369924" y="883204"/>
                <a:ext cx="18000" cy="28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6F34CDC8-32F9-4426-BA3E-3FF9F0458057}"/>
              </a:ext>
            </a:extLst>
          </p:cNvPr>
          <p:cNvGrpSpPr/>
          <p:nvPr/>
        </p:nvGrpSpPr>
        <p:grpSpPr>
          <a:xfrm>
            <a:off x="8542084" y="1080844"/>
            <a:ext cx="188640" cy="266400"/>
            <a:chOff x="8542084" y="1080844"/>
            <a:chExt cx="188640" cy="26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510A1C4-2797-46E0-BA24-30B0C365777C}"/>
                    </a:ext>
                  </a:extLst>
                </p14:cNvPr>
                <p14:cNvContentPartPr/>
                <p14:nvPr/>
              </p14:nvContentPartPr>
              <p14:xfrm>
                <a:off x="8626324" y="1080844"/>
                <a:ext cx="26280" cy="2520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510A1C4-2797-46E0-BA24-30B0C365777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617324" y="1071844"/>
                  <a:ext cx="4392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CA6D8DE-DDA9-4A22-8737-779EEB87F83B}"/>
                    </a:ext>
                  </a:extLst>
                </p14:cNvPr>
                <p14:cNvContentPartPr/>
                <p14:nvPr/>
              </p14:nvContentPartPr>
              <p14:xfrm>
                <a:off x="8542084" y="1175884"/>
                <a:ext cx="188640" cy="171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CA6D8DE-DDA9-4A22-8737-779EEB87F83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533444" y="1166884"/>
                  <a:ext cx="206280" cy="18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C080AAB-4794-45DD-A21D-48C6A80371CB}"/>
              </a:ext>
            </a:extLst>
          </p:cNvPr>
          <p:cNvGrpSpPr/>
          <p:nvPr/>
        </p:nvGrpSpPr>
        <p:grpSpPr>
          <a:xfrm>
            <a:off x="8547484" y="703564"/>
            <a:ext cx="227880" cy="200880"/>
            <a:chOff x="8547484" y="703564"/>
            <a:chExt cx="227880" cy="20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60F0B20-2800-46DE-9F67-176F58BC3422}"/>
                    </a:ext>
                  </a:extLst>
                </p14:cNvPr>
                <p14:cNvContentPartPr/>
                <p14:nvPr/>
              </p14:nvContentPartPr>
              <p14:xfrm>
                <a:off x="8547484" y="703564"/>
                <a:ext cx="131760" cy="2008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60F0B20-2800-46DE-9F67-176F58BC342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538484" y="694564"/>
                  <a:ext cx="14940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29C069A-8051-47A5-B755-D95BD5E22B05}"/>
                    </a:ext>
                  </a:extLst>
                </p14:cNvPr>
                <p14:cNvContentPartPr/>
                <p14:nvPr/>
              </p14:nvContentPartPr>
              <p14:xfrm>
                <a:off x="8771764" y="867724"/>
                <a:ext cx="3600" cy="180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29C069A-8051-47A5-B755-D95BD5E22B0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762764" y="859084"/>
                  <a:ext cx="21240" cy="3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FC5B29FD-3E1E-4732-884A-244CDFF5B839}"/>
                  </a:ext>
                </a:extLst>
              </p14:cNvPr>
              <p14:cNvContentPartPr/>
              <p14:nvPr/>
            </p14:nvContentPartPr>
            <p14:xfrm>
              <a:off x="6929644" y="2460364"/>
              <a:ext cx="2030400" cy="3690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FC5B29FD-3E1E-4732-884A-244CDFF5B83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920644" y="2451364"/>
                <a:ext cx="2048040" cy="38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43DA7339-F133-4F57-AB88-552E9C6F61F2}"/>
              </a:ext>
            </a:extLst>
          </p:cNvPr>
          <p:cNvGrpSpPr/>
          <p:nvPr/>
        </p:nvGrpSpPr>
        <p:grpSpPr>
          <a:xfrm>
            <a:off x="9780124" y="1637764"/>
            <a:ext cx="1265040" cy="286560"/>
            <a:chOff x="9780124" y="1637764"/>
            <a:chExt cx="1265040" cy="28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68436E8-FA26-4F9C-BBD9-5F6FE5AEF23E}"/>
                    </a:ext>
                  </a:extLst>
                </p14:cNvPr>
                <p14:cNvContentPartPr/>
                <p14:nvPr/>
              </p14:nvContentPartPr>
              <p14:xfrm>
                <a:off x="9780124" y="1676284"/>
                <a:ext cx="21600" cy="2397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68436E8-FA26-4F9C-BBD9-5F6FE5AEF23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771484" y="1667284"/>
                  <a:ext cx="3924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CAE794E-5E70-4940-B105-AE734C2E9208}"/>
                    </a:ext>
                  </a:extLst>
                </p14:cNvPr>
                <p14:cNvContentPartPr/>
                <p14:nvPr/>
              </p14:nvContentPartPr>
              <p14:xfrm>
                <a:off x="9888124" y="1686724"/>
                <a:ext cx="151560" cy="2124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CAE794E-5E70-4940-B105-AE734C2E920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879124" y="1678084"/>
                  <a:ext cx="16920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AE94453-4A2A-421F-BEFD-1FCF53E57346}"/>
                    </a:ext>
                  </a:extLst>
                </p14:cNvPr>
                <p14:cNvContentPartPr/>
                <p14:nvPr/>
              </p14:nvContentPartPr>
              <p14:xfrm>
                <a:off x="10006564" y="1739284"/>
                <a:ext cx="129960" cy="1184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AE94453-4A2A-421F-BEFD-1FCF53E5734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997564" y="1730284"/>
                  <a:ext cx="1476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0A9E6B6-5EFC-475E-AC7C-252E48196E9A}"/>
                    </a:ext>
                  </a:extLst>
                </p14:cNvPr>
                <p14:cNvContentPartPr/>
                <p14:nvPr/>
              </p14:nvContentPartPr>
              <p14:xfrm>
                <a:off x="10149124" y="1718404"/>
                <a:ext cx="108360" cy="1454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0A9E6B6-5EFC-475E-AC7C-252E48196E9A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140484" y="1709764"/>
                  <a:ext cx="1260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DF3EBEB-8C56-4D0A-9667-1A4A64184747}"/>
                    </a:ext>
                  </a:extLst>
                </p14:cNvPr>
                <p14:cNvContentPartPr/>
                <p14:nvPr/>
              </p14:nvContentPartPr>
              <p14:xfrm>
                <a:off x="10318684" y="1638844"/>
                <a:ext cx="254160" cy="2188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DF3EBEB-8C56-4D0A-9667-1A4A6418474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310044" y="1629844"/>
                  <a:ext cx="2718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1459DAE-B44C-4A78-B3EA-EB6A6206CEFA}"/>
                    </a:ext>
                  </a:extLst>
                </p14:cNvPr>
                <p14:cNvContentPartPr/>
                <p14:nvPr/>
              </p14:nvContentPartPr>
              <p14:xfrm>
                <a:off x="10492924" y="1637764"/>
                <a:ext cx="13320" cy="194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1459DAE-B44C-4A78-B3EA-EB6A6206CEF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483924" y="1628764"/>
                  <a:ext cx="309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62C6AE5-71CA-4AF2-B1FD-2873766CA82C}"/>
                    </a:ext>
                  </a:extLst>
                </p14:cNvPr>
                <p14:cNvContentPartPr/>
                <p14:nvPr/>
              </p14:nvContentPartPr>
              <p14:xfrm>
                <a:off x="10619644" y="1681324"/>
                <a:ext cx="9000" cy="1670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62C6AE5-71CA-4AF2-B1FD-2873766CA82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611004" y="1672684"/>
                  <a:ext cx="266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D6144DE-0581-43DC-B517-7813292554B9}"/>
                    </a:ext>
                  </a:extLst>
                </p14:cNvPr>
                <p14:cNvContentPartPr/>
                <p14:nvPr/>
              </p14:nvContentPartPr>
              <p14:xfrm>
                <a:off x="10594084" y="1709764"/>
                <a:ext cx="319680" cy="1490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D6144DE-0581-43DC-B517-7813292554B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585084" y="1700764"/>
                  <a:ext cx="3373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38A8A4E-2781-4379-B54E-0F2364B3A726}"/>
                    </a:ext>
                  </a:extLst>
                </p14:cNvPr>
                <p14:cNvContentPartPr/>
                <p14:nvPr/>
              </p14:nvContentPartPr>
              <p14:xfrm>
                <a:off x="11023924" y="1650724"/>
                <a:ext cx="21240" cy="2736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38A8A4E-2781-4379-B54E-0F2364B3A72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1014924" y="1641724"/>
                  <a:ext cx="38880" cy="291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AD0DEE25-348C-4146-A642-E7A3FF519AC0}"/>
                  </a:ext>
                </a:extLst>
              </p14:cNvPr>
              <p14:cNvContentPartPr/>
              <p14:nvPr/>
            </p14:nvContentPartPr>
            <p14:xfrm>
              <a:off x="10341724" y="2166244"/>
              <a:ext cx="157680" cy="1994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AD0DEE25-348C-4146-A642-E7A3FF519AC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0332724" y="2157604"/>
                <a:ext cx="17532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15C02B0C-B890-462B-9A7F-375A0DA60620}"/>
                  </a:ext>
                </a:extLst>
              </p14:cNvPr>
              <p14:cNvContentPartPr/>
              <p14:nvPr/>
            </p14:nvContentPartPr>
            <p14:xfrm>
              <a:off x="10274764" y="2938804"/>
              <a:ext cx="152640" cy="2415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15C02B0C-B890-462B-9A7F-375A0DA60620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0265764" y="2930164"/>
                <a:ext cx="170280" cy="25920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2FD4A4BF-09F2-44DD-8296-53E1EB7F97C2}"/>
              </a:ext>
            </a:extLst>
          </p:cNvPr>
          <p:cNvGrpSpPr/>
          <p:nvPr/>
        </p:nvGrpSpPr>
        <p:grpSpPr>
          <a:xfrm>
            <a:off x="10244524" y="3436684"/>
            <a:ext cx="267480" cy="192960"/>
            <a:chOff x="10244524" y="3436684"/>
            <a:chExt cx="267480" cy="19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BE2CE30-73A4-43B6-97CC-F525640A6179}"/>
                    </a:ext>
                  </a:extLst>
                </p14:cNvPr>
                <p14:cNvContentPartPr/>
                <p14:nvPr/>
              </p14:nvContentPartPr>
              <p14:xfrm>
                <a:off x="10244524" y="3441364"/>
                <a:ext cx="127440" cy="1846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BE2CE30-73A4-43B6-97CC-F525640A617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235884" y="3432724"/>
                  <a:ext cx="1450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5BE8DB9-E1FF-43C3-98B8-252CA2E5F076}"/>
                    </a:ext>
                  </a:extLst>
                </p14:cNvPr>
                <p14:cNvContentPartPr/>
                <p14:nvPr/>
              </p14:nvContentPartPr>
              <p14:xfrm>
                <a:off x="10394284" y="3436684"/>
                <a:ext cx="117720" cy="1929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5BE8DB9-E1FF-43C3-98B8-252CA2E5F07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385644" y="3428044"/>
                  <a:ext cx="135360" cy="210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3C1583E4-C604-406D-86F6-892EC8770042}"/>
                  </a:ext>
                </a:extLst>
              </p14:cNvPr>
              <p14:cNvContentPartPr/>
              <p14:nvPr/>
            </p14:nvContentPartPr>
            <p14:xfrm>
              <a:off x="10331644" y="3894964"/>
              <a:ext cx="202680" cy="1530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3C1583E4-C604-406D-86F6-892EC8770042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0323004" y="3885964"/>
                <a:ext cx="22032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55B0707A-2621-4CD0-BFA5-104712F3D8D3}"/>
                  </a:ext>
                </a:extLst>
              </p14:cNvPr>
              <p14:cNvContentPartPr/>
              <p14:nvPr/>
            </p14:nvContentPartPr>
            <p14:xfrm>
              <a:off x="10343164" y="4315804"/>
              <a:ext cx="133560" cy="1954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55B0707A-2621-4CD0-BFA5-104712F3D8D3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0334164" y="4307164"/>
                <a:ext cx="15120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AA64217-E6A0-4E0C-AA96-3EC42940CE65}"/>
                  </a:ext>
                </a:extLst>
              </p14:cNvPr>
              <p14:cNvContentPartPr/>
              <p14:nvPr/>
            </p14:nvContentPartPr>
            <p14:xfrm>
              <a:off x="10314364" y="4745644"/>
              <a:ext cx="189000" cy="1720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AA64217-E6A0-4E0C-AA96-3EC42940CE65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0305724" y="4737004"/>
                <a:ext cx="206640" cy="18972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2B0F872A-3AFC-4E17-885B-C6E65A7650CA}"/>
              </a:ext>
            </a:extLst>
          </p:cNvPr>
          <p:cNvGrpSpPr/>
          <p:nvPr/>
        </p:nvGrpSpPr>
        <p:grpSpPr>
          <a:xfrm>
            <a:off x="10334524" y="5138404"/>
            <a:ext cx="175680" cy="221400"/>
            <a:chOff x="10334524" y="5138404"/>
            <a:chExt cx="175680" cy="22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828698F-680B-43BE-8A67-138E5D9B1C8F}"/>
                    </a:ext>
                  </a:extLst>
                </p14:cNvPr>
                <p14:cNvContentPartPr/>
                <p14:nvPr/>
              </p14:nvContentPartPr>
              <p14:xfrm>
                <a:off x="10334524" y="5144884"/>
                <a:ext cx="138960" cy="2149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828698F-680B-43BE-8A67-138E5D9B1C8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325524" y="5135884"/>
                  <a:ext cx="1566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CE5600F-3624-41F6-BDF8-8707B4D4680C}"/>
                    </a:ext>
                  </a:extLst>
                </p14:cNvPr>
                <p14:cNvContentPartPr/>
                <p14:nvPr/>
              </p14:nvContentPartPr>
              <p14:xfrm>
                <a:off x="10372324" y="5138404"/>
                <a:ext cx="137880" cy="68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CE5600F-3624-41F6-BDF8-8707B4D4680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363324" y="5129404"/>
                  <a:ext cx="155520" cy="2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41978CA4-8987-46BB-89EE-32538F88BD60}"/>
                  </a:ext>
                </a:extLst>
              </p14:cNvPr>
              <p14:cNvContentPartPr/>
              <p14:nvPr/>
            </p14:nvContentPartPr>
            <p14:xfrm>
              <a:off x="10359724" y="5607844"/>
              <a:ext cx="137520" cy="1749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41978CA4-8987-46BB-89EE-32538F88BD60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0350724" y="5599204"/>
                <a:ext cx="15516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2ACDC836-13AC-491D-B286-550E7386F0B3}"/>
                  </a:ext>
                </a:extLst>
              </p14:cNvPr>
              <p14:cNvContentPartPr/>
              <p14:nvPr/>
            </p14:nvContentPartPr>
            <p14:xfrm>
              <a:off x="10321564" y="5985484"/>
              <a:ext cx="167400" cy="2156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2ACDC836-13AC-491D-B286-550E7386F0B3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0312924" y="5976484"/>
                <a:ext cx="18504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7FA0EA9C-0A41-4CFB-88DF-C03073376CA8}"/>
                  </a:ext>
                </a:extLst>
              </p14:cNvPr>
              <p14:cNvContentPartPr/>
              <p14:nvPr/>
            </p14:nvContentPartPr>
            <p14:xfrm>
              <a:off x="11215804" y="3892444"/>
              <a:ext cx="70200" cy="2376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7FA0EA9C-0A41-4CFB-88DF-C03073376CA8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1206804" y="3883804"/>
                <a:ext cx="87840" cy="2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8E2B8DE4-418F-4DD7-BBD6-2C387DEA15AB}"/>
                  </a:ext>
                </a:extLst>
              </p14:cNvPr>
              <p14:cNvContentPartPr/>
              <p14:nvPr/>
            </p14:nvContentPartPr>
            <p14:xfrm>
              <a:off x="11093044" y="2226004"/>
              <a:ext cx="195840" cy="1666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8E2B8DE4-418F-4DD7-BBD6-2C387DEA15AB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1084404" y="2217004"/>
                <a:ext cx="213480" cy="184320"/>
              </a:xfrm>
              <a:prstGeom prst="rect">
                <a:avLst/>
              </a:prstGeom>
            </p:spPr>
          </p:pic>
        </mc:Fallback>
      </mc:AlternateContent>
      <p:grpSp>
        <p:nvGrpSpPr>
          <p:cNvPr id="55" name="Group 54">
            <a:extLst>
              <a:ext uri="{FF2B5EF4-FFF2-40B4-BE49-F238E27FC236}">
                <a16:creationId xmlns:a16="http://schemas.microsoft.com/office/drawing/2014/main" id="{D2C435D8-990A-4CB2-8EF2-46F0DFB699DF}"/>
              </a:ext>
            </a:extLst>
          </p:cNvPr>
          <p:cNvGrpSpPr/>
          <p:nvPr/>
        </p:nvGrpSpPr>
        <p:grpSpPr>
          <a:xfrm>
            <a:off x="11319844" y="2156164"/>
            <a:ext cx="397800" cy="339120"/>
            <a:chOff x="11319844" y="2156164"/>
            <a:chExt cx="397800" cy="33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19AEBFB-5441-4253-AF45-DCBA2A48DA93}"/>
                    </a:ext>
                  </a:extLst>
                </p14:cNvPr>
                <p14:cNvContentPartPr/>
                <p14:nvPr/>
              </p14:nvContentPartPr>
              <p14:xfrm>
                <a:off x="11319844" y="2385844"/>
                <a:ext cx="30240" cy="1094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19AEBFB-5441-4253-AF45-DCBA2A48DA9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310844" y="2377204"/>
                  <a:ext cx="478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6532A17-3AB3-4104-BD36-770B6803ED50}"/>
                    </a:ext>
                  </a:extLst>
                </p14:cNvPr>
                <p14:cNvContentPartPr/>
                <p14:nvPr/>
              </p14:nvContentPartPr>
              <p14:xfrm>
                <a:off x="11458084" y="2156164"/>
                <a:ext cx="128880" cy="2314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6532A17-3AB3-4104-BD36-770B6803ED5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1449084" y="2147164"/>
                  <a:ext cx="14652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939BBE0-79B6-49D8-8663-E1844A92254F}"/>
                    </a:ext>
                  </a:extLst>
                </p14:cNvPr>
                <p14:cNvContentPartPr/>
                <p14:nvPr/>
              </p14:nvContentPartPr>
              <p14:xfrm>
                <a:off x="11553484" y="2161204"/>
                <a:ext cx="164160" cy="54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939BBE0-79B6-49D8-8663-E1844A92254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1544844" y="2152564"/>
                  <a:ext cx="181800" cy="2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42B31FBB-1480-4B3E-A0DA-32A320D38C32}"/>
              </a:ext>
            </a:extLst>
          </p:cNvPr>
          <p:cNvGrpSpPr/>
          <p:nvPr/>
        </p:nvGrpSpPr>
        <p:grpSpPr>
          <a:xfrm>
            <a:off x="11140204" y="4346764"/>
            <a:ext cx="499320" cy="279720"/>
            <a:chOff x="11140204" y="4346764"/>
            <a:chExt cx="499320" cy="27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D290C76-968B-4BA9-9EFC-5EE0D62BC0CD}"/>
                    </a:ext>
                  </a:extLst>
                </p14:cNvPr>
                <p14:cNvContentPartPr/>
                <p14:nvPr/>
              </p14:nvContentPartPr>
              <p14:xfrm>
                <a:off x="11140204" y="4390324"/>
                <a:ext cx="131400" cy="1609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D290C76-968B-4BA9-9EFC-5EE0D62BC0C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1131204" y="4381324"/>
                  <a:ext cx="1490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2000964-CA78-425A-B06F-EFB9EC40CD22}"/>
                    </a:ext>
                  </a:extLst>
                </p14:cNvPr>
                <p14:cNvContentPartPr/>
                <p14:nvPr/>
              </p14:nvContentPartPr>
              <p14:xfrm>
                <a:off x="11333884" y="4524964"/>
                <a:ext cx="720" cy="1015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2000964-CA78-425A-B06F-EFB9EC40CD2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1325244" y="4516324"/>
                  <a:ext cx="183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12AE129-5671-4280-82E9-2AEC44C9DA8E}"/>
                    </a:ext>
                  </a:extLst>
                </p14:cNvPr>
                <p14:cNvContentPartPr/>
                <p14:nvPr/>
              </p14:nvContentPartPr>
              <p14:xfrm>
                <a:off x="11401204" y="4370884"/>
                <a:ext cx="164160" cy="2070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12AE129-5671-4280-82E9-2AEC44C9DA8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392204" y="4362244"/>
                  <a:ext cx="1818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E11218B3-0D7D-492B-AA44-666E17B5358C}"/>
                    </a:ext>
                  </a:extLst>
                </p14:cNvPr>
                <p14:cNvContentPartPr/>
                <p14:nvPr/>
              </p14:nvContentPartPr>
              <p14:xfrm>
                <a:off x="11486524" y="4346764"/>
                <a:ext cx="153000" cy="54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E11218B3-0D7D-492B-AA44-666E17B5358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1477884" y="4337764"/>
                  <a:ext cx="170640" cy="23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85C0284B-E6A4-40A3-8D67-03A38D1A7618}"/>
                  </a:ext>
                </a:extLst>
              </p14:cNvPr>
              <p14:cNvContentPartPr/>
              <p14:nvPr/>
            </p14:nvContentPartPr>
            <p14:xfrm>
              <a:off x="11192764" y="2973724"/>
              <a:ext cx="164160" cy="2685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85C0284B-E6A4-40A3-8D67-03A38D1A7618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1184124" y="2964724"/>
                <a:ext cx="181800" cy="286200"/>
              </a:xfrm>
              <a:prstGeom prst="rect">
                <a:avLst/>
              </a:prstGeom>
            </p:spPr>
          </p:pic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44ABA31E-091E-4AC1-98A0-65AD95083873}"/>
              </a:ext>
            </a:extLst>
          </p:cNvPr>
          <p:cNvGrpSpPr/>
          <p:nvPr/>
        </p:nvGrpSpPr>
        <p:grpSpPr>
          <a:xfrm>
            <a:off x="11262604" y="5148484"/>
            <a:ext cx="184320" cy="189000"/>
            <a:chOff x="11262604" y="5148484"/>
            <a:chExt cx="184320" cy="18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F2ABDF3-4A2F-4CDF-851E-DA1EF5C12ACC}"/>
                    </a:ext>
                  </a:extLst>
                </p14:cNvPr>
                <p14:cNvContentPartPr/>
                <p14:nvPr/>
              </p14:nvContentPartPr>
              <p14:xfrm>
                <a:off x="11262604" y="5163244"/>
                <a:ext cx="129240" cy="1742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F2ABDF3-4A2F-4CDF-851E-DA1EF5C12AC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253964" y="5154604"/>
                  <a:ext cx="1468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ECE27131-8401-4ECE-9154-56647BA13559}"/>
                    </a:ext>
                  </a:extLst>
                </p14:cNvPr>
                <p14:cNvContentPartPr/>
                <p14:nvPr/>
              </p14:nvContentPartPr>
              <p14:xfrm>
                <a:off x="11268004" y="5148484"/>
                <a:ext cx="178920" cy="43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ECE27131-8401-4ECE-9154-56647BA1355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1259364" y="5139844"/>
                  <a:ext cx="196560" cy="2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FAA2E007-AD5F-4E4F-A891-C171F9C0DF73}"/>
              </a:ext>
            </a:extLst>
          </p:cNvPr>
          <p:cNvGrpSpPr/>
          <p:nvPr/>
        </p:nvGrpSpPr>
        <p:grpSpPr>
          <a:xfrm>
            <a:off x="11244244" y="4750684"/>
            <a:ext cx="419400" cy="243000"/>
            <a:chOff x="11244244" y="4750684"/>
            <a:chExt cx="419400" cy="24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49D16D9-485B-4D1B-B6EF-242D4EC375EE}"/>
                    </a:ext>
                  </a:extLst>
                </p14:cNvPr>
                <p14:cNvContentPartPr/>
                <p14:nvPr/>
              </p14:nvContentPartPr>
              <p14:xfrm>
                <a:off x="11244244" y="4783084"/>
                <a:ext cx="120240" cy="1904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49D16D9-485B-4D1B-B6EF-242D4EC375E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1235244" y="4774084"/>
                  <a:ext cx="13788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C09B07A-341C-4CD6-AB35-BC5A53A03343}"/>
                    </a:ext>
                  </a:extLst>
                </p14:cNvPr>
                <p14:cNvContentPartPr/>
                <p14:nvPr/>
              </p14:nvContentPartPr>
              <p14:xfrm>
                <a:off x="11408044" y="4913764"/>
                <a:ext cx="23040" cy="799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C09B07A-341C-4CD6-AB35-BC5A53A0334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1399404" y="4905124"/>
                  <a:ext cx="406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5629B73-69E2-43BB-84D5-A8FBA25E40BB}"/>
                    </a:ext>
                  </a:extLst>
                </p14:cNvPr>
                <p14:cNvContentPartPr/>
                <p14:nvPr/>
              </p14:nvContentPartPr>
              <p14:xfrm>
                <a:off x="11472124" y="4784164"/>
                <a:ext cx="104760" cy="1580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5629B73-69E2-43BB-84D5-A8FBA25E40B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1463484" y="4775524"/>
                  <a:ext cx="1224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F3E16FE-5EBD-4C9B-9919-4F4AE2A2DB51}"/>
                    </a:ext>
                  </a:extLst>
                </p14:cNvPr>
                <p14:cNvContentPartPr/>
                <p14:nvPr/>
              </p14:nvContentPartPr>
              <p14:xfrm>
                <a:off x="11526484" y="4750684"/>
                <a:ext cx="137160" cy="259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F3E16FE-5EBD-4C9B-9919-4F4AE2A2DB5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1517844" y="4742044"/>
                  <a:ext cx="154800" cy="4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7E6A748-003F-4E7E-8100-B86BB521BF62}"/>
              </a:ext>
            </a:extLst>
          </p:cNvPr>
          <p:cNvGrpSpPr/>
          <p:nvPr/>
        </p:nvGrpSpPr>
        <p:grpSpPr>
          <a:xfrm>
            <a:off x="11168644" y="5565724"/>
            <a:ext cx="510840" cy="259560"/>
            <a:chOff x="11168644" y="5565724"/>
            <a:chExt cx="510840" cy="25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246F87EE-09C2-4AAE-B5AA-F8349F2EEFE6}"/>
                    </a:ext>
                  </a:extLst>
                </p14:cNvPr>
                <p14:cNvContentPartPr/>
                <p14:nvPr/>
              </p14:nvContentPartPr>
              <p14:xfrm>
                <a:off x="11168644" y="5635924"/>
                <a:ext cx="161640" cy="1612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246F87EE-09C2-4AAE-B5AA-F8349F2EEFE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1159644" y="5626924"/>
                  <a:ext cx="1792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0DF3F017-3447-4B2D-85F4-16E5A8246596}"/>
                    </a:ext>
                  </a:extLst>
                </p14:cNvPr>
                <p14:cNvContentPartPr/>
                <p14:nvPr/>
              </p14:nvContentPartPr>
              <p14:xfrm>
                <a:off x="11399764" y="5733844"/>
                <a:ext cx="21600" cy="914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0DF3F017-3447-4B2D-85F4-16E5A824659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1390764" y="5724844"/>
                  <a:ext cx="392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EB9770D-F158-4C15-919E-046473627FDD}"/>
                    </a:ext>
                  </a:extLst>
                </p14:cNvPr>
                <p14:cNvContentPartPr/>
                <p14:nvPr/>
              </p14:nvContentPartPr>
              <p14:xfrm>
                <a:off x="11506684" y="5584804"/>
                <a:ext cx="99000" cy="2012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EB9770D-F158-4C15-919E-046473627FD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1497684" y="5576164"/>
                  <a:ext cx="1166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48DF0A2-CAAC-40A1-881F-7AC2707A8F35}"/>
                    </a:ext>
                  </a:extLst>
                </p14:cNvPr>
                <p14:cNvContentPartPr/>
                <p14:nvPr/>
              </p14:nvContentPartPr>
              <p14:xfrm>
                <a:off x="11566444" y="5565724"/>
                <a:ext cx="113040" cy="18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48DF0A2-CAAC-40A1-881F-7AC2707A8F3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1557804" y="5556724"/>
                  <a:ext cx="130680" cy="19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9BC9B0BE-F5AD-4E30-B31D-BBF193B671F2}"/>
                  </a:ext>
                </a:extLst>
              </p14:cNvPr>
              <p14:cNvContentPartPr/>
              <p14:nvPr/>
            </p14:nvContentPartPr>
            <p14:xfrm>
              <a:off x="11286004" y="6013564"/>
              <a:ext cx="115560" cy="2073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9BC9B0BE-F5AD-4E30-B31D-BBF193B671F2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1277004" y="6004564"/>
                <a:ext cx="13320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CD52B7B1-1CFC-4D1F-A07B-D951C01D6CBC}"/>
                  </a:ext>
                </a:extLst>
              </p14:cNvPr>
              <p14:cNvContentPartPr/>
              <p14:nvPr/>
            </p14:nvContentPartPr>
            <p14:xfrm>
              <a:off x="11189884" y="3494644"/>
              <a:ext cx="141840" cy="22680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CD52B7B1-1CFC-4D1F-A07B-D951C01D6CBC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11181244" y="3485644"/>
                <a:ext cx="159480" cy="24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18531055-D4A3-4CE2-8395-3023746AEE8D}"/>
                  </a:ext>
                </a:extLst>
              </p14:cNvPr>
              <p14:cNvContentPartPr/>
              <p14:nvPr/>
            </p14:nvContentPartPr>
            <p14:xfrm>
              <a:off x="6846484" y="3086404"/>
              <a:ext cx="2064240" cy="435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18531055-D4A3-4CE2-8395-3023746AEE8D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6792484" y="2978764"/>
                <a:ext cx="2171880" cy="25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301A8CF9-C540-474D-B044-E04F4799A4E9}"/>
                  </a:ext>
                </a:extLst>
              </p14:cNvPr>
              <p14:cNvContentPartPr/>
              <p14:nvPr/>
            </p14:nvContentPartPr>
            <p14:xfrm>
              <a:off x="6935404" y="3957964"/>
              <a:ext cx="1864080" cy="3060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301A8CF9-C540-474D-B044-E04F4799A4E9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6881404" y="3850324"/>
                <a:ext cx="1971720" cy="24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807714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AF530E-45C3-4C2C-A725-5D25EF2B71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066800"/>
            <a:ext cx="7022432" cy="38862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8D3113F-94B5-45AB-B689-9DFD3BE37200}"/>
              </a:ext>
            </a:extLst>
          </p:cNvPr>
          <p:cNvSpPr txBox="1">
            <a:spLocks/>
          </p:cNvSpPr>
          <p:nvPr/>
        </p:nvSpPr>
        <p:spPr>
          <a:xfrm>
            <a:off x="762024" y="0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4000" kern="1200" cap="all" spc="1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Wilcoxon-</a:t>
            </a:r>
            <a:r>
              <a:rPr lang="sr-Cyrl-RS" sz="4000" kern="1200" cap="all" spc="1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ов</a:t>
            </a:r>
            <a:r>
              <a:rPr lang="en-US" sz="4000" kern="1200" cap="all" spc="1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тест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E6D7B1-F07D-4617-8903-0F8D37356E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24" y="4953000"/>
            <a:ext cx="6076950" cy="9620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38D201-B9ED-455D-ABC4-E5F2840EA9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5910161"/>
            <a:ext cx="981307" cy="4683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3F3262-179F-42A9-8710-C57262857A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0600" y="1304469"/>
            <a:ext cx="1650380" cy="39029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2A3B8D3-0610-49C9-9762-08B829598AFD}"/>
                  </a:ext>
                </a:extLst>
              </p14:cNvPr>
              <p14:cNvContentPartPr/>
              <p14:nvPr/>
            </p14:nvContentPartPr>
            <p14:xfrm>
              <a:off x="3220460" y="2658493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2A3B8D3-0610-49C9-9762-08B829598AF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11820" y="2649493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CC260038-B6F2-4A4B-A1B7-5EE30CCF4472}"/>
              </a:ext>
            </a:extLst>
          </p:cNvPr>
          <p:cNvGrpSpPr/>
          <p:nvPr/>
        </p:nvGrpSpPr>
        <p:grpSpPr>
          <a:xfrm>
            <a:off x="8765540" y="2019133"/>
            <a:ext cx="424080" cy="289440"/>
            <a:chOff x="8765540" y="2019133"/>
            <a:chExt cx="424080" cy="28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DCFE944-7C25-49F1-92AA-6A69585A243D}"/>
                    </a:ext>
                  </a:extLst>
                </p14:cNvPr>
                <p14:cNvContentPartPr/>
                <p14:nvPr/>
              </p14:nvContentPartPr>
              <p14:xfrm>
                <a:off x="8765540" y="2019133"/>
                <a:ext cx="163800" cy="2894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DCFE944-7C25-49F1-92AA-6A69585A243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747540" y="2001133"/>
                  <a:ext cx="19944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C0F20A3-29E6-4C20-9104-A7A60DCE8456}"/>
                    </a:ext>
                  </a:extLst>
                </p14:cNvPr>
                <p14:cNvContentPartPr/>
                <p14:nvPr/>
              </p14:nvContentPartPr>
              <p14:xfrm>
                <a:off x="9008900" y="2163133"/>
                <a:ext cx="147960" cy="46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C0F20A3-29E6-4C20-9104-A7A60DCE845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990900" y="2145133"/>
                  <a:ext cx="1836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AD3A71F-568D-4EC5-948F-0B7DC8DF0AD1}"/>
                    </a:ext>
                  </a:extLst>
                </p14:cNvPr>
                <p14:cNvContentPartPr/>
                <p14:nvPr/>
              </p14:nvContentPartPr>
              <p14:xfrm>
                <a:off x="8989100" y="2205973"/>
                <a:ext cx="200520" cy="147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AD3A71F-568D-4EC5-948F-0B7DC8DF0AD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971460" y="2188333"/>
                  <a:ext cx="236160" cy="5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B50AB09-44E1-4945-A30F-673FAF24E5E1}"/>
              </a:ext>
            </a:extLst>
          </p:cNvPr>
          <p:cNvGrpSpPr/>
          <p:nvPr/>
        </p:nvGrpSpPr>
        <p:grpSpPr>
          <a:xfrm>
            <a:off x="821164" y="4918804"/>
            <a:ext cx="595080" cy="997560"/>
            <a:chOff x="821164" y="4918804"/>
            <a:chExt cx="595080" cy="99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3805FC68-2A6F-4EAC-B7AE-2E047164ED91}"/>
                    </a:ext>
                  </a:extLst>
                </p14:cNvPr>
                <p14:cNvContentPartPr/>
                <p14:nvPr/>
              </p14:nvContentPartPr>
              <p14:xfrm>
                <a:off x="821164" y="4918804"/>
                <a:ext cx="565200" cy="5522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3805FC68-2A6F-4EAC-B7AE-2E047164ED9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12164" y="4910164"/>
                  <a:ext cx="582840" cy="56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DB3B863-097D-4C1D-B22B-04B787449F56}"/>
                    </a:ext>
                  </a:extLst>
                </p14:cNvPr>
                <p14:cNvContentPartPr/>
                <p14:nvPr/>
              </p14:nvContentPartPr>
              <p14:xfrm>
                <a:off x="852844" y="5414164"/>
                <a:ext cx="563400" cy="5022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DB3B863-097D-4C1D-B22B-04B787449F5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43844" y="5405524"/>
                  <a:ext cx="581040" cy="519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48AEF83-7BA1-415D-A33F-3C0B7AC78B81}"/>
                  </a:ext>
                </a:extLst>
              </p14:cNvPr>
              <p14:cNvContentPartPr/>
              <p14:nvPr/>
            </p14:nvContentPartPr>
            <p14:xfrm>
              <a:off x="6751444" y="5060284"/>
              <a:ext cx="267120" cy="2401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48AEF83-7BA1-415D-A33F-3C0B7AC78B8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742444" y="5051284"/>
                <a:ext cx="28476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6C3C606-33CE-4B08-B332-661CC24351EC}"/>
                  </a:ext>
                </a:extLst>
              </p14:cNvPr>
              <p14:cNvContentPartPr/>
              <p14:nvPr/>
            </p14:nvContentPartPr>
            <p14:xfrm>
              <a:off x="3994564" y="5561764"/>
              <a:ext cx="321840" cy="2905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6C3C606-33CE-4B08-B332-661CC24351E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985564" y="5553124"/>
                <a:ext cx="339480" cy="30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85B363C1-448A-48EF-90B5-B5AC25D6E105}"/>
              </a:ext>
            </a:extLst>
          </p:cNvPr>
          <p:cNvGrpSpPr/>
          <p:nvPr/>
        </p:nvGrpSpPr>
        <p:grpSpPr>
          <a:xfrm>
            <a:off x="500404" y="5938324"/>
            <a:ext cx="1749600" cy="581040"/>
            <a:chOff x="500404" y="5938324"/>
            <a:chExt cx="1749600" cy="58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411B0A8-6EEC-4FA3-B171-D73850DA641B}"/>
                    </a:ext>
                  </a:extLst>
                </p14:cNvPr>
                <p14:cNvContentPartPr/>
                <p14:nvPr/>
              </p14:nvContentPartPr>
              <p14:xfrm>
                <a:off x="501484" y="5981524"/>
                <a:ext cx="1748520" cy="5047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411B0A8-6EEC-4FA3-B171-D73850DA641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92844" y="5972524"/>
                  <a:ext cx="1766160" cy="52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B12222B-252C-4A40-AE9A-12F5E7DAE3FD}"/>
                    </a:ext>
                  </a:extLst>
                </p14:cNvPr>
                <p14:cNvContentPartPr/>
                <p14:nvPr/>
              </p14:nvContentPartPr>
              <p14:xfrm>
                <a:off x="500404" y="5938324"/>
                <a:ext cx="1694520" cy="5810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B12222B-252C-4A40-AE9A-12F5E7DAE3F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91404" y="5929684"/>
                  <a:ext cx="1712160" cy="59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F722540-A36E-4818-BD18-1988F1C9400A}"/>
                    </a:ext>
                  </a:extLst>
                </p14:cNvPr>
                <p14:cNvContentPartPr/>
                <p14:nvPr/>
              </p14:nvContentPartPr>
              <p14:xfrm>
                <a:off x="1193044" y="6007804"/>
                <a:ext cx="63360" cy="820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F722540-A36E-4818-BD18-1988F1C9400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184404" y="5999164"/>
                  <a:ext cx="810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EE79EFA-CC6E-42F9-BE0D-E58FF8567887}"/>
                    </a:ext>
                  </a:extLst>
                </p14:cNvPr>
                <p14:cNvContentPartPr/>
                <p14:nvPr/>
              </p14:nvContentPartPr>
              <p14:xfrm>
                <a:off x="1177564" y="5979004"/>
                <a:ext cx="55800" cy="1206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EE79EFA-CC6E-42F9-BE0D-E58FF856788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168564" y="5970004"/>
                  <a:ext cx="734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3ABBF0C-F969-42B7-A601-18A8C37ACF27}"/>
                    </a:ext>
                  </a:extLst>
                </p14:cNvPr>
                <p14:cNvContentPartPr/>
                <p14:nvPr/>
              </p14:nvContentPartPr>
              <p14:xfrm>
                <a:off x="1154884" y="6050644"/>
                <a:ext cx="115920" cy="118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3ABBF0C-F969-42B7-A601-18A8C37ACF2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145884" y="6042004"/>
                  <a:ext cx="13356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A0CF5BA-5143-4B57-900D-7E596C3E5155}"/>
              </a:ext>
            </a:extLst>
          </p:cNvPr>
          <p:cNvGrpSpPr/>
          <p:nvPr/>
        </p:nvGrpSpPr>
        <p:grpSpPr>
          <a:xfrm>
            <a:off x="10442524" y="1225924"/>
            <a:ext cx="696600" cy="354600"/>
            <a:chOff x="10442524" y="1225924"/>
            <a:chExt cx="696600" cy="35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657C442-D07C-452A-8112-9B1A847B0263}"/>
                    </a:ext>
                  </a:extLst>
                </p14:cNvPr>
                <p14:cNvContentPartPr/>
                <p14:nvPr/>
              </p14:nvContentPartPr>
              <p14:xfrm>
                <a:off x="10442524" y="1236004"/>
                <a:ext cx="128880" cy="3405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657C442-D07C-452A-8112-9B1A847B026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424884" y="1218364"/>
                  <a:ext cx="16452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C277870-2851-448C-9E4E-CE55E8DED3F0}"/>
                    </a:ext>
                  </a:extLst>
                </p14:cNvPr>
                <p14:cNvContentPartPr/>
                <p14:nvPr/>
              </p14:nvContentPartPr>
              <p14:xfrm>
                <a:off x="10629724" y="1337524"/>
                <a:ext cx="53280" cy="1800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C277870-2851-448C-9E4E-CE55E8DED3F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611724" y="1319524"/>
                  <a:ext cx="889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3861650-9402-47EE-9EF4-449A8460ECE8}"/>
                    </a:ext>
                  </a:extLst>
                </p14:cNvPr>
                <p14:cNvContentPartPr/>
                <p14:nvPr/>
              </p14:nvContentPartPr>
              <p14:xfrm>
                <a:off x="10713964" y="1306564"/>
                <a:ext cx="16200" cy="2224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3861650-9402-47EE-9EF4-449A8460ECE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695964" y="1288924"/>
                  <a:ext cx="5184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BABD2C5-D044-4A65-8A6D-5A13CD471EFB}"/>
                    </a:ext>
                  </a:extLst>
                </p14:cNvPr>
                <p14:cNvContentPartPr/>
                <p14:nvPr/>
              </p14:nvContentPartPr>
              <p14:xfrm>
                <a:off x="10759324" y="1290004"/>
                <a:ext cx="61560" cy="2905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BABD2C5-D044-4A65-8A6D-5A13CD471EF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741684" y="1272004"/>
                  <a:ext cx="9720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4D47257-7953-49CE-8ABB-A621D0C95C5B}"/>
                    </a:ext>
                  </a:extLst>
                </p14:cNvPr>
                <p14:cNvContentPartPr/>
                <p14:nvPr/>
              </p14:nvContentPartPr>
              <p14:xfrm>
                <a:off x="10596964" y="1295044"/>
                <a:ext cx="315360" cy="158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4D47257-7953-49CE-8ABB-A621D0C95C5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578964" y="1277404"/>
                  <a:ext cx="3510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8F97976-917C-412F-8D8A-68E066C1CE51}"/>
                    </a:ext>
                  </a:extLst>
                </p14:cNvPr>
                <p14:cNvContentPartPr/>
                <p14:nvPr/>
              </p14:nvContentPartPr>
              <p14:xfrm>
                <a:off x="10828804" y="1440124"/>
                <a:ext cx="99360" cy="1051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8F97976-917C-412F-8D8A-68E066C1CE5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810804" y="1422124"/>
                  <a:ext cx="1350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4D1726C-98C3-49E2-A4D2-CF6B62E7FF5D}"/>
                    </a:ext>
                  </a:extLst>
                </p14:cNvPr>
                <p14:cNvContentPartPr/>
                <p14:nvPr/>
              </p14:nvContentPartPr>
              <p14:xfrm>
                <a:off x="10962004" y="1225924"/>
                <a:ext cx="177120" cy="3236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4D1726C-98C3-49E2-A4D2-CF6B62E7FF5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944004" y="1207924"/>
                  <a:ext cx="21276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6B8FABF-5A3C-4114-8B7E-BF1D89C15272}"/>
                    </a:ext>
                  </a:extLst>
                </p14:cNvPr>
                <p14:cNvContentPartPr/>
                <p14:nvPr/>
              </p14:nvContentPartPr>
              <p14:xfrm>
                <a:off x="11095924" y="1558204"/>
                <a:ext cx="13320" cy="18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6B8FABF-5A3C-4114-8B7E-BF1D89C1527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077924" y="1540204"/>
                  <a:ext cx="48960" cy="3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9945E06-C2AC-42C5-A43C-843300F7BDB8}"/>
              </a:ext>
            </a:extLst>
          </p:cNvPr>
          <p:cNvGrpSpPr/>
          <p:nvPr/>
        </p:nvGrpSpPr>
        <p:grpSpPr>
          <a:xfrm>
            <a:off x="11298244" y="1198924"/>
            <a:ext cx="498240" cy="438120"/>
            <a:chOff x="11298244" y="1198924"/>
            <a:chExt cx="498240" cy="43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35D2E57-A47C-4BA0-B023-090C780FF441}"/>
                    </a:ext>
                  </a:extLst>
                </p14:cNvPr>
                <p14:cNvContentPartPr/>
                <p14:nvPr/>
              </p14:nvContentPartPr>
              <p14:xfrm>
                <a:off x="11298244" y="1252924"/>
                <a:ext cx="150120" cy="2566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35D2E57-A47C-4BA0-B023-090C780FF44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1280604" y="1234924"/>
                  <a:ext cx="18576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D5742E3-5451-447B-B3C8-B9C6A9838764}"/>
                    </a:ext>
                  </a:extLst>
                </p14:cNvPr>
                <p14:cNvContentPartPr/>
                <p14:nvPr/>
              </p14:nvContentPartPr>
              <p14:xfrm>
                <a:off x="11452324" y="1281004"/>
                <a:ext cx="54720" cy="2286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D5742E3-5451-447B-B3C8-B9C6A983876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1434684" y="1263004"/>
                  <a:ext cx="9036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3C0E81F-4129-4B7E-8455-E492F54FF12E}"/>
                    </a:ext>
                  </a:extLst>
                </p14:cNvPr>
                <p14:cNvContentPartPr/>
                <p14:nvPr/>
              </p14:nvContentPartPr>
              <p14:xfrm>
                <a:off x="11512444" y="1256524"/>
                <a:ext cx="35280" cy="2005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3C0E81F-4129-4B7E-8455-E492F54FF12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494444" y="1238884"/>
                  <a:ext cx="7092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835F7CD2-FD70-4A89-86D2-110A7C234477}"/>
                    </a:ext>
                  </a:extLst>
                </p14:cNvPr>
                <p14:cNvContentPartPr/>
                <p14:nvPr/>
              </p14:nvContentPartPr>
              <p14:xfrm>
                <a:off x="11582284" y="1259044"/>
                <a:ext cx="74520" cy="2350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835F7CD2-FD70-4A89-86D2-110A7C23447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564284" y="1241404"/>
                  <a:ext cx="11016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44604E3E-C08E-4EEE-BE58-3BA11B0478D0}"/>
                    </a:ext>
                  </a:extLst>
                </p14:cNvPr>
                <p14:cNvContentPartPr/>
                <p14:nvPr/>
              </p14:nvContentPartPr>
              <p14:xfrm>
                <a:off x="11683444" y="1198924"/>
                <a:ext cx="113040" cy="4381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44604E3E-C08E-4EEE-BE58-3BA11B0478D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665444" y="1180924"/>
                  <a:ext cx="148680" cy="47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038CBBA-DF45-47F3-B9D8-3C57EBE10C87}"/>
              </a:ext>
            </a:extLst>
          </p:cNvPr>
          <p:cNvGrpSpPr/>
          <p:nvPr/>
        </p:nvGrpSpPr>
        <p:grpSpPr>
          <a:xfrm>
            <a:off x="10044724" y="1688884"/>
            <a:ext cx="254160" cy="82440"/>
            <a:chOff x="10044724" y="1688884"/>
            <a:chExt cx="254160" cy="8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E69A5CF-9D64-446D-858A-3225819F2074}"/>
                    </a:ext>
                  </a:extLst>
                </p14:cNvPr>
                <p14:cNvContentPartPr/>
                <p14:nvPr/>
              </p14:nvContentPartPr>
              <p14:xfrm>
                <a:off x="10044724" y="1688884"/>
                <a:ext cx="254160" cy="298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E69A5CF-9D64-446D-858A-3225819F207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027084" y="1671244"/>
                  <a:ext cx="2898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171A097-D382-402F-B618-6275663932E9}"/>
                    </a:ext>
                  </a:extLst>
                </p14:cNvPr>
                <p14:cNvContentPartPr/>
                <p14:nvPr/>
              </p14:nvContentPartPr>
              <p14:xfrm>
                <a:off x="10066324" y="1742884"/>
                <a:ext cx="224280" cy="54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171A097-D382-402F-B618-6275663932E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048684" y="1725244"/>
                  <a:ext cx="2599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5876848-28A9-41B3-8C03-486E6C24BCD4}"/>
                    </a:ext>
                  </a:extLst>
                </p14:cNvPr>
                <p14:cNvContentPartPr/>
                <p14:nvPr/>
              </p14:nvContentPartPr>
              <p14:xfrm>
                <a:off x="10062004" y="1756924"/>
                <a:ext cx="200160" cy="144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5876848-28A9-41B3-8C03-486E6C24BCD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044364" y="1739284"/>
                  <a:ext cx="235800" cy="5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C22530A-5E38-44F7-9922-F10B387CC9A2}"/>
              </a:ext>
            </a:extLst>
          </p:cNvPr>
          <p:cNvGrpSpPr/>
          <p:nvPr/>
        </p:nvGrpSpPr>
        <p:grpSpPr>
          <a:xfrm>
            <a:off x="9299164" y="1988044"/>
            <a:ext cx="503640" cy="429120"/>
            <a:chOff x="9299164" y="1988044"/>
            <a:chExt cx="503640" cy="42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1E6AA05-E51A-4979-8FD5-E62856095714}"/>
                    </a:ext>
                  </a:extLst>
                </p14:cNvPr>
                <p14:cNvContentPartPr/>
                <p14:nvPr/>
              </p14:nvContentPartPr>
              <p14:xfrm>
                <a:off x="9299164" y="1988044"/>
                <a:ext cx="148680" cy="3430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1E6AA05-E51A-4979-8FD5-E6285609571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281524" y="1970404"/>
                  <a:ext cx="184320" cy="3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753946C-172E-4C74-A654-FE010C114E11}"/>
                    </a:ext>
                  </a:extLst>
                </p14:cNvPr>
                <p14:cNvContentPartPr/>
                <p14:nvPr/>
              </p14:nvContentPartPr>
              <p14:xfrm>
                <a:off x="9491764" y="2110084"/>
                <a:ext cx="169920" cy="1825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753946C-172E-4C74-A654-FE010C114E1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474124" y="2092084"/>
                  <a:ext cx="2055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D09CE11-9561-419C-A365-336C2E756B82}"/>
                    </a:ext>
                  </a:extLst>
                </p14:cNvPr>
                <p14:cNvContentPartPr/>
                <p14:nvPr/>
              </p14:nvContentPartPr>
              <p14:xfrm>
                <a:off x="9735484" y="2239684"/>
                <a:ext cx="67320" cy="1774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D09CE11-9561-419C-A365-336C2E756B8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717844" y="2221684"/>
                  <a:ext cx="102960" cy="21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1E42DD5-A39E-45CC-840F-29891D7355A2}"/>
              </a:ext>
            </a:extLst>
          </p:cNvPr>
          <p:cNvGrpSpPr/>
          <p:nvPr/>
        </p:nvGrpSpPr>
        <p:grpSpPr>
          <a:xfrm>
            <a:off x="10069204" y="1984084"/>
            <a:ext cx="422640" cy="387720"/>
            <a:chOff x="10069204" y="1984084"/>
            <a:chExt cx="422640" cy="38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D60B0C7-7CF9-4132-B668-6160647A2901}"/>
                    </a:ext>
                  </a:extLst>
                </p14:cNvPr>
                <p14:cNvContentPartPr/>
                <p14:nvPr/>
              </p14:nvContentPartPr>
              <p14:xfrm>
                <a:off x="10069204" y="2080564"/>
                <a:ext cx="187200" cy="1969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D60B0C7-7CF9-4132-B668-6160647A290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051564" y="2062564"/>
                  <a:ext cx="22284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CA96A19-4B55-45D5-AD84-CEEB4ED7864D}"/>
                    </a:ext>
                  </a:extLst>
                </p14:cNvPr>
                <p14:cNvContentPartPr/>
                <p14:nvPr/>
              </p14:nvContentPartPr>
              <p14:xfrm>
                <a:off x="10370164" y="1984084"/>
                <a:ext cx="121680" cy="3877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CA96A19-4B55-45D5-AD84-CEEB4ED7864D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352164" y="1966444"/>
                  <a:ext cx="157320" cy="42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F0D9FEB-4408-4E9C-AF0B-508DB999E186}"/>
              </a:ext>
            </a:extLst>
          </p:cNvPr>
          <p:cNvGrpSpPr/>
          <p:nvPr/>
        </p:nvGrpSpPr>
        <p:grpSpPr>
          <a:xfrm>
            <a:off x="7642444" y="2758084"/>
            <a:ext cx="527760" cy="427680"/>
            <a:chOff x="7642444" y="2758084"/>
            <a:chExt cx="527760" cy="42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DD75D99-0B87-4C0B-9CA6-FFE4FE6C96A7}"/>
                    </a:ext>
                  </a:extLst>
                </p14:cNvPr>
                <p14:cNvContentPartPr/>
                <p14:nvPr/>
              </p14:nvContentPartPr>
              <p14:xfrm>
                <a:off x="7746484" y="2858164"/>
                <a:ext cx="41760" cy="3276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DD75D99-0B87-4C0B-9CA6-FFE4FE6C96A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728844" y="2840164"/>
                  <a:ext cx="7740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49D61F9-3867-4448-9B29-EB488BD7C191}"/>
                    </a:ext>
                  </a:extLst>
                </p14:cNvPr>
                <p14:cNvContentPartPr/>
                <p14:nvPr/>
              </p14:nvContentPartPr>
              <p14:xfrm>
                <a:off x="7642444" y="2865724"/>
                <a:ext cx="305640" cy="93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49D61F9-3867-4448-9B29-EB488BD7C191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624804" y="2848084"/>
                  <a:ext cx="3412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63BBEB6-F430-4954-B925-658AE7F71E63}"/>
                    </a:ext>
                  </a:extLst>
                </p14:cNvPr>
                <p14:cNvContentPartPr/>
                <p14:nvPr/>
              </p14:nvContentPartPr>
              <p14:xfrm>
                <a:off x="8034124" y="2759164"/>
                <a:ext cx="106560" cy="1177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63BBEB6-F430-4954-B925-658AE7F71E6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016124" y="2741524"/>
                  <a:ext cx="1422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E952114-0136-4878-91F0-E3D4CB3B1F67}"/>
                    </a:ext>
                  </a:extLst>
                </p14:cNvPr>
                <p14:cNvContentPartPr/>
                <p14:nvPr/>
              </p14:nvContentPartPr>
              <p14:xfrm>
                <a:off x="8037364" y="2758084"/>
                <a:ext cx="75960" cy="1144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E952114-0136-4878-91F0-E3D4CB3B1F6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019724" y="2740084"/>
                  <a:ext cx="1116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9E495C4-9C24-47E9-8474-4DACBA8EBDF7}"/>
                    </a:ext>
                  </a:extLst>
                </p14:cNvPr>
                <p14:cNvContentPartPr/>
                <p14:nvPr/>
              </p14:nvContentPartPr>
              <p14:xfrm>
                <a:off x="8000284" y="2810644"/>
                <a:ext cx="169920" cy="3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9E495C4-9C24-47E9-8474-4DACBA8EBDF7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982644" y="2792644"/>
                  <a:ext cx="20556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932D1131-F1DE-4096-8374-670B46A54241}"/>
              </a:ext>
            </a:extLst>
          </p:cNvPr>
          <p:cNvGrpSpPr/>
          <p:nvPr/>
        </p:nvGrpSpPr>
        <p:grpSpPr>
          <a:xfrm>
            <a:off x="8303764" y="3009364"/>
            <a:ext cx="224280" cy="212400"/>
            <a:chOff x="8303764" y="3009364"/>
            <a:chExt cx="224280" cy="21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02E8F1F-8A3A-4C90-A193-8C226A2CD652}"/>
                    </a:ext>
                  </a:extLst>
                </p14:cNvPr>
                <p14:cNvContentPartPr/>
                <p14:nvPr/>
              </p14:nvContentPartPr>
              <p14:xfrm>
                <a:off x="8303764" y="3009364"/>
                <a:ext cx="224280" cy="2124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02E8F1F-8A3A-4C90-A193-8C226A2CD65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286124" y="2991724"/>
                  <a:ext cx="25992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E39117B-3239-4E8F-8CA9-07EC16D6C858}"/>
                    </a:ext>
                  </a:extLst>
                </p14:cNvPr>
                <p14:cNvContentPartPr/>
                <p14:nvPr/>
              </p14:nvContentPartPr>
              <p14:xfrm>
                <a:off x="8332564" y="3114844"/>
                <a:ext cx="188640" cy="133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E39117B-3239-4E8F-8CA9-07EC16D6C85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314924" y="3096844"/>
                  <a:ext cx="224280" cy="48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2C066D3D-5A75-49E9-8433-291AF48D3B58}"/>
                  </a:ext>
                </a:extLst>
              </p14:cNvPr>
              <p14:cNvContentPartPr/>
              <p14:nvPr/>
            </p14:nvContentPartPr>
            <p14:xfrm>
              <a:off x="8876164" y="2860684"/>
              <a:ext cx="215640" cy="32400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2C066D3D-5A75-49E9-8433-291AF48D3B58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8858164" y="2842684"/>
                <a:ext cx="251280" cy="359640"/>
              </a:xfrm>
              <a:prstGeom prst="rect">
                <a:avLst/>
              </a:prstGeom>
            </p:spPr>
          </p:pic>
        </mc:Fallback>
      </mc:AlternateContent>
      <p:grpSp>
        <p:nvGrpSpPr>
          <p:cNvPr id="85" name="Group 84">
            <a:extLst>
              <a:ext uri="{FF2B5EF4-FFF2-40B4-BE49-F238E27FC236}">
                <a16:creationId xmlns:a16="http://schemas.microsoft.com/office/drawing/2014/main" id="{A707058E-F372-4084-ADEA-D2DB18AEAE17}"/>
              </a:ext>
            </a:extLst>
          </p:cNvPr>
          <p:cNvGrpSpPr/>
          <p:nvPr/>
        </p:nvGrpSpPr>
        <p:grpSpPr>
          <a:xfrm>
            <a:off x="9367924" y="2845204"/>
            <a:ext cx="2270160" cy="1207800"/>
            <a:chOff x="9367924" y="2845204"/>
            <a:chExt cx="2270160" cy="120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AD84938-D12A-4D94-A6C8-4F762DA98EA0}"/>
                    </a:ext>
                  </a:extLst>
                </p14:cNvPr>
                <p14:cNvContentPartPr/>
                <p14:nvPr/>
              </p14:nvContentPartPr>
              <p14:xfrm>
                <a:off x="9367924" y="3032764"/>
                <a:ext cx="214200" cy="93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AD84938-D12A-4D94-A6C8-4F762DA98EA0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349924" y="3014764"/>
                  <a:ext cx="2498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E260CA7-76DD-4B58-BBE4-F16441D13F44}"/>
                    </a:ext>
                  </a:extLst>
                </p14:cNvPr>
                <p14:cNvContentPartPr/>
                <p14:nvPr/>
              </p14:nvContentPartPr>
              <p14:xfrm>
                <a:off x="9389164" y="3077404"/>
                <a:ext cx="197280" cy="108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E260CA7-76DD-4B58-BBE4-F16441D13F4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371164" y="3059764"/>
                  <a:ext cx="2329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D8CA64F4-ED19-4ACE-B9BB-DA6835D8AE17}"/>
                    </a:ext>
                  </a:extLst>
                </p14:cNvPr>
                <p14:cNvContentPartPr/>
                <p14:nvPr/>
              </p14:nvContentPartPr>
              <p14:xfrm>
                <a:off x="9546124" y="2936284"/>
                <a:ext cx="110160" cy="2725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D8CA64F4-ED19-4ACE-B9BB-DA6835D8AE1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528124" y="2918644"/>
                  <a:ext cx="14580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9E0394E-9EF9-47B8-B42E-E9BB4E02BF7B}"/>
                    </a:ext>
                  </a:extLst>
                </p14:cNvPr>
                <p14:cNvContentPartPr/>
                <p14:nvPr/>
              </p14:nvContentPartPr>
              <p14:xfrm>
                <a:off x="10100164" y="2858164"/>
                <a:ext cx="21960" cy="3186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9E0394E-9EF9-47B8-B42E-E9BB4E02BF7B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082524" y="2840164"/>
                  <a:ext cx="5760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6B97993-18E7-4B61-8E51-B3CCD182EFBA}"/>
                    </a:ext>
                  </a:extLst>
                </p14:cNvPr>
                <p14:cNvContentPartPr/>
                <p14:nvPr/>
              </p14:nvContentPartPr>
              <p14:xfrm>
                <a:off x="10223284" y="2881204"/>
                <a:ext cx="25920" cy="2840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6B97993-18E7-4B61-8E51-B3CCD182EFBA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205644" y="2863204"/>
                  <a:ext cx="6156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3C31EDEF-9515-44DE-8C5C-DD414534289A}"/>
                    </a:ext>
                  </a:extLst>
                </p14:cNvPr>
                <p14:cNvContentPartPr/>
                <p14:nvPr/>
              </p14:nvContentPartPr>
              <p14:xfrm>
                <a:off x="10089364" y="3029884"/>
                <a:ext cx="214200" cy="194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3C31EDEF-9515-44DE-8C5C-DD414534289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071364" y="3012244"/>
                  <a:ext cx="2498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7278273-39D5-4430-B853-C9FA860C5842}"/>
                    </a:ext>
                  </a:extLst>
                </p14:cNvPr>
                <p14:cNvContentPartPr/>
                <p14:nvPr/>
              </p14:nvContentPartPr>
              <p14:xfrm>
                <a:off x="10310404" y="3045724"/>
                <a:ext cx="136800" cy="1382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7278273-39D5-4430-B853-C9FA860C5842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292404" y="3027724"/>
                  <a:ext cx="1724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38C9B87-AA6B-4A02-882C-CFC475BA5602}"/>
                    </a:ext>
                  </a:extLst>
                </p14:cNvPr>
                <p14:cNvContentPartPr/>
                <p14:nvPr/>
              </p14:nvContentPartPr>
              <p14:xfrm>
                <a:off x="9973804" y="2845204"/>
                <a:ext cx="716040" cy="4532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38C9B87-AA6B-4A02-882C-CFC475BA5602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955804" y="2827564"/>
                  <a:ext cx="751680" cy="48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01FC33D-6779-4CB1-A8CF-52F109A6E629}"/>
                    </a:ext>
                  </a:extLst>
                </p14:cNvPr>
                <p14:cNvContentPartPr/>
                <p14:nvPr/>
              </p14:nvContentPartPr>
              <p14:xfrm>
                <a:off x="10086484" y="2865724"/>
                <a:ext cx="341280" cy="4752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01FC33D-6779-4CB1-A8CF-52F109A6E629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068484" y="2848084"/>
                  <a:ext cx="376920" cy="51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D9148A7F-EF4E-4491-8E01-BC9F4B768DCA}"/>
                    </a:ext>
                  </a:extLst>
                </p14:cNvPr>
                <p14:cNvContentPartPr/>
                <p14:nvPr/>
              </p14:nvContentPartPr>
              <p14:xfrm>
                <a:off x="9851404" y="3583204"/>
                <a:ext cx="22680" cy="2980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D9148A7F-EF4E-4491-8E01-BC9F4B768DC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833764" y="3565204"/>
                  <a:ext cx="5832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BD4DBC00-E279-4D04-BFB1-9B11642A3ACD}"/>
                    </a:ext>
                  </a:extLst>
                </p14:cNvPr>
                <p14:cNvContentPartPr/>
                <p14:nvPr/>
              </p14:nvContentPartPr>
              <p14:xfrm>
                <a:off x="9978124" y="3604804"/>
                <a:ext cx="3240" cy="2340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BD4DBC00-E279-4D04-BFB1-9B11642A3ACD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960124" y="3587164"/>
                  <a:ext cx="3888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C6AFC83A-5161-4A34-A447-29B5E575368E}"/>
                    </a:ext>
                  </a:extLst>
                </p14:cNvPr>
                <p14:cNvContentPartPr/>
                <p14:nvPr/>
              </p14:nvContentPartPr>
              <p14:xfrm>
                <a:off x="9819724" y="3767884"/>
                <a:ext cx="222840" cy="3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C6AFC83A-5161-4A34-A447-29B5E575368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802084" y="3750244"/>
                  <a:ext cx="2584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75E8044B-9240-485E-A5CF-6A62B8A9E553}"/>
                    </a:ext>
                  </a:extLst>
                </p14:cNvPr>
                <p14:cNvContentPartPr/>
                <p14:nvPr/>
              </p14:nvContentPartPr>
              <p14:xfrm>
                <a:off x="10058044" y="3823684"/>
                <a:ext cx="67680" cy="2293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75E8044B-9240-485E-A5CF-6A62B8A9E55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040044" y="3806044"/>
                  <a:ext cx="10332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4676425F-8962-448E-9266-644FC3E34A37}"/>
                    </a:ext>
                  </a:extLst>
                </p14:cNvPr>
                <p14:cNvContentPartPr/>
                <p14:nvPr/>
              </p14:nvContentPartPr>
              <p14:xfrm>
                <a:off x="10323004" y="3547204"/>
                <a:ext cx="90360" cy="3906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4676425F-8962-448E-9266-644FC3E34A37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305364" y="3529204"/>
                  <a:ext cx="126000" cy="42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C6867C1C-7154-4BF3-9C58-0BAC09F0D5EB}"/>
                    </a:ext>
                  </a:extLst>
                </p14:cNvPr>
                <p14:cNvContentPartPr/>
                <p14:nvPr/>
              </p14:nvContentPartPr>
              <p14:xfrm>
                <a:off x="10395724" y="3648724"/>
                <a:ext cx="382320" cy="3996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C6867C1C-7154-4BF3-9C58-0BAC09F0D5EB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378084" y="3630724"/>
                  <a:ext cx="417960" cy="43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E0D8BAD5-019E-45B3-ABBA-269B1E56CB2E}"/>
                    </a:ext>
                  </a:extLst>
                </p14:cNvPr>
                <p14:cNvContentPartPr/>
                <p14:nvPr/>
              </p14:nvContentPartPr>
              <p14:xfrm>
                <a:off x="10753564" y="3724324"/>
                <a:ext cx="138960" cy="2080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E0D8BAD5-019E-45B3-ABBA-269B1E56CB2E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735924" y="3706684"/>
                  <a:ext cx="17460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DF070C0-0A89-4461-AC88-79422325F595}"/>
                    </a:ext>
                  </a:extLst>
                </p14:cNvPr>
                <p14:cNvContentPartPr/>
                <p14:nvPr/>
              </p14:nvContentPartPr>
              <p14:xfrm>
                <a:off x="11003404" y="3642244"/>
                <a:ext cx="157320" cy="133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DF070C0-0A89-4461-AC88-79422325F595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985404" y="3624244"/>
                  <a:ext cx="19296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B282497-3F83-4555-BE99-B522A3754DAB}"/>
                    </a:ext>
                  </a:extLst>
                </p14:cNvPr>
                <p14:cNvContentPartPr/>
                <p14:nvPr/>
              </p14:nvContentPartPr>
              <p14:xfrm>
                <a:off x="11001964" y="3736924"/>
                <a:ext cx="184320" cy="18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B282497-3F83-4555-BE99-B522A3754DAB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983964" y="3719284"/>
                  <a:ext cx="2199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2531A60F-3099-4AA0-BAA9-E457D57270EF}"/>
                    </a:ext>
                  </a:extLst>
                </p14:cNvPr>
                <p14:cNvContentPartPr/>
                <p14:nvPr/>
              </p14:nvContentPartPr>
              <p14:xfrm>
                <a:off x="11255764" y="3616324"/>
                <a:ext cx="203400" cy="1854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2531A60F-3099-4AA0-BAA9-E457D57270E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1237764" y="3598684"/>
                  <a:ext cx="2390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2DCB42EB-594B-4180-8003-D750A1F996A5}"/>
                    </a:ext>
                  </a:extLst>
                </p14:cNvPr>
                <p14:cNvContentPartPr/>
                <p14:nvPr/>
              </p14:nvContentPartPr>
              <p14:xfrm>
                <a:off x="11409484" y="3430564"/>
                <a:ext cx="228600" cy="5623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2DCB42EB-594B-4180-8003-D750A1F996A5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1391844" y="3412564"/>
                  <a:ext cx="264240" cy="59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E7C5B8ED-29FA-47A6-8A27-D1DB57AFB879}"/>
                    </a:ext>
                  </a:extLst>
                </p14:cNvPr>
                <p14:cNvContentPartPr/>
                <p14:nvPr/>
              </p14:nvContentPartPr>
              <p14:xfrm>
                <a:off x="10963444" y="3516244"/>
                <a:ext cx="284040" cy="4237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E7C5B8ED-29FA-47A6-8A27-D1DB57AFB879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945444" y="3498604"/>
                  <a:ext cx="319680" cy="459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711869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1ED4F37-21BF-4565-ABDA-66F9649B5D0D}"/>
              </a:ext>
            </a:extLst>
          </p:cNvPr>
          <p:cNvSpPr txBox="1"/>
          <p:nvPr/>
        </p:nvSpPr>
        <p:spPr>
          <a:xfrm>
            <a:off x="825843" y="1624280"/>
            <a:ext cx="1037555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sr-Cyrl-RS" sz="2000" dirty="0">
                <a:solidFill>
                  <a:srgbClr val="FF0000"/>
                </a:solidFill>
              </a:rPr>
              <a:t>Претпоставке за примену теста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sr-Cyrl-RS" sz="2000" dirty="0">
              <a:solidFill>
                <a:srgbClr val="FF0000"/>
              </a:solidFill>
            </a:endParaRPr>
          </a:p>
          <a:p>
            <a:pPr marL="800100" lvl="1" indent="-342900"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sr-Cyrl-RS" sz="2000" dirty="0"/>
              <a:t>Два непрекидна обележја у истој популације, при чему разлика вредности тих обележја нема нормалну расподелу.</a:t>
            </a:r>
          </a:p>
          <a:p>
            <a:pPr lvl="1"/>
            <a:endParaRPr lang="sr-Cyrl-RS" sz="20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18AA3E7-D06C-466A-A3E9-3065E72E0814}"/>
                  </a:ext>
                </a:extLst>
              </p:cNvPr>
              <p:cNvSpPr txBox="1"/>
              <p:nvPr/>
            </p:nvSpPr>
            <p:spPr>
              <a:xfrm>
                <a:off x="825843" y="4572000"/>
                <a:ext cx="6098058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sr-Cyrl-RS" sz="2000" dirty="0">
                    <a:solidFill>
                      <a:srgbClr val="FF0000"/>
                    </a:solidFill>
                  </a:rPr>
                  <a:t>Ниво значајности</a:t>
                </a:r>
              </a:p>
              <a:p>
                <a:pPr>
                  <a:buClr>
                    <a:srgbClr val="FF0000"/>
                  </a:buClr>
                </a:pPr>
                <a:endParaRPr lang="sr-Cyrl-RS" sz="2000" dirty="0">
                  <a:solidFill>
                    <a:srgbClr val="FF0000"/>
                  </a:solidFill>
                </a:endParaRPr>
              </a:p>
              <a:p>
                <a:pPr marL="800100" lvl="1" indent="-342900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sr-Cyrl-R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=0,05</m:t>
                    </m:r>
                  </m:oMath>
                </a14:m>
                <a:r>
                  <a:rPr lang="en-US" sz="2000" b="0" dirty="0"/>
                  <a:t> </a:t>
                </a:r>
                <a:endParaRPr lang="sr-Cyrl-RS" sz="2000" b="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18AA3E7-D06C-466A-A3E9-3065E72E08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843" y="4572000"/>
                <a:ext cx="6098058" cy="1015663"/>
              </a:xfrm>
              <a:prstGeom prst="rect">
                <a:avLst/>
              </a:prstGeom>
              <a:blipFill>
                <a:blip r:embed="rId3"/>
                <a:stretch>
                  <a:fillRect l="-899" t="-2994" b="-7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D8F3C12-F92C-4C18-A849-3F025E7A15DF}"/>
                  </a:ext>
                </a:extLst>
              </p:cNvPr>
              <p:cNvSpPr txBox="1"/>
              <p:nvPr/>
            </p:nvSpPr>
            <p:spPr>
              <a:xfrm>
                <a:off x="825842" y="3152239"/>
                <a:ext cx="8699157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sr-Cyrl-RS" sz="2000" dirty="0">
                    <a:solidFill>
                      <a:srgbClr val="FF0000"/>
                    </a:solidFill>
                  </a:rPr>
                  <a:t>Нулта хипотеза теста</a:t>
                </a:r>
              </a:p>
              <a:p>
                <a:pPr>
                  <a:buClr>
                    <a:srgbClr val="FF0000"/>
                  </a:buClr>
                </a:pPr>
                <a:endParaRPr lang="sr-Cyrl-RS" sz="2000" dirty="0">
                  <a:solidFill>
                    <a:srgbClr val="FF0000"/>
                  </a:solidFill>
                </a:endParaRPr>
              </a:p>
              <a:p>
                <a:pPr marL="800100" lvl="1" indent="-342900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sr-Cyrl-RS" sz="2000" b="0" dirty="0"/>
                  <a:t>, односно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sr-Cyrl-RS" sz="2000" b="0" i="1" smtClean="0">
                        <a:latin typeface="Cambria Math" panose="02040503050406030204" pitchFamily="18" charset="0"/>
                      </a:rPr>
                      <m:t>медијана обележја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r-Cyrl-RS" sz="20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sr-Cyrl-RS" sz="2000" b="0" i="1" smtClean="0">
                        <a:latin typeface="Cambria Math" panose="02040503050406030204" pitchFamily="18" charset="0"/>
                      </a:rPr>
                      <m:t> једнака је 0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sr-Cyrl-RS" sz="2000" b="0" dirty="0"/>
                  <a:t> </a:t>
                </a:r>
                <a:r>
                  <a:rPr lang="en-US" sz="2000" b="0" dirty="0"/>
                  <a:t> </a:t>
                </a:r>
                <a:endParaRPr lang="sr-Cyrl-RS" sz="2000" b="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D8F3C12-F92C-4C18-A849-3F025E7A15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842" y="3152239"/>
                <a:ext cx="8699157" cy="1015663"/>
              </a:xfrm>
              <a:prstGeom prst="rect">
                <a:avLst/>
              </a:prstGeom>
              <a:blipFill>
                <a:blip r:embed="rId4"/>
                <a:stretch>
                  <a:fillRect l="-631" t="-2994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>
            <a:extLst>
              <a:ext uri="{FF2B5EF4-FFF2-40B4-BE49-F238E27FC236}">
                <a16:creationId xmlns:a16="http://schemas.microsoft.com/office/drawing/2014/main" id="{D16E5CD2-B907-4009-A3C2-D62CB237E773}"/>
              </a:ext>
            </a:extLst>
          </p:cNvPr>
          <p:cNvSpPr txBox="1">
            <a:spLocks/>
          </p:cNvSpPr>
          <p:nvPr/>
        </p:nvSpPr>
        <p:spPr>
          <a:xfrm>
            <a:off x="762024" y="0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4000" kern="1200" cap="all" spc="1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Wilcoxon-</a:t>
            </a:r>
            <a:r>
              <a:rPr lang="sr-Cyrl-RS" sz="4000" kern="1200" cap="all" spc="1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ов</a:t>
            </a:r>
            <a:r>
              <a:rPr lang="en-US" sz="4000" kern="1200" cap="all" spc="1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тест</a:t>
            </a:r>
          </a:p>
        </p:txBody>
      </p:sp>
    </p:spTree>
    <p:extLst>
      <p:ext uri="{BB962C8B-B14F-4D97-AF65-F5344CB8AC3E}">
        <p14:creationId xmlns:p14="http://schemas.microsoft.com/office/powerpoint/2010/main" val="20522942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4C2EEC4-AC4A-4A64-BF41-BE95E6D38FCE}"/>
                  </a:ext>
                </a:extLst>
              </p:cNvPr>
              <p:cNvSpPr txBox="1"/>
              <p:nvPr/>
            </p:nvSpPr>
            <p:spPr>
              <a:xfrm>
                <a:off x="685800" y="1143000"/>
                <a:ext cx="10591800" cy="4256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sr-Cyrl-RS" sz="2000" dirty="0">
                    <a:solidFill>
                      <a:srgbClr val="FF0000"/>
                    </a:solidFill>
                  </a:rPr>
                  <a:t>Хипотезе теста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sr-Cyrl-RS" sz="2000" dirty="0"/>
                  <a:t>, односно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sr-Cyrl-RS" sz="2000" i="1">
                        <a:latin typeface="Cambria Math" panose="02040503050406030204" pitchFamily="18" charset="0"/>
                      </a:rPr>
                      <m:t>медијана обележја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r-Cyrl-RS" sz="20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sr-Cyrl-RS" sz="2000" i="1">
                        <a:latin typeface="Cambria Math" panose="02040503050406030204" pitchFamily="18" charset="0"/>
                      </a:rPr>
                      <m:t> једнака је 0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sr-Cyrl-RS" sz="2000" dirty="0"/>
                      <m:t>, односно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sr-Cyrl-RS" sz="2000" i="1">
                        <a:latin typeface="Cambria Math" panose="02040503050406030204" pitchFamily="18" charset="0"/>
                      </a:rPr>
                      <m:t>медијана обележја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r-Cyrl-RS" sz="20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sr-Cyrl-R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sr-Cyrl-RS" sz="2000" b="0" i="1" smtClean="0">
                        <a:latin typeface="Cambria Math" panose="02040503050406030204" pitchFamily="18" charset="0"/>
                      </a:rPr>
                      <m:t>различита</m:t>
                    </m:r>
                    <m:r>
                      <a:rPr lang="sr-Cyrl-RS" sz="2000" i="1">
                        <a:latin typeface="Cambria Math" panose="02040503050406030204" pitchFamily="18" charset="0"/>
                      </a:rPr>
                      <m:t> је 0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sr-Cyrl-RS" sz="2000" dirty="0"/>
              </a:p>
              <a:p>
                <a:pPr lvl="1"/>
                <a:endParaRPr lang="en-US" sz="800" dirty="0"/>
              </a:p>
              <a:p>
                <a:pPr lvl="1"/>
                <a:endParaRPr lang="en-US" sz="800" dirty="0"/>
              </a:p>
              <a:p>
                <a:pPr lvl="1"/>
                <a:endParaRPr lang="en-US" sz="800" dirty="0"/>
              </a:p>
              <a:p>
                <a:pPr marL="285750" indent="-285750"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sr-Cyrl-RS" sz="2000" dirty="0">
                    <a:solidFill>
                      <a:srgbClr val="FF0000"/>
                    </a:solidFill>
                  </a:rPr>
                  <a:t>Теста статистика</a:t>
                </a:r>
              </a:p>
              <a:p>
                <a:pPr>
                  <a:buClr>
                    <a:srgbClr val="FF0000"/>
                  </a:buClr>
                </a:pPr>
                <a:r>
                  <a:rPr lang="sr-Cyrl-RS" sz="2000" dirty="0">
                    <a:solidFill>
                      <a:srgbClr val="FF0000"/>
                    </a:solidFill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l-GR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Σ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sSup>
                              <m:sSup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l-GR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Σ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endParaRPr lang="en-US" sz="800" b="0" dirty="0"/>
              </a:p>
              <a:p>
                <a:pPr lvl="1"/>
                <a:endParaRPr lang="en-US" sz="800" b="0" dirty="0"/>
              </a:p>
              <a:p>
                <a:pPr lvl="1"/>
                <a:endParaRPr lang="en-US" sz="800" b="0" dirty="0"/>
              </a:p>
              <a:p>
                <a:pPr marL="285750" indent="-285750"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sr-Cyrl-RS" sz="2000" dirty="0">
                    <a:solidFill>
                      <a:srgbClr val="FF0000"/>
                    </a:solidFill>
                  </a:rPr>
                  <a:t>Критична област</a:t>
                </a:r>
                <a:r>
                  <a:rPr lang="en-US" sz="2000" dirty="0">
                    <a:solidFill>
                      <a:srgbClr val="FF0000"/>
                    </a:solidFill>
                  </a:rPr>
                  <a:t> </a:t>
                </a:r>
                <a:r>
                  <a:rPr lang="sr-Cyrl-RS" sz="2000" dirty="0">
                    <a:solidFill>
                      <a:srgbClr val="FF0000"/>
                    </a:solidFill>
                  </a:rPr>
                  <a:t>величине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sr-Cyrl-RS" sz="2000" dirty="0">
                    <a:solidFill>
                      <a:srgbClr val="FF0000"/>
                    </a:solidFill>
                  </a:rPr>
                  <a:t>, где је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sr-Cyrl-RS" sz="2000" dirty="0">
                    <a:solidFill>
                      <a:srgbClr val="FF0000"/>
                    </a:solidFill>
                  </a:rPr>
                  <a:t> праг значајности</a:t>
                </a:r>
              </a:p>
              <a:p>
                <a:pPr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r-Cyrl-R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sr-Cyrl-RS" sz="2000" dirty="0"/>
              </a:p>
              <a:p>
                <a:pPr lvl="1"/>
                <a:r>
                  <a:rPr lang="sr-Cyrl-RS" sz="2000" dirty="0"/>
                  <a:t> </a:t>
                </a:r>
                <a:endParaRPr lang="en-US" sz="2000" dirty="0"/>
              </a:p>
              <a:p>
                <a:pPr marL="285750" indent="-285750"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endParaRPr lang="sr-Cyrl-RS" sz="800" dirty="0">
                  <a:solidFill>
                    <a:srgbClr val="FF0000"/>
                  </a:solidFill>
                </a:endParaRPr>
              </a:p>
              <a:p>
                <a:pPr marL="285750" indent="-285750">
                  <a:buClr>
                    <a:srgbClr val="FF0000"/>
                  </a:buClr>
                  <a:buFont typeface="Wingdings" panose="05000000000000000000" pitchFamily="2" charset="2"/>
                  <a:buChar char="Ø"/>
                </a:pPr>
                <a:r>
                  <a:rPr lang="sr-Cyrl-RS" sz="2000" dirty="0">
                    <a:solidFill>
                      <a:srgbClr val="FF0000"/>
                    </a:solidFill>
                  </a:rPr>
                  <a:t>Правило теста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sr-Cyrl-RS" sz="2000" dirty="0"/>
                  <a:t>Ако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sr-Cyrl-RS" sz="2000" b="0" dirty="0"/>
                  <a:t>, онда одбацујемо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sr-Cyrl-RS" sz="2000" b="0" dirty="0"/>
                  <a:t> а прихватамо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sr-Cyrl-R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sr-Cyrl-RS" sz="2000" b="0" dirty="0"/>
                  <a:t>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sr-Cyrl-RS" sz="2000" dirty="0"/>
                  <a:t>Ако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sr-Cyrl-RS" sz="2000" b="0" dirty="0"/>
                  <a:t>, онда задржавамо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sr-Cyrl-RS" sz="2000" dirty="0"/>
                  <a:t>.</a:t>
                </a:r>
                <a:endParaRPr lang="sr-Cyrl-RS" sz="2000" b="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4C2EEC4-AC4A-4A64-BF41-BE95E6D38F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143000"/>
                <a:ext cx="10591800" cy="4256165"/>
              </a:xfrm>
              <a:prstGeom prst="rect">
                <a:avLst/>
              </a:prstGeom>
              <a:blipFill>
                <a:blip r:embed="rId3"/>
                <a:stretch>
                  <a:fillRect l="-518" t="-860" b="-1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54740AA6-D4BD-44F5-AFFE-9F4396946934}"/>
              </a:ext>
            </a:extLst>
          </p:cNvPr>
          <p:cNvSpPr txBox="1">
            <a:spLocks/>
          </p:cNvSpPr>
          <p:nvPr/>
        </p:nvSpPr>
        <p:spPr>
          <a:xfrm>
            <a:off x="762024" y="0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4000" kern="1200" cap="all" spc="1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Wilcoxon-</a:t>
            </a:r>
            <a:r>
              <a:rPr lang="sr-Cyrl-RS" sz="4000" kern="1200" cap="all" spc="1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ов</a:t>
            </a:r>
            <a:r>
              <a:rPr lang="en-US" sz="4000" kern="1200" cap="all" spc="1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тест</a:t>
            </a:r>
          </a:p>
        </p:txBody>
      </p:sp>
    </p:spTree>
    <p:extLst>
      <p:ext uri="{BB962C8B-B14F-4D97-AF65-F5344CB8AC3E}">
        <p14:creationId xmlns:p14="http://schemas.microsoft.com/office/powerpoint/2010/main" val="35340868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F5C395-2486-47D1-805E-5C6748F142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2500" b="45556"/>
          <a:stretch/>
        </p:blipFill>
        <p:spPr>
          <a:xfrm>
            <a:off x="914399" y="1219200"/>
            <a:ext cx="5411755" cy="44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88155D5-605B-42A2-B987-E5DCCC711063}"/>
              </a:ext>
            </a:extLst>
          </p:cNvPr>
          <p:cNvSpPr txBox="1">
            <a:spLocks/>
          </p:cNvSpPr>
          <p:nvPr/>
        </p:nvSpPr>
        <p:spPr>
          <a:xfrm>
            <a:off x="762024" y="0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4000" kern="1200" cap="all" spc="1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Wilcoxon-</a:t>
            </a:r>
            <a:r>
              <a:rPr lang="sr-Cyrl-RS" sz="4000" kern="1200" cap="all" spc="1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ов</a:t>
            </a:r>
            <a:r>
              <a:rPr lang="en-US" sz="4000" kern="1200" cap="all" spc="1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тест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0B9C93-A8D0-4823-9B99-F674443A2F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625" t="21866" r="14025" b="18889"/>
          <a:stretch/>
        </p:blipFill>
        <p:spPr>
          <a:xfrm>
            <a:off x="6705600" y="1575816"/>
            <a:ext cx="4919496" cy="4062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ADE045C-3770-41C3-A69E-7AE796EF0183}"/>
                  </a:ext>
                </a:extLst>
              </p14:cNvPr>
              <p14:cNvContentPartPr/>
              <p14:nvPr/>
            </p14:nvContentPartPr>
            <p14:xfrm>
              <a:off x="-460796" y="3945004"/>
              <a:ext cx="2160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ADE045C-3770-41C3-A69E-7AE796EF018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478436" y="3927004"/>
                <a:ext cx="572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57A268D-8C84-4EDE-B7F0-C5B6A1AB01C5}"/>
                  </a:ext>
                </a:extLst>
              </p14:cNvPr>
              <p14:cNvContentPartPr/>
              <p14:nvPr/>
            </p14:nvContentPartPr>
            <p14:xfrm>
              <a:off x="3731404" y="1556764"/>
              <a:ext cx="228600" cy="2055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57A268D-8C84-4EDE-B7F0-C5B6A1AB01C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13404" y="1539124"/>
                <a:ext cx="26424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7BDDB81-A90D-4D07-BC0E-251CF8BEF9E5}"/>
                  </a:ext>
                </a:extLst>
              </p14:cNvPr>
              <p14:cNvContentPartPr/>
              <p14:nvPr/>
            </p14:nvContentPartPr>
            <p14:xfrm>
              <a:off x="7499884" y="2128084"/>
              <a:ext cx="177120" cy="134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7BDDB81-A90D-4D07-BC0E-251CF8BEF9E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481884" y="2110084"/>
                <a:ext cx="212760" cy="17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48A51BD-2614-48E6-BDEB-EF7C593B42C6}"/>
                  </a:ext>
                </a:extLst>
              </p14:cNvPr>
              <p14:cNvContentPartPr/>
              <p14:nvPr/>
            </p14:nvContentPartPr>
            <p14:xfrm>
              <a:off x="8673484" y="2156164"/>
              <a:ext cx="231480" cy="1440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48A51BD-2614-48E6-BDEB-EF7C593B42C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655484" y="2138164"/>
                <a:ext cx="267120" cy="17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070716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697368-91A1-429B-87AA-DD7C948B9C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8750" b="33333"/>
          <a:stretch/>
        </p:blipFill>
        <p:spPr>
          <a:xfrm>
            <a:off x="838200" y="988869"/>
            <a:ext cx="6400800" cy="58189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B58339-2E3A-4FE8-B1CB-BABA130B0B0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375" t="23333" r="16250" b="36666"/>
          <a:stretch/>
        </p:blipFill>
        <p:spPr>
          <a:xfrm>
            <a:off x="6553200" y="2209800"/>
            <a:ext cx="5272617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4866DFC-666F-4355-AB8B-F00006842415}"/>
              </a:ext>
            </a:extLst>
          </p:cNvPr>
          <p:cNvSpPr txBox="1">
            <a:spLocks/>
          </p:cNvSpPr>
          <p:nvPr/>
        </p:nvSpPr>
        <p:spPr>
          <a:xfrm>
            <a:off x="762024" y="0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4000" kern="1200" cap="all" spc="1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Wilcoxon-</a:t>
            </a:r>
            <a:r>
              <a:rPr lang="sr-Cyrl-RS" sz="4000" kern="1200" cap="all" spc="1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ов</a:t>
            </a:r>
            <a:r>
              <a:rPr lang="en-US" sz="4000" kern="1200" cap="all" spc="1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тест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A71FE9A-17B0-4257-A72F-5268ED95943C}"/>
                  </a:ext>
                </a:extLst>
              </p14:cNvPr>
              <p14:cNvContentPartPr/>
              <p14:nvPr/>
            </p14:nvContentPartPr>
            <p14:xfrm>
              <a:off x="4465444" y="1710769"/>
              <a:ext cx="150120" cy="95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A71FE9A-17B0-4257-A72F-5268ED95943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47804" y="1693129"/>
                <a:ext cx="185760" cy="1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08C7FB3-B94C-42F2-87FB-37BBF4AE5E30}"/>
                  </a:ext>
                </a:extLst>
              </p14:cNvPr>
              <p14:cNvContentPartPr/>
              <p14:nvPr/>
            </p14:nvContentPartPr>
            <p14:xfrm>
              <a:off x="5643364" y="2181649"/>
              <a:ext cx="164160" cy="1004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08C7FB3-B94C-42F2-87FB-37BBF4AE5E3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25724" y="2164009"/>
                <a:ext cx="19980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2292C22-89E2-4A12-A3AE-F4871288BE04}"/>
                  </a:ext>
                </a:extLst>
              </p14:cNvPr>
              <p14:cNvContentPartPr/>
              <p14:nvPr/>
            </p14:nvContentPartPr>
            <p14:xfrm>
              <a:off x="9984964" y="3292969"/>
              <a:ext cx="195840" cy="153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2292C22-89E2-4A12-A3AE-F4871288BE0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967324" y="3275329"/>
                <a:ext cx="23148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1467724-EB38-408D-A404-0FC03A774BEE}"/>
                  </a:ext>
                </a:extLst>
              </p14:cNvPr>
              <p14:cNvContentPartPr/>
              <p14:nvPr/>
            </p14:nvContentPartPr>
            <p14:xfrm>
              <a:off x="8689324" y="3255889"/>
              <a:ext cx="364680" cy="3733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1467724-EB38-408D-A404-0FC03A774BE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671684" y="3238249"/>
                <a:ext cx="400320" cy="40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694880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9E9E617-2410-4B7A-915D-C38450051D5F}"/>
              </a:ext>
            </a:extLst>
          </p:cNvPr>
          <p:cNvSpPr txBox="1">
            <a:spLocks/>
          </p:cNvSpPr>
          <p:nvPr/>
        </p:nvSpPr>
        <p:spPr>
          <a:xfrm>
            <a:off x="762024" y="0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4000" kern="1200" cap="all" spc="1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Wilcoxon-</a:t>
            </a:r>
            <a:r>
              <a:rPr lang="sr-Cyrl-RS" sz="4000" kern="1200" cap="all" spc="1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ов</a:t>
            </a:r>
            <a:r>
              <a:rPr lang="en-US" sz="4000" kern="1200" cap="all" spc="1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тест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BE444D-F7CD-475F-9EF0-523D44F0B4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50" t="21866" r="60625" b="22222"/>
          <a:stretch/>
        </p:blipFill>
        <p:spPr>
          <a:xfrm>
            <a:off x="762024" y="1142999"/>
            <a:ext cx="4876776" cy="545331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D96DBEE-8442-4D85-9179-D3E45BC94C0F}"/>
              </a:ext>
            </a:extLst>
          </p:cNvPr>
          <p:cNvGrpSpPr/>
          <p:nvPr/>
        </p:nvGrpSpPr>
        <p:grpSpPr>
          <a:xfrm>
            <a:off x="2298244" y="6253684"/>
            <a:ext cx="365760" cy="214920"/>
            <a:chOff x="2298244" y="6253684"/>
            <a:chExt cx="365760" cy="21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39242333-9245-44BE-8D31-223838D019F0}"/>
                    </a:ext>
                  </a:extLst>
                </p14:cNvPr>
                <p14:cNvContentPartPr/>
                <p14:nvPr/>
              </p14:nvContentPartPr>
              <p14:xfrm>
                <a:off x="2298244" y="6253684"/>
                <a:ext cx="102240" cy="2016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39242333-9245-44BE-8D31-223838D019F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280244" y="6235684"/>
                  <a:ext cx="13788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EC642AE-85DB-45AA-ADBE-40CEA8B3568B}"/>
                    </a:ext>
                  </a:extLst>
                </p14:cNvPr>
                <p14:cNvContentPartPr/>
                <p14:nvPr/>
              </p14:nvContentPartPr>
              <p14:xfrm>
                <a:off x="2437924" y="6283204"/>
                <a:ext cx="81720" cy="1854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EC642AE-85DB-45AA-ADBE-40CEA8B3568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419924" y="6265204"/>
                  <a:ext cx="11736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5B05971-12BF-4156-8736-815A48259A90}"/>
                    </a:ext>
                  </a:extLst>
                </p14:cNvPr>
                <p14:cNvContentPartPr/>
                <p14:nvPr/>
              </p14:nvContentPartPr>
              <p14:xfrm>
                <a:off x="2453764" y="6288244"/>
                <a:ext cx="88920" cy="118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5B05971-12BF-4156-8736-815A48259A9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435764" y="6270244"/>
                  <a:ext cx="1245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6C2F46F-D6BE-4C1D-8CF4-17E5690C3BF3}"/>
                    </a:ext>
                  </a:extLst>
                </p14:cNvPr>
                <p14:cNvContentPartPr/>
                <p14:nvPr/>
              </p14:nvContentPartPr>
              <p14:xfrm>
                <a:off x="2533684" y="6313804"/>
                <a:ext cx="130320" cy="1386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6C2F46F-D6BE-4C1D-8CF4-17E5690C3BF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515684" y="6295804"/>
                  <a:ext cx="165960" cy="17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628E074-833B-44AB-A148-D4E3D30E5D16}"/>
              </a:ext>
            </a:extLst>
          </p:cNvPr>
          <p:cNvGrpSpPr/>
          <p:nvPr/>
        </p:nvGrpSpPr>
        <p:grpSpPr>
          <a:xfrm>
            <a:off x="2947684" y="6087004"/>
            <a:ext cx="755640" cy="590400"/>
            <a:chOff x="2947684" y="6087004"/>
            <a:chExt cx="755640" cy="59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9DDCB50-90A2-4907-A817-0A8F6CF0AAA5}"/>
                    </a:ext>
                  </a:extLst>
                </p14:cNvPr>
                <p14:cNvContentPartPr/>
                <p14:nvPr/>
              </p14:nvContentPartPr>
              <p14:xfrm>
                <a:off x="2947684" y="6087004"/>
                <a:ext cx="381960" cy="2718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9DDCB50-90A2-4907-A817-0A8F6CF0AAA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930044" y="6069364"/>
                  <a:ext cx="41760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F7506B4-5DC1-4A34-8A58-A775F8E3E8AF}"/>
                    </a:ext>
                  </a:extLst>
                </p14:cNvPr>
                <p14:cNvContentPartPr/>
                <p14:nvPr/>
              </p14:nvContentPartPr>
              <p14:xfrm>
                <a:off x="3036964" y="6456364"/>
                <a:ext cx="151200" cy="1634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F7506B4-5DC1-4A34-8A58-A775F8E3E8A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019324" y="6438364"/>
                  <a:ext cx="1868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E7E02F5-9D2B-4956-BDC9-F305F3EA9A07}"/>
                    </a:ext>
                  </a:extLst>
                </p14:cNvPr>
                <p14:cNvContentPartPr/>
                <p14:nvPr/>
              </p14:nvContentPartPr>
              <p14:xfrm>
                <a:off x="3203644" y="6504964"/>
                <a:ext cx="93960" cy="1144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E7E02F5-9D2B-4956-BDC9-F305F3EA9A0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186004" y="6487324"/>
                  <a:ext cx="12960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ED2EA85-84AE-4D2D-879F-041DE5D1C00F}"/>
                    </a:ext>
                  </a:extLst>
                </p14:cNvPr>
                <p14:cNvContentPartPr/>
                <p14:nvPr/>
              </p14:nvContentPartPr>
              <p14:xfrm>
                <a:off x="3370684" y="6583444"/>
                <a:ext cx="11880" cy="939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ED2EA85-84AE-4D2D-879F-041DE5D1C00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352684" y="6565444"/>
                  <a:ext cx="475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807FFEA-4022-433A-9C65-AB947A4F508B}"/>
                    </a:ext>
                  </a:extLst>
                </p14:cNvPr>
                <p14:cNvContentPartPr/>
                <p14:nvPr/>
              </p14:nvContentPartPr>
              <p14:xfrm>
                <a:off x="3426124" y="6481924"/>
                <a:ext cx="88920" cy="1044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807FFEA-4022-433A-9C65-AB947A4F508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408484" y="6464284"/>
                  <a:ext cx="1245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0C2903F-7F42-4410-9B7C-40C94806FDCA}"/>
                    </a:ext>
                  </a:extLst>
                </p14:cNvPr>
                <p14:cNvContentPartPr/>
                <p14:nvPr/>
              </p14:nvContentPartPr>
              <p14:xfrm>
                <a:off x="3559324" y="6474364"/>
                <a:ext cx="94680" cy="1429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0C2903F-7F42-4410-9B7C-40C94806FDC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541684" y="6456364"/>
                  <a:ext cx="1303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1FDA720-CCC3-4018-A1D9-177E84D29A18}"/>
                    </a:ext>
                  </a:extLst>
                </p14:cNvPr>
                <p14:cNvContentPartPr/>
                <p14:nvPr/>
              </p14:nvContentPartPr>
              <p14:xfrm>
                <a:off x="3588844" y="6434404"/>
                <a:ext cx="114480" cy="79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1FDA720-CCC3-4018-A1D9-177E84D29A1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570844" y="6416764"/>
                  <a:ext cx="150120" cy="4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E9FF730-7F1E-41BE-80B7-60B114F74FAD}"/>
              </a:ext>
            </a:extLst>
          </p:cNvPr>
          <p:cNvGrpSpPr/>
          <p:nvPr/>
        </p:nvGrpSpPr>
        <p:grpSpPr>
          <a:xfrm>
            <a:off x="4316044" y="6317764"/>
            <a:ext cx="1559880" cy="476280"/>
            <a:chOff x="4316044" y="6317764"/>
            <a:chExt cx="1559880" cy="47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C7F077D-5A25-4BD4-B982-0889CAE2234C}"/>
                    </a:ext>
                  </a:extLst>
                </p14:cNvPr>
                <p14:cNvContentPartPr/>
                <p14:nvPr/>
              </p14:nvContentPartPr>
              <p14:xfrm>
                <a:off x="4316044" y="6476164"/>
                <a:ext cx="228600" cy="126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C7F077D-5A25-4BD4-B982-0889CAE2234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298044" y="6458524"/>
                  <a:ext cx="2642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A038519-4CD4-4816-A313-8FD77A693F96}"/>
                    </a:ext>
                  </a:extLst>
                </p14:cNvPr>
                <p14:cNvContentPartPr/>
                <p14:nvPr/>
              </p14:nvContentPartPr>
              <p14:xfrm>
                <a:off x="4335844" y="6528004"/>
                <a:ext cx="198720" cy="194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A038519-4CD4-4816-A313-8FD77A693F9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318204" y="6510364"/>
                  <a:ext cx="2343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01F5810-50C4-4980-88DE-D3948B84F238}"/>
                    </a:ext>
                  </a:extLst>
                </p14:cNvPr>
                <p14:cNvContentPartPr/>
                <p14:nvPr/>
              </p14:nvContentPartPr>
              <p14:xfrm>
                <a:off x="4482724" y="6350884"/>
                <a:ext cx="165600" cy="3571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01F5810-50C4-4980-88DE-D3948B84F23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465084" y="6333244"/>
                  <a:ext cx="20124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F934D8F-95D5-46AF-A749-7C1E770E4F0B}"/>
                    </a:ext>
                  </a:extLst>
                </p14:cNvPr>
                <p14:cNvContentPartPr/>
                <p14:nvPr/>
              </p14:nvContentPartPr>
              <p14:xfrm>
                <a:off x="4944604" y="6381844"/>
                <a:ext cx="9000" cy="2520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F934D8F-95D5-46AF-A749-7C1E770E4F0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926964" y="6363844"/>
                  <a:ext cx="4464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2EFF6A9-846C-44CD-A2D1-68261B5B88F3}"/>
                    </a:ext>
                  </a:extLst>
                </p14:cNvPr>
                <p14:cNvContentPartPr/>
                <p14:nvPr/>
              </p14:nvContentPartPr>
              <p14:xfrm>
                <a:off x="5020204" y="6390844"/>
                <a:ext cx="17640" cy="2145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2EFF6A9-846C-44CD-A2D1-68261B5B88F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002564" y="6372844"/>
                  <a:ext cx="5328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D81BEA6-EDDB-403B-AD61-0DBA9A8F1D6E}"/>
                    </a:ext>
                  </a:extLst>
                </p14:cNvPr>
                <p14:cNvContentPartPr/>
                <p14:nvPr/>
              </p14:nvContentPartPr>
              <p14:xfrm>
                <a:off x="4869004" y="6508924"/>
                <a:ext cx="211320" cy="313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D81BEA6-EDDB-403B-AD61-0DBA9A8F1D6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851364" y="6490924"/>
                  <a:ext cx="2469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DFC93A1-25DB-4C7C-8578-F3BCED245590}"/>
                    </a:ext>
                  </a:extLst>
                </p14:cNvPr>
                <p14:cNvContentPartPr/>
                <p14:nvPr/>
              </p14:nvContentPartPr>
              <p14:xfrm>
                <a:off x="5137204" y="6520444"/>
                <a:ext cx="36000" cy="1735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DFC93A1-25DB-4C7C-8578-F3BCED24559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119204" y="6502444"/>
                  <a:ext cx="7164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8C4B369-656D-4EA4-A8C2-C2D46F88CA9E}"/>
                    </a:ext>
                  </a:extLst>
                </p14:cNvPr>
                <p14:cNvContentPartPr/>
                <p14:nvPr/>
              </p14:nvContentPartPr>
              <p14:xfrm>
                <a:off x="4823284" y="6317764"/>
                <a:ext cx="535680" cy="4762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8C4B369-656D-4EA4-A8C2-C2D46F88CA9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805644" y="6300124"/>
                  <a:ext cx="571320" cy="51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EAD38ED-53B0-496A-B8FC-67DCBBAFDE0F}"/>
                    </a:ext>
                  </a:extLst>
                </p14:cNvPr>
                <p14:cNvContentPartPr/>
                <p14:nvPr/>
              </p14:nvContentPartPr>
              <p14:xfrm>
                <a:off x="5532124" y="6593524"/>
                <a:ext cx="7560" cy="1404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EAD38ED-53B0-496A-B8FC-67DCBBAFDE0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514484" y="6575884"/>
                  <a:ext cx="432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6D26210-B110-48E2-9DEE-7DE33ACE566A}"/>
                    </a:ext>
                  </a:extLst>
                </p14:cNvPr>
                <p14:cNvContentPartPr/>
                <p14:nvPr/>
              </p14:nvContentPartPr>
              <p14:xfrm>
                <a:off x="5497564" y="6609004"/>
                <a:ext cx="149400" cy="79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6D26210-B110-48E2-9DEE-7DE33ACE566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479564" y="6591004"/>
                  <a:ext cx="1850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18E8610-58CA-475D-88D9-BEC6149430C3}"/>
                    </a:ext>
                  </a:extLst>
                </p14:cNvPr>
                <p14:cNvContentPartPr/>
                <p14:nvPr/>
              </p14:nvContentPartPr>
              <p14:xfrm>
                <a:off x="5476684" y="6645004"/>
                <a:ext cx="245520" cy="259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18E8610-58CA-475D-88D9-BEC6149430C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458684" y="6627004"/>
                  <a:ext cx="2811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FD8CABB-60AB-428F-B78C-C75DC81735EF}"/>
                    </a:ext>
                  </a:extLst>
                </p14:cNvPr>
                <p14:cNvContentPartPr/>
                <p14:nvPr/>
              </p14:nvContentPartPr>
              <p14:xfrm>
                <a:off x="5550484" y="6459604"/>
                <a:ext cx="325440" cy="3319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FD8CABB-60AB-428F-B78C-C75DC81735E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532484" y="6441964"/>
                  <a:ext cx="361080" cy="36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785440D-4D4F-4894-816C-B8A63B0176E3}"/>
              </a:ext>
            </a:extLst>
          </p:cNvPr>
          <p:cNvGrpSpPr/>
          <p:nvPr/>
        </p:nvGrpSpPr>
        <p:grpSpPr>
          <a:xfrm>
            <a:off x="6222244" y="6376804"/>
            <a:ext cx="971280" cy="417960"/>
            <a:chOff x="6222244" y="6376804"/>
            <a:chExt cx="971280" cy="41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FEDD606-EDBD-4DC6-BFE0-C650FCEA84D3}"/>
                    </a:ext>
                  </a:extLst>
                </p14:cNvPr>
                <p14:cNvContentPartPr/>
                <p14:nvPr/>
              </p14:nvContentPartPr>
              <p14:xfrm>
                <a:off x="6250684" y="6376804"/>
                <a:ext cx="7920" cy="2541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FEDD606-EDBD-4DC6-BFE0-C650FCEA84D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233044" y="6358804"/>
                  <a:ext cx="4356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0F1E95B-9095-4790-B660-DC98302E03DD}"/>
                    </a:ext>
                  </a:extLst>
                </p14:cNvPr>
                <p14:cNvContentPartPr/>
                <p14:nvPr/>
              </p14:nvContentPartPr>
              <p14:xfrm>
                <a:off x="6310804" y="6385804"/>
                <a:ext cx="34560" cy="2941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0F1E95B-9095-4790-B660-DC98302E03DD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292804" y="6367804"/>
                  <a:ext cx="7020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2D1D2C8-3195-4EB6-960F-84B2305E2D76}"/>
                    </a:ext>
                  </a:extLst>
                </p14:cNvPr>
                <p14:cNvContentPartPr/>
                <p14:nvPr/>
              </p14:nvContentPartPr>
              <p14:xfrm>
                <a:off x="6222244" y="6507124"/>
                <a:ext cx="426600" cy="1335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2D1D2C8-3195-4EB6-960F-84B2305E2D7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204604" y="6489484"/>
                  <a:ext cx="4622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AF6FF63-4830-469B-9898-8621452A880E}"/>
                    </a:ext>
                  </a:extLst>
                </p14:cNvPr>
                <p14:cNvContentPartPr/>
                <p14:nvPr/>
              </p14:nvContentPartPr>
              <p14:xfrm>
                <a:off x="6467404" y="6462844"/>
                <a:ext cx="224280" cy="313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AF6FF63-4830-469B-9898-8621452A880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449764" y="6444844"/>
                  <a:ext cx="2599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5ABE9B9-B587-49E6-B734-8D00A3C0535E}"/>
                    </a:ext>
                  </a:extLst>
                </p14:cNvPr>
                <p14:cNvContentPartPr/>
                <p14:nvPr/>
              </p14:nvContentPartPr>
              <p14:xfrm>
                <a:off x="6655324" y="6443764"/>
                <a:ext cx="369720" cy="3510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5ABE9B9-B587-49E6-B734-8D00A3C0535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637324" y="6425764"/>
                  <a:ext cx="40536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5E5E69F-E497-4E38-98BD-5BC39CD9BC52}"/>
                    </a:ext>
                  </a:extLst>
                </p14:cNvPr>
                <p14:cNvContentPartPr/>
                <p14:nvPr/>
              </p14:nvContentPartPr>
              <p14:xfrm>
                <a:off x="7193164" y="6558964"/>
                <a:ext cx="360" cy="3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5E5E69F-E497-4E38-98BD-5BC39CD9BC5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175524" y="6540964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743CCBA-187E-4B20-9038-DB13B7CC5019}"/>
              </a:ext>
            </a:extLst>
          </p:cNvPr>
          <p:cNvGrpSpPr/>
          <p:nvPr/>
        </p:nvGrpSpPr>
        <p:grpSpPr>
          <a:xfrm>
            <a:off x="7485484" y="6362764"/>
            <a:ext cx="794880" cy="208080"/>
            <a:chOff x="7485484" y="6362764"/>
            <a:chExt cx="794880" cy="20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766F3EA-AE36-4516-A802-E9CA3E75B513}"/>
                    </a:ext>
                  </a:extLst>
                </p14:cNvPr>
                <p14:cNvContentPartPr/>
                <p14:nvPr/>
              </p14:nvContentPartPr>
              <p14:xfrm>
                <a:off x="7485484" y="6420004"/>
                <a:ext cx="272880" cy="1508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766F3EA-AE36-4516-A802-E9CA3E75B51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467844" y="6402364"/>
                  <a:ext cx="3085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BCA4536-088D-4DFC-B587-F8DF0D075EAC}"/>
                    </a:ext>
                  </a:extLst>
                </p14:cNvPr>
                <p14:cNvContentPartPr/>
                <p14:nvPr/>
              </p14:nvContentPartPr>
              <p14:xfrm>
                <a:off x="7505644" y="6402364"/>
                <a:ext cx="381240" cy="1350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BCA4536-088D-4DFC-B587-F8DF0D075EA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487644" y="6384724"/>
                  <a:ext cx="4168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1B60E67D-17DA-4A26-8437-B8440B545722}"/>
                    </a:ext>
                  </a:extLst>
                </p14:cNvPr>
                <p14:cNvContentPartPr/>
                <p14:nvPr/>
              </p14:nvContentPartPr>
              <p14:xfrm>
                <a:off x="7965364" y="6422884"/>
                <a:ext cx="315000" cy="1454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1B60E67D-17DA-4A26-8437-B8440B54572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947364" y="6405244"/>
                  <a:ext cx="3506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DA30030-EB9B-4E1E-8110-16E6A1DB56EF}"/>
                    </a:ext>
                  </a:extLst>
                </p14:cNvPr>
                <p14:cNvContentPartPr/>
                <p14:nvPr/>
              </p14:nvContentPartPr>
              <p14:xfrm>
                <a:off x="7991644" y="6362764"/>
                <a:ext cx="264240" cy="169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DA30030-EB9B-4E1E-8110-16E6A1DB56EF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974004" y="6344764"/>
                  <a:ext cx="299880" cy="52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911579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72A1A69-A98D-4C49-9FD2-8A4CEF630DC4}"/>
              </a:ext>
            </a:extLst>
          </p:cNvPr>
          <p:cNvSpPr txBox="1">
            <a:spLocks/>
          </p:cNvSpPr>
          <p:nvPr/>
        </p:nvSpPr>
        <p:spPr>
          <a:xfrm>
            <a:off x="762024" y="0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4000" kern="1200" cap="all" spc="1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Wilcoxon-</a:t>
            </a:r>
            <a:r>
              <a:rPr lang="sr-Cyrl-RS" sz="4000" kern="1200" cap="all" spc="1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ов</a:t>
            </a:r>
            <a:r>
              <a:rPr lang="en-US" sz="4000" kern="1200" cap="all" spc="1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тест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593378-0924-4B07-BFC1-999166674E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5000" b="34444"/>
          <a:stretch/>
        </p:blipFill>
        <p:spPr>
          <a:xfrm>
            <a:off x="44655" y="1374777"/>
            <a:ext cx="5822746" cy="4771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8D21204-8E4E-4F7E-976B-A3CB54C3C8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750" t="18889" r="11136" b="18889"/>
          <a:stretch/>
        </p:blipFill>
        <p:spPr>
          <a:xfrm>
            <a:off x="6096000" y="1368151"/>
            <a:ext cx="6051345" cy="4694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1143DFF-01E6-49CE-8000-6105DE8D6A86}"/>
                  </a:ext>
                </a:extLst>
              </p14:cNvPr>
              <p14:cNvContentPartPr/>
              <p14:nvPr/>
            </p14:nvContentPartPr>
            <p14:xfrm>
              <a:off x="2905564" y="1483684"/>
              <a:ext cx="161640" cy="249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1143DFF-01E6-49CE-8000-6105DE8D6A8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87924" y="1466044"/>
                <a:ext cx="197280" cy="2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046E054-7C34-4B7C-8439-872B5AD4D857}"/>
                  </a:ext>
                </a:extLst>
              </p14:cNvPr>
              <p14:cNvContentPartPr/>
              <p14:nvPr/>
            </p14:nvContentPartPr>
            <p14:xfrm>
              <a:off x="3774244" y="4041124"/>
              <a:ext cx="275400" cy="262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046E054-7C34-4B7C-8439-872B5AD4D85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756244" y="4023484"/>
                <a:ext cx="311040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C108263-6D98-49E6-9050-40A91ABA2410}"/>
                  </a:ext>
                </a:extLst>
              </p14:cNvPr>
              <p14:cNvContentPartPr/>
              <p14:nvPr/>
            </p14:nvContentPartPr>
            <p14:xfrm>
              <a:off x="6899404" y="1988044"/>
              <a:ext cx="158760" cy="1382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C108263-6D98-49E6-9050-40A91ABA241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881764" y="1970404"/>
                <a:ext cx="19440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A3AF5D8-3150-407E-B029-2621C180DAB7}"/>
                  </a:ext>
                </a:extLst>
              </p14:cNvPr>
              <p14:cNvContentPartPr/>
              <p14:nvPr/>
            </p14:nvContentPartPr>
            <p14:xfrm>
              <a:off x="8652964" y="4132204"/>
              <a:ext cx="367200" cy="397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A3AF5D8-3150-407E-B029-2621C180DAB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635324" y="4114564"/>
                <a:ext cx="402840" cy="432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A6AE39F6-B73F-41B8-9067-03946522744F}"/>
              </a:ext>
            </a:extLst>
          </p:cNvPr>
          <p:cNvGrpSpPr/>
          <p:nvPr/>
        </p:nvGrpSpPr>
        <p:grpSpPr>
          <a:xfrm>
            <a:off x="9655924" y="3213484"/>
            <a:ext cx="225360" cy="330120"/>
            <a:chOff x="9655924" y="3213484"/>
            <a:chExt cx="225360" cy="33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415442CB-F542-4403-9C96-42A499AF4B63}"/>
                    </a:ext>
                  </a:extLst>
                </p14:cNvPr>
                <p14:cNvContentPartPr/>
                <p14:nvPr/>
              </p14:nvContentPartPr>
              <p14:xfrm>
                <a:off x="9655924" y="3213484"/>
                <a:ext cx="209880" cy="1386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415442CB-F542-4403-9C96-42A499AF4B6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637924" y="3195844"/>
                  <a:ext cx="2455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E07C11C-BA13-4085-B60D-E5A58973B296}"/>
                    </a:ext>
                  </a:extLst>
                </p14:cNvPr>
                <p14:cNvContentPartPr/>
                <p14:nvPr/>
              </p14:nvContentPartPr>
              <p14:xfrm>
                <a:off x="9667084" y="3436684"/>
                <a:ext cx="214200" cy="1069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E07C11C-BA13-4085-B60D-E5A58973B29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649444" y="3419044"/>
                  <a:ext cx="249840" cy="14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D2E8766-7D04-46B3-9873-E27F7A978381}"/>
                  </a:ext>
                </a:extLst>
              </p14:cNvPr>
              <p14:cNvContentPartPr/>
              <p14:nvPr/>
            </p14:nvContentPartPr>
            <p14:xfrm>
              <a:off x="7900564" y="5582284"/>
              <a:ext cx="526320" cy="5302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D2E8766-7D04-46B3-9873-E27F7A97838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882564" y="5564644"/>
                <a:ext cx="561960" cy="56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F2B1799-D60C-4687-8D7A-041ABB01EF3E}"/>
                  </a:ext>
                </a:extLst>
              </p14:cNvPr>
              <p14:cNvContentPartPr/>
              <p14:nvPr/>
            </p14:nvContentPartPr>
            <p14:xfrm>
              <a:off x="5069200" y="4288547"/>
              <a:ext cx="312120" cy="4172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F2B1799-D60C-4687-8D7A-041ABB01EF3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051560" y="4270547"/>
                <a:ext cx="347760" cy="45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26778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extBox 7">
                <a:extLst>
                  <a:ext uri="{FF2B5EF4-FFF2-40B4-BE49-F238E27FC236}">
                    <a16:creationId xmlns:a16="http://schemas.microsoft.com/office/drawing/2014/main" id="{487DAE8E-EE5D-4F17-913D-F1F7BBB035FB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703717308"/>
                  </p:ext>
                </p:extLst>
              </p:nvPr>
            </p:nvGraphicFramePr>
            <p:xfrm>
              <a:off x="114228" y="1295400"/>
              <a:ext cx="11015663" cy="508952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10" name="TextBox 7">
                <a:extLst>
                  <a:ext uri="{FF2B5EF4-FFF2-40B4-BE49-F238E27FC236}">
                    <a16:creationId xmlns:a16="http://schemas.microsoft.com/office/drawing/2014/main" id="{487DAE8E-EE5D-4F17-913D-F1F7BBB035FB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703717308"/>
                  </p:ext>
                </p:extLst>
              </p:nvPr>
            </p:nvGraphicFramePr>
            <p:xfrm>
              <a:off x="114228" y="1295400"/>
              <a:ext cx="11015663" cy="508952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p:sp>
        <p:nvSpPr>
          <p:cNvPr id="6" name="Title 1">
            <a:extLst>
              <a:ext uri="{FF2B5EF4-FFF2-40B4-BE49-F238E27FC236}">
                <a16:creationId xmlns:a16="http://schemas.microsoft.com/office/drawing/2014/main" id="{8065A22F-121E-4C3F-A758-F3A77DC2F420}"/>
              </a:ext>
            </a:extLst>
          </p:cNvPr>
          <p:cNvSpPr txBox="1">
            <a:spLocks/>
          </p:cNvSpPr>
          <p:nvPr/>
        </p:nvSpPr>
        <p:spPr>
          <a:xfrm>
            <a:off x="762023" y="0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sr-Cyrl-RS" sz="4000" cap="all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нормална расподела?</a:t>
            </a:r>
            <a:endParaRPr lang="en-US" sz="4000" kern="1200" cap="all" spc="100" baseline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904FBEE-2382-4AF8-9ECA-DFFA72ED3630}"/>
              </a:ext>
            </a:extLst>
          </p:cNvPr>
          <p:cNvGrpSpPr/>
          <p:nvPr/>
        </p:nvGrpSpPr>
        <p:grpSpPr>
          <a:xfrm>
            <a:off x="9553258" y="4837084"/>
            <a:ext cx="1768320" cy="532800"/>
            <a:chOff x="9553258" y="4837084"/>
            <a:chExt cx="1768320" cy="53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E8A069D9-4BDE-49FD-82F4-D41CDB38474F}"/>
                    </a:ext>
                  </a:extLst>
                </p14:cNvPr>
                <p14:cNvContentPartPr/>
                <p14:nvPr/>
              </p14:nvContentPartPr>
              <p14:xfrm>
                <a:off x="9553258" y="4871644"/>
                <a:ext cx="58680" cy="3337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E8A069D9-4BDE-49FD-82F4-D41CDB38474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544258" y="4862644"/>
                  <a:ext cx="7632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DE1226F-81A1-4A99-9B6F-07CFFF6064A5}"/>
                    </a:ext>
                  </a:extLst>
                </p14:cNvPr>
                <p14:cNvContentPartPr/>
                <p14:nvPr/>
              </p14:nvContentPartPr>
              <p14:xfrm>
                <a:off x="9625978" y="4890724"/>
                <a:ext cx="60120" cy="2635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DE1226F-81A1-4A99-9B6F-07CFFF6064A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616978" y="4882084"/>
                  <a:ext cx="7776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020DCFF-EC34-4741-B543-1378F42D54ED}"/>
                    </a:ext>
                  </a:extLst>
                </p14:cNvPr>
                <p14:cNvContentPartPr/>
                <p14:nvPr/>
              </p14:nvContentPartPr>
              <p14:xfrm>
                <a:off x="9563338" y="5022844"/>
                <a:ext cx="145800" cy="93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020DCFF-EC34-4741-B543-1378F42D54E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554338" y="5014204"/>
                  <a:ext cx="16344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5FD837E-4830-4BE9-80C1-8A3133CB4175}"/>
                    </a:ext>
                  </a:extLst>
                </p14:cNvPr>
                <p14:cNvContentPartPr/>
                <p14:nvPr/>
              </p14:nvContentPartPr>
              <p14:xfrm>
                <a:off x="9707338" y="5109964"/>
                <a:ext cx="78120" cy="1112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5FD837E-4830-4BE9-80C1-8A3133CB417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698338" y="5100964"/>
                  <a:ext cx="957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6A0ED0C-8A8D-4C27-A141-1E08B201847F}"/>
                    </a:ext>
                  </a:extLst>
                </p14:cNvPr>
                <p14:cNvContentPartPr/>
                <p14:nvPr/>
              </p14:nvContentPartPr>
              <p14:xfrm>
                <a:off x="9857458" y="4913404"/>
                <a:ext cx="110880" cy="3949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6A0ED0C-8A8D-4C27-A141-1E08B201847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848818" y="4904404"/>
                  <a:ext cx="128520" cy="41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58218CE-9574-4023-9C9A-48CFABAA5483}"/>
                    </a:ext>
                  </a:extLst>
                </p14:cNvPr>
                <p14:cNvContentPartPr/>
                <p14:nvPr/>
              </p14:nvContentPartPr>
              <p14:xfrm>
                <a:off x="9978778" y="4956244"/>
                <a:ext cx="198000" cy="2804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58218CE-9574-4023-9C9A-48CFABAA548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969778" y="4947244"/>
                  <a:ext cx="21564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15FE85E-F1AA-4C39-94EA-5DCC1899438B}"/>
                    </a:ext>
                  </a:extLst>
                </p14:cNvPr>
                <p14:cNvContentPartPr/>
                <p14:nvPr/>
              </p14:nvContentPartPr>
              <p14:xfrm>
                <a:off x="10092178" y="4927804"/>
                <a:ext cx="20520" cy="3520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15FE85E-F1AA-4C39-94EA-5DCC1899438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083178" y="4919164"/>
                  <a:ext cx="3816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7EDB02F-E405-4325-A6AE-E8135D4FCAE3}"/>
                    </a:ext>
                  </a:extLst>
                </p14:cNvPr>
                <p14:cNvContentPartPr/>
                <p14:nvPr/>
              </p14:nvContentPartPr>
              <p14:xfrm>
                <a:off x="10254538" y="5094844"/>
                <a:ext cx="319680" cy="1569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7EDB02F-E405-4325-A6AE-E8135D4FCAE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245898" y="5085844"/>
                  <a:ext cx="3373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9D4CA5C-725D-4C77-A1B6-3AA1242A9E83}"/>
                    </a:ext>
                  </a:extLst>
                </p14:cNvPr>
                <p14:cNvContentPartPr/>
                <p14:nvPr/>
              </p14:nvContentPartPr>
              <p14:xfrm>
                <a:off x="10541458" y="5157484"/>
                <a:ext cx="128520" cy="1011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9D4CA5C-725D-4C77-A1B6-3AA1242A9E8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532458" y="5148844"/>
                  <a:ext cx="1461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D7C026E-40A6-4797-9DA3-9D98B0992FCE}"/>
                    </a:ext>
                  </a:extLst>
                </p14:cNvPr>
                <p14:cNvContentPartPr/>
                <p14:nvPr/>
              </p14:nvContentPartPr>
              <p14:xfrm>
                <a:off x="10854298" y="4837084"/>
                <a:ext cx="297720" cy="4287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D7C026E-40A6-4797-9DA3-9D98B0992FC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845298" y="4828084"/>
                  <a:ext cx="315360" cy="4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5EACD54-33B2-4B2C-A1FE-2DC856B91B68}"/>
                    </a:ext>
                  </a:extLst>
                </p14:cNvPr>
                <p14:cNvContentPartPr/>
                <p14:nvPr/>
              </p14:nvContentPartPr>
              <p14:xfrm>
                <a:off x="11143018" y="4862644"/>
                <a:ext cx="178560" cy="5072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5EACD54-33B2-4B2C-A1FE-2DC856B91B6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1134378" y="4853644"/>
                  <a:ext cx="196200" cy="52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840ADDD-7DAB-4661-9C4E-D3E38EFE8145}"/>
              </a:ext>
            </a:extLst>
          </p:cNvPr>
          <p:cNvGrpSpPr/>
          <p:nvPr/>
        </p:nvGrpSpPr>
        <p:grpSpPr>
          <a:xfrm>
            <a:off x="9521938" y="5550604"/>
            <a:ext cx="1223640" cy="434880"/>
            <a:chOff x="9521938" y="5550604"/>
            <a:chExt cx="1223640" cy="43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F234F0B7-D974-47FD-9658-0EAD10F4EE63}"/>
                    </a:ext>
                  </a:extLst>
                </p14:cNvPr>
                <p14:cNvContentPartPr/>
                <p14:nvPr/>
              </p14:nvContentPartPr>
              <p14:xfrm>
                <a:off x="9538858" y="5550604"/>
                <a:ext cx="27360" cy="2786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F234F0B7-D974-47FD-9658-0EAD10F4EE6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530218" y="5541964"/>
                  <a:ext cx="4500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7F781EB-9D11-48F3-9D90-8D4E5E2A2D0E}"/>
                    </a:ext>
                  </a:extLst>
                </p14:cNvPr>
                <p14:cNvContentPartPr/>
                <p14:nvPr/>
              </p14:nvContentPartPr>
              <p14:xfrm>
                <a:off x="9625978" y="5572204"/>
                <a:ext cx="19080" cy="2336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7F781EB-9D11-48F3-9D90-8D4E5E2A2D0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616978" y="5563204"/>
                  <a:ext cx="3672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BF1A8FD-2B2D-4456-86F2-1E396D450695}"/>
                    </a:ext>
                  </a:extLst>
                </p14:cNvPr>
                <p14:cNvContentPartPr/>
                <p14:nvPr/>
              </p14:nvContentPartPr>
              <p14:xfrm>
                <a:off x="9521938" y="5674804"/>
                <a:ext cx="137160" cy="313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BF1A8FD-2B2D-4456-86F2-1E396D45069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512938" y="5665804"/>
                  <a:ext cx="1548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9ADEB89-1703-4C41-B137-CB1DAE55C4E6}"/>
                    </a:ext>
                  </a:extLst>
                </p14:cNvPr>
                <p14:cNvContentPartPr/>
                <p14:nvPr/>
              </p14:nvContentPartPr>
              <p14:xfrm>
                <a:off x="9712738" y="5779564"/>
                <a:ext cx="38520" cy="2059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9ADEB89-1703-4C41-B137-CB1DAE55C4E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704098" y="5770924"/>
                  <a:ext cx="5616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DEB6468-D98A-46EF-8F77-6A32DBFFE59C}"/>
                    </a:ext>
                  </a:extLst>
                </p14:cNvPr>
                <p14:cNvContentPartPr/>
                <p14:nvPr/>
              </p14:nvContentPartPr>
              <p14:xfrm>
                <a:off x="9876898" y="5599204"/>
                <a:ext cx="68760" cy="3261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DEB6468-D98A-46EF-8F77-6A32DBFFE59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867898" y="5590204"/>
                  <a:ext cx="8640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53334C1-C723-45C5-9CA0-1BA6844664BD}"/>
                    </a:ext>
                  </a:extLst>
                </p14:cNvPr>
                <p14:cNvContentPartPr/>
                <p14:nvPr/>
              </p14:nvContentPartPr>
              <p14:xfrm>
                <a:off x="9985618" y="5660764"/>
                <a:ext cx="171360" cy="2365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53334C1-C723-45C5-9CA0-1BA6844664B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976618" y="5651764"/>
                  <a:ext cx="18900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4964EE4F-C793-492B-85B9-AA193DC5DBB8}"/>
                    </a:ext>
                  </a:extLst>
                </p14:cNvPr>
                <p14:cNvContentPartPr/>
                <p14:nvPr/>
              </p14:nvContentPartPr>
              <p14:xfrm>
                <a:off x="10034938" y="5640244"/>
                <a:ext cx="57600" cy="2916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4964EE4F-C793-492B-85B9-AA193DC5DBB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025938" y="5631244"/>
                  <a:ext cx="7524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89C9D60-AF17-4DC6-937F-1DC813AE19DF}"/>
                    </a:ext>
                  </a:extLst>
                </p14:cNvPr>
                <p14:cNvContentPartPr/>
                <p14:nvPr/>
              </p14:nvContentPartPr>
              <p14:xfrm>
                <a:off x="10230418" y="5733844"/>
                <a:ext cx="36000" cy="1652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89C9D60-AF17-4DC6-937F-1DC813AE19D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221778" y="5724844"/>
                  <a:ext cx="536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786BF55C-62DA-4352-BCBE-FC45872FCE1A}"/>
                    </a:ext>
                  </a:extLst>
                </p14:cNvPr>
                <p14:cNvContentPartPr/>
                <p14:nvPr/>
              </p14:nvContentPartPr>
              <p14:xfrm>
                <a:off x="10286218" y="5740324"/>
                <a:ext cx="16200" cy="2030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786BF55C-62DA-4352-BCBE-FC45872FCE1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277218" y="5731324"/>
                  <a:ext cx="338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44E6495-9295-468C-A2BB-62C124BCF288}"/>
                    </a:ext>
                  </a:extLst>
                </p14:cNvPr>
                <p14:cNvContentPartPr/>
                <p14:nvPr/>
              </p14:nvContentPartPr>
              <p14:xfrm>
                <a:off x="10209178" y="5754364"/>
                <a:ext cx="414000" cy="1461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44E6495-9295-468C-A2BB-62C124BCF28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200178" y="5745364"/>
                  <a:ext cx="4316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09BC35C-0CAA-49A9-8D57-3D4B72336721}"/>
                    </a:ext>
                  </a:extLst>
                </p14:cNvPr>
                <p14:cNvContentPartPr/>
                <p14:nvPr/>
              </p14:nvContentPartPr>
              <p14:xfrm>
                <a:off x="10606978" y="5791444"/>
                <a:ext cx="138600" cy="1094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09BC35C-0CAA-49A9-8D57-3D4B7233672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597978" y="5782804"/>
                  <a:ext cx="156240" cy="12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E6C897D-082E-4E7D-A09E-735F70D7C90A}"/>
              </a:ext>
            </a:extLst>
          </p:cNvPr>
          <p:cNvGrpSpPr/>
          <p:nvPr/>
        </p:nvGrpSpPr>
        <p:grpSpPr>
          <a:xfrm>
            <a:off x="10982098" y="5591284"/>
            <a:ext cx="449280" cy="460080"/>
            <a:chOff x="10982098" y="5591284"/>
            <a:chExt cx="449280" cy="46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E2A23F80-27B9-44C4-95FA-08091D50769C}"/>
                    </a:ext>
                  </a:extLst>
                </p14:cNvPr>
                <p14:cNvContentPartPr/>
                <p14:nvPr/>
              </p14:nvContentPartPr>
              <p14:xfrm>
                <a:off x="10982098" y="5591284"/>
                <a:ext cx="353880" cy="3006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E2A23F80-27B9-44C4-95FA-08091D50769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973098" y="5582644"/>
                  <a:ext cx="371520" cy="31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F4C5AEE-446E-4D03-872B-A72F6E0F6203}"/>
                    </a:ext>
                  </a:extLst>
                </p14:cNvPr>
                <p14:cNvContentPartPr/>
                <p14:nvPr/>
              </p14:nvContentPartPr>
              <p14:xfrm>
                <a:off x="11347138" y="5599204"/>
                <a:ext cx="84240" cy="4521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F4C5AEE-446E-4D03-872B-A72F6E0F620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338138" y="5590204"/>
                  <a:ext cx="101880" cy="469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540286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916E886-763E-4AD7-90A9-F18668883834}"/>
              </a:ext>
            </a:extLst>
          </p:cNvPr>
          <p:cNvSpPr txBox="1">
            <a:spLocks/>
          </p:cNvSpPr>
          <p:nvPr/>
        </p:nvSpPr>
        <p:spPr>
          <a:xfrm>
            <a:off x="762024" y="0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4000" kern="1200" cap="all" spc="1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Wilcoxon-</a:t>
            </a:r>
            <a:r>
              <a:rPr lang="sr-Cyrl-RS" sz="4000" kern="1200" cap="all" spc="1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ов</a:t>
            </a:r>
            <a:r>
              <a:rPr lang="en-US" sz="4000" kern="1200" cap="all" spc="1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тест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48B4EB-90BD-4729-83BF-2839717326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250" t="14445" r="47500" b="8889"/>
          <a:stretch/>
        </p:blipFill>
        <p:spPr>
          <a:xfrm>
            <a:off x="5486400" y="76200"/>
            <a:ext cx="6486939" cy="67818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2C3ACF4-0925-4E85-98B5-4A65E2BB98DC}"/>
              </a:ext>
            </a:extLst>
          </p:cNvPr>
          <p:cNvGrpSpPr/>
          <p:nvPr/>
        </p:nvGrpSpPr>
        <p:grpSpPr>
          <a:xfrm>
            <a:off x="8542084" y="5799724"/>
            <a:ext cx="499680" cy="182160"/>
            <a:chOff x="8542084" y="5799724"/>
            <a:chExt cx="499680" cy="18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D74DAFE3-D94B-4C20-A6FE-A99DF93CD71D}"/>
                    </a:ext>
                  </a:extLst>
                </p14:cNvPr>
                <p14:cNvContentPartPr/>
                <p14:nvPr/>
              </p14:nvContentPartPr>
              <p14:xfrm>
                <a:off x="8542084" y="5818444"/>
                <a:ext cx="145800" cy="1004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D74DAFE3-D94B-4C20-A6FE-A99DF93CD71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524444" y="5800804"/>
                  <a:ext cx="1814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CD330515-1852-4881-80F0-4003E35D850C}"/>
                    </a:ext>
                  </a:extLst>
                </p14:cNvPr>
                <p14:cNvContentPartPr/>
                <p14:nvPr/>
              </p14:nvContentPartPr>
              <p14:xfrm>
                <a:off x="8739364" y="5799724"/>
                <a:ext cx="51120" cy="1000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CD330515-1852-4881-80F0-4003E35D850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721724" y="5782084"/>
                  <a:ext cx="867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F45C25A-9CBF-4470-A08F-A94AA4457937}"/>
                    </a:ext>
                  </a:extLst>
                </p14:cNvPr>
                <p14:cNvContentPartPr/>
                <p14:nvPr/>
              </p14:nvContentPartPr>
              <p14:xfrm>
                <a:off x="8797324" y="5899444"/>
                <a:ext cx="41760" cy="824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F45C25A-9CBF-4470-A08F-A94AA445793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779684" y="5881444"/>
                  <a:ext cx="774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53E1226-406B-497D-B1F7-07A35321D5EE}"/>
                    </a:ext>
                  </a:extLst>
                </p14:cNvPr>
                <p14:cNvContentPartPr/>
                <p14:nvPr/>
              </p14:nvContentPartPr>
              <p14:xfrm>
                <a:off x="8838724" y="5899444"/>
                <a:ext cx="360" cy="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53E1226-406B-497D-B1F7-07A35321D5E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821084" y="5881444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BC34ECE-F321-44A7-AC4A-C3A20A2EC4D6}"/>
                    </a:ext>
                  </a:extLst>
                </p14:cNvPr>
                <p14:cNvContentPartPr/>
                <p14:nvPr/>
              </p14:nvContentPartPr>
              <p14:xfrm>
                <a:off x="8838724" y="5813404"/>
                <a:ext cx="92880" cy="864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BC34ECE-F321-44A7-AC4A-C3A20A2EC4D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821084" y="5795404"/>
                  <a:ext cx="1285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C922EA4-B537-474C-8CA5-A8A017A01DAE}"/>
                    </a:ext>
                  </a:extLst>
                </p14:cNvPr>
                <p14:cNvContentPartPr/>
                <p14:nvPr/>
              </p14:nvContentPartPr>
              <p14:xfrm>
                <a:off x="8941324" y="5824924"/>
                <a:ext cx="70560" cy="932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C922EA4-B537-474C-8CA5-A8A017A01DAE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923684" y="5806924"/>
                  <a:ext cx="1062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D563EB4-610B-4CD7-B51D-ED4CF2CE7DC9}"/>
                    </a:ext>
                  </a:extLst>
                </p14:cNvPr>
                <p14:cNvContentPartPr/>
                <p14:nvPr/>
              </p14:nvContentPartPr>
              <p14:xfrm>
                <a:off x="8980924" y="5805844"/>
                <a:ext cx="60840" cy="79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D563EB4-610B-4CD7-B51D-ED4CF2CE7DC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962924" y="5787844"/>
                  <a:ext cx="96480" cy="43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259428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AB0028A-5783-410C-9639-9A3BBF74C56D}"/>
              </a:ext>
            </a:extLst>
          </p:cNvPr>
          <p:cNvSpPr txBox="1">
            <a:spLocks/>
          </p:cNvSpPr>
          <p:nvPr/>
        </p:nvSpPr>
        <p:spPr>
          <a:xfrm>
            <a:off x="762024" y="0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4000" kern="1200" cap="all" spc="1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Wilcoxon-</a:t>
            </a:r>
            <a:r>
              <a:rPr lang="sr-Cyrl-RS" sz="4000" kern="1200" cap="all" spc="1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ов</a:t>
            </a:r>
            <a:r>
              <a:rPr lang="en-US" sz="4000" kern="1200" cap="all" spc="1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тест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61C8A9-6B70-468F-A587-13631D57B8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0" t="8889" r="18125" b="14444"/>
          <a:stretch/>
        </p:blipFill>
        <p:spPr>
          <a:xfrm>
            <a:off x="685800" y="1070345"/>
            <a:ext cx="10820400" cy="578765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84155F8-0D28-477D-8417-0FDCE63608EE}"/>
                  </a:ext>
                </a:extLst>
              </p14:cNvPr>
              <p14:cNvContentPartPr/>
              <p14:nvPr/>
            </p14:nvContentPartPr>
            <p14:xfrm>
              <a:off x="9183964" y="4415884"/>
              <a:ext cx="299880" cy="208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84155F8-0D28-477D-8417-0FDCE63608E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165964" y="4398244"/>
                <a:ext cx="335520" cy="24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0089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9E7181-0531-4B11-BBE8-C7312FE859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750" b="33333"/>
          <a:stretch/>
        </p:blipFill>
        <p:spPr>
          <a:xfrm>
            <a:off x="609600" y="990599"/>
            <a:ext cx="6400800" cy="581890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B3E4BDF-7DD6-4ADE-BCE6-9D7F5CDE3ACF}"/>
              </a:ext>
            </a:extLst>
          </p:cNvPr>
          <p:cNvSpPr txBox="1">
            <a:spLocks/>
          </p:cNvSpPr>
          <p:nvPr/>
        </p:nvSpPr>
        <p:spPr>
          <a:xfrm>
            <a:off x="762023" y="0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sr-Cyrl-RS" sz="4000" cap="all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нормална расподела?</a:t>
            </a:r>
            <a:endParaRPr lang="en-US" sz="4000" kern="1200" cap="all" spc="100" baseline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B9EB2C5-0ECA-4973-ABF4-BE46C5C4E83D}"/>
                  </a:ext>
                </a:extLst>
              </p14:cNvPr>
              <p14:cNvContentPartPr/>
              <p14:nvPr/>
            </p14:nvContentPartPr>
            <p14:xfrm>
              <a:off x="2671600" y="1378307"/>
              <a:ext cx="457920" cy="248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B9EB2C5-0ECA-4973-ABF4-BE46C5C4E83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53960" y="1360307"/>
                <a:ext cx="49356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154A558-99A9-434F-A7A6-1F012BBE9531}"/>
                  </a:ext>
                </a:extLst>
              </p14:cNvPr>
              <p14:cNvContentPartPr/>
              <p14:nvPr/>
            </p14:nvContentPartPr>
            <p14:xfrm>
              <a:off x="2920000" y="1808147"/>
              <a:ext cx="360" cy="3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154A558-99A9-434F-A7A6-1F012BBE953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02000" y="1790147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CDBDD98-593E-4CF2-A1CF-B6C890CE792E}"/>
                  </a:ext>
                </a:extLst>
              </p14:cNvPr>
              <p14:cNvContentPartPr/>
              <p14:nvPr/>
            </p14:nvContentPartPr>
            <p14:xfrm>
              <a:off x="2932240" y="1800227"/>
              <a:ext cx="1094400" cy="3888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CDBDD98-593E-4CF2-A1CF-B6C890CE792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14240" y="1782587"/>
                <a:ext cx="113004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BE51A68-FBC2-42D6-997F-48D0B8AB97B9}"/>
                  </a:ext>
                </a:extLst>
              </p14:cNvPr>
              <p14:cNvContentPartPr/>
              <p14:nvPr/>
            </p14:nvContentPartPr>
            <p14:xfrm>
              <a:off x="4615600" y="2297027"/>
              <a:ext cx="589680" cy="234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BE51A68-FBC2-42D6-997F-48D0B8AB97B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597960" y="2279387"/>
                <a:ext cx="625320" cy="5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494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970490-4459-4446-AE42-DB4D495FF6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375" t="25555" r="16250" b="28889"/>
          <a:stretch/>
        </p:blipFill>
        <p:spPr>
          <a:xfrm>
            <a:off x="609600" y="1600200"/>
            <a:ext cx="9690410" cy="50292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B950875-DEE5-441E-8913-05CED1374F04}"/>
              </a:ext>
            </a:extLst>
          </p:cNvPr>
          <p:cNvSpPr txBox="1">
            <a:spLocks/>
          </p:cNvSpPr>
          <p:nvPr/>
        </p:nvSpPr>
        <p:spPr>
          <a:xfrm>
            <a:off x="762023" y="0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sr-Cyrl-RS" sz="4000" cap="all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нормална расподела?</a:t>
            </a:r>
            <a:endParaRPr lang="en-US" sz="4000" kern="1200" cap="all" spc="100" baseline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79D3599-7553-4604-978B-B9F7D0FC0DA9}"/>
                  </a:ext>
                </a:extLst>
              </p14:cNvPr>
              <p14:cNvContentPartPr/>
              <p14:nvPr/>
            </p14:nvContentPartPr>
            <p14:xfrm>
              <a:off x="2995138" y="2899204"/>
              <a:ext cx="435600" cy="5130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79D3599-7553-4604-978B-B9F7D0FC0DA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86498" y="2890204"/>
                <a:ext cx="453240" cy="53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43CE4BB-B867-4EEA-8636-45DBA492278D}"/>
                  </a:ext>
                </a:extLst>
              </p14:cNvPr>
              <p14:cNvContentPartPr/>
              <p14:nvPr/>
            </p14:nvContentPartPr>
            <p14:xfrm>
              <a:off x="4047778" y="2983804"/>
              <a:ext cx="258480" cy="2242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43CE4BB-B867-4EEA-8636-45DBA492278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39138" y="2975164"/>
                <a:ext cx="27612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BE9EE36-C5C5-483C-93E0-D52737FFCE54}"/>
                  </a:ext>
                </a:extLst>
              </p14:cNvPr>
              <p14:cNvContentPartPr/>
              <p14:nvPr/>
            </p14:nvContentPartPr>
            <p14:xfrm>
              <a:off x="5755978" y="3033844"/>
              <a:ext cx="255600" cy="2084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BE9EE36-C5C5-483C-93E0-D52737FFCE5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747338" y="3025204"/>
                <a:ext cx="27324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FBE6FD4-F4DC-455A-8577-9AE8D83D3EA0}"/>
                  </a:ext>
                </a:extLst>
              </p14:cNvPr>
              <p14:cNvContentPartPr/>
              <p14:nvPr/>
            </p14:nvContentPartPr>
            <p14:xfrm>
              <a:off x="6189418" y="3763564"/>
              <a:ext cx="366840" cy="3895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FBE6FD4-F4DC-455A-8577-9AE8D83D3EA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80778" y="3754924"/>
                <a:ext cx="384480" cy="40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121E86E-6611-458C-89B3-CA70DE08A05C}"/>
                  </a:ext>
                </a:extLst>
              </p14:cNvPr>
              <p14:cNvContentPartPr/>
              <p14:nvPr/>
            </p14:nvContentPartPr>
            <p14:xfrm>
              <a:off x="7709698" y="4092604"/>
              <a:ext cx="422280" cy="414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121E86E-6611-458C-89B3-CA70DE08A05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700698" y="4083604"/>
                <a:ext cx="439920" cy="59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E2B51FC4-4892-46C5-BF72-42503CD78FEE}"/>
              </a:ext>
            </a:extLst>
          </p:cNvPr>
          <p:cNvGrpSpPr/>
          <p:nvPr/>
        </p:nvGrpSpPr>
        <p:grpSpPr>
          <a:xfrm>
            <a:off x="8238538" y="3250924"/>
            <a:ext cx="188640" cy="126000"/>
            <a:chOff x="8238538" y="3250924"/>
            <a:chExt cx="188640" cy="12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76A1DBD-11EE-4B31-9E82-5209545BA747}"/>
                    </a:ext>
                  </a:extLst>
                </p14:cNvPr>
                <p14:cNvContentPartPr/>
                <p14:nvPr/>
              </p14:nvContentPartPr>
              <p14:xfrm>
                <a:off x="8238538" y="3279004"/>
                <a:ext cx="360" cy="18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76A1DBD-11EE-4B31-9E82-5209545BA74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229898" y="3270004"/>
                  <a:ext cx="180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E8FA9E6-8644-4844-81AC-06DF2768175A}"/>
                    </a:ext>
                  </a:extLst>
                </p14:cNvPr>
                <p14:cNvContentPartPr/>
                <p14:nvPr/>
              </p14:nvContentPartPr>
              <p14:xfrm>
                <a:off x="8259778" y="3250924"/>
                <a:ext cx="167400" cy="1260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E8FA9E6-8644-4844-81AC-06DF2768175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250778" y="3241924"/>
                  <a:ext cx="185040" cy="143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24D0885-3B87-4592-84C8-6BE2306D3EB5}"/>
                  </a:ext>
                </a:extLst>
              </p14:cNvPr>
              <p14:cNvContentPartPr/>
              <p14:nvPr/>
            </p14:nvContentPartPr>
            <p14:xfrm>
              <a:off x="6160000" y="3753947"/>
              <a:ext cx="417600" cy="4377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24D0885-3B87-4592-84C8-6BE2306D3EB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142360" y="3735947"/>
                <a:ext cx="453240" cy="47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A746AAE-4223-4D22-9233-289A98A99BF0}"/>
                  </a:ext>
                </a:extLst>
              </p14:cNvPr>
              <p14:cNvContentPartPr/>
              <p14:nvPr/>
            </p14:nvContentPartPr>
            <p14:xfrm>
              <a:off x="7747240" y="4084427"/>
              <a:ext cx="408600" cy="1584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A746AAE-4223-4D22-9233-289A98A99BF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729600" y="4066787"/>
                <a:ext cx="444240" cy="5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09846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616E8E-FE0D-4823-AFA6-F115EB2E3C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50" t="21559" r="55625" b="22222"/>
          <a:stretch/>
        </p:blipFill>
        <p:spPr>
          <a:xfrm>
            <a:off x="609600" y="838200"/>
            <a:ext cx="6305746" cy="60198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F30F656-DEFB-42FD-BEDE-353BCEE0E900}"/>
              </a:ext>
            </a:extLst>
          </p:cNvPr>
          <p:cNvSpPr txBox="1">
            <a:spLocks/>
          </p:cNvSpPr>
          <p:nvPr/>
        </p:nvSpPr>
        <p:spPr>
          <a:xfrm>
            <a:off x="762023" y="0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sr-Cyrl-RS" sz="4000" cap="all" spc="1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нормална расподела?</a:t>
            </a:r>
            <a:endParaRPr lang="en-US" sz="4000" kern="1200" cap="all" spc="100" baseline="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50BF5B-0B19-49E8-82D3-0478EA1131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289" b="5650"/>
          <a:stretch/>
        </p:blipFill>
        <p:spPr>
          <a:xfrm>
            <a:off x="6278057" y="1238675"/>
            <a:ext cx="5438775" cy="472706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842B0B4-831D-431E-8DDF-C4C183877707}"/>
                  </a:ext>
                </a:extLst>
              </p14:cNvPr>
              <p14:cNvContentPartPr/>
              <p14:nvPr/>
            </p14:nvContentPartPr>
            <p14:xfrm>
              <a:off x="2277298" y="5507404"/>
              <a:ext cx="1402200" cy="4759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842B0B4-831D-431E-8DDF-C4C18387770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68298" y="5498404"/>
                <a:ext cx="1419840" cy="49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B127A5B-BA44-4EE7-A710-3615E50CA2C2}"/>
                  </a:ext>
                </a:extLst>
              </p14:cNvPr>
              <p14:cNvContentPartPr/>
              <p14:nvPr/>
            </p14:nvContentPartPr>
            <p14:xfrm>
              <a:off x="3401938" y="6002764"/>
              <a:ext cx="1540440" cy="73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B127A5B-BA44-4EE7-A710-3615E50CA2C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48298" y="5894764"/>
                <a:ext cx="1648080" cy="2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8119A9F-615A-4FDD-87B7-072CE3D0A6E6}"/>
                  </a:ext>
                </a:extLst>
              </p14:cNvPr>
              <p14:cNvContentPartPr/>
              <p14:nvPr/>
            </p14:nvContentPartPr>
            <p14:xfrm>
              <a:off x="1477738" y="5985484"/>
              <a:ext cx="1488960" cy="349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8119A9F-615A-4FDD-87B7-072CE3D0A6E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24098" y="5877484"/>
                <a:ext cx="159660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21852D8-CDF8-47EA-A42B-14871AA38AFB}"/>
                  </a:ext>
                </a:extLst>
              </p14:cNvPr>
              <p14:cNvContentPartPr/>
              <p14:nvPr/>
            </p14:nvContentPartPr>
            <p14:xfrm>
              <a:off x="1435258" y="1756204"/>
              <a:ext cx="448560" cy="3290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21852D8-CDF8-47EA-A42B-14871AA38AF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26618" y="1747204"/>
                <a:ext cx="46620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737A7EA-ADD1-4DA2-BBA2-83EFF0791072}"/>
                  </a:ext>
                </a:extLst>
              </p14:cNvPr>
              <p14:cNvContentPartPr/>
              <p14:nvPr/>
            </p14:nvContentPartPr>
            <p14:xfrm>
              <a:off x="2096938" y="6231724"/>
              <a:ext cx="439200" cy="3668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737A7EA-ADD1-4DA2-BBA2-83EFF079107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088298" y="6222724"/>
                <a:ext cx="456840" cy="384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38C8DFD0-85B5-475F-9223-1B55742537C0}"/>
              </a:ext>
            </a:extLst>
          </p:cNvPr>
          <p:cNvGrpSpPr/>
          <p:nvPr/>
        </p:nvGrpSpPr>
        <p:grpSpPr>
          <a:xfrm>
            <a:off x="2884258" y="5968564"/>
            <a:ext cx="278280" cy="200520"/>
            <a:chOff x="2884258" y="5968564"/>
            <a:chExt cx="278280" cy="20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60F88D3-1767-411F-9B13-9FBEB251BA1D}"/>
                    </a:ext>
                  </a:extLst>
                </p14:cNvPr>
                <p14:cNvContentPartPr/>
                <p14:nvPr/>
              </p14:nvContentPartPr>
              <p14:xfrm>
                <a:off x="2884258" y="5968564"/>
                <a:ext cx="234360" cy="1634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60F88D3-1767-411F-9B13-9FBEB251BA1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875618" y="5959924"/>
                  <a:ext cx="2520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216FA44-6686-43D2-A87D-ED1459165118}"/>
                    </a:ext>
                  </a:extLst>
                </p14:cNvPr>
                <p14:cNvContentPartPr/>
                <p14:nvPr/>
              </p14:nvContentPartPr>
              <p14:xfrm>
                <a:off x="2949418" y="6043444"/>
                <a:ext cx="213120" cy="1256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216FA44-6686-43D2-A87D-ED145916511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940778" y="6034804"/>
                  <a:ext cx="230760" cy="143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A24D190-DE1A-4C31-8948-E4028D494945}"/>
                  </a:ext>
                </a:extLst>
              </p14:cNvPr>
              <p14:cNvContentPartPr/>
              <p14:nvPr/>
            </p14:nvContentPartPr>
            <p14:xfrm>
              <a:off x="2724778" y="6375004"/>
              <a:ext cx="428760" cy="316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A24D190-DE1A-4C31-8948-E4028D49494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670778" y="6267364"/>
                <a:ext cx="536400" cy="247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4DB28695-A754-45E0-9D8F-C407B48E947E}"/>
              </a:ext>
            </a:extLst>
          </p:cNvPr>
          <p:cNvGrpSpPr/>
          <p:nvPr/>
        </p:nvGrpSpPr>
        <p:grpSpPr>
          <a:xfrm>
            <a:off x="2950138" y="6551044"/>
            <a:ext cx="645120" cy="181440"/>
            <a:chOff x="2950138" y="6551044"/>
            <a:chExt cx="645120" cy="18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01B400F-1921-4086-B2E8-9EBEA603E223}"/>
                    </a:ext>
                  </a:extLst>
                </p14:cNvPr>
                <p14:cNvContentPartPr/>
                <p14:nvPr/>
              </p14:nvContentPartPr>
              <p14:xfrm>
                <a:off x="2950138" y="6551404"/>
                <a:ext cx="163080" cy="892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01B400F-1921-4086-B2E8-9EBEA603E22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941138" y="6542404"/>
                  <a:ext cx="1807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BBF320E-E503-413B-8B2E-2238F3957240}"/>
                    </a:ext>
                  </a:extLst>
                </p14:cNvPr>
                <p14:cNvContentPartPr/>
                <p14:nvPr/>
              </p14:nvContentPartPr>
              <p14:xfrm>
                <a:off x="3189538" y="6551044"/>
                <a:ext cx="70200" cy="103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BBF320E-E503-413B-8B2E-2238F395724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180538" y="6542044"/>
                  <a:ext cx="878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E465165-5D58-40D1-99BC-7BA8562793FA}"/>
                    </a:ext>
                  </a:extLst>
                </p14:cNvPr>
                <p14:cNvContentPartPr/>
                <p14:nvPr/>
              </p14:nvContentPartPr>
              <p14:xfrm>
                <a:off x="3245338" y="6648604"/>
                <a:ext cx="48960" cy="838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E465165-5D58-40D1-99BC-7BA8562793F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236338" y="6639604"/>
                  <a:ext cx="666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E75774B-EA36-41FA-92FA-A9562D7E4176}"/>
                    </a:ext>
                  </a:extLst>
                </p14:cNvPr>
                <p14:cNvContentPartPr/>
                <p14:nvPr/>
              </p14:nvContentPartPr>
              <p14:xfrm>
                <a:off x="3361258" y="6569044"/>
                <a:ext cx="71280" cy="1029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E75774B-EA36-41FA-92FA-A9562D7E417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352618" y="6560404"/>
                  <a:ext cx="889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F397381-6969-4260-BBE4-CB3D7D5D9FCD}"/>
                    </a:ext>
                  </a:extLst>
                </p14:cNvPr>
                <p14:cNvContentPartPr/>
                <p14:nvPr/>
              </p14:nvContentPartPr>
              <p14:xfrm>
                <a:off x="3471778" y="6576964"/>
                <a:ext cx="76320" cy="1072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F397381-6969-4260-BBE4-CB3D7D5D9FC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463138" y="6567964"/>
                  <a:ext cx="939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246B4DBE-D8ED-46C8-8C3B-2A3CF2863FE1}"/>
                    </a:ext>
                  </a:extLst>
                </p14:cNvPr>
                <p14:cNvContentPartPr/>
                <p14:nvPr/>
              </p14:nvContentPartPr>
              <p14:xfrm>
                <a:off x="3496258" y="6562564"/>
                <a:ext cx="99000" cy="9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246B4DBE-D8ED-46C8-8C3B-2A3CF2863FE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487258" y="6553924"/>
                  <a:ext cx="116640" cy="27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73940FC-7B26-43B0-B1AF-0AD50B3A7E25}"/>
                  </a:ext>
                </a:extLst>
              </p14:cNvPr>
              <p14:cNvContentPartPr/>
              <p14:nvPr/>
            </p14:nvContentPartPr>
            <p14:xfrm>
              <a:off x="3707938" y="6634924"/>
              <a:ext cx="1772640" cy="1256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73940FC-7B26-43B0-B1AF-0AD50B3A7E25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689938" y="6617284"/>
                <a:ext cx="1808280" cy="161280"/>
              </a:xfrm>
              <a:prstGeom prst="rect">
                <a:avLst/>
              </a:prstGeom>
            </p:spPr>
          </p:pic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834D3FCC-14BB-40EF-AE67-03BDE9A8AD80}"/>
              </a:ext>
            </a:extLst>
          </p:cNvPr>
          <p:cNvGrpSpPr/>
          <p:nvPr/>
        </p:nvGrpSpPr>
        <p:grpSpPr>
          <a:xfrm>
            <a:off x="5961538" y="6274129"/>
            <a:ext cx="2468520" cy="674613"/>
            <a:chOff x="5961538" y="6274129"/>
            <a:chExt cx="2468520" cy="67461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EC65F92-4243-4325-8876-F9F3D1EEE888}"/>
                    </a:ext>
                  </a:extLst>
                </p14:cNvPr>
                <p14:cNvContentPartPr/>
                <p14:nvPr/>
              </p14:nvContentPartPr>
              <p14:xfrm>
                <a:off x="5961538" y="6413164"/>
                <a:ext cx="51840" cy="2847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EC65F92-4243-4325-8876-F9F3D1EEE88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943538" y="6395164"/>
                  <a:ext cx="8748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3272C4A6-65AB-4555-B4B5-508A767C3E93}"/>
                    </a:ext>
                  </a:extLst>
                </p14:cNvPr>
                <p14:cNvContentPartPr/>
                <p14:nvPr/>
              </p14:nvContentPartPr>
              <p14:xfrm>
                <a:off x="6072778" y="6417844"/>
                <a:ext cx="54360" cy="2451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3272C4A6-65AB-4555-B4B5-508A767C3E93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055138" y="6399844"/>
                  <a:ext cx="9000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08BB481-181B-4978-A800-23FEFA35C463}"/>
                    </a:ext>
                  </a:extLst>
                </p14:cNvPr>
                <p14:cNvContentPartPr/>
                <p14:nvPr/>
              </p14:nvContentPartPr>
              <p14:xfrm>
                <a:off x="5964418" y="6571924"/>
                <a:ext cx="184320" cy="54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08BB481-181B-4978-A800-23FEFA35C46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946418" y="6553924"/>
                  <a:ext cx="2199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0EC4332-E950-4C1A-BF95-DA21BF4B22F3}"/>
                    </a:ext>
                  </a:extLst>
                </p14:cNvPr>
                <p14:cNvContentPartPr/>
                <p14:nvPr/>
              </p14:nvContentPartPr>
              <p14:xfrm>
                <a:off x="6172498" y="6627724"/>
                <a:ext cx="90360" cy="820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0EC4332-E950-4C1A-BF95-DA21BF4B22F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154498" y="6610084"/>
                  <a:ext cx="1260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E204D2F-00C4-4AA8-B204-A6DD6E7F1E4D}"/>
                    </a:ext>
                  </a:extLst>
                </p14:cNvPr>
                <p14:cNvContentPartPr/>
                <p14:nvPr/>
              </p14:nvContentPartPr>
              <p14:xfrm>
                <a:off x="6333418" y="6426844"/>
                <a:ext cx="117360" cy="3661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E204D2F-00C4-4AA8-B204-A6DD6E7F1E4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315778" y="6408844"/>
                  <a:ext cx="15300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A8333FF-4A35-436E-A158-6645583E041B}"/>
                    </a:ext>
                  </a:extLst>
                </p14:cNvPr>
                <p14:cNvContentPartPr/>
                <p14:nvPr/>
              </p14:nvContentPartPr>
              <p14:xfrm>
                <a:off x="6448978" y="6534844"/>
                <a:ext cx="117360" cy="1126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A8333FF-4A35-436E-A158-6645583E041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431338" y="6516844"/>
                  <a:ext cx="1530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02CDE3D-015A-4E35-B703-72EB2C6E97DC}"/>
                    </a:ext>
                  </a:extLst>
                </p14:cNvPr>
                <p14:cNvContentPartPr/>
                <p14:nvPr/>
              </p14:nvContentPartPr>
              <p14:xfrm>
                <a:off x="6558058" y="6552844"/>
                <a:ext cx="346320" cy="2271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02CDE3D-015A-4E35-B703-72EB2C6E97D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540058" y="6534844"/>
                  <a:ext cx="38196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F60FAB1-311E-4F42-92DA-B79CD58B7A5D}"/>
                    </a:ext>
                  </a:extLst>
                </p14:cNvPr>
                <p14:cNvContentPartPr/>
                <p14:nvPr/>
              </p14:nvContentPartPr>
              <p14:xfrm>
                <a:off x="7042258" y="6539164"/>
                <a:ext cx="195840" cy="896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F60FAB1-311E-4F42-92DA-B79CD58B7A5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024258" y="6521164"/>
                  <a:ext cx="2314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47AC0F6-2ADE-4947-8F93-922D5D8FDC29}"/>
                    </a:ext>
                  </a:extLst>
                </p14:cNvPr>
                <p14:cNvContentPartPr/>
                <p14:nvPr/>
              </p14:nvContentPartPr>
              <p14:xfrm>
                <a:off x="7241698" y="6560764"/>
                <a:ext cx="142920" cy="1227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47AC0F6-2ADE-4947-8F93-922D5D8FDC2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224058" y="6543124"/>
                  <a:ext cx="1785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E3B72A7-799D-4F40-9096-74A411405FAA}"/>
                    </a:ext>
                  </a:extLst>
                </p14:cNvPr>
                <p14:cNvContentPartPr/>
                <p14:nvPr/>
              </p14:nvContentPartPr>
              <p14:xfrm>
                <a:off x="7419898" y="6567604"/>
                <a:ext cx="458280" cy="3096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E3B72A7-799D-4F40-9096-74A411405FA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401898" y="6549964"/>
                  <a:ext cx="49392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E320E55-614A-4E00-AE85-DD2DEF474E6C}"/>
                    </a:ext>
                  </a:extLst>
                </p14:cNvPr>
                <p14:cNvContentPartPr/>
                <p14:nvPr/>
              </p14:nvContentPartPr>
              <p14:xfrm>
                <a:off x="7498378" y="6491542"/>
                <a:ext cx="28800" cy="172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E320E55-614A-4E00-AE85-DD2DEF474E6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480738" y="6473542"/>
                  <a:ext cx="644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CCFFF5D-F789-480F-BBA8-E6AD1CF4DD15}"/>
                    </a:ext>
                  </a:extLst>
                </p14:cNvPr>
                <p14:cNvContentPartPr/>
                <p14:nvPr/>
              </p14:nvContentPartPr>
              <p14:xfrm>
                <a:off x="8006338" y="6394702"/>
                <a:ext cx="326520" cy="2833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CCFFF5D-F789-480F-BBA8-E6AD1CF4DD1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988698" y="6377062"/>
                  <a:ext cx="36216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0444A4DD-D6CC-42AC-A4F4-BA2176158927}"/>
                    </a:ext>
                  </a:extLst>
                </p14:cNvPr>
                <p14:cNvContentPartPr/>
                <p14:nvPr/>
              </p14:nvContentPartPr>
              <p14:xfrm>
                <a:off x="8220178" y="6422422"/>
                <a:ext cx="209880" cy="5263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0444A4DD-D6CC-42AC-A4F4-BA217615892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202178" y="6404422"/>
                  <a:ext cx="245520" cy="56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C8E08C3-3494-42A1-B81B-C974526A4A68}"/>
                    </a:ext>
                  </a:extLst>
                </p14:cNvPr>
                <p14:cNvContentPartPr/>
                <p14:nvPr/>
              </p14:nvContentPartPr>
              <p14:xfrm>
                <a:off x="5998258" y="6451249"/>
                <a:ext cx="1309680" cy="3225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C8E08C3-3494-42A1-B81B-C974526A4A6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980258" y="6433249"/>
                  <a:ext cx="134532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397594C-A648-43E9-88D5-4461466A7557}"/>
                    </a:ext>
                  </a:extLst>
                </p14:cNvPr>
                <p14:cNvContentPartPr/>
                <p14:nvPr/>
              </p14:nvContentPartPr>
              <p14:xfrm>
                <a:off x="6558778" y="6274129"/>
                <a:ext cx="603360" cy="5778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397594C-A648-43E9-88D5-4461466A755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541138" y="6256129"/>
                  <a:ext cx="639000" cy="61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153580F-BD56-4731-9C03-A13EEB4AC37A}"/>
              </a:ext>
            </a:extLst>
          </p:cNvPr>
          <p:cNvGrpSpPr/>
          <p:nvPr/>
        </p:nvGrpSpPr>
        <p:grpSpPr>
          <a:xfrm>
            <a:off x="9229618" y="6294649"/>
            <a:ext cx="1769760" cy="516960"/>
            <a:chOff x="9229618" y="6294649"/>
            <a:chExt cx="1769760" cy="51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787565F-B9BC-44C9-940F-BF898133E425}"/>
                    </a:ext>
                  </a:extLst>
                </p14:cNvPr>
                <p14:cNvContentPartPr/>
                <p14:nvPr/>
              </p14:nvContentPartPr>
              <p14:xfrm>
                <a:off x="9271018" y="6357289"/>
                <a:ext cx="23040" cy="2620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787565F-B9BC-44C9-940F-BF898133E42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253018" y="6339649"/>
                  <a:ext cx="5868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A0705D3-44C8-4C3F-B99C-961AFA4C1962}"/>
                    </a:ext>
                  </a:extLst>
                </p14:cNvPr>
                <p14:cNvContentPartPr/>
                <p14:nvPr/>
              </p14:nvContentPartPr>
              <p14:xfrm>
                <a:off x="9339418" y="6390769"/>
                <a:ext cx="47520" cy="2815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A0705D3-44C8-4C3F-B99C-961AFA4C196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321418" y="6373129"/>
                  <a:ext cx="8316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E1FFC81-3455-4421-AA8D-200AA466167A}"/>
                    </a:ext>
                  </a:extLst>
                </p14:cNvPr>
                <p14:cNvContentPartPr/>
                <p14:nvPr/>
              </p14:nvContentPartPr>
              <p14:xfrm>
                <a:off x="9229618" y="6545929"/>
                <a:ext cx="155880" cy="3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E1FFC81-3455-4421-AA8D-200AA466167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211618" y="6528289"/>
                  <a:ext cx="1915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6F0A4FC-92FA-42B4-A165-EA4AF18F1861}"/>
                    </a:ext>
                  </a:extLst>
                </p14:cNvPr>
                <p14:cNvContentPartPr/>
                <p14:nvPr/>
              </p14:nvContentPartPr>
              <p14:xfrm>
                <a:off x="9416458" y="6621529"/>
                <a:ext cx="46080" cy="1389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6F0A4FC-92FA-42B4-A165-EA4AF18F186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398458" y="6603889"/>
                  <a:ext cx="8172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B766153-FCD4-4663-ABE6-CBA1687BC8E0}"/>
                    </a:ext>
                  </a:extLst>
                </p14:cNvPr>
                <p14:cNvContentPartPr/>
                <p14:nvPr/>
              </p14:nvContentPartPr>
              <p14:xfrm>
                <a:off x="9587818" y="6362689"/>
                <a:ext cx="123840" cy="4316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B766153-FCD4-4663-ABE6-CBA1687BC8E0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570178" y="6344689"/>
                  <a:ext cx="159480" cy="46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ED9B6F4-EAD5-420C-937D-D58AC9A43809}"/>
                    </a:ext>
                  </a:extLst>
                </p14:cNvPr>
                <p14:cNvContentPartPr/>
                <p14:nvPr/>
              </p14:nvContentPartPr>
              <p14:xfrm>
                <a:off x="9703018" y="6520009"/>
                <a:ext cx="126000" cy="1393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ED9B6F4-EAD5-420C-937D-D58AC9A4380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685018" y="6502369"/>
                  <a:ext cx="1616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ABF136A-8885-42F8-B51B-69597313F4EF}"/>
                    </a:ext>
                  </a:extLst>
                </p14:cNvPr>
                <p14:cNvContentPartPr/>
                <p14:nvPr/>
              </p14:nvContentPartPr>
              <p14:xfrm>
                <a:off x="9853858" y="6519289"/>
                <a:ext cx="278640" cy="2700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ABF136A-8885-42F8-B51B-69597313F4E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835858" y="6501289"/>
                  <a:ext cx="31428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349E0CB-20F1-4475-B14C-F273E5C53065}"/>
                    </a:ext>
                  </a:extLst>
                </p14:cNvPr>
                <p14:cNvContentPartPr/>
                <p14:nvPr/>
              </p14:nvContentPartPr>
              <p14:xfrm>
                <a:off x="10338778" y="6471769"/>
                <a:ext cx="26280" cy="1616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349E0CB-20F1-4475-B14C-F273E5C5306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321138" y="6453769"/>
                  <a:ext cx="619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A33FF73-CBDE-4279-AC3E-749D30684DBC}"/>
                    </a:ext>
                  </a:extLst>
                </p14:cNvPr>
                <p14:cNvContentPartPr/>
                <p14:nvPr/>
              </p14:nvContentPartPr>
              <p14:xfrm>
                <a:off x="10404298" y="6481849"/>
                <a:ext cx="25920" cy="1634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A33FF73-CBDE-4279-AC3E-749D30684DB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386658" y="6464209"/>
                  <a:ext cx="615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F88FC50-C361-4EBB-AB40-1947CC99C10E}"/>
                    </a:ext>
                  </a:extLst>
                </p14:cNvPr>
                <p14:cNvContentPartPr/>
                <p14:nvPr/>
              </p14:nvContentPartPr>
              <p14:xfrm>
                <a:off x="10340218" y="6493369"/>
                <a:ext cx="297000" cy="1238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F88FC50-C361-4EBB-AB40-1947CC99C10E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322578" y="6475369"/>
                  <a:ext cx="3326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A9BCD8F-8295-4383-84AD-C857C27D0B12}"/>
                    </a:ext>
                  </a:extLst>
                </p14:cNvPr>
                <p14:cNvContentPartPr/>
                <p14:nvPr/>
              </p14:nvContentPartPr>
              <p14:xfrm>
                <a:off x="10636498" y="6458449"/>
                <a:ext cx="362880" cy="3531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A9BCD8F-8295-4383-84AD-C857C27D0B1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618858" y="6440809"/>
                  <a:ext cx="39852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1200CA18-A6A2-4F5C-A16D-56FEA597E591}"/>
                    </a:ext>
                  </a:extLst>
                </p14:cNvPr>
                <p14:cNvContentPartPr/>
                <p14:nvPr/>
              </p14:nvContentPartPr>
              <p14:xfrm>
                <a:off x="10932058" y="6294649"/>
                <a:ext cx="360" cy="3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1200CA18-A6A2-4F5C-A16D-56FEA597E59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914058" y="6276649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06F82D2-935B-4240-BA62-975B965C4D9C}"/>
              </a:ext>
            </a:extLst>
          </p:cNvPr>
          <p:cNvGrpSpPr/>
          <p:nvPr/>
        </p:nvGrpSpPr>
        <p:grpSpPr>
          <a:xfrm>
            <a:off x="11252818" y="6313729"/>
            <a:ext cx="460800" cy="600840"/>
            <a:chOff x="11252818" y="6313729"/>
            <a:chExt cx="460800" cy="60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936FB39-6E87-4602-8B68-F93C3042BC09}"/>
                    </a:ext>
                  </a:extLst>
                </p14:cNvPr>
                <p14:cNvContentPartPr/>
                <p14:nvPr/>
              </p14:nvContentPartPr>
              <p14:xfrm>
                <a:off x="11252818" y="6330289"/>
                <a:ext cx="382320" cy="3124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936FB39-6E87-4602-8B68-F93C3042BC0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1235178" y="6312649"/>
                  <a:ext cx="41796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6EBD6B2-75C2-4B8F-93D8-A929999DDB3A}"/>
                    </a:ext>
                  </a:extLst>
                </p14:cNvPr>
                <p14:cNvContentPartPr/>
                <p14:nvPr/>
              </p14:nvContentPartPr>
              <p14:xfrm>
                <a:off x="11508058" y="6313729"/>
                <a:ext cx="205560" cy="6008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6EBD6B2-75C2-4B8F-93D8-A929999DDB3A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1490418" y="6296089"/>
                  <a:ext cx="241200" cy="636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35739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>
            <a:extLst>
              <a:ext uri="{FF2B5EF4-FFF2-40B4-BE49-F238E27FC236}">
                <a16:creationId xmlns:a16="http://schemas.microsoft.com/office/drawing/2014/main" id="{56C71351-4901-4159-8582-3D694F49D889}"/>
              </a:ext>
            </a:extLst>
          </p:cNvPr>
          <p:cNvSpPr txBox="1">
            <a:spLocks/>
          </p:cNvSpPr>
          <p:nvPr/>
        </p:nvSpPr>
        <p:spPr>
          <a:xfrm>
            <a:off x="762024" y="0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4000" kern="1200" cap="all" spc="1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Mann-Whitney тест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66D152-8BEF-40FB-87FB-0613EEF74D1C}"/>
              </a:ext>
            </a:extLst>
          </p:cNvPr>
          <p:cNvSpPr txBox="1"/>
          <p:nvPr/>
        </p:nvSpPr>
        <p:spPr>
          <a:xfrm>
            <a:off x="838200" y="1499616"/>
            <a:ext cx="9829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sr-Cyrl-RS" sz="2400" dirty="0"/>
              <a:t>Ако имамо два независна узорка, шта поредити уместо средина два узорака?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sr-Cyrl-RS" sz="2400" dirty="0"/>
          </a:p>
          <a:p>
            <a:pPr marL="285750" indent="-28575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Ø"/>
            </a:pPr>
            <a:r>
              <a:rPr lang="sr-Cyrl-RS" sz="2400" dirty="0"/>
              <a:t>Када расподела није нормална, често је боље посматрати медијане, а не аритметичке средине података.</a:t>
            </a:r>
            <a:endParaRPr lang="en-US" sz="240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FC1A61C-77F9-4FD5-AE2B-FC6E7478A229}"/>
              </a:ext>
            </a:extLst>
          </p:cNvPr>
          <p:cNvSpPr txBox="1"/>
          <p:nvPr/>
        </p:nvSpPr>
        <p:spPr>
          <a:xfrm>
            <a:off x="416693" y="3810001"/>
            <a:ext cx="4957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>
                  <a:lumMod val="65000"/>
                </a:schemeClr>
              </a:buClr>
            </a:pPr>
            <a:r>
              <a:rPr lang="sr-Cyrl-RS" sz="2400" dirty="0"/>
              <a:t>Пример 1.</a:t>
            </a:r>
          </a:p>
          <a:p>
            <a:pPr marL="285750" indent="-28575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Ø"/>
            </a:pPr>
            <a:r>
              <a:rPr lang="sr-Cyrl-RS" sz="2400" dirty="0"/>
              <a:t>Група 1: </a:t>
            </a:r>
            <a:r>
              <a:rPr lang="sr-Cyrl-RS" sz="2400" dirty="0">
                <a:solidFill>
                  <a:srgbClr val="FF0000"/>
                </a:solidFill>
              </a:rPr>
              <a:t>10, 8, 12, 13, 9, 14, 15, 20</a:t>
            </a:r>
          </a:p>
          <a:p>
            <a:pPr marL="285750" indent="-28575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Ø"/>
            </a:pPr>
            <a:r>
              <a:rPr lang="sr-Cyrl-RS" sz="2400" dirty="0"/>
              <a:t>Група 2: </a:t>
            </a:r>
            <a:r>
              <a:rPr lang="sr-Cyrl-RS" sz="2400" dirty="0">
                <a:solidFill>
                  <a:srgbClr val="0070C0"/>
                </a:solidFill>
              </a:rPr>
              <a:t>11, 17, 9, 12, 9, 14, 10, 7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A1EC740-CADB-4608-8ABA-028FD8FCDCF4}"/>
              </a:ext>
            </a:extLst>
          </p:cNvPr>
          <p:cNvSpPr txBox="1"/>
          <p:nvPr/>
        </p:nvSpPr>
        <p:spPr>
          <a:xfrm>
            <a:off x="6394315" y="3810000"/>
            <a:ext cx="4957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>
                  <a:lumMod val="65000"/>
                </a:schemeClr>
              </a:buClr>
            </a:pPr>
            <a:r>
              <a:rPr lang="sr-Cyrl-RS" sz="2400" dirty="0"/>
              <a:t>Пример 2. </a:t>
            </a:r>
          </a:p>
          <a:p>
            <a:pPr marL="285750" indent="-28575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Ø"/>
            </a:pPr>
            <a:r>
              <a:rPr lang="sr-Cyrl-RS" sz="2400" dirty="0"/>
              <a:t>Група 1:</a:t>
            </a:r>
            <a:r>
              <a:rPr lang="sr-Cyrl-RS" sz="2400" dirty="0">
                <a:solidFill>
                  <a:srgbClr val="FF0000"/>
                </a:solidFill>
              </a:rPr>
              <a:t> 10, 8, 12, 13, 9, 14, 15, 20</a:t>
            </a:r>
          </a:p>
          <a:p>
            <a:pPr marL="285750" indent="-28575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Ø"/>
            </a:pPr>
            <a:r>
              <a:rPr lang="sr-Cyrl-RS" sz="2400" dirty="0"/>
              <a:t>Група 2:</a:t>
            </a:r>
            <a:r>
              <a:rPr lang="sr-Cyrl-RS" sz="2400" dirty="0">
                <a:solidFill>
                  <a:srgbClr val="0070C0"/>
                </a:solidFill>
              </a:rPr>
              <a:t> 10, 7, 8, 11, 9, 11, 10, 7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799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>
            <a:extLst>
              <a:ext uri="{FF2B5EF4-FFF2-40B4-BE49-F238E27FC236}">
                <a16:creationId xmlns:a16="http://schemas.microsoft.com/office/drawing/2014/main" id="{56C71351-4901-4159-8582-3D694F49D889}"/>
              </a:ext>
            </a:extLst>
          </p:cNvPr>
          <p:cNvSpPr txBox="1">
            <a:spLocks/>
          </p:cNvSpPr>
          <p:nvPr/>
        </p:nvSpPr>
        <p:spPr>
          <a:xfrm>
            <a:off x="762024" y="0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4000" kern="1200" cap="all" spc="1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Mann-Whitney тест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66D152-8BEF-40FB-87FB-0613EEF74D1C}"/>
              </a:ext>
            </a:extLst>
          </p:cNvPr>
          <p:cNvSpPr txBox="1"/>
          <p:nvPr/>
        </p:nvSpPr>
        <p:spPr>
          <a:xfrm>
            <a:off x="838200" y="1499616"/>
            <a:ext cx="9829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sr-Cyrl-RS" sz="2400" dirty="0"/>
              <a:t>Шта поредити уместо средина узорака?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sr-Cyrl-RS" sz="2400" dirty="0"/>
          </a:p>
          <a:p>
            <a:pPr marL="285750" indent="-28575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Ø"/>
            </a:pPr>
            <a:r>
              <a:rPr lang="sr-Cyrl-RS" sz="2400" dirty="0"/>
              <a:t>Када расподела није нормална, често је боље посматрати медијане, а не аритметичке средине података.</a:t>
            </a:r>
            <a:endParaRPr lang="en-US" sz="24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F6EC123-ADCB-4EC6-B06A-9C804876EBFE}"/>
              </a:ext>
            </a:extLst>
          </p:cNvPr>
          <p:cNvSpPr txBox="1"/>
          <p:nvPr/>
        </p:nvSpPr>
        <p:spPr>
          <a:xfrm>
            <a:off x="381000" y="4568891"/>
            <a:ext cx="5173469" cy="46166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FFC000"/>
              </a:buClr>
            </a:pPr>
            <a:r>
              <a:rPr lang="sr-Cyrl-RS" sz="2400" dirty="0">
                <a:solidFill>
                  <a:srgbClr val="0070C0"/>
                </a:solidFill>
              </a:rPr>
              <a:t>7</a:t>
            </a:r>
            <a:r>
              <a:rPr lang="sr-Cyrl-RS" sz="2400" dirty="0">
                <a:solidFill>
                  <a:srgbClr val="FF0000"/>
                </a:solidFill>
              </a:rPr>
              <a:t> 8 9 </a:t>
            </a:r>
            <a:r>
              <a:rPr lang="sr-Cyrl-RS" sz="2400" dirty="0">
                <a:solidFill>
                  <a:srgbClr val="0070C0"/>
                </a:solidFill>
              </a:rPr>
              <a:t>9</a:t>
            </a:r>
            <a:r>
              <a:rPr lang="sr-Cyrl-RS" sz="2400" dirty="0">
                <a:solidFill>
                  <a:srgbClr val="FF0000"/>
                </a:solidFill>
              </a:rPr>
              <a:t> 10</a:t>
            </a:r>
            <a:r>
              <a:rPr lang="sr-Cyrl-RS" sz="2400" dirty="0">
                <a:solidFill>
                  <a:srgbClr val="0070C0"/>
                </a:solidFill>
              </a:rPr>
              <a:t> 10</a:t>
            </a:r>
            <a:r>
              <a:rPr lang="sr-Cyrl-RS" sz="2400" dirty="0">
                <a:solidFill>
                  <a:srgbClr val="FF0000"/>
                </a:solidFill>
              </a:rPr>
              <a:t> </a:t>
            </a:r>
            <a:r>
              <a:rPr lang="sr-Cyrl-RS" sz="2400" dirty="0">
                <a:solidFill>
                  <a:srgbClr val="0070C0"/>
                </a:solidFill>
              </a:rPr>
              <a:t>11</a:t>
            </a:r>
            <a:r>
              <a:rPr lang="sr-Cyrl-RS" sz="2400" dirty="0">
                <a:solidFill>
                  <a:srgbClr val="FF0000"/>
                </a:solidFill>
              </a:rPr>
              <a:t> 12 </a:t>
            </a:r>
            <a:r>
              <a:rPr lang="sr-Cyrl-RS" sz="2400" dirty="0">
                <a:solidFill>
                  <a:srgbClr val="0070C0"/>
                </a:solidFill>
              </a:rPr>
              <a:t>12</a:t>
            </a:r>
            <a:r>
              <a:rPr lang="sr-Cyrl-RS" sz="2400" dirty="0">
                <a:solidFill>
                  <a:srgbClr val="FF0000"/>
                </a:solidFill>
              </a:rPr>
              <a:t> 13 </a:t>
            </a:r>
            <a:r>
              <a:rPr lang="sr-Cyrl-RS" sz="2400" dirty="0">
                <a:solidFill>
                  <a:srgbClr val="0070C0"/>
                </a:solidFill>
              </a:rPr>
              <a:t>14 </a:t>
            </a:r>
            <a:r>
              <a:rPr lang="sr-Cyrl-RS" sz="2400" dirty="0">
                <a:solidFill>
                  <a:srgbClr val="FF0000"/>
                </a:solidFill>
              </a:rPr>
              <a:t>14 15 </a:t>
            </a:r>
            <a:r>
              <a:rPr lang="sr-Cyrl-RS" sz="2400" dirty="0">
                <a:solidFill>
                  <a:srgbClr val="0070C0"/>
                </a:solidFill>
              </a:rPr>
              <a:t>17</a:t>
            </a:r>
            <a:r>
              <a:rPr lang="sr-Cyrl-RS" sz="2400" dirty="0">
                <a:solidFill>
                  <a:srgbClr val="FF0000"/>
                </a:solidFill>
              </a:rPr>
              <a:t> 20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1F19EEA-AAED-445F-9E4A-D46682178D2F}"/>
              </a:ext>
            </a:extLst>
          </p:cNvPr>
          <p:cNvSpPr txBox="1"/>
          <p:nvPr/>
        </p:nvSpPr>
        <p:spPr>
          <a:xfrm>
            <a:off x="6324600" y="4568891"/>
            <a:ext cx="5105401" cy="46166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FFC000"/>
              </a:buClr>
            </a:pPr>
            <a:r>
              <a:rPr lang="sr-Cyrl-RS" sz="2400" dirty="0">
                <a:solidFill>
                  <a:srgbClr val="0070C0"/>
                </a:solidFill>
              </a:rPr>
              <a:t>7 7 </a:t>
            </a:r>
            <a:r>
              <a:rPr lang="sr-Cyrl-RS" sz="2400" dirty="0">
                <a:solidFill>
                  <a:srgbClr val="FF0000"/>
                </a:solidFill>
              </a:rPr>
              <a:t>8 </a:t>
            </a:r>
            <a:r>
              <a:rPr lang="sr-Cyrl-RS" sz="2400" dirty="0">
                <a:solidFill>
                  <a:srgbClr val="0070C0"/>
                </a:solidFill>
              </a:rPr>
              <a:t>9 </a:t>
            </a:r>
            <a:r>
              <a:rPr lang="sr-Cyrl-RS" sz="2400" dirty="0">
                <a:solidFill>
                  <a:srgbClr val="FF0000"/>
                </a:solidFill>
              </a:rPr>
              <a:t>9 10 </a:t>
            </a:r>
            <a:r>
              <a:rPr lang="sr-Cyrl-RS" sz="2400" dirty="0">
                <a:solidFill>
                  <a:srgbClr val="0070C0"/>
                </a:solidFill>
              </a:rPr>
              <a:t>10 10</a:t>
            </a:r>
            <a:r>
              <a:rPr lang="sr-Cyrl-RS" sz="2400" dirty="0">
                <a:solidFill>
                  <a:srgbClr val="FF0000"/>
                </a:solidFill>
              </a:rPr>
              <a:t> </a:t>
            </a:r>
            <a:r>
              <a:rPr lang="sr-Cyrl-RS" sz="2400" dirty="0">
                <a:solidFill>
                  <a:srgbClr val="0070C0"/>
                </a:solidFill>
              </a:rPr>
              <a:t>11 11 </a:t>
            </a:r>
            <a:r>
              <a:rPr lang="sr-Cyrl-RS" sz="2400" dirty="0">
                <a:solidFill>
                  <a:srgbClr val="FF0000"/>
                </a:solidFill>
              </a:rPr>
              <a:t>12 13 14 15 20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CD320F-B3C2-4D35-ACE6-4BAA6EE452FC}"/>
              </a:ext>
            </a:extLst>
          </p:cNvPr>
          <p:cNvSpPr txBox="1"/>
          <p:nvPr/>
        </p:nvSpPr>
        <p:spPr>
          <a:xfrm>
            <a:off x="875489" y="5320766"/>
            <a:ext cx="982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sr-Cyrl-RS" sz="2400" dirty="0"/>
              <a:t>За поређење користимо рангове података, тј. суме рангова.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BD2EFB-7960-4FF6-B4A4-C0B1BA124AF0}"/>
              </a:ext>
            </a:extLst>
          </p:cNvPr>
          <p:cNvSpPr txBox="1"/>
          <p:nvPr/>
        </p:nvSpPr>
        <p:spPr>
          <a:xfrm>
            <a:off x="386644" y="3078352"/>
            <a:ext cx="4957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>
                  <a:lumMod val="65000"/>
                </a:schemeClr>
              </a:buClr>
            </a:pPr>
            <a:r>
              <a:rPr lang="sr-Cyrl-RS" sz="2400" dirty="0"/>
              <a:t>Пример 1.</a:t>
            </a:r>
          </a:p>
          <a:p>
            <a:pPr marL="285750" indent="-28575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Ø"/>
            </a:pPr>
            <a:r>
              <a:rPr lang="sr-Cyrl-RS" sz="2400" dirty="0"/>
              <a:t>Група 1: </a:t>
            </a:r>
            <a:r>
              <a:rPr lang="sr-Cyrl-RS" sz="2400" dirty="0">
                <a:solidFill>
                  <a:srgbClr val="FF0000"/>
                </a:solidFill>
              </a:rPr>
              <a:t>10, 8, 12, 13, 9, 14, 15, 20</a:t>
            </a:r>
          </a:p>
          <a:p>
            <a:pPr marL="285750" indent="-28575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Ø"/>
            </a:pPr>
            <a:r>
              <a:rPr lang="sr-Cyrl-RS" sz="2400" dirty="0"/>
              <a:t>Група 2: </a:t>
            </a:r>
            <a:r>
              <a:rPr lang="sr-Cyrl-RS" sz="2400" dirty="0">
                <a:solidFill>
                  <a:srgbClr val="0070C0"/>
                </a:solidFill>
              </a:rPr>
              <a:t>11, 17, 9, 12, 9, 14, 10, 7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8085ED-894E-478C-8674-E4220F31D9A1}"/>
              </a:ext>
            </a:extLst>
          </p:cNvPr>
          <p:cNvSpPr txBox="1"/>
          <p:nvPr/>
        </p:nvSpPr>
        <p:spPr>
          <a:xfrm>
            <a:off x="6364266" y="3078351"/>
            <a:ext cx="4957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1">
                  <a:lumMod val="65000"/>
                </a:schemeClr>
              </a:buClr>
            </a:pPr>
            <a:r>
              <a:rPr lang="sr-Cyrl-RS" sz="2400" dirty="0"/>
              <a:t>Пример 2. </a:t>
            </a:r>
          </a:p>
          <a:p>
            <a:pPr marL="285750" indent="-28575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Ø"/>
            </a:pPr>
            <a:r>
              <a:rPr lang="sr-Cyrl-RS" sz="2400" dirty="0"/>
              <a:t>Група 1:</a:t>
            </a:r>
            <a:r>
              <a:rPr lang="sr-Cyrl-RS" sz="2400" dirty="0">
                <a:solidFill>
                  <a:srgbClr val="FF0000"/>
                </a:solidFill>
              </a:rPr>
              <a:t> 10, 8, 12, 13, 9, 14, 15, 20</a:t>
            </a:r>
          </a:p>
          <a:p>
            <a:pPr marL="285750" indent="-285750">
              <a:buClr>
                <a:schemeClr val="bg1">
                  <a:lumMod val="65000"/>
                </a:schemeClr>
              </a:buClr>
              <a:buFont typeface="Wingdings" panose="05000000000000000000" pitchFamily="2" charset="2"/>
              <a:buChar char="Ø"/>
            </a:pPr>
            <a:r>
              <a:rPr lang="sr-Cyrl-RS" sz="2400" dirty="0"/>
              <a:t>Група 2:</a:t>
            </a:r>
            <a:r>
              <a:rPr lang="sr-Cyrl-RS" sz="2400" dirty="0">
                <a:solidFill>
                  <a:srgbClr val="0070C0"/>
                </a:solidFill>
              </a:rPr>
              <a:t> 10, 7, 8, 11, 9, 11, 10, 7</a:t>
            </a:r>
            <a:endParaRPr lang="en-US" sz="24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3933998-6AB2-4A3A-BB48-13AD31D168C7}"/>
                  </a:ext>
                </a:extLst>
              </p14:cNvPr>
              <p14:cNvContentPartPr/>
              <p14:nvPr/>
            </p14:nvContentPartPr>
            <p14:xfrm>
              <a:off x="7872058" y="5762284"/>
              <a:ext cx="1121040" cy="29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3933998-6AB2-4A3A-BB48-13AD31D168C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854418" y="5744284"/>
                <a:ext cx="1156680" cy="65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18468E20-04FF-41BE-8CE4-22DE0443002E}"/>
              </a:ext>
            </a:extLst>
          </p:cNvPr>
          <p:cNvGrpSpPr/>
          <p:nvPr/>
        </p:nvGrpSpPr>
        <p:grpSpPr>
          <a:xfrm>
            <a:off x="6386338" y="441484"/>
            <a:ext cx="358920" cy="426240"/>
            <a:chOff x="6386338" y="441484"/>
            <a:chExt cx="358920" cy="42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35A597E-0C56-49DA-811B-7104C21FFE18}"/>
                    </a:ext>
                  </a:extLst>
                </p14:cNvPr>
                <p14:cNvContentPartPr/>
                <p14:nvPr/>
              </p14:nvContentPartPr>
              <p14:xfrm>
                <a:off x="6405058" y="441484"/>
                <a:ext cx="78840" cy="4125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35A597E-0C56-49DA-811B-7104C21FFE1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387058" y="423484"/>
                  <a:ext cx="114480" cy="44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1A54D84-6A64-4451-BA17-D2DDCCB81BBE}"/>
                    </a:ext>
                  </a:extLst>
                </p14:cNvPr>
                <p14:cNvContentPartPr/>
                <p14:nvPr/>
              </p14:nvContentPartPr>
              <p14:xfrm>
                <a:off x="6515938" y="492964"/>
                <a:ext cx="84600" cy="3477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1A54D84-6A64-4451-BA17-D2DDCCB81BB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498298" y="475324"/>
                  <a:ext cx="12024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BE8D454-F150-4CAD-A309-9712F6B915E1}"/>
                    </a:ext>
                  </a:extLst>
                </p14:cNvPr>
                <p14:cNvContentPartPr/>
                <p14:nvPr/>
              </p14:nvContentPartPr>
              <p14:xfrm>
                <a:off x="6386338" y="663604"/>
                <a:ext cx="264240" cy="234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BE8D454-F150-4CAD-A309-9712F6B915E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368698" y="645964"/>
                  <a:ext cx="2998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A1551CD-08A7-40AF-AAB9-1BB6D6761B4D}"/>
                    </a:ext>
                  </a:extLst>
                </p14:cNvPr>
                <p14:cNvContentPartPr/>
                <p14:nvPr/>
              </p14:nvContentPartPr>
              <p14:xfrm>
                <a:off x="6624298" y="757564"/>
                <a:ext cx="120960" cy="1101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A1551CD-08A7-40AF-AAB9-1BB6D6761B4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606298" y="739564"/>
                  <a:ext cx="156600" cy="14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2C88B3F-DB02-4B6D-8708-DDF77451F721}"/>
              </a:ext>
            </a:extLst>
          </p:cNvPr>
          <p:cNvGrpSpPr/>
          <p:nvPr/>
        </p:nvGrpSpPr>
        <p:grpSpPr>
          <a:xfrm>
            <a:off x="6931018" y="437884"/>
            <a:ext cx="836280" cy="505800"/>
            <a:chOff x="6931018" y="437884"/>
            <a:chExt cx="836280" cy="50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3F112AE-D438-4A86-8FFB-C9206D087ADD}"/>
                    </a:ext>
                  </a:extLst>
                </p14:cNvPr>
                <p14:cNvContentPartPr/>
                <p14:nvPr/>
              </p14:nvContentPartPr>
              <p14:xfrm>
                <a:off x="6931018" y="437884"/>
                <a:ext cx="131760" cy="4777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3F112AE-D438-4A86-8FFB-C9206D087AD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913018" y="420244"/>
                  <a:ext cx="167400" cy="51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ADB6941-3327-4CC2-A9A8-EFE041A92F9A}"/>
                    </a:ext>
                  </a:extLst>
                </p14:cNvPr>
                <p14:cNvContentPartPr/>
                <p14:nvPr/>
              </p14:nvContentPartPr>
              <p14:xfrm>
                <a:off x="7214698" y="562444"/>
                <a:ext cx="86040" cy="2930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ADB6941-3327-4CC2-A9A8-EFE041A92F9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197058" y="544444"/>
                  <a:ext cx="12168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676E74A-443C-4F65-8817-D26E24E68F17}"/>
                    </a:ext>
                  </a:extLst>
                </p14:cNvPr>
                <p14:cNvContentPartPr/>
                <p14:nvPr/>
              </p14:nvContentPartPr>
              <p14:xfrm>
                <a:off x="7278778" y="555964"/>
                <a:ext cx="166680" cy="208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676E74A-443C-4F65-8817-D26E24E68F1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261138" y="538324"/>
                  <a:ext cx="2023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A988522-58DF-42AE-AF9B-BEC61748F925}"/>
                    </a:ext>
                  </a:extLst>
                </p14:cNvPr>
                <p14:cNvContentPartPr/>
                <p14:nvPr/>
              </p14:nvContentPartPr>
              <p14:xfrm>
                <a:off x="7227658" y="661084"/>
                <a:ext cx="160200" cy="133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A988522-58DF-42AE-AF9B-BEC61748F92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209658" y="643444"/>
                  <a:ext cx="1958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6F3EE99-CF65-4669-8CDD-65B9AFC83C66}"/>
                    </a:ext>
                  </a:extLst>
                </p14:cNvPr>
                <p14:cNvContentPartPr/>
                <p14:nvPr/>
              </p14:nvContentPartPr>
              <p14:xfrm>
                <a:off x="7368778" y="788164"/>
                <a:ext cx="52920" cy="1555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6F3EE99-CF65-4669-8CDD-65B9AFC83C6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351138" y="770524"/>
                  <a:ext cx="885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8436621-C94A-4692-876E-B5F873DFC7C3}"/>
                    </a:ext>
                  </a:extLst>
                </p14:cNvPr>
                <p14:cNvContentPartPr/>
                <p14:nvPr/>
              </p14:nvContentPartPr>
              <p14:xfrm>
                <a:off x="7598458" y="710764"/>
                <a:ext cx="155880" cy="111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8436621-C94A-4692-876E-B5F873DFC7C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580458" y="693124"/>
                  <a:ext cx="1915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3C985D4-9A52-4A0C-91AE-81D7094A06BD}"/>
                    </a:ext>
                  </a:extLst>
                </p14:cNvPr>
                <p14:cNvContentPartPr/>
                <p14:nvPr/>
              </p14:nvContentPartPr>
              <p14:xfrm>
                <a:off x="7604218" y="763684"/>
                <a:ext cx="163080" cy="133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3C985D4-9A52-4A0C-91AE-81D7094A06B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586218" y="746044"/>
                  <a:ext cx="198720" cy="4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DECF630-7759-4C6A-A0F8-A0CE798793FB}"/>
              </a:ext>
            </a:extLst>
          </p:cNvPr>
          <p:cNvGrpSpPr/>
          <p:nvPr/>
        </p:nvGrpSpPr>
        <p:grpSpPr>
          <a:xfrm>
            <a:off x="7963498" y="473884"/>
            <a:ext cx="549360" cy="495720"/>
            <a:chOff x="7963498" y="473884"/>
            <a:chExt cx="549360" cy="49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2F76359-00F1-4088-9E49-9D2B31EF2C2B}"/>
                    </a:ext>
                  </a:extLst>
                </p14:cNvPr>
                <p14:cNvContentPartPr/>
                <p14:nvPr/>
              </p14:nvContentPartPr>
              <p14:xfrm>
                <a:off x="7963498" y="571804"/>
                <a:ext cx="86040" cy="2905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2F76359-00F1-4088-9E49-9D2B31EF2C2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945498" y="553804"/>
                  <a:ext cx="12168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B099EDEE-605B-4A72-B16F-F013D8F57868}"/>
                    </a:ext>
                  </a:extLst>
                </p14:cNvPr>
                <p14:cNvContentPartPr/>
                <p14:nvPr/>
              </p14:nvContentPartPr>
              <p14:xfrm>
                <a:off x="8011738" y="576484"/>
                <a:ext cx="194400" cy="79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B099EDEE-605B-4A72-B16F-F013D8F5786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993738" y="558844"/>
                  <a:ext cx="2300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6EF2F3A-269E-4571-A471-30D46F9D3256}"/>
                    </a:ext>
                  </a:extLst>
                </p14:cNvPr>
                <p14:cNvContentPartPr/>
                <p14:nvPr/>
              </p14:nvContentPartPr>
              <p14:xfrm>
                <a:off x="7970338" y="667564"/>
                <a:ext cx="231480" cy="169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6EF2F3A-269E-4571-A471-30D46F9D325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952698" y="649924"/>
                  <a:ext cx="2671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00C4319-A4CC-48DE-9F81-8ECB82228F21}"/>
                    </a:ext>
                  </a:extLst>
                </p14:cNvPr>
                <p14:cNvContentPartPr/>
                <p14:nvPr/>
              </p14:nvContentPartPr>
              <p14:xfrm>
                <a:off x="8077258" y="829564"/>
                <a:ext cx="180360" cy="1375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00C4319-A4CC-48DE-9F81-8ECB82228F2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059258" y="811924"/>
                  <a:ext cx="2160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723180B-9A5D-4FFA-AA99-050B3465EC01}"/>
                    </a:ext>
                  </a:extLst>
                </p14:cNvPr>
                <p14:cNvContentPartPr/>
                <p14:nvPr/>
              </p14:nvContentPartPr>
              <p14:xfrm>
                <a:off x="8359858" y="473884"/>
                <a:ext cx="153000" cy="4957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723180B-9A5D-4FFA-AA99-050B3465EC0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341858" y="455884"/>
                  <a:ext cx="188640" cy="531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E1D7C1F6-4772-4221-A3CA-804FE3CC307A}"/>
                  </a:ext>
                </a:extLst>
              </p14:cNvPr>
              <p14:cNvContentPartPr/>
              <p14:nvPr/>
            </p14:nvContentPartPr>
            <p14:xfrm>
              <a:off x="8673418" y="881764"/>
              <a:ext cx="101520" cy="1504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E1D7C1F6-4772-4221-A3CA-804FE3CC307A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8655778" y="864124"/>
                <a:ext cx="137160" cy="18612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5DA5BA03-EBBA-4A4B-B87A-BE1338FEECFD}"/>
              </a:ext>
            </a:extLst>
          </p:cNvPr>
          <p:cNvGrpSpPr/>
          <p:nvPr/>
        </p:nvGrpSpPr>
        <p:grpSpPr>
          <a:xfrm>
            <a:off x="9008578" y="498364"/>
            <a:ext cx="1902600" cy="582840"/>
            <a:chOff x="9008578" y="498364"/>
            <a:chExt cx="1902600" cy="58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515D983-2056-43CD-8867-34E787D0DA36}"/>
                    </a:ext>
                  </a:extLst>
                </p14:cNvPr>
                <p14:cNvContentPartPr/>
                <p14:nvPr/>
              </p14:nvContentPartPr>
              <p14:xfrm>
                <a:off x="9008578" y="501964"/>
                <a:ext cx="128520" cy="3441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515D983-2056-43CD-8867-34E787D0DA3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990578" y="484324"/>
                  <a:ext cx="16416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15AED4D-F25C-4FD0-86A2-65CE612C4259}"/>
                    </a:ext>
                  </a:extLst>
                </p14:cNvPr>
                <p14:cNvContentPartPr/>
                <p14:nvPr/>
              </p14:nvContentPartPr>
              <p14:xfrm>
                <a:off x="9149698" y="526444"/>
                <a:ext cx="98640" cy="3290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15AED4D-F25C-4FD0-86A2-65CE612C425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131698" y="508804"/>
                  <a:ext cx="13428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63CE81B-3BFD-43E5-B194-535B0E108470}"/>
                    </a:ext>
                  </a:extLst>
                </p14:cNvPr>
                <p14:cNvContentPartPr/>
                <p14:nvPr/>
              </p14:nvContentPartPr>
              <p14:xfrm>
                <a:off x="9038458" y="719044"/>
                <a:ext cx="153000" cy="108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63CE81B-3BFD-43E5-B194-535B0E10847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020818" y="701044"/>
                  <a:ext cx="1886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B0907CF-68F4-4697-90D0-F04041112CAE}"/>
                    </a:ext>
                  </a:extLst>
                </p14:cNvPr>
                <p14:cNvContentPartPr/>
                <p14:nvPr/>
              </p14:nvContentPartPr>
              <p14:xfrm>
                <a:off x="9299458" y="765124"/>
                <a:ext cx="29520" cy="1594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B0907CF-68F4-4697-90D0-F04041112CA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281458" y="747484"/>
                  <a:ext cx="651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6AABEBA-684B-49DE-B915-7475CBC079CA}"/>
                    </a:ext>
                  </a:extLst>
                </p14:cNvPr>
                <p14:cNvContentPartPr/>
                <p14:nvPr/>
              </p14:nvContentPartPr>
              <p14:xfrm>
                <a:off x="9484858" y="498364"/>
                <a:ext cx="141480" cy="3956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6AABEBA-684B-49DE-B915-7475CBC079C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466858" y="480364"/>
                  <a:ext cx="177120" cy="43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8C305BC-A725-4319-A4C6-52C0DAB283F5}"/>
                    </a:ext>
                  </a:extLst>
                </p14:cNvPr>
                <p14:cNvContentPartPr/>
                <p14:nvPr/>
              </p14:nvContentPartPr>
              <p14:xfrm>
                <a:off x="9645778" y="535444"/>
                <a:ext cx="95760" cy="3236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8C305BC-A725-4319-A4C6-52C0DAB283F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628138" y="517804"/>
                  <a:ext cx="13140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11B28780-1121-4498-8975-398BBD5B310A}"/>
                    </a:ext>
                  </a:extLst>
                </p14:cNvPr>
                <p14:cNvContentPartPr/>
                <p14:nvPr/>
              </p14:nvContentPartPr>
              <p14:xfrm>
                <a:off x="9718498" y="536884"/>
                <a:ext cx="154440" cy="259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11B28780-1121-4498-8975-398BBD5B310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700858" y="518884"/>
                  <a:ext cx="1900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035A8AB-8683-4BD0-BC78-51692C9D3364}"/>
                    </a:ext>
                  </a:extLst>
                </p14:cNvPr>
                <p14:cNvContentPartPr/>
                <p14:nvPr/>
              </p14:nvContentPartPr>
              <p14:xfrm>
                <a:off x="9667378" y="656044"/>
                <a:ext cx="185760" cy="43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035A8AB-8683-4BD0-BC78-51692C9D336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649378" y="638404"/>
                  <a:ext cx="2214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09FB433-D761-4935-9A83-53CAB6BEEB83}"/>
                    </a:ext>
                  </a:extLst>
                </p14:cNvPr>
                <p14:cNvContentPartPr/>
                <p14:nvPr/>
              </p14:nvContentPartPr>
              <p14:xfrm>
                <a:off x="9820018" y="811564"/>
                <a:ext cx="59400" cy="1731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09FB433-D761-4935-9A83-53CAB6BEEB8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802018" y="793924"/>
                  <a:ext cx="950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78BBEC3-76FC-4214-832C-178B3A244C1A}"/>
                    </a:ext>
                  </a:extLst>
                </p14:cNvPr>
                <p14:cNvContentPartPr/>
                <p14:nvPr/>
              </p14:nvContentPartPr>
              <p14:xfrm>
                <a:off x="10072378" y="719044"/>
                <a:ext cx="142560" cy="54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78BBEC3-76FC-4214-832C-178B3A244C1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054378" y="701044"/>
                  <a:ext cx="1782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B09C2E1-9834-42E4-BDD7-78C2B630B522}"/>
                    </a:ext>
                  </a:extLst>
                </p14:cNvPr>
                <p14:cNvContentPartPr/>
                <p14:nvPr/>
              </p14:nvContentPartPr>
              <p14:xfrm>
                <a:off x="10029538" y="784564"/>
                <a:ext cx="209880" cy="118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B09C2E1-9834-42E4-BDD7-78C2B630B52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011538" y="766564"/>
                  <a:ext cx="2455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C732720-C84B-42AD-9639-C6A7D24C7F29}"/>
                    </a:ext>
                  </a:extLst>
                </p14:cNvPr>
                <p14:cNvContentPartPr/>
                <p14:nvPr/>
              </p14:nvContentPartPr>
              <p14:xfrm>
                <a:off x="10057978" y="647044"/>
                <a:ext cx="127440" cy="3070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C732720-C84B-42AD-9639-C6A7D24C7F2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039978" y="629404"/>
                  <a:ext cx="16308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2B15860-BB9B-4D5D-8ABB-C7DA50F2FAB0}"/>
                    </a:ext>
                  </a:extLst>
                </p14:cNvPr>
                <p14:cNvContentPartPr/>
                <p14:nvPr/>
              </p14:nvContentPartPr>
              <p14:xfrm>
                <a:off x="10390258" y="589444"/>
                <a:ext cx="64440" cy="3020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2B15860-BB9B-4D5D-8ABB-C7DA50F2FAB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372258" y="571444"/>
                  <a:ext cx="10008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71A498B-D56F-458D-B33A-E4674FB870FD}"/>
                    </a:ext>
                  </a:extLst>
                </p14:cNvPr>
                <p14:cNvContentPartPr/>
                <p14:nvPr/>
              </p14:nvContentPartPr>
              <p14:xfrm>
                <a:off x="10477018" y="547684"/>
                <a:ext cx="155880" cy="147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71A498B-D56F-458D-B33A-E4674FB870F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459378" y="530044"/>
                  <a:ext cx="1915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49821EF7-B28F-4012-BAAA-57891B2192B6}"/>
                    </a:ext>
                  </a:extLst>
                </p14:cNvPr>
                <p14:cNvContentPartPr/>
                <p14:nvPr/>
              </p14:nvContentPartPr>
              <p14:xfrm>
                <a:off x="10442818" y="675484"/>
                <a:ext cx="209880" cy="68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49821EF7-B28F-4012-BAAA-57891B2192B6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425178" y="657484"/>
                  <a:ext cx="2455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5F8598C8-DDF9-4AAB-BCE6-79C763D822B4}"/>
                    </a:ext>
                  </a:extLst>
                </p14:cNvPr>
                <p14:cNvContentPartPr/>
                <p14:nvPr/>
              </p14:nvContentPartPr>
              <p14:xfrm>
                <a:off x="10562698" y="851164"/>
                <a:ext cx="161640" cy="1065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5F8598C8-DDF9-4AAB-BCE6-79C763D822B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545058" y="833164"/>
                  <a:ext cx="1972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D51B26E-FA7B-4FF1-A4CC-F83A90DF006A}"/>
                    </a:ext>
                  </a:extLst>
                </p14:cNvPr>
                <p14:cNvContentPartPr/>
                <p14:nvPr/>
              </p14:nvContentPartPr>
              <p14:xfrm>
                <a:off x="10713898" y="521404"/>
                <a:ext cx="197280" cy="5598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D51B26E-FA7B-4FF1-A4CC-F83A90DF006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695898" y="503404"/>
                  <a:ext cx="232920" cy="59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4B7D826-E650-4A26-AA0E-2B63EAF427B4}"/>
              </a:ext>
            </a:extLst>
          </p:cNvPr>
          <p:cNvGrpSpPr/>
          <p:nvPr/>
        </p:nvGrpSpPr>
        <p:grpSpPr>
          <a:xfrm>
            <a:off x="7008058" y="1421044"/>
            <a:ext cx="426600" cy="245520"/>
            <a:chOff x="7008058" y="1421044"/>
            <a:chExt cx="426600" cy="24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C329C8B-D3CF-452C-A484-A3536E0CFDE2}"/>
                    </a:ext>
                  </a:extLst>
                </p14:cNvPr>
                <p14:cNvContentPartPr/>
                <p14:nvPr/>
              </p14:nvContentPartPr>
              <p14:xfrm>
                <a:off x="7008058" y="1421044"/>
                <a:ext cx="297000" cy="2199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C329C8B-D3CF-452C-A484-A3536E0CFDE2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990058" y="1403044"/>
                  <a:ext cx="33264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78E5339-D941-4C25-998D-21026D6A8925}"/>
                    </a:ext>
                  </a:extLst>
                </p14:cNvPr>
                <p14:cNvContentPartPr/>
                <p14:nvPr/>
              </p14:nvContentPartPr>
              <p14:xfrm>
                <a:off x="7334578" y="1519684"/>
                <a:ext cx="100080" cy="1468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78E5339-D941-4C25-998D-21026D6A892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316578" y="1501684"/>
                  <a:ext cx="135720" cy="18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C1539976-8B04-4381-B4A0-4697559E77AA}"/>
              </a:ext>
            </a:extLst>
          </p:cNvPr>
          <p:cNvGrpSpPr/>
          <p:nvPr/>
        </p:nvGrpSpPr>
        <p:grpSpPr>
          <a:xfrm>
            <a:off x="7607818" y="1385764"/>
            <a:ext cx="678240" cy="338040"/>
            <a:chOff x="7607818" y="1385764"/>
            <a:chExt cx="678240" cy="33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7CABC43-E794-4B79-BC4B-3EDBF41C73C9}"/>
                    </a:ext>
                  </a:extLst>
                </p14:cNvPr>
                <p14:cNvContentPartPr/>
                <p14:nvPr/>
              </p14:nvContentPartPr>
              <p14:xfrm>
                <a:off x="7607818" y="1442644"/>
                <a:ext cx="153360" cy="68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7CABC43-E794-4B79-BC4B-3EDBF41C73C9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590178" y="1424644"/>
                  <a:ext cx="1890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048B7AD-CBA6-4A76-B37B-3B24C6729BD6}"/>
                    </a:ext>
                  </a:extLst>
                </p14:cNvPr>
                <p14:cNvContentPartPr/>
                <p14:nvPr/>
              </p14:nvContentPartPr>
              <p14:xfrm>
                <a:off x="7618258" y="1528684"/>
                <a:ext cx="129960" cy="28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048B7AD-CBA6-4A76-B37B-3B24C6729BD6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600618" y="1510684"/>
                  <a:ext cx="1656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B0027FB-E7FB-4A44-A481-529715C0A780}"/>
                    </a:ext>
                  </a:extLst>
                </p14:cNvPr>
                <p14:cNvContentPartPr/>
                <p14:nvPr/>
              </p14:nvContentPartPr>
              <p14:xfrm>
                <a:off x="7782418" y="1385764"/>
                <a:ext cx="353880" cy="3380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B0027FB-E7FB-4A44-A481-529715C0A780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764418" y="1368124"/>
                  <a:ext cx="38952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C71151DF-8DD0-4C4D-B4D5-ABBC9CD0600E}"/>
                    </a:ext>
                  </a:extLst>
                </p14:cNvPr>
                <p14:cNvContentPartPr/>
                <p14:nvPr/>
              </p14:nvContentPartPr>
              <p14:xfrm>
                <a:off x="8154658" y="1494844"/>
                <a:ext cx="131400" cy="1432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C71151DF-8DD0-4C4D-B4D5-ABBC9CD0600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136658" y="1476844"/>
                  <a:ext cx="167040" cy="17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9A639538-7924-4E99-81E0-55C3B53576EE}"/>
              </a:ext>
            </a:extLst>
          </p:cNvPr>
          <p:cNvGrpSpPr/>
          <p:nvPr/>
        </p:nvGrpSpPr>
        <p:grpSpPr>
          <a:xfrm>
            <a:off x="9638938" y="1331044"/>
            <a:ext cx="1249200" cy="353520"/>
            <a:chOff x="9638938" y="1331044"/>
            <a:chExt cx="1249200" cy="35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9F17CF56-3C7D-4D94-966B-E742517B41E3}"/>
                    </a:ext>
                  </a:extLst>
                </p14:cNvPr>
                <p14:cNvContentPartPr/>
                <p14:nvPr/>
              </p14:nvContentPartPr>
              <p14:xfrm>
                <a:off x="9638938" y="1344004"/>
                <a:ext cx="257040" cy="2876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9F17CF56-3C7D-4D94-966B-E742517B41E3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620938" y="1326004"/>
                  <a:ext cx="29268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F56EFA1-776B-4D67-8E34-D89F6FECBDB8}"/>
                    </a:ext>
                  </a:extLst>
                </p14:cNvPr>
                <p14:cNvContentPartPr/>
                <p14:nvPr/>
              </p14:nvContentPartPr>
              <p14:xfrm>
                <a:off x="9925138" y="1467124"/>
                <a:ext cx="55080" cy="1490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F56EFA1-776B-4D67-8E34-D89F6FECBDB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907138" y="1449484"/>
                  <a:ext cx="907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749BB40-AB1D-4566-82A2-B342FC1AE6B8}"/>
                    </a:ext>
                  </a:extLst>
                </p14:cNvPr>
                <p14:cNvContentPartPr/>
                <p14:nvPr/>
              </p14:nvContentPartPr>
              <p14:xfrm>
                <a:off x="10099738" y="1436164"/>
                <a:ext cx="193680" cy="108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749BB40-AB1D-4566-82A2-B342FC1AE6B8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082098" y="1418164"/>
                  <a:ext cx="2293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E55B355C-6184-4C00-BF87-1996738B0105}"/>
                    </a:ext>
                  </a:extLst>
                </p14:cNvPr>
                <p14:cNvContentPartPr/>
                <p14:nvPr/>
              </p14:nvContentPartPr>
              <p14:xfrm>
                <a:off x="10114858" y="1476124"/>
                <a:ext cx="132840" cy="248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E55B355C-6184-4C00-BF87-1996738B010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097218" y="1458124"/>
                  <a:ext cx="1684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92425FB4-4FBA-4E62-81C0-1BEC2E15050B}"/>
                    </a:ext>
                  </a:extLst>
                </p14:cNvPr>
                <p14:cNvContentPartPr/>
                <p14:nvPr/>
              </p14:nvContentPartPr>
              <p14:xfrm>
                <a:off x="10136458" y="1331044"/>
                <a:ext cx="138600" cy="2800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92425FB4-4FBA-4E62-81C0-1BEC2E15050B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118458" y="1313404"/>
                  <a:ext cx="174240" cy="31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42D7786-7CC5-4CC6-A4E6-26EC95BAB86A}"/>
                    </a:ext>
                  </a:extLst>
                </p14:cNvPr>
                <p14:cNvContentPartPr/>
                <p14:nvPr/>
              </p14:nvContentPartPr>
              <p14:xfrm>
                <a:off x="10301698" y="1365604"/>
                <a:ext cx="300960" cy="3189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42D7786-7CC5-4CC6-A4E6-26EC95BAB86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284058" y="1347604"/>
                  <a:ext cx="33660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427DA5B-7987-4F2C-94DF-632EAA4B1562}"/>
                    </a:ext>
                  </a:extLst>
                </p14:cNvPr>
                <p14:cNvContentPartPr/>
                <p14:nvPr/>
              </p14:nvContentPartPr>
              <p14:xfrm>
                <a:off x="10678978" y="1475764"/>
                <a:ext cx="209160" cy="1090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427DA5B-7987-4F2C-94DF-632EAA4B1562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661338" y="1458124"/>
                  <a:ext cx="244800" cy="14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34BDBFC4-DEED-4B68-AFB1-5F8B8A0EE879}"/>
              </a:ext>
            </a:extLst>
          </p:cNvPr>
          <p:cNvGrpSpPr/>
          <p:nvPr/>
        </p:nvGrpSpPr>
        <p:grpSpPr>
          <a:xfrm>
            <a:off x="6702778" y="1201444"/>
            <a:ext cx="335520" cy="267480"/>
            <a:chOff x="6702778" y="1201444"/>
            <a:chExt cx="335520" cy="26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6C495327-EC03-4E9B-B9A3-C68802DE55F6}"/>
                    </a:ext>
                  </a:extLst>
                </p14:cNvPr>
                <p14:cNvContentPartPr/>
                <p14:nvPr/>
              </p14:nvContentPartPr>
              <p14:xfrm>
                <a:off x="6760018" y="1201444"/>
                <a:ext cx="278280" cy="223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6C495327-EC03-4E9B-B9A3-C68802DE55F6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742018" y="1183804"/>
                  <a:ext cx="3139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16F04CE-184D-4819-8891-24432BFC1A18}"/>
                    </a:ext>
                  </a:extLst>
                </p14:cNvPr>
                <p14:cNvContentPartPr/>
                <p14:nvPr/>
              </p14:nvContentPartPr>
              <p14:xfrm>
                <a:off x="6702778" y="1216924"/>
                <a:ext cx="60120" cy="2520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16F04CE-184D-4819-8891-24432BFC1A18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685138" y="1198924"/>
                  <a:ext cx="95760" cy="287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E3D8FE45-5612-4282-8D65-BE4C4A077465}"/>
                  </a:ext>
                </a:extLst>
              </p14:cNvPr>
              <p14:cNvContentPartPr/>
              <p14:nvPr/>
            </p14:nvContentPartPr>
            <p14:xfrm>
              <a:off x="11272978" y="1490164"/>
              <a:ext cx="345600" cy="2340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E3D8FE45-5612-4282-8D65-BE4C4A077465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11254978" y="1472524"/>
                <a:ext cx="38124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0D72C3F4-6889-425C-BB46-F2D6EF23AE17}"/>
                  </a:ext>
                </a:extLst>
              </p14:cNvPr>
              <p14:cNvContentPartPr/>
              <p14:nvPr/>
            </p14:nvContentPartPr>
            <p14:xfrm>
              <a:off x="7207600" y="5675267"/>
              <a:ext cx="1789560" cy="5976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0D72C3F4-6889-425C-BB46-F2D6EF23AE17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7189600" y="5657627"/>
                <a:ext cx="1825200" cy="9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59052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1">
            <a:extLst>
              <a:ext uri="{FF2B5EF4-FFF2-40B4-BE49-F238E27FC236}">
                <a16:creationId xmlns:a16="http://schemas.microsoft.com/office/drawing/2014/main" id="{56C71351-4901-4159-8582-3D694F49D889}"/>
              </a:ext>
            </a:extLst>
          </p:cNvPr>
          <p:cNvSpPr txBox="1">
            <a:spLocks/>
          </p:cNvSpPr>
          <p:nvPr/>
        </p:nvSpPr>
        <p:spPr>
          <a:xfrm>
            <a:off x="762024" y="0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4000" kern="1200" cap="all" spc="100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Mann-Whitney тест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3A4359-5C93-4BF6-A7BC-C8EDF80078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010" y="1143000"/>
            <a:ext cx="10812966" cy="359442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604DF82C-CBC5-4807-9A88-DA66890DC038}"/>
              </a:ext>
            </a:extLst>
          </p:cNvPr>
          <p:cNvGrpSpPr/>
          <p:nvPr/>
        </p:nvGrpSpPr>
        <p:grpSpPr>
          <a:xfrm>
            <a:off x="1077778" y="4808644"/>
            <a:ext cx="1578600" cy="463680"/>
            <a:chOff x="1077778" y="4808644"/>
            <a:chExt cx="1578600" cy="46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558CE99E-6B78-44CA-9AAB-91D3F34CB03B}"/>
                    </a:ext>
                  </a:extLst>
                </p14:cNvPr>
                <p14:cNvContentPartPr/>
                <p14:nvPr/>
              </p14:nvContentPartPr>
              <p14:xfrm>
                <a:off x="1106218" y="4894684"/>
                <a:ext cx="1800" cy="2768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558CE99E-6B78-44CA-9AAB-91D3F34CB03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88578" y="4876684"/>
                  <a:ext cx="37440" cy="31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2B8F905-0FE7-4BE5-9AF6-3065DBEEE416}"/>
                    </a:ext>
                  </a:extLst>
                </p14:cNvPr>
                <p14:cNvContentPartPr/>
                <p14:nvPr/>
              </p14:nvContentPartPr>
              <p14:xfrm>
                <a:off x="1214578" y="4881724"/>
                <a:ext cx="7560" cy="2505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2B8F905-0FE7-4BE5-9AF6-3065DBEEE41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96938" y="4864084"/>
                  <a:ext cx="4320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743605B2-1787-4C49-B26B-00713F306953}"/>
                    </a:ext>
                  </a:extLst>
                </p14:cNvPr>
                <p14:cNvContentPartPr/>
                <p14:nvPr/>
              </p14:nvContentPartPr>
              <p14:xfrm>
                <a:off x="1077778" y="5022844"/>
                <a:ext cx="218520" cy="18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743605B2-1787-4C49-B26B-00713F30695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60138" y="5005204"/>
                  <a:ext cx="2541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D542816-6F0A-4B6C-8794-E39CAD9DA27C}"/>
                    </a:ext>
                  </a:extLst>
                </p14:cNvPr>
                <p14:cNvContentPartPr/>
                <p14:nvPr/>
              </p14:nvContentPartPr>
              <p14:xfrm>
                <a:off x="1268938" y="5065324"/>
                <a:ext cx="132840" cy="135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D542816-6F0A-4B6C-8794-E39CAD9DA27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250938" y="5047324"/>
                  <a:ext cx="1684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567ADEE-5F7E-4E5E-930D-8E82C47F1DDD}"/>
                    </a:ext>
                  </a:extLst>
                </p14:cNvPr>
                <p14:cNvContentPartPr/>
                <p14:nvPr/>
              </p14:nvContentPartPr>
              <p14:xfrm>
                <a:off x="1488538" y="4808644"/>
                <a:ext cx="83160" cy="3711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567ADEE-5F7E-4E5E-930D-8E82C47F1DD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470538" y="4790644"/>
                  <a:ext cx="118800" cy="4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0F8DD48F-6E42-4FB5-BF9C-AD98801AF624}"/>
                    </a:ext>
                  </a:extLst>
                </p14:cNvPr>
                <p14:cNvContentPartPr/>
                <p14:nvPr/>
              </p14:nvContentPartPr>
              <p14:xfrm>
                <a:off x="1668178" y="4922044"/>
                <a:ext cx="33120" cy="2602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0F8DD48F-6E42-4FB5-BF9C-AD98801AF62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650178" y="4904404"/>
                  <a:ext cx="6876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B97EE50-BA04-48D1-A292-AA203012DE16}"/>
                    </a:ext>
                  </a:extLst>
                </p14:cNvPr>
                <p14:cNvContentPartPr/>
                <p14:nvPr/>
              </p14:nvContentPartPr>
              <p14:xfrm>
                <a:off x="1652338" y="4953004"/>
                <a:ext cx="190080" cy="126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B97EE50-BA04-48D1-A292-AA203012DE1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634698" y="4935364"/>
                  <a:ext cx="2257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6D9E48E-CE39-42AB-BB39-F18081B88623}"/>
                    </a:ext>
                  </a:extLst>
                </p14:cNvPr>
                <p14:cNvContentPartPr/>
                <p14:nvPr/>
              </p14:nvContentPartPr>
              <p14:xfrm>
                <a:off x="1655218" y="5036884"/>
                <a:ext cx="117360" cy="118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6D9E48E-CE39-42AB-BB39-F18081B8862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637578" y="5019244"/>
                  <a:ext cx="15300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07ED72E-6751-44C2-8A83-5689F3B65A4E}"/>
                    </a:ext>
                  </a:extLst>
                </p14:cNvPr>
                <p14:cNvContentPartPr/>
                <p14:nvPr/>
              </p14:nvContentPartPr>
              <p14:xfrm>
                <a:off x="1799218" y="5088364"/>
                <a:ext cx="53280" cy="1839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07ED72E-6751-44C2-8A83-5689F3B65A4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781578" y="5070724"/>
                  <a:ext cx="889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48DBEB3-2A6D-460D-BDCD-5DB3BB200650}"/>
                    </a:ext>
                  </a:extLst>
                </p14:cNvPr>
                <p14:cNvContentPartPr/>
                <p14:nvPr/>
              </p14:nvContentPartPr>
              <p14:xfrm>
                <a:off x="2011618" y="5057404"/>
                <a:ext cx="138600" cy="133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48DBEB3-2A6D-460D-BDCD-5DB3BB20065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993978" y="5039764"/>
                  <a:ext cx="1742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C6ABCD9-61F2-4442-81EE-2A93748A4830}"/>
                    </a:ext>
                  </a:extLst>
                </p14:cNvPr>
                <p14:cNvContentPartPr/>
                <p14:nvPr/>
              </p14:nvContentPartPr>
              <p14:xfrm>
                <a:off x="2014498" y="5126884"/>
                <a:ext cx="129960" cy="108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C6ABCD9-61F2-4442-81EE-2A93748A483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996858" y="5108884"/>
                  <a:ext cx="1656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01CFDD5-983C-48B4-9E13-01F752F9A819}"/>
                    </a:ext>
                  </a:extLst>
                </p14:cNvPr>
                <p14:cNvContentPartPr/>
                <p14:nvPr/>
              </p14:nvContentPartPr>
              <p14:xfrm>
                <a:off x="2251378" y="4933204"/>
                <a:ext cx="16200" cy="2250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01CFDD5-983C-48B4-9E13-01F752F9A81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233378" y="4915204"/>
                  <a:ext cx="5184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8C65A0D-BE36-4168-9690-D3BD5C869680}"/>
                    </a:ext>
                  </a:extLst>
                </p14:cNvPr>
                <p14:cNvContentPartPr/>
                <p14:nvPr/>
              </p14:nvContentPartPr>
              <p14:xfrm>
                <a:off x="2222938" y="4917724"/>
                <a:ext cx="207000" cy="158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8C65A0D-BE36-4168-9690-D3BD5C86968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204938" y="4899724"/>
                  <a:ext cx="2426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9937F48-6470-4F4A-A317-DC4B777ACC5D}"/>
                    </a:ext>
                  </a:extLst>
                </p14:cNvPr>
                <p14:cNvContentPartPr/>
                <p14:nvPr/>
              </p14:nvContentPartPr>
              <p14:xfrm>
                <a:off x="2241298" y="5004844"/>
                <a:ext cx="141480" cy="68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9937F48-6470-4F4A-A317-DC4B777ACC5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223658" y="4987204"/>
                  <a:ext cx="1771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879D963-A1AA-4D6E-8782-B7676FD5CD74}"/>
                    </a:ext>
                  </a:extLst>
                </p14:cNvPr>
                <p14:cNvContentPartPr/>
                <p14:nvPr/>
              </p14:nvContentPartPr>
              <p14:xfrm>
                <a:off x="2369818" y="5114284"/>
                <a:ext cx="177120" cy="1404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879D963-A1AA-4D6E-8782-B7676FD5CD7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351818" y="5096284"/>
                  <a:ext cx="2127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F92644E-22BA-4112-B67A-916682D4D5AF}"/>
                    </a:ext>
                  </a:extLst>
                </p14:cNvPr>
                <p14:cNvContentPartPr/>
                <p14:nvPr/>
              </p14:nvContentPartPr>
              <p14:xfrm>
                <a:off x="2591938" y="4879204"/>
                <a:ext cx="64440" cy="3441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F92644E-22BA-4112-B67A-916682D4D5A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574298" y="4861204"/>
                  <a:ext cx="100080" cy="37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32949AF-3B9E-4D8C-BAF4-355AB96A5A44}"/>
              </a:ext>
            </a:extLst>
          </p:cNvPr>
          <p:cNvGrpSpPr/>
          <p:nvPr/>
        </p:nvGrpSpPr>
        <p:grpSpPr>
          <a:xfrm>
            <a:off x="1012258" y="5491204"/>
            <a:ext cx="1775880" cy="395640"/>
            <a:chOff x="1012258" y="5491204"/>
            <a:chExt cx="1775880" cy="39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989253F-DCB4-410D-A254-64CEADD02E3D}"/>
                    </a:ext>
                  </a:extLst>
                </p14:cNvPr>
                <p14:cNvContentPartPr/>
                <p14:nvPr/>
              </p14:nvContentPartPr>
              <p14:xfrm>
                <a:off x="1076338" y="5505244"/>
                <a:ext cx="25920" cy="2260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989253F-DCB4-410D-A254-64CEADD02E3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58698" y="5487604"/>
                  <a:ext cx="6156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C1DA127-159F-4D59-92F1-4E6FD36C30EF}"/>
                    </a:ext>
                  </a:extLst>
                </p14:cNvPr>
                <p14:cNvContentPartPr/>
                <p14:nvPr/>
              </p14:nvContentPartPr>
              <p14:xfrm>
                <a:off x="1191898" y="5514244"/>
                <a:ext cx="20160" cy="2660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C1DA127-159F-4D59-92F1-4E6FD36C30E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74258" y="5496604"/>
                  <a:ext cx="5580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238112E-7E99-4445-A54E-84FCFB87C91B}"/>
                    </a:ext>
                  </a:extLst>
                </p14:cNvPr>
                <p14:cNvContentPartPr/>
                <p14:nvPr/>
              </p14:nvContentPartPr>
              <p14:xfrm>
                <a:off x="1012258" y="5626204"/>
                <a:ext cx="201240" cy="18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238112E-7E99-4445-A54E-84FCFB87C91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94258" y="5608204"/>
                  <a:ext cx="2368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0242E1B-E99B-43FF-B707-F309E13BD1B6}"/>
                    </a:ext>
                  </a:extLst>
                </p14:cNvPr>
                <p14:cNvContentPartPr/>
                <p14:nvPr/>
              </p14:nvContentPartPr>
              <p14:xfrm>
                <a:off x="1290178" y="5695324"/>
                <a:ext cx="69840" cy="1249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0242E1B-E99B-43FF-B707-F309E13BD1B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272538" y="5677684"/>
                  <a:ext cx="1054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435D0A5-B330-438D-A52C-6B4A877B39D6}"/>
                    </a:ext>
                  </a:extLst>
                </p14:cNvPr>
                <p14:cNvContentPartPr/>
                <p14:nvPr/>
              </p14:nvContentPartPr>
              <p14:xfrm>
                <a:off x="1496458" y="5492644"/>
                <a:ext cx="86400" cy="3546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435D0A5-B330-438D-A52C-6B4A877B39D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478458" y="5474644"/>
                  <a:ext cx="12204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2D79E8A-C380-4203-8D03-8CA429AAA800}"/>
                    </a:ext>
                  </a:extLst>
                </p14:cNvPr>
                <p14:cNvContentPartPr/>
                <p14:nvPr/>
              </p14:nvContentPartPr>
              <p14:xfrm>
                <a:off x="1696618" y="5542684"/>
                <a:ext cx="40320" cy="2624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2D79E8A-C380-4203-8D03-8CA429AAA80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678978" y="5524684"/>
                  <a:ext cx="7596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7BDEC75-50E3-4BAB-8A69-CCDF637BAB9D}"/>
                    </a:ext>
                  </a:extLst>
                </p14:cNvPr>
                <p14:cNvContentPartPr/>
                <p14:nvPr/>
              </p14:nvContentPartPr>
              <p14:xfrm>
                <a:off x="1718218" y="5565724"/>
                <a:ext cx="165600" cy="234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7BDEC75-50E3-4BAB-8A69-CCDF637BAB9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700218" y="5547724"/>
                  <a:ext cx="2012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7A35095-92F7-43C8-AF15-60A7EFB4B28C}"/>
                    </a:ext>
                  </a:extLst>
                </p14:cNvPr>
                <p14:cNvContentPartPr/>
                <p14:nvPr/>
              </p14:nvContentPartPr>
              <p14:xfrm>
                <a:off x="1681138" y="5670844"/>
                <a:ext cx="164160" cy="68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7A35095-92F7-43C8-AF15-60A7EFB4B28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663138" y="5653204"/>
                  <a:ext cx="1998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B2764FA-251E-4416-81D4-3226234BF69A}"/>
                    </a:ext>
                  </a:extLst>
                </p14:cNvPr>
                <p14:cNvContentPartPr/>
                <p14:nvPr/>
              </p14:nvContentPartPr>
              <p14:xfrm>
                <a:off x="1873378" y="5706124"/>
                <a:ext cx="35640" cy="1432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B2764FA-251E-4416-81D4-3226234BF69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855738" y="5688484"/>
                  <a:ext cx="712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190FEC8-EA5D-4B0A-B9A7-368852306AC2}"/>
                    </a:ext>
                  </a:extLst>
                </p14:cNvPr>
                <p14:cNvContentPartPr/>
                <p14:nvPr/>
              </p14:nvContentPartPr>
              <p14:xfrm>
                <a:off x="2087578" y="5640244"/>
                <a:ext cx="165600" cy="28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190FEC8-EA5D-4B0A-B9A7-368852306AC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069578" y="5622244"/>
                  <a:ext cx="2012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BAC3286-8A48-4300-9B39-3F67CC65DA6D}"/>
                    </a:ext>
                  </a:extLst>
                </p14:cNvPr>
                <p14:cNvContentPartPr/>
                <p14:nvPr/>
              </p14:nvContentPartPr>
              <p14:xfrm>
                <a:off x="2053018" y="5719804"/>
                <a:ext cx="147240" cy="68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BAC3286-8A48-4300-9B39-3F67CC65DA6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035378" y="5701804"/>
                  <a:ext cx="1828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160461D-5E33-4D72-86D1-E8EA3CC30F5E}"/>
                    </a:ext>
                  </a:extLst>
                </p14:cNvPr>
                <p14:cNvContentPartPr/>
                <p14:nvPr/>
              </p14:nvContentPartPr>
              <p14:xfrm>
                <a:off x="2371258" y="5583724"/>
                <a:ext cx="64440" cy="2109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160461D-5E33-4D72-86D1-E8EA3CC30F5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353258" y="5565724"/>
                  <a:ext cx="10008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CDEF904-B334-4813-AEAB-DEEE4F64260C}"/>
                    </a:ext>
                  </a:extLst>
                </p14:cNvPr>
                <p14:cNvContentPartPr/>
                <p14:nvPr/>
              </p14:nvContentPartPr>
              <p14:xfrm>
                <a:off x="2391058" y="5564644"/>
                <a:ext cx="172800" cy="79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CDEF904-B334-4813-AEAB-DEEE4F64260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373418" y="5546644"/>
                  <a:ext cx="2084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3C26534-595C-45CC-B131-71DEE823E1DA}"/>
                    </a:ext>
                  </a:extLst>
                </p14:cNvPr>
                <p14:cNvContentPartPr/>
                <p14:nvPr/>
              </p14:nvContentPartPr>
              <p14:xfrm>
                <a:off x="2351098" y="5658244"/>
                <a:ext cx="161640" cy="18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3C26534-595C-45CC-B131-71DEE823E1D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333458" y="5640244"/>
                  <a:ext cx="1972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E3093BEB-CB82-437A-B458-42B3ADB221B3}"/>
                    </a:ext>
                  </a:extLst>
                </p14:cNvPr>
                <p14:cNvContentPartPr/>
                <p14:nvPr/>
              </p14:nvContentPartPr>
              <p14:xfrm>
                <a:off x="2503738" y="5739244"/>
                <a:ext cx="107280" cy="1015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E3093BEB-CB82-437A-B458-42B3ADB221B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485738" y="5721604"/>
                  <a:ext cx="1429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662E921-D681-472C-B1E3-9C094506BFDD}"/>
                    </a:ext>
                  </a:extLst>
                </p14:cNvPr>
                <p14:cNvContentPartPr/>
                <p14:nvPr/>
              </p14:nvContentPartPr>
              <p14:xfrm>
                <a:off x="2714698" y="5491204"/>
                <a:ext cx="73440" cy="3866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662E921-D681-472C-B1E3-9C094506BFD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697058" y="5473564"/>
                  <a:ext cx="10908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BBF7E007-B953-45EA-AD7B-AA5DB6A05B58}"/>
                    </a:ext>
                  </a:extLst>
                </p14:cNvPr>
                <p14:cNvContentPartPr/>
                <p14:nvPr/>
              </p14:nvContentPartPr>
              <p14:xfrm>
                <a:off x="2001898" y="5551324"/>
                <a:ext cx="234360" cy="3355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BBF7E007-B953-45EA-AD7B-AA5DB6A05B5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983898" y="5533684"/>
                  <a:ext cx="270000" cy="371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208376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660</Words>
  <Application>Microsoft Office PowerPoint</Application>
  <PresentationFormat>Widescreen</PresentationFormat>
  <Paragraphs>140</Paragraphs>
  <Slides>31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Cambria Math</vt:lpstr>
      <vt:lpstr>Tw Cen MT</vt:lpstr>
      <vt:lpstr>Tw Cen MT Condensed</vt:lpstr>
      <vt:lpstr>Wingdings</vt:lpstr>
      <vt:lpstr>Wingdings 3</vt:lpstr>
      <vt:lpstr>Integral</vt:lpstr>
      <vt:lpstr>БИОСтатистика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Статистика у психологији 1</dc:title>
  <dc:creator>Slađana Dimitrijević</dc:creator>
  <cp:lastModifiedBy>Slađana Dimitrijević</cp:lastModifiedBy>
  <cp:revision>15</cp:revision>
  <dcterms:created xsi:type="dcterms:W3CDTF">2020-12-21T23:09:23Z</dcterms:created>
  <dcterms:modified xsi:type="dcterms:W3CDTF">2021-03-23T12:45:06Z</dcterms:modified>
</cp:coreProperties>
</file>