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5" r:id="rId13"/>
    <p:sldId id="281" r:id="rId14"/>
    <p:sldId id="279" r:id="rId15"/>
    <p:sldId id="278" r:id="rId16"/>
    <p:sldId id="277" r:id="rId17"/>
    <p:sldId id="276" r:id="rId18"/>
    <p:sldId id="282" r:id="rId19"/>
    <p:sldId id="283" r:id="rId20"/>
    <p:sldId id="284" r:id="rId21"/>
    <p:sldId id="285" r:id="rId22"/>
    <p:sldId id="286" r:id="rId23"/>
    <p:sldId id="287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67" r:id="rId32"/>
    <p:sldId id="29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8F82-02FC-49EA-B26F-F9BAA48A9ABA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40CC-A1B5-4392-902A-FC2C8BB7C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433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8F82-02FC-49EA-B26F-F9BAA48A9ABA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40CC-A1B5-4392-902A-FC2C8BB7C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588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8F82-02FC-49EA-B26F-F9BAA48A9ABA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40CC-A1B5-4392-902A-FC2C8BB7C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7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8F82-02FC-49EA-B26F-F9BAA48A9ABA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40CC-A1B5-4392-902A-FC2C8BB7C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8F82-02FC-49EA-B26F-F9BAA48A9ABA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40CC-A1B5-4392-902A-FC2C8BB7C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498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8F82-02FC-49EA-B26F-F9BAA48A9ABA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40CC-A1B5-4392-902A-FC2C8BB7C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922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8F82-02FC-49EA-B26F-F9BAA48A9ABA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40CC-A1B5-4392-902A-FC2C8BB7C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439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8F82-02FC-49EA-B26F-F9BAA48A9ABA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40CC-A1B5-4392-902A-FC2C8BB7C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4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8F82-02FC-49EA-B26F-F9BAA48A9ABA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40CC-A1B5-4392-902A-FC2C8BB7C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131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8F82-02FC-49EA-B26F-F9BAA48A9ABA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40CC-A1B5-4392-902A-FC2C8BB7C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50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8F82-02FC-49EA-B26F-F9BAA48A9ABA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40CC-A1B5-4392-902A-FC2C8BB7C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075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A8F82-02FC-49EA-B26F-F9BAA48A9ABA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C40CC-A1B5-4392-902A-FC2C8BB7C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710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unity3d.com/ScriptReference/Sprite.html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500042"/>
            <a:ext cx="85725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Gaming with Unity</a:t>
            </a:r>
            <a:endParaRPr lang="en-US" sz="3000" dirty="0"/>
          </a:p>
          <a:p>
            <a:pPr algn="ctr"/>
            <a:r>
              <a:rPr lang="en-US" sz="3000" dirty="0"/>
              <a:t> </a:t>
            </a:r>
          </a:p>
          <a:p>
            <a:pPr algn="ctr"/>
            <a:r>
              <a:rPr lang="en-US" sz="3000" dirty="0"/>
              <a:t> </a:t>
            </a:r>
          </a:p>
          <a:p>
            <a:pPr algn="ctr"/>
            <a:endParaRPr lang="en-US" sz="3000" dirty="0" smtClean="0"/>
          </a:p>
          <a:p>
            <a:pPr algn="ctr"/>
            <a:r>
              <a:rPr lang="en-US" sz="3000" dirty="0" err="1" smtClean="0"/>
              <a:t>Tema</a:t>
            </a:r>
            <a:r>
              <a:rPr lang="en-US" sz="3000" dirty="0"/>
              <a:t>: </a:t>
            </a:r>
            <a:r>
              <a:rPr lang="en-US" sz="3000" dirty="0" err="1" smtClean="0"/>
              <a:t>Sprajtovi</a:t>
            </a:r>
            <a:endParaRPr lang="en-US" sz="3000" dirty="0"/>
          </a:p>
          <a:p>
            <a:r>
              <a:rPr lang="en-US" sz="3000" dirty="0"/>
              <a:t> </a:t>
            </a:r>
          </a:p>
          <a:p>
            <a:r>
              <a:rPr lang="en-US" sz="3000" dirty="0"/>
              <a:t> </a:t>
            </a:r>
          </a:p>
          <a:p>
            <a:r>
              <a:rPr lang="en-US" sz="3000" dirty="0"/>
              <a:t> </a:t>
            </a:r>
          </a:p>
          <a:p>
            <a:r>
              <a:rPr lang="en-US" sz="3000" dirty="0"/>
              <a:t> </a:t>
            </a:r>
          </a:p>
          <a:p>
            <a:r>
              <a:rPr lang="en-US" sz="3000" dirty="0"/>
              <a:t> </a:t>
            </a:r>
          </a:p>
          <a:p>
            <a:r>
              <a:rPr lang="en-US" sz="3000" dirty="0"/>
              <a:t> </a:t>
            </a:r>
          </a:p>
          <a:p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sss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928662" y="142852"/>
            <a:ext cx="7286676" cy="58372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5934670"/>
            <a:ext cx="72866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i="1" dirty="0" smtClean="0"/>
              <a:t>Postupak kreiranja default Unity Sprite-ova: Desni klik na folder Assets -: Clik na Create -: Klik na Sprites -: Izaberite jedan od ponuđenih(Square, Triangle....)</a:t>
            </a:r>
            <a:endParaRPr lang="en-US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85720" y="214290"/>
            <a:ext cx="850112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Tim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sprajtovima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možemo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manipulisati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menjati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im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dimenziju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rotirati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ih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čak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je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moguće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sr-Latn-R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transformisati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trougao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u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četvorougao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sr-Latn-R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slično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Bitan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element </a:t>
            </a:r>
            <a:r>
              <a:rPr kumimoji="0" lang="sr-Latn-R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prite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-a je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pivot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sr-Latn-R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To je tačka oko koje se Sprite </a:t>
            </a:r>
            <a:r>
              <a:rPr kumimoji="0" lang="sr-Latn-R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rotira. Najčešće se za pivot uzima centralna tačka.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slika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071538" y="2571744"/>
            <a:ext cx="7143800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571480"/>
            <a:ext cx="835824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Zadatak</a:t>
            </a:r>
            <a:endParaRPr lang="en-US" sz="2800" dirty="0" smtClean="0"/>
          </a:p>
          <a:p>
            <a:r>
              <a:rPr lang="en-US" sz="2800" dirty="0" err="1" smtClean="0"/>
              <a:t>Kreirati</a:t>
            </a:r>
            <a:r>
              <a:rPr lang="en-US" sz="2800" dirty="0" smtClean="0"/>
              <a:t> 2D Unity </a:t>
            </a:r>
            <a:r>
              <a:rPr lang="en-US" sz="2800" dirty="0" err="1" smtClean="0"/>
              <a:t>projekat</a:t>
            </a:r>
            <a:r>
              <a:rPr lang="en-US" sz="2800" dirty="0" smtClean="0"/>
              <a:t> </a:t>
            </a:r>
            <a:r>
              <a:rPr lang="en-US" sz="2800" dirty="0" err="1" smtClean="0"/>
              <a:t>koji</a:t>
            </a:r>
            <a:r>
              <a:rPr lang="en-US" sz="2800" dirty="0" smtClean="0"/>
              <a:t> </a:t>
            </a:r>
            <a:r>
              <a:rPr lang="en-US" sz="2800" dirty="0" err="1" smtClean="0"/>
              <a:t>ce</a:t>
            </a:r>
            <a:r>
              <a:rPr lang="en-US" sz="2800" dirty="0" smtClean="0"/>
              <a:t> </a:t>
            </a:r>
            <a:r>
              <a:rPr lang="en-US" sz="2800" dirty="0" err="1" smtClean="0"/>
              <a:t>prikazati</a:t>
            </a:r>
            <a:r>
              <a:rPr lang="en-US" sz="2800" dirty="0" smtClean="0"/>
              <a:t> </a:t>
            </a:r>
            <a:r>
              <a:rPr lang="en-US" sz="2800" dirty="0" err="1" smtClean="0"/>
              <a:t>primenu</a:t>
            </a:r>
            <a:r>
              <a:rPr lang="en-US" sz="2800" dirty="0" smtClean="0"/>
              <a:t> Sprite-ova I to:</a:t>
            </a:r>
          </a:p>
          <a:p>
            <a:pPr marL="342900" indent="-342900">
              <a:buAutoNum type="arabicPeriod"/>
            </a:pPr>
            <a:r>
              <a:rPr lang="en-US" sz="2800" dirty="0" err="1" smtClean="0"/>
              <a:t>Rotiranje</a:t>
            </a:r>
            <a:r>
              <a:rPr lang="en-US" sz="2800" dirty="0" smtClean="0"/>
              <a:t> figure </a:t>
            </a:r>
            <a:r>
              <a:rPr lang="en-US" sz="2800" dirty="0" err="1" smtClean="0"/>
              <a:t>romb</a:t>
            </a:r>
            <a:endParaRPr lang="en-US" sz="2800" dirty="0" smtClean="0"/>
          </a:p>
          <a:p>
            <a:pPr marL="342900" indent="-342900">
              <a:buAutoNum type="arabicPeriod"/>
            </a:pPr>
            <a:r>
              <a:rPr lang="en-US" sz="2800" dirty="0" err="1" smtClean="0"/>
              <a:t>Menjanje</a:t>
            </a:r>
            <a:r>
              <a:rPr lang="en-US" sz="2800" dirty="0" smtClean="0"/>
              <a:t> </a:t>
            </a:r>
            <a:r>
              <a:rPr lang="en-US" sz="2800" dirty="0" err="1" smtClean="0"/>
              <a:t>boje</a:t>
            </a:r>
            <a:r>
              <a:rPr lang="en-US" sz="2800" dirty="0" smtClean="0"/>
              <a:t> </a:t>
            </a:r>
            <a:r>
              <a:rPr lang="en-US" sz="2800" dirty="0" err="1" smtClean="0"/>
              <a:t>kruga</a:t>
            </a:r>
            <a:r>
              <a:rPr lang="en-US" sz="2800" dirty="0" smtClean="0"/>
              <a:t> </a:t>
            </a:r>
            <a:r>
              <a:rPr lang="en-US" sz="2800" dirty="0" err="1" smtClean="0"/>
              <a:t>redom</a:t>
            </a:r>
            <a:r>
              <a:rPr lang="en-US" sz="2800" dirty="0" smtClean="0"/>
              <a:t> – </a:t>
            </a:r>
            <a:r>
              <a:rPr lang="en-US" sz="2800" dirty="0" err="1" smtClean="0"/>
              <a:t>crvena</a:t>
            </a:r>
            <a:r>
              <a:rPr lang="en-US" sz="2800" dirty="0" smtClean="0"/>
              <a:t>, </a:t>
            </a:r>
            <a:r>
              <a:rPr lang="en-US" sz="2800" dirty="0" err="1" smtClean="0"/>
              <a:t>crna</a:t>
            </a:r>
            <a:r>
              <a:rPr lang="en-US" sz="2800" dirty="0" smtClean="0"/>
              <a:t>, </a:t>
            </a:r>
            <a:r>
              <a:rPr lang="en-US" sz="2800" dirty="0" err="1" smtClean="0"/>
              <a:t>zelena</a:t>
            </a:r>
            <a:r>
              <a:rPr lang="en-US" sz="2800" dirty="0" smtClean="0"/>
              <a:t>, I </a:t>
            </a:r>
            <a:r>
              <a:rPr lang="en-US" sz="2800" dirty="0" err="1" smtClean="0"/>
              <a:t>tako</a:t>
            </a:r>
            <a:r>
              <a:rPr lang="en-US" sz="2800" dirty="0" smtClean="0"/>
              <a:t> u </a:t>
            </a:r>
            <a:r>
              <a:rPr lang="en-US" sz="2800" dirty="0" err="1" smtClean="0"/>
              <a:t>krug</a:t>
            </a:r>
            <a:endParaRPr lang="en-US" sz="2800" dirty="0" smtClean="0"/>
          </a:p>
          <a:p>
            <a:pPr marL="342900" indent="-342900">
              <a:buAutoNum type="arabicPeriod"/>
            </a:pPr>
            <a:r>
              <a:rPr lang="en-US" sz="2800" dirty="0" err="1" smtClean="0"/>
              <a:t>Skaliranje</a:t>
            </a:r>
            <a:r>
              <a:rPr lang="en-US" sz="2800" dirty="0" smtClean="0"/>
              <a:t> </a:t>
            </a:r>
            <a:r>
              <a:rPr lang="en-US" sz="2800" dirty="0" err="1" smtClean="0"/>
              <a:t>kvadrata</a:t>
            </a:r>
            <a:endParaRPr lang="en-US" sz="2800" dirty="0" smtClean="0"/>
          </a:p>
          <a:p>
            <a:pPr marL="342900" indent="-342900">
              <a:buAutoNum type="arabicPeriod"/>
            </a:pPr>
            <a:endParaRPr lang="en-US" sz="2800" dirty="0" smtClean="0"/>
          </a:p>
          <a:p>
            <a:pPr marL="342900" indent="-342900"/>
            <a:r>
              <a:rPr lang="en-US" sz="2800" dirty="0" err="1" smtClean="0"/>
              <a:t>Podrazumeva</a:t>
            </a:r>
            <a:r>
              <a:rPr lang="en-US" sz="2800" dirty="0" smtClean="0"/>
              <a:t> se </a:t>
            </a:r>
            <a:r>
              <a:rPr lang="en-US" sz="2800" dirty="0" err="1" smtClean="0"/>
              <a:t>da</a:t>
            </a:r>
            <a:r>
              <a:rPr lang="en-US" sz="2800" dirty="0" smtClean="0"/>
              <a:t> </a:t>
            </a:r>
            <a:r>
              <a:rPr lang="en-US" sz="2800" dirty="0" err="1" smtClean="0"/>
              <a:t>treba</a:t>
            </a:r>
            <a:r>
              <a:rPr lang="en-US" sz="2800" dirty="0" smtClean="0"/>
              <a:t> </a:t>
            </a:r>
            <a:r>
              <a:rPr lang="en-US" sz="2800" dirty="0" err="1" smtClean="0"/>
              <a:t>kreirati</a:t>
            </a:r>
            <a:r>
              <a:rPr lang="en-US" sz="2800" dirty="0" smtClean="0"/>
              <a:t> C# </a:t>
            </a:r>
            <a:r>
              <a:rPr lang="en-US" sz="2800" dirty="0" err="1" smtClean="0"/>
              <a:t>skripte</a:t>
            </a:r>
            <a:r>
              <a:rPr lang="en-US" sz="2800" dirty="0" smtClean="0"/>
              <a:t> </a:t>
            </a:r>
            <a:r>
              <a:rPr lang="en-US" sz="2800" dirty="0" err="1" smtClean="0"/>
              <a:t>koje</a:t>
            </a:r>
            <a:r>
              <a:rPr lang="en-US" sz="2800" dirty="0" smtClean="0"/>
              <a:t> </a:t>
            </a:r>
            <a:r>
              <a:rPr lang="en-US" sz="2800" dirty="0" err="1" smtClean="0"/>
              <a:t>treba</a:t>
            </a:r>
            <a:r>
              <a:rPr lang="en-US" sz="2800" dirty="0" smtClean="0"/>
              <a:t> </a:t>
            </a:r>
            <a:r>
              <a:rPr lang="en-US" sz="2800" dirty="0" err="1" smtClean="0"/>
              <a:t>da</a:t>
            </a:r>
            <a:r>
              <a:rPr lang="en-US" sz="2800" dirty="0" smtClean="0"/>
              <a:t> se </a:t>
            </a:r>
            <a:r>
              <a:rPr lang="en-US" sz="2800" dirty="0" err="1" smtClean="0"/>
              <a:t>dodele</a:t>
            </a:r>
            <a:r>
              <a:rPr lang="en-US" sz="2800" dirty="0" smtClean="0"/>
              <a:t> </a:t>
            </a:r>
            <a:r>
              <a:rPr lang="en-US" sz="2800" dirty="0" err="1" smtClean="0"/>
              <a:t>objektu</a:t>
            </a:r>
            <a:r>
              <a:rPr lang="en-US" sz="2800" dirty="0" smtClean="0"/>
              <a:t>.</a:t>
            </a:r>
          </a:p>
          <a:p>
            <a:pPr marL="342900" indent="-34290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480"/>
            <a:ext cx="85876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Pre </a:t>
            </a:r>
            <a:r>
              <a:rPr lang="en-US" sz="2000" dirty="0" err="1" smtClean="0"/>
              <a:t>nego</a:t>
            </a:r>
            <a:r>
              <a:rPr lang="en-US" sz="2000" dirty="0" smtClean="0"/>
              <a:t> </a:t>
            </a:r>
            <a:r>
              <a:rPr lang="sr-Latn-RS" sz="2000" dirty="0" smtClean="0"/>
              <a:t>što krenemo s kodiranjem, možemo da dodamo 2 foldera pod nazivom Sprite za Sprajtove i C# za skripte koje ćemo kreirati u C#.</a:t>
            </a:r>
          </a:p>
          <a:p>
            <a:pPr algn="just"/>
            <a:r>
              <a:rPr lang="sr-Latn-RS" sz="2000" dirty="0" smtClean="0"/>
              <a:t>To ćemo uraditi na sledeći način: Levi klik u delu Project na Create i izaberemo Folder,</a:t>
            </a:r>
          </a:p>
          <a:p>
            <a:pPr algn="just"/>
            <a:r>
              <a:rPr lang="en-US" sz="2000" dirty="0" smtClean="0"/>
              <a:t>D</a:t>
            </a:r>
            <a:r>
              <a:rPr lang="sr-Latn-RS" sz="2000" dirty="0" smtClean="0"/>
              <a:t>odelimo mu naziv Sprite, isto to ćemo uraditi za folder C#.</a:t>
            </a:r>
            <a:endParaRPr lang="en-US" sz="2000" dirty="0" smtClean="0"/>
          </a:p>
        </p:txBody>
      </p:sp>
      <p:pic>
        <p:nvPicPr>
          <p:cNvPr id="3" name="Picture 2" descr="crn - Cop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1" y="2143116"/>
            <a:ext cx="8439765" cy="4714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857232"/>
            <a:ext cx="8501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Sada želimo da importujemo Sprite, u ovom slučaju romb u naš projekat. To ćemo uraditi ili prevlačenjem slike iz foldera u kome se nalazi na folder Sprite u Unity projektu ili desni klik, zatim Insert New Assets. Mi ćemo u datom primeru upotrebiti drugi način.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857364"/>
            <a:ext cx="8259046" cy="485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571480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Latn-RS" dirty="0" smtClean="0"/>
              <a:t>Klikenmo na sliku (Sprite) koju želimo da dodamo, kliknemo posle toga na Import i Sprite će biti dodat u projekat, što možemo i videti u slici ispod.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1428736"/>
            <a:ext cx="8628153" cy="4850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6"/>
            <a:ext cx="9215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Sledeći korak je kreiranje C# Skripte, isto kao što smo kreirali foldere, idemo Create, zatim </a:t>
            </a:r>
          </a:p>
          <a:p>
            <a:r>
              <a:rPr lang="en-US" dirty="0" smtClean="0"/>
              <a:t>I</a:t>
            </a:r>
            <a:r>
              <a:rPr lang="sr-Latn-RS" dirty="0" smtClean="0"/>
              <a:t>zaberemo C# Script i dodelimo joj ime, neka bude Rotacija.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8643966" cy="4859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714356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Dupli klik na  skriptu i otvoriće nam se u Visual Studio-u. Datu skriptu izmeniti kako je navedeno u slici ispod.</a:t>
            </a:r>
            <a:endParaRPr lang="en-US" dirty="0"/>
          </a:p>
        </p:txBody>
      </p:sp>
      <p:pic>
        <p:nvPicPr>
          <p:cNvPr id="4" name="Picture 3" descr="skript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500174"/>
            <a:ext cx="4792984" cy="49461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72132" y="1502688"/>
            <a:ext cx="357186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transform.Rotate(0,0,promenljiva)</a:t>
            </a:r>
          </a:p>
          <a:p>
            <a:r>
              <a:rPr lang="en-US" dirty="0" smtClean="0"/>
              <a:t>Ć</a:t>
            </a:r>
            <a:r>
              <a:rPr lang="sr-Latn-RS" dirty="0" smtClean="0"/>
              <a:t>e omogućiti objektu kome bude</a:t>
            </a:r>
          </a:p>
          <a:p>
            <a:r>
              <a:rPr lang="en-US" dirty="0" smtClean="0"/>
              <a:t>D</a:t>
            </a:r>
            <a:r>
              <a:rPr lang="sr-Latn-RS" dirty="0" smtClean="0"/>
              <a:t>odeljena ova skripta da se rotira.</a:t>
            </a:r>
          </a:p>
          <a:p>
            <a:r>
              <a:rPr lang="sr-Latn-RS" dirty="0" smtClean="0"/>
              <a:t>Rotate ima 3 argumenta, prvi se odnosi na ugao koji zaklapa sa </a:t>
            </a:r>
            <a:r>
              <a:rPr lang="sr-Latn-RS" b="1" dirty="0" smtClean="0"/>
              <a:t>x</a:t>
            </a:r>
            <a:r>
              <a:rPr lang="sr-Latn-RS" dirty="0" smtClean="0"/>
              <a:t> osom, drugi argument se odnosi na</a:t>
            </a:r>
          </a:p>
          <a:p>
            <a:r>
              <a:rPr lang="en-US" dirty="0" smtClean="0"/>
              <a:t>U</a:t>
            </a:r>
            <a:r>
              <a:rPr lang="sr-Latn-RS" dirty="0" smtClean="0"/>
              <a:t>gao koji zaklapa sa </a:t>
            </a:r>
            <a:r>
              <a:rPr lang="sr-Latn-RS" b="1" dirty="0" smtClean="0"/>
              <a:t>y</a:t>
            </a:r>
            <a:r>
              <a:rPr lang="sr-Latn-RS" dirty="0" smtClean="0"/>
              <a:t> osom, i treći ugao koji zaklapa sa </a:t>
            </a:r>
            <a:r>
              <a:rPr lang="sr-Latn-RS" b="1" dirty="0" smtClean="0"/>
              <a:t>z</a:t>
            </a:r>
            <a:r>
              <a:rPr lang="sr-Latn-RS" dirty="0" smtClean="0"/>
              <a:t> osom.</a:t>
            </a:r>
          </a:p>
          <a:p>
            <a:endParaRPr lang="sr-Latn-RS" dirty="0" smtClean="0"/>
          </a:p>
          <a:p>
            <a:r>
              <a:rPr lang="sr-Latn-RS" dirty="0" smtClean="0"/>
              <a:t>Probajte da u kodu promenite redosled argumenata tj da budu poredjani redom</a:t>
            </a:r>
          </a:p>
          <a:p>
            <a:r>
              <a:rPr lang="sr-Latn-RS" dirty="0" smtClean="0"/>
              <a:t>0,promenljiva,0</a:t>
            </a:r>
          </a:p>
          <a:p>
            <a:r>
              <a:rPr lang="en-US" dirty="0" smtClean="0"/>
              <a:t>I</a:t>
            </a:r>
            <a:r>
              <a:rPr lang="sr-Latn-RS" dirty="0" smtClean="0"/>
              <a:t>li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romenljiva,0,0 da vidite šta će se dogoditi.</a:t>
            </a:r>
          </a:p>
          <a:p>
            <a:r>
              <a:rPr lang="sr-Latn-RS" dirty="0" smtClean="0"/>
              <a:t>Takođe možete promeniti vrednost promenljive umesto 1f npr 5f da vidite razlike.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785794"/>
            <a:ext cx="8572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Mi smo za sada importovali Sprite tj bitmap sliku, i kreirali skriptu koja će rotirati objekat. Hajde sada da kreiramo 2D objekat tipa Sprite, da mu dodelimo Sprite romb i da mu omogućimo rotiranje.</a:t>
            </a:r>
          </a:p>
          <a:p>
            <a:endParaRPr lang="sr-Latn-RS" dirty="0" smtClean="0"/>
          </a:p>
          <a:p>
            <a:r>
              <a:rPr lang="sr-Latn-RS" dirty="0" smtClean="0"/>
              <a:t>Idemo desni klik na deo Hierarchy ispod Main Camera, izaberemo 2D, a zatim Sprite.</a:t>
            </a:r>
            <a:endParaRPr lang="en-US" dirty="0"/>
          </a:p>
        </p:txBody>
      </p:sp>
      <p:pic>
        <p:nvPicPr>
          <p:cNvPr id="5122" name="Picture 2" descr="C:\Users\Jovo\Desktop\2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8462674" cy="4633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785794"/>
            <a:ext cx="8929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Latn-RS" dirty="0" smtClean="0"/>
              <a:t>Sada prevučemo skriptu Rotacija.cs iz Project dela na objekat 2D tipa Sprite koji se nalazi u Hierarchy delu. </a:t>
            </a:r>
            <a:r>
              <a:rPr lang="en-US" dirty="0" err="1" smtClean="0"/>
              <a:t>Kada</a:t>
            </a:r>
            <a:r>
              <a:rPr lang="sr-Latn-RS" dirty="0" smtClean="0"/>
              <a:t> kliknemo na 2D objekat tipa Sprite desno u delu Inspector možemo videti da mu je dodeljena skripta Rotacija.cs kao i Sprite, i on je sada vidljiv na sceni.</a:t>
            </a:r>
            <a:endParaRPr lang="en-US" dirty="0"/>
          </a:p>
        </p:txBody>
      </p:sp>
      <p:pic>
        <p:nvPicPr>
          <p:cNvPr id="6146" name="Picture 2" descr="C:\Users\Jovo\Desktop\ggggggg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8695461" cy="4899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500042"/>
            <a:ext cx="771530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Sprites (</a:t>
            </a:r>
            <a:r>
              <a:rPr lang="en-US" sz="3000" dirty="0" err="1"/>
              <a:t>Sprajtovi</a:t>
            </a:r>
            <a:r>
              <a:rPr lang="en-US" sz="3000" dirty="0"/>
              <a:t>)</a:t>
            </a:r>
          </a:p>
          <a:p>
            <a:r>
              <a:rPr lang="en-US" sz="3000" dirty="0"/>
              <a:t> </a:t>
            </a:r>
            <a:endParaRPr lang="en-US" sz="3000" dirty="0" smtClean="0"/>
          </a:p>
          <a:p>
            <a:r>
              <a:rPr lang="en-US" sz="3000" b="1" i="1" dirty="0" err="1" smtClean="0"/>
              <a:t>Sprajt</a:t>
            </a:r>
            <a:r>
              <a:rPr lang="en-US" sz="3000" dirty="0" smtClean="0"/>
              <a:t> </a:t>
            </a:r>
            <a:r>
              <a:rPr lang="en-US" sz="3000" dirty="0"/>
              <a:t>je </a:t>
            </a:r>
            <a:r>
              <a:rPr lang="en-US" sz="3000" dirty="0" err="1"/>
              <a:t>najjednostavnije</a:t>
            </a:r>
            <a:r>
              <a:rPr lang="en-US" sz="3000" dirty="0"/>
              <a:t> </a:t>
            </a:r>
            <a:r>
              <a:rPr lang="en-US" sz="3000" dirty="0" err="1"/>
              <a:t>rečeno</a:t>
            </a:r>
            <a:r>
              <a:rPr lang="en-US" sz="3000" dirty="0"/>
              <a:t> </a:t>
            </a:r>
            <a:r>
              <a:rPr lang="en-US" sz="3000" b="1" i="1" dirty="0" err="1"/>
              <a:t>bitmapa</a:t>
            </a:r>
            <a:r>
              <a:rPr lang="en-US" sz="3000" dirty="0"/>
              <a:t> </a:t>
            </a:r>
            <a:r>
              <a:rPr lang="en-US" sz="3000" dirty="0" err="1"/>
              <a:t>koju</a:t>
            </a:r>
            <a:r>
              <a:rPr lang="en-US" sz="3000" dirty="0"/>
              <a:t> </a:t>
            </a:r>
            <a:r>
              <a:rPr lang="en-US" sz="3000" dirty="0" err="1"/>
              <a:t>koristimo</a:t>
            </a:r>
            <a:r>
              <a:rPr lang="en-US" sz="3000" dirty="0"/>
              <a:t> u </a:t>
            </a:r>
            <a:r>
              <a:rPr lang="en-US" sz="3000" dirty="0" err="1"/>
              <a:t>razvoju</a:t>
            </a:r>
            <a:r>
              <a:rPr lang="en-US" sz="3000" dirty="0"/>
              <a:t> </a:t>
            </a:r>
            <a:r>
              <a:rPr lang="en-US" sz="3000" dirty="0" err="1"/>
              <a:t>igrice</a:t>
            </a:r>
            <a:r>
              <a:rPr lang="en-US" sz="3000" dirty="0" smtClean="0"/>
              <a:t>.</a:t>
            </a:r>
            <a:endParaRPr lang="sr-Latn-RS" sz="3000" dirty="0" smtClean="0"/>
          </a:p>
          <a:p>
            <a:r>
              <a:rPr lang="en-US" sz="3000" dirty="0" smtClean="0"/>
              <a:t> </a:t>
            </a:r>
          </a:p>
          <a:p>
            <a:r>
              <a:rPr lang="en-US" sz="3000" dirty="0" err="1" smtClean="0"/>
              <a:t>Svaka</a:t>
            </a:r>
            <a:r>
              <a:rPr lang="en-US" sz="3000" dirty="0" smtClean="0"/>
              <a:t> </a:t>
            </a:r>
            <a:r>
              <a:rPr lang="en-US" sz="3000" dirty="0" err="1" smtClean="0"/>
              <a:t>slika</a:t>
            </a:r>
            <a:r>
              <a:rPr lang="en-US" sz="3000" dirty="0" smtClean="0"/>
              <a:t> </a:t>
            </a:r>
            <a:r>
              <a:rPr lang="en-US" sz="3000" dirty="0" err="1" smtClean="0"/>
              <a:t>koju</a:t>
            </a:r>
            <a:r>
              <a:rPr lang="en-US" sz="3000" dirty="0" smtClean="0"/>
              <a:t> </a:t>
            </a:r>
            <a:r>
              <a:rPr lang="en-US" sz="3000" dirty="0" err="1" smtClean="0"/>
              <a:t>importujemo</a:t>
            </a:r>
            <a:r>
              <a:rPr lang="en-US" sz="3000" dirty="0" smtClean="0"/>
              <a:t> </a:t>
            </a:r>
            <a:r>
              <a:rPr lang="en-US" sz="3000" dirty="0" err="1" smtClean="0"/>
              <a:t>predstavlja</a:t>
            </a:r>
            <a:r>
              <a:rPr lang="en-US" sz="3000" dirty="0" smtClean="0"/>
              <a:t> </a:t>
            </a:r>
            <a:r>
              <a:rPr lang="en-US" sz="3000" b="1" i="1" dirty="0" smtClean="0"/>
              <a:t>Sprite</a:t>
            </a:r>
            <a:r>
              <a:rPr lang="en-US" sz="3000" dirty="0" smtClean="0"/>
              <a:t>.</a:t>
            </a:r>
          </a:p>
          <a:p>
            <a:endParaRPr lang="en-US" sz="3000" dirty="0"/>
          </a:p>
          <a:p>
            <a:pPr lvl="0"/>
            <a:r>
              <a:rPr lang="en-US" sz="3000" dirty="0" err="1"/>
              <a:t>Sprajtovi</a:t>
            </a:r>
            <a:r>
              <a:rPr lang="en-US" sz="3000" dirty="0"/>
              <a:t> </a:t>
            </a:r>
            <a:r>
              <a:rPr lang="en-US" sz="3000" dirty="0" smtClean="0"/>
              <a:t>se </a:t>
            </a:r>
            <a:r>
              <a:rPr lang="en-US" sz="3000" dirty="0" err="1" smtClean="0"/>
              <a:t>mogu</a:t>
            </a:r>
            <a:r>
              <a:rPr lang="en-US" sz="3000" dirty="0" smtClean="0"/>
              <a:t> </a:t>
            </a:r>
            <a:r>
              <a:rPr lang="en-US" sz="3000" dirty="0" err="1" smtClean="0"/>
              <a:t>koristiti</a:t>
            </a:r>
            <a:r>
              <a:rPr lang="en-US" sz="3000" dirty="0" smtClean="0"/>
              <a:t> </a:t>
            </a:r>
            <a:r>
              <a:rPr lang="en-US" sz="3000" dirty="0" err="1"/>
              <a:t>da</a:t>
            </a:r>
            <a:r>
              <a:rPr lang="en-US" sz="3000" dirty="0"/>
              <a:t> </a:t>
            </a:r>
            <a:r>
              <a:rPr lang="en-US" sz="3000" dirty="0" err="1" smtClean="0"/>
              <a:t>predstave</a:t>
            </a:r>
            <a:r>
              <a:rPr lang="en-US" sz="3000" dirty="0" smtClean="0"/>
              <a:t>:</a:t>
            </a:r>
            <a:endParaRPr lang="en-US" sz="3000" dirty="0"/>
          </a:p>
          <a:p>
            <a:pPr lvl="0">
              <a:buFont typeface="Arial" pitchFamily="34" charset="0"/>
              <a:buChar char="•"/>
            </a:pPr>
            <a:r>
              <a:rPr lang="en-US" sz="3000" dirty="0" smtClean="0"/>
              <a:t> Figure (</a:t>
            </a:r>
            <a:r>
              <a:rPr lang="en-US" sz="3000" dirty="0" err="1" smtClean="0"/>
              <a:t>importujemo</a:t>
            </a:r>
            <a:r>
              <a:rPr lang="en-US" sz="3000" dirty="0" smtClean="0"/>
              <a:t> Sprite </a:t>
            </a:r>
            <a:r>
              <a:rPr lang="en-US" sz="3000" dirty="0" err="1" smtClean="0"/>
              <a:t>i</a:t>
            </a:r>
            <a:r>
              <a:rPr lang="en-US" sz="3000" dirty="0" smtClean="0"/>
              <a:t> </a:t>
            </a:r>
            <a:r>
              <a:rPr lang="en-US" sz="3000" dirty="0" err="1" smtClean="0"/>
              <a:t>tu</a:t>
            </a:r>
            <a:r>
              <a:rPr lang="en-US" sz="3000" dirty="0" smtClean="0"/>
              <a:t> </a:t>
            </a:r>
            <a:r>
              <a:rPr lang="en-US" sz="3000" dirty="0" err="1" smtClean="0"/>
              <a:t>sliku</a:t>
            </a:r>
            <a:r>
              <a:rPr lang="en-US" sz="3000" dirty="0" smtClean="0"/>
              <a:t> </a:t>
            </a:r>
            <a:r>
              <a:rPr lang="en-US" sz="3000" dirty="0" err="1" smtClean="0"/>
              <a:t>tj</a:t>
            </a:r>
            <a:r>
              <a:rPr lang="en-US" sz="3000" dirty="0" smtClean="0"/>
              <a:t> bitmap-u </a:t>
            </a:r>
            <a:r>
              <a:rPr lang="en-US" sz="3000" dirty="0" err="1" smtClean="0"/>
              <a:t>dodelimo</a:t>
            </a:r>
            <a:r>
              <a:rPr lang="en-US" sz="3000" dirty="0" smtClean="0"/>
              <a:t> </a:t>
            </a:r>
            <a:r>
              <a:rPr lang="en-US" sz="3000" dirty="0" err="1" smtClean="0"/>
              <a:t>objektu</a:t>
            </a:r>
            <a:r>
              <a:rPr lang="sr-Latn-RS" sz="3000" dirty="0" smtClean="0"/>
              <a:t> što znači da dodeljujemo izgled objektu</a:t>
            </a:r>
            <a:r>
              <a:rPr lang="en-US" sz="3000" dirty="0" smtClean="0"/>
              <a:t>)</a:t>
            </a:r>
            <a:endParaRPr lang="sr-Latn-RS" sz="3000" dirty="0" smtClean="0"/>
          </a:p>
          <a:p>
            <a:pPr lvl="0">
              <a:buFont typeface="Arial" pitchFamily="34" charset="0"/>
              <a:buChar char="•"/>
            </a:pPr>
            <a:endParaRPr lang="en-US" sz="3000" dirty="0"/>
          </a:p>
          <a:p>
            <a:pPr lvl="0">
              <a:buFont typeface="Arial" pitchFamily="34" charset="0"/>
              <a:buChar char="•"/>
            </a:pPr>
            <a:r>
              <a:rPr lang="en-US" sz="3000" dirty="0" smtClean="0"/>
              <a:t> </a:t>
            </a:r>
            <a:r>
              <a:rPr lang="en-US" sz="3000" dirty="0" err="1" smtClean="0"/>
              <a:t>Pozadinu</a:t>
            </a:r>
            <a:r>
              <a:rPr lang="en-US" sz="3000" dirty="0" smtClean="0"/>
              <a:t> </a:t>
            </a:r>
            <a:r>
              <a:rPr lang="en-US" sz="3000" dirty="0"/>
              <a:t>(background)</a:t>
            </a:r>
          </a:p>
          <a:p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428604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Klikom na dugme Play u delu  </a:t>
            </a:r>
            <a:endParaRPr lang="en-US" dirty="0"/>
          </a:p>
        </p:txBody>
      </p:sp>
      <p:pic>
        <p:nvPicPr>
          <p:cNvPr id="6" name="Picture 5" descr="ggggggg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500042"/>
            <a:ext cx="914528" cy="2476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3438" y="428604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r>
              <a:rPr lang="sr-Latn-RS" dirty="0" smtClean="0"/>
              <a:t>omb će početi da se rotira.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1071546"/>
            <a:ext cx="735811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i="1" u="sng" dirty="0" smtClean="0"/>
              <a:t>Da sumiramo</a:t>
            </a:r>
          </a:p>
          <a:p>
            <a:endParaRPr lang="sr-Latn-RS" sz="2000" dirty="0" smtClean="0"/>
          </a:p>
          <a:p>
            <a:r>
              <a:rPr lang="sr-Latn-RS" sz="2000" dirty="0" smtClean="0"/>
              <a:t> Kada radimo sa Sprite-ovima</a:t>
            </a:r>
            <a:r>
              <a:rPr lang="en-US" sz="2000" dirty="0" smtClean="0"/>
              <a:t> (</a:t>
            </a:r>
            <a:r>
              <a:rPr lang="en-US" sz="2000" dirty="0" err="1" smtClean="0"/>
              <a:t>izuzev</a:t>
            </a:r>
            <a:r>
              <a:rPr lang="en-US" sz="2000" dirty="0" smtClean="0"/>
              <a:t> default Unity Sprite-ova)</a:t>
            </a:r>
            <a:r>
              <a:rPr lang="sr-Latn-RS" sz="2000" dirty="0" smtClean="0"/>
              <a:t> treba ih importovati : desni klik </a:t>
            </a:r>
            <a:r>
              <a:rPr lang="en-US" sz="2000" dirty="0" smtClean="0"/>
              <a:t>n</a:t>
            </a:r>
            <a:r>
              <a:rPr lang="sr-Latn-RS" sz="2000" dirty="0" smtClean="0"/>
              <a:t>a Import New Assets. Ovo je bilo u delu Project.</a:t>
            </a:r>
          </a:p>
          <a:p>
            <a:endParaRPr lang="sr-Latn-RS" sz="2000" dirty="0" smtClean="0"/>
          </a:p>
          <a:p>
            <a:r>
              <a:rPr lang="sr-Latn-RS" sz="2000" dirty="0" smtClean="0"/>
              <a:t>U delu Hierarchy desni klik, izaberemo 2D Object, zatim izaberemo Sprite.</a:t>
            </a:r>
          </a:p>
          <a:p>
            <a:endParaRPr lang="sr-Latn-RS" sz="2000" dirty="0" smtClean="0"/>
          </a:p>
          <a:p>
            <a:r>
              <a:rPr lang="sr-Latn-RS" sz="2000" dirty="0" smtClean="0"/>
              <a:t>Da bismo povezali Sprite koji predstavlja sliku i 2D objekat tipa Sprite, dovoljno je u delu Sprite Render prevući sliku Sprite-a ili ga prevući na scenu i oni će biti povezani. Bolji pristup je drugi da ne bi doslo do zabune ako na sceni ima više od 1 Sprite-a.</a:t>
            </a:r>
          </a:p>
          <a:p>
            <a:endParaRPr lang="sr-Latn-RS" sz="2000" dirty="0" smtClean="0"/>
          </a:p>
          <a:p>
            <a:r>
              <a:rPr lang="sr-Latn-RS" sz="2000" dirty="0" smtClean="0"/>
              <a:t>Ukoliko imamo kreiranu skriptu, jednostavnim prevlačenjem na Objekat kojem želimo da dodelimo neko ponašanje će ona biti dodeljena.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500042"/>
            <a:ext cx="8715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Ovo je bio Zadatak pod 1) za rotiranje sprite-a. Hajde sada da odradimo za menjanje boja. Postupak je sličan. Kreirajte skriptu, importujte 3 Sprite-a tj slike krugova i to crni, crveni i zeleni i kreirajte 2D objekat tipa Sprite.</a:t>
            </a:r>
            <a:endParaRPr lang="en-US" dirty="0"/>
          </a:p>
        </p:txBody>
      </p:sp>
      <p:pic>
        <p:nvPicPr>
          <p:cNvPr id="8194" name="Picture 2" descr="C:\Users\Jovo\Desktop\dddddd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8572560" cy="37004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5500702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Kada smo ovo odradili ostalo nam je da izmenimo skriptu, i da prevučemo na </a:t>
            </a:r>
            <a:r>
              <a:rPr lang="sr-Latn-RS" b="1" dirty="0" smtClean="0"/>
              <a:t>New Sprite</a:t>
            </a:r>
            <a:r>
              <a:rPr lang="sr-Latn-R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42844" y="214290"/>
          <a:ext cx="8786874" cy="64294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393437"/>
                <a:gridCol w="4393437"/>
              </a:tblGrid>
              <a:tr h="64294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using </a:t>
                      </a:r>
                      <a:r>
                        <a:rPr lang="en-US" sz="1200" dirty="0" err="1" smtClean="0"/>
                        <a:t>UnityEngine</a:t>
                      </a:r>
                      <a:r>
                        <a:rPr lang="en-US" sz="1200" dirty="0" smtClean="0"/>
                        <a:t>;</a:t>
                      </a:r>
                    </a:p>
                    <a:p>
                      <a:r>
                        <a:rPr lang="en-US" sz="1200" dirty="0" smtClean="0"/>
                        <a:t>using </a:t>
                      </a:r>
                      <a:r>
                        <a:rPr lang="en-US" sz="1200" dirty="0" err="1" smtClean="0"/>
                        <a:t>System.Collections</a:t>
                      </a:r>
                      <a:r>
                        <a:rPr lang="en-US" sz="1200" dirty="0" smtClean="0"/>
                        <a:t>;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public class Krug : </a:t>
                      </a:r>
                      <a:r>
                        <a:rPr lang="en-US" sz="1200" dirty="0" err="1" smtClean="0"/>
                        <a:t>MonoBehaviour</a:t>
                      </a:r>
                      <a:r>
                        <a:rPr lang="en-US" sz="1200" dirty="0" smtClean="0"/>
                        <a:t> {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    public Sprite </a:t>
                      </a:r>
                      <a:r>
                        <a:rPr lang="en-US" sz="1200" dirty="0" err="1" smtClean="0"/>
                        <a:t>crveni</a:t>
                      </a:r>
                      <a:r>
                        <a:rPr lang="en-US" sz="1200" dirty="0" smtClean="0"/>
                        <a:t>; </a:t>
                      </a:r>
                    </a:p>
                    <a:p>
                      <a:r>
                        <a:rPr lang="en-US" sz="1200" dirty="0" smtClean="0"/>
                        <a:t>    public Sprite </a:t>
                      </a:r>
                      <a:r>
                        <a:rPr lang="en-US" sz="1200" dirty="0" err="1" smtClean="0"/>
                        <a:t>zeleni</a:t>
                      </a:r>
                      <a:r>
                        <a:rPr lang="en-US" sz="1200" dirty="0" smtClean="0"/>
                        <a:t>;</a:t>
                      </a:r>
                    </a:p>
                    <a:p>
                      <a:r>
                        <a:rPr lang="en-US" sz="1200" dirty="0" smtClean="0"/>
                        <a:t>    public Sprite </a:t>
                      </a:r>
                      <a:r>
                        <a:rPr lang="en-US" sz="1200" dirty="0" err="1" smtClean="0"/>
                        <a:t>crni</a:t>
                      </a:r>
                      <a:r>
                        <a:rPr lang="en-US" sz="1200" dirty="0" smtClean="0"/>
                        <a:t>;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    public float timer</a:t>
                      </a:r>
                      <a:r>
                        <a:rPr lang="sr-Latn-RS" sz="1200" dirty="0" smtClean="0"/>
                        <a:t>=1f</a:t>
                      </a:r>
                      <a:r>
                        <a:rPr lang="en-US" sz="1200" dirty="0" smtClean="0"/>
                        <a:t>;</a:t>
                      </a:r>
                    </a:p>
                    <a:p>
                      <a:r>
                        <a:rPr lang="en-US" sz="1200" dirty="0" smtClean="0"/>
                        <a:t>    public float delay</a:t>
                      </a:r>
                      <a:r>
                        <a:rPr lang="sr-Latn-RS" sz="1200" dirty="0" smtClean="0"/>
                        <a:t>=1f</a:t>
                      </a:r>
                      <a:r>
                        <a:rPr lang="en-US" sz="1200" dirty="0" smtClean="0"/>
                        <a:t>;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	// Use this for initialization</a:t>
                      </a:r>
                    </a:p>
                    <a:p>
                      <a:r>
                        <a:rPr lang="en-US" sz="1200" dirty="0" smtClean="0"/>
                        <a:t>	void Start () {</a:t>
                      </a:r>
                    </a:p>
                    <a:p>
                      <a:r>
                        <a:rPr lang="en-US" sz="1200" dirty="0" smtClean="0"/>
                        <a:t>        </a:t>
                      </a:r>
                      <a:r>
                        <a:rPr lang="en-US" sz="1200" dirty="0" err="1" smtClean="0"/>
                        <a:t>this.gameObject.GetComponent</a:t>
                      </a:r>
                      <a:r>
                        <a:rPr lang="en-US" sz="1200" dirty="0" smtClean="0"/>
                        <a:t>&lt;</a:t>
                      </a:r>
                      <a:r>
                        <a:rPr lang="en-US" sz="1200" dirty="0" err="1" smtClean="0"/>
                        <a:t>SpriteRenderer</a:t>
                      </a:r>
                      <a:r>
                        <a:rPr lang="en-US" sz="1200" dirty="0" smtClean="0"/>
                        <a:t>&gt;().sprite = </a:t>
                      </a:r>
                      <a:r>
                        <a:rPr lang="en-US" sz="1200" dirty="0" err="1" smtClean="0"/>
                        <a:t>crveni</a:t>
                      </a:r>
                      <a:r>
                        <a:rPr lang="en-US" sz="1200" dirty="0" smtClean="0"/>
                        <a:t>;</a:t>
                      </a:r>
                    </a:p>
                    <a:p>
                      <a:r>
                        <a:rPr lang="en-US" sz="1200" dirty="0" smtClean="0"/>
                        <a:t>	}</a:t>
                      </a:r>
                    </a:p>
                    <a:p>
                      <a:r>
                        <a:rPr lang="en-US" sz="1200" dirty="0" smtClean="0"/>
                        <a:t>	</a:t>
                      </a:r>
                    </a:p>
                    <a:p>
                      <a:r>
                        <a:rPr lang="en-US" sz="1200" dirty="0" smtClean="0"/>
                        <a:t>	// Update is called once per frame</a:t>
                      </a:r>
                    </a:p>
                    <a:p>
                      <a:r>
                        <a:rPr lang="en-US" sz="1200" dirty="0" smtClean="0"/>
                        <a:t>	void Update () {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        timer -= </a:t>
                      </a:r>
                      <a:r>
                        <a:rPr lang="en-US" sz="1200" dirty="0" err="1" smtClean="0"/>
                        <a:t>Time.deltaTime</a:t>
                      </a:r>
                      <a:r>
                        <a:rPr lang="en-US" sz="1200" dirty="0" smtClean="0"/>
                        <a:t>;</a:t>
                      </a:r>
                    </a:p>
                    <a:p>
                      <a:endParaRPr lang="en-US" sz="1200" dirty="0" smtClean="0"/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 if(timer &lt;= 0)</a:t>
                      </a:r>
                    </a:p>
                    <a:p>
                      <a:r>
                        <a:rPr lang="en-US" sz="1200" dirty="0" smtClean="0"/>
                        <a:t>        {</a:t>
                      </a:r>
                    </a:p>
                    <a:p>
                      <a:r>
                        <a:rPr lang="en-US" sz="1200" dirty="0" smtClean="0"/>
                        <a:t>            if (</a:t>
                      </a:r>
                      <a:r>
                        <a:rPr lang="en-US" sz="1200" dirty="0" err="1" smtClean="0"/>
                        <a:t>this.gameObject.GetComponent</a:t>
                      </a:r>
                      <a:r>
                        <a:rPr lang="en-US" sz="1200" dirty="0" smtClean="0"/>
                        <a:t>&lt;</a:t>
                      </a:r>
                      <a:r>
                        <a:rPr lang="en-US" sz="1200" dirty="0" err="1" smtClean="0"/>
                        <a:t>SpriteRenderer</a:t>
                      </a:r>
                      <a:r>
                        <a:rPr lang="en-US" sz="1200" dirty="0" smtClean="0"/>
                        <a:t>&gt;().sprite == </a:t>
                      </a:r>
                      <a:r>
                        <a:rPr lang="en-US" sz="1200" dirty="0" err="1" smtClean="0"/>
                        <a:t>crveni</a:t>
                      </a:r>
                      <a:r>
                        <a:rPr lang="en-US" sz="1200" dirty="0" smtClean="0"/>
                        <a:t>)</a:t>
                      </a:r>
                    </a:p>
                    <a:p>
                      <a:r>
                        <a:rPr lang="en-US" sz="1200" dirty="0" smtClean="0"/>
                        <a:t>            {</a:t>
                      </a:r>
                    </a:p>
                    <a:p>
                      <a:r>
                        <a:rPr lang="en-US" sz="1200" dirty="0" smtClean="0"/>
                        <a:t>                </a:t>
                      </a:r>
                      <a:r>
                        <a:rPr lang="en-US" sz="1200" dirty="0" err="1" smtClean="0"/>
                        <a:t>this.gameObject.GetComponent</a:t>
                      </a:r>
                      <a:r>
                        <a:rPr lang="en-US" sz="1200" dirty="0" smtClean="0"/>
                        <a:t>&lt;</a:t>
                      </a:r>
                      <a:r>
                        <a:rPr lang="en-US" sz="1200" dirty="0" err="1" smtClean="0"/>
                        <a:t>SpriteRenderer</a:t>
                      </a:r>
                      <a:r>
                        <a:rPr lang="en-US" sz="1200" dirty="0" smtClean="0"/>
                        <a:t>&gt;().sprite = </a:t>
                      </a:r>
                      <a:r>
                        <a:rPr lang="en-US" sz="1200" dirty="0" err="1" smtClean="0"/>
                        <a:t>zeleni</a:t>
                      </a:r>
                      <a:r>
                        <a:rPr lang="en-US" sz="1200" dirty="0" smtClean="0"/>
                        <a:t>;</a:t>
                      </a:r>
                    </a:p>
                    <a:p>
                      <a:r>
                        <a:rPr lang="en-US" sz="1200" dirty="0" smtClean="0"/>
                        <a:t>                timer = delay;</a:t>
                      </a:r>
                    </a:p>
                    <a:p>
                      <a:r>
                        <a:rPr lang="en-US" sz="1200" dirty="0" smtClean="0"/>
                        <a:t>                return;</a:t>
                      </a:r>
                    </a:p>
                    <a:p>
                      <a:r>
                        <a:rPr lang="en-US" sz="1200" dirty="0" smtClean="0"/>
                        <a:t>            } </a:t>
                      </a:r>
                      <a:endParaRPr lang="sr-Latn-RS" sz="1200" dirty="0" smtClean="0"/>
                    </a:p>
                    <a:p>
                      <a:r>
                        <a:rPr lang="en-US" sz="1200" dirty="0" smtClean="0"/>
                        <a:t>if (</a:t>
                      </a:r>
                      <a:r>
                        <a:rPr lang="en-US" sz="1200" dirty="0" err="1" smtClean="0"/>
                        <a:t>this.gameObject.GetComponent</a:t>
                      </a:r>
                      <a:r>
                        <a:rPr lang="en-US" sz="1200" dirty="0" smtClean="0"/>
                        <a:t>&lt;</a:t>
                      </a:r>
                      <a:r>
                        <a:rPr lang="en-US" sz="1200" dirty="0" err="1" smtClean="0"/>
                        <a:t>SpriteRenderer</a:t>
                      </a:r>
                      <a:r>
                        <a:rPr lang="en-US" sz="1200" dirty="0" smtClean="0"/>
                        <a:t>&gt;().sprite == </a:t>
                      </a:r>
                      <a:r>
                        <a:rPr lang="en-US" sz="1200" dirty="0" err="1" smtClean="0"/>
                        <a:t>zeleni</a:t>
                      </a:r>
                      <a:r>
                        <a:rPr lang="en-US" sz="1200" dirty="0" smtClean="0"/>
                        <a:t>)</a:t>
                      </a:r>
                    </a:p>
                    <a:p>
                      <a:r>
                        <a:rPr lang="en-US" sz="1200" dirty="0" smtClean="0"/>
                        <a:t>            {</a:t>
                      </a:r>
                    </a:p>
                    <a:p>
                      <a:r>
                        <a:rPr lang="en-US" sz="1200" dirty="0" smtClean="0"/>
                        <a:t>                </a:t>
                      </a:r>
                      <a:r>
                        <a:rPr lang="en-US" sz="1200" dirty="0" err="1" smtClean="0"/>
                        <a:t>this.gameObject.GetComponent</a:t>
                      </a:r>
                      <a:r>
                        <a:rPr lang="en-US" sz="1200" dirty="0" smtClean="0"/>
                        <a:t>&lt;</a:t>
                      </a:r>
                      <a:r>
                        <a:rPr lang="en-US" sz="1200" dirty="0" err="1" smtClean="0"/>
                        <a:t>SpriteRenderer</a:t>
                      </a:r>
                      <a:r>
                        <a:rPr lang="en-US" sz="1200" dirty="0" smtClean="0"/>
                        <a:t>&gt;().sprite = </a:t>
                      </a:r>
                      <a:r>
                        <a:rPr lang="en-US" sz="1200" dirty="0" err="1" smtClean="0"/>
                        <a:t>crni</a:t>
                      </a:r>
                      <a:r>
                        <a:rPr lang="en-US" sz="1200" dirty="0" smtClean="0"/>
                        <a:t>;</a:t>
                      </a:r>
                    </a:p>
                    <a:p>
                      <a:r>
                        <a:rPr lang="en-US" sz="1200" dirty="0" smtClean="0"/>
                        <a:t>                timer = delay;</a:t>
                      </a:r>
                    </a:p>
                    <a:p>
                      <a:r>
                        <a:rPr lang="en-US" sz="1200" dirty="0" smtClean="0"/>
                        <a:t>                return;</a:t>
                      </a:r>
                    </a:p>
                    <a:p>
                      <a:r>
                        <a:rPr lang="en-US" sz="1200" dirty="0" smtClean="0"/>
                        <a:t>            }</a:t>
                      </a:r>
                    </a:p>
                    <a:p>
                      <a:r>
                        <a:rPr lang="en-US" sz="1200" dirty="0" smtClean="0"/>
                        <a:t>            if (</a:t>
                      </a:r>
                      <a:r>
                        <a:rPr lang="en-US" sz="1200" dirty="0" err="1" smtClean="0"/>
                        <a:t>this.gameObject.GetComponent</a:t>
                      </a:r>
                      <a:r>
                        <a:rPr lang="en-US" sz="1200" dirty="0" smtClean="0"/>
                        <a:t>&lt;</a:t>
                      </a:r>
                      <a:r>
                        <a:rPr lang="en-US" sz="1200" dirty="0" err="1" smtClean="0"/>
                        <a:t>SpriteRenderer</a:t>
                      </a:r>
                      <a:r>
                        <a:rPr lang="en-US" sz="1200" dirty="0" smtClean="0"/>
                        <a:t>&gt;().sprite == </a:t>
                      </a:r>
                      <a:r>
                        <a:rPr lang="en-US" sz="1200" dirty="0" err="1" smtClean="0"/>
                        <a:t>crni</a:t>
                      </a:r>
                      <a:r>
                        <a:rPr lang="en-US" sz="1200" dirty="0" smtClean="0"/>
                        <a:t>)</a:t>
                      </a:r>
                    </a:p>
                    <a:p>
                      <a:r>
                        <a:rPr lang="en-US" sz="1200" dirty="0" smtClean="0"/>
                        <a:t>            {</a:t>
                      </a:r>
                    </a:p>
                    <a:p>
                      <a:r>
                        <a:rPr lang="en-US" sz="1200" dirty="0" smtClean="0"/>
                        <a:t>                </a:t>
                      </a:r>
                      <a:r>
                        <a:rPr lang="en-US" sz="1200" dirty="0" err="1" smtClean="0"/>
                        <a:t>this.gameObject.GetComponent</a:t>
                      </a:r>
                      <a:r>
                        <a:rPr lang="en-US" sz="1200" dirty="0" smtClean="0"/>
                        <a:t>&lt;</a:t>
                      </a:r>
                      <a:r>
                        <a:rPr lang="en-US" sz="1200" dirty="0" err="1" smtClean="0"/>
                        <a:t>SpriteRenderer</a:t>
                      </a:r>
                      <a:r>
                        <a:rPr lang="en-US" sz="1200" dirty="0" smtClean="0"/>
                        <a:t>&gt;().sprite = </a:t>
                      </a:r>
                      <a:r>
                        <a:rPr lang="en-US" sz="1200" dirty="0" err="1" smtClean="0"/>
                        <a:t>crveni</a:t>
                      </a:r>
                      <a:r>
                        <a:rPr lang="en-US" sz="1200" dirty="0" smtClean="0"/>
                        <a:t>;</a:t>
                      </a:r>
                    </a:p>
                    <a:p>
                      <a:r>
                        <a:rPr lang="en-US" sz="1200" dirty="0" smtClean="0"/>
                        <a:t>                timer = delay;</a:t>
                      </a:r>
                    </a:p>
                    <a:p>
                      <a:r>
                        <a:rPr lang="en-US" sz="1200" dirty="0" smtClean="0"/>
                        <a:t>                return;</a:t>
                      </a:r>
                    </a:p>
                    <a:p>
                      <a:r>
                        <a:rPr lang="en-US" sz="1200" dirty="0" smtClean="0"/>
                        <a:t>            }</a:t>
                      </a:r>
                    </a:p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        }</a:t>
                      </a:r>
                    </a:p>
                    <a:p>
                      <a:r>
                        <a:rPr lang="en-US" sz="1200" dirty="0" smtClean="0"/>
                        <a:t>    }</a:t>
                      </a:r>
                    </a:p>
                    <a:p>
                      <a:r>
                        <a:rPr lang="en-US" sz="1200" dirty="0" smtClean="0"/>
                        <a:t>}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571480"/>
            <a:ext cx="8215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Latn-RS" dirty="0" smtClean="0"/>
              <a:t>Kod je zbog preglednosti prikazan u dve kolone.</a:t>
            </a:r>
          </a:p>
          <a:p>
            <a:pPr algn="just"/>
            <a:r>
              <a:rPr lang="sr-Latn-RS" dirty="0" smtClean="0"/>
              <a:t>Kreirali smo skriptu, sada treba da je prevučemo na 2D objekat tipa Sprite.</a:t>
            </a:r>
          </a:p>
          <a:p>
            <a:pPr algn="just"/>
            <a:r>
              <a:rPr lang="sr-Latn-RS" dirty="0" smtClean="0"/>
              <a:t>Nakon toga ostalo je da se prevuku Sprite-ovi tj slike crvena, crna, zelena u delu</a:t>
            </a:r>
          </a:p>
          <a:p>
            <a:pPr algn="just"/>
            <a:r>
              <a:rPr lang="sr-Latn-RS" dirty="0" smtClean="0"/>
              <a:t>Krug (Script) na polja koja im odgovaraju. Nakon toga play i krug će početi da menja boju.</a:t>
            </a:r>
          </a:p>
          <a:p>
            <a:endParaRPr lang="en-US" dirty="0"/>
          </a:p>
        </p:txBody>
      </p:sp>
      <p:pic>
        <p:nvPicPr>
          <p:cNvPr id="10242" name="Picture 2" descr="C:\Users\Jovo\Desktop\r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43100"/>
            <a:ext cx="8143932" cy="46872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sr-Latn-RS" sz="2800" dirty="0" smtClean="0"/>
              <a:t>Sada ćemo odraditi primer koji će nam pokazati primenu Sprite-ova kod Animacija. Koristićemo tzv. Spritesheet.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928802"/>
            <a:ext cx="792961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800" dirty="0" smtClean="0"/>
              <a:t>Korak 1. Importujemo Spritesheet – Isto kao običan Sprite kad smo importovali (Prevlačenjem ili Import New Assets)</a:t>
            </a:r>
          </a:p>
          <a:p>
            <a:endParaRPr lang="sr-Latn-RS" sz="2800" dirty="0" smtClean="0"/>
          </a:p>
          <a:p>
            <a:r>
              <a:rPr lang="sr-Latn-RS" sz="2800" dirty="0" smtClean="0"/>
              <a:t>Korak 2. “Iscepkamo” SpriteSheet na delove. Kako?</a:t>
            </a:r>
          </a:p>
          <a:p>
            <a:r>
              <a:rPr lang="sr-Latn-RS" sz="2800" dirty="0" smtClean="0"/>
              <a:t>Klikom na cglisa u nasem slučaju tj spritesheet koji smo importovali u </a:t>
            </a:r>
            <a:r>
              <a:rPr lang="sr-Latn-RS" sz="2800" b="1" i="1" dirty="0" smtClean="0"/>
              <a:t>Sprite Mode </a:t>
            </a:r>
            <a:r>
              <a:rPr lang="sr-Latn-RS" sz="2800" dirty="0" smtClean="0"/>
              <a:t>delu izaberemo </a:t>
            </a:r>
            <a:r>
              <a:rPr lang="sr-Latn-RS" sz="2800" b="1" i="1" dirty="0" smtClean="0"/>
              <a:t>Multiple</a:t>
            </a:r>
            <a:r>
              <a:rPr lang="sr-Latn-RS" sz="2800" dirty="0" smtClean="0"/>
              <a:t> da bismo označili da je to SpriteSheet i to sačuvamo na Apply.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152" y="380574"/>
            <a:ext cx="7849696" cy="60968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428604"/>
            <a:ext cx="85011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800" dirty="0" smtClean="0"/>
              <a:t>Sledeći korak je otići u Slide Editor, koji je takođe u Inspector delu. Kada kliknete na njega otvara se mali prozor kao na slici.</a:t>
            </a:r>
            <a:endParaRPr lang="en-US" sz="2800" dirty="0"/>
          </a:p>
        </p:txBody>
      </p:sp>
      <p:pic>
        <p:nvPicPr>
          <p:cNvPr id="5" name="Picture 4" descr="f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2071678"/>
            <a:ext cx="5259819" cy="4253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285728"/>
            <a:ext cx="85011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Latn-RS" sz="2800" dirty="0" smtClean="0"/>
              <a:t>Kliknemo na deo Slice, prvo polje treba da bude Automatic, zatim opet Slice i slika će biti podeljena tj iscepkana. To možete videti tako što ćete kliknuti na bilo kog čiča glišu i videćete da je on sada posebna celina. Idemo na Apply da sačuvamo promene.</a:t>
            </a:r>
            <a:endParaRPr lang="en-US" sz="2800" dirty="0"/>
          </a:p>
        </p:txBody>
      </p:sp>
      <p:pic>
        <p:nvPicPr>
          <p:cNvPr id="7" name="Picture 6" descr="f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647362"/>
            <a:ext cx="7278116" cy="3996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428604"/>
            <a:ext cx="8929717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1900" dirty="0" smtClean="0"/>
              <a:t>Klikom na malu strelicu pored Sprite-a cicaglisa možemo videti da će se prikazati svih 70 “iscepkanih” delova. Od njih mi sada možemo kreirati animaciju. Ukoliko se slika lepo ne izdeli </a:t>
            </a:r>
          </a:p>
          <a:p>
            <a:r>
              <a:rPr lang="en-US" sz="1900" dirty="0" smtClean="0"/>
              <a:t>O</a:t>
            </a:r>
            <a:r>
              <a:rPr lang="sr-Latn-RS" sz="1900" dirty="0" smtClean="0"/>
              <a:t>nda je SpriteSheet koji ste izabrali loše kreiran.</a:t>
            </a:r>
          </a:p>
          <a:p>
            <a:endParaRPr lang="sr-Latn-RS" sz="1900" dirty="0" smtClean="0"/>
          </a:p>
          <a:p>
            <a:r>
              <a:rPr lang="sr-Latn-RS" sz="1900" dirty="0" smtClean="0"/>
              <a:t>Ostalo nam je još da napravimo Animaciju. Obeležite nekoliko od tih 70 slika, možete i svih 70,  zatim ih prevucite na scenu. Unity Će to prepoznati odmah kao Animaciju i daće nam  mogućnost da je sačuvamo, dodelimo joj ime i klikom na Save Animacija je kreirana.</a:t>
            </a:r>
          </a:p>
          <a:p>
            <a:endParaRPr lang="sr-Latn-RS" sz="1900" dirty="0" smtClean="0"/>
          </a:p>
          <a:p>
            <a:r>
              <a:rPr lang="sr-Latn-RS" sz="1900" dirty="0" smtClean="0"/>
              <a:t>Kada kliknemo na play, videćemo da će naš čiča gliša da se pomera. I to je to. Uspeli smo da  napravimo Animaciju.</a:t>
            </a:r>
          </a:p>
        </p:txBody>
      </p:sp>
      <p:pic>
        <p:nvPicPr>
          <p:cNvPr id="6" name="Picture 5" descr="bl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4286256"/>
            <a:ext cx="2390658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785794"/>
            <a:ext cx="857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Klikom na 2D objekat tipa Sprite u delu Hierarchy, a zatim na Window, pa Animation, otvoriće se prozor, gde u delu Samples menjamo brzinu Animacije, sto je veća vrednost brža je animacija.</a:t>
            </a:r>
            <a:endParaRPr lang="en-US" dirty="0"/>
          </a:p>
        </p:txBody>
      </p:sp>
      <p:pic>
        <p:nvPicPr>
          <p:cNvPr id="5" name="Picture 4" descr="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785165"/>
            <a:ext cx="7143800" cy="483127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ovo\Desktop\slikaaa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3999" cy="4529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71480"/>
            <a:ext cx="7735380" cy="50870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472" y="6072206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Mi smo </a:t>
            </a:r>
            <a:r>
              <a:rPr lang="sr-Latn-RS" b="1" dirty="0" smtClean="0"/>
              <a:t>Samples</a:t>
            </a:r>
            <a:r>
              <a:rPr lang="sr-Latn-RS" dirty="0" smtClean="0"/>
              <a:t> postavili na 20, probajte neke druge vrednosti da vidite kojom brzinom će se kretati naš karakter.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28597" y="0"/>
            <a:ext cx="8358246" cy="60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RS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Literatura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sr-Latn-RS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2D_Graphics_Programming_for_Games</a:t>
            </a:r>
            <a:endParaRPr kumimoji="0" lang="sr-Latn-RS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Simon_JacksonMastering_Unity_2D_Game_DevelopmentPackt_Publishing_2014</a:t>
            </a:r>
            <a:endParaRPr kumimoji="0" lang="sr-Latn-RS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https://docs.unity3d.com/ScriptReference/Sprite.html</a:t>
            </a:r>
            <a:r>
              <a:rPr kumimoji="0" lang="sr-Latn-R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Domaći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zadatak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sr-Latn-R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Navedi prednost rasterske</a:t>
            </a:r>
            <a:r>
              <a:rPr kumimoji="0" lang="sr-Latn-RS" sz="23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grafike ?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Latn-RS" sz="2300" dirty="0" smtClean="0">
                <a:latin typeface="Calibri" pitchFamily="34" charset="0"/>
                <a:cs typeface="Times New Roman" pitchFamily="18" charset="0"/>
              </a:rPr>
              <a:t>-Kada je omogućena opcija Sprite Editor?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Sta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je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transparentna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slika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Kojoj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grafici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biste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pridružili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.PNG format?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-Download-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ovati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proizvoljno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sliku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sr-Latn-R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napraviti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nje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2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animacije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jedna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koja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će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predstavljati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coveka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koji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hoda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a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druga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coveka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koji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trči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Rotirati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sprite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tako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da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se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kreću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jedan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u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susret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drugom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sr-Latn-R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Srećan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rad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pppppp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0164" y="0"/>
            <a:ext cx="1171583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71472" y="142853"/>
          <a:ext cx="8072494" cy="64282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36247"/>
                <a:gridCol w="4036247"/>
              </a:tblGrid>
              <a:tr h="621771">
                <a:tc>
                  <a:txBody>
                    <a:bodyPr/>
                    <a:lstStyle/>
                    <a:p>
                      <a:pPr algn="ctr"/>
                      <a:r>
                        <a:rPr lang="sr-Latn-RS" sz="2500" dirty="0" smtClean="0"/>
                        <a:t>Rasterska grafika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500" dirty="0" smtClean="0"/>
                        <a:t>Vektorska grafika</a:t>
                      </a:r>
                      <a:endParaRPr lang="en-US" sz="2500" dirty="0"/>
                    </a:p>
                  </a:txBody>
                  <a:tcPr/>
                </a:tc>
              </a:tr>
              <a:tr h="5664773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slika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predstavlja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čuva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kao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kolekcija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tačaka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piksela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koje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zajedno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sačinjavaju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jedinstvenu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sliku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sr-Latn-RS" sz="25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sr-Latn-RS" sz="25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sr-Latn-RS" sz="25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25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iksel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je u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rasterskoj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grafici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najmanji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deo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digitalne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slike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kojem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mogu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pridružiti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boja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druge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osobine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ili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koji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može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obrađivati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sr-Latn-RS" sz="25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en-US" sz="25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Primeri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rasterskih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formata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BMP, GIF, JPEG, JPEG2000, </a:t>
                      </a:r>
                      <a:r>
                        <a:rPr lang="en-US" sz="25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PNG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TIFF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drugi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l"/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Tx/>
                        <a:buChar char="-"/>
                      </a:pP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slika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predstavlja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čuva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kao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kolekcija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figura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zajedno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njihovim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podacima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koji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definišu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kako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će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figura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biti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iscrtana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gde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će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biti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locirana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sr-Latn-RS" sz="25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Char char="-"/>
                      </a:pPr>
                      <a:endParaRPr lang="en-US" sz="25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Char char="-"/>
                      </a:pP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Glavna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prednost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takvih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formata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je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zadržavanje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izvorne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kvalitete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5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prikaza</a:t>
                      </a:r>
                      <a:r>
                        <a:rPr lang="en-U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sr-Latn-RS" sz="25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Char char="-"/>
                      </a:pPr>
                      <a:endParaRPr lang="sr-Latn-RS" sz="25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Char char="-"/>
                      </a:pPr>
                      <a:r>
                        <a:rPr lang="sr-Latn-RS" sz="2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Nisu pogodne za</a:t>
                      </a:r>
                      <a:r>
                        <a:rPr lang="sr-Latn-RS" sz="25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realistične slike kao što je priroda, portreti, pejzaži.</a:t>
                      </a:r>
                      <a:endParaRPr lang="en-US" sz="25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25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g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071538" y="642918"/>
            <a:ext cx="6929486" cy="37147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714884"/>
            <a:ext cx="95726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800" dirty="0" smtClean="0"/>
              <a:t>     Jednostavna manipulacija pojedinačnim elementima slike</a:t>
            </a:r>
          </a:p>
          <a:p>
            <a:pPr algn="ctr"/>
            <a:r>
              <a:rPr lang="sr-Latn-RS" sz="2800" dirty="0" smtClean="0"/>
              <a:t>VEKTORSKA SLIKA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286388"/>
            <a:ext cx="95726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800" dirty="0" smtClean="0"/>
              <a:t> </a:t>
            </a:r>
            <a:r>
              <a:rPr lang="sr-Latn-RS" sz="2600" dirty="0" smtClean="0"/>
              <a:t>Slika je predstavljena skupom tačaka(pri zumiranju se gubi kvalitet</a:t>
            </a:r>
            <a:r>
              <a:rPr lang="en-US" sz="2600" dirty="0" smtClean="0"/>
              <a:t>)</a:t>
            </a:r>
            <a:endParaRPr lang="sr-Latn-RS" sz="2600" dirty="0" smtClean="0"/>
          </a:p>
          <a:p>
            <a:pPr algn="ctr"/>
            <a:r>
              <a:rPr lang="sr-Latn-RS" sz="2800" dirty="0" smtClean="0"/>
              <a:t>RASTERSKA SLIKA</a:t>
            </a:r>
            <a:endParaRPr lang="en-US" sz="2800" dirty="0"/>
          </a:p>
        </p:txBody>
      </p:sp>
      <p:pic>
        <p:nvPicPr>
          <p:cNvPr id="3" name="Picture 2" descr="ras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571604" y="428604"/>
            <a:ext cx="6643734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ka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928670"/>
            <a:ext cx="9001156" cy="5143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ka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8429684" cy="63579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2857496"/>
            <a:ext cx="2286016" cy="369332"/>
          </a:xfrm>
          <a:prstGeom prst="rect">
            <a:avLst/>
          </a:prstGeom>
        </p:spPr>
        <p:style>
          <a:lnRef idx="3">
            <a:schemeClr val="lt1"/>
          </a:lnRef>
          <a:fillRef idx="1002">
            <a:schemeClr val="dk1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r-Latn-RS" b="1" dirty="0" smtClean="0"/>
              <a:t>RASTERSKA GRAFIKA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00364" y="6072206"/>
            <a:ext cx="1714512" cy="646331"/>
          </a:xfrm>
          <a:prstGeom prst="rect">
            <a:avLst/>
          </a:prstGeom>
        </p:spPr>
        <p:style>
          <a:lnRef idx="3">
            <a:schemeClr val="lt1"/>
          </a:lnRef>
          <a:fillRef idx="1002">
            <a:schemeClr val="dk1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r-Latn-RS" b="1" dirty="0" smtClean="0"/>
              <a:t>RASTERSKA GRAFIKA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14942" y="2857496"/>
            <a:ext cx="2357454" cy="369332"/>
          </a:xfrm>
          <a:prstGeom prst="rect">
            <a:avLst/>
          </a:prstGeom>
        </p:spPr>
        <p:style>
          <a:lnRef idx="3">
            <a:schemeClr val="lt1"/>
          </a:lnRef>
          <a:fillRef idx="1002">
            <a:schemeClr val="dk1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r-Latn-RS" b="1" dirty="0" smtClean="0"/>
              <a:t>VEKTORSKA GRAFIKA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86314" y="6072206"/>
            <a:ext cx="1643074" cy="646331"/>
          </a:xfrm>
          <a:prstGeom prst="rect">
            <a:avLst/>
          </a:prstGeom>
        </p:spPr>
        <p:style>
          <a:lnRef idx="3">
            <a:schemeClr val="lt1"/>
          </a:lnRef>
          <a:fillRef idx="1002">
            <a:schemeClr val="dk1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r-Latn-RS" b="1" dirty="0" smtClean="0"/>
              <a:t>VEKTORSKA</a:t>
            </a:r>
          </a:p>
          <a:p>
            <a:pPr algn="ctr"/>
            <a:r>
              <a:rPr lang="sr-Latn-RS" b="1" dirty="0" smtClean="0"/>
              <a:t>GRAFIKA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8358246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Latn-RS" sz="2700" dirty="0" smtClean="0"/>
              <a:t>Unity pruža mogućnost da :</a:t>
            </a:r>
          </a:p>
          <a:p>
            <a:pPr algn="just">
              <a:buFont typeface="Arial" pitchFamily="34" charset="0"/>
              <a:buChar char="•"/>
            </a:pPr>
            <a:r>
              <a:rPr lang="sr-Latn-RS" sz="2700" dirty="0" smtClean="0"/>
              <a:t>sami kreiramo </a:t>
            </a:r>
            <a:r>
              <a:rPr lang="en-US" sz="2700" dirty="0" smtClean="0"/>
              <a:t>S</a:t>
            </a:r>
            <a:r>
              <a:rPr lang="sr-Latn-RS" sz="2700" dirty="0" smtClean="0"/>
              <a:t>prite (npr u Paint-u) i importujemo </a:t>
            </a:r>
            <a:r>
              <a:rPr lang="en-US" sz="2700" dirty="0" err="1" smtClean="0"/>
              <a:t>ga</a:t>
            </a:r>
            <a:r>
              <a:rPr lang="sr-Latn-RS" sz="2700" dirty="0" smtClean="0"/>
              <a:t>, </a:t>
            </a:r>
          </a:p>
          <a:p>
            <a:pPr algn="just">
              <a:buFont typeface="Arial" pitchFamily="34" charset="0"/>
              <a:buChar char="•"/>
            </a:pPr>
            <a:r>
              <a:rPr lang="sr-Latn-RS" sz="2700" dirty="0" smtClean="0"/>
              <a:t>da koristimo Unity default sprite-ove (oni su već importovani kada je projekat pokrenut)</a:t>
            </a:r>
          </a:p>
          <a:p>
            <a:pPr algn="just">
              <a:buFont typeface="Arial" pitchFamily="34" charset="0"/>
              <a:buChar char="•"/>
            </a:pPr>
            <a:r>
              <a:rPr lang="sr-Latn-RS" sz="2700" dirty="0" smtClean="0"/>
              <a:t>da download-ujemo gotov Sprite s Interneta</a:t>
            </a:r>
            <a:endParaRPr lang="sr-Latn-RS" sz="2700" dirty="0"/>
          </a:p>
          <a:p>
            <a:pPr algn="just"/>
            <a:endParaRPr lang="en-US" sz="2700" dirty="0" smtClean="0"/>
          </a:p>
          <a:p>
            <a:pPr algn="just"/>
            <a:r>
              <a:rPr lang="sr-Latn-RS" sz="2700" dirty="0" smtClean="0"/>
              <a:t>Efikasnost koju pruža Unity je da ne moramo da importujemo pojedinačno svaki Sprite, već možemo da importujemo jedan Sprite tzv </a:t>
            </a:r>
            <a:r>
              <a:rPr lang="sr-Latn-RS" sz="2700" b="1" i="1" dirty="0" smtClean="0"/>
              <a:t>Spritesheet</a:t>
            </a:r>
            <a:r>
              <a:rPr lang="sr-Latn-RS" sz="2700" dirty="0" smtClean="0"/>
              <a:t>. Ovo je najpogodnije za Animacije.</a:t>
            </a:r>
            <a:endParaRPr lang="en-US" sz="2700" dirty="0" smtClean="0"/>
          </a:p>
          <a:p>
            <a:pPr algn="just"/>
            <a:endParaRPr lang="en-US" sz="2700" dirty="0" smtClean="0"/>
          </a:p>
          <a:p>
            <a:pPr algn="just"/>
            <a:r>
              <a:rPr lang="sr-Latn-RS" sz="2700" dirty="0" smtClean="0"/>
              <a:t>Napomenimo da Sprite(bitmap) ne predstavlja objekat. To je slika(uglavnom u png formatu) koju možemo, nakon što je importujemo, da dodelimo</a:t>
            </a:r>
            <a:r>
              <a:rPr lang="en-US" sz="2700" dirty="0" smtClean="0"/>
              <a:t> </a:t>
            </a:r>
            <a:r>
              <a:rPr lang="sr-Latn-RS" sz="2700" dirty="0" smtClean="0"/>
              <a:t>2D objektu tipa Sprite. </a:t>
            </a:r>
          </a:p>
          <a:p>
            <a:pPr algn="just"/>
            <a:endParaRPr lang="sr-Latn-RS" sz="2700" dirty="0" smtClean="0"/>
          </a:p>
          <a:p>
            <a:pPr algn="just"/>
            <a:endParaRPr lang="sr-Latn-RS" sz="2700" dirty="0"/>
          </a:p>
          <a:p>
            <a:pPr algn="just"/>
            <a:endParaRPr lang="sr-Latn-RS" sz="2700" dirty="0"/>
          </a:p>
          <a:p>
            <a:pPr algn="just"/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</TotalTime>
  <Words>1570</Words>
  <Application>Microsoft Office PowerPoint</Application>
  <PresentationFormat>On-screen Show (4:3)</PresentationFormat>
  <Paragraphs>180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Sada ćemo odraditi primer koji će nam pokazati primenu Sprite-ova kod Animacija. Koristićemo tzv. Spritesheet.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Jovo</dc:creator>
  <cp:lastModifiedBy>student</cp:lastModifiedBy>
  <cp:revision>29</cp:revision>
  <dcterms:created xsi:type="dcterms:W3CDTF">2016-11-10T11:10:42Z</dcterms:created>
  <dcterms:modified xsi:type="dcterms:W3CDTF">2017-03-30T15:43:15Z</dcterms:modified>
</cp:coreProperties>
</file>