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9" r:id="rId7"/>
    <p:sldId id="261" r:id="rId8"/>
    <p:sldId id="262" r:id="rId9"/>
    <p:sldId id="263" r:id="rId10"/>
    <p:sldId id="270" r:id="rId11"/>
    <p:sldId id="264" r:id="rId12"/>
    <p:sldId id="265" r:id="rId13"/>
    <p:sldId id="266" r:id="rId14"/>
    <p:sldId id="272" r:id="rId15"/>
    <p:sldId id="271" r:id="rId16"/>
    <p:sldId id="267" r:id="rId17"/>
    <p:sldId id="268"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75CE29-6EC7-4ED8-BC8F-E64EAE28411B}" type="datetimeFigureOut">
              <a:rPr lang="en-US" smtClean="0"/>
              <a:pPr/>
              <a:t>11/26/2013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3AEC18-4E4C-4708-82F1-EDE6A5469F1D}" type="slidenum">
              <a:rPr lang="en-US" smtClean="0"/>
              <a:pPr/>
              <a:t>‹#›</a:t>
            </a:fld>
            <a:endParaRPr lang="en-US"/>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75CE29-6EC7-4ED8-BC8F-E64EAE28411B}" type="datetimeFigureOut">
              <a:rPr lang="en-US" smtClean="0"/>
              <a:pPr/>
              <a:t>11/26/2013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3AEC18-4E4C-4708-82F1-EDE6A5469F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ll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86" y="2714620"/>
            <a:ext cx="7772400" cy="1470025"/>
          </a:xfrm>
        </p:spPr>
        <p:txBody>
          <a:bodyPr/>
          <a:lstStyle/>
          <a:p>
            <a:r>
              <a:rPr lang="sr-Cyrl-RS" dirty="0" smtClean="0"/>
              <a:t>   </a:t>
            </a:r>
            <a:endParaRPr lang="en-US" dirty="0"/>
          </a:p>
        </p:txBody>
      </p:sp>
      <p:sp>
        <p:nvSpPr>
          <p:cNvPr id="4" name="Rectangle 3"/>
          <p:cNvSpPr/>
          <p:nvPr/>
        </p:nvSpPr>
        <p:spPr>
          <a:xfrm flipH="1">
            <a:off x="1357290"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flipH="1">
            <a:off x="4143372" y="1500174"/>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flipH="1">
            <a:off x="2643174" y="1500174"/>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flipH="1">
            <a:off x="4929190" y="1500174"/>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flipH="1">
            <a:off x="6286512" y="2071678"/>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flipH="1">
            <a:off x="3286116" y="1500174"/>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flipH="1">
            <a:off x="1357290" y="1643050"/>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flipH="1">
            <a:off x="1357290"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flipH="1">
            <a:off x="1357290" y="1928802"/>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flipH="1">
            <a:off x="1357290" y="2071678"/>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flipH="1">
            <a:off x="1500166"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flipH="1">
            <a:off x="1643042"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flipH="1">
            <a:off x="1643042" y="1643050"/>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flipH="1">
            <a:off x="1643042"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flipH="1">
            <a:off x="1500166"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flipH="1">
            <a:off x="2000232" y="1643050"/>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flipH="1">
            <a:off x="2000232"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flipH="1">
            <a:off x="2143108"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flipH="1">
            <a:off x="2285984"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flipH="1">
            <a:off x="2285984" y="1643050"/>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flipH="1">
            <a:off x="2285984" y="1500174"/>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flipH="1">
            <a:off x="2285984" y="1928802"/>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flipH="1">
            <a:off x="2285984" y="2071678"/>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flipH="1">
            <a:off x="2143108" y="2071678"/>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flipH="1">
            <a:off x="2000232" y="2071678"/>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flipH="1">
            <a:off x="2643174" y="1643050"/>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flipH="1">
            <a:off x="2643174" y="1785926"/>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flipH="1">
            <a:off x="2643174" y="1928802"/>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flipH="1">
            <a:off x="2643174" y="2071678"/>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flipH="1">
            <a:off x="2928926" y="1500174"/>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flipH="1">
            <a:off x="2786050" y="1500174"/>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flipH="1">
            <a:off x="2786050" y="1785926"/>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flipH="1">
            <a:off x="2928926" y="1785926"/>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flipH="1">
            <a:off x="2928926" y="1928802"/>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flipH="1">
            <a:off x="2786050" y="2071678"/>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flipH="1">
            <a:off x="2928926" y="2071678"/>
            <a:ext cx="142876" cy="142876"/>
          </a:xfrm>
          <a:prstGeom prst="rect">
            <a:avLst/>
          </a:prstGeom>
          <a:solidFill>
            <a:srgbClr val="00B05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flipH="1">
            <a:off x="2000232" y="1500174"/>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flipH="1">
            <a:off x="3286116" y="1643050"/>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flipH="1">
            <a:off x="3286116" y="1785926"/>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flipH="1">
            <a:off x="3286116" y="1928802"/>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flipH="1">
            <a:off x="3286116" y="2071678"/>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flipH="1">
            <a:off x="3428992" y="1928802"/>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flipH="1">
            <a:off x="3500430" y="1785926"/>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flipH="1">
            <a:off x="3643306" y="1643050"/>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flipH="1">
            <a:off x="3786182" y="1500174"/>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flipH="1">
            <a:off x="3786182" y="2071678"/>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flipH="1">
            <a:off x="3786182" y="1928802"/>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flipH="1">
            <a:off x="3786182" y="1785926"/>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flipH="1">
            <a:off x="3786182" y="1643050"/>
            <a:ext cx="142876" cy="142876"/>
          </a:xfrm>
          <a:prstGeom prst="rect">
            <a:avLst/>
          </a:prstGeom>
          <a:solidFill>
            <a:schemeClr val="accent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flipH="1">
            <a:off x="4143372" y="1643050"/>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flipH="1">
            <a:off x="4143372" y="1785926"/>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flipH="1">
            <a:off x="4143372" y="1928802"/>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flipH="1">
            <a:off x="4143372" y="2071678"/>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flipH="1">
            <a:off x="4286248" y="1785926"/>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flipH="1">
            <a:off x="4429124" y="1643050"/>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flipH="1">
            <a:off x="4572000" y="1500174"/>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flipH="1">
            <a:off x="4429124" y="1928802"/>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flipH="1">
            <a:off x="4572000" y="2071678"/>
            <a:ext cx="142876" cy="142876"/>
          </a:xfrm>
          <a:prstGeom prst="rect">
            <a:avLst/>
          </a:prstGeom>
          <a:solidFill>
            <a:srgbClr val="0070C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flipH="1">
            <a:off x="4929190" y="1643050"/>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flipH="1">
            <a:off x="4929190" y="1785926"/>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flipH="1">
            <a:off x="4929190" y="1928802"/>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flipH="1">
            <a:off x="4929190" y="2071678"/>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flipH="1">
            <a:off x="5072066" y="2071678"/>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flipH="1">
            <a:off x="5214942" y="2071678"/>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flipH="1">
            <a:off x="5214942" y="1928802"/>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flipH="1">
            <a:off x="5214942" y="1785926"/>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flipH="1">
            <a:off x="5214942" y="1643050"/>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flipH="1">
            <a:off x="5214942" y="1500174"/>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flipH="1">
            <a:off x="5072066" y="1500174"/>
            <a:ext cx="142876" cy="14287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flipH="1">
            <a:off x="5572132"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flipH="1">
            <a:off x="5572132" y="1928802"/>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flipH="1">
            <a:off x="5572132" y="2071678"/>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flipH="1">
            <a:off x="5572132" y="1643050"/>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flipH="1">
            <a:off x="5572132"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flipH="1">
            <a:off x="5715008"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flipH="1">
            <a:off x="5857884" y="1500174"/>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flipH="1">
            <a:off x="5857884" y="1643050"/>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flipH="1">
            <a:off x="5857884"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flipH="1">
            <a:off x="5715008"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flipH="1">
            <a:off x="6000760" y="2071678"/>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flipH="1">
            <a:off x="6000760" y="1928802"/>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flipH="1">
            <a:off x="6000760" y="1785926"/>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flipH="1">
            <a:off x="5715008" y="2071678"/>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flipH="1">
            <a:off x="5857884" y="2071678"/>
            <a:ext cx="142876" cy="142876"/>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flipH="1">
            <a:off x="6286512" y="1928802"/>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p:cNvSpPr/>
          <p:nvPr/>
        </p:nvSpPr>
        <p:spPr>
          <a:xfrm flipH="1">
            <a:off x="6286512"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flipH="1">
            <a:off x="6286512" y="1643050"/>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flipH="1">
            <a:off x="6286512" y="1500174"/>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flipH="1">
            <a:off x="6429388" y="1500174"/>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flipH="1">
            <a:off x="6572264" y="1500174"/>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flipH="1">
            <a:off x="6572264" y="1643050"/>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flipH="1">
            <a:off x="6572264"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flipH="1">
            <a:off x="6572264" y="1928802"/>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p:cNvSpPr/>
          <p:nvPr/>
        </p:nvSpPr>
        <p:spPr>
          <a:xfrm flipH="1">
            <a:off x="6572264" y="2071678"/>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p:nvPr/>
        </p:nvSpPr>
        <p:spPr>
          <a:xfrm flipH="1">
            <a:off x="6429388" y="1785926"/>
            <a:ext cx="142876" cy="142876"/>
          </a:xfrm>
          <a:prstGeom prst="rect">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9" name="Picture 118" descr="rubiks-cube.jpg"/>
          <p:cNvPicPr>
            <a:picLocks noChangeAspect="1"/>
          </p:cNvPicPr>
          <p:nvPr/>
        </p:nvPicPr>
        <p:blipFill>
          <a:blip r:embed="rId2"/>
          <a:stretch>
            <a:fillRect/>
          </a:stretch>
        </p:blipFill>
        <p:spPr>
          <a:xfrm>
            <a:off x="1186745" y="2641895"/>
            <a:ext cx="2829452" cy="2947346"/>
          </a:xfrm>
          <a:prstGeom prst="rect">
            <a:avLst/>
          </a:prstGeom>
        </p:spPr>
      </p:pic>
      <p:sp>
        <p:nvSpPr>
          <p:cNvPr id="120" name="TextBox 119"/>
          <p:cNvSpPr txBox="1"/>
          <p:nvPr/>
        </p:nvSpPr>
        <p:spPr>
          <a:xfrm>
            <a:off x="2000232" y="214290"/>
            <a:ext cx="5214974" cy="461665"/>
          </a:xfrm>
          <a:prstGeom prst="rect">
            <a:avLst/>
          </a:prstGeom>
          <a:noFill/>
        </p:spPr>
        <p:txBody>
          <a:bodyPr wrap="square" rtlCol="0">
            <a:spAutoFit/>
          </a:bodyPr>
          <a:lstStyle/>
          <a:p>
            <a:r>
              <a:rPr lang="en-US" sz="2400" dirty="0" smtClean="0"/>
              <a:t>    </a:t>
            </a:r>
            <a:r>
              <a:rPr lang="sr-Cyrl-RS" sz="2400" dirty="0" smtClean="0"/>
              <a:t>Природно – математички факултет</a:t>
            </a:r>
            <a:endParaRPr lang="en-US" sz="2400" dirty="0"/>
          </a:p>
        </p:txBody>
      </p:sp>
      <p:sp>
        <p:nvSpPr>
          <p:cNvPr id="121" name="TextBox 120"/>
          <p:cNvSpPr txBox="1"/>
          <p:nvPr/>
        </p:nvSpPr>
        <p:spPr>
          <a:xfrm>
            <a:off x="5429256" y="4214818"/>
            <a:ext cx="3714744" cy="2246769"/>
          </a:xfrm>
          <a:prstGeom prst="rect">
            <a:avLst/>
          </a:prstGeom>
          <a:noFill/>
        </p:spPr>
        <p:txBody>
          <a:bodyPr wrap="square" rtlCol="0">
            <a:spAutoFit/>
          </a:bodyPr>
          <a:lstStyle/>
          <a:p>
            <a:r>
              <a:rPr lang="sr-Cyrl-RS" sz="1400" b="1" smtClean="0"/>
              <a:t>Трећа група: </a:t>
            </a:r>
            <a:r>
              <a:rPr lang="sr-Cyrl-RS" sz="1400" b="1" dirty="0" smtClean="0"/>
              <a:t/>
            </a:r>
            <a:br>
              <a:rPr lang="sr-Cyrl-RS" sz="1400" b="1" dirty="0" smtClean="0"/>
            </a:br>
            <a:r>
              <a:rPr lang="sr-Cyrl-RS" b="1" dirty="0" smtClean="0"/>
              <a:t>Јованка Арсовић</a:t>
            </a:r>
            <a:r>
              <a:rPr lang="en-US" b="1" dirty="0" smtClean="0"/>
              <a:t> 2\2011</a:t>
            </a:r>
            <a:r>
              <a:rPr lang="sr-Cyrl-RS" b="1" dirty="0" smtClean="0"/>
              <a:t/>
            </a:r>
            <a:br>
              <a:rPr lang="sr-Cyrl-RS" b="1" dirty="0" smtClean="0"/>
            </a:br>
            <a:r>
              <a:rPr lang="sr-Cyrl-RS" b="1" dirty="0" smtClean="0"/>
              <a:t>Ивана Живковић</a:t>
            </a:r>
            <a:r>
              <a:rPr lang="en-US" b="1" dirty="0" smtClean="0"/>
              <a:t> 12\2011</a:t>
            </a:r>
            <a:r>
              <a:rPr lang="sr-Cyrl-RS" b="1" dirty="0" smtClean="0"/>
              <a:t/>
            </a:r>
            <a:br>
              <a:rPr lang="sr-Cyrl-RS" b="1" dirty="0" smtClean="0"/>
            </a:br>
            <a:r>
              <a:rPr lang="sr-Cyrl-RS" b="1" dirty="0" smtClean="0"/>
              <a:t>Даница Миљевић</a:t>
            </a:r>
            <a:r>
              <a:rPr lang="en-US" b="1" dirty="0" smtClean="0"/>
              <a:t> 25\2011</a:t>
            </a:r>
            <a:br>
              <a:rPr lang="en-US" b="1" dirty="0" smtClean="0"/>
            </a:br>
            <a:r>
              <a:rPr lang="sr-Cyrl-RS" b="1" dirty="0" smtClean="0"/>
              <a:t>Анђелија Миловановић</a:t>
            </a:r>
            <a:r>
              <a:rPr lang="en-US" b="1" dirty="0" smtClean="0"/>
              <a:t> 26\2011</a:t>
            </a:r>
            <a:r>
              <a:rPr lang="sr-Cyrl-RS" b="1" dirty="0" smtClean="0"/>
              <a:t/>
            </a:r>
            <a:br>
              <a:rPr lang="sr-Cyrl-RS" b="1" dirty="0" smtClean="0"/>
            </a:br>
            <a:r>
              <a:rPr lang="sr-Cyrl-RS" b="1" dirty="0" smtClean="0"/>
              <a:t>Милица Стаменковић</a:t>
            </a:r>
            <a:r>
              <a:rPr lang="en-US" b="1" dirty="0" smtClean="0"/>
              <a:t> 36\2011 </a:t>
            </a:r>
            <a:br>
              <a:rPr lang="en-US" b="1" dirty="0" smtClean="0"/>
            </a:br>
            <a:r>
              <a:rPr lang="sr-Cyrl-RS" b="1" dirty="0" smtClean="0"/>
              <a:t>Бранкица Стевановић</a:t>
            </a:r>
            <a:r>
              <a:rPr lang="en-US" b="1" dirty="0" smtClean="0"/>
              <a:t> 38\2011 </a:t>
            </a:r>
            <a:r>
              <a:rPr lang="sr-Cyrl-RS" b="1" dirty="0" smtClean="0"/>
              <a:t/>
            </a:r>
            <a:br>
              <a:rPr lang="sr-Cyrl-RS" b="1" dirty="0" smtClean="0"/>
            </a:br>
            <a:r>
              <a:rPr lang="sr-Cyrl-RS" b="1" dirty="0" smtClean="0"/>
              <a:t>Тијана Симић</a:t>
            </a:r>
            <a:r>
              <a:rPr lang="en-US" b="1" dirty="0" smtClean="0"/>
              <a:t> 40\2011</a:t>
            </a:r>
            <a:endParaRPr lang="en-US" b="1" dirty="0"/>
          </a:p>
        </p:txBody>
      </p:sp>
      <p:sp>
        <p:nvSpPr>
          <p:cNvPr id="122" name="TextBox 121"/>
          <p:cNvSpPr txBox="1"/>
          <p:nvPr/>
        </p:nvSpPr>
        <p:spPr>
          <a:xfrm>
            <a:off x="3214678" y="6488668"/>
            <a:ext cx="2286016" cy="369332"/>
          </a:xfrm>
          <a:prstGeom prst="rect">
            <a:avLst/>
          </a:prstGeom>
          <a:noFill/>
        </p:spPr>
        <p:txBody>
          <a:bodyPr wrap="square" rtlCol="0">
            <a:spAutoFit/>
          </a:bodyPr>
          <a:lstStyle/>
          <a:p>
            <a:r>
              <a:rPr lang="en-US" dirty="0" smtClean="0"/>
              <a:t>     </a:t>
            </a:r>
            <a:r>
              <a:rPr lang="sr-Cyrl-RS" dirty="0" smtClean="0"/>
              <a:t>Крагујевац, 2013.</a:t>
            </a:r>
            <a:endParaRPr lang="en-US" dirty="0"/>
          </a:p>
        </p:txBody>
      </p:sp>
      <p:sp>
        <p:nvSpPr>
          <p:cNvPr id="123" name="TextBox 122"/>
          <p:cNvSpPr txBox="1"/>
          <p:nvPr/>
        </p:nvSpPr>
        <p:spPr>
          <a:xfrm>
            <a:off x="571472" y="5929330"/>
            <a:ext cx="2857520" cy="369332"/>
          </a:xfrm>
          <a:prstGeom prst="rect">
            <a:avLst/>
          </a:prstGeom>
          <a:noFill/>
        </p:spPr>
        <p:txBody>
          <a:bodyPr wrap="square" rtlCol="0">
            <a:spAutoFit/>
          </a:bodyPr>
          <a:lstStyle/>
          <a:p>
            <a:r>
              <a:rPr lang="sr-Cyrl-RS" b="1" dirty="0" smtClean="0"/>
              <a:t>Проф. др Татјана Алексић</a:t>
            </a:r>
            <a:endParaRPr lang="en-US"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additive="base">
                                        <p:cTn id="7" dur="500" fill="hold"/>
                                        <p:tgtEl>
                                          <p:spTgt spid="120"/>
                                        </p:tgtEl>
                                        <p:attrNameLst>
                                          <p:attrName>ppt_x</p:attrName>
                                        </p:attrNameLst>
                                      </p:cBhvr>
                                      <p:tavLst>
                                        <p:tav tm="0">
                                          <p:val>
                                            <p:strVal val="#ppt_x"/>
                                          </p:val>
                                        </p:tav>
                                        <p:tav tm="100000">
                                          <p:val>
                                            <p:strVal val="#ppt_x"/>
                                          </p:val>
                                        </p:tav>
                                      </p:tavLst>
                                    </p:anim>
                                    <p:anim calcmode="lin" valueType="num">
                                      <p:cBhvr additive="base">
                                        <p:cTn id="8" dur="500" fill="hold"/>
                                        <p:tgtEl>
                                          <p:spTgt spid="1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1">
                                            <p:txEl>
                                              <p:pRg st="0" end="0"/>
                                            </p:txEl>
                                          </p:spTgt>
                                        </p:tgtEl>
                                        <p:attrNameLst>
                                          <p:attrName>style.visibility</p:attrName>
                                        </p:attrNameLst>
                                      </p:cBhvr>
                                      <p:to>
                                        <p:strVal val="visible"/>
                                      </p:to>
                                    </p:set>
                                    <p:anim calcmode="lin" valueType="num">
                                      <p:cBhvr additive="base">
                                        <p:cTn id="13" dur="500" fill="hold"/>
                                        <p:tgtEl>
                                          <p:spTgt spid="12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3">
                                            <p:txEl>
                                              <p:pRg st="0" end="0"/>
                                            </p:txEl>
                                          </p:spTgt>
                                        </p:tgtEl>
                                        <p:attrNameLst>
                                          <p:attrName>style.visibility</p:attrName>
                                        </p:attrNameLst>
                                      </p:cBhvr>
                                      <p:to>
                                        <p:strVal val="visible"/>
                                      </p:to>
                                    </p:set>
                                    <p:anim calcmode="lin" valueType="num">
                                      <p:cBhvr additive="base">
                                        <p:cTn id="19" dur="500" fill="hold"/>
                                        <p:tgtEl>
                                          <p:spTgt spid="12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
                                            <p:txEl>
                                              <p:pRg st="0" end="0"/>
                                            </p:txEl>
                                          </p:spTgt>
                                        </p:tgtEl>
                                        <p:attrNameLst>
                                          <p:attrName>style.visibility</p:attrName>
                                        </p:attrNameLst>
                                      </p:cBhvr>
                                      <p:to>
                                        <p:strVal val="visible"/>
                                      </p:to>
                                    </p:set>
                                    <p:anim calcmode="lin" valueType="num">
                                      <p:cBhvr additive="base">
                                        <p:cTn id="25"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heel(1)">
                                      <p:cBhvr>
                                        <p:cTn id="31" dur="2000"/>
                                        <p:tgtEl>
                                          <p:spTgt spid="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1)">
                                      <p:cBhvr>
                                        <p:cTn id="34" dur="2000"/>
                                        <p:tgtEl>
                                          <p:spTgt spid="10"/>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2000"/>
                                        <p:tgtEl>
                                          <p:spTgt spid="11"/>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1)">
                                      <p:cBhvr>
                                        <p:cTn id="40" dur="2000"/>
                                        <p:tgtEl>
                                          <p:spTgt spid="1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1)">
                                      <p:cBhvr>
                                        <p:cTn id="43" dur="2000"/>
                                        <p:tgtEl>
                                          <p:spTgt spid="13"/>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2000"/>
                                        <p:tgtEl>
                                          <p:spTgt spid="14"/>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2000"/>
                                        <p:tgtEl>
                                          <p:spTgt spid="15"/>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heel(1)">
                                      <p:cBhvr>
                                        <p:cTn id="52" dur="2000"/>
                                        <p:tgtEl>
                                          <p:spTgt spid="16"/>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1)">
                                      <p:cBhvr>
                                        <p:cTn id="55" dur="2000"/>
                                        <p:tgtEl>
                                          <p:spTgt spid="17"/>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heel(1)">
                                      <p:cBhvr>
                                        <p:cTn id="58" dur="2000"/>
                                        <p:tgtEl>
                                          <p:spTgt spid="18"/>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heel(1)">
                                      <p:cBhvr>
                                        <p:cTn id="61" dur="2000"/>
                                        <p:tgtEl>
                                          <p:spTgt spid="19"/>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2000"/>
                                        <p:tgtEl>
                                          <p:spTgt spid="20"/>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heel(1)">
                                      <p:cBhvr>
                                        <p:cTn id="67" dur="2000"/>
                                        <p:tgtEl>
                                          <p:spTgt spid="21"/>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heel(1)">
                                      <p:cBhvr>
                                        <p:cTn id="70" dur="2000"/>
                                        <p:tgtEl>
                                          <p:spTgt spid="22"/>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heel(1)">
                                      <p:cBhvr>
                                        <p:cTn id="73" dur="2000"/>
                                        <p:tgtEl>
                                          <p:spTgt spid="23"/>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heel(1)">
                                      <p:cBhvr>
                                        <p:cTn id="76" dur="2000"/>
                                        <p:tgtEl>
                                          <p:spTgt spid="24"/>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heel(1)">
                                      <p:cBhvr>
                                        <p:cTn id="79" dur="2000"/>
                                        <p:tgtEl>
                                          <p:spTgt spid="25"/>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heel(1)">
                                      <p:cBhvr>
                                        <p:cTn id="82" dur="2000"/>
                                        <p:tgtEl>
                                          <p:spTgt spid="26"/>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heel(1)">
                                      <p:cBhvr>
                                        <p:cTn id="85" dur="2000"/>
                                        <p:tgtEl>
                                          <p:spTgt spid="27"/>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heel(1)">
                                      <p:cBhvr>
                                        <p:cTn id="88" dur="2000"/>
                                        <p:tgtEl>
                                          <p:spTgt spid="28"/>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heel(1)">
                                      <p:cBhvr>
                                        <p:cTn id="91" dur="2000"/>
                                        <p:tgtEl>
                                          <p:spTgt spid="42"/>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heel(1)">
                                      <p:cBhvr>
                                        <p:cTn id="94" dur="2000"/>
                                        <p:tgtEl>
                                          <p:spTgt spid="6"/>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heel(1)">
                                      <p:cBhvr>
                                        <p:cTn id="97" dur="2000"/>
                                        <p:tgtEl>
                                          <p:spTgt spid="29"/>
                                        </p:tgtEl>
                                      </p:cBhvr>
                                    </p:animEffect>
                                  </p:childTnLst>
                                </p:cTn>
                              </p:par>
                              <p:par>
                                <p:cTn id="98" presetID="21" presetClass="entr" presetSubtype="1"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heel(1)">
                                      <p:cBhvr>
                                        <p:cTn id="100" dur="2000"/>
                                        <p:tgtEl>
                                          <p:spTgt spid="30"/>
                                        </p:tgtEl>
                                      </p:cBhvr>
                                    </p:animEffect>
                                  </p:childTnLst>
                                </p:cTn>
                              </p:par>
                              <p:par>
                                <p:cTn id="101" presetID="21" presetClass="entr" presetSubtype="1"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heel(1)">
                                      <p:cBhvr>
                                        <p:cTn id="103" dur="2000"/>
                                        <p:tgtEl>
                                          <p:spTgt spid="31"/>
                                        </p:tgtEl>
                                      </p:cBhvr>
                                    </p:animEffect>
                                  </p:childTnLst>
                                </p:cTn>
                              </p:par>
                              <p:par>
                                <p:cTn id="104" presetID="21" presetClass="entr" presetSubtype="1" fill="hold" grpId="0"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heel(1)">
                                      <p:cBhvr>
                                        <p:cTn id="106" dur="2000"/>
                                        <p:tgtEl>
                                          <p:spTgt spid="32"/>
                                        </p:tgtEl>
                                      </p:cBhvr>
                                    </p:animEffect>
                                  </p:childTnLst>
                                </p:cTn>
                              </p:par>
                              <p:par>
                                <p:cTn id="107" presetID="21" presetClass="entr" presetSubtype="1" fill="hold" grpId="0" nodeType="with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wheel(1)">
                                      <p:cBhvr>
                                        <p:cTn id="109" dur="2000"/>
                                        <p:tgtEl>
                                          <p:spTgt spid="33"/>
                                        </p:tgtEl>
                                      </p:cBhvr>
                                    </p:animEffect>
                                  </p:childTnLst>
                                </p:cTn>
                              </p:par>
                              <p:par>
                                <p:cTn id="110" presetID="21" presetClass="entr" presetSubtype="1" fill="hold" grpId="0" nodeType="with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wheel(1)">
                                      <p:cBhvr>
                                        <p:cTn id="112" dur="2000"/>
                                        <p:tgtEl>
                                          <p:spTgt spid="34"/>
                                        </p:tgtEl>
                                      </p:cBhvr>
                                    </p:animEffect>
                                  </p:childTnLst>
                                </p:cTn>
                              </p:par>
                              <p:par>
                                <p:cTn id="113" presetID="21" presetClass="entr" presetSubtype="1"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heel(1)">
                                      <p:cBhvr>
                                        <p:cTn id="115" dur="2000"/>
                                        <p:tgtEl>
                                          <p:spTgt spid="35"/>
                                        </p:tgtEl>
                                      </p:cBhvr>
                                    </p:animEffect>
                                  </p:childTnLst>
                                </p:cTn>
                              </p:par>
                              <p:par>
                                <p:cTn id="116" presetID="21" presetClass="entr" presetSubtype="1" fill="hold" grpId="0" nodeType="with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wheel(1)">
                                      <p:cBhvr>
                                        <p:cTn id="118" dur="2000"/>
                                        <p:tgtEl>
                                          <p:spTgt spid="36"/>
                                        </p:tgtEl>
                                      </p:cBhvr>
                                    </p:animEffect>
                                  </p:childTnLst>
                                </p:cTn>
                              </p:par>
                              <p:par>
                                <p:cTn id="119" presetID="21" presetClass="entr" presetSubtype="1" fill="hold" grpId="0" nodeType="with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wheel(1)">
                                      <p:cBhvr>
                                        <p:cTn id="121" dur="2000"/>
                                        <p:tgtEl>
                                          <p:spTgt spid="37"/>
                                        </p:tgtEl>
                                      </p:cBhvr>
                                    </p:animEffect>
                                  </p:childTnLst>
                                </p:cTn>
                              </p:par>
                              <p:par>
                                <p:cTn id="122" presetID="21" presetClass="entr" presetSubtype="1" fill="hold" grpId="0" nodeType="with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heel(1)">
                                      <p:cBhvr>
                                        <p:cTn id="124" dur="2000"/>
                                        <p:tgtEl>
                                          <p:spTgt spid="39"/>
                                        </p:tgtEl>
                                      </p:cBhvr>
                                    </p:animEffect>
                                  </p:childTnLst>
                                </p:cTn>
                              </p:par>
                              <p:par>
                                <p:cTn id="125" presetID="21" presetClass="entr" presetSubtype="1"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wheel(1)">
                                      <p:cBhvr>
                                        <p:cTn id="127" dur="2000"/>
                                        <p:tgtEl>
                                          <p:spTgt spid="40"/>
                                        </p:tgtEl>
                                      </p:cBhvr>
                                    </p:animEffect>
                                  </p:childTnLst>
                                </p:cTn>
                              </p:par>
                              <p:par>
                                <p:cTn id="128" presetID="21" presetClass="entr" presetSubtype="1" fill="hold" grpId="0" nodeType="with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wheel(1)">
                                      <p:cBhvr>
                                        <p:cTn id="130" dur="2000"/>
                                        <p:tgtEl>
                                          <p:spTgt spid="9"/>
                                        </p:tgtEl>
                                      </p:cBhvr>
                                    </p:animEffect>
                                  </p:childTnLst>
                                </p:cTn>
                              </p:par>
                              <p:par>
                                <p:cTn id="131" presetID="21" presetClass="entr" presetSubtype="1" fill="hold" grpId="0" nodeType="withEffect">
                                  <p:stCondLst>
                                    <p:cond delay="0"/>
                                  </p:stCondLst>
                                  <p:childTnLst>
                                    <p:set>
                                      <p:cBhvr>
                                        <p:cTn id="132" dur="1" fill="hold">
                                          <p:stCondLst>
                                            <p:cond delay="0"/>
                                          </p:stCondLst>
                                        </p:cTn>
                                        <p:tgtEl>
                                          <p:spTgt spid="43"/>
                                        </p:tgtEl>
                                        <p:attrNameLst>
                                          <p:attrName>style.visibility</p:attrName>
                                        </p:attrNameLst>
                                      </p:cBhvr>
                                      <p:to>
                                        <p:strVal val="visible"/>
                                      </p:to>
                                    </p:set>
                                    <p:animEffect transition="in" filter="wheel(1)">
                                      <p:cBhvr>
                                        <p:cTn id="133" dur="2000"/>
                                        <p:tgtEl>
                                          <p:spTgt spid="43"/>
                                        </p:tgtEl>
                                      </p:cBhvr>
                                    </p:animEffect>
                                  </p:childTnLst>
                                </p:cTn>
                              </p:par>
                              <p:par>
                                <p:cTn id="134" presetID="21" presetClass="entr" presetSubtype="1" fill="hold" grpId="0"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heel(1)">
                                      <p:cBhvr>
                                        <p:cTn id="136" dur="2000"/>
                                        <p:tgtEl>
                                          <p:spTgt spid="44"/>
                                        </p:tgtEl>
                                      </p:cBhvr>
                                    </p:animEffect>
                                  </p:childTnLst>
                                </p:cTn>
                              </p:par>
                              <p:par>
                                <p:cTn id="137" presetID="21" presetClass="entr" presetSubtype="1"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heel(1)">
                                      <p:cBhvr>
                                        <p:cTn id="139" dur="2000"/>
                                        <p:tgtEl>
                                          <p:spTgt spid="45"/>
                                        </p:tgtEl>
                                      </p:cBhvr>
                                    </p:animEffect>
                                  </p:childTnLst>
                                </p:cTn>
                              </p:par>
                              <p:par>
                                <p:cTn id="140" presetID="21" presetClass="entr" presetSubtype="1" fill="hold" grpId="0" nodeType="withEffect">
                                  <p:stCondLst>
                                    <p:cond delay="0"/>
                                  </p:stCondLst>
                                  <p:childTnLst>
                                    <p:set>
                                      <p:cBhvr>
                                        <p:cTn id="141" dur="1" fill="hold">
                                          <p:stCondLst>
                                            <p:cond delay="0"/>
                                          </p:stCondLst>
                                        </p:cTn>
                                        <p:tgtEl>
                                          <p:spTgt spid="46"/>
                                        </p:tgtEl>
                                        <p:attrNameLst>
                                          <p:attrName>style.visibility</p:attrName>
                                        </p:attrNameLst>
                                      </p:cBhvr>
                                      <p:to>
                                        <p:strVal val="visible"/>
                                      </p:to>
                                    </p:set>
                                    <p:animEffect transition="in" filter="wheel(1)">
                                      <p:cBhvr>
                                        <p:cTn id="142" dur="2000"/>
                                        <p:tgtEl>
                                          <p:spTgt spid="46"/>
                                        </p:tgtEl>
                                      </p:cBhvr>
                                    </p:animEffect>
                                  </p:childTnLst>
                                </p:cTn>
                              </p:par>
                              <p:par>
                                <p:cTn id="143" presetID="21" presetClass="entr" presetSubtype="1" fill="hold" grpId="0" nodeType="withEffect">
                                  <p:stCondLst>
                                    <p:cond delay="0"/>
                                  </p:stCondLst>
                                  <p:childTnLst>
                                    <p:set>
                                      <p:cBhvr>
                                        <p:cTn id="144" dur="1" fill="hold">
                                          <p:stCondLst>
                                            <p:cond delay="0"/>
                                          </p:stCondLst>
                                        </p:cTn>
                                        <p:tgtEl>
                                          <p:spTgt spid="48"/>
                                        </p:tgtEl>
                                        <p:attrNameLst>
                                          <p:attrName>style.visibility</p:attrName>
                                        </p:attrNameLst>
                                      </p:cBhvr>
                                      <p:to>
                                        <p:strVal val="visible"/>
                                      </p:to>
                                    </p:set>
                                    <p:animEffect transition="in" filter="wheel(1)">
                                      <p:cBhvr>
                                        <p:cTn id="145" dur="2000"/>
                                        <p:tgtEl>
                                          <p:spTgt spid="48"/>
                                        </p:tgtEl>
                                      </p:cBhvr>
                                    </p:animEffect>
                                  </p:childTnLst>
                                </p:cTn>
                              </p:par>
                              <p:par>
                                <p:cTn id="146" presetID="21" presetClass="entr" presetSubtype="1" fill="hold" grpId="0" nodeType="withEffect">
                                  <p:stCondLst>
                                    <p:cond delay="0"/>
                                  </p:stCondLst>
                                  <p:childTnLst>
                                    <p:set>
                                      <p:cBhvr>
                                        <p:cTn id="147" dur="1" fill="hold">
                                          <p:stCondLst>
                                            <p:cond delay="0"/>
                                          </p:stCondLst>
                                        </p:cTn>
                                        <p:tgtEl>
                                          <p:spTgt spid="49"/>
                                        </p:tgtEl>
                                        <p:attrNameLst>
                                          <p:attrName>style.visibility</p:attrName>
                                        </p:attrNameLst>
                                      </p:cBhvr>
                                      <p:to>
                                        <p:strVal val="visible"/>
                                      </p:to>
                                    </p:set>
                                    <p:animEffect transition="in" filter="wheel(1)">
                                      <p:cBhvr>
                                        <p:cTn id="148" dur="2000"/>
                                        <p:tgtEl>
                                          <p:spTgt spid="49"/>
                                        </p:tgtEl>
                                      </p:cBhvr>
                                    </p:animEffect>
                                  </p:childTnLst>
                                </p:cTn>
                              </p:par>
                              <p:par>
                                <p:cTn id="149" presetID="21" presetClass="entr" presetSubtype="1" fill="hold" grpId="0" nodeType="withEffect">
                                  <p:stCondLst>
                                    <p:cond delay="0"/>
                                  </p:stCondLst>
                                  <p:childTnLst>
                                    <p:set>
                                      <p:cBhvr>
                                        <p:cTn id="150" dur="1" fill="hold">
                                          <p:stCondLst>
                                            <p:cond delay="0"/>
                                          </p:stCondLst>
                                        </p:cTn>
                                        <p:tgtEl>
                                          <p:spTgt spid="50"/>
                                        </p:tgtEl>
                                        <p:attrNameLst>
                                          <p:attrName>style.visibility</p:attrName>
                                        </p:attrNameLst>
                                      </p:cBhvr>
                                      <p:to>
                                        <p:strVal val="visible"/>
                                      </p:to>
                                    </p:set>
                                    <p:animEffect transition="in" filter="wheel(1)">
                                      <p:cBhvr>
                                        <p:cTn id="151" dur="2000"/>
                                        <p:tgtEl>
                                          <p:spTgt spid="50"/>
                                        </p:tgtEl>
                                      </p:cBhvr>
                                    </p:animEffect>
                                  </p:childTnLst>
                                </p:cTn>
                              </p:par>
                              <p:par>
                                <p:cTn id="152" presetID="21" presetClass="entr" presetSubtype="1" fill="hold" grpId="0" nodeType="withEffect">
                                  <p:stCondLst>
                                    <p:cond delay="0"/>
                                  </p:stCondLst>
                                  <p:childTnLst>
                                    <p:set>
                                      <p:cBhvr>
                                        <p:cTn id="153" dur="1" fill="hold">
                                          <p:stCondLst>
                                            <p:cond delay="0"/>
                                          </p:stCondLst>
                                        </p:cTn>
                                        <p:tgtEl>
                                          <p:spTgt spid="51"/>
                                        </p:tgtEl>
                                        <p:attrNameLst>
                                          <p:attrName>style.visibility</p:attrName>
                                        </p:attrNameLst>
                                      </p:cBhvr>
                                      <p:to>
                                        <p:strVal val="visible"/>
                                      </p:to>
                                    </p:set>
                                    <p:animEffect transition="in" filter="wheel(1)">
                                      <p:cBhvr>
                                        <p:cTn id="154" dur="2000"/>
                                        <p:tgtEl>
                                          <p:spTgt spid="51"/>
                                        </p:tgtEl>
                                      </p:cBhvr>
                                    </p:animEffect>
                                  </p:childTnLst>
                                </p:cTn>
                              </p:par>
                              <p:par>
                                <p:cTn id="155" presetID="21" presetClass="entr" presetSubtype="1" fill="hold" grpId="0" nodeType="withEffect">
                                  <p:stCondLst>
                                    <p:cond delay="0"/>
                                  </p:stCondLst>
                                  <p:childTnLst>
                                    <p:set>
                                      <p:cBhvr>
                                        <p:cTn id="156" dur="1" fill="hold">
                                          <p:stCondLst>
                                            <p:cond delay="0"/>
                                          </p:stCondLst>
                                        </p:cTn>
                                        <p:tgtEl>
                                          <p:spTgt spid="52"/>
                                        </p:tgtEl>
                                        <p:attrNameLst>
                                          <p:attrName>style.visibility</p:attrName>
                                        </p:attrNameLst>
                                      </p:cBhvr>
                                      <p:to>
                                        <p:strVal val="visible"/>
                                      </p:to>
                                    </p:set>
                                    <p:animEffect transition="in" filter="wheel(1)">
                                      <p:cBhvr>
                                        <p:cTn id="157" dur="2000"/>
                                        <p:tgtEl>
                                          <p:spTgt spid="52"/>
                                        </p:tgtEl>
                                      </p:cBhvr>
                                    </p:animEffect>
                                  </p:childTnLst>
                                </p:cTn>
                              </p:par>
                              <p:par>
                                <p:cTn id="158" presetID="21" presetClass="entr" presetSubtype="1" fill="hold" grpId="0" nodeType="withEffect">
                                  <p:stCondLst>
                                    <p:cond delay="0"/>
                                  </p:stCondLst>
                                  <p:childTnLst>
                                    <p:set>
                                      <p:cBhvr>
                                        <p:cTn id="159" dur="1" fill="hold">
                                          <p:stCondLst>
                                            <p:cond delay="0"/>
                                          </p:stCondLst>
                                        </p:cTn>
                                        <p:tgtEl>
                                          <p:spTgt spid="53"/>
                                        </p:tgtEl>
                                        <p:attrNameLst>
                                          <p:attrName>style.visibility</p:attrName>
                                        </p:attrNameLst>
                                      </p:cBhvr>
                                      <p:to>
                                        <p:strVal val="visible"/>
                                      </p:to>
                                    </p:set>
                                    <p:animEffect transition="in" filter="wheel(1)">
                                      <p:cBhvr>
                                        <p:cTn id="160" dur="2000"/>
                                        <p:tgtEl>
                                          <p:spTgt spid="53"/>
                                        </p:tgtEl>
                                      </p:cBhvr>
                                    </p:animEffect>
                                  </p:childTnLst>
                                </p:cTn>
                              </p:par>
                              <p:par>
                                <p:cTn id="161" presetID="21" presetClass="entr" presetSubtype="1" fill="hold" grpId="0" nodeType="withEffect">
                                  <p:stCondLst>
                                    <p:cond delay="0"/>
                                  </p:stCondLst>
                                  <p:childTnLst>
                                    <p:set>
                                      <p:cBhvr>
                                        <p:cTn id="162" dur="1" fill="hold">
                                          <p:stCondLst>
                                            <p:cond delay="0"/>
                                          </p:stCondLst>
                                        </p:cTn>
                                        <p:tgtEl>
                                          <p:spTgt spid="54"/>
                                        </p:tgtEl>
                                        <p:attrNameLst>
                                          <p:attrName>style.visibility</p:attrName>
                                        </p:attrNameLst>
                                      </p:cBhvr>
                                      <p:to>
                                        <p:strVal val="visible"/>
                                      </p:to>
                                    </p:set>
                                    <p:animEffect transition="in" filter="wheel(1)">
                                      <p:cBhvr>
                                        <p:cTn id="163" dur="2000"/>
                                        <p:tgtEl>
                                          <p:spTgt spid="54"/>
                                        </p:tgtEl>
                                      </p:cBhvr>
                                    </p:animEffect>
                                  </p:childTnLst>
                                </p:cTn>
                              </p:par>
                              <p:par>
                                <p:cTn id="164" presetID="21" presetClass="entr" presetSubtype="1" fill="hold" grpId="0" nodeType="withEffect">
                                  <p:stCondLst>
                                    <p:cond delay="0"/>
                                  </p:stCondLst>
                                  <p:childTnLst>
                                    <p:set>
                                      <p:cBhvr>
                                        <p:cTn id="165" dur="1" fill="hold">
                                          <p:stCondLst>
                                            <p:cond delay="0"/>
                                          </p:stCondLst>
                                        </p:cTn>
                                        <p:tgtEl>
                                          <p:spTgt spid="55"/>
                                        </p:tgtEl>
                                        <p:attrNameLst>
                                          <p:attrName>style.visibility</p:attrName>
                                        </p:attrNameLst>
                                      </p:cBhvr>
                                      <p:to>
                                        <p:strVal val="visible"/>
                                      </p:to>
                                    </p:set>
                                    <p:animEffect transition="in" filter="wheel(1)">
                                      <p:cBhvr>
                                        <p:cTn id="166" dur="2000"/>
                                        <p:tgtEl>
                                          <p:spTgt spid="55"/>
                                        </p:tgtEl>
                                      </p:cBhvr>
                                    </p:animEffect>
                                  </p:childTnLst>
                                </p:cTn>
                              </p:par>
                              <p:par>
                                <p:cTn id="167" presetID="21" presetClass="entr" presetSubtype="1" fill="hold" grpId="0" nodeType="withEffect">
                                  <p:stCondLst>
                                    <p:cond delay="0"/>
                                  </p:stCondLst>
                                  <p:childTnLst>
                                    <p:set>
                                      <p:cBhvr>
                                        <p:cTn id="168" dur="1" fill="hold">
                                          <p:stCondLst>
                                            <p:cond delay="0"/>
                                          </p:stCondLst>
                                        </p:cTn>
                                        <p:tgtEl>
                                          <p:spTgt spid="5"/>
                                        </p:tgtEl>
                                        <p:attrNameLst>
                                          <p:attrName>style.visibility</p:attrName>
                                        </p:attrNameLst>
                                      </p:cBhvr>
                                      <p:to>
                                        <p:strVal val="visible"/>
                                      </p:to>
                                    </p:set>
                                    <p:animEffect transition="in" filter="wheel(1)">
                                      <p:cBhvr>
                                        <p:cTn id="169" dur="2000"/>
                                        <p:tgtEl>
                                          <p:spTgt spid="5"/>
                                        </p:tgtEl>
                                      </p:cBhvr>
                                    </p:animEffect>
                                  </p:childTnLst>
                                </p:cTn>
                              </p:par>
                              <p:par>
                                <p:cTn id="170" presetID="21" presetClass="entr" presetSubtype="1" fill="hold" grpId="0" nodeType="withEffect">
                                  <p:stCondLst>
                                    <p:cond delay="0"/>
                                  </p:stCondLst>
                                  <p:childTnLst>
                                    <p:set>
                                      <p:cBhvr>
                                        <p:cTn id="171" dur="1" fill="hold">
                                          <p:stCondLst>
                                            <p:cond delay="0"/>
                                          </p:stCondLst>
                                        </p:cTn>
                                        <p:tgtEl>
                                          <p:spTgt spid="58"/>
                                        </p:tgtEl>
                                        <p:attrNameLst>
                                          <p:attrName>style.visibility</p:attrName>
                                        </p:attrNameLst>
                                      </p:cBhvr>
                                      <p:to>
                                        <p:strVal val="visible"/>
                                      </p:to>
                                    </p:set>
                                    <p:animEffect transition="in" filter="wheel(1)">
                                      <p:cBhvr>
                                        <p:cTn id="172" dur="2000"/>
                                        <p:tgtEl>
                                          <p:spTgt spid="58"/>
                                        </p:tgtEl>
                                      </p:cBhvr>
                                    </p:animEffect>
                                  </p:childTnLst>
                                </p:cTn>
                              </p:par>
                              <p:par>
                                <p:cTn id="173" presetID="21" presetClass="entr" presetSubtype="1" fill="hold" grpId="0" nodeType="with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wheel(1)">
                                      <p:cBhvr>
                                        <p:cTn id="175" dur="2000"/>
                                        <p:tgtEl>
                                          <p:spTgt spid="59"/>
                                        </p:tgtEl>
                                      </p:cBhvr>
                                    </p:animEffect>
                                  </p:childTnLst>
                                </p:cTn>
                              </p:par>
                              <p:par>
                                <p:cTn id="176" presetID="21" presetClass="entr" presetSubtype="1" fill="hold" grpId="0" nodeType="withEffect">
                                  <p:stCondLst>
                                    <p:cond delay="0"/>
                                  </p:stCondLst>
                                  <p:childTnLst>
                                    <p:set>
                                      <p:cBhvr>
                                        <p:cTn id="177" dur="1" fill="hold">
                                          <p:stCondLst>
                                            <p:cond delay="0"/>
                                          </p:stCondLst>
                                        </p:cTn>
                                        <p:tgtEl>
                                          <p:spTgt spid="60"/>
                                        </p:tgtEl>
                                        <p:attrNameLst>
                                          <p:attrName>style.visibility</p:attrName>
                                        </p:attrNameLst>
                                      </p:cBhvr>
                                      <p:to>
                                        <p:strVal val="visible"/>
                                      </p:to>
                                    </p:set>
                                    <p:animEffect transition="in" filter="wheel(1)">
                                      <p:cBhvr>
                                        <p:cTn id="178" dur="2000"/>
                                        <p:tgtEl>
                                          <p:spTgt spid="60"/>
                                        </p:tgtEl>
                                      </p:cBhvr>
                                    </p:animEffect>
                                  </p:childTnLst>
                                </p:cTn>
                              </p:par>
                              <p:par>
                                <p:cTn id="179" presetID="21" presetClass="entr" presetSubtype="1" fill="hold" grpId="0" nodeType="withEffect">
                                  <p:stCondLst>
                                    <p:cond delay="0"/>
                                  </p:stCondLst>
                                  <p:childTnLst>
                                    <p:set>
                                      <p:cBhvr>
                                        <p:cTn id="180" dur="1" fill="hold">
                                          <p:stCondLst>
                                            <p:cond delay="0"/>
                                          </p:stCondLst>
                                        </p:cTn>
                                        <p:tgtEl>
                                          <p:spTgt spid="61"/>
                                        </p:tgtEl>
                                        <p:attrNameLst>
                                          <p:attrName>style.visibility</p:attrName>
                                        </p:attrNameLst>
                                      </p:cBhvr>
                                      <p:to>
                                        <p:strVal val="visible"/>
                                      </p:to>
                                    </p:set>
                                    <p:animEffect transition="in" filter="wheel(1)">
                                      <p:cBhvr>
                                        <p:cTn id="181" dur="2000"/>
                                        <p:tgtEl>
                                          <p:spTgt spid="61"/>
                                        </p:tgtEl>
                                      </p:cBhvr>
                                    </p:animEffect>
                                  </p:childTnLst>
                                </p:cTn>
                              </p:par>
                              <p:par>
                                <p:cTn id="182" presetID="21" presetClass="entr" presetSubtype="1" fill="hold" grpId="0" nodeType="withEffect">
                                  <p:stCondLst>
                                    <p:cond delay="0"/>
                                  </p:stCondLst>
                                  <p:childTnLst>
                                    <p:set>
                                      <p:cBhvr>
                                        <p:cTn id="183" dur="1" fill="hold">
                                          <p:stCondLst>
                                            <p:cond delay="0"/>
                                          </p:stCondLst>
                                        </p:cTn>
                                        <p:tgtEl>
                                          <p:spTgt spid="62"/>
                                        </p:tgtEl>
                                        <p:attrNameLst>
                                          <p:attrName>style.visibility</p:attrName>
                                        </p:attrNameLst>
                                      </p:cBhvr>
                                      <p:to>
                                        <p:strVal val="visible"/>
                                      </p:to>
                                    </p:set>
                                    <p:animEffect transition="in" filter="wheel(1)">
                                      <p:cBhvr>
                                        <p:cTn id="184" dur="2000"/>
                                        <p:tgtEl>
                                          <p:spTgt spid="62"/>
                                        </p:tgtEl>
                                      </p:cBhvr>
                                    </p:animEffect>
                                  </p:childTnLst>
                                </p:cTn>
                              </p:par>
                              <p:par>
                                <p:cTn id="185" presetID="21" presetClass="entr" presetSubtype="1" fill="hold" grpId="0" nodeType="withEffect">
                                  <p:stCondLst>
                                    <p:cond delay="0"/>
                                  </p:stCondLst>
                                  <p:childTnLst>
                                    <p:set>
                                      <p:cBhvr>
                                        <p:cTn id="186" dur="1" fill="hold">
                                          <p:stCondLst>
                                            <p:cond delay="0"/>
                                          </p:stCondLst>
                                        </p:cTn>
                                        <p:tgtEl>
                                          <p:spTgt spid="63"/>
                                        </p:tgtEl>
                                        <p:attrNameLst>
                                          <p:attrName>style.visibility</p:attrName>
                                        </p:attrNameLst>
                                      </p:cBhvr>
                                      <p:to>
                                        <p:strVal val="visible"/>
                                      </p:to>
                                    </p:set>
                                    <p:animEffect transition="in" filter="wheel(1)">
                                      <p:cBhvr>
                                        <p:cTn id="187" dur="2000"/>
                                        <p:tgtEl>
                                          <p:spTgt spid="63"/>
                                        </p:tgtEl>
                                      </p:cBhvr>
                                    </p:animEffect>
                                  </p:childTnLst>
                                </p:cTn>
                              </p:par>
                              <p:par>
                                <p:cTn id="188" presetID="21" presetClass="entr" presetSubtype="1" fill="hold" grpId="0" nodeType="withEffect">
                                  <p:stCondLst>
                                    <p:cond delay="0"/>
                                  </p:stCondLst>
                                  <p:childTnLst>
                                    <p:set>
                                      <p:cBhvr>
                                        <p:cTn id="189" dur="1" fill="hold">
                                          <p:stCondLst>
                                            <p:cond delay="0"/>
                                          </p:stCondLst>
                                        </p:cTn>
                                        <p:tgtEl>
                                          <p:spTgt spid="64"/>
                                        </p:tgtEl>
                                        <p:attrNameLst>
                                          <p:attrName>style.visibility</p:attrName>
                                        </p:attrNameLst>
                                      </p:cBhvr>
                                      <p:to>
                                        <p:strVal val="visible"/>
                                      </p:to>
                                    </p:set>
                                    <p:animEffect transition="in" filter="wheel(1)">
                                      <p:cBhvr>
                                        <p:cTn id="190" dur="2000"/>
                                        <p:tgtEl>
                                          <p:spTgt spid="64"/>
                                        </p:tgtEl>
                                      </p:cBhvr>
                                    </p:animEffect>
                                  </p:childTnLst>
                                </p:cTn>
                              </p:par>
                              <p:par>
                                <p:cTn id="191" presetID="21" presetClass="entr" presetSubtype="1" fill="hold" grpId="0" nodeType="withEffect">
                                  <p:stCondLst>
                                    <p:cond delay="0"/>
                                  </p:stCondLst>
                                  <p:childTnLst>
                                    <p:set>
                                      <p:cBhvr>
                                        <p:cTn id="192" dur="1" fill="hold">
                                          <p:stCondLst>
                                            <p:cond delay="0"/>
                                          </p:stCondLst>
                                        </p:cTn>
                                        <p:tgtEl>
                                          <p:spTgt spid="65"/>
                                        </p:tgtEl>
                                        <p:attrNameLst>
                                          <p:attrName>style.visibility</p:attrName>
                                        </p:attrNameLst>
                                      </p:cBhvr>
                                      <p:to>
                                        <p:strVal val="visible"/>
                                      </p:to>
                                    </p:set>
                                    <p:animEffect transition="in" filter="wheel(1)">
                                      <p:cBhvr>
                                        <p:cTn id="193" dur="2000"/>
                                        <p:tgtEl>
                                          <p:spTgt spid="65"/>
                                        </p:tgtEl>
                                      </p:cBhvr>
                                    </p:animEffect>
                                  </p:childTnLst>
                                </p:cTn>
                              </p:par>
                              <p:par>
                                <p:cTn id="194" presetID="21" presetClass="entr" presetSubtype="1" fill="hold" grpId="0" nodeType="withEffect">
                                  <p:stCondLst>
                                    <p:cond delay="0"/>
                                  </p:stCondLst>
                                  <p:childTnLst>
                                    <p:set>
                                      <p:cBhvr>
                                        <p:cTn id="195" dur="1" fill="hold">
                                          <p:stCondLst>
                                            <p:cond delay="0"/>
                                          </p:stCondLst>
                                        </p:cTn>
                                        <p:tgtEl>
                                          <p:spTgt spid="66"/>
                                        </p:tgtEl>
                                        <p:attrNameLst>
                                          <p:attrName>style.visibility</p:attrName>
                                        </p:attrNameLst>
                                      </p:cBhvr>
                                      <p:to>
                                        <p:strVal val="visible"/>
                                      </p:to>
                                    </p:set>
                                    <p:animEffect transition="in" filter="wheel(1)">
                                      <p:cBhvr>
                                        <p:cTn id="196" dur="2000"/>
                                        <p:tgtEl>
                                          <p:spTgt spid="66"/>
                                        </p:tgtEl>
                                      </p:cBhvr>
                                    </p:animEffect>
                                  </p:childTnLst>
                                </p:cTn>
                              </p:par>
                              <p:par>
                                <p:cTn id="197" presetID="21" presetClass="entr" presetSubtype="1" fill="hold" grpId="0" nodeType="withEffect">
                                  <p:stCondLst>
                                    <p:cond delay="0"/>
                                  </p:stCondLst>
                                  <p:childTnLst>
                                    <p:set>
                                      <p:cBhvr>
                                        <p:cTn id="198" dur="1" fill="hold">
                                          <p:stCondLst>
                                            <p:cond delay="0"/>
                                          </p:stCondLst>
                                        </p:cTn>
                                        <p:tgtEl>
                                          <p:spTgt spid="7"/>
                                        </p:tgtEl>
                                        <p:attrNameLst>
                                          <p:attrName>style.visibility</p:attrName>
                                        </p:attrNameLst>
                                      </p:cBhvr>
                                      <p:to>
                                        <p:strVal val="visible"/>
                                      </p:to>
                                    </p:set>
                                    <p:animEffect transition="in" filter="wheel(1)">
                                      <p:cBhvr>
                                        <p:cTn id="199" dur="2000"/>
                                        <p:tgtEl>
                                          <p:spTgt spid="7"/>
                                        </p:tgtEl>
                                      </p:cBhvr>
                                    </p:animEffect>
                                  </p:childTnLst>
                                </p:cTn>
                              </p:par>
                              <p:par>
                                <p:cTn id="200" presetID="21" presetClass="entr" presetSubtype="1" fill="hold" grpId="0" nodeType="withEffect">
                                  <p:stCondLst>
                                    <p:cond delay="0"/>
                                  </p:stCondLst>
                                  <p:childTnLst>
                                    <p:set>
                                      <p:cBhvr>
                                        <p:cTn id="201" dur="1" fill="hold">
                                          <p:stCondLst>
                                            <p:cond delay="0"/>
                                          </p:stCondLst>
                                        </p:cTn>
                                        <p:tgtEl>
                                          <p:spTgt spid="75"/>
                                        </p:tgtEl>
                                        <p:attrNameLst>
                                          <p:attrName>style.visibility</p:attrName>
                                        </p:attrNameLst>
                                      </p:cBhvr>
                                      <p:to>
                                        <p:strVal val="visible"/>
                                      </p:to>
                                    </p:set>
                                    <p:animEffect transition="in" filter="wheel(1)">
                                      <p:cBhvr>
                                        <p:cTn id="202" dur="2000"/>
                                        <p:tgtEl>
                                          <p:spTgt spid="75"/>
                                        </p:tgtEl>
                                      </p:cBhvr>
                                    </p:animEffect>
                                  </p:childTnLst>
                                </p:cTn>
                              </p:par>
                              <p:par>
                                <p:cTn id="203" presetID="21" presetClass="entr" presetSubtype="1" fill="hold" grpId="0" nodeType="withEffect">
                                  <p:stCondLst>
                                    <p:cond delay="0"/>
                                  </p:stCondLst>
                                  <p:childTnLst>
                                    <p:set>
                                      <p:cBhvr>
                                        <p:cTn id="204" dur="1" fill="hold">
                                          <p:stCondLst>
                                            <p:cond delay="0"/>
                                          </p:stCondLst>
                                        </p:cTn>
                                        <p:tgtEl>
                                          <p:spTgt spid="76"/>
                                        </p:tgtEl>
                                        <p:attrNameLst>
                                          <p:attrName>style.visibility</p:attrName>
                                        </p:attrNameLst>
                                      </p:cBhvr>
                                      <p:to>
                                        <p:strVal val="visible"/>
                                      </p:to>
                                    </p:set>
                                    <p:animEffect transition="in" filter="wheel(1)">
                                      <p:cBhvr>
                                        <p:cTn id="205" dur="2000"/>
                                        <p:tgtEl>
                                          <p:spTgt spid="76"/>
                                        </p:tgtEl>
                                      </p:cBhvr>
                                    </p:animEffect>
                                  </p:childTnLst>
                                </p:cTn>
                              </p:par>
                              <p:par>
                                <p:cTn id="206" presetID="21" presetClass="entr" presetSubtype="1" fill="hold" grpId="0" nodeType="withEffect">
                                  <p:stCondLst>
                                    <p:cond delay="0"/>
                                  </p:stCondLst>
                                  <p:childTnLst>
                                    <p:set>
                                      <p:cBhvr>
                                        <p:cTn id="207" dur="1" fill="hold">
                                          <p:stCondLst>
                                            <p:cond delay="0"/>
                                          </p:stCondLst>
                                        </p:cTn>
                                        <p:tgtEl>
                                          <p:spTgt spid="77"/>
                                        </p:tgtEl>
                                        <p:attrNameLst>
                                          <p:attrName>style.visibility</p:attrName>
                                        </p:attrNameLst>
                                      </p:cBhvr>
                                      <p:to>
                                        <p:strVal val="visible"/>
                                      </p:to>
                                    </p:set>
                                    <p:animEffect transition="in" filter="wheel(1)">
                                      <p:cBhvr>
                                        <p:cTn id="208" dur="2000"/>
                                        <p:tgtEl>
                                          <p:spTgt spid="77"/>
                                        </p:tgtEl>
                                      </p:cBhvr>
                                    </p:animEffect>
                                  </p:childTnLst>
                                </p:cTn>
                              </p:par>
                              <p:par>
                                <p:cTn id="209" presetID="21" presetClass="entr" presetSubtype="1" fill="hold" grpId="0" nodeType="withEffect">
                                  <p:stCondLst>
                                    <p:cond delay="0"/>
                                  </p:stCondLst>
                                  <p:childTnLst>
                                    <p:set>
                                      <p:cBhvr>
                                        <p:cTn id="210" dur="1" fill="hold">
                                          <p:stCondLst>
                                            <p:cond delay="0"/>
                                          </p:stCondLst>
                                        </p:cTn>
                                        <p:tgtEl>
                                          <p:spTgt spid="78"/>
                                        </p:tgtEl>
                                        <p:attrNameLst>
                                          <p:attrName>style.visibility</p:attrName>
                                        </p:attrNameLst>
                                      </p:cBhvr>
                                      <p:to>
                                        <p:strVal val="visible"/>
                                      </p:to>
                                    </p:set>
                                    <p:animEffect transition="in" filter="wheel(1)">
                                      <p:cBhvr>
                                        <p:cTn id="211" dur="2000"/>
                                        <p:tgtEl>
                                          <p:spTgt spid="78"/>
                                        </p:tgtEl>
                                      </p:cBhvr>
                                    </p:animEffect>
                                  </p:childTnLst>
                                </p:cTn>
                              </p:par>
                              <p:par>
                                <p:cTn id="212" presetID="21" presetClass="entr" presetSubtype="1" fill="hold" grpId="0" nodeType="withEffect">
                                  <p:stCondLst>
                                    <p:cond delay="0"/>
                                  </p:stCondLst>
                                  <p:childTnLst>
                                    <p:set>
                                      <p:cBhvr>
                                        <p:cTn id="213" dur="1" fill="hold">
                                          <p:stCondLst>
                                            <p:cond delay="0"/>
                                          </p:stCondLst>
                                        </p:cTn>
                                        <p:tgtEl>
                                          <p:spTgt spid="79"/>
                                        </p:tgtEl>
                                        <p:attrNameLst>
                                          <p:attrName>style.visibility</p:attrName>
                                        </p:attrNameLst>
                                      </p:cBhvr>
                                      <p:to>
                                        <p:strVal val="visible"/>
                                      </p:to>
                                    </p:set>
                                    <p:animEffect transition="in" filter="wheel(1)">
                                      <p:cBhvr>
                                        <p:cTn id="214" dur="2000"/>
                                        <p:tgtEl>
                                          <p:spTgt spid="79"/>
                                        </p:tgtEl>
                                      </p:cBhvr>
                                    </p:animEffect>
                                  </p:childTnLst>
                                </p:cTn>
                              </p:par>
                              <p:par>
                                <p:cTn id="215" presetID="21" presetClass="entr" presetSubtype="1" fill="hold" grpId="0" nodeType="withEffect">
                                  <p:stCondLst>
                                    <p:cond delay="0"/>
                                  </p:stCondLst>
                                  <p:childTnLst>
                                    <p:set>
                                      <p:cBhvr>
                                        <p:cTn id="216" dur="1" fill="hold">
                                          <p:stCondLst>
                                            <p:cond delay="0"/>
                                          </p:stCondLst>
                                        </p:cTn>
                                        <p:tgtEl>
                                          <p:spTgt spid="80"/>
                                        </p:tgtEl>
                                        <p:attrNameLst>
                                          <p:attrName>style.visibility</p:attrName>
                                        </p:attrNameLst>
                                      </p:cBhvr>
                                      <p:to>
                                        <p:strVal val="visible"/>
                                      </p:to>
                                    </p:set>
                                    <p:animEffect transition="in" filter="wheel(1)">
                                      <p:cBhvr>
                                        <p:cTn id="217" dur="2000"/>
                                        <p:tgtEl>
                                          <p:spTgt spid="80"/>
                                        </p:tgtEl>
                                      </p:cBhvr>
                                    </p:animEffect>
                                  </p:childTnLst>
                                </p:cTn>
                              </p:par>
                              <p:par>
                                <p:cTn id="218" presetID="21" presetClass="entr" presetSubtype="1" fill="hold" grpId="0" nodeType="withEffect">
                                  <p:stCondLst>
                                    <p:cond delay="0"/>
                                  </p:stCondLst>
                                  <p:childTnLst>
                                    <p:set>
                                      <p:cBhvr>
                                        <p:cTn id="219" dur="1" fill="hold">
                                          <p:stCondLst>
                                            <p:cond delay="0"/>
                                          </p:stCondLst>
                                        </p:cTn>
                                        <p:tgtEl>
                                          <p:spTgt spid="81"/>
                                        </p:tgtEl>
                                        <p:attrNameLst>
                                          <p:attrName>style.visibility</p:attrName>
                                        </p:attrNameLst>
                                      </p:cBhvr>
                                      <p:to>
                                        <p:strVal val="visible"/>
                                      </p:to>
                                    </p:set>
                                    <p:animEffect transition="in" filter="wheel(1)">
                                      <p:cBhvr>
                                        <p:cTn id="220" dur="2000"/>
                                        <p:tgtEl>
                                          <p:spTgt spid="81"/>
                                        </p:tgtEl>
                                      </p:cBhvr>
                                    </p:animEffect>
                                  </p:childTnLst>
                                </p:cTn>
                              </p:par>
                              <p:par>
                                <p:cTn id="221" presetID="21" presetClass="entr" presetSubtype="1" fill="hold" grpId="0" nodeType="withEffect">
                                  <p:stCondLst>
                                    <p:cond delay="0"/>
                                  </p:stCondLst>
                                  <p:childTnLst>
                                    <p:set>
                                      <p:cBhvr>
                                        <p:cTn id="222" dur="1" fill="hold">
                                          <p:stCondLst>
                                            <p:cond delay="0"/>
                                          </p:stCondLst>
                                        </p:cTn>
                                        <p:tgtEl>
                                          <p:spTgt spid="82"/>
                                        </p:tgtEl>
                                        <p:attrNameLst>
                                          <p:attrName>style.visibility</p:attrName>
                                        </p:attrNameLst>
                                      </p:cBhvr>
                                      <p:to>
                                        <p:strVal val="visible"/>
                                      </p:to>
                                    </p:set>
                                    <p:animEffect transition="in" filter="wheel(1)">
                                      <p:cBhvr>
                                        <p:cTn id="223" dur="2000"/>
                                        <p:tgtEl>
                                          <p:spTgt spid="82"/>
                                        </p:tgtEl>
                                      </p:cBhvr>
                                    </p:animEffect>
                                  </p:childTnLst>
                                </p:cTn>
                              </p:par>
                              <p:par>
                                <p:cTn id="224" presetID="21" presetClass="entr" presetSubtype="1" fill="hold" grpId="0" nodeType="withEffect">
                                  <p:stCondLst>
                                    <p:cond delay="0"/>
                                  </p:stCondLst>
                                  <p:childTnLst>
                                    <p:set>
                                      <p:cBhvr>
                                        <p:cTn id="225" dur="1" fill="hold">
                                          <p:stCondLst>
                                            <p:cond delay="0"/>
                                          </p:stCondLst>
                                        </p:cTn>
                                        <p:tgtEl>
                                          <p:spTgt spid="83"/>
                                        </p:tgtEl>
                                        <p:attrNameLst>
                                          <p:attrName>style.visibility</p:attrName>
                                        </p:attrNameLst>
                                      </p:cBhvr>
                                      <p:to>
                                        <p:strVal val="visible"/>
                                      </p:to>
                                    </p:set>
                                    <p:animEffect transition="in" filter="wheel(1)">
                                      <p:cBhvr>
                                        <p:cTn id="226" dur="2000"/>
                                        <p:tgtEl>
                                          <p:spTgt spid="83"/>
                                        </p:tgtEl>
                                      </p:cBhvr>
                                    </p:animEffect>
                                  </p:childTnLst>
                                </p:cTn>
                              </p:par>
                              <p:par>
                                <p:cTn id="227" presetID="21" presetClass="entr" presetSubtype="1" fill="hold" grpId="0" nodeType="withEffect">
                                  <p:stCondLst>
                                    <p:cond delay="0"/>
                                  </p:stCondLst>
                                  <p:childTnLst>
                                    <p:set>
                                      <p:cBhvr>
                                        <p:cTn id="228" dur="1" fill="hold">
                                          <p:stCondLst>
                                            <p:cond delay="0"/>
                                          </p:stCondLst>
                                        </p:cTn>
                                        <p:tgtEl>
                                          <p:spTgt spid="84"/>
                                        </p:tgtEl>
                                        <p:attrNameLst>
                                          <p:attrName>style.visibility</p:attrName>
                                        </p:attrNameLst>
                                      </p:cBhvr>
                                      <p:to>
                                        <p:strVal val="visible"/>
                                      </p:to>
                                    </p:set>
                                    <p:animEffect transition="in" filter="wheel(1)">
                                      <p:cBhvr>
                                        <p:cTn id="229" dur="2000"/>
                                        <p:tgtEl>
                                          <p:spTgt spid="84"/>
                                        </p:tgtEl>
                                      </p:cBhvr>
                                    </p:animEffect>
                                  </p:childTnLst>
                                </p:cTn>
                              </p:par>
                              <p:par>
                                <p:cTn id="230" presetID="21" presetClass="entr" presetSubtype="1" fill="hold" grpId="0" nodeType="withEffect">
                                  <p:stCondLst>
                                    <p:cond delay="0"/>
                                  </p:stCondLst>
                                  <p:childTnLst>
                                    <p:set>
                                      <p:cBhvr>
                                        <p:cTn id="231" dur="1" fill="hold">
                                          <p:stCondLst>
                                            <p:cond delay="0"/>
                                          </p:stCondLst>
                                        </p:cTn>
                                        <p:tgtEl>
                                          <p:spTgt spid="85"/>
                                        </p:tgtEl>
                                        <p:attrNameLst>
                                          <p:attrName>style.visibility</p:attrName>
                                        </p:attrNameLst>
                                      </p:cBhvr>
                                      <p:to>
                                        <p:strVal val="visible"/>
                                      </p:to>
                                    </p:set>
                                    <p:animEffect transition="in" filter="wheel(1)">
                                      <p:cBhvr>
                                        <p:cTn id="232" dur="2000"/>
                                        <p:tgtEl>
                                          <p:spTgt spid="85"/>
                                        </p:tgtEl>
                                      </p:cBhvr>
                                    </p:animEffect>
                                  </p:childTnLst>
                                </p:cTn>
                              </p:par>
                              <p:par>
                                <p:cTn id="233" presetID="21" presetClass="entr" presetSubtype="1" fill="hold" grpId="0" nodeType="withEffect">
                                  <p:stCondLst>
                                    <p:cond delay="0"/>
                                  </p:stCondLst>
                                  <p:childTnLst>
                                    <p:set>
                                      <p:cBhvr>
                                        <p:cTn id="234" dur="1" fill="hold">
                                          <p:stCondLst>
                                            <p:cond delay="0"/>
                                          </p:stCondLst>
                                        </p:cTn>
                                        <p:tgtEl>
                                          <p:spTgt spid="88"/>
                                        </p:tgtEl>
                                        <p:attrNameLst>
                                          <p:attrName>style.visibility</p:attrName>
                                        </p:attrNameLst>
                                      </p:cBhvr>
                                      <p:to>
                                        <p:strVal val="visible"/>
                                      </p:to>
                                    </p:set>
                                    <p:animEffect transition="in" filter="wheel(1)">
                                      <p:cBhvr>
                                        <p:cTn id="235" dur="2000"/>
                                        <p:tgtEl>
                                          <p:spTgt spid="88"/>
                                        </p:tgtEl>
                                      </p:cBhvr>
                                    </p:animEffect>
                                  </p:childTnLst>
                                </p:cTn>
                              </p:par>
                              <p:par>
                                <p:cTn id="236" presetID="21" presetClass="entr" presetSubtype="1" fill="hold" grpId="0" nodeType="withEffect">
                                  <p:stCondLst>
                                    <p:cond delay="0"/>
                                  </p:stCondLst>
                                  <p:childTnLst>
                                    <p:set>
                                      <p:cBhvr>
                                        <p:cTn id="237" dur="1" fill="hold">
                                          <p:stCondLst>
                                            <p:cond delay="0"/>
                                          </p:stCondLst>
                                        </p:cTn>
                                        <p:tgtEl>
                                          <p:spTgt spid="89"/>
                                        </p:tgtEl>
                                        <p:attrNameLst>
                                          <p:attrName>style.visibility</p:attrName>
                                        </p:attrNameLst>
                                      </p:cBhvr>
                                      <p:to>
                                        <p:strVal val="visible"/>
                                      </p:to>
                                    </p:set>
                                    <p:animEffect transition="in" filter="wheel(1)">
                                      <p:cBhvr>
                                        <p:cTn id="238" dur="2000"/>
                                        <p:tgtEl>
                                          <p:spTgt spid="89"/>
                                        </p:tgtEl>
                                      </p:cBhvr>
                                    </p:animEffect>
                                  </p:childTnLst>
                                </p:cTn>
                              </p:par>
                              <p:par>
                                <p:cTn id="239" presetID="21" presetClass="entr" presetSubtype="1" fill="hold" grpId="0" nodeType="withEffect">
                                  <p:stCondLst>
                                    <p:cond delay="0"/>
                                  </p:stCondLst>
                                  <p:childTnLst>
                                    <p:set>
                                      <p:cBhvr>
                                        <p:cTn id="240" dur="1" fill="hold">
                                          <p:stCondLst>
                                            <p:cond delay="0"/>
                                          </p:stCondLst>
                                        </p:cTn>
                                        <p:tgtEl>
                                          <p:spTgt spid="90"/>
                                        </p:tgtEl>
                                        <p:attrNameLst>
                                          <p:attrName>style.visibility</p:attrName>
                                        </p:attrNameLst>
                                      </p:cBhvr>
                                      <p:to>
                                        <p:strVal val="visible"/>
                                      </p:to>
                                    </p:set>
                                    <p:animEffect transition="in" filter="wheel(1)">
                                      <p:cBhvr>
                                        <p:cTn id="241" dur="2000"/>
                                        <p:tgtEl>
                                          <p:spTgt spid="90"/>
                                        </p:tgtEl>
                                      </p:cBhvr>
                                    </p:animEffect>
                                  </p:childTnLst>
                                </p:cTn>
                              </p:par>
                              <p:par>
                                <p:cTn id="242" presetID="21" presetClass="entr" presetSubtype="1" fill="hold" grpId="0" nodeType="withEffect">
                                  <p:stCondLst>
                                    <p:cond delay="0"/>
                                  </p:stCondLst>
                                  <p:childTnLst>
                                    <p:set>
                                      <p:cBhvr>
                                        <p:cTn id="243" dur="1" fill="hold">
                                          <p:stCondLst>
                                            <p:cond delay="0"/>
                                          </p:stCondLst>
                                        </p:cTn>
                                        <p:tgtEl>
                                          <p:spTgt spid="92"/>
                                        </p:tgtEl>
                                        <p:attrNameLst>
                                          <p:attrName>style.visibility</p:attrName>
                                        </p:attrNameLst>
                                      </p:cBhvr>
                                      <p:to>
                                        <p:strVal val="visible"/>
                                      </p:to>
                                    </p:set>
                                    <p:animEffect transition="in" filter="wheel(1)">
                                      <p:cBhvr>
                                        <p:cTn id="244" dur="2000"/>
                                        <p:tgtEl>
                                          <p:spTgt spid="92"/>
                                        </p:tgtEl>
                                      </p:cBhvr>
                                    </p:animEffect>
                                  </p:childTnLst>
                                </p:cTn>
                              </p:par>
                              <p:par>
                                <p:cTn id="245" presetID="21" presetClass="entr" presetSubtype="1" fill="hold" grpId="0" nodeType="withEffect">
                                  <p:stCondLst>
                                    <p:cond delay="0"/>
                                  </p:stCondLst>
                                  <p:childTnLst>
                                    <p:set>
                                      <p:cBhvr>
                                        <p:cTn id="246" dur="1" fill="hold">
                                          <p:stCondLst>
                                            <p:cond delay="0"/>
                                          </p:stCondLst>
                                        </p:cTn>
                                        <p:tgtEl>
                                          <p:spTgt spid="93"/>
                                        </p:tgtEl>
                                        <p:attrNameLst>
                                          <p:attrName>style.visibility</p:attrName>
                                        </p:attrNameLst>
                                      </p:cBhvr>
                                      <p:to>
                                        <p:strVal val="visible"/>
                                      </p:to>
                                    </p:set>
                                    <p:animEffect transition="in" filter="wheel(1)">
                                      <p:cBhvr>
                                        <p:cTn id="247" dur="2000"/>
                                        <p:tgtEl>
                                          <p:spTgt spid="93"/>
                                        </p:tgtEl>
                                      </p:cBhvr>
                                    </p:animEffect>
                                  </p:childTnLst>
                                </p:cTn>
                              </p:par>
                              <p:par>
                                <p:cTn id="248" presetID="21" presetClass="entr" presetSubtype="1" fill="hold" grpId="0" nodeType="withEffect">
                                  <p:stCondLst>
                                    <p:cond delay="0"/>
                                  </p:stCondLst>
                                  <p:childTnLst>
                                    <p:set>
                                      <p:cBhvr>
                                        <p:cTn id="249" dur="1" fill="hold">
                                          <p:stCondLst>
                                            <p:cond delay="0"/>
                                          </p:stCondLst>
                                        </p:cTn>
                                        <p:tgtEl>
                                          <p:spTgt spid="94"/>
                                        </p:tgtEl>
                                        <p:attrNameLst>
                                          <p:attrName>style.visibility</p:attrName>
                                        </p:attrNameLst>
                                      </p:cBhvr>
                                      <p:to>
                                        <p:strVal val="visible"/>
                                      </p:to>
                                    </p:set>
                                    <p:animEffect transition="in" filter="wheel(1)">
                                      <p:cBhvr>
                                        <p:cTn id="250" dur="2000"/>
                                        <p:tgtEl>
                                          <p:spTgt spid="94"/>
                                        </p:tgtEl>
                                      </p:cBhvr>
                                    </p:animEffect>
                                  </p:childTnLst>
                                </p:cTn>
                              </p:par>
                              <p:par>
                                <p:cTn id="251" presetID="21" presetClass="entr" presetSubtype="1" fill="hold" grpId="0" nodeType="withEffect">
                                  <p:stCondLst>
                                    <p:cond delay="0"/>
                                  </p:stCondLst>
                                  <p:childTnLst>
                                    <p:set>
                                      <p:cBhvr>
                                        <p:cTn id="252" dur="1" fill="hold">
                                          <p:stCondLst>
                                            <p:cond delay="0"/>
                                          </p:stCondLst>
                                        </p:cTn>
                                        <p:tgtEl>
                                          <p:spTgt spid="95"/>
                                        </p:tgtEl>
                                        <p:attrNameLst>
                                          <p:attrName>style.visibility</p:attrName>
                                        </p:attrNameLst>
                                      </p:cBhvr>
                                      <p:to>
                                        <p:strVal val="visible"/>
                                      </p:to>
                                    </p:set>
                                    <p:animEffect transition="in" filter="wheel(1)">
                                      <p:cBhvr>
                                        <p:cTn id="253" dur="2000"/>
                                        <p:tgtEl>
                                          <p:spTgt spid="95"/>
                                        </p:tgtEl>
                                      </p:cBhvr>
                                    </p:animEffect>
                                  </p:childTnLst>
                                </p:cTn>
                              </p:par>
                              <p:par>
                                <p:cTn id="254" presetID="21" presetClass="entr" presetSubtype="1" fill="hold" grpId="0" nodeType="withEffect">
                                  <p:stCondLst>
                                    <p:cond delay="0"/>
                                  </p:stCondLst>
                                  <p:childTnLst>
                                    <p:set>
                                      <p:cBhvr>
                                        <p:cTn id="255" dur="1" fill="hold">
                                          <p:stCondLst>
                                            <p:cond delay="0"/>
                                          </p:stCondLst>
                                        </p:cTn>
                                        <p:tgtEl>
                                          <p:spTgt spid="96"/>
                                        </p:tgtEl>
                                        <p:attrNameLst>
                                          <p:attrName>style.visibility</p:attrName>
                                        </p:attrNameLst>
                                      </p:cBhvr>
                                      <p:to>
                                        <p:strVal val="visible"/>
                                      </p:to>
                                    </p:set>
                                    <p:animEffect transition="in" filter="wheel(1)">
                                      <p:cBhvr>
                                        <p:cTn id="256" dur="2000"/>
                                        <p:tgtEl>
                                          <p:spTgt spid="96"/>
                                        </p:tgtEl>
                                      </p:cBhvr>
                                    </p:animEffect>
                                  </p:childTnLst>
                                </p:cTn>
                              </p:par>
                              <p:par>
                                <p:cTn id="257" presetID="21" presetClass="entr" presetSubtype="1" fill="hold" grpId="0" nodeType="withEffect">
                                  <p:stCondLst>
                                    <p:cond delay="0"/>
                                  </p:stCondLst>
                                  <p:childTnLst>
                                    <p:set>
                                      <p:cBhvr>
                                        <p:cTn id="258" dur="1" fill="hold">
                                          <p:stCondLst>
                                            <p:cond delay="0"/>
                                          </p:stCondLst>
                                        </p:cTn>
                                        <p:tgtEl>
                                          <p:spTgt spid="97"/>
                                        </p:tgtEl>
                                        <p:attrNameLst>
                                          <p:attrName>style.visibility</p:attrName>
                                        </p:attrNameLst>
                                      </p:cBhvr>
                                      <p:to>
                                        <p:strVal val="visible"/>
                                      </p:to>
                                    </p:set>
                                    <p:animEffect transition="in" filter="wheel(1)">
                                      <p:cBhvr>
                                        <p:cTn id="259" dur="2000"/>
                                        <p:tgtEl>
                                          <p:spTgt spid="97"/>
                                        </p:tgtEl>
                                      </p:cBhvr>
                                    </p:animEffect>
                                  </p:childTnLst>
                                </p:cTn>
                              </p:par>
                              <p:par>
                                <p:cTn id="260" presetID="21" presetClass="entr" presetSubtype="1" fill="hold" grpId="0" nodeType="withEffect">
                                  <p:stCondLst>
                                    <p:cond delay="0"/>
                                  </p:stCondLst>
                                  <p:childTnLst>
                                    <p:set>
                                      <p:cBhvr>
                                        <p:cTn id="261" dur="1" fill="hold">
                                          <p:stCondLst>
                                            <p:cond delay="0"/>
                                          </p:stCondLst>
                                        </p:cTn>
                                        <p:tgtEl>
                                          <p:spTgt spid="98"/>
                                        </p:tgtEl>
                                        <p:attrNameLst>
                                          <p:attrName>style.visibility</p:attrName>
                                        </p:attrNameLst>
                                      </p:cBhvr>
                                      <p:to>
                                        <p:strVal val="visible"/>
                                      </p:to>
                                    </p:set>
                                    <p:animEffect transition="in" filter="wheel(1)">
                                      <p:cBhvr>
                                        <p:cTn id="262" dur="2000"/>
                                        <p:tgtEl>
                                          <p:spTgt spid="98"/>
                                        </p:tgtEl>
                                      </p:cBhvr>
                                    </p:animEffect>
                                  </p:childTnLst>
                                </p:cTn>
                              </p:par>
                              <p:par>
                                <p:cTn id="263" presetID="21" presetClass="entr" presetSubtype="1" fill="hold" grpId="0" nodeType="withEffect">
                                  <p:stCondLst>
                                    <p:cond delay="0"/>
                                  </p:stCondLst>
                                  <p:childTnLst>
                                    <p:set>
                                      <p:cBhvr>
                                        <p:cTn id="264" dur="1" fill="hold">
                                          <p:stCondLst>
                                            <p:cond delay="0"/>
                                          </p:stCondLst>
                                        </p:cTn>
                                        <p:tgtEl>
                                          <p:spTgt spid="99"/>
                                        </p:tgtEl>
                                        <p:attrNameLst>
                                          <p:attrName>style.visibility</p:attrName>
                                        </p:attrNameLst>
                                      </p:cBhvr>
                                      <p:to>
                                        <p:strVal val="visible"/>
                                      </p:to>
                                    </p:set>
                                    <p:animEffect transition="in" filter="wheel(1)">
                                      <p:cBhvr>
                                        <p:cTn id="265" dur="2000"/>
                                        <p:tgtEl>
                                          <p:spTgt spid="99"/>
                                        </p:tgtEl>
                                      </p:cBhvr>
                                    </p:animEffect>
                                  </p:childTnLst>
                                </p:cTn>
                              </p:par>
                              <p:par>
                                <p:cTn id="266" presetID="21" presetClass="entr" presetSubtype="1" fill="hold" grpId="0" nodeType="withEffect">
                                  <p:stCondLst>
                                    <p:cond delay="0"/>
                                  </p:stCondLst>
                                  <p:childTnLst>
                                    <p:set>
                                      <p:cBhvr>
                                        <p:cTn id="267" dur="1" fill="hold">
                                          <p:stCondLst>
                                            <p:cond delay="0"/>
                                          </p:stCondLst>
                                        </p:cTn>
                                        <p:tgtEl>
                                          <p:spTgt spid="100"/>
                                        </p:tgtEl>
                                        <p:attrNameLst>
                                          <p:attrName>style.visibility</p:attrName>
                                        </p:attrNameLst>
                                      </p:cBhvr>
                                      <p:to>
                                        <p:strVal val="visible"/>
                                      </p:to>
                                    </p:set>
                                    <p:animEffect transition="in" filter="wheel(1)">
                                      <p:cBhvr>
                                        <p:cTn id="268" dur="2000"/>
                                        <p:tgtEl>
                                          <p:spTgt spid="100"/>
                                        </p:tgtEl>
                                      </p:cBhvr>
                                    </p:animEffect>
                                  </p:childTnLst>
                                </p:cTn>
                              </p:par>
                              <p:par>
                                <p:cTn id="269" presetID="21" presetClass="entr" presetSubtype="1" fill="hold" grpId="0" nodeType="withEffect">
                                  <p:stCondLst>
                                    <p:cond delay="0"/>
                                  </p:stCondLst>
                                  <p:childTnLst>
                                    <p:set>
                                      <p:cBhvr>
                                        <p:cTn id="270" dur="1" fill="hold">
                                          <p:stCondLst>
                                            <p:cond delay="0"/>
                                          </p:stCondLst>
                                        </p:cTn>
                                        <p:tgtEl>
                                          <p:spTgt spid="101"/>
                                        </p:tgtEl>
                                        <p:attrNameLst>
                                          <p:attrName>style.visibility</p:attrName>
                                        </p:attrNameLst>
                                      </p:cBhvr>
                                      <p:to>
                                        <p:strVal val="visible"/>
                                      </p:to>
                                    </p:set>
                                    <p:animEffect transition="in" filter="wheel(1)">
                                      <p:cBhvr>
                                        <p:cTn id="271" dur="2000"/>
                                        <p:tgtEl>
                                          <p:spTgt spid="101"/>
                                        </p:tgtEl>
                                      </p:cBhvr>
                                    </p:animEffect>
                                  </p:childTnLst>
                                </p:cTn>
                              </p:par>
                              <p:par>
                                <p:cTn id="272" presetID="21" presetClass="entr" presetSubtype="1" fill="hold" grpId="0" nodeType="withEffect">
                                  <p:stCondLst>
                                    <p:cond delay="0"/>
                                  </p:stCondLst>
                                  <p:childTnLst>
                                    <p:set>
                                      <p:cBhvr>
                                        <p:cTn id="273" dur="1" fill="hold">
                                          <p:stCondLst>
                                            <p:cond delay="0"/>
                                          </p:stCondLst>
                                        </p:cTn>
                                        <p:tgtEl>
                                          <p:spTgt spid="102"/>
                                        </p:tgtEl>
                                        <p:attrNameLst>
                                          <p:attrName>style.visibility</p:attrName>
                                        </p:attrNameLst>
                                      </p:cBhvr>
                                      <p:to>
                                        <p:strVal val="visible"/>
                                      </p:to>
                                    </p:set>
                                    <p:animEffect transition="in" filter="wheel(1)">
                                      <p:cBhvr>
                                        <p:cTn id="274" dur="2000"/>
                                        <p:tgtEl>
                                          <p:spTgt spid="102"/>
                                        </p:tgtEl>
                                      </p:cBhvr>
                                    </p:animEffect>
                                  </p:childTnLst>
                                </p:cTn>
                              </p:par>
                              <p:par>
                                <p:cTn id="275" presetID="21" presetClass="entr" presetSubtype="1" fill="hold" grpId="0" nodeType="withEffect">
                                  <p:stCondLst>
                                    <p:cond delay="0"/>
                                  </p:stCondLst>
                                  <p:childTnLst>
                                    <p:set>
                                      <p:cBhvr>
                                        <p:cTn id="276" dur="1" fill="hold">
                                          <p:stCondLst>
                                            <p:cond delay="0"/>
                                          </p:stCondLst>
                                        </p:cTn>
                                        <p:tgtEl>
                                          <p:spTgt spid="105"/>
                                        </p:tgtEl>
                                        <p:attrNameLst>
                                          <p:attrName>style.visibility</p:attrName>
                                        </p:attrNameLst>
                                      </p:cBhvr>
                                      <p:to>
                                        <p:strVal val="visible"/>
                                      </p:to>
                                    </p:set>
                                    <p:animEffect transition="in" filter="wheel(1)">
                                      <p:cBhvr>
                                        <p:cTn id="277" dur="2000"/>
                                        <p:tgtEl>
                                          <p:spTgt spid="105"/>
                                        </p:tgtEl>
                                      </p:cBhvr>
                                    </p:animEffect>
                                  </p:childTnLst>
                                </p:cTn>
                              </p:par>
                              <p:par>
                                <p:cTn id="278" presetID="21" presetClass="entr" presetSubtype="1" fill="hold" grpId="0" nodeType="withEffect">
                                  <p:stCondLst>
                                    <p:cond delay="0"/>
                                  </p:stCondLst>
                                  <p:childTnLst>
                                    <p:set>
                                      <p:cBhvr>
                                        <p:cTn id="279" dur="1" fill="hold">
                                          <p:stCondLst>
                                            <p:cond delay="0"/>
                                          </p:stCondLst>
                                        </p:cTn>
                                        <p:tgtEl>
                                          <p:spTgt spid="8"/>
                                        </p:tgtEl>
                                        <p:attrNameLst>
                                          <p:attrName>style.visibility</p:attrName>
                                        </p:attrNameLst>
                                      </p:cBhvr>
                                      <p:to>
                                        <p:strVal val="visible"/>
                                      </p:to>
                                    </p:set>
                                    <p:animEffect transition="in" filter="wheel(1)">
                                      <p:cBhvr>
                                        <p:cTn id="280" dur="2000"/>
                                        <p:tgtEl>
                                          <p:spTgt spid="8"/>
                                        </p:tgtEl>
                                      </p:cBhvr>
                                    </p:animEffect>
                                  </p:childTnLst>
                                </p:cTn>
                              </p:par>
                              <p:par>
                                <p:cTn id="281" presetID="21" presetClass="entr" presetSubtype="1" fill="hold" grpId="0" nodeType="withEffect">
                                  <p:stCondLst>
                                    <p:cond delay="0"/>
                                  </p:stCondLst>
                                  <p:childTnLst>
                                    <p:set>
                                      <p:cBhvr>
                                        <p:cTn id="282" dur="1" fill="hold">
                                          <p:stCondLst>
                                            <p:cond delay="0"/>
                                          </p:stCondLst>
                                        </p:cTn>
                                        <p:tgtEl>
                                          <p:spTgt spid="106"/>
                                        </p:tgtEl>
                                        <p:attrNameLst>
                                          <p:attrName>style.visibility</p:attrName>
                                        </p:attrNameLst>
                                      </p:cBhvr>
                                      <p:to>
                                        <p:strVal val="visible"/>
                                      </p:to>
                                    </p:set>
                                    <p:animEffect transition="in" filter="wheel(1)">
                                      <p:cBhvr>
                                        <p:cTn id="283" dur="2000"/>
                                        <p:tgtEl>
                                          <p:spTgt spid="106"/>
                                        </p:tgtEl>
                                      </p:cBhvr>
                                    </p:animEffect>
                                  </p:childTnLst>
                                </p:cTn>
                              </p:par>
                              <p:par>
                                <p:cTn id="284" presetID="21" presetClass="entr" presetSubtype="1" fill="hold" grpId="0" nodeType="withEffect">
                                  <p:stCondLst>
                                    <p:cond delay="0"/>
                                  </p:stCondLst>
                                  <p:childTnLst>
                                    <p:set>
                                      <p:cBhvr>
                                        <p:cTn id="285" dur="1" fill="hold">
                                          <p:stCondLst>
                                            <p:cond delay="0"/>
                                          </p:stCondLst>
                                        </p:cTn>
                                        <p:tgtEl>
                                          <p:spTgt spid="107"/>
                                        </p:tgtEl>
                                        <p:attrNameLst>
                                          <p:attrName>style.visibility</p:attrName>
                                        </p:attrNameLst>
                                      </p:cBhvr>
                                      <p:to>
                                        <p:strVal val="visible"/>
                                      </p:to>
                                    </p:set>
                                    <p:animEffect transition="in" filter="wheel(1)">
                                      <p:cBhvr>
                                        <p:cTn id="286" dur="2000"/>
                                        <p:tgtEl>
                                          <p:spTgt spid="107"/>
                                        </p:tgtEl>
                                      </p:cBhvr>
                                    </p:animEffect>
                                  </p:childTnLst>
                                </p:cTn>
                              </p:par>
                              <p:par>
                                <p:cTn id="287" presetID="21" presetClass="entr" presetSubtype="1" fill="hold" grpId="0" nodeType="withEffect">
                                  <p:stCondLst>
                                    <p:cond delay="0"/>
                                  </p:stCondLst>
                                  <p:childTnLst>
                                    <p:set>
                                      <p:cBhvr>
                                        <p:cTn id="288" dur="1" fill="hold">
                                          <p:stCondLst>
                                            <p:cond delay="0"/>
                                          </p:stCondLst>
                                        </p:cTn>
                                        <p:tgtEl>
                                          <p:spTgt spid="108"/>
                                        </p:tgtEl>
                                        <p:attrNameLst>
                                          <p:attrName>style.visibility</p:attrName>
                                        </p:attrNameLst>
                                      </p:cBhvr>
                                      <p:to>
                                        <p:strVal val="visible"/>
                                      </p:to>
                                    </p:set>
                                    <p:animEffect transition="in" filter="wheel(1)">
                                      <p:cBhvr>
                                        <p:cTn id="289" dur="2000"/>
                                        <p:tgtEl>
                                          <p:spTgt spid="108"/>
                                        </p:tgtEl>
                                      </p:cBhvr>
                                    </p:animEffect>
                                  </p:childTnLst>
                                </p:cTn>
                              </p:par>
                              <p:par>
                                <p:cTn id="290" presetID="21" presetClass="entr" presetSubtype="1" fill="hold" grpId="0" nodeType="withEffect">
                                  <p:stCondLst>
                                    <p:cond delay="0"/>
                                  </p:stCondLst>
                                  <p:childTnLst>
                                    <p:set>
                                      <p:cBhvr>
                                        <p:cTn id="291" dur="1" fill="hold">
                                          <p:stCondLst>
                                            <p:cond delay="0"/>
                                          </p:stCondLst>
                                        </p:cTn>
                                        <p:tgtEl>
                                          <p:spTgt spid="109"/>
                                        </p:tgtEl>
                                        <p:attrNameLst>
                                          <p:attrName>style.visibility</p:attrName>
                                        </p:attrNameLst>
                                      </p:cBhvr>
                                      <p:to>
                                        <p:strVal val="visible"/>
                                      </p:to>
                                    </p:set>
                                    <p:animEffect transition="in" filter="wheel(1)">
                                      <p:cBhvr>
                                        <p:cTn id="292" dur="2000"/>
                                        <p:tgtEl>
                                          <p:spTgt spid="109"/>
                                        </p:tgtEl>
                                      </p:cBhvr>
                                    </p:animEffect>
                                  </p:childTnLst>
                                </p:cTn>
                              </p:par>
                              <p:par>
                                <p:cTn id="293" presetID="21" presetClass="entr" presetSubtype="1" fill="hold" grpId="0" nodeType="withEffect">
                                  <p:stCondLst>
                                    <p:cond delay="0"/>
                                  </p:stCondLst>
                                  <p:childTnLst>
                                    <p:set>
                                      <p:cBhvr>
                                        <p:cTn id="294" dur="1" fill="hold">
                                          <p:stCondLst>
                                            <p:cond delay="0"/>
                                          </p:stCondLst>
                                        </p:cTn>
                                        <p:tgtEl>
                                          <p:spTgt spid="110"/>
                                        </p:tgtEl>
                                        <p:attrNameLst>
                                          <p:attrName>style.visibility</p:attrName>
                                        </p:attrNameLst>
                                      </p:cBhvr>
                                      <p:to>
                                        <p:strVal val="visible"/>
                                      </p:to>
                                    </p:set>
                                    <p:animEffect transition="in" filter="wheel(1)">
                                      <p:cBhvr>
                                        <p:cTn id="295" dur="2000"/>
                                        <p:tgtEl>
                                          <p:spTgt spid="110"/>
                                        </p:tgtEl>
                                      </p:cBhvr>
                                    </p:animEffect>
                                  </p:childTnLst>
                                </p:cTn>
                              </p:par>
                              <p:par>
                                <p:cTn id="296" presetID="21" presetClass="entr" presetSubtype="1" fill="hold" grpId="0" nodeType="withEffect">
                                  <p:stCondLst>
                                    <p:cond delay="0"/>
                                  </p:stCondLst>
                                  <p:childTnLst>
                                    <p:set>
                                      <p:cBhvr>
                                        <p:cTn id="297" dur="1" fill="hold">
                                          <p:stCondLst>
                                            <p:cond delay="0"/>
                                          </p:stCondLst>
                                        </p:cTn>
                                        <p:tgtEl>
                                          <p:spTgt spid="111"/>
                                        </p:tgtEl>
                                        <p:attrNameLst>
                                          <p:attrName>style.visibility</p:attrName>
                                        </p:attrNameLst>
                                      </p:cBhvr>
                                      <p:to>
                                        <p:strVal val="visible"/>
                                      </p:to>
                                    </p:set>
                                    <p:animEffect transition="in" filter="wheel(1)">
                                      <p:cBhvr>
                                        <p:cTn id="298" dur="2000"/>
                                        <p:tgtEl>
                                          <p:spTgt spid="111"/>
                                        </p:tgtEl>
                                      </p:cBhvr>
                                    </p:animEffect>
                                  </p:childTnLst>
                                </p:cTn>
                              </p:par>
                              <p:par>
                                <p:cTn id="299" presetID="21" presetClass="entr" presetSubtype="1" fill="hold" grpId="0" nodeType="withEffect">
                                  <p:stCondLst>
                                    <p:cond delay="0"/>
                                  </p:stCondLst>
                                  <p:childTnLst>
                                    <p:set>
                                      <p:cBhvr>
                                        <p:cTn id="300" dur="1" fill="hold">
                                          <p:stCondLst>
                                            <p:cond delay="0"/>
                                          </p:stCondLst>
                                        </p:cTn>
                                        <p:tgtEl>
                                          <p:spTgt spid="112"/>
                                        </p:tgtEl>
                                        <p:attrNameLst>
                                          <p:attrName>style.visibility</p:attrName>
                                        </p:attrNameLst>
                                      </p:cBhvr>
                                      <p:to>
                                        <p:strVal val="visible"/>
                                      </p:to>
                                    </p:set>
                                    <p:animEffect transition="in" filter="wheel(1)">
                                      <p:cBhvr>
                                        <p:cTn id="301" dur="2000"/>
                                        <p:tgtEl>
                                          <p:spTgt spid="112"/>
                                        </p:tgtEl>
                                      </p:cBhvr>
                                    </p:animEffect>
                                  </p:childTnLst>
                                </p:cTn>
                              </p:par>
                              <p:par>
                                <p:cTn id="302" presetID="21" presetClass="entr" presetSubtype="1" fill="hold" grpId="0" nodeType="withEffect">
                                  <p:stCondLst>
                                    <p:cond delay="0"/>
                                  </p:stCondLst>
                                  <p:childTnLst>
                                    <p:set>
                                      <p:cBhvr>
                                        <p:cTn id="303" dur="1" fill="hold">
                                          <p:stCondLst>
                                            <p:cond delay="0"/>
                                          </p:stCondLst>
                                        </p:cTn>
                                        <p:tgtEl>
                                          <p:spTgt spid="113"/>
                                        </p:tgtEl>
                                        <p:attrNameLst>
                                          <p:attrName>style.visibility</p:attrName>
                                        </p:attrNameLst>
                                      </p:cBhvr>
                                      <p:to>
                                        <p:strVal val="visible"/>
                                      </p:to>
                                    </p:set>
                                    <p:animEffect transition="in" filter="wheel(1)">
                                      <p:cBhvr>
                                        <p:cTn id="304" dur="2000"/>
                                        <p:tgtEl>
                                          <p:spTgt spid="113"/>
                                        </p:tgtEl>
                                      </p:cBhvr>
                                    </p:animEffect>
                                  </p:childTnLst>
                                </p:cTn>
                              </p:par>
                              <p:par>
                                <p:cTn id="305" presetID="21" presetClass="entr" presetSubtype="1" fill="hold" grpId="0" nodeType="withEffect">
                                  <p:stCondLst>
                                    <p:cond delay="0"/>
                                  </p:stCondLst>
                                  <p:childTnLst>
                                    <p:set>
                                      <p:cBhvr>
                                        <p:cTn id="306" dur="1" fill="hold">
                                          <p:stCondLst>
                                            <p:cond delay="0"/>
                                          </p:stCondLst>
                                        </p:cTn>
                                        <p:tgtEl>
                                          <p:spTgt spid="114"/>
                                        </p:tgtEl>
                                        <p:attrNameLst>
                                          <p:attrName>style.visibility</p:attrName>
                                        </p:attrNameLst>
                                      </p:cBhvr>
                                      <p:to>
                                        <p:strVal val="visible"/>
                                      </p:to>
                                    </p:set>
                                    <p:animEffect transition="in" filter="wheel(1)">
                                      <p:cBhvr>
                                        <p:cTn id="307" dur="2000"/>
                                        <p:tgtEl>
                                          <p:spTgt spid="114"/>
                                        </p:tgtEl>
                                      </p:cBhvr>
                                    </p:animEffect>
                                  </p:childTnLst>
                                </p:cTn>
                              </p:par>
                              <p:par>
                                <p:cTn id="308" presetID="21" presetClass="entr" presetSubtype="1" fill="hold" grpId="0" nodeType="withEffect">
                                  <p:stCondLst>
                                    <p:cond delay="0"/>
                                  </p:stCondLst>
                                  <p:childTnLst>
                                    <p:set>
                                      <p:cBhvr>
                                        <p:cTn id="309" dur="1" fill="hold">
                                          <p:stCondLst>
                                            <p:cond delay="0"/>
                                          </p:stCondLst>
                                        </p:cTn>
                                        <p:tgtEl>
                                          <p:spTgt spid="115"/>
                                        </p:tgtEl>
                                        <p:attrNameLst>
                                          <p:attrName>style.visibility</p:attrName>
                                        </p:attrNameLst>
                                      </p:cBhvr>
                                      <p:to>
                                        <p:strVal val="visible"/>
                                      </p:to>
                                    </p:set>
                                    <p:animEffect transition="in" filter="wheel(1)">
                                      <p:cBhvr>
                                        <p:cTn id="310" dur="2000"/>
                                        <p:tgtEl>
                                          <p:spTgt spid="115"/>
                                        </p:tgtEl>
                                      </p:cBhvr>
                                    </p:animEffect>
                                  </p:childTnLst>
                                </p:cTn>
                              </p:par>
                              <p:par>
                                <p:cTn id="311" presetID="21" presetClass="entr" presetSubtype="1" fill="hold" grpId="0" nodeType="withEffect">
                                  <p:stCondLst>
                                    <p:cond delay="0"/>
                                  </p:stCondLst>
                                  <p:childTnLst>
                                    <p:set>
                                      <p:cBhvr>
                                        <p:cTn id="312" dur="1" fill="hold">
                                          <p:stCondLst>
                                            <p:cond delay="0"/>
                                          </p:stCondLst>
                                        </p:cTn>
                                        <p:tgtEl>
                                          <p:spTgt spid="116"/>
                                        </p:tgtEl>
                                        <p:attrNameLst>
                                          <p:attrName>style.visibility</p:attrName>
                                        </p:attrNameLst>
                                      </p:cBhvr>
                                      <p:to>
                                        <p:strVal val="visible"/>
                                      </p:to>
                                    </p:set>
                                    <p:animEffect transition="in" filter="wheel(1)">
                                      <p:cBhvr>
                                        <p:cTn id="313" dur="2000"/>
                                        <p:tgtEl>
                                          <p:spTgt spid="116"/>
                                        </p:tgtEl>
                                      </p:cBhvr>
                                    </p:animEffect>
                                  </p:childTnLst>
                                </p:cTn>
                              </p:par>
                            </p:childTnLst>
                          </p:cTn>
                        </p:par>
                      </p:childTnLst>
                    </p:cTn>
                  </p:par>
                  <p:par>
                    <p:cTn id="314" fill="hold">
                      <p:stCondLst>
                        <p:cond delay="indefinite"/>
                      </p:stCondLst>
                      <p:childTnLst>
                        <p:par>
                          <p:cTn id="315" fill="hold">
                            <p:stCondLst>
                              <p:cond delay="0"/>
                            </p:stCondLst>
                            <p:childTnLst>
                              <p:par>
                                <p:cTn id="316" presetID="21" presetClass="entr" presetSubtype="1" fill="hold" nodeType="clickEffect">
                                  <p:stCondLst>
                                    <p:cond delay="0"/>
                                  </p:stCondLst>
                                  <p:childTnLst>
                                    <p:set>
                                      <p:cBhvr>
                                        <p:cTn id="317" dur="1" fill="hold">
                                          <p:stCondLst>
                                            <p:cond delay="0"/>
                                          </p:stCondLst>
                                        </p:cTn>
                                        <p:tgtEl>
                                          <p:spTgt spid="119"/>
                                        </p:tgtEl>
                                        <p:attrNameLst>
                                          <p:attrName>style.visibility</p:attrName>
                                        </p:attrNameLst>
                                      </p:cBhvr>
                                      <p:to>
                                        <p:strVal val="visible"/>
                                      </p:to>
                                    </p:set>
                                    <p:animEffect transition="in" filter="wheel(1)">
                                      <p:cBhvr>
                                        <p:cTn id="318" dur="2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40" grpId="0" animBg="1"/>
      <p:bldP spid="42" grpId="0" animBg="1"/>
      <p:bldP spid="43" grpId="0" animBg="1"/>
      <p:bldP spid="44" grpId="0" animBg="1"/>
      <p:bldP spid="45" grpId="0" animBg="1"/>
      <p:bldP spid="46" grpId="0" animBg="1"/>
      <p:bldP spid="48" grpId="0" animBg="1"/>
      <p:bldP spid="49" grpId="0" animBg="1"/>
      <p:bldP spid="50" grpId="0" animBg="1"/>
      <p:bldP spid="51" grpId="0" animBg="1"/>
      <p:bldP spid="52" grpId="0" animBg="1"/>
      <p:bldP spid="53" grpId="0" animBg="1"/>
      <p:bldP spid="54" grpId="0" animBg="1"/>
      <p:bldP spid="55" grpId="0" animBg="1"/>
      <p:bldP spid="58" grpId="0" animBg="1"/>
      <p:bldP spid="59" grpId="0" animBg="1"/>
      <p:bldP spid="60" grpId="0" animBg="1"/>
      <p:bldP spid="61" grpId="0" animBg="1"/>
      <p:bldP spid="62" grpId="0" animBg="1"/>
      <p:bldP spid="63" grpId="0" animBg="1"/>
      <p:bldP spid="64" grpId="0" animBg="1"/>
      <p:bldP spid="65" grpId="0" animBg="1"/>
      <p:bldP spid="66"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8" grpId="0" animBg="1"/>
      <p:bldP spid="89" grpId="0" animBg="1"/>
      <p:bldP spid="90"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1" y="908720"/>
            <a:ext cx="4331309" cy="288032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998898"/>
            <a:ext cx="2448272" cy="269996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1760" y="4005064"/>
            <a:ext cx="4416152" cy="2594489"/>
          </a:xfrm>
          <a:prstGeom prst="rect">
            <a:avLst/>
          </a:prstGeom>
        </p:spPr>
      </p:pic>
      <p:sp>
        <p:nvSpPr>
          <p:cNvPr id="9" name="TextBox 8"/>
          <p:cNvSpPr txBox="1"/>
          <p:nvPr/>
        </p:nvSpPr>
        <p:spPr>
          <a:xfrm>
            <a:off x="1979712" y="188640"/>
            <a:ext cx="5112568" cy="523220"/>
          </a:xfrm>
          <a:prstGeom prst="rect">
            <a:avLst/>
          </a:prstGeom>
          <a:noFill/>
        </p:spPr>
        <p:txBody>
          <a:bodyPr wrap="square" rtlCol="0">
            <a:spAutoFit/>
          </a:bodyPr>
          <a:lstStyle/>
          <a:p>
            <a:pPr algn="ctr"/>
            <a:r>
              <a:rPr lang="sr-Cyrl-RS" sz="2800" u="sng" dirty="0" smtClean="0">
                <a:effectLst>
                  <a:outerShdw blurRad="38100" dist="38100" dir="2700000" algn="tl">
                    <a:srgbClr val="000000">
                      <a:alpha val="43137"/>
                    </a:srgbClr>
                  </a:outerShdw>
                </a:effectLst>
              </a:rPr>
              <a:t>Портрети од Рубикових коцки</a:t>
            </a:r>
            <a:endParaRPr lang="en-US" sz="2800"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109035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5918" y="285728"/>
            <a:ext cx="5715040"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Саставиш коцку раставиш мозак!</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819371" y="1285860"/>
            <a:ext cx="8001056" cy="400110"/>
          </a:xfrm>
          <a:prstGeom prst="rect">
            <a:avLst/>
          </a:prstGeom>
          <a:noFill/>
        </p:spPr>
        <p:txBody>
          <a:bodyPr wrap="square" rtlCol="0">
            <a:spAutoFit/>
          </a:bodyPr>
          <a:lstStyle/>
          <a:p>
            <a:r>
              <a:rPr lang="sr-Cyrl-RS" sz="2000" dirty="0" smtClean="0"/>
              <a:t>Чак Норис не слаже Рубикову коцку. Рубикова коцка слаже Чак Нориса.</a:t>
            </a:r>
            <a:endParaRPr lang="en-US" sz="2000" dirty="0"/>
          </a:p>
        </p:txBody>
      </p:sp>
      <p:sp>
        <p:nvSpPr>
          <p:cNvPr id="6" name="TextBox 5"/>
          <p:cNvSpPr txBox="1"/>
          <p:nvPr/>
        </p:nvSpPr>
        <p:spPr>
          <a:xfrm>
            <a:off x="823416" y="2000240"/>
            <a:ext cx="6858048" cy="400110"/>
          </a:xfrm>
          <a:prstGeom prst="rect">
            <a:avLst/>
          </a:prstGeom>
          <a:noFill/>
        </p:spPr>
        <p:txBody>
          <a:bodyPr wrap="square" rtlCol="0">
            <a:spAutoFit/>
          </a:bodyPr>
          <a:lstStyle/>
          <a:p>
            <a:r>
              <a:rPr lang="sr-Cyrl-RS" sz="2000" dirty="0" smtClean="0"/>
              <a:t>Са Рубиковом коцком проблема немају само далтонисти.</a:t>
            </a:r>
            <a:endParaRPr lang="en-US" sz="2000" dirty="0"/>
          </a:p>
        </p:txBody>
      </p:sp>
      <p:sp>
        <p:nvSpPr>
          <p:cNvPr id="8" name="TextBox 7"/>
          <p:cNvSpPr txBox="1"/>
          <p:nvPr/>
        </p:nvSpPr>
        <p:spPr>
          <a:xfrm>
            <a:off x="857224" y="2714620"/>
            <a:ext cx="7786742" cy="400110"/>
          </a:xfrm>
          <a:prstGeom prst="rect">
            <a:avLst/>
          </a:prstGeom>
          <a:noFill/>
        </p:spPr>
        <p:txBody>
          <a:bodyPr wrap="square" rtlCol="0">
            <a:spAutoFit/>
          </a:bodyPr>
          <a:lstStyle/>
          <a:p>
            <a:pPr algn="just"/>
            <a:r>
              <a:rPr lang="sr-Cyrl-RS" sz="2000" dirty="0" smtClean="0"/>
              <a:t>Жена као Рубикова коцка</a:t>
            </a:r>
            <a:endParaRPr lang="en-US" sz="2000" dirty="0"/>
          </a:p>
        </p:txBody>
      </p:sp>
      <p:pic>
        <p:nvPicPr>
          <p:cNvPr id="9" name="Picture 8" descr="220px-Rubik's_cube_v3.svg.png"/>
          <p:cNvPicPr>
            <a:picLocks noChangeAspect="1"/>
          </p:cNvPicPr>
          <p:nvPr/>
        </p:nvPicPr>
        <p:blipFill>
          <a:blip r:embed="rId2" cstate="print"/>
          <a:stretch>
            <a:fillRect/>
          </a:stretch>
        </p:blipFill>
        <p:spPr>
          <a:xfrm>
            <a:off x="481647" y="1285860"/>
            <a:ext cx="323382" cy="357190"/>
          </a:xfrm>
          <a:prstGeom prst="rect">
            <a:avLst/>
          </a:prstGeom>
        </p:spPr>
      </p:pic>
      <p:pic>
        <p:nvPicPr>
          <p:cNvPr id="10" name="Picture 9" descr="220px-Rubik's_cube_v3.svg.png"/>
          <p:cNvPicPr>
            <a:picLocks noChangeAspect="1"/>
          </p:cNvPicPr>
          <p:nvPr/>
        </p:nvPicPr>
        <p:blipFill>
          <a:blip r:embed="rId2" cstate="print"/>
          <a:stretch>
            <a:fillRect/>
          </a:stretch>
        </p:blipFill>
        <p:spPr>
          <a:xfrm>
            <a:off x="500034" y="2071678"/>
            <a:ext cx="323382" cy="357190"/>
          </a:xfrm>
          <a:prstGeom prst="rect">
            <a:avLst/>
          </a:prstGeom>
        </p:spPr>
      </p:pic>
      <p:pic>
        <p:nvPicPr>
          <p:cNvPr id="11" name="Picture 10" descr="220px-Rubik's_cube_v3.svg.png"/>
          <p:cNvPicPr>
            <a:picLocks noChangeAspect="1"/>
          </p:cNvPicPr>
          <p:nvPr/>
        </p:nvPicPr>
        <p:blipFill>
          <a:blip r:embed="rId2" cstate="print"/>
          <a:stretch>
            <a:fillRect/>
          </a:stretch>
        </p:blipFill>
        <p:spPr>
          <a:xfrm>
            <a:off x="492696" y="2757540"/>
            <a:ext cx="323382" cy="357190"/>
          </a:xfrm>
          <a:prstGeom prst="rect">
            <a:avLst/>
          </a:prstGeom>
        </p:spPr>
      </p:pic>
      <p:pic>
        <p:nvPicPr>
          <p:cNvPr id="12" name="Picture 11" descr="220px-Rubik's_cube_v3.svg.png"/>
          <p:cNvPicPr>
            <a:picLocks noChangeAspect="1"/>
          </p:cNvPicPr>
          <p:nvPr/>
        </p:nvPicPr>
        <p:blipFill>
          <a:blip r:embed="rId2" cstate="print"/>
          <a:stretch>
            <a:fillRect/>
          </a:stretch>
        </p:blipFill>
        <p:spPr>
          <a:xfrm>
            <a:off x="517268" y="3394421"/>
            <a:ext cx="323382" cy="357190"/>
          </a:xfrm>
          <a:prstGeom prst="rect">
            <a:avLst/>
          </a:prstGeom>
        </p:spPr>
      </p:pic>
      <p:sp>
        <p:nvSpPr>
          <p:cNvPr id="3" name="TextBox 2"/>
          <p:cNvSpPr txBox="1"/>
          <p:nvPr/>
        </p:nvSpPr>
        <p:spPr>
          <a:xfrm>
            <a:off x="880710" y="3394421"/>
            <a:ext cx="3527822" cy="369332"/>
          </a:xfrm>
          <a:prstGeom prst="rect">
            <a:avLst/>
          </a:prstGeom>
          <a:noFill/>
        </p:spPr>
        <p:txBody>
          <a:bodyPr wrap="square" rtlCol="0">
            <a:spAutoFit/>
          </a:bodyPr>
          <a:lstStyle/>
          <a:p>
            <a:r>
              <a:rPr lang="sr-Cyrl-RS" dirty="0" smtClean="0"/>
              <a:t>Чак 26 година и пропали брак!</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44826">
            <a:off x="4447384" y="3178265"/>
            <a:ext cx="3778793" cy="283409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0.70"/>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strVal val="#ppt_w*0.70"/>
                                          </p:val>
                                        </p:tav>
                                        <p:tav tm="100000">
                                          <p:val>
                                            <p:strVal val="#ppt_w"/>
                                          </p:val>
                                        </p:tav>
                                      </p:tavLst>
                                    </p:anim>
                                    <p:anim calcmode="lin" valueType="num">
                                      <p:cBhvr>
                                        <p:cTn id="20" dur="1000" fill="hold"/>
                                        <p:tgtEl>
                                          <p:spTgt spid="11"/>
                                        </p:tgtEl>
                                        <p:attrNameLst>
                                          <p:attrName>ppt_h</p:attrName>
                                        </p:attrNameLst>
                                      </p:cBhvr>
                                      <p:tavLst>
                                        <p:tav tm="0">
                                          <p:val>
                                            <p:strVal val="#ppt_h"/>
                                          </p:val>
                                        </p:tav>
                                        <p:tav tm="100000">
                                          <p:val>
                                            <p:strVal val="#ppt_h"/>
                                          </p:val>
                                        </p:tav>
                                      </p:tavLst>
                                    </p:anim>
                                    <p:animEffect transition="in" filter="fade">
                                      <p:cBhvr>
                                        <p:cTn id="21" dur="1000"/>
                                        <p:tgtEl>
                                          <p:spTgt spid="11"/>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strVal val="#ppt_w*0.70"/>
                                          </p:val>
                                        </p:tav>
                                        <p:tav tm="100000">
                                          <p:val>
                                            <p:strVal val="#ppt_w"/>
                                          </p:val>
                                        </p:tav>
                                      </p:tavLst>
                                    </p:anim>
                                    <p:anim calcmode="lin" valueType="num">
                                      <p:cBhvr>
                                        <p:cTn id="26" dur="1000" fill="hold"/>
                                        <p:tgtEl>
                                          <p:spTgt spid="12"/>
                                        </p:tgtEl>
                                        <p:attrNameLst>
                                          <p:attrName>ppt_h</p:attrName>
                                        </p:attrNameLst>
                                      </p:cBhvr>
                                      <p:tavLst>
                                        <p:tav tm="0">
                                          <p:val>
                                            <p:strVal val="#ppt_h"/>
                                          </p:val>
                                        </p:tav>
                                        <p:tav tm="100000">
                                          <p:val>
                                            <p:strVal val="#ppt_h"/>
                                          </p:val>
                                        </p:tav>
                                      </p:tavLst>
                                    </p:anim>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ppt_x"/>
                                          </p:val>
                                        </p:tav>
                                        <p:tav tm="100000">
                                          <p:val>
                                            <p:strVal val="#ppt_x"/>
                                          </p:val>
                                        </p:tav>
                                      </p:tavLst>
                                    </p:anim>
                                    <p:anim calcmode="lin" valueType="num">
                                      <p:cBhvr additive="base">
                                        <p:cTn id="3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000" fill="hold"/>
                                        <p:tgtEl>
                                          <p:spTgt spid="5"/>
                                        </p:tgtEl>
                                        <p:attrNameLst>
                                          <p:attrName>ppt_x</p:attrName>
                                        </p:attrNameLst>
                                      </p:cBhvr>
                                      <p:tavLst>
                                        <p:tav tm="0">
                                          <p:val>
                                            <p:strVal val="#ppt_x"/>
                                          </p:val>
                                        </p:tav>
                                        <p:tav tm="100000">
                                          <p:val>
                                            <p:strVal val="#ppt_x"/>
                                          </p:val>
                                        </p:tav>
                                      </p:tavLst>
                                    </p:anim>
                                    <p:anim calcmode="lin" valueType="num">
                                      <p:cBhvr additive="base">
                                        <p:cTn id="3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1000" fill="hold"/>
                                        <p:tgtEl>
                                          <p:spTgt spid="6"/>
                                        </p:tgtEl>
                                        <p:attrNameLst>
                                          <p:attrName>ppt_x</p:attrName>
                                        </p:attrNameLst>
                                      </p:cBhvr>
                                      <p:tavLst>
                                        <p:tav tm="0">
                                          <p:val>
                                            <p:strVal val="#ppt_x"/>
                                          </p:val>
                                        </p:tav>
                                        <p:tav tm="100000">
                                          <p:val>
                                            <p:strVal val="#ppt_x"/>
                                          </p:val>
                                        </p:tav>
                                      </p:tavLst>
                                    </p:anim>
                                    <p:anim calcmode="lin" valueType="num">
                                      <p:cBhvr additive="base">
                                        <p:cTn id="45"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1000" fill="hold"/>
                                        <p:tgtEl>
                                          <p:spTgt spid="8"/>
                                        </p:tgtEl>
                                        <p:attrNameLst>
                                          <p:attrName>ppt_x</p:attrName>
                                        </p:attrNameLst>
                                      </p:cBhvr>
                                      <p:tavLst>
                                        <p:tav tm="0">
                                          <p:val>
                                            <p:strVal val="#ppt_x"/>
                                          </p:val>
                                        </p:tav>
                                        <p:tav tm="100000">
                                          <p:val>
                                            <p:strVal val="#ppt_x"/>
                                          </p:val>
                                        </p:tav>
                                      </p:tavLst>
                                    </p:anim>
                                    <p:anim calcmode="lin" valueType="num">
                                      <p:cBhvr additive="base">
                                        <p:cTn id="51"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1000" fill="hold"/>
                                        <p:tgtEl>
                                          <p:spTgt spid="3"/>
                                        </p:tgtEl>
                                        <p:attrNameLst>
                                          <p:attrName>ppt_x</p:attrName>
                                        </p:attrNameLst>
                                      </p:cBhvr>
                                      <p:tavLst>
                                        <p:tav tm="0">
                                          <p:val>
                                            <p:strVal val="#ppt_x"/>
                                          </p:val>
                                        </p:tav>
                                        <p:tav tm="100000">
                                          <p:val>
                                            <p:strVal val="#ppt_x"/>
                                          </p:val>
                                        </p:tav>
                                      </p:tavLst>
                                    </p:anim>
                                    <p:anim calcmode="lin" valueType="num">
                                      <p:cBhvr additive="base">
                                        <p:cTn id="57"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circle(in)">
                                      <p:cBhvr>
                                        <p:cTn id="6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motivacija-Upute-Kako-koristiti-Rubikovu-kocku.jpg"/>
          <p:cNvPicPr>
            <a:picLocks noChangeAspect="1"/>
          </p:cNvPicPr>
          <p:nvPr/>
        </p:nvPicPr>
        <p:blipFill>
          <a:blip r:embed="rId2"/>
          <a:stretch>
            <a:fillRect/>
          </a:stretch>
        </p:blipFill>
        <p:spPr>
          <a:xfrm>
            <a:off x="285720" y="285728"/>
            <a:ext cx="4000528" cy="6215082"/>
          </a:xfrm>
          <a:prstGeom prst="rect">
            <a:avLst/>
          </a:prstGeom>
        </p:spPr>
      </p:pic>
      <p:sp>
        <p:nvSpPr>
          <p:cNvPr id="5" name="Rectangle 4"/>
          <p:cNvSpPr/>
          <p:nvPr/>
        </p:nvSpPr>
        <p:spPr>
          <a:xfrm>
            <a:off x="642910" y="5500702"/>
            <a:ext cx="3571900" cy="9687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500562" y="2643182"/>
            <a:ext cx="4929222" cy="954107"/>
          </a:xfrm>
          <a:prstGeom prst="rect">
            <a:avLst/>
          </a:prstGeom>
          <a:noFill/>
        </p:spPr>
        <p:txBody>
          <a:bodyPr wrap="square" rtlCol="0">
            <a:spAutoFit/>
          </a:bodyPr>
          <a:lstStyle/>
          <a:p>
            <a:r>
              <a:rPr lang="sr-Cyrl-RS" sz="2800" dirty="0" smtClean="0"/>
              <a:t>“Упутство” за коришћење Рубикове коцке</a:t>
            </a:r>
            <a:endParaRPr lang="en-US" sz="28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bikova kocka za plavuse.jpg"/>
          <p:cNvPicPr>
            <a:picLocks noChangeAspect="1"/>
          </p:cNvPicPr>
          <p:nvPr/>
        </p:nvPicPr>
        <p:blipFill>
          <a:blip r:embed="rId2"/>
          <a:stretch>
            <a:fillRect/>
          </a:stretch>
        </p:blipFill>
        <p:spPr>
          <a:xfrm>
            <a:off x="285720" y="0"/>
            <a:ext cx="3429024" cy="3429024"/>
          </a:xfrm>
          <a:prstGeom prst="rect">
            <a:avLst/>
          </a:prstGeom>
        </p:spPr>
      </p:pic>
      <p:sp>
        <p:nvSpPr>
          <p:cNvPr id="5" name="TextBox 4"/>
          <p:cNvSpPr txBox="1"/>
          <p:nvPr/>
        </p:nvSpPr>
        <p:spPr>
          <a:xfrm>
            <a:off x="3643306" y="1285860"/>
            <a:ext cx="5072098" cy="523220"/>
          </a:xfrm>
          <a:prstGeom prst="rect">
            <a:avLst/>
          </a:prstGeom>
          <a:noFill/>
        </p:spPr>
        <p:txBody>
          <a:bodyPr wrap="square" rtlCol="0">
            <a:spAutoFit/>
          </a:bodyPr>
          <a:lstStyle/>
          <a:p>
            <a:r>
              <a:rPr lang="sr-Cyrl-RS" sz="2800" dirty="0" smtClean="0"/>
              <a:t>Рубикова коцка за плавуше</a:t>
            </a:r>
            <a:endParaRPr lang="en-US" sz="2800" dirty="0"/>
          </a:p>
        </p:txBody>
      </p:sp>
      <p:pic>
        <p:nvPicPr>
          <p:cNvPr id="6" name="Picture 5" descr="rubiks_battenburg_c_article.jpg"/>
          <p:cNvPicPr>
            <a:picLocks noChangeAspect="1"/>
          </p:cNvPicPr>
          <p:nvPr/>
        </p:nvPicPr>
        <p:blipFill>
          <a:blip r:embed="rId3"/>
          <a:stretch>
            <a:fillRect/>
          </a:stretch>
        </p:blipFill>
        <p:spPr>
          <a:xfrm>
            <a:off x="5143504" y="3714752"/>
            <a:ext cx="3355823" cy="2246314"/>
          </a:xfrm>
          <a:prstGeom prst="rect">
            <a:avLst/>
          </a:prstGeom>
        </p:spPr>
      </p:pic>
      <p:sp>
        <p:nvSpPr>
          <p:cNvPr id="7" name="TextBox 6"/>
          <p:cNvSpPr txBox="1"/>
          <p:nvPr/>
        </p:nvSpPr>
        <p:spPr>
          <a:xfrm>
            <a:off x="0" y="4429132"/>
            <a:ext cx="5000660" cy="523220"/>
          </a:xfrm>
          <a:prstGeom prst="rect">
            <a:avLst/>
          </a:prstGeom>
          <a:noFill/>
        </p:spPr>
        <p:txBody>
          <a:bodyPr wrap="square" rtlCol="0">
            <a:spAutoFit/>
          </a:bodyPr>
          <a:lstStyle/>
          <a:p>
            <a:r>
              <a:rPr lang="sr-Cyrl-RS" sz="2800" dirty="0" smtClean="0"/>
              <a:t>Рубикова коцка за сладокусце</a:t>
            </a:r>
            <a:endParaRPr lang="en-US" sz="28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ppt_x"/>
                                          </p:val>
                                        </p:tav>
                                        <p:tav tm="100000">
                                          <p:val>
                                            <p:strVal val="#ppt_x"/>
                                          </p:val>
                                        </p:tav>
                                      </p:tavLst>
                                    </p:anim>
                                    <p:anim calcmode="lin" valueType="num">
                                      <p:cBhvr additive="base">
                                        <p:cTn id="21"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ubik's cube former world record_ 5.66 seconds Feliks Zemdegs(360p_H.264-AAC).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47530" y="1052736"/>
            <a:ext cx="8320924" cy="4680520"/>
          </a:xfrm>
          <a:prstGeom prst="rect">
            <a:avLst/>
          </a:prstGeom>
        </p:spPr>
      </p:pic>
    </p:spTree>
    <p:extLst>
      <p:ext uri="{BB962C8B-B14F-4D97-AF65-F5344CB8AC3E}">
        <p14:creationId xmlns:p14="http://schemas.microsoft.com/office/powerpoint/2010/main" val="20498760"/>
      </p:ext>
    </p:extLst>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_He Got a World Record!_(720p_H.264-AAC).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03558" y="1196752"/>
            <a:ext cx="7928882" cy="4459996"/>
          </a:xfrm>
          <a:prstGeom prst="rect">
            <a:avLst/>
          </a:prstGeom>
        </p:spPr>
      </p:pic>
    </p:spTree>
    <p:extLst>
      <p:ext uri="{BB962C8B-B14F-4D97-AF65-F5344CB8AC3E}">
        <p14:creationId xmlns:p14="http://schemas.microsoft.com/office/powerpoint/2010/main" val="1622752309"/>
      </p:ext>
    </p:extLst>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28794" y="571480"/>
            <a:ext cx="7500990" cy="1569660"/>
          </a:xfrm>
          <a:prstGeom prst="rect">
            <a:avLst/>
          </a:prstGeom>
          <a:noFill/>
        </p:spPr>
        <p:txBody>
          <a:bodyPr wrap="square" rtlCol="0">
            <a:spAutoFit/>
          </a:bodyPr>
          <a:lstStyle/>
          <a:p>
            <a:r>
              <a:rPr lang="sr-Cyrl-RS" sz="9600" dirty="0" smtClean="0">
                <a:effectLst>
                  <a:outerShdw blurRad="38100" dist="38100" dir="2700000" algn="tl">
                    <a:srgbClr val="000000">
                      <a:alpha val="43137"/>
                    </a:srgbClr>
                  </a:outerShdw>
                </a:effectLst>
              </a:rPr>
              <a:t>ПИТАЊА?</a:t>
            </a:r>
            <a:endParaRPr lang="en-US" sz="9600" dirty="0">
              <a:effectLst>
                <a:outerShdw blurRad="38100" dist="38100" dir="2700000" algn="tl">
                  <a:srgbClr val="000000">
                    <a:alpha val="43137"/>
                  </a:srgbClr>
                </a:outerShdw>
              </a:effectLst>
            </a:endParaRPr>
          </a:p>
        </p:txBody>
      </p:sp>
      <p:sp>
        <p:nvSpPr>
          <p:cNvPr id="5" name="TextBox 4"/>
          <p:cNvSpPr txBox="1"/>
          <p:nvPr/>
        </p:nvSpPr>
        <p:spPr>
          <a:xfrm>
            <a:off x="2000200" y="2214554"/>
            <a:ext cx="7143800" cy="707886"/>
          </a:xfrm>
          <a:prstGeom prst="rect">
            <a:avLst/>
          </a:prstGeom>
          <a:noFill/>
        </p:spPr>
        <p:txBody>
          <a:bodyPr wrap="square" rtlCol="0">
            <a:spAutoFit/>
          </a:bodyPr>
          <a:lstStyle/>
          <a:p>
            <a:r>
              <a:rPr lang="sr-Cyrl-RS" sz="4000" dirty="0" smtClean="0"/>
              <a:t>А сада мала анимација:</a:t>
            </a:r>
            <a:endParaRPr lang="en-US" sz="4000" dirty="0"/>
          </a:p>
        </p:txBody>
      </p:sp>
      <p:sp>
        <p:nvSpPr>
          <p:cNvPr id="6" name="TextBox 5"/>
          <p:cNvSpPr txBox="1"/>
          <p:nvPr/>
        </p:nvSpPr>
        <p:spPr>
          <a:xfrm>
            <a:off x="285720" y="0"/>
            <a:ext cx="9644098" cy="769441"/>
          </a:xfrm>
          <a:prstGeom prst="rect">
            <a:avLst/>
          </a:prstGeom>
          <a:noFill/>
        </p:spPr>
        <p:txBody>
          <a:bodyPr wrap="square" rtlCol="0">
            <a:spAutoFit/>
          </a:bodyPr>
          <a:lstStyle/>
          <a:p>
            <a:r>
              <a:rPr lang="sr-Cyrl-RS" sz="4400" dirty="0" smtClean="0"/>
              <a:t>САСТАВИ КОЦКУ РАСТАВИ МОЗАК!</a:t>
            </a:r>
            <a:endParaRPr lang="en-US" sz="4400" dirty="0"/>
          </a:p>
        </p:txBody>
      </p:sp>
      <p:sp>
        <p:nvSpPr>
          <p:cNvPr id="7" name="TextBox 6"/>
          <p:cNvSpPr txBox="1"/>
          <p:nvPr/>
        </p:nvSpPr>
        <p:spPr>
          <a:xfrm>
            <a:off x="2643174" y="2857496"/>
            <a:ext cx="7429552" cy="1323439"/>
          </a:xfrm>
          <a:prstGeom prst="rect">
            <a:avLst/>
          </a:prstGeom>
          <a:noFill/>
        </p:spPr>
        <p:txBody>
          <a:bodyPr wrap="square" rtlCol="0">
            <a:spAutoFit/>
          </a:bodyPr>
          <a:lstStyle/>
          <a:p>
            <a:r>
              <a:rPr lang="sr-Cyrl-RS" sz="8000" dirty="0" smtClean="0"/>
              <a:t>Време</a:t>
            </a:r>
            <a:endParaRPr lang="en-US" sz="8000" dirty="0"/>
          </a:p>
        </p:txBody>
      </p:sp>
      <p:sp>
        <p:nvSpPr>
          <p:cNvPr id="9" name="TextBox 8"/>
          <p:cNvSpPr txBox="1"/>
          <p:nvPr/>
        </p:nvSpPr>
        <p:spPr>
          <a:xfrm>
            <a:off x="3000364" y="4000504"/>
            <a:ext cx="2928958" cy="1323439"/>
          </a:xfrm>
          <a:prstGeom prst="rect">
            <a:avLst/>
          </a:prstGeom>
          <a:noFill/>
        </p:spPr>
        <p:txBody>
          <a:bodyPr wrap="square" rtlCol="0">
            <a:spAutoFit/>
          </a:bodyPr>
          <a:lstStyle/>
          <a:p>
            <a:r>
              <a:rPr lang="sr-Cyrl-RS" sz="8000" dirty="0" smtClean="0"/>
              <a:t>Тече</a:t>
            </a:r>
            <a:endParaRPr lang="en-US" sz="8000" dirty="0"/>
          </a:p>
        </p:txBody>
      </p:sp>
      <p:sp>
        <p:nvSpPr>
          <p:cNvPr id="10" name="TextBox 9"/>
          <p:cNvSpPr txBox="1"/>
          <p:nvPr/>
        </p:nvSpPr>
        <p:spPr>
          <a:xfrm>
            <a:off x="2643174" y="5072074"/>
            <a:ext cx="4143404" cy="1323439"/>
          </a:xfrm>
          <a:prstGeom prst="rect">
            <a:avLst/>
          </a:prstGeom>
          <a:noFill/>
        </p:spPr>
        <p:txBody>
          <a:bodyPr wrap="square" rtlCol="0">
            <a:spAutoFit/>
          </a:bodyPr>
          <a:lstStyle/>
          <a:p>
            <a:r>
              <a:rPr lang="sr-Cyrl-RS" sz="8000" dirty="0" smtClean="0"/>
              <a:t>САД!!!</a:t>
            </a:r>
            <a:endParaRPr lang="en-US" sz="8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ppt_x"/>
                                          </p:val>
                                        </p:tav>
                                        <p:tav tm="100000">
                                          <p:val>
                                            <p:strVal val="#ppt_x"/>
                                          </p:val>
                                        </p:tav>
                                      </p:tavLst>
                                    </p:anim>
                                    <p:anim calcmode="lin" valueType="num">
                                      <p:cBhvr additive="base">
                                        <p:cTn id="3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 presetClass="exit" presetSubtype="4" fill="hold" grpId="1" nodeType="afterEffect">
                                  <p:stCondLst>
                                    <p:cond delay="1000"/>
                                  </p:stCondLst>
                                  <p:childTnLst>
                                    <p:anim calcmode="lin" valueType="num">
                                      <p:cBhvr additive="base">
                                        <p:cTn id="41" dur="500"/>
                                        <p:tgtEl>
                                          <p:spTgt spid="7"/>
                                        </p:tgtEl>
                                        <p:attrNameLst>
                                          <p:attrName>ppt_x</p:attrName>
                                        </p:attrNameLst>
                                      </p:cBhvr>
                                      <p:tavLst>
                                        <p:tav tm="0">
                                          <p:val>
                                            <p:strVal val="ppt_x"/>
                                          </p:val>
                                        </p:tav>
                                        <p:tav tm="100000">
                                          <p:val>
                                            <p:strVal val="ppt_x"/>
                                          </p:val>
                                        </p:tav>
                                      </p:tavLst>
                                    </p:anim>
                                    <p:anim calcmode="lin" valueType="num">
                                      <p:cBhvr additive="base">
                                        <p:cTn id="42" dur="500"/>
                                        <p:tgtEl>
                                          <p:spTgt spid="7"/>
                                        </p:tgtEl>
                                        <p:attrNameLst>
                                          <p:attrName>ppt_y</p:attrName>
                                        </p:attrNameLst>
                                      </p:cBhvr>
                                      <p:tavLst>
                                        <p:tav tm="0">
                                          <p:val>
                                            <p:strVal val="ppt_y"/>
                                          </p:val>
                                        </p:tav>
                                        <p:tav tm="100000">
                                          <p:val>
                                            <p:strVal val="1+ppt_h/2"/>
                                          </p:val>
                                        </p:tav>
                                      </p:tavLst>
                                    </p:anim>
                                    <p:set>
                                      <p:cBhvr>
                                        <p:cTn id="43" dur="1" fill="hold">
                                          <p:stCondLst>
                                            <p:cond delay="499"/>
                                          </p:stCondLst>
                                        </p:cTn>
                                        <p:tgtEl>
                                          <p:spTgt spid="7"/>
                                        </p:tgtEl>
                                        <p:attrNameLst>
                                          <p:attrName>style.visibility</p:attrName>
                                        </p:attrNameLst>
                                      </p:cBhvr>
                                      <p:to>
                                        <p:strVal val="hidden"/>
                                      </p:to>
                                    </p:set>
                                  </p:childTnLst>
                                </p:cTn>
                              </p:par>
                            </p:childTnLst>
                          </p:cTn>
                        </p:par>
                        <p:par>
                          <p:cTn id="44" fill="hold">
                            <p:stCondLst>
                              <p:cond delay="2000"/>
                            </p:stCondLst>
                            <p:childTnLst>
                              <p:par>
                                <p:cTn id="45" presetID="2" presetClass="entr" presetSubtype="4" fill="hold" grpId="0" nodeType="afterEffect">
                                  <p:stCondLst>
                                    <p:cond delay="10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xit" presetSubtype="4" fill="hold" grpId="1" nodeType="afterEffect">
                                  <p:stCondLst>
                                    <p:cond delay="1000"/>
                                  </p:stCondLst>
                                  <p:childTnLst>
                                    <p:anim calcmode="lin" valueType="num">
                                      <p:cBhvr additive="base">
                                        <p:cTn id="51" dur="500"/>
                                        <p:tgtEl>
                                          <p:spTgt spid="9"/>
                                        </p:tgtEl>
                                        <p:attrNameLst>
                                          <p:attrName>ppt_x</p:attrName>
                                        </p:attrNameLst>
                                      </p:cBhvr>
                                      <p:tavLst>
                                        <p:tav tm="0">
                                          <p:val>
                                            <p:strVal val="ppt_x"/>
                                          </p:val>
                                        </p:tav>
                                        <p:tav tm="100000">
                                          <p:val>
                                            <p:strVal val="ppt_x"/>
                                          </p:val>
                                        </p:tav>
                                      </p:tavLst>
                                    </p:anim>
                                    <p:anim calcmode="lin" valueType="num">
                                      <p:cBhvr additive="base">
                                        <p:cTn id="52" dur="500"/>
                                        <p:tgtEl>
                                          <p:spTgt spid="9"/>
                                        </p:tgtEl>
                                        <p:attrNameLst>
                                          <p:attrName>ppt_y</p:attrName>
                                        </p:attrNameLst>
                                      </p:cBhvr>
                                      <p:tavLst>
                                        <p:tav tm="0">
                                          <p:val>
                                            <p:strVal val="ppt_y"/>
                                          </p:val>
                                        </p:tav>
                                        <p:tav tm="100000">
                                          <p:val>
                                            <p:strVal val="1+ppt_h/2"/>
                                          </p:val>
                                        </p:tav>
                                      </p:tavLst>
                                    </p:anim>
                                    <p:set>
                                      <p:cBhvr>
                                        <p:cTn id="53" dur="1" fill="hold">
                                          <p:stCondLst>
                                            <p:cond delay="499"/>
                                          </p:stCondLst>
                                        </p:cTn>
                                        <p:tgtEl>
                                          <p:spTgt spid="9"/>
                                        </p:tgtEl>
                                        <p:attrNameLst>
                                          <p:attrName>style.visibility</p:attrName>
                                        </p:attrNameLst>
                                      </p:cBhvr>
                                      <p:to>
                                        <p:strVal val="hidden"/>
                                      </p:to>
                                    </p:set>
                                  </p:childTnLst>
                                </p:cTn>
                              </p:par>
                            </p:childTnLst>
                          </p:cTn>
                        </p:par>
                        <p:par>
                          <p:cTn id="54" fill="hold">
                            <p:stCondLst>
                              <p:cond delay="5000"/>
                            </p:stCondLst>
                            <p:childTnLst>
                              <p:par>
                                <p:cTn id="55" presetID="2" presetClass="entr" presetSubtype="4" fill="hold" grpId="0" nodeType="afterEffect">
                                  <p:stCondLst>
                                    <p:cond delay="10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7" grpId="0"/>
      <p:bldP spid="7" grpId="1"/>
      <p:bldP spid="9" grpId="0"/>
      <p:bldP spid="9" grpId="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1142984"/>
            <a:ext cx="9786974" cy="1569660"/>
          </a:xfrm>
          <a:prstGeom prst="rect">
            <a:avLst/>
          </a:prstGeom>
          <a:noFill/>
        </p:spPr>
        <p:txBody>
          <a:bodyPr wrap="square" rtlCol="0">
            <a:spAutoFit/>
          </a:bodyPr>
          <a:lstStyle/>
          <a:p>
            <a:r>
              <a:rPr lang="sr-Cyrl-RS" sz="9600" dirty="0" smtClean="0"/>
              <a:t>Хвала на пажњи!</a:t>
            </a:r>
            <a:endParaRPr lang="en-US" sz="9600" dirty="0"/>
          </a:p>
        </p:txBody>
      </p:sp>
      <p:pic>
        <p:nvPicPr>
          <p:cNvPr id="5" name="Picture 4" descr="rubiks-cube.jpg"/>
          <p:cNvPicPr>
            <a:picLocks noChangeAspect="1"/>
          </p:cNvPicPr>
          <p:nvPr/>
        </p:nvPicPr>
        <p:blipFill>
          <a:blip r:embed="rId2"/>
          <a:stretch>
            <a:fillRect/>
          </a:stretch>
        </p:blipFill>
        <p:spPr>
          <a:xfrm>
            <a:off x="3143240" y="2830690"/>
            <a:ext cx="2928958" cy="305099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62" y="714356"/>
            <a:ext cx="6858048" cy="523220"/>
          </a:xfrm>
          <a:prstGeom prst="rect">
            <a:avLst/>
          </a:prstGeom>
          <a:noFill/>
        </p:spPr>
        <p:txBody>
          <a:bodyPr wrap="square" rtlCol="0">
            <a:spAutoFit/>
          </a:bodyPr>
          <a:lstStyle/>
          <a:p>
            <a:pPr algn="just"/>
            <a:r>
              <a:rPr lang="sr-Cyrl-RS" sz="2800" dirty="0" smtClean="0"/>
              <a:t>Ерне Рубик</a:t>
            </a:r>
          </a:p>
        </p:txBody>
      </p:sp>
      <p:sp>
        <p:nvSpPr>
          <p:cNvPr id="3" name="TextBox 2"/>
          <p:cNvSpPr txBox="1"/>
          <p:nvPr/>
        </p:nvSpPr>
        <p:spPr>
          <a:xfrm>
            <a:off x="928662" y="1357298"/>
            <a:ext cx="4071966" cy="523220"/>
          </a:xfrm>
          <a:prstGeom prst="rect">
            <a:avLst/>
          </a:prstGeom>
          <a:noFill/>
        </p:spPr>
        <p:txBody>
          <a:bodyPr wrap="square" rtlCol="0">
            <a:spAutoFit/>
          </a:bodyPr>
          <a:lstStyle/>
          <a:p>
            <a:pPr algn="just"/>
            <a:r>
              <a:rPr lang="sr-Cyrl-RS" sz="2800" dirty="0" smtClean="0"/>
              <a:t>Историја Рубикове коцке</a:t>
            </a:r>
            <a:endParaRPr lang="en-US" sz="2800" dirty="0"/>
          </a:p>
        </p:txBody>
      </p:sp>
      <p:sp>
        <p:nvSpPr>
          <p:cNvPr id="4" name="TextBox 3"/>
          <p:cNvSpPr txBox="1"/>
          <p:nvPr/>
        </p:nvSpPr>
        <p:spPr>
          <a:xfrm>
            <a:off x="928662" y="2143116"/>
            <a:ext cx="4000528" cy="523220"/>
          </a:xfrm>
          <a:prstGeom prst="rect">
            <a:avLst/>
          </a:prstGeom>
          <a:noFill/>
        </p:spPr>
        <p:txBody>
          <a:bodyPr wrap="square" rtlCol="0">
            <a:spAutoFit/>
          </a:bodyPr>
          <a:lstStyle/>
          <a:p>
            <a:pPr algn="just"/>
            <a:r>
              <a:rPr lang="sr-Cyrl-RS" sz="2800" dirty="0" smtClean="0"/>
              <a:t>Рубикова коцка за слепе</a:t>
            </a:r>
            <a:endParaRPr lang="en-US" sz="2800" dirty="0"/>
          </a:p>
        </p:txBody>
      </p:sp>
      <p:sp>
        <p:nvSpPr>
          <p:cNvPr id="5" name="TextBox 4"/>
          <p:cNvSpPr txBox="1"/>
          <p:nvPr/>
        </p:nvSpPr>
        <p:spPr>
          <a:xfrm>
            <a:off x="928662" y="2928934"/>
            <a:ext cx="6143668" cy="523220"/>
          </a:xfrm>
          <a:prstGeom prst="rect">
            <a:avLst/>
          </a:prstGeom>
          <a:noFill/>
        </p:spPr>
        <p:txBody>
          <a:bodyPr wrap="square" rtlCol="0">
            <a:spAutoFit/>
          </a:bodyPr>
          <a:lstStyle/>
          <a:p>
            <a:pPr algn="just"/>
            <a:r>
              <a:rPr lang="sr-Cyrl-RS" sz="2800" dirty="0" smtClean="0"/>
              <a:t>Методе решавања Рубикове коцке</a:t>
            </a:r>
            <a:endParaRPr lang="en-US" sz="2800" dirty="0"/>
          </a:p>
        </p:txBody>
      </p:sp>
      <p:sp>
        <p:nvSpPr>
          <p:cNvPr id="6" name="TextBox 5"/>
          <p:cNvSpPr txBox="1"/>
          <p:nvPr/>
        </p:nvSpPr>
        <p:spPr>
          <a:xfrm>
            <a:off x="928662" y="3786190"/>
            <a:ext cx="4071966" cy="523220"/>
          </a:xfrm>
          <a:prstGeom prst="rect">
            <a:avLst/>
          </a:prstGeom>
          <a:noFill/>
        </p:spPr>
        <p:txBody>
          <a:bodyPr wrap="square" rtlCol="0">
            <a:spAutoFit/>
          </a:bodyPr>
          <a:lstStyle/>
          <a:p>
            <a:pPr algn="just"/>
            <a:r>
              <a:rPr lang="sr-Cyrl-RS" sz="2800" dirty="0" smtClean="0"/>
              <a:t>Комбинације и решења</a:t>
            </a:r>
            <a:endParaRPr lang="en-US" sz="2800" dirty="0"/>
          </a:p>
        </p:txBody>
      </p:sp>
      <p:sp>
        <p:nvSpPr>
          <p:cNvPr id="7" name="TextBox 6"/>
          <p:cNvSpPr txBox="1"/>
          <p:nvPr/>
        </p:nvSpPr>
        <p:spPr>
          <a:xfrm>
            <a:off x="928662" y="4643446"/>
            <a:ext cx="7286676" cy="523220"/>
          </a:xfrm>
          <a:prstGeom prst="rect">
            <a:avLst/>
          </a:prstGeom>
          <a:noFill/>
        </p:spPr>
        <p:txBody>
          <a:bodyPr wrap="square" rtlCol="0">
            <a:spAutoFit/>
          </a:bodyPr>
          <a:lstStyle/>
          <a:p>
            <a:r>
              <a:rPr lang="sr-Cyrl-RS" sz="2800" dirty="0" smtClean="0"/>
              <a:t>Занимљивости о Рубиковој коцки</a:t>
            </a:r>
            <a:endParaRPr lang="en-US" sz="2800" dirty="0"/>
          </a:p>
        </p:txBody>
      </p:sp>
      <p:sp>
        <p:nvSpPr>
          <p:cNvPr id="8" name="TextBox 7"/>
          <p:cNvSpPr txBox="1"/>
          <p:nvPr/>
        </p:nvSpPr>
        <p:spPr>
          <a:xfrm>
            <a:off x="928662" y="5500702"/>
            <a:ext cx="5929354" cy="523220"/>
          </a:xfrm>
          <a:prstGeom prst="rect">
            <a:avLst/>
          </a:prstGeom>
          <a:noFill/>
        </p:spPr>
        <p:txBody>
          <a:bodyPr wrap="square" rtlCol="0">
            <a:spAutoFit/>
          </a:bodyPr>
          <a:lstStyle/>
          <a:p>
            <a:pPr algn="just"/>
            <a:r>
              <a:rPr lang="sr-Cyrl-RS" sz="2800" dirty="0" smtClean="0"/>
              <a:t>Саставиш коцку раставиш мозак!</a:t>
            </a:r>
            <a:endParaRPr lang="en-US" sz="2800" dirty="0"/>
          </a:p>
        </p:txBody>
      </p:sp>
      <p:pic>
        <p:nvPicPr>
          <p:cNvPr id="9" name="Picture 8" descr="220px-Rubik's_cube_v3.svg.png"/>
          <p:cNvPicPr>
            <a:picLocks noChangeAspect="1"/>
          </p:cNvPicPr>
          <p:nvPr/>
        </p:nvPicPr>
        <p:blipFill>
          <a:blip r:embed="rId2" cstate="print"/>
          <a:stretch>
            <a:fillRect/>
          </a:stretch>
        </p:blipFill>
        <p:spPr>
          <a:xfrm>
            <a:off x="642910" y="785794"/>
            <a:ext cx="323382" cy="357190"/>
          </a:xfrm>
          <a:prstGeom prst="rect">
            <a:avLst/>
          </a:prstGeom>
        </p:spPr>
      </p:pic>
      <p:pic>
        <p:nvPicPr>
          <p:cNvPr id="11" name="Picture 10" descr="220px-Rubik's_cube_v3.svg.png"/>
          <p:cNvPicPr>
            <a:picLocks noChangeAspect="1"/>
          </p:cNvPicPr>
          <p:nvPr/>
        </p:nvPicPr>
        <p:blipFill>
          <a:blip r:embed="rId2" cstate="print"/>
          <a:stretch>
            <a:fillRect/>
          </a:stretch>
        </p:blipFill>
        <p:spPr>
          <a:xfrm>
            <a:off x="642910" y="5572140"/>
            <a:ext cx="323382" cy="357190"/>
          </a:xfrm>
          <a:prstGeom prst="rect">
            <a:avLst/>
          </a:prstGeom>
        </p:spPr>
      </p:pic>
      <p:pic>
        <p:nvPicPr>
          <p:cNvPr id="12" name="Picture 11" descr="220px-Rubik's_cube_v3.svg.png"/>
          <p:cNvPicPr>
            <a:picLocks noChangeAspect="1"/>
          </p:cNvPicPr>
          <p:nvPr/>
        </p:nvPicPr>
        <p:blipFill>
          <a:blip r:embed="rId2" cstate="print"/>
          <a:stretch>
            <a:fillRect/>
          </a:stretch>
        </p:blipFill>
        <p:spPr>
          <a:xfrm>
            <a:off x="642910" y="4714884"/>
            <a:ext cx="323382" cy="357190"/>
          </a:xfrm>
          <a:prstGeom prst="rect">
            <a:avLst/>
          </a:prstGeom>
        </p:spPr>
      </p:pic>
      <p:pic>
        <p:nvPicPr>
          <p:cNvPr id="13" name="Picture 12" descr="220px-Rubik's_cube_v3.svg.png"/>
          <p:cNvPicPr>
            <a:picLocks noChangeAspect="1"/>
          </p:cNvPicPr>
          <p:nvPr/>
        </p:nvPicPr>
        <p:blipFill>
          <a:blip r:embed="rId2" cstate="print"/>
          <a:stretch>
            <a:fillRect/>
          </a:stretch>
        </p:blipFill>
        <p:spPr>
          <a:xfrm>
            <a:off x="642910" y="3857628"/>
            <a:ext cx="323382" cy="357190"/>
          </a:xfrm>
          <a:prstGeom prst="rect">
            <a:avLst/>
          </a:prstGeom>
        </p:spPr>
      </p:pic>
      <p:pic>
        <p:nvPicPr>
          <p:cNvPr id="14" name="Picture 13" descr="220px-Rubik's_cube_v3.svg.png"/>
          <p:cNvPicPr>
            <a:picLocks noChangeAspect="1"/>
          </p:cNvPicPr>
          <p:nvPr/>
        </p:nvPicPr>
        <p:blipFill>
          <a:blip r:embed="rId2" cstate="print"/>
          <a:stretch>
            <a:fillRect/>
          </a:stretch>
        </p:blipFill>
        <p:spPr>
          <a:xfrm>
            <a:off x="642910" y="3000372"/>
            <a:ext cx="323382" cy="357190"/>
          </a:xfrm>
          <a:prstGeom prst="rect">
            <a:avLst/>
          </a:prstGeom>
        </p:spPr>
      </p:pic>
      <p:pic>
        <p:nvPicPr>
          <p:cNvPr id="15" name="Picture 14" descr="220px-Rubik's_cube_v3.svg.png"/>
          <p:cNvPicPr>
            <a:picLocks noChangeAspect="1"/>
          </p:cNvPicPr>
          <p:nvPr/>
        </p:nvPicPr>
        <p:blipFill>
          <a:blip r:embed="rId2" cstate="print"/>
          <a:stretch>
            <a:fillRect/>
          </a:stretch>
        </p:blipFill>
        <p:spPr>
          <a:xfrm>
            <a:off x="642910" y="1500174"/>
            <a:ext cx="323382" cy="357190"/>
          </a:xfrm>
          <a:prstGeom prst="rect">
            <a:avLst/>
          </a:prstGeom>
        </p:spPr>
      </p:pic>
      <p:pic>
        <p:nvPicPr>
          <p:cNvPr id="16" name="Picture 15" descr="220px-Rubik's_cube_v3.svg.png"/>
          <p:cNvPicPr>
            <a:picLocks noChangeAspect="1"/>
          </p:cNvPicPr>
          <p:nvPr/>
        </p:nvPicPr>
        <p:blipFill>
          <a:blip r:embed="rId2" cstate="print"/>
          <a:stretch>
            <a:fillRect/>
          </a:stretch>
        </p:blipFill>
        <p:spPr>
          <a:xfrm>
            <a:off x="642910" y="2214554"/>
            <a:ext cx="323382" cy="35719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strVal val="#ppt_w*0.70"/>
                                          </p:val>
                                        </p:tav>
                                        <p:tav tm="100000">
                                          <p:val>
                                            <p:strVal val="#ppt_w"/>
                                          </p:val>
                                        </p:tav>
                                      </p:tavLst>
                                    </p:anim>
                                    <p:anim calcmode="lin" valueType="num">
                                      <p:cBhvr>
                                        <p:cTn id="14" dur="1000" fill="hold"/>
                                        <p:tgtEl>
                                          <p:spTgt spid="15"/>
                                        </p:tgtEl>
                                        <p:attrNameLst>
                                          <p:attrName>ppt_h</p:attrName>
                                        </p:attrNameLst>
                                      </p:cBhvr>
                                      <p:tavLst>
                                        <p:tav tm="0">
                                          <p:val>
                                            <p:strVal val="#ppt_h"/>
                                          </p:val>
                                        </p:tav>
                                        <p:tav tm="100000">
                                          <p:val>
                                            <p:strVal val="#ppt_h"/>
                                          </p:val>
                                        </p:tav>
                                      </p:tavLst>
                                    </p:anim>
                                    <p:animEffect transition="in" filter="fade">
                                      <p:cBhvr>
                                        <p:cTn id="15" dur="1000"/>
                                        <p:tgtEl>
                                          <p:spTgt spid="15"/>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strVal val="#ppt_w*0.70"/>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Effect transition="in" filter="fade">
                                      <p:cBhvr>
                                        <p:cTn id="21" dur="1000"/>
                                        <p:tgtEl>
                                          <p:spTgt spid="16"/>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strVal val="#ppt_w*0.70"/>
                                          </p:val>
                                        </p:tav>
                                        <p:tav tm="100000">
                                          <p:val>
                                            <p:strVal val="#ppt_w"/>
                                          </p:val>
                                        </p:tav>
                                      </p:tavLst>
                                    </p:anim>
                                    <p:anim calcmode="lin" valueType="num">
                                      <p:cBhvr>
                                        <p:cTn id="26" dur="1000" fill="hold"/>
                                        <p:tgtEl>
                                          <p:spTgt spid="14"/>
                                        </p:tgtEl>
                                        <p:attrNameLst>
                                          <p:attrName>ppt_h</p:attrName>
                                        </p:attrNameLst>
                                      </p:cBhvr>
                                      <p:tavLst>
                                        <p:tav tm="0">
                                          <p:val>
                                            <p:strVal val="#ppt_h"/>
                                          </p:val>
                                        </p:tav>
                                        <p:tav tm="100000">
                                          <p:val>
                                            <p:strVal val="#ppt_h"/>
                                          </p:val>
                                        </p:tav>
                                      </p:tavLst>
                                    </p:anim>
                                    <p:animEffect transition="in" filter="fade">
                                      <p:cBhvr>
                                        <p:cTn id="27" dur="1000"/>
                                        <p:tgtEl>
                                          <p:spTgt spid="14"/>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strVal val="#ppt_w*0.70"/>
                                          </p:val>
                                        </p:tav>
                                        <p:tav tm="100000">
                                          <p:val>
                                            <p:strVal val="#ppt_w"/>
                                          </p:val>
                                        </p:tav>
                                      </p:tavLst>
                                    </p:anim>
                                    <p:anim calcmode="lin" valueType="num">
                                      <p:cBhvr>
                                        <p:cTn id="32" dur="1000" fill="hold"/>
                                        <p:tgtEl>
                                          <p:spTgt spid="13"/>
                                        </p:tgtEl>
                                        <p:attrNameLst>
                                          <p:attrName>ppt_h</p:attrName>
                                        </p:attrNameLst>
                                      </p:cBhvr>
                                      <p:tavLst>
                                        <p:tav tm="0">
                                          <p:val>
                                            <p:strVal val="#ppt_h"/>
                                          </p:val>
                                        </p:tav>
                                        <p:tav tm="100000">
                                          <p:val>
                                            <p:strVal val="#ppt_h"/>
                                          </p:val>
                                        </p:tav>
                                      </p:tavLst>
                                    </p:anim>
                                    <p:animEffect transition="in" filter="fade">
                                      <p:cBhvr>
                                        <p:cTn id="33" dur="1000"/>
                                        <p:tgtEl>
                                          <p:spTgt spid="13"/>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0.70"/>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strVal val="#ppt_w*0.70"/>
                                          </p:val>
                                        </p:tav>
                                        <p:tav tm="100000">
                                          <p:val>
                                            <p:strVal val="#ppt_w"/>
                                          </p:val>
                                        </p:tav>
                                      </p:tavLst>
                                    </p:anim>
                                    <p:anim calcmode="lin" valueType="num">
                                      <p:cBhvr>
                                        <p:cTn id="44" dur="1000" fill="hold"/>
                                        <p:tgtEl>
                                          <p:spTgt spid="11"/>
                                        </p:tgtEl>
                                        <p:attrNameLst>
                                          <p:attrName>ppt_h</p:attrName>
                                        </p:attrNameLst>
                                      </p:cBhvr>
                                      <p:tavLst>
                                        <p:tav tm="0">
                                          <p:val>
                                            <p:strVal val="#ppt_h"/>
                                          </p:val>
                                        </p:tav>
                                        <p:tav tm="100000">
                                          <p:val>
                                            <p:strVal val="#ppt_h"/>
                                          </p:val>
                                        </p:tav>
                                      </p:tavLst>
                                    </p:anim>
                                    <p:animEffect transition="in" filter="fade">
                                      <p:cBhvr>
                                        <p:cTn id="45" dur="1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1" nodeType="click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1000" fill="hold"/>
                                        <p:tgtEl>
                                          <p:spTgt spid="2"/>
                                        </p:tgtEl>
                                        <p:attrNameLst>
                                          <p:attrName>ppt_x</p:attrName>
                                        </p:attrNameLst>
                                      </p:cBhvr>
                                      <p:tavLst>
                                        <p:tav tm="0">
                                          <p:val>
                                            <p:strVal val="#ppt_x"/>
                                          </p:val>
                                        </p:tav>
                                        <p:tav tm="100000">
                                          <p:val>
                                            <p:strVal val="#ppt_x"/>
                                          </p:val>
                                        </p:tav>
                                      </p:tavLst>
                                    </p:anim>
                                    <p:anim calcmode="lin" valueType="num">
                                      <p:cBhvr additive="base">
                                        <p:cTn id="51"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1000" fill="hold"/>
                                        <p:tgtEl>
                                          <p:spTgt spid="3"/>
                                        </p:tgtEl>
                                        <p:attrNameLst>
                                          <p:attrName>ppt_x</p:attrName>
                                        </p:attrNameLst>
                                      </p:cBhvr>
                                      <p:tavLst>
                                        <p:tav tm="0">
                                          <p:val>
                                            <p:strVal val="#ppt_x"/>
                                          </p:val>
                                        </p:tav>
                                        <p:tav tm="100000">
                                          <p:val>
                                            <p:strVal val="#ppt_x"/>
                                          </p:val>
                                        </p:tav>
                                      </p:tavLst>
                                    </p:anim>
                                    <p:anim calcmode="lin" valueType="num">
                                      <p:cBhvr additive="base">
                                        <p:cTn id="57"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1000" fill="hold"/>
                                        <p:tgtEl>
                                          <p:spTgt spid="4"/>
                                        </p:tgtEl>
                                        <p:attrNameLst>
                                          <p:attrName>ppt_x</p:attrName>
                                        </p:attrNameLst>
                                      </p:cBhvr>
                                      <p:tavLst>
                                        <p:tav tm="0">
                                          <p:val>
                                            <p:strVal val="#ppt_x"/>
                                          </p:val>
                                        </p:tav>
                                        <p:tav tm="100000">
                                          <p:val>
                                            <p:strVal val="#ppt_x"/>
                                          </p:val>
                                        </p:tav>
                                      </p:tavLst>
                                    </p:anim>
                                    <p:anim calcmode="lin" valueType="num">
                                      <p:cBhvr additive="base">
                                        <p:cTn id="6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1000" fill="hold"/>
                                        <p:tgtEl>
                                          <p:spTgt spid="5"/>
                                        </p:tgtEl>
                                        <p:attrNameLst>
                                          <p:attrName>ppt_x</p:attrName>
                                        </p:attrNameLst>
                                      </p:cBhvr>
                                      <p:tavLst>
                                        <p:tav tm="0">
                                          <p:val>
                                            <p:strVal val="#ppt_x"/>
                                          </p:val>
                                        </p:tav>
                                        <p:tav tm="100000">
                                          <p:val>
                                            <p:strVal val="#ppt_x"/>
                                          </p:val>
                                        </p:tav>
                                      </p:tavLst>
                                    </p:anim>
                                    <p:anim calcmode="lin" valueType="num">
                                      <p:cBhvr additive="base">
                                        <p:cTn id="6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additive="base">
                                        <p:cTn id="74" dur="1000" fill="hold"/>
                                        <p:tgtEl>
                                          <p:spTgt spid="6"/>
                                        </p:tgtEl>
                                        <p:attrNameLst>
                                          <p:attrName>ppt_x</p:attrName>
                                        </p:attrNameLst>
                                      </p:cBhvr>
                                      <p:tavLst>
                                        <p:tav tm="0">
                                          <p:val>
                                            <p:strVal val="#ppt_x"/>
                                          </p:val>
                                        </p:tav>
                                        <p:tav tm="100000">
                                          <p:val>
                                            <p:strVal val="#ppt_x"/>
                                          </p:val>
                                        </p:tav>
                                      </p:tavLst>
                                    </p:anim>
                                    <p:anim calcmode="lin" valueType="num">
                                      <p:cBhvr additive="base">
                                        <p:cTn id="75"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1000" fill="hold"/>
                                        <p:tgtEl>
                                          <p:spTgt spid="7"/>
                                        </p:tgtEl>
                                        <p:attrNameLst>
                                          <p:attrName>ppt_x</p:attrName>
                                        </p:attrNameLst>
                                      </p:cBhvr>
                                      <p:tavLst>
                                        <p:tav tm="0">
                                          <p:val>
                                            <p:strVal val="#ppt_x"/>
                                          </p:val>
                                        </p:tav>
                                        <p:tav tm="100000">
                                          <p:val>
                                            <p:strVal val="#ppt_x"/>
                                          </p:val>
                                        </p:tav>
                                      </p:tavLst>
                                    </p:anim>
                                    <p:anim calcmode="lin" valueType="num">
                                      <p:cBhvr additive="base">
                                        <p:cTn id="81"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cBhvr additive="base">
                                        <p:cTn id="86" dur="1000" fill="hold"/>
                                        <p:tgtEl>
                                          <p:spTgt spid="8"/>
                                        </p:tgtEl>
                                        <p:attrNameLst>
                                          <p:attrName>ppt_x</p:attrName>
                                        </p:attrNameLst>
                                      </p:cBhvr>
                                      <p:tavLst>
                                        <p:tav tm="0">
                                          <p:val>
                                            <p:strVal val="#ppt_x"/>
                                          </p:val>
                                        </p:tav>
                                        <p:tav tm="100000">
                                          <p:val>
                                            <p:strVal val="#ppt_x"/>
                                          </p:val>
                                        </p:tav>
                                      </p:tavLst>
                                    </p:anim>
                                    <p:anim calcmode="lin" valueType="num">
                                      <p:cBhvr additive="base">
                                        <p:cTn id="87"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14744" y="214290"/>
            <a:ext cx="3643338"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Ерне Рубик</a:t>
            </a:r>
            <a:endParaRPr lang="en-US" sz="2800" u="sng" dirty="0">
              <a:effectLst>
                <a:outerShdw blurRad="38100" dist="38100" dir="2700000" algn="tl">
                  <a:srgbClr val="000000">
                    <a:alpha val="43137"/>
                  </a:srgbClr>
                </a:outerShdw>
              </a:effectLst>
            </a:endParaRPr>
          </a:p>
        </p:txBody>
      </p:sp>
      <p:sp>
        <p:nvSpPr>
          <p:cNvPr id="7" name="TextBox 6"/>
          <p:cNvSpPr txBox="1"/>
          <p:nvPr/>
        </p:nvSpPr>
        <p:spPr>
          <a:xfrm>
            <a:off x="714348" y="1000108"/>
            <a:ext cx="5801868" cy="400110"/>
          </a:xfrm>
          <a:prstGeom prst="rect">
            <a:avLst/>
          </a:prstGeom>
          <a:noFill/>
        </p:spPr>
        <p:txBody>
          <a:bodyPr wrap="square" rtlCol="0">
            <a:spAutoFit/>
          </a:bodyPr>
          <a:lstStyle/>
          <a:p>
            <a:r>
              <a:rPr lang="sr-Cyrl-RS" sz="2000" dirty="0" smtClean="0"/>
              <a:t>Мађарски </a:t>
            </a:r>
            <a:r>
              <a:rPr lang="hu-HU" sz="2000" b="1" dirty="0" smtClean="0"/>
              <a:t>Ernő Rubik</a:t>
            </a:r>
            <a:r>
              <a:rPr lang="en-US" sz="2000" b="1" dirty="0" smtClean="0"/>
              <a:t> </a:t>
            </a:r>
            <a:r>
              <a:rPr lang="en-US" sz="2000" dirty="0"/>
              <a:t>(</a:t>
            </a:r>
            <a:r>
              <a:rPr lang="sr-Cyrl-RS" sz="2000" dirty="0" smtClean="0"/>
              <a:t>Рођен </a:t>
            </a:r>
            <a:r>
              <a:rPr lang="sr-Cyrl-RS" sz="2000" dirty="0"/>
              <a:t>13. јула 1944</a:t>
            </a:r>
            <a:r>
              <a:rPr lang="sr-Cyrl-RS" sz="2000" dirty="0" smtClean="0"/>
              <a:t>.</a:t>
            </a:r>
            <a:r>
              <a:rPr lang="en-US" sz="2000" dirty="0" smtClean="0"/>
              <a:t>)</a:t>
            </a:r>
            <a:endParaRPr lang="en-US" sz="2000" dirty="0"/>
          </a:p>
        </p:txBody>
      </p:sp>
      <p:sp>
        <p:nvSpPr>
          <p:cNvPr id="8" name="TextBox 7"/>
          <p:cNvSpPr txBox="1"/>
          <p:nvPr/>
        </p:nvSpPr>
        <p:spPr>
          <a:xfrm>
            <a:off x="713038" y="1641366"/>
            <a:ext cx="6390336" cy="646331"/>
          </a:xfrm>
          <a:prstGeom prst="rect">
            <a:avLst/>
          </a:prstGeom>
          <a:noFill/>
        </p:spPr>
        <p:txBody>
          <a:bodyPr wrap="square" rtlCol="0">
            <a:spAutoFit/>
          </a:bodyPr>
          <a:lstStyle/>
          <a:p>
            <a:r>
              <a:rPr lang="sr-Cyrl-RS" dirty="0"/>
              <a:t>Дипломирао на </a:t>
            </a:r>
            <a:r>
              <a:rPr lang="en-US" dirty="0"/>
              <a:t>T</a:t>
            </a:r>
            <a:r>
              <a:rPr lang="sr-Cyrl-RS" dirty="0"/>
              <a:t>ехничком универзитету у Будимпешти</a:t>
            </a:r>
            <a:endParaRPr lang="en-US" dirty="0"/>
          </a:p>
          <a:p>
            <a:endParaRPr lang="en-US" dirty="0"/>
          </a:p>
        </p:txBody>
      </p:sp>
      <p:sp>
        <p:nvSpPr>
          <p:cNvPr id="11" name="TextBox 10"/>
          <p:cNvSpPr txBox="1"/>
          <p:nvPr/>
        </p:nvSpPr>
        <p:spPr>
          <a:xfrm>
            <a:off x="714348" y="2886014"/>
            <a:ext cx="8429652" cy="400110"/>
          </a:xfrm>
          <a:prstGeom prst="rect">
            <a:avLst/>
          </a:prstGeom>
          <a:noFill/>
        </p:spPr>
        <p:txBody>
          <a:bodyPr wrap="square" rtlCol="0">
            <a:spAutoFit/>
          </a:bodyPr>
          <a:lstStyle/>
          <a:p>
            <a:r>
              <a:rPr lang="sr-Cyrl-RS" sz="2000" dirty="0" smtClean="0"/>
              <a:t>У потрази за добрим послом за своје студенте створио је Рубикову коцку</a:t>
            </a:r>
            <a:endParaRPr lang="en-US" sz="2000" dirty="0"/>
          </a:p>
        </p:txBody>
      </p:sp>
      <p:sp>
        <p:nvSpPr>
          <p:cNvPr id="12" name="TextBox 11"/>
          <p:cNvSpPr txBox="1"/>
          <p:nvPr/>
        </p:nvSpPr>
        <p:spPr>
          <a:xfrm>
            <a:off x="714348" y="4429132"/>
            <a:ext cx="7929618" cy="1754326"/>
          </a:xfrm>
          <a:prstGeom prst="rect">
            <a:avLst/>
          </a:prstGeom>
          <a:noFill/>
        </p:spPr>
        <p:txBody>
          <a:bodyPr wrap="square" rtlCol="0">
            <a:spAutoFit/>
          </a:bodyPr>
          <a:lstStyle/>
          <a:p>
            <a:r>
              <a:rPr lang="en-US" dirty="0" smtClean="0"/>
              <a:t>“Space always intrigued me, with its incredibly rich possibilities, space alteration by (architectural) objects, objects' transformation in space (sculpture, design), movement in space and in time, their correlation, their repercussion on mankind, the relation between man and space, the object and time. I think the CUBE arose from this interest, from this search for expression and for this always more increased acuteness of these thoughts...”</a:t>
            </a:r>
            <a:r>
              <a:rPr lang="sr-Cyrl-RS" dirty="0" smtClean="0"/>
              <a:t> Интервју за </a:t>
            </a:r>
            <a:r>
              <a:rPr lang="en-US" dirty="0" smtClean="0"/>
              <a:t>CNN</a:t>
            </a:r>
            <a:endParaRPr lang="en-US" dirty="0"/>
          </a:p>
        </p:txBody>
      </p:sp>
      <p:pic>
        <p:nvPicPr>
          <p:cNvPr id="13" name="Picture 12" descr="rubikernocubes.jpg"/>
          <p:cNvPicPr>
            <a:picLocks noChangeAspect="1"/>
          </p:cNvPicPr>
          <p:nvPr/>
        </p:nvPicPr>
        <p:blipFill>
          <a:blip r:embed="rId2"/>
          <a:stretch>
            <a:fillRect/>
          </a:stretch>
        </p:blipFill>
        <p:spPr>
          <a:xfrm rot="1393946">
            <a:off x="6467020" y="351805"/>
            <a:ext cx="2197130" cy="1837321"/>
          </a:xfrm>
          <a:prstGeom prst="rect">
            <a:avLst/>
          </a:prstGeom>
        </p:spPr>
      </p:pic>
      <p:pic>
        <p:nvPicPr>
          <p:cNvPr id="15" name="Picture 14" descr="220px-Rubik's_cube_v3.svg.png"/>
          <p:cNvPicPr>
            <a:picLocks noChangeAspect="1"/>
          </p:cNvPicPr>
          <p:nvPr/>
        </p:nvPicPr>
        <p:blipFill>
          <a:blip r:embed="rId3" cstate="print"/>
          <a:stretch>
            <a:fillRect/>
          </a:stretch>
        </p:blipFill>
        <p:spPr>
          <a:xfrm>
            <a:off x="427022" y="1043028"/>
            <a:ext cx="323382" cy="357190"/>
          </a:xfrm>
          <a:prstGeom prst="rect">
            <a:avLst/>
          </a:prstGeom>
        </p:spPr>
      </p:pic>
      <p:pic>
        <p:nvPicPr>
          <p:cNvPr id="16" name="Picture 15" descr="220px-Rubik's_cube_v3.svg.png"/>
          <p:cNvPicPr>
            <a:picLocks noChangeAspect="1"/>
          </p:cNvPicPr>
          <p:nvPr/>
        </p:nvPicPr>
        <p:blipFill>
          <a:blip r:embed="rId3" cstate="print"/>
          <a:stretch>
            <a:fillRect/>
          </a:stretch>
        </p:blipFill>
        <p:spPr>
          <a:xfrm>
            <a:off x="428596" y="1669901"/>
            <a:ext cx="323382" cy="357190"/>
          </a:xfrm>
          <a:prstGeom prst="rect">
            <a:avLst/>
          </a:prstGeom>
        </p:spPr>
      </p:pic>
      <p:pic>
        <p:nvPicPr>
          <p:cNvPr id="17" name="Picture 16" descr="220px-Rubik's_cube_v3.svg.png"/>
          <p:cNvPicPr>
            <a:picLocks noChangeAspect="1"/>
          </p:cNvPicPr>
          <p:nvPr/>
        </p:nvPicPr>
        <p:blipFill>
          <a:blip r:embed="rId3" cstate="print"/>
          <a:stretch>
            <a:fillRect/>
          </a:stretch>
        </p:blipFill>
        <p:spPr>
          <a:xfrm>
            <a:off x="428596" y="2285992"/>
            <a:ext cx="323382" cy="357190"/>
          </a:xfrm>
          <a:prstGeom prst="rect">
            <a:avLst/>
          </a:prstGeom>
        </p:spPr>
      </p:pic>
      <p:pic>
        <p:nvPicPr>
          <p:cNvPr id="18" name="Picture 17" descr="220px-Rubik's_cube_v3.svg.png"/>
          <p:cNvPicPr>
            <a:picLocks noChangeAspect="1"/>
          </p:cNvPicPr>
          <p:nvPr/>
        </p:nvPicPr>
        <p:blipFill>
          <a:blip r:embed="rId3" cstate="print"/>
          <a:stretch>
            <a:fillRect/>
          </a:stretch>
        </p:blipFill>
        <p:spPr>
          <a:xfrm>
            <a:off x="428596" y="2928934"/>
            <a:ext cx="323382" cy="357190"/>
          </a:xfrm>
          <a:prstGeom prst="rect">
            <a:avLst/>
          </a:prstGeom>
        </p:spPr>
      </p:pic>
      <p:pic>
        <p:nvPicPr>
          <p:cNvPr id="19" name="Picture 18" descr="220px-Rubik's_cube_v3.svg.png"/>
          <p:cNvPicPr>
            <a:picLocks noChangeAspect="1"/>
          </p:cNvPicPr>
          <p:nvPr/>
        </p:nvPicPr>
        <p:blipFill>
          <a:blip r:embed="rId3" cstate="print"/>
          <a:stretch>
            <a:fillRect/>
          </a:stretch>
        </p:blipFill>
        <p:spPr>
          <a:xfrm>
            <a:off x="428596" y="3571876"/>
            <a:ext cx="323382" cy="357190"/>
          </a:xfrm>
          <a:prstGeom prst="rect">
            <a:avLst/>
          </a:prstGeom>
        </p:spPr>
      </p:pic>
      <p:pic>
        <p:nvPicPr>
          <p:cNvPr id="20" name="Picture 19" descr="220px-Rubik's_cube_v3.svg.png"/>
          <p:cNvPicPr>
            <a:picLocks noChangeAspect="1"/>
          </p:cNvPicPr>
          <p:nvPr/>
        </p:nvPicPr>
        <p:blipFill>
          <a:blip r:embed="rId3" cstate="print"/>
          <a:stretch>
            <a:fillRect/>
          </a:stretch>
        </p:blipFill>
        <p:spPr>
          <a:xfrm>
            <a:off x="411277" y="4429132"/>
            <a:ext cx="323382" cy="357190"/>
          </a:xfrm>
          <a:prstGeom prst="rect">
            <a:avLst/>
          </a:prstGeom>
        </p:spPr>
      </p:pic>
      <p:sp>
        <p:nvSpPr>
          <p:cNvPr id="2" name="TextBox 1"/>
          <p:cNvSpPr txBox="1"/>
          <p:nvPr/>
        </p:nvSpPr>
        <p:spPr>
          <a:xfrm>
            <a:off x="750404" y="2287697"/>
            <a:ext cx="5616624" cy="369332"/>
          </a:xfrm>
          <a:prstGeom prst="rect">
            <a:avLst/>
          </a:prstGeom>
          <a:noFill/>
        </p:spPr>
        <p:txBody>
          <a:bodyPr wrap="square" rtlCol="0">
            <a:spAutoFit/>
          </a:bodyPr>
          <a:lstStyle/>
          <a:p>
            <a:r>
              <a:rPr lang="sr-Cyrl-RS" dirty="0" smtClean="0"/>
              <a:t>Основао мађарску Инжењерску академију</a:t>
            </a:r>
            <a:endParaRPr lang="en-US" dirty="0"/>
          </a:p>
        </p:txBody>
      </p:sp>
      <p:sp>
        <p:nvSpPr>
          <p:cNvPr id="3" name="TextBox 2"/>
          <p:cNvSpPr txBox="1"/>
          <p:nvPr/>
        </p:nvSpPr>
        <p:spPr>
          <a:xfrm>
            <a:off x="773952" y="3588766"/>
            <a:ext cx="6048672" cy="369332"/>
          </a:xfrm>
          <a:prstGeom prst="rect">
            <a:avLst/>
          </a:prstGeom>
          <a:noFill/>
        </p:spPr>
        <p:txBody>
          <a:bodyPr wrap="square" rtlCol="0">
            <a:spAutoFit/>
          </a:bodyPr>
          <a:lstStyle/>
          <a:p>
            <a:r>
              <a:rPr lang="sr-Cyrl-RS" dirty="0" smtClean="0"/>
              <a:t>Ерне Рубик данас</a:t>
            </a:r>
            <a:endParaRPr 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strVal val="#ppt_w*0.70"/>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Effect transition="in" filter="fade">
                                      <p:cBhvr>
                                        <p:cTn id="15" dur="1000"/>
                                        <p:tgtEl>
                                          <p:spTgt spid="16"/>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strVal val="#ppt_w*0.70"/>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Effect transition="in" filter="fade">
                                      <p:cBhvr>
                                        <p:cTn id="21" dur="1000"/>
                                        <p:tgtEl>
                                          <p:spTgt spid="17"/>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strVal val="#ppt_w*0.70"/>
                                          </p:val>
                                        </p:tav>
                                        <p:tav tm="100000">
                                          <p:val>
                                            <p:strVal val="#ppt_w"/>
                                          </p:val>
                                        </p:tav>
                                      </p:tavLst>
                                    </p:anim>
                                    <p:anim calcmode="lin" valueType="num">
                                      <p:cBhvr>
                                        <p:cTn id="26" dur="1000" fill="hold"/>
                                        <p:tgtEl>
                                          <p:spTgt spid="18"/>
                                        </p:tgtEl>
                                        <p:attrNameLst>
                                          <p:attrName>ppt_h</p:attrName>
                                        </p:attrNameLst>
                                      </p:cBhvr>
                                      <p:tavLst>
                                        <p:tav tm="0">
                                          <p:val>
                                            <p:strVal val="#ppt_h"/>
                                          </p:val>
                                        </p:tav>
                                        <p:tav tm="100000">
                                          <p:val>
                                            <p:strVal val="#ppt_h"/>
                                          </p:val>
                                        </p:tav>
                                      </p:tavLst>
                                    </p:anim>
                                    <p:animEffect transition="in" filter="fade">
                                      <p:cBhvr>
                                        <p:cTn id="27" dur="1000"/>
                                        <p:tgtEl>
                                          <p:spTgt spid="18"/>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strVal val="#ppt_w*0.70"/>
                                          </p:val>
                                        </p:tav>
                                        <p:tav tm="100000">
                                          <p:val>
                                            <p:strVal val="#ppt_w"/>
                                          </p:val>
                                        </p:tav>
                                      </p:tavLst>
                                    </p:anim>
                                    <p:anim calcmode="lin" valueType="num">
                                      <p:cBhvr>
                                        <p:cTn id="32" dur="1000" fill="hold"/>
                                        <p:tgtEl>
                                          <p:spTgt spid="19"/>
                                        </p:tgtEl>
                                        <p:attrNameLst>
                                          <p:attrName>ppt_h</p:attrName>
                                        </p:attrNameLst>
                                      </p:cBhvr>
                                      <p:tavLst>
                                        <p:tav tm="0">
                                          <p:val>
                                            <p:strVal val="#ppt_h"/>
                                          </p:val>
                                        </p:tav>
                                        <p:tav tm="100000">
                                          <p:val>
                                            <p:strVal val="#ppt_h"/>
                                          </p:val>
                                        </p:tav>
                                      </p:tavLst>
                                    </p:anim>
                                    <p:animEffect transition="in" filter="fade">
                                      <p:cBhvr>
                                        <p:cTn id="33" dur="1000"/>
                                        <p:tgtEl>
                                          <p:spTgt spid="19"/>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0.70"/>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1000" fill="hold"/>
                                        <p:tgtEl>
                                          <p:spTgt spid="6"/>
                                        </p:tgtEl>
                                        <p:attrNameLst>
                                          <p:attrName>ppt_x</p:attrName>
                                        </p:attrNameLst>
                                      </p:cBhvr>
                                      <p:tavLst>
                                        <p:tav tm="0">
                                          <p:val>
                                            <p:strVal val="#ppt_x"/>
                                          </p:val>
                                        </p:tav>
                                        <p:tav tm="100000">
                                          <p:val>
                                            <p:strVal val="#ppt_x"/>
                                          </p:val>
                                        </p:tav>
                                      </p:tavLst>
                                    </p:anim>
                                    <p:anim calcmode="lin" valueType="num">
                                      <p:cBhvr additive="base">
                                        <p:cTn id="45"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1000" fill="hold"/>
                                        <p:tgtEl>
                                          <p:spTgt spid="13"/>
                                        </p:tgtEl>
                                        <p:attrNameLst>
                                          <p:attrName>ppt_x</p:attrName>
                                        </p:attrNameLst>
                                      </p:cBhvr>
                                      <p:tavLst>
                                        <p:tav tm="0">
                                          <p:val>
                                            <p:strVal val="#ppt_x"/>
                                          </p:val>
                                        </p:tav>
                                        <p:tav tm="100000">
                                          <p:val>
                                            <p:strVal val="#ppt_x"/>
                                          </p:val>
                                        </p:tav>
                                      </p:tavLst>
                                    </p:anim>
                                    <p:anim calcmode="lin" valueType="num">
                                      <p:cBhvr additive="base">
                                        <p:cTn id="51"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1000" fill="hold"/>
                                        <p:tgtEl>
                                          <p:spTgt spid="7"/>
                                        </p:tgtEl>
                                        <p:attrNameLst>
                                          <p:attrName>ppt_x</p:attrName>
                                        </p:attrNameLst>
                                      </p:cBhvr>
                                      <p:tavLst>
                                        <p:tav tm="0">
                                          <p:val>
                                            <p:strVal val="#ppt_x"/>
                                          </p:val>
                                        </p:tav>
                                        <p:tav tm="100000">
                                          <p:val>
                                            <p:strVal val="#ppt_x"/>
                                          </p:val>
                                        </p:tav>
                                      </p:tavLst>
                                    </p:anim>
                                    <p:anim calcmode="lin" valueType="num">
                                      <p:cBhvr additive="base">
                                        <p:cTn id="57"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1000" fill="hold"/>
                                        <p:tgtEl>
                                          <p:spTgt spid="8"/>
                                        </p:tgtEl>
                                        <p:attrNameLst>
                                          <p:attrName>ppt_x</p:attrName>
                                        </p:attrNameLst>
                                      </p:cBhvr>
                                      <p:tavLst>
                                        <p:tav tm="0">
                                          <p:val>
                                            <p:strVal val="#ppt_x"/>
                                          </p:val>
                                        </p:tav>
                                        <p:tav tm="100000">
                                          <p:val>
                                            <p:strVal val="#ppt_x"/>
                                          </p:val>
                                        </p:tav>
                                      </p:tavLst>
                                    </p:anim>
                                    <p:anim calcmode="lin" valueType="num">
                                      <p:cBhvr additive="base">
                                        <p:cTn id="6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
                                        </p:tgtEl>
                                        <p:attrNameLst>
                                          <p:attrName>style.visibility</p:attrName>
                                        </p:attrNameLst>
                                      </p:cBhvr>
                                      <p:to>
                                        <p:strVal val="visible"/>
                                      </p:to>
                                    </p:set>
                                    <p:anim calcmode="lin" valueType="num">
                                      <p:cBhvr additive="base">
                                        <p:cTn id="68" dur="1000" fill="hold"/>
                                        <p:tgtEl>
                                          <p:spTgt spid="2"/>
                                        </p:tgtEl>
                                        <p:attrNameLst>
                                          <p:attrName>ppt_x</p:attrName>
                                        </p:attrNameLst>
                                      </p:cBhvr>
                                      <p:tavLst>
                                        <p:tav tm="0">
                                          <p:val>
                                            <p:strVal val="#ppt_x"/>
                                          </p:val>
                                        </p:tav>
                                        <p:tav tm="100000">
                                          <p:val>
                                            <p:strVal val="#ppt_x"/>
                                          </p:val>
                                        </p:tav>
                                      </p:tavLst>
                                    </p:anim>
                                    <p:anim calcmode="lin" valueType="num">
                                      <p:cBhvr additive="base">
                                        <p:cTn id="69"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1000" fill="hold"/>
                                        <p:tgtEl>
                                          <p:spTgt spid="11"/>
                                        </p:tgtEl>
                                        <p:attrNameLst>
                                          <p:attrName>ppt_x</p:attrName>
                                        </p:attrNameLst>
                                      </p:cBhvr>
                                      <p:tavLst>
                                        <p:tav tm="0">
                                          <p:val>
                                            <p:strVal val="#ppt_x"/>
                                          </p:val>
                                        </p:tav>
                                        <p:tav tm="100000">
                                          <p:val>
                                            <p:strVal val="#ppt_x"/>
                                          </p:val>
                                        </p:tav>
                                      </p:tavLst>
                                    </p:anim>
                                    <p:anim calcmode="lin" valueType="num">
                                      <p:cBhvr additive="base">
                                        <p:cTn id="75"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additive="base">
                                        <p:cTn id="80" dur="1000" fill="hold"/>
                                        <p:tgtEl>
                                          <p:spTgt spid="3"/>
                                        </p:tgtEl>
                                        <p:attrNameLst>
                                          <p:attrName>ppt_x</p:attrName>
                                        </p:attrNameLst>
                                      </p:cBhvr>
                                      <p:tavLst>
                                        <p:tav tm="0">
                                          <p:val>
                                            <p:strVal val="#ppt_x"/>
                                          </p:val>
                                        </p:tav>
                                        <p:tav tm="100000">
                                          <p:val>
                                            <p:strVal val="#ppt_x"/>
                                          </p:val>
                                        </p:tav>
                                      </p:tavLst>
                                    </p:anim>
                                    <p:anim calcmode="lin" valueType="num">
                                      <p:cBhvr additive="base">
                                        <p:cTn id="81"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1000" fill="hold"/>
                                        <p:tgtEl>
                                          <p:spTgt spid="12"/>
                                        </p:tgtEl>
                                        <p:attrNameLst>
                                          <p:attrName>ppt_x</p:attrName>
                                        </p:attrNameLst>
                                      </p:cBhvr>
                                      <p:tavLst>
                                        <p:tav tm="0">
                                          <p:val>
                                            <p:strVal val="#ppt_x"/>
                                          </p:val>
                                        </p:tav>
                                        <p:tav tm="100000">
                                          <p:val>
                                            <p:strVal val="#ppt_x"/>
                                          </p:val>
                                        </p:tav>
                                      </p:tavLst>
                                    </p:anim>
                                    <p:anim calcmode="lin" valueType="num">
                                      <p:cBhvr additive="base">
                                        <p:cTn id="87"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P spid="12"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7554" y="285728"/>
            <a:ext cx="4000528"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Рубикова коцка</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571472" y="883460"/>
            <a:ext cx="4857784" cy="400110"/>
          </a:xfrm>
          <a:prstGeom prst="rect">
            <a:avLst/>
          </a:prstGeom>
          <a:noFill/>
        </p:spPr>
        <p:txBody>
          <a:bodyPr wrap="square" rtlCol="0">
            <a:spAutoFit/>
          </a:bodyPr>
          <a:lstStyle/>
          <a:p>
            <a:r>
              <a:rPr lang="sr-Cyrl-RS" sz="2000" dirty="0" smtClean="0"/>
              <a:t>Изум направљен 1974. године</a:t>
            </a:r>
            <a:endParaRPr lang="en-US" sz="2000" dirty="0"/>
          </a:p>
        </p:txBody>
      </p:sp>
      <p:sp>
        <p:nvSpPr>
          <p:cNvPr id="6" name="TextBox 5"/>
          <p:cNvSpPr txBox="1"/>
          <p:nvPr/>
        </p:nvSpPr>
        <p:spPr>
          <a:xfrm>
            <a:off x="571472" y="1377241"/>
            <a:ext cx="6715172" cy="400110"/>
          </a:xfrm>
          <a:prstGeom prst="rect">
            <a:avLst/>
          </a:prstGeom>
          <a:noFill/>
        </p:spPr>
        <p:txBody>
          <a:bodyPr wrap="square" rtlCol="0">
            <a:spAutoFit/>
          </a:bodyPr>
          <a:lstStyle/>
          <a:p>
            <a:r>
              <a:rPr lang="sr-Cyrl-RS" sz="2000" dirty="0" smtClean="0"/>
              <a:t>Позната као “Магична коцка” или “Мађарска коцка”</a:t>
            </a:r>
            <a:endParaRPr lang="en-US" sz="2000" dirty="0"/>
          </a:p>
        </p:txBody>
      </p:sp>
      <p:pic>
        <p:nvPicPr>
          <p:cNvPr id="8" name="Picture 7" descr="rubiks-cube.jpg"/>
          <p:cNvPicPr>
            <a:picLocks noChangeAspect="1"/>
          </p:cNvPicPr>
          <p:nvPr/>
        </p:nvPicPr>
        <p:blipFill>
          <a:blip r:embed="rId2"/>
          <a:stretch>
            <a:fillRect/>
          </a:stretch>
        </p:blipFill>
        <p:spPr>
          <a:xfrm>
            <a:off x="3214678" y="3214686"/>
            <a:ext cx="2571768" cy="2714644"/>
          </a:xfrm>
          <a:prstGeom prst="rect">
            <a:avLst/>
          </a:prstGeom>
        </p:spPr>
      </p:pic>
      <p:cxnSp>
        <p:nvCxnSpPr>
          <p:cNvPr id="10" name="Straight Arrow Connector 9"/>
          <p:cNvCxnSpPr/>
          <p:nvPr/>
        </p:nvCxnSpPr>
        <p:spPr>
          <a:xfrm>
            <a:off x="4857752" y="4857760"/>
            <a:ext cx="1500198" cy="12858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357950" y="6000768"/>
            <a:ext cx="2428892" cy="369332"/>
          </a:xfrm>
          <a:prstGeom prst="rect">
            <a:avLst/>
          </a:prstGeom>
          <a:noFill/>
        </p:spPr>
        <p:txBody>
          <a:bodyPr wrap="square" rtlCol="0">
            <a:spAutoFit/>
          </a:bodyPr>
          <a:lstStyle/>
          <a:p>
            <a:r>
              <a:rPr lang="sr-Cyrl-RS" dirty="0" smtClean="0"/>
              <a:t>Средишње језгро</a:t>
            </a:r>
            <a:endParaRPr lang="en-US" dirty="0"/>
          </a:p>
        </p:txBody>
      </p:sp>
      <p:cxnSp>
        <p:nvCxnSpPr>
          <p:cNvPr id="13" name="Straight Arrow Connector 12"/>
          <p:cNvCxnSpPr/>
          <p:nvPr/>
        </p:nvCxnSpPr>
        <p:spPr>
          <a:xfrm flipV="1">
            <a:off x="5000628" y="3429000"/>
            <a:ext cx="1571636" cy="4286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572264" y="3214686"/>
            <a:ext cx="2928958" cy="369332"/>
          </a:xfrm>
          <a:prstGeom prst="rect">
            <a:avLst/>
          </a:prstGeom>
          <a:noFill/>
        </p:spPr>
        <p:txBody>
          <a:bodyPr wrap="square" rtlCol="0">
            <a:spAutoFit/>
          </a:bodyPr>
          <a:lstStyle/>
          <a:p>
            <a:r>
              <a:rPr lang="sr-Cyrl-RS" dirty="0" smtClean="0"/>
              <a:t>Мање пластичне коцке</a:t>
            </a:r>
            <a:endParaRPr lang="en-US" dirty="0"/>
          </a:p>
        </p:txBody>
      </p:sp>
      <p:cxnSp>
        <p:nvCxnSpPr>
          <p:cNvPr id="16" name="Straight Arrow Connector 15"/>
          <p:cNvCxnSpPr/>
          <p:nvPr/>
        </p:nvCxnSpPr>
        <p:spPr>
          <a:xfrm rot="10800000" flipV="1">
            <a:off x="2143108" y="4929198"/>
            <a:ext cx="1714512" cy="64294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14348" y="5429264"/>
            <a:ext cx="2000264" cy="369332"/>
          </a:xfrm>
          <a:prstGeom prst="rect">
            <a:avLst/>
          </a:prstGeom>
          <a:noFill/>
        </p:spPr>
        <p:txBody>
          <a:bodyPr wrap="square" rtlCol="0">
            <a:spAutoFit/>
          </a:bodyPr>
          <a:lstStyle/>
          <a:p>
            <a:r>
              <a:rPr lang="sr-Cyrl-RS" dirty="0" smtClean="0"/>
              <a:t>Страна коцке</a:t>
            </a:r>
            <a:endParaRPr lang="en-US" dirty="0"/>
          </a:p>
        </p:txBody>
      </p:sp>
      <p:sp>
        <p:nvSpPr>
          <p:cNvPr id="18" name="TextBox 17"/>
          <p:cNvSpPr txBox="1"/>
          <p:nvPr/>
        </p:nvSpPr>
        <p:spPr>
          <a:xfrm>
            <a:off x="566406" y="1834998"/>
            <a:ext cx="5072098" cy="400110"/>
          </a:xfrm>
          <a:prstGeom prst="rect">
            <a:avLst/>
          </a:prstGeom>
          <a:noFill/>
        </p:spPr>
        <p:txBody>
          <a:bodyPr wrap="square" rtlCol="0">
            <a:spAutoFit/>
          </a:bodyPr>
          <a:lstStyle/>
          <a:p>
            <a:r>
              <a:rPr lang="sr-Cyrl-RS" sz="2000" dirty="0" smtClean="0"/>
              <a:t>Најпродаванија играчка на свету</a:t>
            </a:r>
            <a:endParaRPr lang="en-US" sz="2000" dirty="0"/>
          </a:p>
        </p:txBody>
      </p:sp>
      <p:pic>
        <p:nvPicPr>
          <p:cNvPr id="19" name="Picture 18" descr="220px-Rubik's_cube_v3.svg.png"/>
          <p:cNvPicPr>
            <a:picLocks noChangeAspect="1"/>
          </p:cNvPicPr>
          <p:nvPr/>
        </p:nvPicPr>
        <p:blipFill>
          <a:blip r:embed="rId3" cstate="print"/>
          <a:stretch>
            <a:fillRect/>
          </a:stretch>
        </p:blipFill>
        <p:spPr>
          <a:xfrm>
            <a:off x="237367" y="883460"/>
            <a:ext cx="323382" cy="357190"/>
          </a:xfrm>
          <a:prstGeom prst="rect">
            <a:avLst/>
          </a:prstGeom>
        </p:spPr>
      </p:pic>
      <p:pic>
        <p:nvPicPr>
          <p:cNvPr id="20" name="Picture 19" descr="220px-Rubik's_cube_v3.svg.png"/>
          <p:cNvPicPr>
            <a:picLocks noChangeAspect="1"/>
          </p:cNvPicPr>
          <p:nvPr/>
        </p:nvPicPr>
        <p:blipFill>
          <a:blip r:embed="rId3" cstate="print"/>
          <a:stretch>
            <a:fillRect/>
          </a:stretch>
        </p:blipFill>
        <p:spPr>
          <a:xfrm>
            <a:off x="235737" y="1383840"/>
            <a:ext cx="323382" cy="357190"/>
          </a:xfrm>
          <a:prstGeom prst="rect">
            <a:avLst/>
          </a:prstGeom>
        </p:spPr>
      </p:pic>
      <p:pic>
        <p:nvPicPr>
          <p:cNvPr id="21" name="Picture 20" descr="220px-Rubik's_cube_v3.svg.png"/>
          <p:cNvPicPr>
            <a:picLocks noChangeAspect="1"/>
          </p:cNvPicPr>
          <p:nvPr/>
        </p:nvPicPr>
        <p:blipFill>
          <a:blip r:embed="rId3" cstate="print"/>
          <a:stretch>
            <a:fillRect/>
          </a:stretch>
        </p:blipFill>
        <p:spPr>
          <a:xfrm>
            <a:off x="248090" y="1856458"/>
            <a:ext cx="323382" cy="357190"/>
          </a:xfrm>
          <a:prstGeom prst="rect">
            <a:avLst/>
          </a:prstGeom>
        </p:spPr>
      </p:pic>
      <p:pic>
        <p:nvPicPr>
          <p:cNvPr id="22" name="Picture 21" descr="220px-Rubik's_cube_v3.svg.png"/>
          <p:cNvPicPr>
            <a:picLocks noChangeAspect="1"/>
          </p:cNvPicPr>
          <p:nvPr/>
        </p:nvPicPr>
        <p:blipFill>
          <a:blip r:embed="rId3" cstate="print"/>
          <a:stretch>
            <a:fillRect/>
          </a:stretch>
        </p:blipFill>
        <p:spPr>
          <a:xfrm>
            <a:off x="234107" y="2337861"/>
            <a:ext cx="323382" cy="357190"/>
          </a:xfrm>
          <a:prstGeom prst="rect">
            <a:avLst/>
          </a:prstGeom>
        </p:spPr>
      </p:pic>
      <p:sp>
        <p:nvSpPr>
          <p:cNvPr id="2" name="TextBox 1"/>
          <p:cNvSpPr txBox="1"/>
          <p:nvPr/>
        </p:nvSpPr>
        <p:spPr>
          <a:xfrm>
            <a:off x="581460" y="2337861"/>
            <a:ext cx="4601672" cy="369332"/>
          </a:xfrm>
          <a:prstGeom prst="rect">
            <a:avLst/>
          </a:prstGeom>
          <a:noFill/>
        </p:spPr>
        <p:txBody>
          <a:bodyPr wrap="square" rtlCol="0">
            <a:spAutoFit/>
          </a:bodyPr>
          <a:lstStyle/>
          <a:p>
            <a:r>
              <a:rPr lang="sr-Cyrl-RS" dirty="0" smtClean="0"/>
              <a:t>Године 1980.кренула је са освајањем света</a:t>
            </a:r>
            <a:endParaRPr lang="en-US"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0.70"/>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strVal val="#ppt_w*0.70"/>
                                          </p:val>
                                        </p:tav>
                                        <p:tav tm="100000">
                                          <p:val>
                                            <p:strVal val="#ppt_w"/>
                                          </p:val>
                                        </p:tav>
                                      </p:tavLst>
                                    </p:anim>
                                    <p:anim calcmode="lin" valueType="num">
                                      <p:cBhvr>
                                        <p:cTn id="14" dur="1000" fill="hold"/>
                                        <p:tgtEl>
                                          <p:spTgt spid="20"/>
                                        </p:tgtEl>
                                        <p:attrNameLst>
                                          <p:attrName>ppt_h</p:attrName>
                                        </p:attrNameLst>
                                      </p:cBhvr>
                                      <p:tavLst>
                                        <p:tav tm="0">
                                          <p:val>
                                            <p:strVal val="#ppt_h"/>
                                          </p:val>
                                        </p:tav>
                                        <p:tav tm="100000">
                                          <p:val>
                                            <p:strVal val="#ppt_h"/>
                                          </p:val>
                                        </p:tav>
                                      </p:tavLst>
                                    </p:anim>
                                    <p:animEffect transition="in" filter="fade">
                                      <p:cBhvr>
                                        <p:cTn id="15" dur="1000"/>
                                        <p:tgtEl>
                                          <p:spTgt spid="20"/>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strVal val="#ppt_w*0.70"/>
                                          </p:val>
                                        </p:tav>
                                        <p:tav tm="100000">
                                          <p:val>
                                            <p:strVal val="#ppt_w"/>
                                          </p:val>
                                        </p:tav>
                                      </p:tavLst>
                                    </p:anim>
                                    <p:anim calcmode="lin" valueType="num">
                                      <p:cBhvr>
                                        <p:cTn id="20" dur="1000" fill="hold"/>
                                        <p:tgtEl>
                                          <p:spTgt spid="21"/>
                                        </p:tgtEl>
                                        <p:attrNameLst>
                                          <p:attrName>ppt_h</p:attrName>
                                        </p:attrNameLst>
                                      </p:cBhvr>
                                      <p:tavLst>
                                        <p:tav tm="0">
                                          <p:val>
                                            <p:strVal val="#ppt_h"/>
                                          </p:val>
                                        </p:tav>
                                        <p:tav tm="100000">
                                          <p:val>
                                            <p:strVal val="#ppt_h"/>
                                          </p:val>
                                        </p:tav>
                                      </p:tavLst>
                                    </p:anim>
                                    <p:animEffect transition="in" filter="fade">
                                      <p:cBhvr>
                                        <p:cTn id="21" dur="1000"/>
                                        <p:tgtEl>
                                          <p:spTgt spid="21"/>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strVal val="#ppt_w*0.70"/>
                                          </p:val>
                                        </p:tav>
                                        <p:tav tm="100000">
                                          <p:val>
                                            <p:strVal val="#ppt_w"/>
                                          </p:val>
                                        </p:tav>
                                      </p:tavLst>
                                    </p:anim>
                                    <p:anim calcmode="lin" valueType="num">
                                      <p:cBhvr>
                                        <p:cTn id="26" dur="1000" fill="hold"/>
                                        <p:tgtEl>
                                          <p:spTgt spid="22"/>
                                        </p:tgtEl>
                                        <p:attrNameLst>
                                          <p:attrName>ppt_h</p:attrName>
                                        </p:attrNameLst>
                                      </p:cBhvr>
                                      <p:tavLst>
                                        <p:tav tm="0">
                                          <p:val>
                                            <p:strVal val="#ppt_h"/>
                                          </p:val>
                                        </p:tav>
                                        <p:tav tm="100000">
                                          <p:val>
                                            <p:strVal val="#ppt_h"/>
                                          </p:val>
                                        </p:tav>
                                      </p:tavLst>
                                    </p:anim>
                                    <p:animEffect transition="in" filter="fade">
                                      <p:cBhvr>
                                        <p:cTn id="27" dur="10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ppt_x"/>
                                          </p:val>
                                        </p:tav>
                                        <p:tav tm="100000">
                                          <p:val>
                                            <p:strVal val="#ppt_x"/>
                                          </p:val>
                                        </p:tav>
                                      </p:tavLst>
                                    </p:anim>
                                    <p:anim calcmode="lin" valueType="num">
                                      <p:cBhvr additive="base">
                                        <p:cTn id="3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000" fill="hold"/>
                                        <p:tgtEl>
                                          <p:spTgt spid="5"/>
                                        </p:tgtEl>
                                        <p:attrNameLst>
                                          <p:attrName>ppt_x</p:attrName>
                                        </p:attrNameLst>
                                      </p:cBhvr>
                                      <p:tavLst>
                                        <p:tav tm="0">
                                          <p:val>
                                            <p:strVal val="#ppt_x"/>
                                          </p:val>
                                        </p:tav>
                                        <p:tav tm="100000">
                                          <p:val>
                                            <p:strVal val="#ppt_x"/>
                                          </p:val>
                                        </p:tav>
                                      </p:tavLst>
                                    </p:anim>
                                    <p:anim calcmode="lin" valueType="num">
                                      <p:cBhvr additive="base">
                                        <p:cTn id="3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1000" fill="hold"/>
                                        <p:tgtEl>
                                          <p:spTgt spid="6"/>
                                        </p:tgtEl>
                                        <p:attrNameLst>
                                          <p:attrName>ppt_x</p:attrName>
                                        </p:attrNameLst>
                                      </p:cBhvr>
                                      <p:tavLst>
                                        <p:tav tm="0">
                                          <p:val>
                                            <p:strVal val="#ppt_x"/>
                                          </p:val>
                                        </p:tav>
                                        <p:tav tm="100000">
                                          <p:val>
                                            <p:strVal val="#ppt_x"/>
                                          </p:val>
                                        </p:tav>
                                      </p:tavLst>
                                    </p:anim>
                                    <p:anim calcmode="lin" valueType="num">
                                      <p:cBhvr additive="base">
                                        <p:cTn id="45"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1000" fill="hold"/>
                                        <p:tgtEl>
                                          <p:spTgt spid="18"/>
                                        </p:tgtEl>
                                        <p:attrNameLst>
                                          <p:attrName>ppt_x</p:attrName>
                                        </p:attrNameLst>
                                      </p:cBhvr>
                                      <p:tavLst>
                                        <p:tav tm="0">
                                          <p:val>
                                            <p:strVal val="#ppt_x"/>
                                          </p:val>
                                        </p:tav>
                                        <p:tav tm="100000">
                                          <p:val>
                                            <p:strVal val="#ppt_x"/>
                                          </p:val>
                                        </p:tav>
                                      </p:tavLst>
                                    </p:anim>
                                    <p:anim calcmode="lin" valueType="num">
                                      <p:cBhvr additive="base">
                                        <p:cTn id="51"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1000" fill="hold"/>
                                        <p:tgtEl>
                                          <p:spTgt spid="2"/>
                                        </p:tgtEl>
                                        <p:attrNameLst>
                                          <p:attrName>ppt_x</p:attrName>
                                        </p:attrNameLst>
                                      </p:cBhvr>
                                      <p:tavLst>
                                        <p:tav tm="0">
                                          <p:val>
                                            <p:strVal val="#ppt_x"/>
                                          </p:val>
                                        </p:tav>
                                        <p:tav tm="100000">
                                          <p:val>
                                            <p:strVal val="#ppt_x"/>
                                          </p:val>
                                        </p:tav>
                                      </p:tavLst>
                                    </p:anim>
                                    <p:anim calcmode="lin" valueType="num">
                                      <p:cBhvr additive="base">
                                        <p:cTn id="5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5" presetClass="entr" presetSubtype="0"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p:cTn id="62" dur="1000" fill="hold"/>
                                        <p:tgtEl>
                                          <p:spTgt spid="8"/>
                                        </p:tgtEl>
                                        <p:attrNameLst>
                                          <p:attrName>ppt_w</p:attrName>
                                        </p:attrNameLst>
                                      </p:cBhvr>
                                      <p:tavLst>
                                        <p:tav tm="0">
                                          <p:val>
                                            <p:strVal val="#ppt_w*0.70"/>
                                          </p:val>
                                        </p:tav>
                                        <p:tav tm="100000">
                                          <p:val>
                                            <p:strVal val="#ppt_w"/>
                                          </p:val>
                                        </p:tav>
                                      </p:tavLst>
                                    </p:anim>
                                    <p:anim calcmode="lin" valueType="num">
                                      <p:cBhvr>
                                        <p:cTn id="63" dur="1000" fill="hold"/>
                                        <p:tgtEl>
                                          <p:spTgt spid="8"/>
                                        </p:tgtEl>
                                        <p:attrNameLst>
                                          <p:attrName>ppt_h</p:attrName>
                                        </p:attrNameLst>
                                      </p:cBhvr>
                                      <p:tavLst>
                                        <p:tav tm="0">
                                          <p:val>
                                            <p:strVal val="#ppt_h"/>
                                          </p:val>
                                        </p:tav>
                                        <p:tav tm="100000">
                                          <p:val>
                                            <p:strVal val="#ppt_h"/>
                                          </p:val>
                                        </p:tav>
                                      </p:tavLst>
                                    </p:anim>
                                    <p:animEffect transition="in" filter="fade">
                                      <p:cBhvr>
                                        <p:cTn id="64" dur="10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ppt_x"/>
                                          </p:val>
                                        </p:tav>
                                        <p:tav tm="100000">
                                          <p:val>
                                            <p:strVal val="#ppt_x"/>
                                          </p:val>
                                        </p:tav>
                                      </p:tavLst>
                                    </p:anim>
                                    <p:anim calcmode="lin" valueType="num">
                                      <p:cBhvr additive="base">
                                        <p:cTn id="7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1000" fill="hold"/>
                                        <p:tgtEl>
                                          <p:spTgt spid="14"/>
                                        </p:tgtEl>
                                        <p:attrNameLst>
                                          <p:attrName>ppt_x</p:attrName>
                                        </p:attrNameLst>
                                      </p:cBhvr>
                                      <p:tavLst>
                                        <p:tav tm="0">
                                          <p:val>
                                            <p:strVal val="#ppt_x"/>
                                          </p:val>
                                        </p:tav>
                                        <p:tav tm="100000">
                                          <p:val>
                                            <p:strVal val="#ppt_x"/>
                                          </p:val>
                                        </p:tav>
                                      </p:tavLst>
                                    </p:anim>
                                    <p:anim calcmode="lin" valueType="num">
                                      <p:cBhvr additive="base">
                                        <p:cTn id="7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additive="base">
                                        <p:cTn id="81" dur="500" fill="hold"/>
                                        <p:tgtEl>
                                          <p:spTgt spid="10"/>
                                        </p:tgtEl>
                                        <p:attrNameLst>
                                          <p:attrName>ppt_x</p:attrName>
                                        </p:attrNameLst>
                                      </p:cBhvr>
                                      <p:tavLst>
                                        <p:tav tm="0">
                                          <p:val>
                                            <p:strVal val="#ppt_x"/>
                                          </p:val>
                                        </p:tav>
                                        <p:tav tm="100000">
                                          <p:val>
                                            <p:strVal val="#ppt_x"/>
                                          </p:val>
                                        </p:tav>
                                      </p:tavLst>
                                    </p:anim>
                                    <p:anim calcmode="lin" valueType="num">
                                      <p:cBhvr additive="base">
                                        <p:cTn id="8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1000" fill="hold"/>
                                        <p:tgtEl>
                                          <p:spTgt spid="11"/>
                                        </p:tgtEl>
                                        <p:attrNameLst>
                                          <p:attrName>ppt_x</p:attrName>
                                        </p:attrNameLst>
                                      </p:cBhvr>
                                      <p:tavLst>
                                        <p:tav tm="0">
                                          <p:val>
                                            <p:strVal val="#ppt_x"/>
                                          </p:val>
                                        </p:tav>
                                        <p:tav tm="100000">
                                          <p:val>
                                            <p:strVal val="#ppt_x"/>
                                          </p:val>
                                        </p:tav>
                                      </p:tavLst>
                                    </p:anim>
                                    <p:anim calcmode="lin" valueType="num">
                                      <p:cBhvr additive="base">
                                        <p:cTn id="8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fill="hold"/>
                                        <p:tgtEl>
                                          <p:spTgt spid="16"/>
                                        </p:tgtEl>
                                        <p:attrNameLst>
                                          <p:attrName>ppt_x</p:attrName>
                                        </p:attrNameLst>
                                      </p:cBhvr>
                                      <p:tavLst>
                                        <p:tav tm="0">
                                          <p:val>
                                            <p:strVal val="#ppt_x"/>
                                          </p:val>
                                        </p:tav>
                                        <p:tav tm="100000">
                                          <p:val>
                                            <p:strVal val="#ppt_x"/>
                                          </p:val>
                                        </p:tav>
                                      </p:tavLst>
                                    </p:anim>
                                    <p:anim calcmode="lin" valueType="num">
                                      <p:cBhvr additive="base">
                                        <p:cTn id="9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additive="base">
                                        <p:cTn id="99" dur="1000" fill="hold"/>
                                        <p:tgtEl>
                                          <p:spTgt spid="17"/>
                                        </p:tgtEl>
                                        <p:attrNameLst>
                                          <p:attrName>ppt_x</p:attrName>
                                        </p:attrNameLst>
                                      </p:cBhvr>
                                      <p:tavLst>
                                        <p:tav tm="0">
                                          <p:val>
                                            <p:strVal val="#ppt_x"/>
                                          </p:val>
                                        </p:tav>
                                        <p:tav tm="100000">
                                          <p:val>
                                            <p:strVal val="#ppt_x"/>
                                          </p:val>
                                        </p:tav>
                                      </p:tavLst>
                                    </p:anim>
                                    <p:anim calcmode="lin" valueType="num">
                                      <p:cBhvr additive="base">
                                        <p:cTn id="100"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P spid="14" grpId="0"/>
      <p:bldP spid="17" grpId="0"/>
      <p:bldP spid="18"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00298" y="214290"/>
            <a:ext cx="3929090"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Рубикова коцка за слепе</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571472" y="1500174"/>
            <a:ext cx="4071966" cy="400110"/>
          </a:xfrm>
          <a:prstGeom prst="rect">
            <a:avLst/>
          </a:prstGeom>
          <a:noFill/>
        </p:spPr>
        <p:txBody>
          <a:bodyPr wrap="square" rtlCol="0">
            <a:spAutoFit/>
          </a:bodyPr>
          <a:lstStyle/>
          <a:p>
            <a:r>
              <a:rPr lang="sr-Cyrl-RS" sz="2000" dirty="0" smtClean="0"/>
              <a:t>Дизајнирао </a:t>
            </a:r>
            <a:r>
              <a:rPr lang="en-US" sz="2000" b="1" dirty="0" smtClean="0"/>
              <a:t>Konstantin </a:t>
            </a:r>
            <a:r>
              <a:rPr lang="en-US" sz="2000" b="1" dirty="0" err="1" smtClean="0"/>
              <a:t>Datz</a:t>
            </a:r>
            <a:endParaRPr lang="en-US" sz="2000" b="1" dirty="0"/>
          </a:p>
        </p:txBody>
      </p:sp>
      <p:pic>
        <p:nvPicPr>
          <p:cNvPr id="6" name="Picture 5" descr="images.jpg"/>
          <p:cNvPicPr>
            <a:picLocks noChangeAspect="1"/>
          </p:cNvPicPr>
          <p:nvPr/>
        </p:nvPicPr>
        <p:blipFill>
          <a:blip r:embed="rId2"/>
          <a:stretch>
            <a:fillRect/>
          </a:stretch>
        </p:blipFill>
        <p:spPr>
          <a:xfrm>
            <a:off x="3000364" y="2857496"/>
            <a:ext cx="3023599" cy="2552711"/>
          </a:xfrm>
          <a:prstGeom prst="rect">
            <a:avLst/>
          </a:prstGeom>
        </p:spPr>
      </p:pic>
      <p:cxnSp>
        <p:nvCxnSpPr>
          <p:cNvPr id="8" name="Straight Arrow Connector 7"/>
          <p:cNvCxnSpPr/>
          <p:nvPr/>
        </p:nvCxnSpPr>
        <p:spPr>
          <a:xfrm rot="16200000" flipH="1">
            <a:off x="4286248" y="4286256"/>
            <a:ext cx="1928826" cy="12144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29190" y="5857892"/>
            <a:ext cx="4000528" cy="646331"/>
          </a:xfrm>
          <a:prstGeom prst="rect">
            <a:avLst/>
          </a:prstGeom>
          <a:noFill/>
        </p:spPr>
        <p:txBody>
          <a:bodyPr wrap="square" rtlCol="0">
            <a:spAutoFit/>
          </a:bodyPr>
          <a:lstStyle/>
          <a:p>
            <a:r>
              <a:rPr lang="sr-Cyrl-RS" dirty="0" smtClean="0"/>
              <a:t>Рељефно исписана боја </a:t>
            </a:r>
            <a:r>
              <a:rPr lang="en-US" dirty="0" err="1" smtClean="0"/>
              <a:t>Braill</a:t>
            </a:r>
            <a:r>
              <a:rPr lang="en-US" dirty="0" smtClean="0"/>
              <a:t>-</a:t>
            </a:r>
            <a:r>
              <a:rPr lang="sr-Cyrl-RS" dirty="0" smtClean="0"/>
              <a:t>овим писмом</a:t>
            </a:r>
            <a:endParaRPr lang="en-US" dirty="0"/>
          </a:p>
        </p:txBody>
      </p:sp>
      <p:pic>
        <p:nvPicPr>
          <p:cNvPr id="11" name="Picture 10" descr="220px-Rubik's_cube_v3.svg.png"/>
          <p:cNvPicPr>
            <a:picLocks noChangeAspect="1"/>
          </p:cNvPicPr>
          <p:nvPr/>
        </p:nvPicPr>
        <p:blipFill>
          <a:blip r:embed="rId3" cstate="print"/>
          <a:stretch>
            <a:fillRect/>
          </a:stretch>
        </p:blipFill>
        <p:spPr>
          <a:xfrm>
            <a:off x="285720" y="1571612"/>
            <a:ext cx="323382" cy="35719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ppt_x"/>
                                          </p:val>
                                        </p:tav>
                                        <p:tav tm="100000">
                                          <p:val>
                                            <p:strVal val="#ppt_x"/>
                                          </p:val>
                                        </p:tav>
                                      </p:tavLst>
                                    </p:anim>
                                    <p:anim calcmode="lin" valueType="num">
                                      <p:cBhvr additive="base">
                                        <p:cTn id="15"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ppt_x"/>
                                          </p:val>
                                        </p:tav>
                                        <p:tav tm="100000">
                                          <p:val>
                                            <p:strVal val="#ppt_x"/>
                                          </p:val>
                                        </p:tav>
                                      </p:tavLst>
                                    </p:anim>
                                    <p:anim calcmode="lin" valueType="num">
                                      <p:cBhvr additive="base">
                                        <p:cTn id="2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600" y="332656"/>
            <a:ext cx="7128792" cy="523220"/>
          </a:xfrm>
          <a:prstGeom prst="rect">
            <a:avLst/>
          </a:prstGeom>
          <a:noFill/>
        </p:spPr>
        <p:txBody>
          <a:bodyPr wrap="square" rtlCol="0">
            <a:spAutoFit/>
          </a:bodyPr>
          <a:lstStyle/>
          <a:p>
            <a:pPr algn="ctr"/>
            <a:r>
              <a:rPr lang="sr-Cyrl-RS" sz="2800" u="sng" dirty="0" smtClean="0">
                <a:effectLst>
                  <a:outerShdw blurRad="38100" dist="38100" dir="2700000" algn="tl">
                    <a:srgbClr val="000000">
                      <a:alpha val="43137"/>
                    </a:srgbClr>
                  </a:outerShdw>
                </a:effectLst>
              </a:rPr>
              <a:t>Затвори очи и покушај да сложиш коцку</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770793" y="1340768"/>
            <a:ext cx="2808312" cy="400110"/>
          </a:xfrm>
          <a:prstGeom prst="rect">
            <a:avLst/>
          </a:prstGeom>
          <a:noFill/>
        </p:spPr>
        <p:txBody>
          <a:bodyPr wrap="square" rtlCol="0">
            <a:spAutoFit/>
          </a:bodyPr>
          <a:lstStyle/>
          <a:p>
            <a:r>
              <a:rPr lang="en-US" sz="2000" b="1" dirty="0"/>
              <a:t>Brian Doom </a:t>
            </a:r>
          </a:p>
        </p:txBody>
      </p:sp>
      <p:pic>
        <p:nvPicPr>
          <p:cNvPr id="6" name="Picture 5" descr="220px-Rubik's_cube_v3.svg.png"/>
          <p:cNvPicPr>
            <a:picLocks noChangeAspect="1"/>
          </p:cNvPicPr>
          <p:nvPr/>
        </p:nvPicPr>
        <p:blipFill>
          <a:blip r:embed="rId2" cstate="print"/>
          <a:stretch>
            <a:fillRect/>
          </a:stretch>
        </p:blipFill>
        <p:spPr>
          <a:xfrm>
            <a:off x="447411" y="1352910"/>
            <a:ext cx="323382" cy="357190"/>
          </a:xfrm>
          <a:prstGeom prst="rect">
            <a:avLst/>
          </a:prstGeom>
        </p:spPr>
      </p:pic>
      <p:pic>
        <p:nvPicPr>
          <p:cNvPr id="7" name="Picture 6" descr="220px-Rubik's_cube_v3.svg.png"/>
          <p:cNvPicPr>
            <a:picLocks noChangeAspect="1"/>
          </p:cNvPicPr>
          <p:nvPr/>
        </p:nvPicPr>
        <p:blipFill>
          <a:blip r:embed="rId2" cstate="print"/>
          <a:stretch>
            <a:fillRect/>
          </a:stretch>
        </p:blipFill>
        <p:spPr>
          <a:xfrm>
            <a:off x="447411" y="1870005"/>
            <a:ext cx="323382" cy="357190"/>
          </a:xfrm>
          <a:prstGeom prst="rect">
            <a:avLst/>
          </a:prstGeom>
        </p:spPr>
      </p:pic>
      <p:sp>
        <p:nvSpPr>
          <p:cNvPr id="8" name="TextBox 7"/>
          <p:cNvSpPr txBox="1"/>
          <p:nvPr/>
        </p:nvSpPr>
        <p:spPr>
          <a:xfrm>
            <a:off x="749980" y="1885213"/>
            <a:ext cx="4392488" cy="369332"/>
          </a:xfrm>
          <a:prstGeom prst="rect">
            <a:avLst/>
          </a:prstGeom>
          <a:noFill/>
        </p:spPr>
        <p:txBody>
          <a:bodyPr wrap="square" rtlCol="0">
            <a:spAutoFit/>
          </a:bodyPr>
          <a:lstStyle/>
          <a:p>
            <a:r>
              <a:rPr lang="sr-Cyrl-RS" dirty="0" smtClean="0"/>
              <a:t>„Не знају сви слепи Брајево писмо!“</a:t>
            </a:r>
            <a:endParaRPr lang="en-US" dirty="0"/>
          </a:p>
        </p:txBody>
      </p:sp>
      <p:pic>
        <p:nvPicPr>
          <p:cNvPr id="9" name="Picture 8" descr="C:\Users\Korisnik\Desktop\2b72804018867acf4cd4aacba0d0ae5d.jpg"/>
          <p:cNvPicPr/>
          <p:nvPr/>
        </p:nvPicPr>
        <p:blipFill>
          <a:blip r:embed="rId3"/>
          <a:srcRect/>
          <a:stretch>
            <a:fillRect/>
          </a:stretch>
        </p:blipFill>
        <p:spPr bwMode="auto">
          <a:xfrm>
            <a:off x="3419872" y="2636912"/>
            <a:ext cx="4176290" cy="3582189"/>
          </a:xfrm>
          <a:prstGeom prst="rect">
            <a:avLst/>
          </a:prstGeom>
          <a:noFill/>
          <a:ln w="9525">
            <a:noFill/>
            <a:miter lim="800000"/>
            <a:headEnd/>
            <a:tailEnd/>
          </a:ln>
        </p:spPr>
      </p:pic>
    </p:spTree>
    <p:extLst>
      <p:ext uri="{BB962C8B-B14F-4D97-AF65-F5344CB8AC3E}">
        <p14:creationId xmlns:p14="http://schemas.microsoft.com/office/powerpoint/2010/main" val="2849765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ppt_x"/>
                                          </p:val>
                                        </p:tav>
                                        <p:tav tm="100000">
                                          <p:val>
                                            <p:strVal val="#ppt_x"/>
                                          </p:val>
                                        </p:tav>
                                      </p:tavLst>
                                    </p:anim>
                                    <p:anim calcmode="lin" valueType="num">
                                      <p:cBhvr additive="base">
                                        <p:cTn id="21"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1000" fill="hold"/>
                                        <p:tgtEl>
                                          <p:spTgt spid="8"/>
                                        </p:tgtEl>
                                        <p:attrNameLst>
                                          <p:attrName>ppt_x</p:attrName>
                                        </p:attrNameLst>
                                      </p:cBhvr>
                                      <p:tavLst>
                                        <p:tav tm="0">
                                          <p:val>
                                            <p:strVal val="#ppt_x"/>
                                          </p:val>
                                        </p:tav>
                                        <p:tav tm="100000">
                                          <p:val>
                                            <p:strVal val="#ppt_x"/>
                                          </p:val>
                                        </p:tav>
                                      </p:tavLst>
                                    </p:anim>
                                    <p:anim calcmode="lin" valueType="num">
                                      <p:cBhvr additive="base">
                                        <p:cTn id="3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strVal val="#ppt_w*0.70"/>
                                          </p:val>
                                        </p:tav>
                                        <p:tav tm="100000">
                                          <p:val>
                                            <p:strVal val="#ppt_w"/>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5918" y="214290"/>
            <a:ext cx="5572164"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Методе решавања Рубикове коцке</a:t>
            </a:r>
            <a:endParaRPr lang="en-US" sz="2800" u="sng" dirty="0">
              <a:effectLst>
                <a:outerShdw blurRad="38100" dist="38100" dir="2700000" algn="tl">
                  <a:srgbClr val="000000">
                    <a:alpha val="43137"/>
                  </a:srgbClr>
                </a:outerShdw>
              </a:effectLst>
            </a:endParaRPr>
          </a:p>
        </p:txBody>
      </p:sp>
      <p:sp>
        <p:nvSpPr>
          <p:cNvPr id="6" name="TextBox 5"/>
          <p:cNvSpPr txBox="1"/>
          <p:nvPr/>
        </p:nvSpPr>
        <p:spPr>
          <a:xfrm>
            <a:off x="785786" y="1285860"/>
            <a:ext cx="7143800" cy="400110"/>
          </a:xfrm>
          <a:prstGeom prst="rect">
            <a:avLst/>
          </a:prstGeom>
          <a:noFill/>
        </p:spPr>
        <p:txBody>
          <a:bodyPr wrap="square" rtlCol="0">
            <a:spAutoFit/>
          </a:bodyPr>
          <a:lstStyle/>
          <a:p>
            <a:r>
              <a:rPr lang="sr-Cyrl-RS" sz="2000" dirty="0" smtClean="0"/>
              <a:t>Слагање коцке можемо да изведемо на два начина:</a:t>
            </a:r>
            <a:endParaRPr lang="en-US" sz="2000" dirty="0"/>
          </a:p>
        </p:txBody>
      </p:sp>
      <p:sp>
        <p:nvSpPr>
          <p:cNvPr id="11" name="TextBox 10"/>
          <p:cNvSpPr txBox="1"/>
          <p:nvPr/>
        </p:nvSpPr>
        <p:spPr>
          <a:xfrm>
            <a:off x="1785918" y="1928802"/>
            <a:ext cx="6000792" cy="400110"/>
          </a:xfrm>
          <a:prstGeom prst="rect">
            <a:avLst/>
          </a:prstGeom>
          <a:noFill/>
        </p:spPr>
        <p:txBody>
          <a:bodyPr wrap="square" rtlCol="0">
            <a:spAutoFit/>
          </a:bodyPr>
          <a:lstStyle/>
          <a:p>
            <a:r>
              <a:rPr lang="sr-Cyrl-RS" sz="2000" dirty="0" smtClean="0">
                <a:effectLst>
                  <a:outerShdw blurRad="38100" dist="38100" dir="2700000" algn="tl">
                    <a:srgbClr val="000000">
                      <a:alpha val="43137"/>
                    </a:srgbClr>
                  </a:outerShdw>
                </a:effectLst>
              </a:rPr>
              <a:t>СИМУЛТАНО</a:t>
            </a:r>
            <a:r>
              <a:rPr lang="sr-Cyrl-RS" sz="2000" dirty="0" smtClean="0"/>
              <a:t> – засновано на алгоритмима</a:t>
            </a:r>
            <a:endParaRPr lang="en-US" sz="2000" dirty="0"/>
          </a:p>
        </p:txBody>
      </p:sp>
      <p:sp>
        <p:nvSpPr>
          <p:cNvPr id="12" name="TextBox 11"/>
          <p:cNvSpPr txBox="1"/>
          <p:nvPr/>
        </p:nvSpPr>
        <p:spPr>
          <a:xfrm>
            <a:off x="1785918" y="2571744"/>
            <a:ext cx="6072230" cy="400110"/>
          </a:xfrm>
          <a:prstGeom prst="rect">
            <a:avLst/>
          </a:prstGeom>
          <a:noFill/>
        </p:spPr>
        <p:txBody>
          <a:bodyPr wrap="square" rtlCol="0">
            <a:spAutoFit/>
          </a:bodyPr>
          <a:lstStyle/>
          <a:p>
            <a:r>
              <a:rPr lang="sr-Cyrl-RS" sz="2000" dirty="0" smtClean="0">
                <a:effectLst>
                  <a:outerShdw blurRad="38100" dist="38100" dir="2700000" algn="tl">
                    <a:srgbClr val="000000">
                      <a:alpha val="43137"/>
                    </a:srgbClr>
                  </a:outerShdw>
                </a:effectLst>
              </a:rPr>
              <a:t>СУКЦЕСИВНО</a:t>
            </a:r>
            <a:r>
              <a:rPr lang="sr-Cyrl-RS" sz="2000" dirty="0" smtClean="0"/>
              <a:t> – решавање по етапама</a:t>
            </a:r>
            <a:endParaRPr lang="en-US" sz="2000" dirty="0"/>
          </a:p>
        </p:txBody>
      </p:sp>
      <p:sp>
        <p:nvSpPr>
          <p:cNvPr id="13" name="TextBox 12"/>
          <p:cNvSpPr txBox="1"/>
          <p:nvPr/>
        </p:nvSpPr>
        <p:spPr>
          <a:xfrm>
            <a:off x="3000364" y="3143248"/>
            <a:ext cx="5143536" cy="369332"/>
          </a:xfrm>
          <a:prstGeom prst="rect">
            <a:avLst/>
          </a:prstGeom>
          <a:noFill/>
        </p:spPr>
        <p:txBody>
          <a:bodyPr wrap="square" rtlCol="0">
            <a:spAutoFit/>
          </a:bodyPr>
          <a:lstStyle/>
          <a:p>
            <a:pPr marL="342900" indent="-342900"/>
            <a:r>
              <a:rPr lang="sr-Cyrl-RS" dirty="0" smtClean="0"/>
              <a:t>1. Горњи крст</a:t>
            </a:r>
            <a:endParaRPr lang="en-US" dirty="0"/>
          </a:p>
        </p:txBody>
      </p:sp>
      <p:sp>
        <p:nvSpPr>
          <p:cNvPr id="14" name="TextBox 13"/>
          <p:cNvSpPr txBox="1"/>
          <p:nvPr/>
        </p:nvSpPr>
        <p:spPr>
          <a:xfrm>
            <a:off x="3000364" y="3571876"/>
            <a:ext cx="5143536" cy="369332"/>
          </a:xfrm>
          <a:prstGeom prst="rect">
            <a:avLst/>
          </a:prstGeom>
          <a:noFill/>
        </p:spPr>
        <p:txBody>
          <a:bodyPr wrap="square" rtlCol="0">
            <a:spAutoFit/>
          </a:bodyPr>
          <a:lstStyle/>
          <a:p>
            <a:r>
              <a:rPr lang="sr-Cyrl-RS" dirty="0" smtClean="0"/>
              <a:t>2. Горњи углови</a:t>
            </a:r>
            <a:endParaRPr lang="en-US" dirty="0"/>
          </a:p>
        </p:txBody>
      </p:sp>
      <p:sp>
        <p:nvSpPr>
          <p:cNvPr id="15" name="TextBox 14"/>
          <p:cNvSpPr txBox="1"/>
          <p:nvPr/>
        </p:nvSpPr>
        <p:spPr>
          <a:xfrm>
            <a:off x="3000364" y="4000504"/>
            <a:ext cx="4643470" cy="369332"/>
          </a:xfrm>
          <a:prstGeom prst="rect">
            <a:avLst/>
          </a:prstGeom>
          <a:noFill/>
        </p:spPr>
        <p:txBody>
          <a:bodyPr wrap="square" rtlCol="0">
            <a:spAutoFit/>
          </a:bodyPr>
          <a:lstStyle/>
          <a:p>
            <a:r>
              <a:rPr lang="sr-Cyrl-RS" dirty="0" smtClean="0"/>
              <a:t>3. Средњи венац</a:t>
            </a:r>
            <a:endParaRPr lang="en-US" dirty="0"/>
          </a:p>
        </p:txBody>
      </p:sp>
      <p:sp>
        <p:nvSpPr>
          <p:cNvPr id="16" name="TextBox 15"/>
          <p:cNvSpPr txBox="1"/>
          <p:nvPr/>
        </p:nvSpPr>
        <p:spPr>
          <a:xfrm>
            <a:off x="3000364" y="4429132"/>
            <a:ext cx="3571900" cy="369332"/>
          </a:xfrm>
          <a:prstGeom prst="rect">
            <a:avLst/>
          </a:prstGeom>
          <a:noFill/>
        </p:spPr>
        <p:txBody>
          <a:bodyPr wrap="square" rtlCol="0">
            <a:spAutoFit/>
          </a:bodyPr>
          <a:lstStyle/>
          <a:p>
            <a:r>
              <a:rPr lang="sr-Cyrl-RS" dirty="0" smtClean="0"/>
              <a:t>4. Доњи крст</a:t>
            </a:r>
            <a:endParaRPr lang="en-US" dirty="0"/>
          </a:p>
        </p:txBody>
      </p:sp>
      <p:sp>
        <p:nvSpPr>
          <p:cNvPr id="17" name="TextBox 16"/>
          <p:cNvSpPr txBox="1"/>
          <p:nvPr/>
        </p:nvSpPr>
        <p:spPr>
          <a:xfrm>
            <a:off x="3000364" y="4857760"/>
            <a:ext cx="3214710" cy="369332"/>
          </a:xfrm>
          <a:prstGeom prst="rect">
            <a:avLst/>
          </a:prstGeom>
          <a:noFill/>
        </p:spPr>
        <p:txBody>
          <a:bodyPr wrap="square" rtlCol="0">
            <a:spAutoFit/>
          </a:bodyPr>
          <a:lstStyle/>
          <a:p>
            <a:r>
              <a:rPr lang="sr-Cyrl-RS" dirty="0" smtClean="0"/>
              <a:t>5. Доњи углови</a:t>
            </a:r>
            <a:endParaRPr lang="en-US" dirty="0"/>
          </a:p>
        </p:txBody>
      </p:sp>
      <p:pic>
        <p:nvPicPr>
          <p:cNvPr id="18" name="Picture 17" descr="220px-Rubik's_cube_v3.svg.png"/>
          <p:cNvPicPr>
            <a:picLocks noChangeAspect="1"/>
          </p:cNvPicPr>
          <p:nvPr/>
        </p:nvPicPr>
        <p:blipFill>
          <a:blip r:embed="rId2" cstate="print"/>
          <a:stretch>
            <a:fillRect/>
          </a:stretch>
        </p:blipFill>
        <p:spPr>
          <a:xfrm>
            <a:off x="474940" y="1363628"/>
            <a:ext cx="323382" cy="357190"/>
          </a:xfrm>
          <a:prstGeom prst="rect">
            <a:avLst/>
          </a:prstGeom>
        </p:spPr>
      </p:pic>
      <p:pic>
        <p:nvPicPr>
          <p:cNvPr id="19" name="Picture 18" descr="220px-Rubik's_cube_v3.svg.png"/>
          <p:cNvPicPr>
            <a:picLocks noChangeAspect="1"/>
          </p:cNvPicPr>
          <p:nvPr/>
        </p:nvPicPr>
        <p:blipFill>
          <a:blip r:embed="rId2" cstate="print"/>
          <a:stretch>
            <a:fillRect/>
          </a:stretch>
        </p:blipFill>
        <p:spPr>
          <a:xfrm>
            <a:off x="1500166" y="2000240"/>
            <a:ext cx="323382" cy="357190"/>
          </a:xfrm>
          <a:prstGeom prst="rect">
            <a:avLst/>
          </a:prstGeom>
        </p:spPr>
      </p:pic>
      <p:pic>
        <p:nvPicPr>
          <p:cNvPr id="20" name="Picture 19" descr="220px-Rubik's_cube_v3.svg.png"/>
          <p:cNvPicPr>
            <a:picLocks noChangeAspect="1"/>
          </p:cNvPicPr>
          <p:nvPr/>
        </p:nvPicPr>
        <p:blipFill>
          <a:blip r:embed="rId2" cstate="print"/>
          <a:stretch>
            <a:fillRect/>
          </a:stretch>
        </p:blipFill>
        <p:spPr>
          <a:xfrm>
            <a:off x="1500166" y="2625922"/>
            <a:ext cx="323382" cy="35719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strVal val="#ppt_w*0.70"/>
                                          </p:val>
                                        </p:tav>
                                        <p:tav tm="100000">
                                          <p:val>
                                            <p:strVal val="#ppt_w"/>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animEffect transition="in" filter="fade">
                                      <p:cBhvr>
                                        <p:cTn id="15" dur="1000"/>
                                        <p:tgtEl>
                                          <p:spTgt spid="19"/>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strVal val="#ppt_w*0.70"/>
                                          </p:val>
                                        </p:tav>
                                        <p:tav tm="100000">
                                          <p:val>
                                            <p:strVal val="#ppt_w"/>
                                          </p:val>
                                        </p:tav>
                                      </p:tavLst>
                                    </p:anim>
                                    <p:anim calcmode="lin" valueType="num">
                                      <p:cBhvr>
                                        <p:cTn id="20" dur="1000" fill="hold"/>
                                        <p:tgtEl>
                                          <p:spTgt spid="20"/>
                                        </p:tgtEl>
                                        <p:attrNameLst>
                                          <p:attrName>ppt_h</p:attrName>
                                        </p:attrNameLst>
                                      </p:cBhvr>
                                      <p:tavLst>
                                        <p:tav tm="0">
                                          <p:val>
                                            <p:strVal val="#ppt_h"/>
                                          </p:val>
                                        </p:tav>
                                        <p:tav tm="100000">
                                          <p:val>
                                            <p:strVal val="#ppt_h"/>
                                          </p:val>
                                        </p:tav>
                                      </p:tavLst>
                                    </p:anim>
                                    <p:animEffect transition="in" filter="fade">
                                      <p:cBhvr>
                                        <p:cTn id="21" dur="10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ppt_x"/>
                                          </p:val>
                                        </p:tav>
                                        <p:tav tm="100000">
                                          <p:val>
                                            <p:strVal val="#ppt_x"/>
                                          </p:val>
                                        </p:tav>
                                      </p:tavLst>
                                    </p:anim>
                                    <p:anim calcmode="lin" valueType="num">
                                      <p:cBhvr additive="base">
                                        <p:cTn id="2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ppt_x"/>
                                          </p:val>
                                        </p:tav>
                                        <p:tav tm="100000">
                                          <p:val>
                                            <p:strVal val="#ppt_x"/>
                                          </p:val>
                                        </p:tav>
                                      </p:tavLst>
                                    </p:anim>
                                    <p:anim calcmode="lin" valueType="num">
                                      <p:cBhvr additive="base">
                                        <p:cTn id="33"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1000" fill="hold"/>
                                        <p:tgtEl>
                                          <p:spTgt spid="11"/>
                                        </p:tgtEl>
                                        <p:attrNameLst>
                                          <p:attrName>ppt_x</p:attrName>
                                        </p:attrNameLst>
                                      </p:cBhvr>
                                      <p:tavLst>
                                        <p:tav tm="0">
                                          <p:val>
                                            <p:strVal val="#ppt_x"/>
                                          </p:val>
                                        </p:tav>
                                        <p:tav tm="100000">
                                          <p:val>
                                            <p:strVal val="#ppt_x"/>
                                          </p:val>
                                        </p:tav>
                                      </p:tavLst>
                                    </p:anim>
                                    <p:anim calcmode="lin" valueType="num">
                                      <p:cBhvr additive="base">
                                        <p:cTn id="39"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000" fill="hold"/>
                                        <p:tgtEl>
                                          <p:spTgt spid="12"/>
                                        </p:tgtEl>
                                        <p:attrNameLst>
                                          <p:attrName>ppt_x</p:attrName>
                                        </p:attrNameLst>
                                      </p:cBhvr>
                                      <p:tavLst>
                                        <p:tav tm="0">
                                          <p:val>
                                            <p:strVal val="#ppt_x"/>
                                          </p:val>
                                        </p:tav>
                                        <p:tav tm="100000">
                                          <p:val>
                                            <p:strVal val="#ppt_x"/>
                                          </p:val>
                                        </p:tav>
                                      </p:tavLst>
                                    </p:anim>
                                    <p:anim calcmode="lin" valueType="num">
                                      <p:cBhvr additive="base">
                                        <p:cTn id="45"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strVal val="#ppt_w*0.70"/>
                                          </p:val>
                                        </p:tav>
                                        <p:tav tm="100000">
                                          <p:val>
                                            <p:strVal val="#ppt_w"/>
                                          </p:val>
                                        </p:tav>
                                      </p:tavLst>
                                    </p:anim>
                                    <p:anim calcmode="lin" valueType="num">
                                      <p:cBhvr>
                                        <p:cTn id="51" dur="1000" fill="hold"/>
                                        <p:tgtEl>
                                          <p:spTgt spid="13"/>
                                        </p:tgtEl>
                                        <p:attrNameLst>
                                          <p:attrName>ppt_h</p:attrName>
                                        </p:attrNameLst>
                                      </p:cBhvr>
                                      <p:tavLst>
                                        <p:tav tm="0">
                                          <p:val>
                                            <p:strVal val="#ppt_h"/>
                                          </p:val>
                                        </p:tav>
                                        <p:tav tm="100000">
                                          <p:val>
                                            <p:strVal val="#ppt_h"/>
                                          </p:val>
                                        </p:tav>
                                      </p:tavLst>
                                    </p:anim>
                                    <p:animEffect transition="in" filter="fade">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strVal val="#ppt_w*0.70"/>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Effect transition="in" filter="fade">
                                      <p:cBhvr>
                                        <p:cTn id="59" dur="10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0.70"/>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strVal val="#ppt_w*0.70"/>
                                          </p:val>
                                        </p:tav>
                                        <p:tav tm="100000">
                                          <p:val>
                                            <p:strVal val="#ppt_w"/>
                                          </p:val>
                                        </p:tav>
                                      </p:tavLst>
                                    </p:anim>
                                    <p:anim calcmode="lin" valueType="num">
                                      <p:cBhvr>
                                        <p:cTn id="72" dur="1000" fill="hold"/>
                                        <p:tgtEl>
                                          <p:spTgt spid="16"/>
                                        </p:tgtEl>
                                        <p:attrNameLst>
                                          <p:attrName>ppt_h</p:attrName>
                                        </p:attrNameLst>
                                      </p:cBhvr>
                                      <p:tavLst>
                                        <p:tav tm="0">
                                          <p:val>
                                            <p:strVal val="#ppt_h"/>
                                          </p:val>
                                        </p:tav>
                                        <p:tav tm="100000">
                                          <p:val>
                                            <p:strVal val="#ppt_h"/>
                                          </p:val>
                                        </p:tav>
                                      </p:tavLst>
                                    </p:anim>
                                    <p:animEffect transition="in" filter="fade">
                                      <p:cBhvr>
                                        <p:cTn id="73" dur="10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55" presetClass="entr" presetSubtype="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1000" fill="hold"/>
                                        <p:tgtEl>
                                          <p:spTgt spid="17"/>
                                        </p:tgtEl>
                                        <p:attrNameLst>
                                          <p:attrName>ppt_w</p:attrName>
                                        </p:attrNameLst>
                                      </p:cBhvr>
                                      <p:tavLst>
                                        <p:tav tm="0">
                                          <p:val>
                                            <p:strVal val="#ppt_w*0.70"/>
                                          </p:val>
                                        </p:tav>
                                        <p:tav tm="100000">
                                          <p:val>
                                            <p:strVal val="#ppt_w"/>
                                          </p:val>
                                        </p:tav>
                                      </p:tavLst>
                                    </p:anim>
                                    <p:anim calcmode="lin" valueType="num">
                                      <p:cBhvr>
                                        <p:cTn id="79" dur="1000" fill="hold"/>
                                        <p:tgtEl>
                                          <p:spTgt spid="17"/>
                                        </p:tgtEl>
                                        <p:attrNameLst>
                                          <p:attrName>ppt_h</p:attrName>
                                        </p:attrNameLst>
                                      </p:cBhvr>
                                      <p:tavLst>
                                        <p:tav tm="0">
                                          <p:val>
                                            <p:strVal val="#ppt_h"/>
                                          </p:val>
                                        </p:tav>
                                        <p:tav tm="100000">
                                          <p:val>
                                            <p:strVal val="#ppt_h"/>
                                          </p:val>
                                        </p:tav>
                                      </p:tavLst>
                                    </p:anim>
                                    <p:animEffect transition="in" filter="fade">
                                      <p:cBhvr>
                                        <p:cTn id="8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5984" y="214290"/>
            <a:ext cx="3786214" cy="523220"/>
          </a:xfrm>
          <a:prstGeom prst="rect">
            <a:avLst/>
          </a:prstGeom>
          <a:noFill/>
        </p:spPr>
        <p:txBody>
          <a:bodyPr wrap="square" rtlCol="0">
            <a:spAutoFit/>
          </a:bodyPr>
          <a:lstStyle/>
          <a:p>
            <a:r>
              <a:rPr lang="sr-Cyrl-RS" sz="2800" u="sng" dirty="0" smtClean="0">
                <a:effectLst>
                  <a:outerShdw blurRad="38100" dist="38100" dir="2700000" algn="tl">
                    <a:srgbClr val="000000">
                      <a:alpha val="43137"/>
                    </a:srgbClr>
                  </a:outerShdw>
                </a:effectLst>
              </a:rPr>
              <a:t>Комбинације и решења</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785786" y="1142984"/>
            <a:ext cx="3571900" cy="369332"/>
          </a:xfrm>
          <a:prstGeom prst="rect">
            <a:avLst/>
          </a:prstGeom>
          <a:noFill/>
        </p:spPr>
        <p:txBody>
          <a:bodyPr wrap="square" rtlCol="0">
            <a:spAutoFit/>
          </a:bodyPr>
          <a:lstStyle/>
          <a:p>
            <a:r>
              <a:rPr lang="sr-Cyrl-RS" dirty="0" smtClean="0"/>
              <a:t>Димензије 3*3*3</a:t>
            </a:r>
            <a:endParaRPr lang="en-US" dirty="0"/>
          </a:p>
        </p:txBody>
      </p:sp>
      <p:sp>
        <p:nvSpPr>
          <p:cNvPr id="6" name="TextBox 5"/>
          <p:cNvSpPr txBox="1"/>
          <p:nvPr/>
        </p:nvSpPr>
        <p:spPr>
          <a:xfrm>
            <a:off x="785786" y="1571612"/>
            <a:ext cx="3786214" cy="369332"/>
          </a:xfrm>
          <a:prstGeom prst="rect">
            <a:avLst/>
          </a:prstGeom>
          <a:noFill/>
        </p:spPr>
        <p:txBody>
          <a:bodyPr wrap="square" rtlCol="0">
            <a:spAutoFit/>
          </a:bodyPr>
          <a:lstStyle/>
          <a:p>
            <a:r>
              <a:rPr lang="sr-Cyrl-RS" dirty="0" smtClean="0"/>
              <a:t>8 угаоних коцки</a:t>
            </a:r>
            <a:endParaRPr lang="en-US" dirty="0"/>
          </a:p>
        </p:txBody>
      </p:sp>
      <p:sp>
        <p:nvSpPr>
          <p:cNvPr id="7" name="TextBox 6"/>
          <p:cNvSpPr txBox="1"/>
          <p:nvPr/>
        </p:nvSpPr>
        <p:spPr>
          <a:xfrm>
            <a:off x="785786" y="2000240"/>
            <a:ext cx="4000528" cy="369332"/>
          </a:xfrm>
          <a:prstGeom prst="rect">
            <a:avLst/>
          </a:prstGeom>
          <a:noFill/>
        </p:spPr>
        <p:txBody>
          <a:bodyPr wrap="square" rtlCol="0">
            <a:spAutoFit/>
          </a:bodyPr>
          <a:lstStyle/>
          <a:p>
            <a:r>
              <a:rPr lang="sr-Cyrl-RS" dirty="0" smtClean="0"/>
              <a:t>12 ивица</a:t>
            </a:r>
            <a:endParaRPr lang="en-US" dirty="0"/>
          </a:p>
        </p:txBody>
      </p:sp>
      <p:sp>
        <p:nvSpPr>
          <p:cNvPr id="8" name="TextBox 7"/>
          <p:cNvSpPr txBox="1"/>
          <p:nvPr/>
        </p:nvSpPr>
        <p:spPr>
          <a:xfrm>
            <a:off x="785786" y="2357430"/>
            <a:ext cx="3857652" cy="369332"/>
          </a:xfrm>
          <a:prstGeom prst="rect">
            <a:avLst/>
          </a:prstGeom>
          <a:noFill/>
        </p:spPr>
        <p:txBody>
          <a:bodyPr wrap="square" rtlCol="0">
            <a:spAutoFit/>
          </a:bodyPr>
          <a:lstStyle/>
          <a:p>
            <a:r>
              <a:rPr lang="sr-Cyrl-RS" dirty="0" smtClean="0"/>
              <a:t>8! за распоред на угловима</a:t>
            </a:r>
            <a:endParaRPr lang="en-US" dirty="0"/>
          </a:p>
        </p:txBody>
      </p:sp>
      <p:sp>
        <p:nvSpPr>
          <p:cNvPr id="12" name="TextBox 11"/>
          <p:cNvSpPr txBox="1"/>
          <p:nvPr/>
        </p:nvSpPr>
        <p:spPr>
          <a:xfrm>
            <a:off x="1071538" y="2845354"/>
            <a:ext cx="2286016" cy="369332"/>
          </a:xfrm>
          <a:prstGeom prst="rect">
            <a:avLst/>
          </a:prstGeom>
          <a:noFill/>
        </p:spPr>
        <p:txBody>
          <a:bodyPr wrap="square" rtlCol="0">
            <a:spAutoFit/>
          </a:bodyPr>
          <a:lstStyle/>
          <a:p>
            <a:r>
              <a:rPr lang="sr-Cyrl-RS" dirty="0" smtClean="0"/>
              <a:t>могућности</a:t>
            </a:r>
            <a:endParaRPr lang="en-US" dirty="0"/>
          </a:p>
        </p:txBody>
      </p:sp>
      <mc:AlternateContent xmlns:mc="http://schemas.openxmlformats.org/markup-compatibility/2006" xmlns:a14="http://schemas.microsoft.com/office/drawing/2010/main">
        <mc:Choice Requires="a14">
          <p:sp>
            <p:nvSpPr>
              <p:cNvPr id="13" name="TextBox 12"/>
              <p:cNvSpPr txBox="1"/>
              <p:nvPr/>
            </p:nvSpPr>
            <p:spPr>
              <a:xfrm>
                <a:off x="761511" y="3209805"/>
                <a:ext cx="3571900" cy="622286"/>
              </a:xfrm>
              <a:prstGeom prst="rect">
                <a:avLst/>
              </a:prstGeom>
              <a:noFill/>
            </p:spPr>
            <p:txBody>
              <a:bodyPr wrap="square" rtlCol="0">
                <a:spAutoFit/>
              </a:bodyPr>
              <a:lstStyle/>
              <a:p>
                <a14:m>
                  <m:oMath xmlns:m="http://schemas.openxmlformats.org/officeDocument/2006/math">
                    <m:f>
                      <m:fPr>
                        <m:ctrlPr>
                          <a:rPr lang="sr-Cyrl-RS" sz="2400" i="1" smtClean="0">
                            <a:latin typeface="Cambria Math"/>
                          </a:rPr>
                        </m:ctrlPr>
                      </m:fPr>
                      <m:num>
                        <m:r>
                          <a:rPr lang="sr-Cyrl-RS" sz="2400" b="0" i="1" smtClean="0">
                            <a:latin typeface="Cambria Math"/>
                          </a:rPr>
                          <m:t>12!</m:t>
                        </m:r>
                      </m:num>
                      <m:den>
                        <m:r>
                          <a:rPr lang="sr-Cyrl-RS" sz="2400" b="0" i="1" smtClean="0">
                            <a:latin typeface="Cambria Math"/>
                          </a:rPr>
                          <m:t>2</m:t>
                        </m:r>
                      </m:den>
                    </m:f>
                  </m:oMath>
                </a14:m>
                <a:r>
                  <a:rPr lang="sr-Cyrl-RS" dirty="0" smtClean="0"/>
                  <a:t>  начина за распоред ивица</a:t>
                </a:r>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761511" y="3209805"/>
                <a:ext cx="3571900" cy="622286"/>
              </a:xfrm>
              <a:prstGeom prst="rect">
                <a:avLst/>
              </a:prstGeom>
              <a:blipFill rotWithShape="1">
                <a:blip r:embed="rId2"/>
                <a:stretch>
                  <a:fillRect/>
                </a:stretch>
              </a:blipFill>
            </p:spPr>
            <p:txBody>
              <a:bodyPr/>
              <a:lstStyle/>
              <a:p>
                <a:r>
                  <a:rPr lang="en-US">
                    <a:noFill/>
                  </a:rPr>
                  <a:t> </a:t>
                </a:r>
              </a:p>
            </p:txBody>
          </p:sp>
        </mc:Fallback>
      </mc:AlternateContent>
      <p:sp>
        <p:nvSpPr>
          <p:cNvPr id="16" name="TextBox 15"/>
          <p:cNvSpPr txBox="1"/>
          <p:nvPr/>
        </p:nvSpPr>
        <p:spPr>
          <a:xfrm>
            <a:off x="1247139" y="5137018"/>
            <a:ext cx="6786610" cy="707886"/>
          </a:xfrm>
          <a:prstGeom prst="rect">
            <a:avLst/>
          </a:prstGeom>
          <a:noFill/>
        </p:spPr>
        <p:txBody>
          <a:bodyPr wrap="square" rtlCol="0">
            <a:spAutoFit/>
          </a:bodyPr>
          <a:lstStyle/>
          <a:p>
            <a:r>
              <a:rPr lang="sr-Cyrl-RS" sz="4000" dirty="0" smtClean="0"/>
              <a:t>43.252.003.274.489.856.000</a:t>
            </a:r>
            <a:endParaRPr lang="en-US" sz="4000" dirty="0"/>
          </a:p>
        </p:txBody>
      </p:sp>
      <p:pic>
        <p:nvPicPr>
          <p:cNvPr id="17" name="Picture 16" descr="220px-Rubik's_cube_v3.svg.png"/>
          <p:cNvPicPr>
            <a:picLocks noChangeAspect="1"/>
          </p:cNvPicPr>
          <p:nvPr/>
        </p:nvPicPr>
        <p:blipFill>
          <a:blip r:embed="rId3" cstate="print"/>
          <a:stretch>
            <a:fillRect/>
          </a:stretch>
        </p:blipFill>
        <p:spPr>
          <a:xfrm>
            <a:off x="500034" y="1142984"/>
            <a:ext cx="323382" cy="357190"/>
          </a:xfrm>
          <a:prstGeom prst="rect">
            <a:avLst/>
          </a:prstGeom>
        </p:spPr>
      </p:pic>
      <p:pic>
        <p:nvPicPr>
          <p:cNvPr id="18" name="Picture 17" descr="220px-Rubik's_cube_v3.svg.png"/>
          <p:cNvPicPr>
            <a:picLocks noChangeAspect="1"/>
          </p:cNvPicPr>
          <p:nvPr/>
        </p:nvPicPr>
        <p:blipFill>
          <a:blip r:embed="rId3" cstate="print"/>
          <a:stretch>
            <a:fillRect/>
          </a:stretch>
        </p:blipFill>
        <p:spPr>
          <a:xfrm>
            <a:off x="500034" y="1571612"/>
            <a:ext cx="323382" cy="357190"/>
          </a:xfrm>
          <a:prstGeom prst="rect">
            <a:avLst/>
          </a:prstGeom>
        </p:spPr>
      </p:pic>
      <p:pic>
        <p:nvPicPr>
          <p:cNvPr id="19" name="Picture 18" descr="220px-Rubik's_cube_v3.svg.png"/>
          <p:cNvPicPr>
            <a:picLocks noChangeAspect="1"/>
          </p:cNvPicPr>
          <p:nvPr/>
        </p:nvPicPr>
        <p:blipFill>
          <a:blip r:embed="rId3" cstate="print"/>
          <a:stretch>
            <a:fillRect/>
          </a:stretch>
        </p:blipFill>
        <p:spPr>
          <a:xfrm>
            <a:off x="493722" y="2000240"/>
            <a:ext cx="323382" cy="357190"/>
          </a:xfrm>
          <a:prstGeom prst="rect">
            <a:avLst/>
          </a:prstGeom>
        </p:spPr>
      </p:pic>
      <p:pic>
        <p:nvPicPr>
          <p:cNvPr id="20" name="Picture 19" descr="220px-Rubik's_cube_v3.svg.png"/>
          <p:cNvPicPr>
            <a:picLocks noChangeAspect="1"/>
          </p:cNvPicPr>
          <p:nvPr/>
        </p:nvPicPr>
        <p:blipFill>
          <a:blip r:embed="rId3" cstate="print"/>
          <a:stretch>
            <a:fillRect/>
          </a:stretch>
        </p:blipFill>
        <p:spPr>
          <a:xfrm>
            <a:off x="487136" y="2369572"/>
            <a:ext cx="323382" cy="357190"/>
          </a:xfrm>
          <a:prstGeom prst="rect">
            <a:avLst/>
          </a:prstGeom>
        </p:spPr>
      </p:pic>
      <p:pic>
        <p:nvPicPr>
          <p:cNvPr id="21" name="Picture 20" descr="220px-Rubik's_cube_v3.svg.png"/>
          <p:cNvPicPr>
            <a:picLocks noChangeAspect="1"/>
          </p:cNvPicPr>
          <p:nvPr/>
        </p:nvPicPr>
        <p:blipFill>
          <a:blip r:embed="rId3" cstate="print"/>
          <a:stretch>
            <a:fillRect/>
          </a:stretch>
        </p:blipFill>
        <p:spPr>
          <a:xfrm>
            <a:off x="500034" y="2840473"/>
            <a:ext cx="323382" cy="357190"/>
          </a:xfrm>
          <a:prstGeom prst="rect">
            <a:avLst/>
          </a:prstGeom>
        </p:spPr>
      </p:pic>
      <p:pic>
        <p:nvPicPr>
          <p:cNvPr id="22" name="Picture 21" descr="220px-Rubik's_cube_v3.svg.png"/>
          <p:cNvPicPr>
            <a:picLocks noChangeAspect="1"/>
          </p:cNvPicPr>
          <p:nvPr/>
        </p:nvPicPr>
        <p:blipFill>
          <a:blip r:embed="rId3" cstate="print"/>
          <a:stretch>
            <a:fillRect/>
          </a:stretch>
        </p:blipFill>
        <p:spPr>
          <a:xfrm>
            <a:off x="495633" y="3342353"/>
            <a:ext cx="323382" cy="357190"/>
          </a:xfrm>
          <a:prstGeom prst="rect">
            <a:avLst/>
          </a:prstGeom>
        </p:spPr>
      </p:pic>
      <mc:AlternateContent xmlns:mc="http://schemas.openxmlformats.org/markup-compatibility/2006" xmlns:a14="http://schemas.microsoft.com/office/drawing/2010/main">
        <mc:Choice Requires="a14">
          <p:sp>
            <p:nvSpPr>
              <p:cNvPr id="3" name="TextBox 2"/>
              <p:cNvSpPr txBox="1"/>
              <p:nvPr/>
            </p:nvSpPr>
            <p:spPr>
              <a:xfrm>
                <a:off x="773996" y="2833794"/>
                <a:ext cx="47314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a:rPr>
                          </m:ctrlPr>
                        </m:sSupPr>
                        <m:e>
                          <m:r>
                            <a:rPr lang="sr-Cyrl-RS" b="0" i="1" smtClean="0">
                              <a:latin typeface="Cambria Math"/>
                            </a:rPr>
                            <m:t>3</m:t>
                          </m:r>
                        </m:e>
                        <m:sup>
                          <m:r>
                            <a:rPr lang="sr-Cyrl-RS" b="0" i="1" smtClean="0">
                              <a:latin typeface="Cambria Math"/>
                            </a:rPr>
                            <m:t>7</m:t>
                          </m:r>
                        </m:sup>
                      </m:sSup>
                    </m:oMath>
                  </m:oMathPara>
                </a14:m>
                <a:endParaRPr 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773996" y="2833794"/>
                <a:ext cx="473143" cy="369332"/>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519181" y="4293096"/>
                <a:ext cx="7770929" cy="646331"/>
              </a:xfrm>
              <a:prstGeom prst="rect">
                <a:avLst/>
              </a:prstGeom>
              <a:noFill/>
            </p:spPr>
            <p:txBody>
              <a:bodyPr wrap="square" rtlCol="0">
                <a:spAutoFit/>
              </a:bodyPr>
              <a:lstStyle/>
              <a:p>
                <a:pPr algn="ctr"/>
                <a14:m>
                  <m:oMath xmlns:m="http://schemas.openxmlformats.org/officeDocument/2006/math">
                    <m:r>
                      <a:rPr lang="sr-Cyrl-RS" sz="3600" b="0" i="1" smtClean="0">
                        <a:latin typeface="Cambria Math"/>
                      </a:rPr>
                      <m:t>8!∗</m:t>
                    </m:r>
                    <m:sSup>
                      <m:sSupPr>
                        <m:ctrlPr>
                          <a:rPr lang="sr-Cyrl-RS" sz="3600" b="0" i="1" smtClean="0">
                            <a:latin typeface="Cambria Math"/>
                          </a:rPr>
                        </m:ctrlPr>
                      </m:sSupPr>
                      <m:e>
                        <m:r>
                          <a:rPr lang="sr-Cyrl-RS" sz="3600" b="0" i="1" smtClean="0">
                            <a:latin typeface="Cambria Math"/>
                          </a:rPr>
                          <m:t>3</m:t>
                        </m:r>
                      </m:e>
                      <m:sup>
                        <m:r>
                          <a:rPr lang="sr-Cyrl-RS" sz="3600" b="0" i="1" smtClean="0">
                            <a:latin typeface="Cambria Math"/>
                          </a:rPr>
                          <m:t>7</m:t>
                        </m:r>
                      </m:sup>
                    </m:sSup>
                    <m:r>
                      <a:rPr lang="sr-Cyrl-RS" sz="3600" b="0" i="1" smtClean="0">
                        <a:latin typeface="Cambria Math"/>
                      </a:rPr>
                      <m:t>∗12!∗</m:t>
                    </m:r>
                    <m:sSup>
                      <m:sSupPr>
                        <m:ctrlPr>
                          <a:rPr lang="sr-Cyrl-RS" sz="3600" b="0" i="1" smtClean="0">
                            <a:latin typeface="Cambria Math"/>
                          </a:rPr>
                        </m:ctrlPr>
                      </m:sSupPr>
                      <m:e>
                        <m:r>
                          <a:rPr lang="sr-Cyrl-RS" sz="3600" b="0" i="1" smtClean="0">
                            <a:latin typeface="Cambria Math"/>
                          </a:rPr>
                          <m:t>2</m:t>
                        </m:r>
                      </m:e>
                      <m:sup>
                        <m:r>
                          <a:rPr lang="sr-Cyrl-RS" sz="3600" b="0" i="1" smtClean="0">
                            <a:latin typeface="Cambria Math"/>
                          </a:rPr>
                          <m:t>10</m:t>
                        </m:r>
                      </m:sup>
                    </m:sSup>
                    <m:r>
                      <a:rPr lang="sr-Cyrl-RS" sz="3600" b="0" i="1" smtClean="0">
                        <a:latin typeface="Cambria Math"/>
                        <a:ea typeface="Cambria Math"/>
                      </a:rPr>
                      <m:t>≈</m:t>
                    </m:r>
                  </m:oMath>
                </a14:m>
                <a:r>
                  <a:rPr lang="sr-Cyrl-RS" sz="3600" dirty="0" smtClean="0"/>
                  <a:t> </a:t>
                </a:r>
                <a14:m>
                  <m:oMath xmlns:m="http://schemas.openxmlformats.org/officeDocument/2006/math">
                    <m:r>
                      <a:rPr lang="sr-Cyrl-RS" sz="3600" b="0" i="1" dirty="0" smtClean="0">
                        <a:latin typeface="Cambria Math"/>
                      </a:rPr>
                      <m:t>4,33∗</m:t>
                    </m:r>
                    <m:sSup>
                      <m:sSupPr>
                        <m:ctrlPr>
                          <a:rPr lang="sr-Cyrl-RS" sz="3600" b="0" i="1" dirty="0" smtClean="0">
                            <a:latin typeface="Cambria Math"/>
                          </a:rPr>
                        </m:ctrlPr>
                      </m:sSupPr>
                      <m:e>
                        <m:r>
                          <a:rPr lang="sr-Cyrl-RS" sz="3600" b="0" i="1" dirty="0" smtClean="0">
                            <a:latin typeface="Cambria Math"/>
                          </a:rPr>
                          <m:t>10</m:t>
                        </m:r>
                      </m:e>
                      <m:sup>
                        <m:r>
                          <a:rPr lang="sr-Cyrl-RS" sz="3600" b="0" i="1" dirty="0" smtClean="0">
                            <a:latin typeface="Cambria Math"/>
                          </a:rPr>
                          <m:t>19</m:t>
                        </m:r>
                      </m:sup>
                    </m:sSup>
                  </m:oMath>
                </a14:m>
                <a:endParaRPr lang="en-US" sz="3600" dirty="0"/>
              </a:p>
            </p:txBody>
          </p:sp>
        </mc:Choice>
        <mc:Fallback xmlns="">
          <p:sp>
            <p:nvSpPr>
              <p:cNvPr id="10" name="TextBox 9"/>
              <p:cNvSpPr txBox="1">
                <a:spLocks noRot="1" noChangeAspect="1" noMove="1" noResize="1" noEditPoints="1" noAdjustHandles="1" noChangeArrowheads="1" noChangeShapeType="1" noTextEdit="1"/>
              </p:cNvSpPr>
              <p:nvPr/>
            </p:nvSpPr>
            <p:spPr>
              <a:xfrm>
                <a:off x="519181" y="4293096"/>
                <a:ext cx="7770929" cy="646331"/>
              </a:xfrm>
              <a:prstGeom prst="rect">
                <a:avLst/>
              </a:prstGeom>
              <a:blipFill rotWithShape="1">
                <a:blip r:embed="rId5"/>
                <a:stretch>
                  <a:fillRect/>
                </a:stretch>
              </a:blipFill>
            </p:spPr>
            <p:txBody>
              <a:bodyPr/>
              <a:lstStyle/>
              <a:p>
                <a:r>
                  <a:rPr 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strVal val="#ppt_w*0.70"/>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Effect transition="in" filter="fade">
                                      <p:cBhvr>
                                        <p:cTn id="15" dur="1000"/>
                                        <p:tgtEl>
                                          <p:spTgt spid="18"/>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strVal val="#ppt_w*0.70"/>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Effect transition="in" filter="fade">
                                      <p:cBhvr>
                                        <p:cTn id="21" dur="1000"/>
                                        <p:tgtEl>
                                          <p:spTgt spid="19"/>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strVal val="#ppt_w*0.70"/>
                                          </p:val>
                                        </p:tav>
                                        <p:tav tm="100000">
                                          <p:val>
                                            <p:strVal val="#ppt_w"/>
                                          </p:val>
                                        </p:tav>
                                      </p:tavLst>
                                    </p:anim>
                                    <p:anim calcmode="lin" valueType="num">
                                      <p:cBhvr>
                                        <p:cTn id="26" dur="1000" fill="hold"/>
                                        <p:tgtEl>
                                          <p:spTgt spid="20"/>
                                        </p:tgtEl>
                                        <p:attrNameLst>
                                          <p:attrName>ppt_h</p:attrName>
                                        </p:attrNameLst>
                                      </p:cBhvr>
                                      <p:tavLst>
                                        <p:tav tm="0">
                                          <p:val>
                                            <p:strVal val="#ppt_h"/>
                                          </p:val>
                                        </p:tav>
                                        <p:tav tm="100000">
                                          <p:val>
                                            <p:strVal val="#ppt_h"/>
                                          </p:val>
                                        </p:tav>
                                      </p:tavLst>
                                    </p:anim>
                                    <p:animEffect transition="in" filter="fade">
                                      <p:cBhvr>
                                        <p:cTn id="27" dur="1000"/>
                                        <p:tgtEl>
                                          <p:spTgt spid="20"/>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strVal val="#ppt_w*0.70"/>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Effect transition="in" filter="fade">
                                      <p:cBhvr>
                                        <p:cTn id="33" dur="1000"/>
                                        <p:tgtEl>
                                          <p:spTgt spid="21"/>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strVal val="#ppt_w*0.70"/>
                                          </p:val>
                                        </p:tav>
                                        <p:tav tm="100000">
                                          <p:val>
                                            <p:strVal val="#ppt_w"/>
                                          </p:val>
                                        </p:tav>
                                      </p:tavLst>
                                    </p:anim>
                                    <p:anim calcmode="lin" valueType="num">
                                      <p:cBhvr>
                                        <p:cTn id="38" dur="1000" fill="hold"/>
                                        <p:tgtEl>
                                          <p:spTgt spid="22"/>
                                        </p:tgtEl>
                                        <p:attrNameLst>
                                          <p:attrName>ppt_h</p:attrName>
                                        </p:attrNameLst>
                                      </p:cBhvr>
                                      <p:tavLst>
                                        <p:tav tm="0">
                                          <p:val>
                                            <p:strVal val="#ppt_h"/>
                                          </p:val>
                                        </p:tav>
                                        <p:tav tm="100000">
                                          <p:val>
                                            <p:strVal val="#ppt_h"/>
                                          </p:val>
                                        </p:tav>
                                      </p:tavLst>
                                    </p:anim>
                                    <p:animEffect transition="in" filter="fade">
                                      <p:cBhvr>
                                        <p:cTn id="39" dur="10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1000" fill="hold"/>
                                        <p:tgtEl>
                                          <p:spTgt spid="4"/>
                                        </p:tgtEl>
                                        <p:attrNameLst>
                                          <p:attrName>ppt_x</p:attrName>
                                        </p:attrNameLst>
                                      </p:cBhvr>
                                      <p:tavLst>
                                        <p:tav tm="0">
                                          <p:val>
                                            <p:strVal val="#ppt_x"/>
                                          </p:val>
                                        </p:tav>
                                        <p:tav tm="100000">
                                          <p:val>
                                            <p:strVal val="#ppt_x"/>
                                          </p:val>
                                        </p:tav>
                                      </p:tavLst>
                                    </p:anim>
                                    <p:anim calcmode="lin" valueType="num">
                                      <p:cBhvr additive="base">
                                        <p:cTn id="45"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1000" fill="hold"/>
                                        <p:tgtEl>
                                          <p:spTgt spid="5"/>
                                        </p:tgtEl>
                                        <p:attrNameLst>
                                          <p:attrName>ppt_x</p:attrName>
                                        </p:attrNameLst>
                                      </p:cBhvr>
                                      <p:tavLst>
                                        <p:tav tm="0">
                                          <p:val>
                                            <p:strVal val="#ppt_x"/>
                                          </p:val>
                                        </p:tav>
                                        <p:tav tm="100000">
                                          <p:val>
                                            <p:strVal val="#ppt_x"/>
                                          </p:val>
                                        </p:tav>
                                      </p:tavLst>
                                    </p:anim>
                                    <p:anim calcmode="lin" valueType="num">
                                      <p:cBhvr additive="base">
                                        <p:cTn id="5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1000" fill="hold"/>
                                        <p:tgtEl>
                                          <p:spTgt spid="6"/>
                                        </p:tgtEl>
                                        <p:attrNameLst>
                                          <p:attrName>ppt_x</p:attrName>
                                        </p:attrNameLst>
                                      </p:cBhvr>
                                      <p:tavLst>
                                        <p:tav tm="0">
                                          <p:val>
                                            <p:strVal val="#ppt_x"/>
                                          </p:val>
                                        </p:tav>
                                        <p:tav tm="100000">
                                          <p:val>
                                            <p:strVal val="#ppt_x"/>
                                          </p:val>
                                        </p:tav>
                                      </p:tavLst>
                                    </p:anim>
                                    <p:anim calcmode="lin" valueType="num">
                                      <p:cBhvr additive="base">
                                        <p:cTn id="57"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1000" fill="hold"/>
                                        <p:tgtEl>
                                          <p:spTgt spid="7"/>
                                        </p:tgtEl>
                                        <p:attrNameLst>
                                          <p:attrName>ppt_x</p:attrName>
                                        </p:attrNameLst>
                                      </p:cBhvr>
                                      <p:tavLst>
                                        <p:tav tm="0">
                                          <p:val>
                                            <p:strVal val="#ppt_x"/>
                                          </p:val>
                                        </p:tav>
                                        <p:tav tm="100000">
                                          <p:val>
                                            <p:strVal val="#ppt_x"/>
                                          </p:val>
                                        </p:tav>
                                      </p:tavLst>
                                    </p:anim>
                                    <p:anim calcmode="lin" valueType="num">
                                      <p:cBhvr additive="base">
                                        <p:cTn id="63"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1000" fill="hold"/>
                                        <p:tgtEl>
                                          <p:spTgt spid="8"/>
                                        </p:tgtEl>
                                        <p:attrNameLst>
                                          <p:attrName>ppt_x</p:attrName>
                                        </p:attrNameLst>
                                      </p:cBhvr>
                                      <p:tavLst>
                                        <p:tav tm="0">
                                          <p:val>
                                            <p:strVal val="#ppt_x"/>
                                          </p:val>
                                        </p:tav>
                                        <p:tav tm="100000">
                                          <p:val>
                                            <p:strVal val="#ppt_x"/>
                                          </p:val>
                                        </p:tav>
                                      </p:tavLst>
                                    </p:anim>
                                    <p:anim calcmode="lin" valueType="num">
                                      <p:cBhvr additive="base">
                                        <p:cTn id="69"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additive="base">
                                        <p:cTn id="74" dur="1000" fill="hold"/>
                                        <p:tgtEl>
                                          <p:spTgt spid="3"/>
                                        </p:tgtEl>
                                        <p:attrNameLst>
                                          <p:attrName>ppt_x</p:attrName>
                                        </p:attrNameLst>
                                      </p:cBhvr>
                                      <p:tavLst>
                                        <p:tav tm="0">
                                          <p:val>
                                            <p:strVal val="#ppt_x"/>
                                          </p:val>
                                        </p:tav>
                                        <p:tav tm="100000">
                                          <p:val>
                                            <p:strVal val="#ppt_x"/>
                                          </p:val>
                                        </p:tav>
                                      </p:tavLst>
                                    </p:anim>
                                    <p:anim calcmode="lin" valueType="num">
                                      <p:cBhvr additive="base">
                                        <p:cTn id="7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000" fill="hold"/>
                                        <p:tgtEl>
                                          <p:spTgt spid="12"/>
                                        </p:tgtEl>
                                        <p:attrNameLst>
                                          <p:attrName>ppt_x</p:attrName>
                                        </p:attrNameLst>
                                      </p:cBhvr>
                                      <p:tavLst>
                                        <p:tav tm="0">
                                          <p:val>
                                            <p:strVal val="#ppt_x"/>
                                          </p:val>
                                        </p:tav>
                                        <p:tav tm="100000">
                                          <p:val>
                                            <p:strVal val="#ppt_x"/>
                                          </p:val>
                                        </p:tav>
                                      </p:tavLst>
                                    </p:anim>
                                    <p:anim calcmode="lin" valueType="num">
                                      <p:cBhvr additive="base">
                                        <p:cTn id="81"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1000" fill="hold"/>
                                        <p:tgtEl>
                                          <p:spTgt spid="13"/>
                                        </p:tgtEl>
                                        <p:attrNameLst>
                                          <p:attrName>ppt_x</p:attrName>
                                        </p:attrNameLst>
                                      </p:cBhvr>
                                      <p:tavLst>
                                        <p:tav tm="0">
                                          <p:val>
                                            <p:strVal val="#ppt_x"/>
                                          </p:val>
                                        </p:tav>
                                        <p:tav tm="100000">
                                          <p:val>
                                            <p:strVal val="#ppt_x"/>
                                          </p:val>
                                        </p:tav>
                                      </p:tavLst>
                                    </p:anim>
                                    <p:anim calcmode="lin" valueType="num">
                                      <p:cBhvr additive="base">
                                        <p:cTn id="87"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1000" fill="hold"/>
                                        <p:tgtEl>
                                          <p:spTgt spid="10"/>
                                        </p:tgtEl>
                                        <p:attrNameLst>
                                          <p:attrName>ppt_x</p:attrName>
                                        </p:attrNameLst>
                                      </p:cBhvr>
                                      <p:tavLst>
                                        <p:tav tm="0">
                                          <p:val>
                                            <p:strVal val="#ppt_x"/>
                                          </p:val>
                                        </p:tav>
                                        <p:tav tm="100000">
                                          <p:val>
                                            <p:strVal val="#ppt_x"/>
                                          </p:val>
                                        </p:tav>
                                      </p:tavLst>
                                    </p:anim>
                                    <p:anim calcmode="lin" valueType="num">
                                      <p:cBhvr additive="base">
                                        <p:cTn id="93"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6" presetClass="entr" presetSubtype="0" fill="hold" grpId="0" nodeType="click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wipe(down)">
                                      <p:cBhvr>
                                        <p:cTn id="98" dur="580">
                                          <p:stCondLst>
                                            <p:cond delay="0"/>
                                          </p:stCondLst>
                                        </p:cTn>
                                        <p:tgtEl>
                                          <p:spTgt spid="16"/>
                                        </p:tgtEl>
                                      </p:cBhvr>
                                    </p:animEffect>
                                    <p:anim calcmode="lin" valueType="num">
                                      <p:cBhvr>
                                        <p:cTn id="9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0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0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0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04" dur="26">
                                          <p:stCondLst>
                                            <p:cond delay="650"/>
                                          </p:stCondLst>
                                        </p:cTn>
                                        <p:tgtEl>
                                          <p:spTgt spid="16"/>
                                        </p:tgtEl>
                                      </p:cBhvr>
                                      <p:to x="100000" y="60000"/>
                                    </p:animScale>
                                    <p:animScale>
                                      <p:cBhvr>
                                        <p:cTn id="105" dur="166" decel="50000">
                                          <p:stCondLst>
                                            <p:cond delay="676"/>
                                          </p:stCondLst>
                                        </p:cTn>
                                        <p:tgtEl>
                                          <p:spTgt spid="16"/>
                                        </p:tgtEl>
                                      </p:cBhvr>
                                      <p:to x="100000" y="100000"/>
                                    </p:animScale>
                                    <p:animScale>
                                      <p:cBhvr>
                                        <p:cTn id="106" dur="26">
                                          <p:stCondLst>
                                            <p:cond delay="1312"/>
                                          </p:stCondLst>
                                        </p:cTn>
                                        <p:tgtEl>
                                          <p:spTgt spid="16"/>
                                        </p:tgtEl>
                                      </p:cBhvr>
                                      <p:to x="100000" y="80000"/>
                                    </p:animScale>
                                    <p:animScale>
                                      <p:cBhvr>
                                        <p:cTn id="107" dur="166" decel="50000">
                                          <p:stCondLst>
                                            <p:cond delay="1338"/>
                                          </p:stCondLst>
                                        </p:cTn>
                                        <p:tgtEl>
                                          <p:spTgt spid="16"/>
                                        </p:tgtEl>
                                      </p:cBhvr>
                                      <p:to x="100000" y="100000"/>
                                    </p:animScale>
                                    <p:animScale>
                                      <p:cBhvr>
                                        <p:cTn id="108" dur="26">
                                          <p:stCondLst>
                                            <p:cond delay="1642"/>
                                          </p:stCondLst>
                                        </p:cTn>
                                        <p:tgtEl>
                                          <p:spTgt spid="16"/>
                                        </p:tgtEl>
                                      </p:cBhvr>
                                      <p:to x="100000" y="90000"/>
                                    </p:animScale>
                                    <p:animScale>
                                      <p:cBhvr>
                                        <p:cTn id="109" dur="166" decel="50000">
                                          <p:stCondLst>
                                            <p:cond delay="1668"/>
                                          </p:stCondLst>
                                        </p:cTn>
                                        <p:tgtEl>
                                          <p:spTgt spid="16"/>
                                        </p:tgtEl>
                                      </p:cBhvr>
                                      <p:to x="100000" y="100000"/>
                                    </p:animScale>
                                    <p:animScale>
                                      <p:cBhvr>
                                        <p:cTn id="110" dur="26">
                                          <p:stCondLst>
                                            <p:cond delay="1808"/>
                                          </p:stCondLst>
                                        </p:cTn>
                                        <p:tgtEl>
                                          <p:spTgt spid="16"/>
                                        </p:tgtEl>
                                      </p:cBhvr>
                                      <p:to x="100000" y="95000"/>
                                    </p:animScale>
                                    <p:animScale>
                                      <p:cBhvr>
                                        <p:cTn id="11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2" grpId="0"/>
      <p:bldP spid="13" grpId="0"/>
      <p:bldP spid="16" grpId="0"/>
      <p:bldP spid="3"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14546" y="214290"/>
            <a:ext cx="4500594" cy="523220"/>
          </a:xfrm>
          <a:prstGeom prst="rect">
            <a:avLst/>
          </a:prstGeom>
          <a:noFill/>
        </p:spPr>
        <p:txBody>
          <a:bodyPr wrap="square" rtlCol="0">
            <a:spAutoFit/>
          </a:bodyPr>
          <a:lstStyle/>
          <a:p>
            <a:pPr algn="ctr"/>
            <a:r>
              <a:rPr lang="sr-Cyrl-RS" sz="2800" u="sng" dirty="0" smtClean="0">
                <a:effectLst>
                  <a:outerShdw blurRad="38100" dist="38100" dir="2700000" algn="tl">
                    <a:srgbClr val="000000">
                      <a:alpha val="43137"/>
                    </a:srgbClr>
                  </a:outerShdw>
                </a:effectLst>
              </a:rPr>
              <a:t>Занимиљивости</a:t>
            </a:r>
            <a:endParaRPr lang="en-US" sz="2800" u="sng" dirty="0">
              <a:effectLst>
                <a:outerShdw blurRad="38100" dist="38100" dir="2700000" algn="tl">
                  <a:srgbClr val="000000">
                    <a:alpha val="43137"/>
                  </a:srgbClr>
                </a:outerShdw>
              </a:effectLst>
            </a:endParaRPr>
          </a:p>
        </p:txBody>
      </p:sp>
      <p:sp>
        <p:nvSpPr>
          <p:cNvPr id="5" name="TextBox 4"/>
          <p:cNvSpPr txBox="1"/>
          <p:nvPr/>
        </p:nvSpPr>
        <p:spPr>
          <a:xfrm>
            <a:off x="642910" y="1762586"/>
            <a:ext cx="3643338" cy="400110"/>
          </a:xfrm>
          <a:prstGeom prst="rect">
            <a:avLst/>
          </a:prstGeom>
          <a:noFill/>
        </p:spPr>
        <p:txBody>
          <a:bodyPr wrap="square" rtlCol="0">
            <a:spAutoFit/>
          </a:bodyPr>
          <a:lstStyle/>
          <a:p>
            <a:r>
              <a:rPr lang="sr-Cyrl-RS" sz="2000" dirty="0" smtClean="0"/>
              <a:t>Рекорд склапања</a:t>
            </a:r>
            <a:endParaRPr lang="en-US" sz="2000" dirty="0"/>
          </a:p>
        </p:txBody>
      </p:sp>
      <p:sp>
        <p:nvSpPr>
          <p:cNvPr id="6" name="TextBox 5"/>
          <p:cNvSpPr txBox="1"/>
          <p:nvPr/>
        </p:nvSpPr>
        <p:spPr>
          <a:xfrm>
            <a:off x="688929" y="3490462"/>
            <a:ext cx="4214842" cy="400110"/>
          </a:xfrm>
          <a:prstGeom prst="rect">
            <a:avLst/>
          </a:prstGeom>
          <a:noFill/>
        </p:spPr>
        <p:txBody>
          <a:bodyPr wrap="square" rtlCol="0">
            <a:spAutoFit/>
          </a:bodyPr>
          <a:lstStyle/>
          <a:p>
            <a:r>
              <a:rPr lang="sr-Cyrl-RS" sz="2000" dirty="0" smtClean="0"/>
              <a:t>Највише 20 потеза за решавање</a:t>
            </a:r>
            <a:endParaRPr lang="en-US" sz="2000" dirty="0"/>
          </a:p>
        </p:txBody>
      </p:sp>
      <p:sp>
        <p:nvSpPr>
          <p:cNvPr id="7" name="TextBox 6"/>
          <p:cNvSpPr txBox="1"/>
          <p:nvPr/>
        </p:nvSpPr>
        <p:spPr>
          <a:xfrm>
            <a:off x="645534" y="2296070"/>
            <a:ext cx="5072098" cy="400110"/>
          </a:xfrm>
          <a:prstGeom prst="rect">
            <a:avLst/>
          </a:prstGeom>
          <a:noFill/>
        </p:spPr>
        <p:txBody>
          <a:bodyPr wrap="square" rtlCol="0">
            <a:spAutoFit/>
          </a:bodyPr>
          <a:lstStyle/>
          <a:p>
            <a:r>
              <a:rPr lang="sr-Cyrl-RS" sz="2000" dirty="0" smtClean="0"/>
              <a:t>Државни рекорд Србије – 12,05 секунди</a:t>
            </a:r>
            <a:endParaRPr lang="en-US" sz="2000" dirty="0"/>
          </a:p>
        </p:txBody>
      </p:sp>
      <p:sp>
        <p:nvSpPr>
          <p:cNvPr id="8" name="TextBox 7"/>
          <p:cNvSpPr txBox="1"/>
          <p:nvPr/>
        </p:nvSpPr>
        <p:spPr>
          <a:xfrm>
            <a:off x="621808" y="4825135"/>
            <a:ext cx="3714776" cy="400110"/>
          </a:xfrm>
          <a:prstGeom prst="rect">
            <a:avLst/>
          </a:prstGeom>
          <a:noFill/>
        </p:spPr>
        <p:txBody>
          <a:bodyPr wrap="square" rtlCol="0">
            <a:spAutoFit/>
          </a:bodyPr>
          <a:lstStyle/>
          <a:p>
            <a:r>
              <a:rPr lang="sr-Cyrl-RS" sz="2000" dirty="0" smtClean="0"/>
              <a:t>Портрет од Рубикових коцки</a:t>
            </a:r>
            <a:endParaRPr lang="en-US" sz="2000" dirty="0"/>
          </a:p>
        </p:txBody>
      </p:sp>
      <p:sp>
        <p:nvSpPr>
          <p:cNvPr id="9" name="TextBox 8"/>
          <p:cNvSpPr txBox="1"/>
          <p:nvPr/>
        </p:nvSpPr>
        <p:spPr>
          <a:xfrm>
            <a:off x="626031" y="4127620"/>
            <a:ext cx="4857784" cy="400110"/>
          </a:xfrm>
          <a:prstGeom prst="rect">
            <a:avLst/>
          </a:prstGeom>
          <a:noFill/>
        </p:spPr>
        <p:txBody>
          <a:bodyPr wrap="square" rtlCol="0">
            <a:spAutoFit/>
          </a:bodyPr>
          <a:lstStyle/>
          <a:p>
            <a:r>
              <a:rPr lang="sr-Cyrl-RS" sz="2000" dirty="0" smtClean="0"/>
              <a:t>Тродимензионална геометрија</a:t>
            </a:r>
            <a:endParaRPr lang="en-US" sz="2000" dirty="0"/>
          </a:p>
        </p:txBody>
      </p:sp>
      <p:pic>
        <p:nvPicPr>
          <p:cNvPr id="10" name="Picture 9" descr="220px-Rubik's_cube_v3.svg.png"/>
          <p:cNvPicPr>
            <a:picLocks noChangeAspect="1"/>
          </p:cNvPicPr>
          <p:nvPr/>
        </p:nvPicPr>
        <p:blipFill>
          <a:blip r:embed="rId2" cstate="print"/>
          <a:stretch>
            <a:fillRect/>
          </a:stretch>
        </p:blipFill>
        <p:spPr>
          <a:xfrm>
            <a:off x="319528" y="1272703"/>
            <a:ext cx="323382" cy="357190"/>
          </a:xfrm>
          <a:prstGeom prst="rect">
            <a:avLst/>
          </a:prstGeom>
        </p:spPr>
      </p:pic>
      <p:pic>
        <p:nvPicPr>
          <p:cNvPr id="11" name="Picture 10" descr="220px-Rubik's_cube_v3.svg.png"/>
          <p:cNvPicPr>
            <a:picLocks noChangeAspect="1"/>
          </p:cNvPicPr>
          <p:nvPr/>
        </p:nvPicPr>
        <p:blipFill>
          <a:blip r:embed="rId2" cstate="print"/>
          <a:stretch>
            <a:fillRect/>
          </a:stretch>
        </p:blipFill>
        <p:spPr>
          <a:xfrm>
            <a:off x="293973" y="1762586"/>
            <a:ext cx="323382" cy="357190"/>
          </a:xfrm>
          <a:prstGeom prst="rect">
            <a:avLst/>
          </a:prstGeom>
        </p:spPr>
      </p:pic>
      <p:pic>
        <p:nvPicPr>
          <p:cNvPr id="12" name="Picture 11" descr="220px-Rubik's_cube_v3.svg.png"/>
          <p:cNvPicPr>
            <a:picLocks noChangeAspect="1"/>
          </p:cNvPicPr>
          <p:nvPr/>
        </p:nvPicPr>
        <p:blipFill>
          <a:blip r:embed="rId2" cstate="print"/>
          <a:stretch>
            <a:fillRect/>
          </a:stretch>
        </p:blipFill>
        <p:spPr>
          <a:xfrm>
            <a:off x="293973" y="2317530"/>
            <a:ext cx="323382" cy="357190"/>
          </a:xfrm>
          <a:prstGeom prst="rect">
            <a:avLst/>
          </a:prstGeom>
        </p:spPr>
      </p:pic>
      <p:pic>
        <p:nvPicPr>
          <p:cNvPr id="13" name="Picture 12" descr="220px-Rubik's_cube_v3.svg.png"/>
          <p:cNvPicPr>
            <a:picLocks noChangeAspect="1"/>
          </p:cNvPicPr>
          <p:nvPr/>
        </p:nvPicPr>
        <p:blipFill>
          <a:blip r:embed="rId2" cstate="print"/>
          <a:stretch>
            <a:fillRect/>
          </a:stretch>
        </p:blipFill>
        <p:spPr>
          <a:xfrm>
            <a:off x="304137" y="2914613"/>
            <a:ext cx="323382" cy="357190"/>
          </a:xfrm>
          <a:prstGeom prst="rect">
            <a:avLst/>
          </a:prstGeom>
        </p:spPr>
      </p:pic>
      <p:pic>
        <p:nvPicPr>
          <p:cNvPr id="14" name="Picture 13" descr="220px-Rubik's_cube_v3.svg.png"/>
          <p:cNvPicPr>
            <a:picLocks noChangeAspect="1"/>
          </p:cNvPicPr>
          <p:nvPr/>
        </p:nvPicPr>
        <p:blipFill>
          <a:blip r:embed="rId2" cstate="print"/>
          <a:stretch>
            <a:fillRect/>
          </a:stretch>
        </p:blipFill>
        <p:spPr>
          <a:xfrm>
            <a:off x="283809" y="3477049"/>
            <a:ext cx="323382" cy="357190"/>
          </a:xfrm>
          <a:prstGeom prst="rect">
            <a:avLst/>
          </a:prstGeom>
        </p:spPr>
      </p:pic>
      <p:sp>
        <p:nvSpPr>
          <p:cNvPr id="2" name="TextBox 1"/>
          <p:cNvSpPr txBox="1"/>
          <p:nvPr/>
        </p:nvSpPr>
        <p:spPr>
          <a:xfrm>
            <a:off x="644514" y="1260561"/>
            <a:ext cx="3312368" cy="369332"/>
          </a:xfrm>
          <a:prstGeom prst="rect">
            <a:avLst/>
          </a:prstGeom>
          <a:noFill/>
        </p:spPr>
        <p:txBody>
          <a:bodyPr wrap="square" rtlCol="0">
            <a:spAutoFit/>
          </a:bodyPr>
          <a:lstStyle/>
          <a:p>
            <a:r>
              <a:rPr lang="sr-Cyrl-RS" dirty="0" smtClean="0"/>
              <a:t>350.000.000 примерака</a:t>
            </a:r>
            <a:endParaRPr lang="en-US" dirty="0"/>
          </a:p>
        </p:txBody>
      </p:sp>
      <p:sp>
        <p:nvSpPr>
          <p:cNvPr id="3" name="TextBox 2"/>
          <p:cNvSpPr txBox="1"/>
          <p:nvPr/>
        </p:nvSpPr>
        <p:spPr>
          <a:xfrm>
            <a:off x="633394" y="2952248"/>
            <a:ext cx="4392488" cy="369332"/>
          </a:xfrm>
          <a:prstGeom prst="rect">
            <a:avLst/>
          </a:prstGeom>
          <a:noFill/>
        </p:spPr>
        <p:txBody>
          <a:bodyPr wrap="square" rtlCol="0">
            <a:spAutoFit/>
          </a:bodyPr>
          <a:lstStyle/>
          <a:p>
            <a:r>
              <a:rPr lang="sr-Cyrl-RS" dirty="0" smtClean="0"/>
              <a:t>Робот 5,27 секунди</a:t>
            </a:r>
            <a:endParaRPr lang="en-US" dirty="0"/>
          </a:p>
        </p:txBody>
      </p:sp>
      <p:pic>
        <p:nvPicPr>
          <p:cNvPr id="16" name="Picture 15" descr="220px-Rubik's_cube_v3.svg.png"/>
          <p:cNvPicPr>
            <a:picLocks noChangeAspect="1"/>
          </p:cNvPicPr>
          <p:nvPr/>
        </p:nvPicPr>
        <p:blipFill>
          <a:blip r:embed="rId2" cstate="print"/>
          <a:stretch>
            <a:fillRect/>
          </a:stretch>
        </p:blipFill>
        <p:spPr>
          <a:xfrm>
            <a:off x="283809" y="4170540"/>
            <a:ext cx="323382" cy="357190"/>
          </a:xfrm>
          <a:prstGeom prst="rect">
            <a:avLst/>
          </a:prstGeom>
        </p:spPr>
      </p:pic>
      <p:pic>
        <p:nvPicPr>
          <p:cNvPr id="17" name="Picture 16" descr="220px-Rubik's_cube_v3.svg.png"/>
          <p:cNvPicPr>
            <a:picLocks noChangeAspect="1"/>
          </p:cNvPicPr>
          <p:nvPr/>
        </p:nvPicPr>
        <p:blipFill>
          <a:blip r:embed="rId2" cstate="print"/>
          <a:stretch>
            <a:fillRect/>
          </a:stretch>
        </p:blipFill>
        <p:spPr>
          <a:xfrm>
            <a:off x="282273" y="4846595"/>
            <a:ext cx="323382" cy="357190"/>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2937" y="3136914"/>
            <a:ext cx="2997425" cy="320451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strVal val="#ppt_w*0.70"/>
                                          </p:val>
                                        </p:tav>
                                        <p:tav tm="100000">
                                          <p:val>
                                            <p:strVal val="#ppt_w"/>
                                          </p:val>
                                        </p:tav>
                                      </p:tavLst>
                                    </p:anim>
                                    <p:anim calcmode="lin" valueType="num">
                                      <p:cBhvr>
                                        <p:cTn id="26" dur="1000" fill="hold"/>
                                        <p:tgtEl>
                                          <p:spTgt spid="13"/>
                                        </p:tgtEl>
                                        <p:attrNameLst>
                                          <p:attrName>ppt_h</p:attrName>
                                        </p:attrNameLst>
                                      </p:cBhvr>
                                      <p:tavLst>
                                        <p:tav tm="0">
                                          <p:val>
                                            <p:strVal val="#ppt_h"/>
                                          </p:val>
                                        </p:tav>
                                        <p:tav tm="100000">
                                          <p:val>
                                            <p:strVal val="#ppt_h"/>
                                          </p:val>
                                        </p:tav>
                                      </p:tavLst>
                                    </p:anim>
                                    <p:animEffect transition="in" filter="fade">
                                      <p:cBhvr>
                                        <p:cTn id="27" dur="1000"/>
                                        <p:tgtEl>
                                          <p:spTgt spid="13"/>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strVal val="#ppt_w*0.70"/>
                                          </p:val>
                                        </p:tav>
                                        <p:tav tm="100000">
                                          <p:val>
                                            <p:strVal val="#ppt_w"/>
                                          </p:val>
                                        </p:tav>
                                      </p:tavLst>
                                    </p:anim>
                                    <p:anim calcmode="lin" valueType="num">
                                      <p:cBhvr>
                                        <p:cTn id="38" dur="1000" fill="hold"/>
                                        <p:tgtEl>
                                          <p:spTgt spid="16"/>
                                        </p:tgtEl>
                                        <p:attrNameLst>
                                          <p:attrName>ppt_h</p:attrName>
                                        </p:attrNameLst>
                                      </p:cBhvr>
                                      <p:tavLst>
                                        <p:tav tm="0">
                                          <p:val>
                                            <p:strVal val="#ppt_h"/>
                                          </p:val>
                                        </p:tav>
                                        <p:tav tm="100000">
                                          <p:val>
                                            <p:strVal val="#ppt_h"/>
                                          </p:val>
                                        </p:tav>
                                      </p:tavLst>
                                    </p:anim>
                                    <p:animEffect transition="in" filter="fade">
                                      <p:cBhvr>
                                        <p:cTn id="39" dur="1000"/>
                                        <p:tgtEl>
                                          <p:spTgt spid="16"/>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strVal val="#ppt_w*0.70"/>
                                          </p:val>
                                        </p:tav>
                                        <p:tav tm="100000">
                                          <p:val>
                                            <p:strVal val="#ppt_w"/>
                                          </p:val>
                                        </p:tav>
                                      </p:tavLst>
                                    </p:anim>
                                    <p:anim calcmode="lin" valueType="num">
                                      <p:cBhvr>
                                        <p:cTn id="44" dur="1000" fill="hold"/>
                                        <p:tgtEl>
                                          <p:spTgt spid="17"/>
                                        </p:tgtEl>
                                        <p:attrNameLst>
                                          <p:attrName>ppt_h</p:attrName>
                                        </p:attrNameLst>
                                      </p:cBhvr>
                                      <p:tavLst>
                                        <p:tav tm="0">
                                          <p:val>
                                            <p:strVal val="#ppt_h"/>
                                          </p:val>
                                        </p:tav>
                                        <p:tav tm="100000">
                                          <p:val>
                                            <p:strVal val="#ppt_h"/>
                                          </p:val>
                                        </p:tav>
                                      </p:tavLst>
                                    </p:anim>
                                    <p:animEffect transition="in" filter="fade">
                                      <p:cBhvr>
                                        <p:cTn id="45" dur="10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1000" fill="hold"/>
                                        <p:tgtEl>
                                          <p:spTgt spid="4"/>
                                        </p:tgtEl>
                                        <p:attrNameLst>
                                          <p:attrName>ppt_x</p:attrName>
                                        </p:attrNameLst>
                                      </p:cBhvr>
                                      <p:tavLst>
                                        <p:tav tm="0">
                                          <p:val>
                                            <p:strVal val="#ppt_x"/>
                                          </p:val>
                                        </p:tav>
                                        <p:tav tm="100000">
                                          <p:val>
                                            <p:strVal val="#ppt_x"/>
                                          </p:val>
                                        </p:tav>
                                      </p:tavLst>
                                    </p:anim>
                                    <p:anim calcmode="lin" valueType="num">
                                      <p:cBhvr additive="base">
                                        <p:cTn id="51"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1000" fill="hold"/>
                                        <p:tgtEl>
                                          <p:spTgt spid="2"/>
                                        </p:tgtEl>
                                        <p:attrNameLst>
                                          <p:attrName>ppt_x</p:attrName>
                                        </p:attrNameLst>
                                      </p:cBhvr>
                                      <p:tavLst>
                                        <p:tav tm="0">
                                          <p:val>
                                            <p:strVal val="#ppt_x"/>
                                          </p:val>
                                        </p:tav>
                                        <p:tav tm="100000">
                                          <p:val>
                                            <p:strVal val="#ppt_x"/>
                                          </p:val>
                                        </p:tav>
                                      </p:tavLst>
                                    </p:anim>
                                    <p:anim calcmode="lin" valueType="num">
                                      <p:cBhvr additive="base">
                                        <p:cTn id="5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1000" fill="hold"/>
                                        <p:tgtEl>
                                          <p:spTgt spid="5"/>
                                        </p:tgtEl>
                                        <p:attrNameLst>
                                          <p:attrName>ppt_x</p:attrName>
                                        </p:attrNameLst>
                                      </p:cBhvr>
                                      <p:tavLst>
                                        <p:tav tm="0">
                                          <p:val>
                                            <p:strVal val="#ppt_x"/>
                                          </p:val>
                                        </p:tav>
                                        <p:tav tm="100000">
                                          <p:val>
                                            <p:strVal val="#ppt_x"/>
                                          </p:val>
                                        </p:tav>
                                      </p:tavLst>
                                    </p:anim>
                                    <p:anim calcmode="lin" valueType="num">
                                      <p:cBhvr additive="base">
                                        <p:cTn id="6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1000" fill="hold"/>
                                        <p:tgtEl>
                                          <p:spTgt spid="7"/>
                                        </p:tgtEl>
                                        <p:attrNameLst>
                                          <p:attrName>ppt_x</p:attrName>
                                        </p:attrNameLst>
                                      </p:cBhvr>
                                      <p:tavLst>
                                        <p:tav tm="0">
                                          <p:val>
                                            <p:strVal val="#ppt_x"/>
                                          </p:val>
                                        </p:tav>
                                        <p:tav tm="100000">
                                          <p:val>
                                            <p:strVal val="#ppt_x"/>
                                          </p:val>
                                        </p:tav>
                                      </p:tavLst>
                                    </p:anim>
                                    <p:anim calcmode="lin" valueType="num">
                                      <p:cBhvr additive="base">
                                        <p:cTn id="69"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additive="base">
                                        <p:cTn id="74" dur="1000" fill="hold"/>
                                        <p:tgtEl>
                                          <p:spTgt spid="3"/>
                                        </p:tgtEl>
                                        <p:attrNameLst>
                                          <p:attrName>ppt_x</p:attrName>
                                        </p:attrNameLst>
                                      </p:cBhvr>
                                      <p:tavLst>
                                        <p:tav tm="0">
                                          <p:val>
                                            <p:strVal val="#ppt_x"/>
                                          </p:val>
                                        </p:tav>
                                        <p:tav tm="100000">
                                          <p:val>
                                            <p:strVal val="#ppt_x"/>
                                          </p:val>
                                        </p:tav>
                                      </p:tavLst>
                                    </p:anim>
                                    <p:anim calcmode="lin" valueType="num">
                                      <p:cBhvr additive="base">
                                        <p:cTn id="7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1000" fill="hold"/>
                                        <p:tgtEl>
                                          <p:spTgt spid="6"/>
                                        </p:tgtEl>
                                        <p:attrNameLst>
                                          <p:attrName>ppt_x</p:attrName>
                                        </p:attrNameLst>
                                      </p:cBhvr>
                                      <p:tavLst>
                                        <p:tav tm="0">
                                          <p:val>
                                            <p:strVal val="#ppt_x"/>
                                          </p:val>
                                        </p:tav>
                                        <p:tav tm="100000">
                                          <p:val>
                                            <p:strVal val="#ppt_x"/>
                                          </p:val>
                                        </p:tav>
                                      </p:tavLst>
                                    </p:anim>
                                    <p:anim calcmode="lin" valueType="num">
                                      <p:cBhvr additive="base">
                                        <p:cTn id="8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additive="base">
                                        <p:cTn id="86" dur="1000" fill="hold"/>
                                        <p:tgtEl>
                                          <p:spTgt spid="9"/>
                                        </p:tgtEl>
                                        <p:attrNameLst>
                                          <p:attrName>ppt_x</p:attrName>
                                        </p:attrNameLst>
                                      </p:cBhvr>
                                      <p:tavLst>
                                        <p:tav tm="0">
                                          <p:val>
                                            <p:strVal val="#ppt_x"/>
                                          </p:val>
                                        </p:tav>
                                        <p:tav tm="100000">
                                          <p:val>
                                            <p:strVal val="#ppt_x"/>
                                          </p:val>
                                        </p:tav>
                                      </p:tavLst>
                                    </p:anim>
                                    <p:anim calcmode="lin" valueType="num">
                                      <p:cBhvr additive="base">
                                        <p:cTn id="87"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8"/>
                                        </p:tgtEl>
                                        <p:attrNameLst>
                                          <p:attrName>style.visibility</p:attrName>
                                        </p:attrNameLst>
                                      </p:cBhvr>
                                      <p:to>
                                        <p:strVal val="visible"/>
                                      </p:to>
                                    </p:set>
                                    <p:anim calcmode="lin" valueType="num">
                                      <p:cBhvr additive="base">
                                        <p:cTn id="92" dur="1000" fill="hold"/>
                                        <p:tgtEl>
                                          <p:spTgt spid="8"/>
                                        </p:tgtEl>
                                        <p:attrNameLst>
                                          <p:attrName>ppt_x</p:attrName>
                                        </p:attrNameLst>
                                      </p:cBhvr>
                                      <p:tavLst>
                                        <p:tav tm="0">
                                          <p:val>
                                            <p:strVal val="#ppt_x"/>
                                          </p:val>
                                        </p:tav>
                                        <p:tav tm="100000">
                                          <p:val>
                                            <p:strVal val="#ppt_x"/>
                                          </p:val>
                                        </p:tav>
                                      </p:tavLst>
                                    </p:anim>
                                    <p:anim calcmode="lin" valueType="num">
                                      <p:cBhvr additive="base">
                                        <p:cTn id="9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 presetClass="entr" presetSubtype="16" fill="hold" nodeType="click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circle(in)">
                                      <p:cBhvr>
                                        <p:cTn id="98"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504</TotalTime>
  <Words>434</Words>
  <Application>Microsoft Office PowerPoint</Application>
  <PresentationFormat>On-screen Show (4:3)</PresentationFormat>
  <Paragraphs>76</Paragraphs>
  <Slides>17</Slides>
  <Notes>0</Notes>
  <HiddenSlides>0</HiddenSlides>
  <MMClips>2</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DELL</cp:lastModifiedBy>
  <cp:revision>69</cp:revision>
  <dcterms:created xsi:type="dcterms:W3CDTF">2013-11-05T19:11:29Z</dcterms:created>
  <dcterms:modified xsi:type="dcterms:W3CDTF">2013-11-26T12:25:34Z</dcterms:modified>
</cp:coreProperties>
</file>