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1.xml" ContentType="application/vnd.openxmlformats-officedocument.presentationml.notesSlide+xml"/>
  <Override PartName="/ppt/ink/ink19.xml" ContentType="application/inkml+xml"/>
  <Override PartName="/ppt/notesSlides/notesSlide2.xml" ContentType="application/vnd.openxmlformats-officedocument.presentationml.notesSlide+xml"/>
  <Override PartName="/ppt/ink/ink2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7" r:id="rId1"/>
  </p:sldMasterIdLst>
  <p:notesMasterIdLst>
    <p:notesMasterId r:id="rId19"/>
  </p:notesMasterIdLst>
  <p:sldIdLst>
    <p:sldId id="256" r:id="rId2"/>
    <p:sldId id="262" r:id="rId3"/>
    <p:sldId id="265" r:id="rId4"/>
    <p:sldId id="264" r:id="rId5"/>
    <p:sldId id="267" r:id="rId6"/>
    <p:sldId id="263" r:id="rId7"/>
    <p:sldId id="268" r:id="rId8"/>
    <p:sldId id="270" r:id="rId9"/>
    <p:sldId id="269" r:id="rId10"/>
    <p:sldId id="271" r:id="rId11"/>
    <p:sldId id="272" r:id="rId12"/>
    <p:sldId id="274" r:id="rId13"/>
    <p:sldId id="276" r:id="rId14"/>
    <p:sldId id="277" r:id="rId15"/>
    <p:sldId id="278" r:id="rId16"/>
    <p:sldId id="593" r:id="rId17"/>
    <p:sldId id="59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1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25T12:46:40.058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69 27 160,'0'0'1167,"9"-26"6790,-14 33-7895,5-7-45,0 41 159,-2-19-68,-7 45 0,5-45-69,-2 44 0,3 232-6,1-274-28,0 1-1,-1-1 1,-2 0-1,-11 36 1,12-42 4,0-1 1,0 1-1,2 0 1,0 0 0,1 18-1,-2 109 96,3-145-98,0 1 1,0 1 0,0-1 0,0 1-1,0 1-5,0-2 4,0 1-4,0-2 63,1 0-53,1 0-11,9 0-3191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25T12:48:44.159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864 0 2865,'0'0'8065,"-14"7"-7683,-85 100-340,38-39-40,-345 324-486,326-328 332,43-36 120,0 2 1,2 1 0,-42 50-1,60-60 27,16-20 20,13-8-1312,3 1-220,-4 0-928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25T12:48:44.160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1 1 2617,'0'6'8936,"7"25"-9015,12 1 84,1 0-1,2-1 0,1-1 0,1-1 1,41 38-1,-57-58-2,-1 0 1,0 0 0,-1 0-1,0 1 1,0 0 0,8 19-1,4 9 2,1-2 11,-11-20 0,0-1-1,1 0 0,15 19 0,26 38 0,-40-55-15,1 0 0,1-1 0,1 0 0,18 18-1,7 0-6,-30-34-152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25T12:48:44.161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536 0 1640,'0'0'9757,"-11"13"-9712,-12 15-39,-29 45 0,-13 15-36,3-15-129,-80 70 0,-21 4-115,159-144 414,3-2-202,0 0 1,0-1 0,0 1-1,0 0 1,0 0 0,0 0 0,1 0-1,-1 0 1,0 0 0,0 0-1,1 0 1,-1 0 0,1 0 0,-1 0-1,1 1 1,-1-1 0,1 0 0,0 0-1,0 1 1,-1-1 0,1 1-1,0-1 25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25T12:48:44.162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18 0 2473,'0'0'4971,"-17"4"98,17 4-5073,1 0-1,0-1 0,0 1 1,1-1-1,0 1 0,1-1 1,-1 0-1,1 0 1,1 0-1,7 13 0,5 3 9,32 35 0,-32-41-7,1 2 7,33 25 1,15 17-6,-28-15-76,-2 2 0,-3 2 1,28 54-1,-33-49-200,-24-54 161,0 0 1,0-1 0,0 1 0,1-1 0,-1 1 0,0-1-1,1 0 1,3 0 0,-6 0-107,8 0-1672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25T12:48:44.163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871 3 440,'-5'-1'7295,"-16"0"-7626,-9 26 457,26-20-123,0-1 1,0 0-1,0 0 0,-1-1 1,1 1-1,-10 4 1,-4 2 9,-32 22 1,22-13-24,-33 25 19,39-27-2,-48 27 0,-77 45 1,14-11-160,17-8 30,-11 9 101,127-79 10,0 0 0,0 0 1,0 0-1,0 0 0,-1 0 0,1 0 1,0 0-1,0 0 0,0 0 0,0 0 1,0 0-1,-1 0 0,1 0 0,0 1 1,0-1-1,0 0 0,0 0 0,0 0 1,0 0-1,0 0 0,-1 0 0,1 0 1,0 1-1,0-1 0,0 0 0,0 0 1,0 0-1,0 0 0,0 0 0,0 1 1,0-1-1,0 0 0,0 0 0,0 0 1,0 0-1,0 1 0,0-1 0,0 0 1,0 0-1,0 0 0,0 0 0,0 0 1,0 1-1,0-1 0,0 0 0,0 0 1,0 0-1,0 0 0,0 0 0,0 1 1,0-1-1,1 0 0,11 2-573,22-4-1240,-13-4-625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25T12:48:44.164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32 48 416,'0'0'735,"-20"-30"3050,9 12 228,19 24-3848,21 15-193,-2 1 0,0 1 0,28 33 1,-24-24-154,46 37 1,-36-36 160,-5-5 2,43 28 0,-45-38 28,0-1 0,62 22 1,-84-34-9,1 1 0,-1 1 0,-1 0 0,19 14 0,-18-12-2,1 0-1,24 12 1,-31-18-54,20 11 149,-26-13-132,1-1 0,-1 1 0,1-1 0,-1 1 0,0-1 0,1 1 0,-1-1 0,0 1 1,0 0-1,1-1 0,-1 1 0,0-1 0,0 1 0,0-1 0,0 1 0,0 0 0,1-1 0,-1 1 0,0 0 0,-1-1 0,1 1 0,0-1 0,0 1 0,0 0 0,0-1 0,0 1 0,-1-1 1,1 1-1,0 0 0,0-1 0,-1 1 0,1-1 0,0 1 0,-1-1 0,1 1 0,-1-1 0,1 1 0,-1-1 0,1 0 0,-1 1 0,-22 12-2434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0-12-25T14:31:00.16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16292 7729 18 0,'0'0'34'15,"0"0"-14"-15,0 0 15 16,0 0 13-16,0 0-2 16,0 0-2-16,0-4-6 15,0 4-22-15,0 0-3 0,0 0-3 16,0 0 0-16,0 0-4 15,0 0 8-15,0 0 61 16,0 0 33-16,0 0 8 16,0 0-37-16,0 0-15 15,0 0-11-15,0 0-18 16,0 0-15-16,0 0-7 16,0 0 12-16,0 0-14 15,0 0-10-15,0 0-1 16,0 0-1-16,0 0-9 15,0 0-9-15,0 0-2 16,0 6 19-16,0 3 2 16,0 4 30-16,0 0-8 0,0 4 1 15,0-2-7 1,0 2-9-16,0 0 0 0,0 0 2 16,0 1-8-16,0 2 5 15,0-2 0-15,0 0-6 16,0 2 0-16,0 0 1 15,0 2 0-15,0 2 5 16,0 2-3-16,0 1-3 16,0 2 1-16,0 0-1 15,0 1 1-15,-4-2-1 16,2-2 0-16,-3-2 1 16,1-3 5-16,2-2-6 15,0-3 0-15,-1 0 0 16,0-2 0-16,3 2 0 15,-2 0 0-15,0 0 0 0,0 4 0 16,0 2 1 0,0 1 0-16,-3-1-1 0,3 0 2 15,0 2-2-15,-2-1 0 16,2 2 1-16,-4-1-1 16,4 0 0-16,0 0 0 15,0 2 1-15,0-2 0 16,-3 2-1-16,3-1-7 15,-2 1 7-15,2-1-4 16,-4 1 4-16,2-2 5 16,0 0-4-16,-1 0-1 15,3-1 2-15,0 2-1 0,0-3-1 16,-2 3 0-16,2-1 1 16,-1 3 0-16,-2-4 0 15,3 3-1-15,0-2-9 16,-3 2 9-16,3 1 2 15,-2-1-2-15,2-3 1 16,0 1 1-16,-1 1-1 16,1-6 0-16,0 4 0 15,-1-4 0-15,1 6 0 16,-2-3-1-16,1 4 0 16,-1-2-12-16,0 1 12 15,2 2 9-15,-1-1-9 16,1-2 1-16,0 2-1 0,2-2 0 15,0 1 0-15,0-3 0 16,0 0 0-16,0-2 0 16,0 2 1-16,0-2 0 15,0 0 0-15,-2 0-1 16,2 0 0-16,-3 2 0 16,1 2-9-16,0 1 8 15,-3 4-16-15,1-1 17 16,0 0 12-16,-1 3-12 15,1-1 1-15,-1 2 5 16,0 0-4-16,1 2 0 16,2-2-2-16,-2 2 0 15,-1-2 0-15,1 0 1 16,-1-1-1-16,0-3-6 16,1 0 0-16,2-1 11 0,0-1-5 15,2-1 17-15,-2-4-17 16,2 0 22-16,0-4-21 15,0-6 8-15,0-1-9 16,0-4 2-16,0 0 6 16,0-2-6-16,0-2 4 15,0-2-5-15,0 2 7 16,0-2 1-16,0 0-2 16,0 0 21-16,0 0 6 15,0 0-5-15,0 0-1 16,0 0-12-16,0 0-5 15,0 0 2-15,0 0-11 16,0 0-1-16,0 0 0 0,0 0-1 16,0 0 0-1,0 0-1-15,2 0-9 0,0 0-3 16,2 0-3-16,0 0 16 16,6 0 6-16,1 0-6 15,7 0 12-15,4 0-11 16,5 0 10-16,2-4-4 15,0 2 0-15,2-2-6 16,0 0-1-16,2 2 0 16,3-2 1-16,0 2-1 15,0 0 0-15,-3 0 0 16,3 0 1-16,-1 0-2 16,1 0 2-16,2 2-1 15,0-2 0-15,0 2 0 0,-1-2 0 16,-1 2 0-16,2-2 0 15,-2 0 0-15,1 2 1 16,1-1 1-16,0-2-2 16,0 0-2-16,0 2 0 15,0-2-4-15,-3 1 6 16,4 1-1-16,-4-1 1 16,3 0 0-16,0 0 0 15,1 0-7-15,0 2 7 16,-1-2 0-16,2 2 0 15,0-2-1-15,0 2 1 16,0-2 0-16,3-1 1 16,-3 2 0-16,2 0 0 0,1-2 6 15,-1 0-8-15,2 2 1 16,1-1 0-16,-1-1 0 16,1 2 0-16,1 1 0 15,2 0-1-15,-2 0 1 16,1 0 0-16,5 0 0 15,-2 0 0-15,4 0 1 16,2 0-1-16,-2 0 5 16,-2 0-4-16,-2 0 5 15,-2 0-5-15,-1 0 0 16,0 0-1-16,-4 0 1 16,-3 0 4-16,-3 0-5 15,0 0 0-15,0 0 0 0,-3 0 0 16,1 0 1-16,1 0-1 15,-3 0 0-15,2 0 0 16,0 0 0-16,-4 0 0 16,0 0-1-16,-3 0 1 15,1 0 0-15,0 1 0 16,2 2 1-16,4-1-2 16,-2 2 1-16,3 0-1 15,1 0 1-15,3 0 0 16,3 0 1-16,-1-2-1 15,2 2 1-15,3-3-1 16,-3 1 0-16,4 1 0 0,-1-2 0 16,1-1 0-16,4 3 0 15,2-3 1-15,1 0-1 16,1 3 0-16,2-3 0 16,0 0 9-16,0 0-9 15,0 1 0-15,2-1-1 16,0 2 1-16,0-2 0 15,-3 2-7-15,4 0 7 16,-3-2 0-16,2 0 0 16,-2 2 0-16,-2-2 3 15,2 0-3-15,0 0 0 16,0 0 1-16,-1 0 0 16,1 0-1-16,2 0 0 15,3 0 0-15,-3 0 1 16,0 2-1-16,-2-2 0 0,2 0 1 15,-2 0 1-15,2 2-2 16,1-2 0-16,1 2 2 16,0 0-4-16,1 0 1 15,-3 0 1-15,2-1 0 16,1 2 1-16,-1-3 0 16,0 2-1-16,3-2 1 15,-1 0-1-15,1 2 0 16,-1-2 0-16,2 0 0 15,-1 0 1-15,-1 0-1 16,-2 0 0-16,3 0-1 16,-3 0 0-16,3 0 0 15,-1 2-6-15,1 0 5 0,-1 0 1 16,1 0 1-16,0 0-1 16,-2 0 1-16,-1-2 0 15,0 2-1-15,-1-2 1 16,-1 2-1-16,0 0 0 15,-1-2 1-15,1 0 7 16,1 2-7-16,-1-2-2 16,0 0 2-16,0 1-1 15,3-1 1-15,-1 0-1 16,0 3 0-16,1-2 0 16,1 1 1-16,0 1 0 15,2-1 1-15,1 3-1 0,4-4-8 16,3 3 8-16,-1 0 1 15,3 0-1-15,-2 0 0 16,-3 1 1-16,-3 1-1 16,-2-1 0-16,-4-1 0 15,-1 0 5-15,1 2-4 16,-3-2-2-16,1-2-4 16,1 2 5-16,1-1 1 15,3-2-1-15,0 1 5 16,2 0-5-16,1 0 0 15,1 0-1-15,1 0 0 16,-3 0 1-16,-1 2 0 16,-1 0 0-16,-5-3 0 15,2 3 0-15,-3 2 0 16,1-4 0-16,2-1 0 0,-2 2-5 16,5-2 4-16,-1 1 2 15,3 0 3-15,0 0-4 16,-3 0-1-16,4 0 0 15,-4 0 0-15,-1 0 1 16,1 2-1-16,-4-1 1 16,3-2-1-16,-1 2-7 15,-4-1 8-15,0-1 0 16,-2 1 1-16,-7 0-1 16,-2 1-2-16,-5-2 2 15,-2 3 0-15,-2-2-1 0,2 0 1 16,0-2-1-1,0 2 1-15,3-2 0 0,-4 0-1 16,1 0 1-16,1 2 0 16,-5-2-2-16,1 2 2 15,-1-2-1-15,2 3 0 16,2-3-1-16,-4 1 0 16,-1 1 2-16,-2 1-9 15,-4-3 9-15,-4 1 0 16,-2-1-1-16,-4 2-1 15,-1-2 1-15,-3 0 0 16,2 0 0-16,-2 0 0 16,-1 0 0-16,-1 0 1 15,-2 0 0-15,-4 0-6 16,-1 0 6-16,-4 0 0 0,1 0 0 16,-3 0 1-16,0 0 5 15,0 0-4-15,0 0 5 16,0 0-6-16,0 0 0 15,0 0 0-15,2 0 0 16,-2 0 1-16,2 0 5 16,0 0-1-16,1 0 2 15,-1 0-2-15,0-8 3 16,1 2 7-16,-1-3-5 16,0-2-5-16,0-3 0 15,-2 0-3-15,0 0-2 16,2-4-1-16,-2 2 2 0,2-2-1 15,1 0 0-15,-1-2 0 16,0 0 0-16,3-2 6 16,0-4-7-16,-1-5 1 15,0-1-1-15,0-3 1 16,1-4 1-16,-1 1-2 16,4-2 0-16,-4 0-1 15,2-1 1-15,-1 2 1 16,1-1 0-16,2 3-1 15,-4 1 1-15,0 3-1 16,1-1-6-16,-5 2 0 16,2-1 6-16,-2 3 1 15,0 0 0-15,0 0 0 16,0-2-1-16,2 2-5 16,0-2 5-16,0 2 0 0,2 0-4 15,-1 1 4-15,2 1 2 16,1 0-2-16,1 2 1 15,-1 0 1-15,2-2-2 16,0 2 1-16,-1-2 0 16,-1 0 0-16,1 3 0 15,0-5-1-15,-2 3 0 16,1 0-6-16,-2 0 0 16,1-1 6-16,-1-1-2 15,-1 1 2-15,-1 0-2 16,-2 0-5-16,2 2 5 15,-2-3 2-15,0 1-9 16,3 3-2-16,-3-2 10 0,0 4 1 16,2-1 1-16,-2-1 0 15,2-1 0-15,0 1-1 16,2-2 2-16,-1-3-2 16,1 2 0-16,-2 0 1 15,3-1-1-15,0-2 0 16,-1 3-1-16,0-2-1 15,-2 0 2-15,3-1 0 16,-1 2 0-16,0-3 0 16,-1-1 0-16,2 1 2 15,-1 0-2-15,-2 0 0 16,0 0-2-16,1 0-6 0,-3 0 1 16,0 0-5-1,0 2 4-15,0 0 7 0,0 3 1 16,0 2 0-16,0 1-1 15,0-1 1-15,0 1 0 16,0 2 0-16,0 2 0 16,0 2 1-16,0 0-1 15,0 4 0-15,0-2 0 16,0 4 0-16,0-1 0 16,0 2 0-16,0 1 0 15,0-1 0-15,0 2 0 16,0-1 0-16,-3 0-7 15,1 0 7-15,-2 2 0 16,2-1 0-16,-3 4-9 16,2-1 8-16,1 2 1 0,2 1 0 15,-2 2-4-15,2-2 4 16,0 3 11-16,0 0-10 16,0 0-1-16,0 0-8 15,-2 0 0-15,2 0 0 16,0 0-3-16,0 0 4 15,-2 0 6-15,2 0 1 16,0 0-6-16,-2 0-1 16,-1 0 5-16,3 0 1 15,-2 0 1-15,2 0 5 16,-4 0 6-16,-3-1 2 16,0-2-4-16,-4 2-8 15,0-3 5-15,0 2-4 0,0-3-2 16,-2 4 3-16,1-2-3 15,-1 3 1-15,-1 0-1 16,1 0 1-16,-1 0-1 16,-1-2 0-16,-1 2 0 15,1 0 1-15,-1-1-1 16,1-1 1-16,-1-1 0 16,1 2-1-16,-1 1 0 15,-4-3 1-15,0 2-1 16,-3-2 0-16,2 2 0 15,-6 1 0-15,0-3 0 16,-2 2 0-16,0-1 0 0,-2-3 1 16,0 2-1-1,-3 0 0-15,1-1 0 0,-3 0 0 16,0 2 0-16,1-2 0 16,-3 3 0-16,2-2 0 15,-1 2 0-15,-4-2 0 16,1 2 0-16,0 1 0 15,-3-3 0-15,1 3 0 16,-2-1 0-16,-3-1 0 16,1-2 1-16,-2 1-2 15,1-1 1-15,-1 2 0 16,-2-2 0-16,0 2-1 16,-4-1 1-16,0 0-1 0,1-1 1 15,0 2 0 1,1 1 0-16,1-5 1 0,4 5-1 15,2 0 0-15,3-2 0 16,3 3 0-16,-2 0 0 16,1 0 0-16,2 0 0 15,-3 0-1-15,4 0 0 16,1 0-9-16,-1 0 9 16,1 0-5-16,-2 0 4 15,-2 0 0-15,0 0 1 16,-5 0-1-16,1 3 1 15,-4-3 0-15,-2 0 0 16,-2 0 1-16,1 0 0 16,-2 0 0-16,-1 0-1 15,0 0 1-15,1 0-1 0,-2 0 1 16,-1 0 0-16,0 0 0 16,0 0 1-16,2 0-1 15,0 0 0-15,-2 0-1 16,0 0 1-16,-2-3 0 15,0 3 0-15,0 0 0 16,3 0 0-16,-3 0 1 16,-3 0-1-16,-1 0-1 15,-2 0 1-15,-4-2-1 16,-1 2 1-16,0-2 0 16,0 2 1-16,0-2-1 15,-2 0 0-15,0 0 1 16,-1 0-1-16,-2 0 0 0,1 1 0 15,-1 1 0-15,1 0 0 16,2-2 0-16,-1 2 0 16,3 0 0-16,3-3 0 15,-1 3 0-15,-1 0 0 16,4-1 0-16,-1-2 0 16,1 0 0-16,-1 3 0 15,-1 0 0-15,-3 0 0 16,-3 0 0-16,-1 0 0 15,-1 0 0-15,-4 0 0 16,3 0 0-16,-2 0 1 16,2 0-1-16,1 0 0 15,-1 0 0-15,1 0 0 16,3 0 0-16,0 0 0 0,-1 0 0 16,1 0 0-16,2 0 0 15,0 0-1-15,-3 0 1 16,3 0 0-16,-2 0-1 15,-1 0 1-15,-1 3-1 16,2 0 0-16,1-2 0 16,1 2 1-16,1-1 0 15,1-1 0-15,0 1 0 16,0 2 0-16,0-2 0 16,0 0 0-16,3 0 0 15,-1 0 0-15,-1 1 0 16,1-2 0-16,-5 3 0 15,1-1 0-15,1-2 0 0,-7 1 0 16,4 1 0-16,3-2-1 16,-1 2 1-16,1-2 0 15,4-1 0-15,-1 0 0 16,1 2-2-16,-1-2 2 16,-2 2-1-16,1 0 1 15,-4-2-1-15,-1 2 0 16,0 0 0-16,-3 1 0 15,3-3 0-15,-2 1 1 16,1 2-1-16,1-2 1 16,0 2 0-16,-1-1-1 15,-1-1 1-15,-1 2-1 16,-2 1 0-16,-1-3 1 0,-2 3-1 16,2-1 0-1,-2 0 1-15,1 1-2 0,0 0 2 16,0 1-1-16,3-4 0 15,-2 4 1-15,0-2 0 16,1 1 0-16,-2 0 0 16,-2-1 0-16,2 1-1 15,-3-2 1-15,6 1 1 16,-1 0-1-16,1 0 0 16,3 0 0-16,3-3 0 15,0 2 0-15,2-2 0 16,3 2 0-16,1-2 0 0,3 2 0 15,2-2 0 1,2 0 0-16,3 1-1 0,2-1 0 16,2 0 0-16,1 0-1 15,6 0 1-15,3 0 0 16,5 0 0-16,5 0 0 16,2 0 1-16,5 0 0 15,1 0-1-15,8 0 1 16,3 3-2-16,2-3 0 15,4 1-4-15,2-1-5 16,2 0-12-16,0 3 2 16,-2-3 7-16,2 0 4 15,0 0 1-15,-3 0 8 16,1 0 0-16,2 1 0 16,0-1 0-16,0 0 0 0,0 0 0 15,0 0 1-15,0 0 1 16,-2 0 0-16,2 0 1 15,0 0 8-15,-2 0-9 16,0 0 12-16,2 0-1 16,0 0-6-16,0 0 1 15,0 0 4-15,0 0 4 16,0 0 1-16,0 0-3 16,0 0 0-16,-2 0 0 15,2 0 0-15,0 0-3 16,-3 0-1-16,3 0-8 15,-2 0 0-15,2 0 1 16,-2 0-2-16,-1 0 1 0,1 0 0 16,2 0-1-16,-2 0 0 15,2 0-1-15,-3 0-5 16,3 0-10-16,0 0-12 16,0 0-5-16,0 0-15 15,0 3-24-15,0-1-86 16,-4 1-6-16,-4 3-69 15,-4-3 4-15</inkml:trace>
  <inkml:trace contextRef="#ctx0" brushRef="#br0" timeOffset="14468.74">28793 7803 110 0,'0'0'63'0,"0"0"-9"0,0 0-1 15,0 0 12-15,0 0 0 16,0 0-15-16,0-10-9 16,0 6 12-16,0 2 3 15,0-2-12-15,0 2-5 16,0 2 7-16,0-2 9 15,0-1 4-15,0 3-3 16,0 0 1-16,0 0-5 16,0 0-10-16,0 0-8 15,0 0-6-15,0 0-4 0,0 0-6 16,0 0-7 0,0 0 4-16,0 0-4 0,0 0-3 15,0 0-7-15,0 0-1 16,0 0-6-16,0 0 5 15,0 9 0-15,0 4 1 16,-2 4-1-16,-1 0 0 16,1 6 1-16,2-3 0 15,-2 0 0-15,2 0-3 16,-2-2 2-16,0 2 0 16,-3-2 0-16,0 0 1 15,3 0 0-15,-2 3 0 16,2-3 0-16,-1 2 0 15,1 0 0-15,2 0-1 0,-2 0 1 16,2-2 0-16,-2 2 1 16,0-2-1-16,-1 0 1 15,0-2-1-15,-1 2 0 16,2 0-1-16,-4 2 1 16,1-2 0-16,-1 0 0 15,0 2 0-15,0-2-1 16,0 2 1-16,1 0-1 15,-1 0 1-15,1 2-1 16,-2-1 1-16,3 1 0 16,-1 0 1-16,-1 0-1 15,2 0 1-15,1 2-1 16,-2 0 0-16,-1 0 0 0,1 4-1 16,1 0 1-16,-2 0 1 15,-2 0-1-15,-1 0 0 16,3-2 0-16,0 1 0 15,-1-5 0-15,0 0 0 16,0 0 0-16,1-2 0 16,-1-1 0-16,3 4 0 15,-4-3 0-15,4 2 0 16,0-2 0-16,-1 2 0 16,3 0 1-16,-2-2-1 15,0 2 0-15,-2 0 0 16,4 2 0-16,-4-2 0 15,1 2 0-15,1 0 0 0,-2 0 0 16,0 1 0 0,0-1 0-16,2 1 0 0,-1 0-1 15,1-1 1-15,0 0 0 16,-2-2 0-16,2 0-1 16,0-2 0-16,-1 1 0 15,1 0 1-15,0 2-1 16,-1-1 1-16,-2 1 0 15,3 4 0-15,-3 0 0 16,1 0 0-16,-1 0 0 16,-2 2 1-16,2-3-1 15,1 2 0-15,-1-1 0 16,3-5 1-16,-1 3-1 16,0-1-1-16,1-1 1 0,0 3 0 15,-1-1 0-15,1 4 0 16,0-1 0-16,-2 2 0 15,2-1 0-15,2 1-1 16,-2-1 1-16,2-2-1 16,2 2 0-16,-3-1 0 15,1 2 1-15,2-4 0 16,-2 0 0-16,0-1 0 16,2-1 0-16,-2-2 0 15,2-3-1-15,0 4-14 16,0-4 7-16,0-1 7 15,0 3-8-15,0-5 8 16,0 0-5-16,0-3 3 0,0 2-4 16,0-3 0-16,0 2 6 15,0-2 0-15,0 1 1 16,0 2-2-16,4-2 1 16,0 3 0-16,1-5-8 15,1 1 8-15,-4-2 0 16,3 0-1-16,-2-2 2 15,-1-2-1-15,-2-2 0 16,2 2-6-16,-2-1 1 16,2-1 5-16,0 0 1 15,-2 2-1-15,3 0 1 16,-1-3 1-16,0 3 0 16,0-2 9-16,0-1-4 0,0-2 3 15,-2-1-2-15,0 0 5 16,2 0 2-16,-2 0 2 15,3 0 6-15,-1 0-3 16,1 0-1-16,-1 0 1 16,0 0-17-16,3 0-2 15,-1 0-1-15,5 0 0 16,4 0 1-16,3 0 1 16,4 0-1-16,2 0 0 15,0 0 1-15,3 3-1 16,2-2 0-16,-3 2 0 15,-2-2 1-15,0 2-1 0,1-3 0 16,0 1 0 0,-2 1-1-16,2 2 2 0,1-1-1 15,3-2 0-15,4 4 0 16,3-3 1 0,1 1-1-16,1 1 0 0,1-1 0 15,2 1 0-15,-1-1 0 16,-1 0 0-16,3 1 0 15,-1 0 0-15,3-3 0 16,0 4 0-16,3-1 0 16,3-2 0-16,6 1-1 15,0 2 2-15,4-4-1 16,0 2 0-16,0-1 0 16,2 2 0-16,0-2 0 15,3-1 0-15,-1 2 0 0,3-1 0 16,-3-2 0-16,0 2 0 15,-4 0 1-15,-3 0-2 16,1 0 0-16,-2 0 1 16,0-1-1-16,-4 2-5 15,4 1 5-15,0-2-6 16,-1 0 7-16,2 2 0 16,1-2 1-16,0 0-1 15,-2 2 0-15,2-2 0 16,-1 2 0-16,3-2 0 15,0 2 0-15,2 0-1 16,0 1 0-16,2-2 1 16,1 1 0-16,1 0 0 0,3 0 0 15,-2 0 0 1,2-1 0-16,0 4 0 0,0-3-1 16,-1 2 1-16,1-2 0 15,3 2 0-15,-4-1 0 16,1 1 0-16,-2-1 1 15,-1-1-1-15,-2 2 0 16,-1-2 0-16,-3-1 0 16,-7 1 0-16,-2-1 0 15,-6 1 0-15,-4-2 0 16,-1 1 0-16,1-2 0 16,-2-1 0-16,1 0 0 15,0 2 0-15,-3-2-1 16,2 0 0-16,-2 0-9 15,-2 0 9-15,-6 2-5 0,-5-2 5 16,-4 2-6-16,-3-2 6 16,1 0 0-16,-5 0 1 15,3 0 0-15,-1 0 0 16,1 0 0-16,-1 0 0 16,3 0-1-16,-1 0 1 15,3 0 0-15,2 0 0 16,-4 0 0-16,3 0 0 15,2 0 0-15,-1 0 0 16,-3 0-1-16,1 0 0 16,1 2 1-16,-2 0-1 15,3 0-2-15,0 0-9 0,2 2-3 16,1-1 6-16,-1-2 2 16,2 2-2-16,-1-3-1 15,-1 2-2-15,-2-2 4 16,0 0 2-16,-2 0 5 15,2 0 0-15,-6 0 1 16,1 0-1-16,-1 0 2 16,1 0 4-16,1-6 2 15,-3-3 2-15,1 1-2 16,-1 0 14-16,-3-2 0 16,-2-2-3-16,3 3-8 15,-9-4 1-15,2 1 1 16,0 0 5-16,2 2-15 0,-4-2 8 15,2 0-1 1,-2 0-8-16,3-2 9 0,1 0-8 16,-2-2-1-16,1 0 2 15,0-5 3-15,-1 0-6 16,3-5 1-16,4-3 0 16,-2 0 6-16,2-3-7 15,2-2 0-15,3 1 1 16,1-1 1-16,2-1-1 15,1 2 1-15,-1-1 5 16,2-2 0-16,-5 0-6 16,-1-3 1-16,-2 2-2 15,-1 0 1-15,-4-2-1 16,1 4 0-16,-2-1-1 0,0 0 0 16,-3 2 1-16,3 0 0 15,-1 2 1-15,-1-1 0 16,0 1-1-16,-3-1 0 15,4 0-1-15,-6-1 0 16,0 2 0-16,0-2-5 16,0 2 5-16,0-2-7 15,0-2 7-15,0-1 1 16,0-1-1-16,0-2 0 16,0 0 0-16,0 0-7 15,0 2 7-15,0-2-6 16,0 0-3-16,0 0 8 15,0 4 1-15,0-2-12 0,0 4 0 16,0-1 1-16,0 0 12 16,0 3 0-16,0 3-1 15,0 1 0-15,0 0 1 16,0 2-2-16,0 0 2 16,0 2 0-16,0 2 0 15,0 0-1-15,0 1 1 16,0 3 0-16,0-3-1 15,0 0 1-15,0-1 0 16,0-2-2-16,0 2 4 16,0-2-4-16,0 2 4 15,0-2-2-15,0 0 9 16,0 0-8-16,0-2-1 0,0 2 0 16,0 0 1-16,0 2 5 15,0 0-5-15,0 2-1 16,0-3 0-16,0 1 0 15,0 1 1-15,0-2 0 16,0 3 5-16,0 0-4 16,0 0-1-16,0 2-1 15,0 2 0-15,0 0 2 16,0 2-2-16,0 0 1 16,0 2-1-16,0 0-6 15,0 1 6-15,0 2 0 16,0-1-1-16,0 4-8 15,0-3 2-15,0 4-2 0,0-1 7 16,0 0-4 0,0 0-7-16,0 0-3 0,0 2 16 15,0 0 0-15,0 0 0 16,0 0 0-16,0 0-1 16,0-2-1-16,0-3 1 15,0-3 0-15,0 0-18 16,0-2 18-16,0-1-5 15,0-3 6-15,0-2 1 16,0-3-1-16,0-1 0 16,0 0 0-16,0 3-1 15,0-2 1-15,0 2 0 16,0 4-1-16,0 1-1 16,0 0 1-16,0 1 0 15,0 4 0-15,0-2 1 0,0 3-1 16,0 5-1-16,0-2 2 15,0 6 0-15,0-2 1 16,0 3-1-16,0 0 0 16,0 0-2-16,0 0 1 15,0 0 0-15,0 0 0 16,0 0-6-16,0-1-9 16,0 1-1-16,0 0 17 15,0-2 8-15,0 0 2 16,0-3-10-16,0 2 0 15,0 0-1-15,0 0 1 16,0 1 0-16,0 2-1 0,-4-3 0 16,-12 3 1-16,-8 0 0 15,-5 0 1-15,0 0-1 16,-4 0 0-16,-4 0 0 16,2 0-1-16,-3 0 2 15,-2 0-1-15,0 3 0 16,-2 0 0-16,2 2 0 15,-1-2 0-15,1 2 0 16,3-3 1-16,-1 1 0 16,-1 0-1-16,-1-2 0 15,1 3 0-15,-6-1 1 16,0-1-1-16,0 0 1 16,1-1-1-16,0 2 0 0,-1-1 1 15,-3-2-1 1,0 0 0-16,-3 1-1 0,-4-1 1 15,-3 0-1-15,-2 0 1 16,-1 0-2-16,1 0 1 16,2 0-10-16,4 0-8 15,6 0 4-15,-1 0 5 16,4-3 9-16,0-1 1 16,1-3-1-16,-1 3 1 15,1 0 0-15,-3-1 0 16,-2 0 0-16,2 2 0 15,1 0-1-15,-2 0 0 16,6 1-1-16,4-1 2 16,0 2-2-16,3 1-4 15,1-3 6-15,1 3-1 0,-2-1 1 16,-4-2 0-16,1 3-1 16,1-1-9-16,-3-2-1 15,-3 2-5-15,3 1 1 16,0-2 5-16,-1-1 9 15,-1 1-14-15,1-1 8 16,-5 0 6-16,2-1-9 16,-3 3-3-16,1-2 12 15,-6 1 0-15,1-2-8 16,2 3 0-16,-2-2 2 16,1 2 7-16,4-3-2 15,-1 1-4-15,2 2 5 0,-2-1-7 16,3-1 6-1,0 2 2-15,1-2 0 0,-1 2-1 16,1-2 0-16,3 3 0 16,3-2-2-16,-1 2 2 15,1 0-1-15,4 0-4 16,-2 0 6-16,-1 0-10 16,1 0 3-16,-3 0-4 15,-3 2 9-15,3 2-13 16,1 0 4-16,-1 2 2 15,0-2-1-15,2 3-16 16,-2-3 3-16,1 2 4 16,1-1 6-16,0 0-4 15,0-2 4-15,3 3 5 0,0-2 7 16,-1-1-6-16,3 1-3 16,0 0-16-16,0-2 12 15,0 1-1-15,2 0 14 16,-5-2-7-16,3 1-2 15,-2 1 2-15,1 1 1 16,1-2 6-16,0-1-4 16,0 3 5-16,0-1 1 15,0-2-1-15,-1 2 0 16,1-1 1-16,2 1-2 16,-2 0 2-16,2-1 3 15,2 2-4-15,2-3-1 16,3 4 1-16,0-3 0 15,4 0 2-15,1 0-1 0,1 0 2 16,1-1-2-16,1 3 5 16,3-1-6-16,-1-2 0 15,4 1 0-15,1 1-1 16,1-2-11-16,0 2-25 16,4 0-40-16,0-2-1 15,2 1-60-15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0-12-25T14:36:46.86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21531 7955 103 0,'0'0'98'16,"0"0"-71"-16,0 0-4 16,0 0 15-16,0 0 31 15,0 0 38-15,0 3-41 16,0 0-24-16,0-3 0 15,0 0 7-15,0 2-6 16,0 0-19-16,0 1-24 16,-7 4-5-16,-10 7 4 15,-8 8 1-15,-9 10 0 0,-7 7-1 16,-9 8 1-16,-8 8 0 16,-9 7-7-16,-4 4 7 15,-5 8 1-15,1 3 0 16,1 0 0-16,1 4-1 15,2-3 0-15,1-2-2 16,-3 1-4-16,-4-1-15 16,-2 0-28-16,-4 2-13 15,-4 3-15-15,-20 27-12 16,22-23-51-16,17-12 23 0</inkml:trace>
  <inkml:trace contextRef="#ctx0" brushRef="#br0" timeOffset="663.18">23100 8246 93 0,'0'0'170'0,"0"0"-124"15,0 0-37-15,0 0 1 16,0 0 8-16,-134 58 11 16,83-30-9-16,-7 8-7 15,-7 9-4-15,-11 10-2 16,-11 16 2-16,-26 23-8 15,-32 26 6-15,-36 30-5 16,-14 15 9-16,0-2-10 16,15-3 10-16,19-13 2 15,3-1 2-15,4-4 0 16,7 0-15-16,14-1 0 0,15-10-1 16,26-25-10-16,7-6-41 15,25-36-55-15,16-21-90 0</inkml:trace>
  <inkml:trace contextRef="#ctx0" brushRef="#br0" timeOffset="1229.82">23734 9295 98 0,'0'0'85'15,"0"0"-60"-15,-144 86-8 16,66-38 8-16,-9 7 11 16,-9 6-7-16,-24 22-8 15,-30 19-5-15,-35 28-7 16,-13 17 0-16,3 9-8 16,7-3-1-16,10-8 1 15,-7 8 0-15,-7 0 1 16,0 3-2-16,-1 0-3 15,4-5 1-15,10-6-3 16,15-13-10-16,21-4-12 0,20-6-21 16,36-33-38-16,22-21-44 15</inkml:trace>
  <inkml:trace contextRef="#ctx0" brushRef="#br0" timeOffset="1762.55">23792 10422 166 0,'0'0'71'0,"0"0"-58"16,0 0-13-1,-116 81 2-15,63-48-1 0,-11 5 41 16,-10 8-29-16,-6 8-12 16,-11 13 0-16,-25 25 0 15,-36 29 1-15,-37 28-2 16,-14 14 1-16,5-5 0 15,15-8-1-15,18-15 1 16,9-5 0-16,9-12 11 16,29-23 24-16,29-26-3 15,27-20-32-15,8-4-1 16,-17 16-46-16,8-4-65 16,10-9-29-16</inkml:trace>
  <inkml:trace contextRef="#ctx0" brushRef="#br0" timeOffset="2329.83">23950 11356 126 0,'0'0'78'0,"-120"82"-44"0,36-19-8 16,-34 25 0-16,-25 24 38 16,-17 22 6-16,-10 11 2 15,7-2-15-15,10-11-11 16,11-7-7-16,-8 5-16 16,5-2-3-16,-2-3-4 15,2-4 0-15,1-9-16 16,3-5-4-16,28-17-34 15,24-21-25-15,4 3-1 16,31-22-14-16,8-8-99 0</inkml:trace>
  <inkml:trace contextRef="#ctx0" brushRef="#br0" timeOffset="3031.68">24022 12110 191 0,'0'0'98'0,"0"0"-75"15,0 0-13-15,0 0 4 16,0 0 40-16,-127 77 3 15,101-55-12-15,-6 4-3 0,-3 6-12 16,-8 8-1-16,-9 10-14 16,-12 12-1-16,-11 10-14 15,-10 10 1-15,-11 9 1 16,-2 3-2-16,-2 3-11 16,1-3-17-16,-16 24-28 15,22-21-58-15,16-20-98 0</inkml:trace>
  <inkml:trace contextRef="#ctx0" brushRef="#br0" timeOffset="10096.44">27355 5264 147 0,'0'0'113'15,"0"0"-94"-15,0 0-18 16,0 0 28-16,0 0 13 0,0 0 10 16,23 20-12-16,-17-12 9 15,5 3-27-15,3 4-6 16,6 3-8-16,4 6 4 15,10 6-5-15,8 6 2 16,7 6-9-16,13 7 1 16,10 5 0-16,8 1 1 15,9 4 0-15,0 1-1 16,3-2 0-16,-3 0 1 16,0 5-2-16,-4 2 1 15,2 1 0-15,-3 1-1 16,1 5 1-16,2-1-1 0,0 3-1 15,0 0-18-15,-5 2-22 16,16 34-30-16,-22-19-39 16,-16-11-129-16</inkml:trace>
  <inkml:trace contextRef="#ctx0" brushRef="#br0" timeOffset="10729.78">26447 6249 150 0,'0'0'78'15,"0"0"-58"-15,131 114 31 16,-67-56 14-16,7 6-8 16,4 8 8-16,6 5-23 15,9 5-16-15,3 8 7 16,21 16-21-16,19 21 2 16,23 12-12-16,6 3 8 0,-7-15-9 15,-7-14 0 1,-19-6-1-16,0 1 1 0,-7 2-1 15,-17-14 0-15,-20-15-2 16,-19-17-27-16,-3-3-17 16,32 46-16-16,-12-13-52 15,-7-2-62-15</inkml:trace>
  <inkml:trace contextRef="#ctx0" brushRef="#br0" timeOffset="11413.08">26684 7827 140 0,'0'0'113'0,"0"0"-38"16,96 128-19-16,-46-68-11 15,5 4-14-15,6 3 7 16,5-1 4-16,7 4 5 0,4 5-6 16,6 3-14-16,3 8-12 15,3 8-2-15,2 5-5 16,23 15-7-16,17 18 0 15,23 17-1-15,2 5 1 16,-13-8-1-16,-18-8 0 16,-19-11 0-16,-1 1 0 15,0 2-7-15,-2 3-19 16,-1-2-10-16,-2-2-9 16,-4-8 18-16,-5-7-5 15,-6-16-47-15,-25-24-9 16,-10-19-77-16</inkml:trace>
  <inkml:trace contextRef="#ctx0" brushRef="#br0" timeOffset="12096.39">26283 9513 51 0,'0'0'66'15,"0"0"6"-15,0 0-7 16,0 0 7-16,0 0-20 16,117 123 9-16,-82-85-27 15,8 4-3-15,3 6-1 16,8 6 5-16,4 6-2 15,7 8-13-15,6 7-4 16,5 5-6-16,6 8-9 16,5 4 6-16,18 17-6 0,24 17-1 15,23 21 1 1,12 5 1-16,1-5-2 0,-6-11 1 16,-11-12-1-16,-3 2-1 15,-11 3-6-15,-12 3-6 16,-10 0-22-16,-10-5-8 15,-13-7-11-15,-15-22 1 16,-21-21-26-16,13 13 1 16,-22-26-20-16,-4-4-85 0</inkml:trace>
  <inkml:trace contextRef="#ctx0" brushRef="#br0" timeOffset="12713.19">25778 10638 134 0,'0'0'83'0,"0"0"-36"15,0 0 43-15,133 121 8 16,-81-77-35-16,4 0-8 15,4 6 20-15,7 5-14 16,2 2-37-16,4 8-14 16,3 2 0-16,5 6-9 0,0 5 0 15,9 6 5-15,14 21-5 16,24 21 0-16,20 22 2 16,6 3-2-16,-22-27 1 15,-32-27-1-15,-33-36 0 16,-5 2-1-16,12 9-29 15,8 10-7-15,10 11-2 16,24 21-27-16,-25-24-50 16,-16-16-87-16</inkml:trace>
  <inkml:trace contextRef="#ctx0" brushRef="#br0" timeOffset="13346.75">25832 11701 211 0,'0'0'114'16,"0"0"-58"-16,0 0 9 16,113 102 11-16,-64-61-41 15,5 2-13-15,6 6 1 16,2 3 11-16,7 4-19 16,4 6 8-16,4 5-10 15,-2 7-7-15,3 6-5 16,16 20 10-16,15 21-10 15,-6-11 5-15,-7-10-6 0,-7-12-28 16,22 21-56 0,-14-11-73-16,-5-4-31 0</inkml:trace>
  <inkml:trace contextRef="#ctx0" brushRef="#br0" timeOffset="14005.09">25602 12467 215 0,'0'0'108'0,"0"0"-46"16,0 0 12-16,0 0-22 0,147 103 13 15,-103-68 1-15,8 8-18 16,1 8 7-16,3 8-19 16,1 5-26-16,4 9-3 15,1 7-7-15,12 18-30 16,24 34-84-16,-15-21-89 16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0-12-25T14:43:48.57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20950 13515 67 0,'0'0'43'15,"0"0"6"-15,0 0 4 16,0 0-18-16,0 0-9 16,0 0-13-16,-12-7-7 15,12 5-5-15,-2 2 6 16,2-2 0-16,-2 2-6 15,-1-2 0-15,3 2 0 16,-2 0 0-16,0 0-1 16,0 0 0-16,-2 0 0 15,-1 0 0-15,-2 0-7 0,0 0-8 16,1 0 14-16,2 0 0 16,-3 0 1-16,5 0 1 15,-1 0 9-15,1-2 9 16,2 2 9-16,0 0 1 15,0 0 0-15,0-2-10 16,0 2-8-16,0 0 1 16,0-2-5-16,0 0 3 15,0 2 5-15,0 0-2 16,0 0 7-16,0 0 4 16,0 0-3-16,0 0-1 15,0 0 3-15,0 0-6 0,0 0-1 16,2 0 1-16,3 0 2 15,-1 0 9-15,1 0 6 16,-1 0-2-16,2 0-3 16,-1 0-7-16,2 0-4 15,0 0 1-15,-1 0 7 16,1 0-7-16,-1 0-12 16,-1 0-6-16,2 0 6 15,2 0-7-15,-3 0 1 16,4 0 0-16,-4 0 8 15,3 0 2-15,-3 0 2 16,4 0-2-16,-2 0 4 16,1 0-2-16,1 0-7 15,-2 0 4-15,1 0-9 0,0 0 0 16,0 0 0-16,0 0 8 16,-1 0-3-16,-1 0-6 15,0 0 1-15,0 0 0 16,-1 0 0-16,1 0-1 15,0 0 1-15,-2 0 1 16,1 0-2-16,0 0 1 16,1 0 0-16,0 0 0 15,2 0 8-15,0 0-6 16,-3 0 3-16,2 0-5 16,-2 0 0-16,-2 0 0 15,3 0 0-15,-3 0-1 16,4 0 0-16,-2 0 2 15,3 0-2-15,-3 0 0 0,4 0 1 16,-4 0-1-16,1 0 0 16,-1 0 0-16,-1 0 0 15,0 0 0-15,-3 0 0 16,0 0-1-16,-2 0 1 16,0 0 0-16,2 0 0 15,-2 0 0-15,2 0 0 16,1 0 0-16,1 0 0 15,0 0 0-15,1 0 0 16,2 0 0-16,-1 0 0 16,3 0 0-16,0 0 0 15,0 0 0-15,0 0 0 16,0 0 0-16,-3 0 0 0,4 0 0 16,-4 0 0-1,1 2 0-15,-3-2 0 0,2 0 0 16,2 0 0-16,-2 0 0 15,1 0 0-15,-1 2 0 16,0-2 1-16,0 0-1 16,0 0 0-16,3 0 0 15,-2 0 0-15,0 0 0 16,0 0 0-16,-1 0 0 16,0 0 0-16,4 0 1 15,-3 0-1-15,1 0 0 16,1 0 0-16,-2 0 1 0,2 0-1 15,0 0 0 1,-1 0-1-16,2 0 1 0,-4 0 0 16,3 0 0-16,-2 0 0 15,0 0 0-15,-1 0 0 16,-1 0 0-16,1 0 0 16,-2 0 1-16,2 0-1 15,-2 0 0-15,0 0-1 16,1 0 1-16,1 0 0 15,4 0-1-15,-2 0 0 16,1 0-1-16,0 0 1 16,0 0 0-16,2 0 0 15,-2 0 1-15,2 0 0 16,-2 0 0-16,0 0 0 16,0 0 0-16,-2 0-1 0,-3 0 1 15,-2 0-1-15,2 0 0 16,-1 0 1-16,1 0-1 15,1 0 1-15,2 0 0 16,-3 0 0-16,5 0 0 16,-1 0 1-16,2 0-1 15,1 0 0-15,-3 0-1 16,2 0 1-16,-1 0 0 16,-5 0 1-16,0 0-1 15,-2 0 0-15,0 0 0 16,2 0 0-16,-2 0 0 15,0 0 1-15,2 0-1 16,3 0 0-16,-1 0 0 0,4 0 0 16,1 0 0-1,-1 0 0-15,2-2 0 0,-3 2 0 16,-1 0 0-16,1 0 0 16,-2 0 0-16,0 0-1 15,-1 0 1-15,-1 0-1 16,-1 0 1-16,3 0-1 15,0 0 1-15,2 0-1 16,1 0 1-16,0 0 0 16,1 0 0-16,-3 0 0 15,4 0 0-15,-1 0 0 16,1 0 0-16,-4 0 0 0,1 0 0 16,-5 0 0-16,3 0 0 15,-2 0 0-15,-3 0 0 16,3 0 0-16,-1 0 0 15,0 0 0-15,3 0 0 16,2 0 1-16,2 0-1 16,0 0 0-16,3 0 0 15,-1 0 0-15,1 0 0 16,-1 0 0-16,-5 0 0 16,2 0 0-16,-6 0 0 15,0 0 0-15,1 0 0 16,-1 0-1-16,2 0 1 15,2 0 0-15,1 0 0 0,-1 0 1 16,4 0-1 0,-1 0 0-16,-3 0 0 0,0 0 0 15,-2 0 0-15,1 0 0 16,-3 0 0-16,0 0 0 16,1 0 0-16,0 0 0 15,-1 0 1-15,1 0 0 16,-1 0 0-16,-2 0 0 15,-2 0 1-15,2 0 5 16,-2 0-1-16,0 0 2 16,0 0 0-16,0 0-1 15,0 0-1-15,0 0 2 16,0 0 1-16,0 0-8 16,0 0 5-16,0 0-5 15,0 0-1-15,0 0 0 0,0 0 0 16,0 0 0-1,0 0 0-15,0 0 0 0,0 0 0 16,0 0-1-16,0 0 1 16,0 0 0-16,0 0 0 15,0 0 0-15,0 0 0 16,0 0 0-16,0 0-8 16,0 0 7-16,0 0-7 15,0 0-1-15,0 2 0 16,0 2 1-16,0-2 6 15,0 0 2-15,0 0-7 16,-4-1-28-16,-3 6-95 0,1-1-96 16,-4-2-278-16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0-12-25T15:11:02.0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7814 10111 150 0,'0'0'127'0,"0"0"-88"0,0 0-19 16,0 0 11-16,0 0 5 16,0 0 20-16,0-7 28 15,0 7-9-15,0 0-10 16,0 0-2-16,0 0 9 16,0 0 8-16,0 0-11 15,0 0-11-15,0 0-12 16,0 0 3-16,0 0 5 15,0 0-5-15,0 0-3 16,0 0-15-16,0 0-1 16,0 0-4-16,0 0-5 15,0 0-4-15,0 0-4 0,0 0 0 16,0 0 0 0,0 0-5-16,0 0-6 0,0 0-2 15,0 0-2-15,0 0-4 16,0 0-3-16,0 0 0 15,0 3-2-15,0 1-4 16,0 2 5-16,0 4 10 16,6 5 1-16,4 0-1 15,-2 3 0-15,1 0 7 16,3 1-6-16,-4 0 8 16,1 2-8-16,3 1 0 15,-4-3 0-15,1 2 4 16,1-3 2-16,-2-4-6 15,-1-4 0-15,-3 0 1 0,0-3-1 16,-2-5 1-16,1 3-2 16,-3-5 1-16,0 2 0 15,3-2 0-15,-3 0-1 16,0 0 0-16,2 0 0 16,-2 0 1-16,0 0-1 15,2 0 1-15,-2 0 7 16,0 0-6-16,0 0 22 15,2 0-3-15,0 0-2 16,1-7 14-16,-1-2 11 16,0-7-17-16,4-10-16 15,1-13-11-15,7-15 2 16,6-13-2-16,11-20-13 0,11-30-15 16,16-23-36-16,5-8-14 15,-5 7-22-15,-14 21-65 16,-17 44-171-16,-11 22-161 0</inkml:trace>
  <inkml:trace contextRef="#ctx0" brushRef="#br0" timeOffset="7750.66">15760 10057 59 0,'0'0'127'0,"0"0"-72"16,0 0 3-16,0 0 15 15,0 0-9-15,0 0-24 16,-4-8-4-16,4 8 9 16,-3 0 13-16,3 0-3 15,0 0-1-15,-2 0-2 0,2 0 6 16,-3 0 4-16,3 0-7 16,0 0-3-16,0 0 0 15,-2 0-8-15,2 0 2 16,0 0-3-16,0 0-4 15,-2 0-5-15,2 0-7 16,0 0-4-16,0 0-2 16,0 0-5-16,-2 0-2 15,2 0 2-15,0 0-7 16,0 0-2-16,0 0 0 16,0 0-6-16,0 0-1 15,0 0 1-15,0 0-1 16,0 0 1-16,-2 0-1 15,2 0 0-15,0 0-1 16,0 0 1-16,0 0-1 0,0 0 0 16,0 0 0-16,0 0 0 15,0 0-1-15,0 0 1 16,0 0 0-16,0 4 0 16,0 0 0-16,0 2 1 15,0 0 0-15,0 0-1 16,4 2 2-16,0-2-1 15,-1 0 0-15,-1 1 0 16,3 0 0-16,-3 1 0 16,0 0 0-16,0 0 0 15,3 2 0-15,-3-2 0 16,2 2 0-16,0 0 1 16,2 2-1-16,-2 0 0 0,-2-1 1 15,2-1-1 1,1-1 0-16,-3-3 1 0,0 3-1 15,0-4 1-15,0 2-1 16,2-2 0-16,-4 1 2 16,2-3-2-16,0 0 0 15,0-3 1-15,-2 3-1 16,0-3 0-16,2 0 0 16,-2 0 1-16,0 0 0 15,0 0 0-15,0 0 6 16,0 0 3-16,2 0 3 15,-2 0 0-15,2 0 9 0,1 0 4 16,-1 0-4-16,0 0-4 16,0-3-8-16,2 0-3 15,4-10-6-15,5-5 7 16,9-9-7-16,14-14 1 16,8-11-2-16,10-8-1 15,8-9-31-15,5 1-32 16,38-32-39-16,-18 18-123 15,-12 10-272-15</inkml:trace>
  <inkml:trace contextRef="#ctx0" brushRef="#br0" timeOffset="56484.32">13440 14194 345 0,'0'0'65'0,"0"0"-33"15,0 0-9-15,0 0 21 16,0 0 26-16,0 0-44 15,0 0-25-15,2 0 8 16,0 0 2-16,1 0 7 16,-3 0 5-16,2 0 23 15,1 0-1-15,-3 0-8 16,2 0 21-16,-2 0-2 16,0 0-4-16,0 0 2 15,0 0-4-15,0 0 5 16,0 3-10-16,0-3-9 15,0 0 9-15,0 0-14 0,2 0-23 16,4 0 0-16,5 0-7 16,1 0 6-16,1 0-6 15,3 0 0-15,-3 0-1 16,-1 0 1-16,1 0-1 16,0 0 0-16,0 0 1 15,0 0-1-15,1 0 0 16,-1 0 0-16,3 0 0 15,-1-3 1-15,2 3 0 16,-2 0 0-16,1 0-1 16,-3 0 1-16,1 0-1 15,-1 0 0-15,-3 0 0 16,4 0 0-16,-1 0 0 16,1 0 0-16,-1 0 0 15,3 0 2-15,1 0-2 0,-1 0 0 16,2 0 0-16,-2 0 1 15,1 0-1-15,-1 0 1 16,-1 0 0-16,1 0-1 16,-1 0 1-16,-1 0 1 15,-1 0-1-15,-3 0 0 16,-1 0 0-16,1 0-1 16,2 0 1-16,1 0 0 15,0 0 6-15,5 0-1 16,-2 0-5-16,2 0 1 15,2 0 0-15,-3 0 13 16,-1 0-14-16,-1 0 1 0,-3 0-1 16,-1 0-1-16,0 0 1 15,-2 0 0-15,0 0 0 16,-3 0 0-16,4 0-1 16,-1 0 1-16,-3 0 0 15,1 0-1-15,-1 0 0 16,-1 0 1-16,0 0-1 15,-1 3 1-15,-2-3 1 16,0 0 4-16,-2 0-5 16,2 0 0-16,-2 0-1 15,0 0 1-15,0 0-1 16,0 0-1-16,0 0 1 16,0 4-8-16,0-4 1 0,-6 0-26 15,-19 0-80-15,1 0-279 16,4 0-315-16</inkml:trace>
  <inkml:trace contextRef="#ctx0" brushRef="#br0" timeOffset="60017.09">14919 14226 61 0,'0'0'131'0,"0"0"-69"16,0 0-11-16,0 0 22 0,0 0-5 16,0 0-13-1,0 0 8-15,0 0-5 0,0 0-13 16,-2 0 1-16,2 0-4 15,-2 0-3-15,2 0-13 16,-2 0 4-16,2 0-4 16,0 0-6-16,0 0 8 15,0 0-2-15,-2 0-5 16,2 0-3-16,0 0 1 16,0 0 1-16,0-3 0 15,0 2 0-15,0-1-7 16,0 0 0-16,0-2-4 15,0-2-9-15,6 0 0 16,2-2 0-16,2 0 1 16,-1 0-1-16,3-1 0 0,-2-1 0 15,1 3 0-15,-1-1 0 16,-1 2 1-16,-1-1-1 16,-1 4 0-16,-2-1 0 15,-1 2-1-15,-2 0 1 16,1 2 0-16,-3 0-1 15,2 0-6-15,-2 0-3 16,0 0 2-16,0 0-5 16,2 0-10-16,0 2 6 15,2 6-5-15,-2 4 5 16,3-2 16-16,0 0 1 16,-1 0 1-16,1 0-1 0,-3 2-1 15,0-2-12-15,0 0 13 16,0-1-10-16,1 0 9 15,-3-1 1-15,2 0 18 16,0 2-6-16,-2-8-11 16,2 2 1-16,-2-4-2 15,3 0-7-15,-1 0-2 16,0 0 2-16,1 0-2 16,1 0 9-16,2 0 36 15,6-4 25-15,1-6-25 16,2 0-20-16,1-1-9 15,-1 0-6-15,1 1 5 16,-5 3-6-16,1-6 1 0,-1 5-2 16,-3 2 1-1,2 1 0-15,-1-1-1 0,-3 5 0 16,-2 1-5-16,1 0-1 16,-2 0-3-16,-1 0 4 15,0 0-11-15,3 0-15 16,-3 0 2-16,0 7 5 15,2 2 5-15,-2 1 13 16,3 3 5-16,-1-4 4 16,-1-1 11-16,-1 0-2 15,0 1-1-15,1-4-9 16,-1-3 1-16,0 2-1 16,-2-2 1-16,0-2-1 0,2 0 6 15,-2 0-7 1,2 0-1-16,0 0-12 0,0 0-6 15,3 0 3-15,-1 0 8 16,6 0 8-16,-2-4 26 16,5-4-5-16,1 1-6 15,-1-4-7-15,1 1 1 16,-3 3-7-16,1-3 11 16,-4 3 5-16,1 1-2 15,-3 0-3-15,2 3-11 16,-4 0-2-16,0 0 1 15,-1 3-1-15,-1 0-8 16,0 0 0-16,0 0-7 16,2 0 1-16,1 3 4 0,0 9-6 15,-1-4 13 1,-2 3-4-16,3 0 14 0,-3-1-6 16,0 1 14-16,2-4-5 15,-1 1-3-15,1-4-7 16,1 0 0-16,2-4-15 15,-3 0-6-15,2 0 3 16,3 0 18-16,1 0 10 16,0 0 20-16,4 0-4 15,1-8-13-15,2 4-3 16,-2-6-9-16,-2 3 5 16,-2 2-5-16,-2-1 0 15,-3 2 1-15,0 0-1 0,-4 4 0 16,-2 0 0-1,0 0-1-15,0 0-2 0,2 0-9 16,0 0-9-16,0 0 4 16,1 0 1-16,1 4 1 15,-2 6 2-15,2-6 1 16,-2 4 11-16,3-2 8 16,0 0 7-16,-3-2-5 15,3-2-9-15,-1-2-1 16,0 0-10-16,3 0-12 15,0 0 22-15,4 0 0 16,4 0 49-16,1-2-14 16,1-4-15-16,4-2-8 15,-3-1-6-15,-1 4-6 16,-3 5 0-16,-5 0 0 0,-1 0-6 16,-3 0-12-16,-2 0-16 15,-1 0-18-15,0 4-16 16,0 6 14-16,0 4-25 15,3-2-96-15,-1-2-92 0</inkml:trace>
  <inkml:trace contextRef="#ctx0" brushRef="#br0" timeOffset="64582.98">15145 14856 182 0,'0'0'173'0,"0"0"-86"15,0 0 38-15,0 0 4 16,0 0-11-16,0 0-21 16,0 0-11-16,0-13-23 0,0 12-13 15,0-2-6-15,0 0-7 16,0 1-5-16,0-2-9 15,-2 0-5-15,2-6-2 16,0 2-6-16,-2-1 3 16,2 0-3-16,0-4-3 15,-3 3-6-15,1-7-1 16,-3 3 9-16,-1-3-9 16,1 3 0-16,-3 0-1 15,-2-2-1-15,4 4 1 16,-5 1-1-16,2 0-5 15,-3 3 6-15,2-4 1 16,-2 2 7-16,-1 0-6 0,0 2 9 16,1-6 0-16,-1 6-8 15,-1-5-1-15,3 2 0 16,-5 1-1-16,3 0-1 16,-2 2-5-16,-3-2-3 15,0 2-1-15,1 2 0 16,-4-3 1-16,4 4-1 15,-1 1 3-15,0 0 5 16,2-4-6-16,0 3-7 16,1 1 5-16,-3-1 10 15,-1 1-54-15,-2-1 22 16,-1 1 22-16,-2 3 10 16,1-5-13-16,1 2-6 0,1 2 18 15,4-1 1-15,1 2 0 16,3 1-10-16,-1 0 10 15,3 0-2-15,1 0 1 16,-4 0-22-16,-1 0-11 16,-4 0-16-16,0 4-1 15,-6 4 21-15,1-3 11 16,-3 4 19-16,-2-2-6 16,2 2 6-16,0 1 0 15,3-6 0-15,4 4 0 16,2 2-1-16,2-6 1 15,3 4-2-15,2 2 2 16,0-4-1-16,-3 6 1 16,-1-4-10-16,-3 4 10 0,0 4 1 15,-2-2-1-15,2 0 0 16,1 2 1-16,0-4 0 16,5 2 6-16,0-2-7 15,3 4-2-15,3-4 2 16,-1 2 0-16,1 4-1 15,0-4 0-15,2 3-1 16,0 1-3-16,-1-3 5 16,3 6 1-16,0-3-1 15,2 2 1-15,0 2-1 16,0-3 0-16,0 4 0 16,0-3 0-16,0 2 7 15,0 0-5-15,0 0 5 0,2 0 3 16,3-2-4-16,1 2 4 15,4-2-9-15,-4-2 9 16,3 1-9-16,-1-2 0 16,2-2-1-16,-1 1 13 15,-3-3-5-15,3 2-7 16,0-3 6-16,0-2 1 16,2 4-8-16,3-5-16 15,-1 4 1-15,3-5 15 16,-1 2 6-16,1-4 10 15,-3 2-1-15,3 0-13 16,-3 0-2-16,5-3 0 0,-3 5 0 16,3-5 7-1,2 3-5-15,0 0 12 0,1-2-2 16,0 2-2-16,0-4 0 16,1 0-9-16,-5 0 7 15,2 2-8-15,-3-2 1 16,-1-2 1-16,3 2 4 15,-3 0-5-15,3 0-1 16,-2 0 1-16,0-4 0 16,-1 0-1-16,1 4 0 15,-1-4-1-15,3 0 0 16,-1 0-6-16,2 0 4 16,1 0-6-16,-3 0-4 0,4 0 6 15,1 0-9 1,0 0-21-16,0-4 1 0,1 0 23 15,-2 0-3 1,0-2 8-16,-1 2-5 0,-2-4-4 16,0 0 8-16,-3 2 1 15,3-4 7-15,0 2 1 16,0-2 0-16,-2-3 5 16,1 2-5-16,-1 1 0 15,-1-8-1-15,1 4-1 16,1-8 2-16,0-1 0 15,0-6-19-15,-1-3 7 16,-1-9-63-16,-1-7 42 16,-1-6-22-16,-1-5 19 15,-4 2 4-15,-6 3 15 0,-2-13 4 16,-6 21-79 0,-12 8-125-16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25T12:46:42.311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864 0 2865,'0'0'8065,"-14"7"-7683,-85 100-340,38-39-40,-345 324-486,326-328 332,43-36 120,0 2 1,2 1 0,-42 50-1,60-60 27,16-20 20,13-8-1312,3 1-220,-4 0-928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0-12-25T15:16:18.81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23948 9680 88 0,'0'0'114'15,"0"0"-76"-15,0 0-15 16,2 0 0-16,-2 0 0 16,0 0-10-16,3 0 7 15,-3 0 12-15,0 0-9 0,0 0-9 16,0 0-5-16,0 0 0 16,0 0-1-16,0 0-2 15,0-2 16-15,0 2 48 16,0 0 11-16,0 0-20 15,0 0-12-15,0 0-16 16,0 0-10-16,0 0-11 16,0 0-4-16,0 0 0 15,0 0 10-15,0 0 23 16,0 0 5-16,0 0-14 16,0 0-6-16,0 0-6 15,0 0 0-15,0 0-4 16,0 0-1-16,0 0-7 15,0 0-2-15,0 0-6 16,0 0-16-16,0 2-10 0,0 6 16 16,0 2 9-16,0 2-4 15,0 2 5-15,0 2 0 16,0 1 4-16,-3 0-4 16,3 3 9-16,0-3-8 15,0 4-1-15,0-1 1 16,0-2 0-16,0-2-1 15,0 2 1-15,0-2 0 16,-2 0-1-16,2-2 0 16,-2 3-10-16,0-3 10 15,0-2 3-15,2 2-3 16,-2-3 6-16,-1 4-5 16,1 0-1-16,0-4-5 0,0 3 5 15,0 0 10-15,0-3-10 16,-4 2 0-16,4-1 0 15,0-4 6-15,0 0-4 16,2-1-1-16,-2-4 6 16,2 3-6-16,0-2-1 15,0 0 1-15,0-3 0 16,0 3 0-16,0-1 4 16,0 0-5-16,0-2 0 15,0 1-1-15,0-2-1 16,0 2 1-16,0-2-12 15,0 0 12-15,0 0-69 0,0 0-65 16,4 0-53 0,6-2-31-16</inkml:trace>
  <inkml:trace contextRef="#ctx0" brushRef="#br0" timeOffset="7624.12">23906 9710 62 0,'0'0'280'0,"0"0"-186"16,0 0-36-16,0 0 58 15,0 0 3-15,0 0-43 16,0 0-9-16,0 0 12 15,0 0 11-15,0 0-14 16,0 0-19-16,0 0-28 0,0 0-18 16,0 3-11-16,-6 6 1 15,-6 3 5-15,-1 4 7 16,-3 2-3-16,-1 2-2 16,-4 2-1-16,4 2-1 15,-1 1-5-15,3 0 0 16,-1 0 1-16,5 1-1 15,-1 2-1-15,-3 12-36 16,1-8-100-16,1-6-433 0</inkml:trace>
  <inkml:trace contextRef="#ctx0" brushRef="#br0" timeOffset="9880.31">24020 9764 18 0,'0'0'124'15,"0"0"-68"-15,0 0 10 16,0 0 21-16,0 0-22 16,0 0-19-16,0 0 3 15,0-16 10-15,0 16-4 16,0 0-9-16,0 0 12 15,0 0 8-15,0 0 2 0,0 0 1 16,0 0-6 0,0 0 3-16,0 0-14 0,0 0-10 15,0 0-6-15,0 0-10 16,0 0-7-16,0 0-7 16,0 0-11-16,0 0-1 15,0 0 0-15,0 0 1 16,0 0-1-16,-2 0 0 15,2 0-5-15,0-4-17 16,0 2 9-16,0-2 4 16,0 2-11-16,0-2 3 15,0 0-5-15,0 0-10 16,0-2-1-16,0 1 20 16,0 2 10-16,0 1 2 0,0 0 1 15,0 2 1-15,0-2 1 16,0 2 5-16,0 0-6 15,0 0 1-15,0 0 5 16,0 0 4-16,0 0 10 16,0 0 9-16,0 0 6 15,0 0-7-15,0 0-7 16,0 0-5-16,0 0 1 16,-3 0-7-16,3 0-5 15,0 0-6-15,0 0 0 16,0 0-8-16,0 0 7 0,0 0-11 15,0 0-2 1,0 0 4-16,0 0 8 0,3 4 1 16,1 4 1-16,3 0 0 15,1 2-1-15,1 0 1 16,1 3 0-16,-2 0 0 16,3 2-1-16,1-4 1 15,-4 3 0-15,1-2 0 16,1 0 0-16,-4 0 0 15,3 1 0-15,-3-2 0 16,2-1 1-16,-2-2-1 16,1 0 1-16,-1 0 0 15,-2-1-1-15,2-1 1 16,0 0 0-16,-1-2-1 16,-1 1 0-16,0 2 0 0,-2-2-1 15,3 0 1-15,-3-1-11 16,-2 0-20-16,3-2-8 15,-3-2-6-15,0 1-5 16,0-1-70-16,0 3-124 16,0-3-41-16</inkml:trace>
  <inkml:trace contextRef="#ctx0" brushRef="#br0" timeOffset="11645.77">23859 10468 222 0,'0'0'165'0,"0"0"-56"15,0 0 18-15,0 0 29 0,0 0-39 16,0 0-34-16,0 0-8 16,-6-7-17-16,1 5-25 15,1 1-19-15,-3-2-3 16,3 0 12-16,-1 1-15 15,-2 0 0-15,-1 2-8 16,1-2 1-16,-5 2-1 16,2 0-2-16,-3 0 2 15,-3 0-2-15,0 0 2 16,-2 6-1-16,2 1-1 16,1 6 1-16,-1 1-9 15,3 0 10-15,0 2-2 16,1 0 1-16,4 0 0 0,1 2-6 15,0 0 6 1,3 0-1-16,4 3-6 0,0-3 2 16,0-2-4-16,0 0 4 15,0 0 6-15,9-2 0 16,0-4 0-16,2 0-1 16,0-2 1-16,0-4-14 15,2 0 7-15,1-2 6 16,1-2 1-16,3 0 0 15,0 0 0-15,0 0 1 16,0-2-1-16,-3-6 0 16,-1 0 2-16,-5-2-1 15,-1 0 1-15,-1-1-2 16,-5 1 1-16,-2 1 0 0,0-3-1 16,0 1-9-16,-4 2-4 15,-9 0-23-15,-3 3 1 16,-2 3-2-16,-2 3 35 15,-3 0-31-15,2 0-68 16,-2 13 23-16,1 6-17 16,0 11 1-16,6-5-45 15,5-3-86-15</inkml:trace>
  <inkml:trace contextRef="#ctx0" brushRef="#br0" timeOffset="12484.22">24040 10466 235 0,'0'0'189'0,"0"0"-101"0,0 0-7 16,0 0 13-16,0 0-15 15,0 0-38-15,0 0-21 16,78-34 2-16,-65 32 8 15,1 2-11-15,-3-3-3 16,2 3-8-16,-2 0-6 16,0 0-1-16,1 0 1 15,-3 0-1-15,-1 0-1 16,-1 3-7-16,-2 3-9 16,-3 2-4-16,0 2 4 0,-2-3 8 15,0 4 8-15,0 1 0 16,0 3 25-16,-2-2-5 15,-5 3 2-15,-4 0 9 16,2 0-16-16,0 2-8 16,0-1-5-16,0 0-1 15,1 1 1-15,0-2-1 16,0 1 6-16,1-3-6 16,3-2-1-16,0-1 2 15,0-2-2-15,2-1-33 16,2-2-51-16,-2-1-40 15,0-2-50-15,0-2 0 16,0-1-113-16</inkml:trace>
  <inkml:trace contextRef="#ctx0" brushRef="#br0" timeOffset="12907.59">24069 10569 324 0,'0'0'111'0,"0"0"-59"15,0 0 56-15,0 0 2 16,0 0-3-16,0 0-11 15,0 0-16-15,116 1-25 16,-92 1-34-16,3 0-19 16,2 2-2-16,5 0 0 0,24 5-33 15,-10-3-119-15,-5-3-105 16</inkml:trace>
  <inkml:trace contextRef="#ctx0" brushRef="#br0" timeOffset="42324.06">29680 9830 80 0,'0'0'111'0,"0"0"-80"16,0 0 7-16,0 0 18 15,0 0-26-15,0-19-14 16,0 15 7-16,0 1 8 15,0-3 19-15,0 0-5 16,0 0-35-16,0-2 29 16,0 2-19-16,0 0-13 15,0 0 3-15,0 3 25 16,0-4-23-16,0 2 2 16,0 2 6-16,0-1-11 0,0 0 7 15,0 0 7-15,0 2-4 16,0 0-3-16,0 0 5 15,0 2-21-15,0 0 0 16,0 0-14-16,-2 0-9 16,-1 0 2-16,3 0 4 15,-2 0 7-15,2 8 9 16,0 2 1-16,-3 1-1 16,3 2 1-16,-2-1 0 15,2 4 1-15,-2 0 6 16,0 4-7-16,-3 1 0 15,3-2 0-15,-2 6 1 16,2-3-1-16,-3 1 0 0,1 0 1 16,-1-1-1-1,0-3 1-15,1 0-1 0,0-4 0 16,2 2 0-16,-3-5 0 16,3 0 0-16,0-2 1 15,0-1 0-15,2 0 0 16,-3-1-1-16,3-2 0 15,-2 2 2-15,2-2-1 16,0-2 0-16,-3 0-1 16,3 0-7-16,0-2 6 15,0-2 1-15,0 2-10 16,0-2 10-16,0 0 1 16,0 0-1-16,0-2-54 15,3-11-105-15,6 2-67 0</inkml:trace>
  <inkml:trace contextRef="#ctx0" brushRef="#br0" timeOffset="43490.13">29646 9742 49 0,'0'0'29'0,"0"0"6"15,0 0 34-15,0 0 9 16,0 0-18-16,0 0-16 16,0 0-13-16,-4 0-6 0,4 0-6 15,0 0-3 1,0 0 2-16,-3 0-5 0,1 0-5 16,0 2-6-16,-7-1-2 15,0 4 1-15,-5 2 5 16,-1 0-6-16,-1 1 2 15,1-1-1-15,-1 4-1 16,1-1 3-16,-1 0 2 16,3 0-5-16,1 0 0 15,1-2-1-15,5 0 1 16,-1-2 0-16,3-2 0 16,1 0 0-16,1-2 0 15,2-2 0-15,0 0 1 16,0 0 36-16,0 0 22 15,0 0 8-15,9-2-15 0,4-7-23 16,4-4-18-16,2-3-1 16,1 1-10-16,1 2 0 15,-2-2-12-15,2 4 2 16,-4 0-16-16,-1-1 9 16,-3 5 0-16,-1 1 16 15,-4 0 0-15,-1 2 1 16,-3 0 0-16,-2 2 1 15,1-2 0-15,-1 2 2 16,3-2-2-16,-3 2 0 16,-2 2-1-16,2 0 0 15,-2 0 0-15,0 0-10 0,0 0-5 16,2 0-1-16,3 0 8 16,-1 0 7-16,3 2 0 15,-2 5 0-15,1 2-6 16,-4-1-4-16,3 0 4 15,-1-1 7-15,0 2 0 16,1 1 0-16,0 0 1 16,-1 1-1-16,0-2 0 15,3 1 0-15,-3 3 1 16,1-4-1-16,0 1 1 16,-1 3 0-16,3-2-1 15,-3-1 0-15,2 3-1 16,2-1-10-16,0-1-31 15,-3 6-53-15,-1-4-25 16,-2-3-226-16</inkml:trace>
  <inkml:trace contextRef="#ctx0" brushRef="#br0" timeOffset="45001.28">29657 10446 217 0,'0'0'173'0,"0"0"-104"16,0 0 28-16,0 0 1 15,0 0-52-15,0 0-22 16,0 0-11-16,-4-40 18 15,2 36 6-15,0 0-23 16,-3-1-14-16,3 2-1 16,-5 1-8-16,2-2 8 15,-1 2 1-15,-3-2 1 16,-3 1 0-16,2 3-1 16,-1 0 0-16,-3 0 0 0,3 0-1 15,-3 5-5-15,6 5-1 16,-1-2 6-16,-1 2-10 15,6 2-10-15,0 0 4 16,2 2 8-16,2-1-12 16,0 0 1-16,0-3 8 15,0-2-14-15,2 2 9 16,4-4 5-16,4 2 1 16,-4-4 4-16,3 0 7 15,1-2 1-15,2-2 0 16,1 0-1-16,4 0 15 15,0 0-5-15,3-6 3 16,-2-4 13-16,0 1-13 0,-4 0-3 16,-4 1-10-16,-3 0 6 15,-3 5 4-15,1-2-9 16,-2 3 0-16,-3-1 9 16,0 3 0-16,0 0-10 15,0 0 0-15,0 0-10 16,0 0-7-16,0 0-12 15,0 0 10-15,-5 0 19 16,0 0-17-16,1 0 8 16,-5 5 9-16,0 5-1 15,-2 2 0-15,0 3 1 16,0-2-2-16,-3 5 1 16,1 0 1-16,-1 2 1 15,-1 0-1-15,-1 0 0 16,3-2 2-16,-1 1-2 0,3-5 1 15,1-4-1-15,2-1 0 16,0-1 1-16,-1-2-1 16,3-2 0-16,-4-1 1 15,3-3 7-15,-1 0-1 16,-1 0 3-16,2 0-9 16,-2 0 8-16,0-3 0 15,-2-2-8-15,2-4 0 16,0 4 1-16,5 1-1 15,0 0 0-15,1-1-1 16,3 5-26-16,0-1-36 16,0 1-91-16</inkml:trace>
  <inkml:trace contextRef="#ctx0" brushRef="#br0" timeOffset="45947.38">29775 10432 303 0,'0'0'121'0,"0"0"-79"16,0 0-4-16,0 0 14 16,0 0-35-16,0 0-16 15,0 0 1-15,50-12 6 16,-33 10-7-16,4 0 1 15,-2 0-1-15,1 0 0 0,-1 2 0 16,-2-2 0-16,-3 2 0 16,-3 0-1-16,-1 0 0 15,-2 0 0-15,-6 0-13 16,0 0-10-16,-2 0-2 16,0 4-1-16,0 4 9 15,0 2 10-15,0 2 7 16,0-1 6-16,0 2-4 15,-6-1 8-15,-2 0-4 16,0 2-5-16,1 0 1 16,-5-2 5-16,4 2-5 15,-1 0 8-15,-3 0-2 0,4 0-7 16,-1 3 5 0,0-2-6-16,0 3 0 0,2 1-1 15,-1-2 1-15,1 1 0 16,0-1 0-16,0-3 0 15,1-1 1-15,1-2 0 16,1-3-1-16,2-2 1 16,0-2 1-16,2-1-1 15,0 0-1-15,0-3-9 16,0 0-1-16,0 0 4 16,0 0-19-16,0 0-70 15,0-10-62-15,0 1-88 0</inkml:trace>
  <inkml:trace contextRef="#ctx0" brushRef="#br0" timeOffset="46339.44">29780 10620 221 0,'0'0'118'0,"0"0"-76"16,0 0 23-16,0 0-10 15,0 0-38-15,0 0-8 16,0 0-9-16,80-2 0 16,-58 2-1-16,3 0-1 15,4 0-6-15,20 0-7 16,-7 0-34-16,-2 0-62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25T12:46:44.220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1 1 2617,'0'6'8936,"7"25"-9015,12 1 84,1 0-1,2-1 0,1-1 0,1-1 1,41 38-1,-57-58-2,-1 0 1,0 0 0,-1 0-1,0 1 1,0 0 0,8 19-1,4 9 2,1-2 11,-11-20 0,0-1-1,1 0 0,15 19 0,26 38 0,-40-55-15,1 0 0,1-1 0,1 0 0,18 18-1,7 0-6,-30-34-152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25T12:46:46.534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536 0 1640,'0'0'9757,"-11"13"-9712,-12 15-39,-29 45 0,-13 15-36,3-15-129,-80 70 0,-21 4-115,159-144 414,3-2-202,0 0 1,0-1 0,0 1-1,0 0 1,0 0 0,0 0 0,1 0-1,-1 0 1,0 0 0,0 0-1,1 0 1,-1 0 0,1 0 0,-1 0-1,1 1 1,-1-1 0,1 0 0,0 0-1,0 1 1,-1-1 0,1 1-1,0-1 25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25T12:46:48.766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18 0 2473,'0'0'4971,"-17"4"98,17 4-5073,1 0-1,0-1 0,0 1 1,1-1-1,0 1 0,1-1 1,-1 0-1,1 0 1,1 0-1,7 13 0,5 3 9,32 35 0,-32-41-7,1 2 7,33 25 1,15 17-6,-28-15-76,-2 2 0,-3 2 1,28 54-1,-33-49-200,-24-54 161,0 0 1,0-1 0,0 1 0,1-1 0,-1 1 0,0-1-1,1 0 1,3 0 0,-6 0-107,8 0-1672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25T12:47:34.954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871 3 440,'-5'-1'7295,"-16"0"-7626,-9 26 457,26-20-123,0-1 1,0 0-1,0 0 0,-1-1 1,1 1-1,-10 4 1,-4 2 9,-32 22 1,22-13-24,-33 25 19,39-27-2,-48 27 0,-77 45 1,14-11-160,17-8 30,-11 9 101,127-79 10,0 0 0,0 0 1,0 0-1,0 0 0,-1 0 0,1 0 1,0 0-1,0 0 0,0 0 0,0 0 1,0 0-1,-1 0 0,1 0 0,0 1 1,0-1-1,0 0 0,0 0 0,0 0 1,0 0-1,0 0 0,-1 0 0,1 0 1,0 1-1,0-1 0,0 0 0,0 0 1,0 0-1,0 0 0,0 0 0,0 1 1,0-1-1,0 0 0,0 0 0,0 0 1,0 0-1,0 1 0,0-1 0,0 0 1,0 0-1,0 0 0,0 0 0,0 0 1,0 1-1,0-1 0,0 0 0,0 0 1,0 0-1,0 0 0,0 0 0,0 1 1,0-1-1,1 0 0,11 2-573,22-4-1240,-13-4-625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25T12:47:37.082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32 48 416,'0'0'735,"-20"-30"3050,9 12 228,19 24-3848,21 15-193,-2 1 0,0 1 0,28 33 1,-24-24-154,46 37 1,-36-36 160,-5-5 2,43 28 0,-45-38 28,0-1 0,62 22 1,-84-34-9,1 1 0,-1 1 0,-1 0 0,19 14 0,-18-12-2,1 0-1,24 12 1,-31-18-54,20 11 149,-26-13-132,1-1 0,-1 1 0,1-1 0,-1 1 0,0-1 0,1 1 0,-1-1 0,0 1 1,0 0-1,1-1 0,-1 1 0,0-1 0,0 1 0,0-1 0,0 1 0,0 0 0,1-1 0,-1 1 0,0 0 0,-1-1 0,1 1 0,0-1 0,0 1 0,0 0 0,0-1 0,0 1 0,-1-1 1,1 1-1,0 0 0,0-1 0,-1 1 0,1-1 0,0 1 0,-1-1 0,1 1 0,-1-1 0,1 1 0,-1-1 0,1 0 0,-1 1 0,-22 12-2434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0-12-25T14:25:04.03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21827 9506 26 0,'0'0'23'0,"0"0"-10"16,0 0-13-16,0 0-1 0,0 0-36 15,0-37 13-15,0 30 24 16</inkml:trace>
  <inkml:trace contextRef="#ctx0" brushRef="#br0" timeOffset="480.94">21827 9506 32 0,'41'-97'44'0,"-37"89"12"15,0 0 22-15,1 4-3 16,-3 0-20-16,-2 0-21 16,2 2 1-16,-2 2-8 15,0 0 2-15,0 0-3 16,0 0 19-16,0 0 43 15,0 0-7-15,0 0-35 16,0 0-29-16,0 0-15 16,0 0-1-16,0 0 0 15,0 0-1-15,0 0-14 0,0 0-5 16,0 0-1 0,0 2 0-16,0 8 10 0,0 0 8 15,0 4-8-15,0 2 10 16,0 0 15-16,0 3-15 15,0-1 9-15,0-3 1 16,0 2-9-16,0-6 6 16,0 1-6-16,0-2 1 15,4-4 5-15,-2 0-7 16,4-1 0-16,-4-4 0 0,0 2 0 16,0-3-9-1,3 0 9-15,-3 0 0 0,0 0 0 16,0 0 0-1,5 0 23-15,2 0-8 0,6-4 6 16,8-8 18-16,8-7-10 16,7-3-14-16,4-6-14 15,5-4 8-15,2-3-9 16,4-2-2-16,-1-5-73 16,16-22-32-16,-12 7-54 15,-12 5-223-15</inkml:trace>
  <inkml:trace contextRef="#ctx0" brushRef="#br0" timeOffset="7697.06">18120 12874 188 0,'0'0'102'15,"0"0"-53"-15,0 0-10 16,0 0-1-16,0 0 6 15,0 0-18-15,0-15-7 16,0 15-2-16,0-3 5 16,0 3 0-16,0 0 9 0,0 0 10 15,0 0-8-15,0 0-4 16,0 0-2-16,0 0 2 16,0 0 9-16,0 0-8 15,0 0-21-15,0 0-9 16,0 0-1-16,0 0-11 15,0 0-5-15,0 0 2 16,0 8 5-16,0 2 0 16,0 4 10-16,4 0 0 15,5 3 8-15,-3 1 1 16,4-2 0-16,-4 0-8 16,1 0 8-16,-1-2-8 0,1 0-1 15,0-2 2 1,0 0-1-16,-1-4-1 0,-2 0 0 15,1-5 0-15,-3 1 0 16,1-4-1-16,-3 3 1 16,0-3-1-16,2 0 0 15,-2 0 0-15,0 0 1 16,0 0 0-16,2 0 6 16,3 0 12-16,-1 0 39 15,7-10 2-15,9-12-30 16,9-8-23-16,7-6-5 15,6-5 9-15,3-3-10 16,6 0-1-16,4-2-49 0,5-2-28 16,5 0-67-1,18-20-8-15,-17 14-1 16,-16 5-253-16</inkml:trace>
  <inkml:trace contextRef="#ctx0" brushRef="#br0" timeOffset="9796.62">23607 12892 85 0,'0'0'83'16,"0"0"-63"-16,0 0 7 16,0 0 6-16,0 0-20 0,0 0-12 15,0 0 0 1,3 0 8-16,-3 0 10 0,0 0 2 15,0 0 8-15,0 0-13 16,0 0 0-16,-3 0 4 16,-1 0-1-16,2 0 14 15,0 0-3-15,2 0-5 16,0 0-11-16,0 0-7 16,0 0-6-16,0 0 5 15,0 0-5-15,0 0 0 16,0 0 0-16,0 0 0 15,0 0 1-15,0 0-1 0,0 0-1 16,0 0 2-16,0 6 8 16,-2 2-4-16,2 3 1 15,0 0-6-15,0-1 5 16,0 3 4-16,0-3-1 16,0 0-8-16,0 0 0 15,0-1 0-15,0 2 1 16,0-1 5-16,0 1 0 15,0 1 0-15,0-1 5 16,0-3-3-16,0 2-1 16,0-2-1-16,0 0 9 15,0-2-10-15,0 3-3 16,0-5 3-16,0-1-6 16,0 1 1-16,0-4-1 15,0 2 0-15,0-2 1 0,0 0 0 16,0 0 10-16,0 0 15 15,2 0 9-15,0 0 2 16,-2 0-1-16,2 0-1 16,0 0-3-16,-2 0-13 15,5 0-8-15,1 0-11 16,6-12 13-16,10-8 7 16,12-8-9-16,8-6-11 15,7-8 3-15,9-2-2 16,4-6 0-16,5-3-1 15,6-2-55-15,6-5-60 16,34-19-11-16,-20 15-34 16,-12 5-52-16</inkml:trace>
  <inkml:trace contextRef="#ctx0" brushRef="#br0" timeOffset="61213.18">13774 13287 107 0,'0'0'160'0,"0"0"-78"0,0 0-8 16,0 0 20-16,0 0-18 15,0 0-21-15,0 0-9 16,0 0 23-16,0 0 4 16,0 0-7-16,0 0-14 15,-2 0-16-15,0 0-1 16,0 0-5-16,0 0-2 16,-1 0-15-16,1 0-2 15,-2 0-3-15,2 0 3 16,0 0-4-16,-4 0 2 0,4 0 3 15,-2 0-11-15,2-2 14 16,-5 1-8-16,3 1-7 16,-4-3 1-16,2 3-1 15,0 0 0-15,-3 0 0 16,2 0 0-16,-2 0 0 16,2 0 0-16,1 0 0 15,2 0 0-15,-4 0 0 16,4 0 0-16,-1 0-1 15,1 0 1-15,0 0 0 16,0 4 0-16,1-2-1 0,-1 2 1 16,1 0-1-1,1 0 0-15,-3 0 1 0,3 1-1 16,0-1 1-16,0 0-1 16,0-2 1-16,2 2-2 15,-2 0 2-15,2 0 2 16,-2 0 0-16,2 0 4 15,0 2-5-15,-3 0 7 16,3 0 0-16,-2-2-6 16,0 2 7-16,2-1-2 15,-2 2-6-15,-1-1 0 16,3 1 1-16,0-4 6 16,0 1-7-16,0 2 12 15,0-2-7-15,0-1 3 0,0 2-8 16,0-1 7-16,0-1 0 15,0 0-2-15,0 1-5 16,0-2 2-16,0 2-2 16,0-2 0-16,0 2 5 15,0-2-5-15,0 2 0 16,0 0 0-16,0 0 6 16,0 0-6-16,0-2 0 15,0 2 0-15,3-2 0 16,1 0 0-16,-2 0 0 15,1 0-1-15,-1 0 0 16,2-1 1-16,0-1-1 16,1 3 1-16,-1-3-1 15,3 3-1-15,-2-3 1 0,1 1-1 16,1-1 1-16,-3 0 0 16,3 3 0-16,0-3 1 15,-1 0 0-15,-1 0-1 16,-1 0 2-16,3 2-2 15,-2-2 0-15,1 0 0 16,-1 0 0-16,-1 0-2 16,2 0 2-16,0 0-2 15,0 0 2-15,3 0 0 16,-1 0 0-16,2-2 0 16,-1-5 0-16,-1 1-1 15,2 0-5-15,-2-2 6 0,-1 3 0 16,-1-5-1-16,1 3-1 15,-4-1 2-15,1 1 0 16,-4-2-9-16,0 3 8 16,0-2-6-16,0 2 1 15,0 0 6-15,0 0 0 16,0-2 2-16,0 0-1 16,-2 2 0-16,-3-3 0 15,1 2 0-15,-1 1 0 16,3-4 1-16,-4 1-2 15,1 2 0-15,1-3-2 16,-4 2-5-16,4 1-8 16,-2 1-19-16,-1 2-17 0,1 3-16 15,-4-2-8 1,-7 3-77-16,1 0-89 0,1 0-44 0</inkml:trace>
  <inkml:trace contextRef="#ctx0" brushRef="#br0" timeOffset="62964.28">13543 13285 51 0,'0'0'261'16,"0"0"-152"-16,0 0-15 15,0 0 35-15,0 0 15 16,0 0-11-16,0 0 65 15,-23-8-72-15,23 8-67 16,-2 0-27-16,0 0-7 0,-2 0 1 16,2 0-9-16,-4 0-8 15,2 0 1-15,0 0 2 16,-1 0-11-16,-1 0 6 16,2 0 3-16,-4 0-9 15,2 0 1-15,-1 0 0 16,1 0-2-16,-4 0 1 15,4 0-1-15,-3 0 1 16,3 4-1-16,-1 0-1 16,2 1 1-16,-2-1 0 0,1 1-1 15,2 2 1 1,-1-1-2-16,1-2 2 0,-1-1 0 16,2 2-1-1,1-1 1-15,0 0-2 0,2-1 1 16,0 0-1-16,0 1 1 15,0 0-5-15,0 1-1 16,0 0 6-16,0 1 1 16,0 0 0-16,0 0-1 15,0 2 1-15,0-2 0 16,0 0-1-16,0 2 1 16,2-2 0-16,0 2 0 15,-2-1 1-15,3 0-1 16,-1-1 0-16,1-2 0 15,-1 0 0-15,0 1 0 0,-2 1 0 16,2-5 0 0,-2 3 0-16,3 0 0 0,-3-2 0 15,2 0 0-15,0 2 1 16,0-2-1-16,2 0 0 16,-2 2 0-16,3-1 0 15,0-2-1-15,2 2 1 16,-3-1-1-16,2-2 1 15,1 0-1-15,-3 1 0 16,4-1-8-16,-2 0 9 16,1 0 0-16,1 0 0 15,0 0 0-15,0 0 0 16,1 0 0-16,-3 0 0 16,2 0 6-16,-2 0-6 15,1 0 0-15,-1 0-2 16,-1 0 2-16,0-1 2 0,-3-4-2 15,2 1 0-15,1 0 1 16,-1-2 5-16,0-2-6 16,1 2 1-16,0-1-1 15,-1 0 1-15,-2-1-1 16,0 0-2-16,1-1-5 16,-3 2 0-16,2 1 6 15,-2-2 0-15,0 0-5 16,2-1 4-16,-2 4-5 15,0-5 0-15,0 2-2 16,0-1-9-16,0 0 10 0,0 1-17 16,0 2-8-16,-2-2-2 15,-3 0-30-15,-1 2-42 16,-4 2-64-16,4 0-77 16,-3 0-62-16</inkml:trace>
  <inkml:trace contextRef="#ctx0" brushRef="#br0" timeOffset="64763.58">13792 13101 416 0,'0'0'150'15,"0"0"-88"-15,0 0 16 16,0 0 113-16,0 0-81 15,0 0-67-15,0 0-18 16,-6 0 6-16,4 0-6 16,-1 0-11-16,0 0 1 15,1 0-6-15,0 0 2 0,-2-2 1 16,2 1 2-16,-3-2 1 16,1 2-7-16,2-2 4 15,-2 0-11-15,-2 2 6 16,2 1-6-16,2-2 6 15,-2 0-1-15,1 2 1 16,-1-2-7-16,0 2 1 16,2-2 0-16,-4 0-1 15,2 2 1-15,2-2 0 16,-2 2-1-16,1-2 1 16,-1 2-1-16,2-2 1 15,-2 2-1-15,1-2 1 0,0 2-1 16,-1-2 0-1,0 2 0-15,-1 0 0 0,-1 0 0 16,2 0-1-16,-4 0 1 16,4 0 0-16,-1 0 0 15,-1 0 0-15,2 0 1 16,-1 0-2-16,-2 0 1 16,0 0 0-16,1 0 0 15,2 2 0-15,-3 2 0 16,0 0 0-16,0 0 0 15,1 0 1-15,-1 2-1 16,1-2 0-16,-2 2-1 16,2-2 1-16,-1 2 0 15,3-2 0-15,0 1-1 16,-4 4 1-16,2-1-1 0,2 0 0 16,-1 0 1-16,1-1 0 15,0 0 0-15,-2 1-1 16,2-2 1-16,2-2 0 15,0 3-1-15,2-4 1 16,-2 1-1-16,2 2 0 16,0-2-1-16,0 2 2 15,0 0-1-15,0 0 1 16,0 0 1-16,0 1-1 16,0-2 3-16,0-1-3 15,0 3 1-15,0-4 0 16,0 0 7-16,0 1-7 0,2-3 6 15,0 2-1-15,2-2-3 16,-2 1-2-16,6 1 7 16,-2-3 2-16,1 1-10 15,-1-1 0-15,4 0-9 16,-2 0 3-16,1 0 6 16,-2 0 1-16,2 0 11 15,0 0-4-15,-3 0-8 16,4 0 0-16,-1 0 0 15,-3-4 6-15,3 1 0 16,-2-1-6-16,0 0 1 16,-1 0-1-16,0-1 0 15,1 1 1-15,0 0 0 0,-2 0 0 16,-1 3 1 0,0-4-2-16,1 1 1 0,-3 0 0 15,2-2-1-15,-2 0 0 16,4 0 0-16,-2-2 0 15,0 2 0-15,3-2 1 16,-3 2-1-16,-2-2 0 16,2 2 1-16,2 0-1 15,-4-2 0-15,0 2 0 16,0 0 0-16,3 0 0 16,-3 0 0-16,0 0 0 15,-2 0 0-15,0 0 0 16,0 0 0-16,0 0-1 15,0 1-12-15,0-2 1 16,-2 1 12-16,-5 0 1 0,1 2 0 16,-2 0 6-16,2 0-7 15,-1 0 0-15,3 1 0 16,-2 3-10-16,-4 0-12 16,1 0-10-16,-4 0-26 15,-3 3-52-15,-6 13-66 16,2-3-85-16,2 2 4 0</inkml:trace>
  <inkml:trace contextRef="#ctx0" brushRef="#br0" timeOffset="86129.36">23485 14013 10 0,'0'0'81'0,"0"0"-61"15,0 0-14-15,0 0 3 16,0 0-9-16,4-4 0 16,-4 3 39-16,2 1 23 15,-2 0-1-15,0 0-4 16,0 0 1-16,0 0 16 16,0 0 18-16,0 0-8 15,0 0-15-15,0 0 3 16,0 0-4-16,0 0-16 0,0 0-20 15,0 0 7-15,0 0-13 16,0 0-19-16,0 0 3 16,0 0 0-16,0 0-8 15,0 0 9-15,0 0-5 16,0 0-4-16,0 0 5 16,0 0-6-16,0 0 5 15,0 0-5-15,0 0 0 16,0 0 1-16,0 0-2 15,0 0-2-15,0 0-7 16,0 0-1-16,0 0 10 0,0 0 10 16,0 0-3-1,6 0-6-15,0 0-1 0,-2 0 0 16,1 0-16-16,1 0 16 16,-2 0-3-16,0 0 2 15,0 0 2-15,0 0 8 16,1 0-3-16,-1 0-3 15,2 0 4-15,4 1-6 16,-1-1-1-16,-1 3-15 16,-1-3 7-16,2 0-8 15,0 0 16-15,-3 0 8 16,1 0 3-16,0 0-11 16,-2 0 0-16,1 0-1 15,1 1 1-15,-3-1 0 16,1 0-1-16,0 0 0 0,-1 3 0 15,0-3-4 1,0 0 5-16,3 0 0 0,-3 0 1 16,2 1-1-16,-2-1 0 15,0 0 0-15,3 0-9 16,-1 0 9-16,-2 0 1 16,4 0 0-16,-6 5 0 15,2-5-1-15,-2 0-1 16,1 0-5-16,-3 0-6 15,2 0 11-15,2 1-1 16,-2-1-6-16,0 0 8 16,1 3 0-16,0-3 0 15,-1 0-1-15,-2 0 0 16,2 0 0-16,0 0-1 16,3 0-15-16,-3 0 17 0,2 0 0 15,2 0 0-15,0 0 3 16,0 0-3-16,1 0 0 15,-3 0 0-15,0 0 0 16,3 0 1-16,-2 0-1 16,-1 0 0-16,1 0 1 15,1 0 0-15,-2 0-1 16,1 0 1-16,0 0-1 16,-3 0 0-16,3 0 2 15,-1 0-1-15,-2 0 1 0,2 0-1 16,-1 0 1-1,1 0-1-15,-2 0 0 0,3 0 0 16,-3 0 0-16,3 0 0 16,-1 0 0-16,3 0 0 15,-3 0 0-15,2 0 0 16,4 0 0-16,-4 0-1 16,1 0 0-16,-1 0 0 15,0 0 0-15,-2 0 0 16,-2 0 0-16,0 0 0 15,0 0-1-15,-2 0 1 16,0 0 0-16,3 0 0 16,-3 0 0-16,2 0 0 15,-2 0-1-15,2 0 1 16,0 0 0-16,0 0 0 0,0 0 0 16,1 0-1-16,0 0 0 15,-1 0 1-15,0 0 0 16,4 0 1-16,-1 0 0 15,1 0 0-15,4 0 1 16,-2 0 0-16,1 0-1 16,-2 0-1-16,0 0 1 15,0 0-1-15,-5 0 0 16,2 0 0-16,-2 0 0 16,0 0 0-16,0 0 0 15,1 0 0-15,1 0 0 16,1 0 0-16,0 0 1 15,1 0-1-15,-2 0 1 0,1 0-1 16,-1 0 0 0,0 0-1-16,2 0 0 0,-2 0-29 15,0 0-30-15,3 0 33 16,1 0 2-16,2 0-1 16,-4 0-23-16,3 0-42 15,-3 0-11-15,-2 0-11 16,-2 0-24-16,-2 0-176 0</inkml:trace>
  <inkml:trace contextRef="#ctx0" brushRef="#br0" timeOffset="87648.33">23526 13745 25 0,'0'0'196'0,"0"0"-88"15,0 0-20-15,0 0 7 16,0 0-8-16,0 0-29 15,0 0-8-15,0 0 11 16,0 0-1-16,0 0-9 16,0 0-9-16,0 0-9 0,0 0-1 15,0 0-13 1,-4 0-12-16,4 0-1 0,-2 0-6 16,2 0-6-16,-2 0-1 15,0 4 7-15,0 4 21 16,-2 2-8-16,1 0-4 15,-3 0-6-15,2 0-2 16,-4-1 5-16,4 2-5 16,0-1 0-16,-1-3 0 15,1 3 1-15,0-5-1 16,-2 3-1-16,2 0 0 16,0-1 1-16,-1 0-1 15,1-1 0-15,2 2 1 0,2-2-1 16,-2 1 0-1,2-2 1-15,-2 1 0 0,2 0-1 16,0-2 1-16,-3 2-1 16,3-1 1-16,0-2-1 15,-2 3 1-15,2-2-1 16,-3-2 1-16,3 3-1 16,-2 0 0-16,2-3 0 15,-2 0 0-15,2 3 0 16,-2-1 1-16,2 0-1 15,0-1 0-15,0-1 0 16,0 3 0-16,0-4 1 0,0 2-1 16,0-2 0-1,0 2 0-15,0-2 0 0,0 4 0 16,0-5 1-16,0 0-1 16,0 0 0-16,0 1 0 15,0-1 2-15,0 0-2 16,0 0-12-16,0 0-61 15,0 0-98-15,0 3-63 16,0-3-99-16</inkml:trace>
  <inkml:trace contextRef="#ctx0" brushRef="#br0" timeOffset="94895.2">23512 13742 54 0,'0'0'199'16,"0"0"-84"-16,0 0-14 15,0 0 65-15,0 0-17 16,0 0-41-16,0 0-17 16,0 0-19-16,0 0-17 15,0 0-3-15,0 0-11 16,0 0 5-16,0 0-1 15,0 0-17-15,0 0-12 16,0 0-2-16,0 0-13 0,0 0 2 16,0 0 16-1,6 0-13-15,4 3 7 0,-2-1-13 16,1 0 1-16,3 0-3 16,1 0 8-16,-2 0-6 15,0 0 10-15,0-2-9 16,-2 0-1-16,-2 2 0 15,-3-2 0-15,1 2 7 16,-3-2-6-16,0 0 0 16,-2 2-1-16,2-2 1 15,-2 0 0-15,0 0-1 16,0 0 1-16,0 0 0 16,0 0 0-16,0 0 0 15,0 0-1-15,0 4 0 16,0-4 0-16,0 0-6 0,0 0 5 15,0 0-6 1,0 0-1-16,0 1 7 0,0-1-7 16,0 3 8-16,0-3 7 15,0 0-6-15,0 2-1 16,0-2 1-16,0 1 7 16,-2 5 6-16,0-2-4 15,-2-1-4-15,-1 5 1 16,0-2-5-16,-1 5 4 15,1-2-4-15,-1 1-2 16,1 0 1-16,-1 2 1 16,-1 0-1-16,2-4-1 15,-1 2 1-15,1-2 0 0,1 0 0 16,0-1-1-16,1-2 1 16,0-1-1-16,1 4 0 15,2-8 0-15,-2 4 0 16,2 0 0-16,0-2 0 15,0 3 0-15,-2-4 0 16,2 3 1-16,0 0-1 16,-2-2 1-16,2 0-1 15,0 0 0-15,-2 0 0 16,2-2 0-16,0 3 0 16,0-3 0-16,0 0 0 15,0 0-14-15,0 1-17 16,0-1-25-16,4 4-82 15,8-4-134-15,-4 0-283 0</inkml:trace>
  <inkml:trace contextRef="#ctx0" brushRef="#br0" timeOffset="96028.32">23736 13630 72 0,'0'0'211'0,"0"0"-93"15,0 0-14-15,0 0 32 16,0 0-22-16,0 0-26 15,0 0-13-15,-2-2 4 16,0 2-16-16,0 0-10 0,2 0-11 16,0 0-3-1,-2 0-8-15,2 0-11 0,0 0-4 16,-2 0-2-16,-1 0-8 16,1 0-4-16,-2 2-2 15,-2 9 0-15,-2-1 1 16,-1-1-1-16,3 1 0 15,0 1 1-15,0-1-1 16,0-2 1-16,1 1-1 16,1 0 0-16,0 1 1 0,0-4-1 15,-4 1 0 1,4 4 0-16,-1-5 1 0,1 4-1 16,0-4 0-16,-1 1 0 15,1-2 0-15,-1 1 0 16,1 0 0-16,1-2 0 15,1 1 0-15,0-2 0 16,2 0 0-16,0 0 0 16,0-1 0-16,-2-2 0 15,2 4 0-15,0 0 0 16,0-4-1-16,0 2 0 16,0-2 1-16,0 0-1 15,0 2 1-15,0-2-9 16,0 0-20-16,0 0-30 15,0 0-42-15,0 0-99 16,0 0-61-16,0 0-15 0</inkml:trace>
  <inkml:trace contextRef="#ctx0" brushRef="#br0" timeOffset="97326.22">23742 13638 222 0,'0'0'171'0,"0"0"-86"0,0 0 36 16,0 0-4-16,0 0-41 15,0 0-28-15,0 0 10 16,0-1-3-16,0 1-25 15,0 0-30-15,2 0 0 16,2 0-9-16,1 0 9 16,3 0 6-16,2 0 7 15,-2 0 19-15,3 0-22 16,-2 0 2-16,3 0-4 16,-2 0-8-16,2 0-3 0,-1 0 3 15,-2 0 0-15,2 0 13 16,-2 0-5-16,-3 0-8 15,1 0 7-15,-5 0-5 16,0 0-1-16,-2 0 1 16,0 0 5-16,0 0-6 15,0 0-1-15,0 0-1 16,0 0 0-16,0 0-2 16,0 0 2-16,0 0 1 15,0 0 6-15,0 0 12 16,0 0-10-16,0 0 10 15,0 0 1-15,0 0-1 16,-4 1 1-16,2-1-4 16,-3 3-7-16,1 0-6 15,0 1 9-15,-3 3-2 0,0-2-8 16,3 4 2-16,-3-2 3 16,1 2-6-16,-1-2 0 15,0 4 1-15,0-3-1 16,1 2 0-16,-1 0 1 15,0-1-1-15,2 0 0 16,-1 1 1-16,2-2 0 16,-1-1-1-16,3 3 1 15,-2-5-1-15,2 3 2 16,-4 1-2-16,4-2 1 16,-2 1 0-16,2 0 1 15,-2-3-2-15,1 5 1 16,1-5 0-16,0-1 0 0,0 2-1 15,0 0 1-15,-1 1-1 16,0-1 0-16,1 1 1 16,0-1-1-16,0 2 0 15,0 3 19-15,0-6-2 16,-1 3-11-16,1-4-5 16,0 0-1-16,0 0 1 15,2 0-1-15,-2 0 1 16,0 0 1-16,2 0-2 15,0-2 0-15,0 0 1 16,0 1-1-16,0-2 0 16,0 3 0-16,0-4 0 15,0 2 0-15,0-2 1 16,0 0-1-16,0 2 1 0,0-2 0 16,0 0 0-16,0 0 0 15,0 0 0-15,0 0-1 16,0 0 1-16,0 0 0 15,0 0 0-15,0 0-1 16,0 0 0-16,0 0 0 16,0 0 0-16,0 0-21 15,0 3-12-15,0-1-45 16,0-1-117-16,0 2-200 0</inkml:trace>
  <inkml:trace contextRef="#ctx0" brushRef="#br0" timeOffset="98768.95">23973 13516 130 0,'0'0'115'0,"0"0"-40"15,0 0 3-15,0 0-13 16,0 0-13-16,0 0 3 16,0 0 11-16,-2-1-9 15,2 1-4-15,0 0-2 16,-2 0-18-16,2 0-22 16,-3 0 11-16,1 0-6 15,0 0-10-15,0 6 2 16,0 1-2-16,-3 1-5 15,2 2 1-15,-1-2 5 0,2 0 0 16,-2 1 16-16,1-2 6 16,-1 2-7-16,0-4-8 15,2 4-2-15,-4-1-5 16,2-1 3-16,2 0 0 16,-2 0 3-16,1 0-4 15,-1-2-8-15,2 4 5 16,-2-4-5-16,1 2 9 15,-2 0 0-15,1-1-8 16,2 3 4-16,-3-3-6 16,3 0 2-16,0-2-2 15,0 0 1-15,2-1-1 16,-2 0 0-16,2-1 0 0,0-2 0 16,0 2 0-1,0 0-7-15,0-2-8 0,0 2-37 16,0-2-46-16,0 0-32 15,0 2-42-15,0-2-23 0</inkml:trace>
  <inkml:trace contextRef="#ctx0" brushRef="#br0" timeOffset="100450.49">23973 13550 77 0,'0'0'186'16,"0"0"-85"-16,0 0-25 15,0 0 22-15,0 0-13 16,0 0-17-16,0 0-13 0,0 0-23 16,0 0-19-16,6 0 40 15,2 0 18-15,0 0-20 16,3 3-22-16,1-3-11 16,-1 1-6-16,0-1-5 15,0 2-6-15,-2 0 0 16,0-2 0-16,-1 2 1 15,2-2-1-15,-2 2 1 16,3-2-2-16,-1 3 0 16,1-3 1-16,-3 1-1 15,0 3 2-15,-2-4-1 16,1 0-1-16,-3 0 0 16,-2 0 0-16,0 1 0 15,-2-1 0-15,0 0 0 16,0 3 1-16,2-3 7 15,-2 0-2-15,0 0-4 16,0 0 5-16,0 0-6 0,0 0 8 16,0 0-9-16,0 0 2 15,0 0 4-15,0 0 1 16,0 0 3-16,0 0 7 16,0 0 8-16,0 0-3 15,0 0-4-15,0 2-3 16,0-2-1-16,0 0 2 15,0 0-1-15,0 0-9 16,0 0 1-16,0 2-1 16,0-2 4-16,-2 0 7 0,2 3-8 15,-2-3-8-15,0 1 5 16,0-1 3-16,0 5-8 16,0-2 5-16,-5 1-5 15,3 4 1-15,-2 0-1 16,0 1 0-16,0 0 0 15,-1 1-1-15,1 0 1 16,0 1 0-16,2-1-1 16,0 0 0-16,1-1 0 15,1 0 0-15,0-1 0 16,0-2 0-16,2 0 0 16,-2-2 0-16,0 2 0 15,2-2 1-15,-2 1-1 0,-1 4 0 16,0-1 0-1,1 0 1-15,-2-1-1 0,2 5 0 16,-1-5 0-16,1 3 0 16,0-5 1-16,0 5-1 15,0-5 0-15,2 3 0 16,-2-4 1-16,0 0-1 16,-1 3 0-16,1-3 1 15,-1-3-1-15,3 3 0 16,-2 0 0-16,2-2 0 15,-2 2 0-15,2 2 0 16,-2-5 0-16,-1 6 1 16,1-1-1-16,-2 2 1 15,0 0 16-15,2 3-16 16,-3-6 1-16,3 1 4 0,-1 0-6 16,1 0 1-16,0-2-1 15,-1 2 0-15,1-4 0 16,2 2 0-16,0-2 0 15,0 0 0-15,-2 0 0 16,2 0 0-16,0 0 1 16,-2 1 0-16,0-2 1 15,0 3 7-15,2-4 0 16,-3 2 1-16,3 3-3 16,-2-3-5-16,0-1 8 15,0 2-4-15,0-2 1 16,2 3-7-16,-3-2 1 15,3 2 0-15,0-1 0 0,-2 1-1 16,2-3 2 0,0 2-2-16,0-2 1 0,0 4-1 15,0-4 1-15,0 2 0 16,0-3-1-16,0 1 1 16,0-1-1-16,0 3 1 15,0-3-1-15,0 0 0 16,0 0 0-16,0 0 0 15,0 0 0-15,0 0 0 16,0 0-13-16,0 0-4 16,0 0-8-16,0 0-16 15,0 0-28-15,0 0-118 16,0 0-163-16,0 0-310 0</inkml:trace>
  <inkml:trace contextRef="#ctx0" brushRef="#br0" timeOffset="101529.17">23412 13994 139 0,'0'0'135'0,"0"0"-70"0,0 0 22 16,0 0 2-16,0 0-30 16,0 0 8-16,0 0 19 15,-5 0 11-15,5 0-12 16,0 0-4-16,0 0-10 16,0 0-17-16,0 0-10 15,0 1-3-15,0-1 1 16,0 0-12-16,0 0-8 15,0 0 6-15,0 4 2 16,7 1-8-16,1-5-15 16,4 1-7-16,-1-1 7 15,2 3-7-15,1-2 0 0,-1-1 1 16,1 0-1-16,1 3 6 16,-1-3 4-16,1 0-10 15,3 1 0-15,-1-1-42 16,4 0-26-16,8 0-80 15,-7 0-174-15,-4 0-62 0</inkml:trace>
  <inkml:trace contextRef="#ctx0" brushRef="#br0" timeOffset="171579.5">23264 4971 512 0,'0'0'154'0,"0"0"-76"0,0 0 65 15,0 0 7-15,0 0-40 16,0 0-47-16,0 0-26 16,0 0 4-16,0 0-1 15,0 0-9-15,0 0-15 16,0 0-5-16,0 0 8 15,0 0-6-15,0 0-11 16,0 0-2-16,-2 10-6 16,0 6 6-16,-2 8 1 15,2 4 9-15,-3 5 0 16,0-1-8-16,1 0-1 16,-1 2 0-16,3 0 1 0,-2 0 0 15,0 2-1 1,-1-4 0-16,3 0 0 0,-1-4 0 15,1-2-1-15,0 0 0 16,0-1-1-16,-1-3-25 16,1-3-10-16,2 2-16 15,-2-3-38-15,-2 4-92 16,2-4-84-16,-3-4-42 0</inkml:trace>
  <inkml:trace contextRef="#ctx0" brushRef="#br0" timeOffset="172330.97">23153 6162 679 0,'0'0'252'0,"0"0"-200"15,0 0-28-15,0 0 49 16,0 0-5-16,0 0-20 16,0 0 0-16,0 55 0 15,0-30-22-15,0 4-9 16,0 5 3-16,0 4 1 15,0 6-15-15,-9 4-4 0,-2 6 4 16,-3 3-4-16,-1 3-2 16,1 3-1-16,1 4-30 15,-1 3-34-15,-7 32-83 16,0-18-209-16,4-9-254 0</inkml:trace>
  <inkml:trace contextRef="#ctx0" brushRef="#br0" timeOffset="173146.1">23069 7915 189 0,'0'0'284'0,"0"0"-158"15,0 0-68-15,0 0 28 16,0 0 43-16,0 0-21 0,0 0-33 16,0 58 3-16,0-31-5 15,-2 4-28-15,-6 5-15 16,-1 8-7-16,1 5-5 16,-4 3-17-16,1 2 6 15,3 2-7-15,-4 0-15 16,-3 24-78-16,1-13-146 15,-1-9-176-15</inkml:trace>
  <inkml:trace contextRef="#ctx0" brushRef="#br0" timeOffset="174495.56">23055 9407 446 0,'0'0'167'0,"0"0"-99"16,0 0 46-16,0 0 54 0,0 0-51 15,0 0-55 1,0 0-23-16,0 2-4 0,0 6-12 16,0 6-3-16,-5 8 14 15,-3 13-13-15,-6 8-12 16,-1 13-6-16,-1 9-2 16,3 7-1-16,2 4 0 15,1 35-66-15,4-19-89 16,2-10-250-16</inkml:trace>
  <inkml:trace contextRef="#ctx0" brushRef="#br0" timeOffset="175678.91">23019 10747 497 0,'0'0'170'16,"0"0"-142"-16,0 0-27 15,0 0 44-15,0 0 21 16,0 0 11-16,0 0 20 15,40 2-19-15,-24-1-3 16,5 4-10-16,-2-1-23 0,4 0-13 16,3 1-12-16,3 2-5 15,3 1-11-15,5 2 5 16,7 0-6-16,8 2 1 16,8 2-1-16,7-2 1 15,5 2-1-15,7-2 0 16,6 0-5-16,7-2-11 15,3 2-13-15,3 0-27 16,0 1-50-16,36 4-119 16,-25-2-24-16,-15-4-134 0</inkml:trace>
  <inkml:trace contextRef="#ctx0" brushRef="#br0" timeOffset="176529.15">25294 11254 553 0,'0'0'146'0,"0"0"-78"15,0 0 73-15,0 0 15 16,0 0-31-16,0 0-43 16,0 0-40-16,9 0-13 15,-4 8-4-15,-3 8-6 16,1 11 1-16,-3 6 6 16,0 9-10-16,-5 9-8 15,-9 3-8-15,-3 4 0 0,1 5 0 16,3 3-16-1,-1 1-29-15,1 32-53 0,4-19-159 16,2-13-319-16</inkml:trace>
  <inkml:trace contextRef="#ctx0" brushRef="#br0" timeOffset="177248.26">25317 12814 601 0,'0'0'241'15,"0"0"-141"-15,0 0 6 16,0 0 18-16,0 0-23 15,0 0-37-15,0 0-12 16,0 45-10-16,0-16-14 16,2 7-12-16,0 7-16 15,0 7 1-15,-2 10 1 16,0 8-2-16,0 12 1 16,0 23-1-16,-6 17-25 15,-12 20-27-15,-7 5-70 16,3-38-279-16,2-24-354 0</inkml:trace>
  <inkml:trace contextRef="#ctx0" brushRef="#br0" timeOffset="178062.46">25180 14937 365 0,'0'0'271'16,"0"0"-146"-16,0 0-37 16,0 0 91-16,0 0-16 15,0 0-53-15,0 0-34 16,0 45-18-16,-2-19-26 16,0 7-9-16,0 5-11 15,2 7 4-15,-2 8 14 16,2 4-4-16,0 7-11 15,0 5 1-15,0 1-16 16,0-2 0-16,2 3-17 0,4-7-48 16,-6 24-44-1,0-16-114-15,-10-10-568 0</inkml:trace>
  <inkml:trace contextRef="#ctx0" brushRef="#br0" timeOffset="183078.77">17732 6321 406 0,'0'0'116'15,"0"0"-68"-15,0 0 7 16,0 0 37-16,0 0 5 15,0 0-31-15,0 0-14 16,0 0 11-16,0 0 3 16,0 0 5-16,0 0-2 15,0 0-3-15,0 0-13 0,0 0-11 16,0 0-7-16,0 0 0 16,0 0 0-16,-2 0-2 15,2 0-8-15,0 0-12 16,0 0-6-16,0 0-5 15,0 0-2-15,0 0 0 16,0 0 0-16,0 0-2 16,0 0 1-16,6 0 0 15,8 2 1-15,3 2 0 16,6-1 9-16,4 1-3 16,0-1-5-16,4 0 8 15,0 0-8-15,0 0 5 16,5-2-5-16,1-1 1 15,3 0-1-15,1 0 0 16,-1 0 0-16,2 0 0 0,-2 0 1 16,2 0-1-16,2 0-1 15,2 0 0-15,-2 0 0 16,3 0 0-16,-5 0 0 16,1 0 0-16,-3 0 0 15,-5 0 0-15,1 0-1 16,-5 0 1-16,0 0-2 15,-2 0 1-15,0 0-5 16,-2 3 0-16,0-3 4 16,0 0-6-16,2 0 7 15,2 0 0-15,2 0 0 16,1 0 0-16,1 0 0 0,1 0 0 16,1 0 0-1,2 0 1-15,-4 0-1 0,1 0 1 16,-1 0-2-16,-4 1 2 15,3 1 0-15,-3-2-1 16,0 2 1-16,0 0-1 16,6 0 0-16,-4 0 1 15,5 2 0-15,-3-2 0 16,3 0 0-16,-3 0-1 16,2-1-7-16,-2-1 8 15,-1 3-1-15,-1-3-1 16,0 0 0-16,1 0 1 15,-1 0 1-15,3 0-1 16,2 0 1-16,0 0-1 16,2 0 1-16,2 0 0 0,-2 0-1 15,-2 0 1-15,-2 0-1 16,-1 0 1-16,-2 3 0 16,2-2-1-16,-2 3 1 15,5-2 0-15,-3 0 1 16,3 0-1-16,0-2 0 15,2 2 0-15,-2 0 0 16,-3 0 0-16,3 2 0 16,-5-3 0-16,4 2 0 15,-4-2-1-15,-2 2 1 16,3 0 0-16,-3-2 0 16,-2 1 0-16,0 0-1 15,0 2 1-15,2-2 0 0,0 0 0 16,3-2 0-16,-1 2 0 15,0-2 1-15,1 0-1 16,-1 2 0-16,0-2 0 16,3 0 0-16,-3 0 0 15,-4 0 0-15,-2 0 0 16,-6 0 0-16,-11 2 0 16,-2-2 0-16,-6 0 0 15,-2 0 0-15,0 0 2 16,0 0-1-16,0 0 0 15,0 0-1-15,0 0-1 16,0 0 1-16,0 2 0 0,0-1-6 16,0 2-7-16,0-3-22 15,-7 0-51-15,-2 0-106 16,-2 0-406-16</inkml:trace>
  <inkml:trace contextRef="#ctx0" brushRef="#br0" timeOffset="187367.66">26429 6285 408 0,'0'0'127'0,"0"0"-78"0,0 0 85 16,0 0 73-16,0 0-53 15,0 0-42-15,-5 0-27 16,3 0-18-16,0 0-21 15,0 0-2-15,2 0-12 16,-2 0-3-16,2 0-7 16,0 0-9-16,0 0-5 15,0 0-6-15,0 0-2 16,0 0 0-16,0 0-1 16,0 0-6-16,0 0 6 15,2 0 0-15,4 0 0 16,5 0 1-16,5 0 1 15,1 0 7-15,4 4-6 0,1-2 5 16,0 0 3-16,3-1-9 16,1 2 1-16,3-1-1 15,0 1-1-15,5 1 1 16,-1 1 0-16,3-1-1 16,2 0-1-16,0 2 1 15,2-1-6-15,2-1 5 16,-1 2-6-16,0 1 5 15,-1-3-5-15,1 2 5 16,-3-2 0-16,-5 0-6 16,0 2 7-16,1-2-12 15,-3 2 3-15,0-2 9 16,0 2-5-16,0-2 5 0,3 1 0 16,-1-2-1-1,1 1 1-15,0 0-6 0,-1-2 6 16,-2 0 1-16,3 0-2 15,-3-2 2-15,0 2-2 16,2-2 1-16,1 0 0 16,3 0 0-16,2 0 0 15,1 2-1-15,0-2 0 16,3 2 2-16,1-2-1 16,-2 2 0-16,3 0 0 15,-1 2 1-15,1-3-1 16,-1 2 1-16,1 1 0 0,-1-1 0 15,0-1 0 1,2-1 0-16,-2 2 0 0,1-2 0 16,-1 1 0-16,3 0 0 15,-1-2 0-15,6 2 0 16,4 0 0-16,2 0 0 16,4 0-1-16,1 0 1 15,1 0 0-15,-1 0 0 16,-3 0 0-16,0 0 0 15,0 3 0-15,-4-2 0 16,1 1 0-16,-3 0 0 16,2 2 1-16,0-2-1 15,0 0-1-15,2 3 1 16,1-4 0-16,3 1 0 16,-2 0 0-16,3-2 0 0,0 2 0 15,-1-1 0-15,1-2 1 16,-1 3-1-16,0-1 0 15,-1-2 0-15,-4 1 0 16,-1 1 0-16,-3-2 0 16,1 2 1-16,0-3-1 15,-6 1 0-15,0 1 0 16,-4 0-1-16,-9-2 1 16,-6 2 0-16,-8-2 0 15,-11 0-1-15,-3 0 1 16,-7 3 0-16,2-3 0 15,-2 0-1-15,0 0 1 16,0 0 0-16,0 0 1 0,0 0-1 16,0 0-1-16,0 0 0 15,0 0 0-15,0 0-9 16,0 1-1-16,0 2-10 16,0-3-11-16,-4 1-14 15,-5-1-66-15,0 0-161 16,-2 0-266-16</inkml:trace>
  <inkml:trace contextRef="#ctx0" brushRef="#br0" timeOffset="203261.98">26667 9668 189 0,'0'0'111'0,"0"0"-91"16,0 0 18-16,0 0 24 0,0 0-7 15,0 0-6-15,11 0 19 16,-11 0 30-16,0 0 7 16,0 0-11-16,0 0-30 15,0 0-24-15,0 0-12 16,0 0-11-16,0 0-8 16,0 0-8-16,0 0 1 15,0 0-1-15,0 0-1 16,0 0 0-16,0 0 0 15,0 0-1-15,0 0-2 16,4 0-6-16,1 6-12 16,0 4-7-16,-1 0 7 0,1 4 21 15,-1 2 5-15,-2 0 16 16,2 1-1-16,1-2-10 16,-1-1-3-16,1 2-6 15,0-4 1-15,1-2 5 16,-2-2-7-16,3-4 1 15,-2-2 31-15,-1 1-22 16,1-3 16-16,1 0 28 16,1 0 25-16,4 0-18 15,7-11-14-15,4-2-10 16,5-6-21-16,4 0-10 16,-2 0 1-16,3-1-6 15,-1-2-1-15,2 2-22 16,23-12-31-16,-8 4-165 15,-3 1-317-15</inkml:trace>
  <inkml:trace contextRef="#ctx0" brushRef="#br0" timeOffset="-125685.05">32282 9620 85 0,'0'0'111'0,"0"0"-46"16,0 0-16-16,0 0-21 16,3-6-11-16,-3 6 6 15,0 0 7-15,0 0 8 16,0 0 5-16,0 0 8 16,0 0-5-16,0 0-16 15,0 0-2-15,0 0 6 16,0 0 18-16,0 0 7 15,0 0-15-15,0 0-14 16,0 0-5-16,0 0-8 0,0 0-4 16,0 0-4-1,0 0 1-15,0 0 0 0,0 0-4 16,0 0-5-16,0 0 0 16,0 0-1-16,0 0-5 15,0 0-17-15,0 0 9 16,0 1 13-16,0 4 7 15,0 3 6-15,0-2-12 16,0 2 1-16,0-1 5 16,0 3-6-16,0-3-1 15,0 1 0-15,0-1 1 16,0 4-2-16,0-1-5 16,0 0 6-16,0 0 1 15,2-2 0-15,0-2 1 16,0 0-2-16,0-3 1 0,-2 2 0 15,3-2 0-15,-3-2-1 16,0 2 1-16,2-3-1 16,-2 1 1-16,0-1 5 15,2 2-4-15,-2-2 4 16,0 2-4-16,2-2-1 16,-2 2 1-16,0 0 0 15,2 0-2-15,0 2 1 16,-2-2 0-16,2 0-1 15,-2 0 0-15,0-1 0 16,0 2 0-16,3 0 0 16,-3-3 1-16,0 0-1 0,0 1 0 15,0-1 0 1,0 0 1-16,0 0 0 0,0 0 1 16,0 0 6-16,0 0 5 15,0 0 3-15,0 0-4 16,0 0-11-16,0 0 0 15,0 2-1-15,0-2 0 16,0 2 0-16,0 2 1 16,0-2 1-16,2 0-1 15,-2 0 0-15,3 0-1 16,-3 0 1-16,2 1 0 16,-2 0 1-16,2-2-1 15,-2 2-1-15,0 0 1 16,2-3 0-16,-2 1-1 15,3-1 1-15,-3 0 1 0,0 0 8 16,0 0-9 0,0 0 5-16,0 0-5 0,0 0 9 15,0 0 12-15,0 0 8 16,2 0 11-16,-2 0-11 16,0 0 5-16,0 0-3 15,2 0 0-15,4 0-6 16,10-8-18-16,9-10-7 15,13-2-1-15,16-7 0 16,32-6-6-16,46-13-51 16,45-18-57-16,-18 9-170 15,-23 5-100-15</inkml:trace>
  <inkml:trace contextRef="#ctx0" brushRef="#br0" timeOffset="79179.38">31487 10492 88 0,'0'0'108'0,"0"0"-82"16,0 0-5-16,0 0 13 16,0 0-9-16,0 0-11 15,2-2 6-15,-2 2-1 16,0 0 23-16,0 0 53 0,0 0-13 15,0 0-40 1,0 0 3-16,0 0 3 0,0 0-1 16,0 0 2-16,0 0 15 15,0 0-2-15,0 0-10 16,0 0-12-16,0 0-2 16,0 0-3-16,0 0-5 15,0 0 2-15,0 0-3 16,0 0-7-16,0 0 1 15,0 0 0-15,0 0-3 16,-2 0-5-16,2 0-5 16,-2 0-3-16,-1 0-5 15,3 0 0-15,-2 0 4 16,2 0-6-16,-3 0 0 16,1 0 0-16,0 2-2 0,-2 2 1 15,-3 0 0-15,1 2 1 16,-2 2 0-16,2-2-1 15,-1-1 1-15,1 2 0 16,0-1 0-16,-4 2 0 16,1-1 0-16,-2 3-1 15,2-3 1-15,0 1 0 16,1 0 0-16,-2-2-2 16,1 2 2-16,1 1-1 15,-1-4 0-15,0 4 0 0,0-2 0 16,0 1 0-1,2 0 0-15,-2-2 1 0,1 3-2 16,-1-3 1-16,-1-3 0 16,4 4-6-16,2-3 5 15,-3 1-5-15,0 1 0 16,0 2 6-16,1-1-5 16,-1-1 4-16,1-1-4 15,0 1 0-15,0 1 4 16,-1-2-4-16,1 2 5 15,0-1-8-15,0 0 8 16,0 0 0-16,1 0 1 16,-1-2-1-16,0 2 1 15,-4 1-1-15,3 0 1 16,-1 1 0-16,-1 0-1 0,0 0 1 16,2-2 0-16,3-2 0 15,-3 2-1-15,3-2 2 16,-3 0-2-16,0 2 2 15,1-1-1-15,-1 5 0 16,-2-5-1-16,2 3 1 16,3-2 0-16,-1 0 0 15,1-2-7-15,0 2 5 16,-2-2 1-16,2 2-1 16,0-1-4-16,-3 2 6 15,1-1-2-15,-2 2 0 16,2-2 1-16,0 2-5 15,-1-1 6-15,1-4-1 0,-2 4 1 16,2-4-1 0,-1 3 1-16,-1 0-3 0,0 0 2 15,-1 2 1-15,3-1-1 16,0-3 0-16,-1-1 0 16,4 1 0-16,1-1 0 15,0-3 1-15,2 0-1 16,0 0 1-16,0 0 0 15,0 0 1-15,0 0 0 16,0 0 0-16,0 0 0 16,0 0 0-16,0 0-1 15,0 0 0-15,0 0 0 16,0 0 0-16,0 0 1 16,0 0 9-16,0 0-8 0,0 0-1 15,0 0 9-15,0 0-9 16,0 0 1-16,0 0-1 15,0 0-1-15,0 0 0 16,0 0 0-16,0 0-1 16,0 0 0-16,0 0 1 15,0 2-1-15,0-1 1 16,0 2 0-16,0-1 0 16,2-1 1-16,0 3-1 15,3-2 0-15,-3 2-1 16,1 0 1-16,-1-1 0 15,0 1 0-15,0 0-1 16,0-3 1-16,0 4-1 0,0-1 1 16,1-3 0-16,-1 4 0 15,2-3 0-15,-1 0 0 16,2 2-1-16,-3-3 0 16,0 3 1-16,0-1-1 15,0-2 0-15,0 4 1 16,1-1-1-16,-1-3-1 15,0 3 1-15,0 1 0 16,-2-3 0-16,0 0 0 16,2-2 1-16,-2 1-1 15,0-1 1-15,0 0 0 16,0 3-1-16,2-3 1 16,-2 1 0-16,3 2 1 0,0 0-1 15,-1 0 1 1,0 1-1-16,0-2 0 0,0 1 0 15,3 0 1-15,-3-1-1 16,0 0 0-16,0 0 0 16,-2 0 0-16,0 0 0 15,2-2 0-15,-2 2 0 16,0-2 0-16,0 0 0 16,0 1 0-16,0-1 1 15,0 0-1-15,0 0 1 16,0 0-1-16,0 0 0 15,0 0 0-15,0 0 0 0,0 0 0 16,0 0 0 0,0 0 0-16,0 0 0 15,0 0 0-15,0 3 0 0,2-3-1 16,-2 1 2-16,0 2-1 16,0-1 0-16,2-2 0 15,-2 2-1-15,4 0 2 16,-4 0-1-16,2 2 0 15,0 0-1-15,-2-2 1 16,0 0 0-16,2 0 1 16,-2-2-1-16,0 2 0 15,0-2 0-15,0 0 1 16,0 0 1-16,0 0-1 16,0 0-1-16,0 0 1 15,0 0 0-15,0 0-1 0,0 0 1 16,0 0-1-1,0 0 2-15,0 0 4 0,0 0-4 16,0 0 10-16,0 0 16 16,0 0-10-16,0 0-3 15,0 0-1-15,0 0-5 16,0 0 1-16,2 0-9 16,0 0 0-16,1 0 0 15,-3 0-1-15,2-2-6 16,0 2 5-16,-2-2-6 15,2 0 7-15,0 0-2 16,0-2-7-16,4 0 9 16,-2-2 2-16,0 0-1 0,3-2-1 15,-1 2-7-15,1-2-1 16,2 2 1-16,-2-3 0 16,1 2 0-16,2-1 6 15,-1 0-5-15,-1-1-7 16,1 4-3-16,0-3 8 15,0 2-2-15,0-3 10 16,0 1-1-16,0 3 0 16,0-2-5-16,-1 1 4 15,0 3-6-15,-2-3 6 16,1-1-12-16,-1 1 5 16,2-2 9-16,-2 3 0 15,1-6 0-15,1 3-1 16,2-1-6-16,-2 0 0 15,1 1-3-15,0 0 8 0,-2 2-11 16,0 0 0-16,-1 2 12 16,-2 0-1-16,1 0 1 15,-3 2 0-15,1-2 0 16,1 2 0-16,3-4-8 16,-1 3 9-16,3-4-1 15,3-1 1-15,1 2-1 16,-2-2 0-16,2 0-1 15,-2 0-5-15,1 0 6 16,-4 0 0-16,1 0-5 0,-1 1 5 16,-2 4-6-1,-2-1 6-15,1 0 0 0,-1 0 1 16,0 2-1-16,1-4-40 16,2 2 41-16,-1-2 1 15,1 0 0-15,-3 0-1 16,3 0 0-16,-2 0-1 15,1-1-13-15,1 2 14 16,-1-1 0-16,1-3 0 16,0 4-2-16,-2 1 2 15,1-1-1-15,-2 1 1 16,1 3 0-16,-3-3-1 16,0 2 1-16,1 0-2 15,2 2 2-15,-3-2 0 16,0-1-1-16,4 2 0 0,-1-2 1 15,1-1-1 1,2 2 0-16,-2-2 1 0,1 0-1 16,-1 0 1-16,-2 0 0 15,2 3 0-15,-2-2 0 16,0 1 0-16,1 1-1 16,-1-3 1-16,2 2 0 15,0-1 1-15,-4 2-1 16,0 1 0-16,-2-2-1 15,2 2 2-15,0-3-2 16,-2 3 1-16,2-2 0 16,-2 2 0-16,3 0 1 15,-3 0-1-15,0 0 0 16,0 0 9-16,0 0-2 16,0 0 6-16,0 0 6 0,0 0-2 15,0 0-8-15,0 0-2 16,0 0 5-16,0 0-11 15,0 0 6-15,0 0-7 16,0 0-2-16,0-1 2 16,2-2 2-16,2 2 4 15,-2 1 0-15,0 0-6 16,-2 0 3-16,0 0 7 16,0 0 3-16,0 0 13 15,0 0 2-15,0 0 1 0,0 0-9 16,0-3 0-1,-6 2-4-15,-1-2-7 0,1-1-1 16,-2 2 0-16,4-1-7 16,-2-2 12-16,1 1-11 15,-1 2 6-15,2-2-7 16,-2 2 0-16,4-1 0 16,-2 0 0-16,2 2 0 15,-3-2 1-15,3-1-1 16,0 1 1-16,-2-1 0 15,2-1 0-15,-4 1-1 16,2 0 5-16,0 0-5 16,-1 0-1-16,1 0 0 15,0 1 0-15,-1-4-1 16,0 3 1-16,1 0 1 16,-1-2-1-16,-1 2 0 0,2 0 0 15,-1 1 0-15,1-3 0 16,1 3 1-16,1-1-1 15,2 0 1-15,-2 0 2 16,2 2-2-16,0-2 6 16,0 3-6-16,0 1 0 15,0-3-1-15,0 3 0 16,0 0 0-16,0 0 0 16,0-1-1-16,0 1 0 15,0 0-5-15,0 0 4 16,0 0-5-16,0 0-4 15,0 0-8-15,0 0-13 0,0 0-28 16,4 0-54 0,6 0-152-16,-4 1-47 0</inkml:trace>
  <inkml:trace contextRef="#ctx0" brushRef="#br0" timeOffset="80135.34">30999 10927 139 0,'0'0'193'15,"0"0"-99"-15,0 0 8 16,0 0 35-16,0 0-18 16,0 0-24-16,0 0-10 15,0 0-14-15,0 0-13 0,0 0-10 16,0 0-8-16,0 0-4 16,0 0-8-16,0 0-9 15,0 0-5-15,0 0-7 16,0 0-6-16,0 4 0 15,0 0 0-15,0 2-1 16,0 2 1-16,2-2 0 16,2 2-1-16,1-2 0 15,-1 0-6-15,0 0-17 16,2-1 0-16,-2-2-9 16,0 1-23-16,3 1-8 15,-3-4-26-15,3 2-91 0,0-3-8 16,-3 0-1-16,-2 0-176 15</inkml:trace>
  <inkml:trace contextRef="#ctx0" brushRef="#br0" timeOffset="80341.11">30999 10927 221 0</inkml:trace>
  <inkml:trace contextRef="#ctx0" brushRef="#br0" timeOffset="80539.57">30999 10927 221 0,'91'-54'163'0,"-91"54"-104"0,0 0 33 0,0 0-2 16,0 0-51-16,0 0-22 15,0 0-7-15,0 0-4 16,0 0-4-16,0 0 16 16,0 6 21-16,0 0-2 15,0 2 2-15,0 0-11 16,0 0-14-16,0-3 2 16,0 4-9-16,0-3-1 15,2 0-4-15,1 0-2 16,1 1-7-16,-2-3-12 15,2 2-17-15,-1-5-22 0,1 3-26 16,-2-2-51-16,-2 0-17 16</inkml:trace>
  <inkml:trace contextRef="#ctx0" brushRef="#br0" timeOffset="80930.03">31132 10863 150 0,'0'0'162'15,"0"0"-119"-15,0 0 25 16,0 0 18-16,0 0-28 16,0 0-25-16,0 0-15 15,0 0-8-15,13 16-9 16,-10-7 8-16,0-4-9 15,1 1 0-15,-2 0 0 0,2 2-9 16,1-1-33-16,1-1-40 16,2-1-28-16,-2-3-174 0</inkml:trace>
  <inkml:trace contextRef="#ctx0" brushRef="#br0" timeOffset="81188.89">31132 10863 32 0</inkml:trace>
  <inkml:trace contextRef="#ctx0" brushRef="#br0" timeOffset="81329.77">31132 10863 32 0,'42'-28'125'0,"-42"28"-64"0,0 0 28 0,0 0-15 0,0 0-18 15,0 0-2-15,2 0 8 0,4 0-3 16,-2 2-19-1,0 2-12-15,3-2-11 16,-1 2-10-16,0-1-6 0,0 4-1 16,1-3-9-16,-3 2-49 15,2 0-30-15,-1 0-34 16,-2-3-197-16</inkml:trace>
  <inkml:trace contextRef="#ctx0" brushRef="#br0" timeOffset="81762.42">31271 10756 159 0,'0'0'89'0,"0"0"-64"16,0 0-5-16,0 0 13 0,0 0 0 15,0 0-21-15,0 0 2 16,0 0 5-16,19 17-10 16,-17-11-8-16,3-2 0 15,0 2 0-15,-1 0-1 16,3 4-27-16,-1-2-70 15,-1-2-129-15</inkml:trace>
  <inkml:trace contextRef="#ctx0" brushRef="#br0" timeOffset="82060.83">31271 10756 159 0</inkml:trace>
  <inkml:trace contextRef="#ctx0" brushRef="#br0" timeOffset="82166.6">31271 10756 159 0,'2'-57'157'0,"0"57"-106"0,0 0 5 0,3 0-3 0,-1 0-5 0,0 0-21 15,3 6-11-15,2 2-15 16,0 0 0-16,2-1 0 15,1 4-1-15,-2-3-10 16,6 4-51-16,-3-3-40 16,-2-2-180-16</inkml:trace>
  <inkml:trace contextRef="#ctx0" brushRef="#br0" timeOffset="82588.39">31393 10636 185 0,'0'0'189'0,"0"0"-136"15,0 0-24-15,0 0 6 16,0 0-25-16,0 0-9 16,0 0 0-16,0 0 0 15,9 25-1-15,0-18-5 16,3 6-43-16,-4-5-25 0,1-1-121 16</inkml:trace>
  <inkml:trace contextRef="#ctx0" brushRef="#br0" timeOffset="82871.47">31393 10636 136 0</inkml:trace>
  <inkml:trace contextRef="#ctx0" brushRef="#br0" timeOffset="82985.23">31393 10636 136 0,'40'-39'187'0,"-40"39"-99"0,0 0-8 0,0 0 31 0,0 0-33 0,0 0-41 16,0 0-17-16,0 0 2 15,0 0 14-15,9 8-20 16,3-1-9-16,-2 4-7 16,3 0 0-16,3 5-67 15,-5-3-86-15,1-3-99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25T12:48:44.158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69 27 160,'0'0'1167,"9"-26"6790,-14 33-7895,5-7-45,0 41 159,-2-19-68,-7 45 0,5-45-69,-2 44 0,3 232-6,1-274-28,0 1-1,-1-1 1,-2 0-1,-11 36 1,12-42 4,0-1 1,0 1-1,2 0 1,0 0 0,1 18-1,-2 109 96,3-145-98,0 1 1,0 1 0,0-1 0,0 1-1,0 1-5,0-2 4,0 1-4,0-2 63,1 0-53,1 0-11,9 0-3191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DA134D-912A-45A5-ACF1-3BC473CF4A1D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479F5-AD91-402D-9B7D-498C1FF02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39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6C64A1-6B13-41D9-8618-BDE2AD378C8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750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6C64A1-6B13-41D9-8618-BDE2AD378C8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750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781EE86-5CE3-4DEE-A0E0-D12233C589F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AD67-D8C0-4FD4-B720-16AEA74FFFC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2788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E86-5CE3-4DEE-A0E0-D12233C589F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AD67-D8C0-4FD4-B720-16AEA74F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960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E86-5CE3-4DEE-A0E0-D12233C589F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AD67-D8C0-4FD4-B720-16AEA74FFFC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0964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E86-5CE3-4DEE-A0E0-D12233C589F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AD67-D8C0-4FD4-B720-16AEA74F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039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1978" cy="4571994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E86-5CE3-4DEE-A0E0-D12233C589F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AD67-D8C0-4FD4-B720-16AEA74FFFC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344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E86-5CE3-4DEE-A0E0-D12233C589F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AD67-D8C0-4FD4-B720-16AEA74F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308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E86-5CE3-4DEE-A0E0-D12233C589F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AD67-D8C0-4FD4-B720-16AEA74F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847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E86-5CE3-4DEE-A0E0-D12233C589F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AD67-D8C0-4FD4-B720-16AEA74F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369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E86-5CE3-4DEE-A0E0-D12233C589F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AD67-D8C0-4FD4-B720-16AEA74F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38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E86-5CE3-4DEE-A0E0-D12233C589F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AD67-D8C0-4FD4-B720-16AEA74FF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38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EE86-5CE3-4DEE-A0E0-D12233C589F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1AD67-D8C0-4FD4-B720-16AEA74FFFC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7696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781EE86-5CE3-4DEE-A0E0-D12233C589F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3D1AD67-D8C0-4FD4-B720-16AEA74FFFC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3877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7" Type="http://schemas.openxmlformats.org/officeDocument/2006/relationships/image" Target="../media/image19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8.xml"/><Relationship Id="rId5" Type="http://schemas.openxmlformats.org/officeDocument/2006/relationships/image" Target="../media/image17.png"/><Relationship Id="rId4" Type="http://schemas.openxmlformats.org/officeDocument/2006/relationships/image" Target="../media/image16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950.png"/><Relationship Id="rId7" Type="http://schemas.openxmlformats.org/officeDocument/2006/relationships/customXml" Target="../ink/ink1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980.png"/><Relationship Id="rId7" Type="http://schemas.openxmlformats.org/officeDocument/2006/relationships/customXml" Target="../ink/ink2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28.png"/><Relationship Id="rId4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customXml" Target="../ink/ink6.xml"/><Relationship Id="rId17" Type="http://schemas.openxmlformats.org/officeDocument/2006/relationships/image" Target="../media/image9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5.png"/><Relationship Id="rId14" Type="http://schemas.openxmlformats.org/officeDocument/2006/relationships/customXml" Target="../ink/ink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2.xml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customXml" Target="../ink/ink14.xml"/><Relationship Id="rId17" Type="http://schemas.openxmlformats.org/officeDocument/2006/relationships/image" Target="../media/image10.png"/><Relationship Id="rId2" Type="http://schemas.openxmlformats.org/officeDocument/2006/relationships/customXml" Target="../ink/ink9.xml"/><Relationship Id="rId16" Type="http://schemas.openxmlformats.org/officeDocument/2006/relationships/customXml" Target="../ink/ink16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1.xm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10" Type="http://schemas.openxmlformats.org/officeDocument/2006/relationships/customXml" Target="../ink/ink13.xml"/><Relationship Id="rId4" Type="http://schemas.openxmlformats.org/officeDocument/2006/relationships/customXml" Target="../ink/ink10.xml"/><Relationship Id="rId9" Type="http://schemas.openxmlformats.org/officeDocument/2006/relationships/image" Target="../media/image5.png"/><Relationship Id="rId14" Type="http://schemas.openxmlformats.org/officeDocument/2006/relationships/customXml" Target="../ink/ink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customXml" Target="../ink/ink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4C502-5D0A-42D6-AFBC-845516801B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4000" dirty="0">
                <a:solidFill>
                  <a:schemeClr val="accent2">
                    <a:lumMod val="50000"/>
                  </a:schemeClr>
                </a:solidFill>
              </a:rPr>
              <a:t>БиоСтатистика 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B737C9-D32B-4B95-9D4F-4FD4AF966E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sr-Cyrl-RS" sz="2400" b="1" dirty="0">
                <a:solidFill>
                  <a:schemeClr val="accent2">
                    <a:lumMod val="50000"/>
                  </a:schemeClr>
                </a:solidFill>
              </a:rPr>
              <a:t>Графичко представљање података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211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9BBBEEE-806C-4A90-8814-8CC055B2F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1E85C6-B03B-40AB-AC9E-BB65E944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sr-Cyrl-RS" sz="2400" dirty="0">
                <a:solidFill>
                  <a:srgbClr val="FFFFFF"/>
                </a:solidFill>
              </a:rPr>
              <a:t>Статистика – </a:t>
            </a:r>
            <a:r>
              <a:rPr lang="sr-Cyrl-RS" sz="2400" cap="none" dirty="0">
                <a:solidFill>
                  <a:srgbClr val="FFFFFF"/>
                </a:solidFill>
              </a:rPr>
              <a:t>Графичко представљање података</a:t>
            </a:r>
            <a:br>
              <a:rPr lang="en-US" sz="2400" dirty="0">
                <a:solidFill>
                  <a:srgbClr val="FFFFFF"/>
                </a:solidFill>
              </a:rPr>
            </a:br>
            <a:endParaRPr lang="en-US" sz="2400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0C808AD-1D78-4549-AAD3-A9C0603EB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32F98CD-AF55-42D4-86D1-B96106D0A72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24128" y="2286000"/>
                <a:ext cx="4352543" cy="4407408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sr-Cyrl-RS" b="1" dirty="0">
                    <a:solidFill>
                      <a:srgbClr val="FFFFFF"/>
                    </a:solidFill>
                  </a:rPr>
                  <a:t>Хистограм (</a:t>
                </a:r>
                <a:r>
                  <a:rPr lang="en-US" b="1" dirty="0"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histogram</a:t>
                </a:r>
                <a:r>
                  <a:rPr lang="sr-Cyrl-RS" b="1" dirty="0">
                    <a:solidFill>
                      <a:srgbClr val="FFFFFF"/>
                    </a:solidFill>
                  </a:rPr>
                  <a:t>)</a:t>
                </a:r>
              </a:p>
              <a:p>
                <a:pPr marL="779463" lvl="1" indent="-285750">
                  <a:buClr>
                    <a:schemeClr val="bg1"/>
                  </a:buClr>
                  <a:buFont typeface="Arial" panose="020B0604020202020204" pitchFamily="34" charset="0"/>
                  <a:buChar char="•"/>
                </a:pPr>
                <a:r>
                  <a:rPr lang="sr-Cyrl-RS" sz="1900" dirty="0">
                    <a:solidFill>
                      <a:srgbClr val="FFFFFF"/>
                    </a:solidFill>
                  </a:rPr>
                  <a:t>представљање квантитативних података (података прикупљених о неком непрекидном обележју) </a:t>
                </a:r>
              </a:p>
              <a:p>
                <a:pPr marL="779463" lvl="1" indent="-285750">
                  <a:buClr>
                    <a:schemeClr val="bg1"/>
                  </a:buClr>
                  <a:buFont typeface="Arial" panose="020B0604020202020204" pitchFamily="34" charset="0"/>
                  <a:buChar char="•"/>
                </a:pPr>
                <a:r>
                  <a:rPr lang="sr-Cyrl-RS" sz="1900" dirty="0">
                    <a:solidFill>
                      <a:srgbClr val="FFFFFF"/>
                    </a:solidFill>
                  </a:rPr>
                  <a:t>показује нам расподелу вредности обележја дуж неке скале</a:t>
                </a:r>
              </a:p>
              <a:p>
                <a:pPr marL="779463" lvl="1" indent="-285750">
                  <a:buClr>
                    <a:schemeClr val="bg1"/>
                  </a:buCl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1900" i="1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sr-Cyrl-RS" sz="1900" dirty="0">
                    <a:solidFill>
                      <a:srgbClr val="FFFFFF"/>
                    </a:solidFill>
                  </a:rPr>
                  <a:t>–оса представља скалу на којој се обележе резултати мерења (бројевна права или полуправа)</a:t>
                </a:r>
              </a:p>
              <a:p>
                <a:pPr marL="779463" lvl="1" indent="-285750">
                  <a:buClr>
                    <a:schemeClr val="bg1"/>
                  </a:buClr>
                  <a:buFont typeface="Arial" panose="020B0604020202020204" pitchFamily="34" charset="0"/>
                  <a:buChar char="•"/>
                </a:pPr>
                <a:r>
                  <a:rPr lang="sr-Cyrl-RS" sz="1900" dirty="0">
                    <a:solidFill>
                      <a:srgbClr val="FFFFFF"/>
                    </a:solidFill>
                  </a:rPr>
                  <a:t>се дели на интервале једнаке дужине (</a:t>
                </a:r>
                <a:r>
                  <a:rPr lang="sr-Cyrl-RS" sz="1900" dirty="0">
                    <a:solidFill>
                      <a:srgbClr val="FFFF00"/>
                    </a:solidFill>
                  </a:rPr>
                  <a:t>које?</a:t>
                </a:r>
                <a:r>
                  <a:rPr lang="sr-Cyrl-RS" sz="1900" dirty="0">
                    <a:solidFill>
                      <a:srgbClr val="FFFFFF"/>
                    </a:solidFill>
                  </a:rPr>
                  <a:t>)</a:t>
                </a:r>
              </a:p>
              <a:p>
                <a:pPr marL="779463" lvl="1" indent="-285750">
                  <a:buClr>
                    <a:schemeClr val="bg1"/>
                  </a:buClr>
                  <a:buFont typeface="Arial" panose="020B0604020202020204" pitchFamily="34" charset="0"/>
                  <a:buChar char="•"/>
                </a:pPr>
                <a:r>
                  <a:rPr lang="sr-Cyrl-RS" sz="1900" dirty="0">
                    <a:solidFill>
                      <a:srgbClr val="FFFFFF"/>
                    </a:solidFill>
                  </a:rPr>
                  <a:t>за сваки интервал висина придруженог правоугаоника представља број објеката чија вредност обележја је из тог интервала</a:t>
                </a:r>
              </a:p>
              <a:p>
                <a:pPr marL="493713" lvl="1" indent="0">
                  <a:buNone/>
                </a:pPr>
                <a:endParaRPr lang="sr-Cyrl-RS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32F98CD-AF55-42D4-86D1-B96106D0A72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24128" y="2286000"/>
                <a:ext cx="4352543" cy="4407408"/>
              </a:xfrm>
              <a:blipFill>
                <a:blip r:embed="rId2"/>
                <a:stretch>
                  <a:fillRect l="-420" t="-1936" r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61EBC827-419F-4280-991A-7028355D62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676" y="1328152"/>
            <a:ext cx="5131345" cy="42575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BD70A7E-3795-47E5-8CEE-5F39300230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8548" y="1426129"/>
            <a:ext cx="7112023" cy="400574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2DD14AB-7D36-411D-8F6D-9D5636307E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2294" y="978391"/>
            <a:ext cx="6359706" cy="513856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6DDDEA8-0230-4F62-A9F6-F44E5697EFA5}"/>
                  </a:ext>
                </a:extLst>
              </p14:cNvPr>
              <p14:cNvContentPartPr/>
              <p14:nvPr/>
            </p14:nvContentPartPr>
            <p14:xfrm>
              <a:off x="7516080" y="4857840"/>
              <a:ext cx="539280" cy="118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6DDDEA8-0230-4F62-A9F6-F44E5697EFA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506720" y="4848480"/>
                <a:ext cx="558000" cy="30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948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07287DF-63B2-4B7A-8034-C6B8A1AD2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1E85C6-B03B-40AB-AC9E-BB65E944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sr-Cyrl-RS" sz="2400">
                <a:solidFill>
                  <a:srgbClr val="FFFFFF"/>
                </a:solidFill>
              </a:rPr>
              <a:t>Статистика – </a:t>
            </a:r>
            <a:r>
              <a:rPr lang="sr-Cyrl-RS" sz="2400" cap="none">
                <a:solidFill>
                  <a:srgbClr val="FFFFFF"/>
                </a:solidFill>
              </a:rPr>
              <a:t>Графичко представљање података</a:t>
            </a:r>
            <a:br>
              <a:rPr lang="en-US" sz="2400">
                <a:solidFill>
                  <a:srgbClr val="FFFFFF"/>
                </a:solidFill>
              </a:rPr>
            </a:br>
            <a:endParaRPr lang="en-US" sz="2400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4A86DA6-9773-40FB-ABE6-7561E38F3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F98CD-AF55-42D4-86D1-B96106D0A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3791711" cy="1316736"/>
          </a:xfrm>
        </p:spPr>
        <p:txBody>
          <a:bodyPr>
            <a:normAutofit/>
          </a:bodyPr>
          <a:lstStyle/>
          <a:p>
            <a:r>
              <a:rPr lang="sr-Cyrl-RS" sz="2000" b="1" dirty="0">
                <a:solidFill>
                  <a:srgbClr val="FFFFFF"/>
                </a:solidFill>
              </a:rPr>
              <a:t>Хистограм (</a:t>
            </a:r>
            <a:r>
              <a:rPr lang="en-US" sz="2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histogram</a:t>
            </a:r>
            <a:r>
              <a:rPr lang="sr-Cyrl-RS" sz="2000" b="1" dirty="0">
                <a:solidFill>
                  <a:srgbClr val="FFFFFF"/>
                </a:solidFill>
              </a:rPr>
              <a:t>)</a:t>
            </a:r>
          </a:p>
          <a:p>
            <a:pPr marL="630238" lvl="1" indent="-136525">
              <a:buClr>
                <a:schemeClr val="bg1"/>
              </a:buClr>
            </a:pPr>
            <a:r>
              <a:rPr lang="sr-Cyrl-RS" dirty="0">
                <a:solidFill>
                  <a:srgbClr val="FFFFFF"/>
                </a:solidFill>
              </a:rPr>
              <a:t>могуће је представити и податке за исто обележје а за различите групе</a:t>
            </a:r>
          </a:p>
          <a:p>
            <a:pPr marL="493713" lvl="1" indent="0">
              <a:buNone/>
            </a:pPr>
            <a:endParaRPr lang="sr-Cyrl-RS" sz="1500" dirty="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A02EEBB-8948-4C34-BF3D-D061AEF38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8548" y="987551"/>
            <a:ext cx="7117652" cy="57509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EEDCAC-4CD9-40D5-A027-7000A989CCF3}"/>
              </a:ext>
            </a:extLst>
          </p:cNvPr>
          <p:cNvSpPr txBox="1"/>
          <p:nvPr/>
        </p:nvSpPr>
        <p:spPr>
          <a:xfrm>
            <a:off x="1024129" y="4307038"/>
            <a:ext cx="3858767" cy="923330"/>
          </a:xfrm>
          <a:prstGeom prst="rect">
            <a:avLst/>
          </a:prstGeom>
          <a:noFill/>
          <a:ln w="190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sr-Cyrl-RS" dirty="0">
                <a:solidFill>
                  <a:srgbClr val="FFFF00"/>
                </a:solidFill>
              </a:rPr>
              <a:t>Оно што је стубични дијаграм за квалитативне податке, то је хистограм за квантитативне податке.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801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07287DF-63B2-4B7A-8034-C6B8A1AD2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1E85C6-B03B-40AB-AC9E-BB65E944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sr-Cyrl-RS" sz="2400">
                <a:solidFill>
                  <a:srgbClr val="FFFFFF"/>
                </a:solidFill>
              </a:rPr>
              <a:t>Статистика – </a:t>
            </a:r>
            <a:r>
              <a:rPr lang="sr-Cyrl-RS" sz="2400" cap="none">
                <a:solidFill>
                  <a:srgbClr val="FFFFFF"/>
                </a:solidFill>
              </a:rPr>
              <a:t>Графичко представљање података</a:t>
            </a:r>
            <a:br>
              <a:rPr lang="en-US" sz="2400">
                <a:solidFill>
                  <a:srgbClr val="FFFFFF"/>
                </a:solidFill>
              </a:rPr>
            </a:br>
            <a:endParaRPr lang="en-US" sz="2400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4A86DA6-9773-40FB-ABE6-7561E38F3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F98CD-AF55-42D4-86D1-B96106D0A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3791711" cy="4396902"/>
          </a:xfrm>
        </p:spPr>
        <p:txBody>
          <a:bodyPr>
            <a:noAutofit/>
          </a:bodyPr>
          <a:lstStyle/>
          <a:p>
            <a:r>
              <a:rPr lang="sr-Cyrl-RS" sz="2000" b="1" dirty="0">
                <a:solidFill>
                  <a:srgbClr val="FFFFFF"/>
                </a:solidFill>
              </a:rPr>
              <a:t>Кружни дијаграм (</a:t>
            </a:r>
            <a:r>
              <a:rPr lang="en-US" sz="2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pie chart</a:t>
            </a:r>
            <a:r>
              <a:rPr lang="sr-Cyrl-RS" sz="2000" b="1" dirty="0">
                <a:solidFill>
                  <a:srgbClr val="FFFFFF"/>
                </a:solidFill>
              </a:rPr>
              <a:t>)</a:t>
            </a:r>
          </a:p>
          <a:p>
            <a:pPr marL="779463" lvl="1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rgbClr val="FFFFFF"/>
                </a:solidFill>
              </a:rPr>
              <a:t>представљање категоријских података (података прикупљених о неком категоријском обележју) </a:t>
            </a:r>
          </a:p>
          <a:p>
            <a:pPr marL="779463" lvl="1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rgbClr val="FFFFFF"/>
                </a:solidFill>
              </a:rPr>
              <a:t>показује нам (процентни) удео по категоријама</a:t>
            </a:r>
          </a:p>
          <a:p>
            <a:pPr marL="779463" lvl="1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rgbClr val="FFFFFF"/>
                </a:solidFill>
              </a:rPr>
              <a:t>Препоручује се када има само неколико категорија</a:t>
            </a:r>
          </a:p>
          <a:p>
            <a:pPr marL="779463" lvl="1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rgbClr val="FFFFFF"/>
                </a:solidFill>
              </a:rPr>
              <a:t>за сваку категорију централни угао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sr-Cyrl-RS" dirty="0">
                <a:solidFill>
                  <a:srgbClr val="FFFFFF"/>
                </a:solidFill>
              </a:rPr>
              <a:t>(површина) кружног исечка одговара уделу података из те категорије у односу на укупан број података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7261CFF-3A09-44DA-9FA7-C8A7AA44FE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7854" y="1158231"/>
            <a:ext cx="6574146" cy="5311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612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07287DF-63B2-4B7A-8034-C6B8A1AD2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1E85C6-B03B-40AB-AC9E-BB65E944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sr-Cyrl-RS" sz="2400">
                <a:solidFill>
                  <a:srgbClr val="FFFFFF"/>
                </a:solidFill>
              </a:rPr>
              <a:t>Статистика – </a:t>
            </a:r>
            <a:r>
              <a:rPr lang="sr-Cyrl-RS" sz="2400" cap="none">
                <a:solidFill>
                  <a:srgbClr val="FFFFFF"/>
                </a:solidFill>
              </a:rPr>
              <a:t>Графичко представљање података</a:t>
            </a:r>
            <a:br>
              <a:rPr lang="en-US" sz="2400">
                <a:solidFill>
                  <a:srgbClr val="FFFFFF"/>
                </a:solidFill>
              </a:rPr>
            </a:br>
            <a:endParaRPr lang="en-US" sz="240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4A86DA6-9773-40FB-ABE6-7561E38F3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1E5311D-80E8-45B1-8BB1-13844304762A}"/>
              </a:ext>
            </a:extLst>
          </p:cNvPr>
          <p:cNvSpPr txBox="1">
            <a:spLocks/>
          </p:cNvSpPr>
          <p:nvPr/>
        </p:nvSpPr>
        <p:spPr>
          <a:xfrm>
            <a:off x="1024129" y="2286000"/>
            <a:ext cx="3791711" cy="4396902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sz="2000" b="1" dirty="0">
                <a:solidFill>
                  <a:srgbClr val="FFFFFF"/>
                </a:solidFill>
              </a:rPr>
              <a:t>Кружни дијаграм (</a:t>
            </a:r>
            <a:r>
              <a:rPr lang="en-US" sz="2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pie chart</a:t>
            </a:r>
            <a:r>
              <a:rPr lang="sr-Cyrl-RS" sz="2000" b="1" dirty="0">
                <a:solidFill>
                  <a:srgbClr val="FFFFFF"/>
                </a:solidFill>
              </a:rPr>
              <a:t>)</a:t>
            </a:r>
          </a:p>
          <a:p>
            <a:pPr marL="630238" lvl="1" indent="-136525">
              <a:buClr>
                <a:schemeClr val="bg1"/>
              </a:buClr>
            </a:pPr>
            <a:r>
              <a:rPr lang="sr-Cyrl-RS" dirty="0">
                <a:solidFill>
                  <a:srgbClr val="FFFFFF"/>
                </a:solidFill>
              </a:rPr>
              <a:t>могуће је представити и податке за исто обележје а за различите групе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5C7E212B-004A-48EA-B158-183289127B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696881"/>
            <a:ext cx="6200775" cy="501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522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07287DF-63B2-4B7A-8034-C6B8A1AD2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1E85C6-B03B-40AB-AC9E-BB65E944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sr-Cyrl-RS" sz="2400" dirty="0">
                <a:solidFill>
                  <a:srgbClr val="FFFFFF"/>
                </a:solidFill>
              </a:rPr>
              <a:t>Статистика – </a:t>
            </a:r>
            <a:r>
              <a:rPr lang="sr-Cyrl-RS" sz="2400" cap="none" dirty="0">
                <a:solidFill>
                  <a:srgbClr val="FFFFFF"/>
                </a:solidFill>
              </a:rPr>
              <a:t>Графичко представљање података</a:t>
            </a:r>
            <a:br>
              <a:rPr lang="en-US" sz="2400" dirty="0">
                <a:solidFill>
                  <a:srgbClr val="FFFFFF"/>
                </a:solidFill>
              </a:rPr>
            </a:br>
            <a:endParaRPr lang="en-US" sz="2400" dirty="0">
              <a:solidFill>
                <a:srgbClr val="FFFFFF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4A86DA6-9773-40FB-ABE6-7561E38F3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F98CD-AF55-42D4-86D1-B96106D0A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095" y="1740724"/>
            <a:ext cx="4785880" cy="5108132"/>
          </a:xfrm>
        </p:spPr>
        <p:txBody>
          <a:bodyPr>
            <a:normAutofit lnSpcReduction="10000"/>
          </a:bodyPr>
          <a:lstStyle/>
          <a:p>
            <a:r>
              <a:rPr lang="sr-Cyrl-RS" sz="2000" b="1" dirty="0">
                <a:solidFill>
                  <a:srgbClr val="FFFFFF"/>
                </a:solidFill>
              </a:rPr>
              <a:t>Правоугаони дијаграм (</a:t>
            </a:r>
            <a:r>
              <a:rPr lang="en-US" sz="2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box plot</a:t>
            </a:r>
            <a:r>
              <a:rPr lang="sr-Cyrl-RS" sz="2000" b="1" dirty="0">
                <a:solidFill>
                  <a:srgbClr val="FFFFFF"/>
                </a:solidFill>
              </a:rPr>
              <a:t>)</a:t>
            </a:r>
          </a:p>
          <a:p>
            <a:pPr marL="779463" lvl="1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rgbClr val="FFFFFF"/>
                </a:solidFill>
              </a:rPr>
              <a:t>софистициранији од претходних, за његово цртање неопходно је одредити неке дескриптивне статистике</a:t>
            </a:r>
          </a:p>
          <a:p>
            <a:pPr marL="779463" lvl="1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rgbClr val="FFFFFF"/>
                </a:solidFill>
              </a:rPr>
              <a:t>правоугаоник представља централних 50% података, тј, крајеви су први и трећи квартил</a:t>
            </a:r>
          </a:p>
          <a:p>
            <a:pPr marL="779463" lvl="1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rgbClr val="FFFFFF"/>
                </a:solidFill>
              </a:rPr>
              <a:t>дуж унутар правоугаоника представља медијану</a:t>
            </a:r>
          </a:p>
          <a:p>
            <a:pPr marL="779463" lvl="1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rgbClr val="FFFFFF"/>
                </a:solidFill>
              </a:rPr>
              <a:t>крајеви дужи представљају минималну и максималну вредност, стим што дужи не могу бити дуже од 1,5 дужине правоугаоника</a:t>
            </a:r>
          </a:p>
          <a:p>
            <a:pPr marL="779463" lvl="1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rgbClr val="FFFFFF"/>
                </a:solidFill>
              </a:rPr>
              <a:t>вредности ван овог опсега су нетипичне такче (</a:t>
            </a:r>
            <a:r>
              <a:rPr lang="en-US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outliers</a:t>
            </a:r>
            <a:r>
              <a:rPr lang="sr-Cyrl-RS" dirty="0">
                <a:solidFill>
                  <a:srgbClr val="FFFFFF"/>
                </a:solidFill>
              </a:rPr>
              <a:t>) и означене су кружићима и звездицама</a:t>
            </a:r>
            <a:endParaRPr lang="en-US" dirty="0">
              <a:solidFill>
                <a:srgbClr val="FFFFFF"/>
              </a:solidFill>
            </a:endParaRPr>
          </a:p>
          <a:p>
            <a:pPr marL="779463" lvl="1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rgbClr val="FFFFFF"/>
                </a:solidFill>
              </a:rPr>
              <a:t>може се представити једно обележје у више група или више обележја одједном</a:t>
            </a:r>
          </a:p>
          <a:p>
            <a:pPr marL="779463" lvl="1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sr-Cyrl-RS" sz="1500" dirty="0">
              <a:solidFill>
                <a:srgbClr val="FFFFFF"/>
              </a:solidFill>
            </a:endParaRPr>
          </a:p>
          <a:p>
            <a:pPr marL="493713" lvl="1" indent="0">
              <a:buNone/>
            </a:pPr>
            <a:endParaRPr lang="sr-Cyrl-RS" sz="1500" dirty="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0F7D4C-CB16-4C33-AC69-E6A5A75CB2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7881" y="826324"/>
            <a:ext cx="6551240" cy="53733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72A6590-84DE-419B-BF95-694C973107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1787" y="742346"/>
            <a:ext cx="6123428" cy="537330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C15BF70-B5CE-4FFE-BB0D-78C6D3D162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7881" y="923925"/>
            <a:ext cx="6633374" cy="535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60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07287DF-63B2-4B7A-8034-C6B8A1AD2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1E85C6-B03B-40AB-AC9E-BB65E944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sr-Cyrl-RS" sz="2400">
                <a:solidFill>
                  <a:srgbClr val="FFFFFF"/>
                </a:solidFill>
              </a:rPr>
              <a:t>Статистика – </a:t>
            </a:r>
            <a:r>
              <a:rPr lang="sr-Cyrl-RS" sz="2400" cap="none">
                <a:solidFill>
                  <a:srgbClr val="FFFFFF"/>
                </a:solidFill>
              </a:rPr>
              <a:t>Графичко представљање података</a:t>
            </a:r>
            <a:br>
              <a:rPr lang="en-US" sz="2400">
                <a:solidFill>
                  <a:srgbClr val="FFFFFF"/>
                </a:solidFill>
              </a:rPr>
            </a:br>
            <a:endParaRPr lang="en-US" sz="2400">
              <a:solidFill>
                <a:srgbClr val="FFFFFF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4A86DA6-9773-40FB-ABE6-7561E38F3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F98CD-AF55-42D4-86D1-B96106D0A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4224527" cy="3931920"/>
          </a:xfrm>
        </p:spPr>
        <p:txBody>
          <a:bodyPr>
            <a:normAutofit/>
          </a:bodyPr>
          <a:lstStyle/>
          <a:p>
            <a:r>
              <a:rPr lang="sr-Cyrl-RS" b="1" dirty="0">
                <a:solidFill>
                  <a:srgbClr val="FFFFFF"/>
                </a:solidFill>
              </a:rPr>
              <a:t>Тачкасти дијаграм  (</a:t>
            </a: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scatter dot</a:t>
            </a:r>
            <a:r>
              <a:rPr lang="sr-Cyrl-RS" b="1" dirty="0">
                <a:solidFill>
                  <a:srgbClr val="FFFFFF"/>
                </a:solidFill>
              </a:rPr>
              <a:t>)</a:t>
            </a:r>
          </a:p>
          <a:p>
            <a:pPr marL="630238" lvl="1" indent="-136525">
              <a:buClr>
                <a:schemeClr val="bg1"/>
              </a:buClr>
            </a:pPr>
            <a:r>
              <a:rPr lang="sr-Cyrl-RS" dirty="0">
                <a:solidFill>
                  <a:srgbClr val="FFFFFF"/>
                </a:solidFill>
              </a:rPr>
              <a:t>приказује повезаност између два квантитативна обележја</a:t>
            </a:r>
          </a:p>
          <a:p>
            <a:pPr marL="630238" lvl="1" indent="-136525">
              <a:buClr>
                <a:schemeClr val="bg1"/>
              </a:buClr>
            </a:pPr>
            <a:r>
              <a:rPr lang="sr-Cyrl-RS" dirty="0">
                <a:solidFill>
                  <a:srgbClr val="FFFFFF"/>
                </a:solidFill>
              </a:rPr>
              <a:t>једна оса представља скалу на којој се мере једно од обележја, а друга представља скалу за друго обележје</a:t>
            </a:r>
          </a:p>
          <a:p>
            <a:pPr marL="630238" lvl="1" indent="-136525">
              <a:buClr>
                <a:schemeClr val="bg1"/>
              </a:buClr>
            </a:pPr>
            <a:r>
              <a:rPr lang="sr-Cyrl-RS" dirty="0">
                <a:solidFill>
                  <a:srgbClr val="FFFFFF"/>
                </a:solidFill>
              </a:rPr>
              <a:t>свака тачка представља уређен пар вредности посматрана два обележја за један од објеката популације</a:t>
            </a:r>
          </a:p>
          <a:p>
            <a:pPr marL="493713" lvl="1" indent="0">
              <a:buNone/>
            </a:pPr>
            <a:endParaRPr lang="sr-Cyrl-RS" dirty="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DDB27A-0BFC-4CF2-BEBD-55BA1A881D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740724"/>
            <a:ext cx="5886140" cy="44146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9B159B5-A478-466D-A907-0FE16FDEF8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1365" y="1442951"/>
            <a:ext cx="6200775" cy="50101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2A9C41F-77A6-4AD5-9470-C326561828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8734" y="1442951"/>
            <a:ext cx="6200775" cy="501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81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9B02E40-C3ED-49AA-AA98-FBE750321DB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4127" y="585216"/>
                <a:ext cx="10863073" cy="1499616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40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Cyrl-RS" sz="4000" dirty="0">
                    <a:solidFill>
                      <a:schemeClr val="accent2">
                        <a:lumMod val="50000"/>
                      </a:schemeClr>
                    </a:solidFill>
                  </a:rPr>
                  <a:t>скор за дати податак</a:t>
                </a:r>
                <a:endParaRPr lang="en-US" sz="4000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9B02E40-C3ED-49AA-AA98-FBE750321D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7" y="585216"/>
                <a:ext cx="10863073" cy="1499616"/>
              </a:xfrm>
              <a:prstGeom prst="rect">
                <a:avLst/>
              </a:prstGeom>
              <a:blipFill>
                <a:blip r:embed="rId3"/>
                <a:stretch>
                  <a:fillRect t="-113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58D53C9-8E83-4DBE-906B-2EB8FB742C26}"/>
                  </a:ext>
                </a:extLst>
              </p:cNvPr>
              <p:cNvSpPr/>
              <p:nvPr/>
            </p:nvSpPr>
            <p:spPr>
              <a:xfrm>
                <a:off x="985208" y="1511158"/>
                <a:ext cx="8644067" cy="22575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4" indent="-342900">
                  <a:buClr>
                    <a:srgbClr val="FFC000"/>
                  </a:buClr>
                  <a:buFont typeface="Wingdings" panose="05000000000000000000" pitchFamily="2" charset="2"/>
                  <a:buChar char="Ø"/>
                </a:pPr>
                <a:r>
                  <a:rPr lang="sr-Cyrl-RS" sz="2000" dirty="0"/>
                  <a:t>Како упоредити резултате студента на два теста који носе различит број бодова?</a:t>
                </a:r>
              </a:p>
              <a:p>
                <a:pPr marL="342900" lvl="4" indent="-342900">
                  <a:buClr>
                    <a:srgbClr val="0070C0"/>
                  </a:buClr>
                  <a:buFont typeface="Wingdings" panose="05000000000000000000" pitchFamily="2" charset="2"/>
                  <a:buChar char="Ø"/>
                </a:pPr>
                <a:r>
                  <a:rPr lang="sr-Cyrl-RS" sz="2000" dirty="0"/>
                  <a:t>Заједничка мера за различита мерења</a:t>
                </a:r>
              </a:p>
              <a:p>
                <a:pPr marL="342900" lvl="4" indent="-342900">
                  <a:buClr>
                    <a:srgbClr val="FF0000"/>
                  </a:buClr>
                  <a:buFont typeface="Wingdings" panose="05000000000000000000" pitchFamily="2" charset="2"/>
                  <a:buChar char="Ø"/>
                </a:pPr>
                <a:endParaRPr lang="en-US" sz="2000" dirty="0"/>
              </a:p>
              <a:p>
                <a:pPr marL="342900" lvl="4" indent="-342900">
                  <a:buClr>
                    <a:srgbClr val="FF0000"/>
                  </a:buClr>
                  <a:buFont typeface="Wingdings" panose="05000000000000000000" pitchFamily="2" charset="2"/>
                  <a:buChar char="Ø"/>
                </a:pPr>
                <a:r>
                  <a:rPr lang="sr-Cyrl-RS" sz="2000" dirty="0"/>
                  <a:t>Положај појединачног податка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sr-Cyrl-RS" sz="2000" dirty="0"/>
                  <a:t> у групи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sr-Cyrl-R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…, </m:t>
                        </m:r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endParaRPr lang="sr-Cyrl-RS" sz="2000" dirty="0"/>
              </a:p>
              <a:p>
                <a:pPr marL="342900" lvl="4" indent="-342900">
                  <a:buClr>
                    <a:srgbClr val="FF0000"/>
                  </a:buClr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sr-Cyrl-R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Cyrl-R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Cyrl-R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sr-Cyrl-R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Cyrl-RS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Cyrl-RS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  <m:nary>
                          <m:naryPr>
                            <m:chr m:val="∑"/>
                            <m:ctrlPr>
                              <a:rPr lang="sr-Cyrl-RS" sz="20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̅"/>
                                            <m:ctrlP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en-US" sz="2000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e>
                    </m:rad>
                  </m:oMath>
                </a14:m>
                <a:endParaRPr lang="sr-Cyrl-RS" sz="20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58D53C9-8E83-4DBE-906B-2EB8FB742C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208" y="1511158"/>
                <a:ext cx="8644067" cy="2257541"/>
              </a:xfrm>
              <a:prstGeom prst="rect">
                <a:avLst/>
              </a:prstGeom>
              <a:blipFill>
                <a:blip r:embed="rId4"/>
                <a:stretch>
                  <a:fillRect l="-635" t="-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018FFC48-A8C2-482B-8853-927E22D521FD}"/>
                  </a:ext>
                </a:extLst>
              </p:cNvPr>
              <p:cNvSpPr txBox="1"/>
              <p:nvPr/>
            </p:nvSpPr>
            <p:spPr>
              <a:xfrm>
                <a:off x="914400" y="5512653"/>
                <a:ext cx="9372600" cy="87998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lvl="4" indent="-342900">
                  <a:lnSpc>
                    <a:spcPct val="150000"/>
                  </a:lnSpc>
                  <a:buClr>
                    <a:srgbClr val="FF0000"/>
                  </a:buClr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1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Cyrl-RS" sz="1800" dirty="0">
                    <a:solidFill>
                      <a:schemeClr val="tx1"/>
                    </a:solidFill>
                  </a:rPr>
                  <a:t>скор или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1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Cyrl-RS" sz="1800" dirty="0">
                    <a:solidFill>
                      <a:schemeClr val="tx1"/>
                    </a:solidFill>
                  </a:rPr>
                  <a:t>вредност за дати податак представља број који нема јединицу мере и показује колико стандардних одступања тај податак одступа од средње вредности групе.</a:t>
                </a:r>
                <a:endParaRPr lang="en-US" sz="1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018FFC48-A8C2-482B-8853-927E22D521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5512653"/>
                <a:ext cx="9372600" cy="879984"/>
              </a:xfrm>
              <a:prstGeom prst="rect">
                <a:avLst/>
              </a:prstGeom>
              <a:blipFill>
                <a:blip r:embed="rId5"/>
                <a:stretch>
                  <a:fillRect l="-390" b="-9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841E32C8-0001-48EC-AA4F-825EB91D4819}"/>
                  </a:ext>
                </a:extLst>
              </p:cNvPr>
              <p:cNvSpPr/>
              <p:nvPr/>
            </p:nvSpPr>
            <p:spPr>
              <a:xfrm>
                <a:off x="985208" y="3876628"/>
                <a:ext cx="7989129" cy="16360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lvl="4" indent="0">
                  <a:buNone/>
                </a:pPr>
                <a:r>
                  <a:rPr lang="sr-Cyrl-RS" sz="2000" b="1" dirty="0">
                    <a:solidFill>
                      <a:srgbClr val="D60000"/>
                    </a:solidFill>
                  </a:rPr>
                  <a:t>ДЕФИНИЦИЈА</a:t>
                </a:r>
                <a:r>
                  <a:rPr lang="sr-Cyrl-RS" sz="2000" b="1" dirty="0">
                    <a:solidFill>
                      <a:srgbClr val="D60000"/>
                    </a:solidFill>
                    <a:cs typeface="Calibri" panose="020F0502020204030204" pitchFamily="34" charset="0"/>
                  </a:rPr>
                  <a:t>.</a:t>
                </a:r>
                <a:r>
                  <a:rPr lang="sr-Cyrl-RS" sz="2000" dirty="0">
                    <a:solidFill>
                      <a:srgbClr val="D60000"/>
                    </a:solidFill>
                  </a:rPr>
                  <a:t> </a:t>
                </a:r>
                <a:r>
                  <a:rPr lang="sr-Cyrl-RS" sz="2000" dirty="0">
                    <a:solidFill>
                      <a:schemeClr val="tx1"/>
                    </a:solidFill>
                  </a:rPr>
                  <a:t>Нека </a:t>
                </a:r>
                <a:r>
                  <a:rPr lang="en-US" sz="20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je</a:t>
                </a:r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sr-Cyrl-R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…, </m:t>
                        </m:r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:r>
                  <a:rPr lang="sr-Cyrl-RS" sz="2000" dirty="0">
                    <a:solidFill>
                      <a:schemeClr val="tx1"/>
                    </a:solidFill>
                  </a:rPr>
                  <a:t>скуп података,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sr-Cyrl-RS" sz="2000" dirty="0">
                    <a:solidFill>
                      <a:schemeClr val="tx1"/>
                    </a:solidFill>
                  </a:rPr>
                  <a:t> средња вредност тог скупа података, а</a:t>
                </a:r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sr-Cyrl-RS" sz="2000" dirty="0">
                    <a:solidFill>
                      <a:schemeClr val="tx1"/>
                    </a:solidFill>
                  </a:rPr>
                  <a:t> стандардно одступање за тај скуп података.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2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Cyrl-RS" sz="2000" dirty="0">
                    <a:solidFill>
                      <a:srgbClr val="FF0000"/>
                    </a:solidFill>
                  </a:rPr>
                  <a:t>скор </a:t>
                </a:r>
                <a:r>
                  <a:rPr lang="sr-Cyrl-RS" sz="2000" dirty="0">
                    <a:solidFill>
                      <a:schemeClr val="tx1"/>
                    </a:solidFill>
                  </a:rPr>
                  <a:t>или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Cyrl-RS" sz="2000" dirty="0">
                    <a:solidFill>
                      <a:schemeClr val="tx1"/>
                    </a:solidFill>
                  </a:rPr>
                  <a:t>вредност за дати податак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:r>
                  <a:rPr lang="sr-Cyrl-RS" sz="2000" dirty="0">
                    <a:solidFill>
                      <a:schemeClr val="tx1"/>
                    </a:solidFill>
                  </a:rPr>
                  <a:t>је број </a:t>
                </a:r>
              </a:p>
              <a:p>
                <a:pPr marL="0" lvl="4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sub>
                      </m:sSub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  <m:r>
                        <a:rPr lang="sr-Cyrl-R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sr-Cyrl-RS" sz="2000" dirty="0"/>
              </a:p>
            </p:txBody>
          </p:sp>
        </mc:Choice>
        <mc:Fallback xmlns=""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841E32C8-0001-48EC-AA4F-825EB91D48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208" y="3876628"/>
                <a:ext cx="7989129" cy="1636025"/>
              </a:xfrm>
              <a:prstGeom prst="rect">
                <a:avLst/>
              </a:prstGeom>
              <a:blipFill>
                <a:blip r:embed="rId6"/>
                <a:stretch>
                  <a:fillRect l="-840" t="-22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F3E19455-E027-4B37-808D-76FAF6EEF79E}"/>
                  </a:ext>
                </a:extLst>
              </p14:cNvPr>
              <p14:cNvContentPartPr/>
              <p14:nvPr/>
            </p14:nvContentPartPr>
            <p14:xfrm>
              <a:off x="2813040" y="3341160"/>
              <a:ext cx="3094920" cy="219708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F3E19455-E027-4B37-808D-76FAF6EEF79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803680" y="3331800"/>
                <a:ext cx="3113640" cy="2215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60847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9B02E40-C3ED-49AA-AA98-FBE750321DB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4127" y="585216"/>
                <a:ext cx="10863073" cy="1499616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sz="40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Cyrl-RS" sz="4000" dirty="0">
                    <a:solidFill>
                      <a:schemeClr val="accent2">
                        <a:lumMod val="50000"/>
                      </a:schemeClr>
                    </a:solidFill>
                  </a:rPr>
                  <a:t>скор за дати податак</a:t>
                </a:r>
                <a:endParaRPr lang="en-US" sz="4000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9B02E40-C3ED-49AA-AA98-FBE750321D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7" y="585216"/>
                <a:ext cx="10863073" cy="1499616"/>
              </a:xfrm>
              <a:prstGeom prst="rect">
                <a:avLst/>
              </a:prstGeom>
              <a:blipFill>
                <a:blip r:embed="rId3"/>
                <a:stretch>
                  <a:fillRect t="-113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58D53C9-8E83-4DBE-906B-2EB8FB742C26}"/>
                  </a:ext>
                </a:extLst>
              </p:cNvPr>
              <p:cNvSpPr/>
              <p:nvPr/>
            </p:nvSpPr>
            <p:spPr>
              <a:xfrm>
                <a:off x="985209" y="1511158"/>
                <a:ext cx="5159428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lvl="4"/>
                <a:r>
                  <a:rPr lang="sr-Cyrl-RS" sz="2000" u="sng" dirty="0">
                    <a:solidFill>
                      <a:schemeClr val="tx1"/>
                    </a:solidFill>
                  </a:rPr>
                  <a:t>Пример</a:t>
                </a:r>
                <a:r>
                  <a:rPr lang="en-US" sz="2000" u="sng" dirty="0">
                    <a:solidFill>
                      <a:schemeClr val="tx1"/>
                    </a:solidFill>
                  </a:rPr>
                  <a:t>.</a:t>
                </a:r>
                <a:r>
                  <a:rPr lang="sr-Cyrl-RS" sz="2000" dirty="0">
                    <a:solidFill>
                      <a:schemeClr val="tx1"/>
                    </a:solidFill>
                  </a:rPr>
                  <a:t> </a:t>
                </a:r>
                <a:r>
                  <a:rPr lang="sr-Cyrl-RS" sz="2000" dirty="0"/>
                  <a:t>Нека су подаци прикупљени за обележје које има нормалну расподелу. </a:t>
                </a:r>
                <a:r>
                  <a:rPr lang="sr-Cyrl-RS" sz="2000" dirty="0">
                    <a:solidFill>
                      <a:schemeClr val="tx1"/>
                    </a:solidFill>
                  </a:rPr>
                  <a:t>Нека</a:t>
                </a:r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:r>
                  <a:rPr lang="sr-Cyrl-RS" sz="2000" dirty="0">
                    <a:solidFill>
                      <a:schemeClr val="tx1"/>
                    </a:solidFill>
                  </a:rPr>
                  <a:t>је за дати скуп података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=77</m:t>
                    </m:r>
                  </m:oMath>
                </a14:m>
                <a:r>
                  <a:rPr lang="sr-Cyrl-RS" sz="2000" dirty="0">
                    <a:solidFill>
                      <a:schemeClr val="tx1"/>
                    </a:solidFill>
                  </a:rPr>
                  <a:t>, а</a:t>
                </a:r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=10</m:t>
                    </m:r>
                  </m:oMath>
                </a14:m>
                <a:r>
                  <a:rPr lang="sr-Cyrl-RS" sz="2000" dirty="0">
                    <a:solidFill>
                      <a:schemeClr val="tx1"/>
                    </a:solidFill>
                  </a:rPr>
                  <a:t>.</a:t>
                </a:r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:r>
                  <a:rPr lang="sr-Cyrl-RS" sz="2000" dirty="0">
                    <a:solidFill>
                      <a:schemeClr val="tx1"/>
                    </a:solidFill>
                  </a:rPr>
                  <a:t>Одредити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sr-Cyrl-RS" sz="2000" dirty="0">
                    <a:solidFill>
                      <a:schemeClr val="tx1"/>
                    </a:solidFill>
                  </a:rPr>
                  <a:t> скор за податке</a:t>
                </a:r>
                <a:r>
                  <a:rPr lang="sr-Cyrl-RS" sz="2000" i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Cyrl-R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67</m:t>
                    </m:r>
                  </m:oMath>
                </a14:m>
                <a:r>
                  <a:rPr lang="sr-Cyrl-RS" sz="2000" dirty="0">
                    <a:solidFill>
                      <a:schemeClr val="tx1"/>
                    </a:solidFill>
                  </a:rPr>
                  <a:t> и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sr-Cyrl-R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97</m:t>
                    </m:r>
                  </m:oMath>
                </a14:m>
                <a:r>
                  <a:rPr lang="sr-Cyrl-RS" sz="2000" dirty="0">
                    <a:solidFill>
                      <a:schemeClr val="tx1"/>
                    </a:solidFill>
                  </a:rPr>
                  <a:t>.</a:t>
                </a:r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D58D53C9-8E83-4DBE-906B-2EB8FB742C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209" y="1511158"/>
                <a:ext cx="5159428" cy="1323439"/>
              </a:xfrm>
              <a:prstGeom prst="rect">
                <a:avLst/>
              </a:prstGeom>
              <a:blipFill>
                <a:blip r:embed="rId4"/>
                <a:stretch>
                  <a:fillRect l="-1300" t="-2765" r="-473" b="-7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7" name="Picture 86">
            <a:extLst>
              <a:ext uri="{FF2B5EF4-FFF2-40B4-BE49-F238E27FC236}">
                <a16:creationId xmlns:a16="http://schemas.microsoft.com/office/drawing/2014/main" id="{D27FA81E-0423-466A-859B-6C8F391944F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53567"/>
            <a:ext cx="6095489" cy="306084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F90805CF-0DDD-42CA-85D9-FAD8EB7BC329}"/>
                  </a:ext>
                </a:extLst>
              </p:cNvPr>
              <p:cNvSpPr txBox="1"/>
              <p:nvPr/>
            </p:nvSpPr>
            <p:spPr>
              <a:xfrm>
                <a:off x="985209" y="3726720"/>
                <a:ext cx="10825791" cy="22787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lvl="4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67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77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sr-Cyrl-RS" sz="2000" dirty="0">
                    <a:solidFill>
                      <a:schemeClr val="tx1"/>
                    </a:solidFill>
                  </a:rPr>
                  <a:t>, што значи да је резултат за једно стандардно одступање мањи од просечног резултата, односно процењује се да је </a:t>
                </a:r>
                <a14:m>
                  <m:oMath xmlns:m="http://schemas.openxmlformats.org/officeDocument/2006/math">
                    <m:r>
                      <a:rPr lang="sr-Cyrl-RS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15,8</m:t>
                    </m:r>
                    <m:r>
                      <a:rPr lang="sr-Cyrl-R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sr-Cyrl-RS" sz="2000" dirty="0">
                    <a:solidFill>
                      <a:schemeClr val="tx1"/>
                    </a:solidFill>
                  </a:rPr>
                  <a:t> података мање од </a:t>
                </a:r>
                <a14:m>
                  <m:oMath xmlns:m="http://schemas.openxmlformats.org/officeDocument/2006/math">
                    <m:r>
                      <a:rPr lang="sr-Cyrl-R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67</m:t>
                    </m:r>
                  </m:oMath>
                </a14:m>
                <a:r>
                  <a:rPr lang="sr-Cyrl-RS" sz="2000" dirty="0">
                    <a:solidFill>
                      <a:schemeClr val="tx1"/>
                    </a:solidFill>
                  </a:rPr>
                  <a:t>, а </a:t>
                </a:r>
                <a14:m>
                  <m:oMath xmlns:m="http://schemas.openxmlformats.org/officeDocument/2006/math">
                    <m:r>
                      <a:rPr lang="sr-Cyrl-RS" sz="2000" b="0" i="0" smtClean="0">
                        <a:latin typeface="Cambria Math" panose="02040503050406030204" pitchFamily="18" charset="0"/>
                      </a:rPr>
                      <m:t>84,2</m:t>
                    </m:r>
                    <m:r>
                      <a:rPr lang="sr-Cyrl-RS" sz="2000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sr-Cyrl-RS" sz="2000" dirty="0">
                    <a:solidFill>
                      <a:schemeClr val="tx1"/>
                    </a:solidFill>
                  </a:rPr>
                  <a:t> веће од </a:t>
                </a:r>
                <a14:m>
                  <m:oMath xmlns:m="http://schemas.openxmlformats.org/officeDocument/2006/math">
                    <m:r>
                      <a:rPr lang="sr-Cyrl-R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67</m:t>
                    </m:r>
                  </m:oMath>
                </a14:m>
                <a:r>
                  <a:rPr lang="sr-Cyrl-RS" sz="2000" dirty="0">
                    <a:solidFill>
                      <a:schemeClr val="tx1"/>
                    </a:solidFill>
                  </a:rPr>
                  <a:t>. </a:t>
                </a:r>
                <a:endParaRPr lang="en-US" sz="2000" dirty="0">
                  <a:solidFill>
                    <a:schemeClr val="tx1"/>
                  </a:solidFill>
                </a:endParaRPr>
              </a:p>
              <a:p>
                <a:pPr marL="342900" lvl="4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Cyrl-RS" sz="2000" b="0" i="1" smtClean="0">
                            <a:latin typeface="Cambria Math" panose="02040503050406030204" pitchFamily="18" charset="0"/>
                          </a:rPr>
                          <m:t>97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−77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Cyrl-RS" sz="2000" i="1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sr-Cyrl-RS" sz="2000" dirty="0"/>
                  <a:t>, што значи да је резултат за два стандардна одступања већи од просечног резултата, односно процењује се да је </a:t>
                </a:r>
                <a14:m>
                  <m:oMath xmlns:m="http://schemas.openxmlformats.org/officeDocument/2006/math">
                    <m:r>
                      <a:rPr lang="sr-Cyrl-RS" sz="2000" b="0" i="0" smtClean="0">
                        <a:latin typeface="Cambria Math" panose="02040503050406030204" pitchFamily="18" charset="0"/>
                      </a:rPr>
                      <m:t>97,7</m:t>
                    </m:r>
                    <m:r>
                      <a:rPr lang="sr-Cyrl-RS" sz="2000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sr-Cyrl-RS" sz="2000" dirty="0"/>
                  <a:t> података мање од </a:t>
                </a:r>
                <a14:m>
                  <m:oMath xmlns:m="http://schemas.openxmlformats.org/officeDocument/2006/math">
                    <m:r>
                      <a:rPr lang="sr-Cyrl-RS" sz="2000" b="0" i="1" smtClean="0">
                        <a:latin typeface="Cambria Math" panose="02040503050406030204" pitchFamily="18" charset="0"/>
                      </a:rPr>
                      <m:t>97</m:t>
                    </m:r>
                  </m:oMath>
                </a14:m>
                <a:r>
                  <a:rPr lang="sr-Cyrl-RS" sz="2000" dirty="0"/>
                  <a:t>, а </a:t>
                </a:r>
                <a14:m>
                  <m:oMath xmlns:m="http://schemas.openxmlformats.org/officeDocument/2006/math">
                    <m:r>
                      <a:rPr lang="sr-Cyrl-RS" sz="2000" b="0" i="0" smtClean="0">
                        <a:latin typeface="Cambria Math" panose="02040503050406030204" pitchFamily="18" charset="0"/>
                      </a:rPr>
                      <m:t>2,2</m:t>
                    </m:r>
                    <m:r>
                      <a:rPr lang="sr-Cyrl-RS" sz="2000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sr-Cyrl-RS" sz="2000" dirty="0"/>
                  <a:t> веће од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9</m:t>
                    </m:r>
                    <m:r>
                      <a:rPr lang="sr-Cyrl-RS" sz="2000" i="1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sr-Cyrl-RS" sz="2000" dirty="0"/>
                  <a:t>.</a:t>
                </a:r>
              </a:p>
            </p:txBody>
          </p:sp>
        </mc:Choice>
        <mc:Fallback xmlns="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F90805CF-0DDD-42CA-85D9-FAD8EB7BC3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209" y="3726720"/>
                <a:ext cx="10825791" cy="2278701"/>
              </a:xfrm>
              <a:prstGeom prst="rect">
                <a:avLst/>
              </a:prstGeom>
              <a:blipFill>
                <a:blip r:embed="rId6"/>
                <a:stretch>
                  <a:fillRect r="-338" b="-37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95808150-4DA0-41C0-B241-A124FAC9A9CD}"/>
                  </a:ext>
                </a:extLst>
              </p14:cNvPr>
              <p14:cNvContentPartPr/>
              <p14:nvPr/>
            </p14:nvContentPartPr>
            <p14:xfrm>
              <a:off x="8499600" y="3484080"/>
              <a:ext cx="2324880" cy="3938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95808150-4DA0-41C0-B241-A124FAC9A9C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8490240" y="3474720"/>
                <a:ext cx="2343600" cy="412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35836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E85C6-B03B-40AB-AC9E-BB65E944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68712" cy="1499616"/>
          </a:xfrm>
        </p:spPr>
        <p:txBody>
          <a:bodyPr>
            <a:noAutofit/>
          </a:bodyPr>
          <a:lstStyle/>
          <a:p>
            <a:r>
              <a:rPr lang="sr-Cyrl-RS" sz="4000" dirty="0">
                <a:solidFill>
                  <a:schemeClr val="accent2">
                    <a:lumMod val="50000"/>
                  </a:schemeClr>
                </a:solidFill>
              </a:rPr>
              <a:t>Статистика – </a:t>
            </a:r>
            <a:r>
              <a:rPr lang="sr-Cyrl-RS" sz="4000" cap="none" dirty="0">
                <a:solidFill>
                  <a:schemeClr val="accent2">
                    <a:lumMod val="50000"/>
                  </a:schemeClr>
                </a:solidFill>
              </a:rPr>
              <a:t>преглед основних појамова</a:t>
            </a:r>
            <a:br>
              <a:rPr lang="en-US" sz="4000" dirty="0">
                <a:solidFill>
                  <a:schemeClr val="accent2">
                    <a:lumMod val="50000"/>
                  </a:schemeClr>
                </a:solidFill>
              </a:rPr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F98CD-AF55-42D4-86D1-B96106D0A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19656"/>
            <a:ext cx="9720071" cy="4489704"/>
          </a:xfrm>
        </p:spPr>
        <p:txBody>
          <a:bodyPr>
            <a:normAutofit lnSpcReduction="10000"/>
          </a:bodyPr>
          <a:lstStyle/>
          <a:p>
            <a:r>
              <a:rPr lang="sr-Cyrl-RS" b="1" dirty="0">
                <a:solidFill>
                  <a:schemeClr val="accent1">
                    <a:lumMod val="75000"/>
                  </a:schemeClr>
                </a:solidFill>
              </a:rPr>
              <a:t>Статистика</a:t>
            </a:r>
            <a:r>
              <a:rPr lang="sr-Cyrl-RS" dirty="0">
                <a:solidFill>
                  <a:schemeClr val="accent1">
                    <a:lumMod val="50000"/>
                  </a:schemeClr>
                </a:solidFill>
              </a:rPr>
              <a:t> - математичка дисциплина </a:t>
            </a:r>
          </a:p>
          <a:p>
            <a:pPr marL="630238" lvl="1" indent="-136525"/>
            <a:r>
              <a:rPr lang="sr-Cyrl-RS" dirty="0">
                <a:solidFill>
                  <a:schemeClr val="accent1">
                    <a:lumMod val="50000"/>
                  </a:schemeClr>
                </a:solidFill>
              </a:rPr>
              <a:t>Прикупљање података (теорија узорака), </a:t>
            </a:r>
          </a:p>
          <a:p>
            <a:pPr marL="630238" lvl="1" indent="-136525"/>
            <a:r>
              <a:rPr lang="sr-Cyrl-RS" dirty="0">
                <a:solidFill>
                  <a:schemeClr val="accent1">
                    <a:lumMod val="50000"/>
                  </a:schemeClr>
                </a:solidFill>
              </a:rPr>
              <a:t>Анализа података (статистичко закључивање) </a:t>
            </a:r>
          </a:p>
          <a:p>
            <a:pPr marL="630238" lvl="1" indent="-136525"/>
            <a:r>
              <a:rPr lang="sr-Cyrl-RS" dirty="0">
                <a:solidFill>
                  <a:schemeClr val="accent1">
                    <a:lumMod val="50000"/>
                  </a:schemeClr>
                </a:solidFill>
              </a:rPr>
              <a:t>Презентација података (визуелизација података)</a:t>
            </a:r>
          </a:p>
          <a:p>
            <a:pPr marL="630238" lvl="1" indent="-136525"/>
            <a:endParaRPr lang="sr-Cyrl-RS" b="1" dirty="0">
              <a:solidFill>
                <a:schemeClr val="accent1">
                  <a:lumMod val="50000"/>
                </a:schemeClr>
              </a:solidFill>
            </a:endParaRPr>
          </a:p>
          <a:p>
            <a:pPr marL="630238" lvl="1" indent="-136525"/>
            <a:r>
              <a:rPr lang="sr-Cyrl-RS" b="1" dirty="0">
                <a:solidFill>
                  <a:schemeClr val="accent1">
                    <a:lumMod val="50000"/>
                  </a:schemeClr>
                </a:solidFill>
              </a:rPr>
              <a:t>анализа масовних појава</a:t>
            </a:r>
          </a:p>
          <a:p>
            <a:pPr marL="0" lvl="1" indent="0">
              <a:buNone/>
            </a:pPr>
            <a:endParaRPr lang="sr-Cyrl-RS" dirty="0">
              <a:solidFill>
                <a:schemeClr val="accent1">
                  <a:lumMod val="50000"/>
                </a:schemeClr>
              </a:solidFill>
            </a:endParaRPr>
          </a:p>
          <a:p>
            <a:pPr marL="0" lvl="1" indent="0">
              <a:buNone/>
            </a:pPr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Статистика је као наука фундирана на резултатима </a:t>
            </a:r>
            <a:r>
              <a:rPr lang="sr-Cyrl-RS" sz="2200" i="1" dirty="0">
                <a:solidFill>
                  <a:schemeClr val="accent1">
                    <a:lumMod val="75000"/>
                  </a:schemeClr>
                </a:solidFill>
              </a:rPr>
              <a:t>теорије вероватноће</a:t>
            </a:r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, а данас има примену у многим природним и друштвеним наукама. Психолошка истраживања по правилу обухватају прикупљање и статистичку анализу података.</a:t>
            </a:r>
          </a:p>
          <a:p>
            <a:pPr marL="0" lvl="1" indent="0">
              <a:buNone/>
            </a:pPr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Циљ статистике је да се на основу ограниченог броја доступних података – </a:t>
            </a:r>
            <a:r>
              <a:rPr lang="sr-Cyrl-RS" sz="2200" i="1" dirty="0">
                <a:solidFill>
                  <a:schemeClr val="accent1">
                    <a:lumMod val="50000"/>
                  </a:schemeClr>
                </a:solidFill>
              </a:rPr>
              <a:t>узорак</a:t>
            </a:r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, донесе валидан закључак о некој случајној појави за читаву </a:t>
            </a:r>
            <a:r>
              <a:rPr lang="sr-Cyrl-RS" sz="2200" i="1" dirty="0">
                <a:solidFill>
                  <a:schemeClr val="accent1">
                    <a:lumMod val="50000"/>
                  </a:schemeClr>
                </a:solidFill>
              </a:rPr>
              <a:t>популацију</a:t>
            </a:r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endParaRPr lang="sr-Cyrl-RS" dirty="0">
              <a:solidFill>
                <a:schemeClr val="accent1">
                  <a:lumMod val="50000"/>
                </a:schemeClr>
              </a:solidFill>
            </a:endParaRPr>
          </a:p>
          <a:p>
            <a:pPr marL="0" lvl="1" indent="0"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42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E85C6-B03B-40AB-AC9E-BB65E944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143743" cy="1499616"/>
          </a:xfrm>
        </p:spPr>
        <p:txBody>
          <a:bodyPr>
            <a:noAutofit/>
          </a:bodyPr>
          <a:lstStyle/>
          <a:p>
            <a:r>
              <a:rPr lang="sr-Cyrl-RS" sz="4000" dirty="0">
                <a:solidFill>
                  <a:schemeClr val="accent2">
                    <a:lumMod val="50000"/>
                  </a:schemeClr>
                </a:solidFill>
              </a:rPr>
              <a:t>Статистика – </a:t>
            </a:r>
            <a:r>
              <a:rPr lang="sr-Cyrl-RS" sz="4000" cap="none" dirty="0">
                <a:solidFill>
                  <a:schemeClr val="accent2">
                    <a:lumMod val="50000"/>
                  </a:schemeClr>
                </a:solidFill>
              </a:rPr>
              <a:t>преглед основних појамова</a:t>
            </a:r>
            <a:br>
              <a:rPr lang="en-US" sz="4000" dirty="0">
                <a:solidFill>
                  <a:schemeClr val="accent2">
                    <a:lumMod val="50000"/>
                  </a:schemeClr>
                </a:solidFill>
              </a:rPr>
            </a:br>
            <a:endParaRPr lang="en-US" sz="4000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155838C-B0E1-4964-AA7B-1230CF906B7F}"/>
              </a:ext>
            </a:extLst>
          </p:cNvPr>
          <p:cNvSpPr/>
          <p:nvPr/>
        </p:nvSpPr>
        <p:spPr>
          <a:xfrm>
            <a:off x="6216058" y="1737360"/>
            <a:ext cx="1655064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квалитативна</a:t>
            </a:r>
            <a:endParaRPr lang="en-US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FA23B67-C73F-47BC-88A2-230F068903C1}"/>
              </a:ext>
            </a:extLst>
          </p:cNvPr>
          <p:cNvSpPr/>
          <p:nvPr/>
        </p:nvSpPr>
        <p:spPr>
          <a:xfrm>
            <a:off x="9366173" y="1737360"/>
            <a:ext cx="1767515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квантитативна</a:t>
            </a:r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74F0303-179F-48DF-A55B-C3E05B88D2AF}"/>
              </a:ext>
            </a:extLst>
          </p:cNvPr>
          <p:cNvSpPr/>
          <p:nvPr/>
        </p:nvSpPr>
        <p:spPr>
          <a:xfrm>
            <a:off x="6343838" y="2930964"/>
            <a:ext cx="1399503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дискретна</a:t>
            </a:r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788092B-D111-4A18-AE1C-EBDE03E42201}"/>
              </a:ext>
            </a:extLst>
          </p:cNvPr>
          <p:cNvSpPr/>
          <p:nvPr/>
        </p:nvSpPr>
        <p:spPr>
          <a:xfrm>
            <a:off x="5169502" y="4097763"/>
            <a:ext cx="1655064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номинална</a:t>
            </a:r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A7C0945-4024-4AF1-A14F-9A0F4706FC14}"/>
              </a:ext>
            </a:extLst>
          </p:cNvPr>
          <p:cNvSpPr/>
          <p:nvPr/>
        </p:nvSpPr>
        <p:spPr>
          <a:xfrm>
            <a:off x="7170300" y="4094177"/>
            <a:ext cx="1655064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ординална</a:t>
            </a:r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C81E637-81D8-4D04-A4EF-19DD087D2469}"/>
              </a:ext>
            </a:extLst>
          </p:cNvPr>
          <p:cNvSpPr/>
          <p:nvPr/>
        </p:nvSpPr>
        <p:spPr>
          <a:xfrm>
            <a:off x="4605210" y="5203561"/>
            <a:ext cx="1128584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бинарна</a:t>
            </a:r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7A05A46-45F1-49A7-8400-26D8F8392339}"/>
              </a:ext>
            </a:extLst>
          </p:cNvPr>
          <p:cNvSpPr/>
          <p:nvPr/>
        </p:nvSpPr>
        <p:spPr>
          <a:xfrm>
            <a:off x="6124814" y="5199975"/>
            <a:ext cx="1399503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небинарна</a:t>
            </a:r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80D31C9-6CC5-4AC6-92E7-7D8DD0D8A9F3}"/>
              </a:ext>
            </a:extLst>
          </p:cNvPr>
          <p:cNvSpPr/>
          <p:nvPr/>
        </p:nvSpPr>
        <p:spPr>
          <a:xfrm>
            <a:off x="8583637" y="2896508"/>
            <a:ext cx="1346333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дискретна</a:t>
            </a:r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AF455AF-7740-44CD-BC17-1C8D73E42129}"/>
              </a:ext>
            </a:extLst>
          </p:cNvPr>
          <p:cNvSpPr/>
          <p:nvPr/>
        </p:nvSpPr>
        <p:spPr>
          <a:xfrm>
            <a:off x="10437696" y="2896508"/>
            <a:ext cx="1460347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непрекидна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BEE7432F-AFA1-4492-B11E-0CB567D8EED9}"/>
                  </a:ext>
                </a:extLst>
              </p14:cNvPr>
              <p14:cNvContentPartPr/>
              <p14:nvPr/>
            </p14:nvContentPartPr>
            <p14:xfrm>
              <a:off x="6963710" y="2519004"/>
              <a:ext cx="28080" cy="34704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BEE7432F-AFA1-4492-B11E-0CB567D8EED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46070" y="2501364"/>
                <a:ext cx="63720" cy="38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116A0A1B-6336-4222-BF95-C1D62D1A6008}"/>
                  </a:ext>
                </a:extLst>
              </p14:cNvPr>
              <p14:cNvContentPartPr/>
              <p14:nvPr/>
            </p14:nvContentPartPr>
            <p14:xfrm>
              <a:off x="6414710" y="3743724"/>
              <a:ext cx="311040" cy="29880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116A0A1B-6336-4222-BF95-C1D62D1A600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96710" y="3725724"/>
                <a:ext cx="346680" cy="33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9C462036-C509-4D22-B33E-F6C347ECD239}"/>
                  </a:ext>
                </a:extLst>
              </p14:cNvPr>
              <p14:cNvContentPartPr/>
              <p14:nvPr/>
            </p14:nvContentPartPr>
            <p14:xfrm>
              <a:off x="7281950" y="3735804"/>
              <a:ext cx="177840" cy="25380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9C462036-C509-4D22-B33E-F6C347ECD23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264310" y="3718164"/>
                <a:ext cx="213480" cy="28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B95EE0ED-48DC-4E0B-847C-64096A806689}"/>
                  </a:ext>
                </a:extLst>
              </p14:cNvPr>
              <p14:cNvContentPartPr/>
              <p14:nvPr/>
            </p14:nvContentPartPr>
            <p14:xfrm>
              <a:off x="5483390" y="4886004"/>
              <a:ext cx="193320" cy="21384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B95EE0ED-48DC-4E0B-847C-64096A80668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465390" y="4868004"/>
                <a:ext cx="228960" cy="24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8E7240CA-4D5F-41A4-94F7-F9E524085835}"/>
                  </a:ext>
                </a:extLst>
              </p14:cNvPr>
              <p14:cNvContentPartPr/>
              <p14:nvPr/>
            </p14:nvContentPartPr>
            <p14:xfrm>
              <a:off x="6260990" y="4869444"/>
              <a:ext cx="172080" cy="22608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8E7240CA-4D5F-41A4-94F7-F9E52408583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243350" y="4851444"/>
                <a:ext cx="207720" cy="26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9353280A-E5FF-461F-826C-9E684EEE7E50}"/>
                  </a:ext>
                </a:extLst>
              </p14:cNvPr>
              <p14:cNvContentPartPr/>
              <p14:nvPr/>
            </p14:nvContentPartPr>
            <p14:xfrm>
              <a:off x="9709790" y="2593884"/>
              <a:ext cx="313920" cy="197280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9353280A-E5FF-461F-826C-9E684EEE7E5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9692150" y="2576244"/>
                <a:ext cx="349560" cy="23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C9755099-9CD9-4CBE-A6E4-69D394A582E9}"/>
                  </a:ext>
                </a:extLst>
              </p14:cNvPr>
              <p14:cNvContentPartPr/>
              <p14:nvPr/>
            </p14:nvContentPartPr>
            <p14:xfrm>
              <a:off x="10369310" y="2580924"/>
              <a:ext cx="270720" cy="20124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C9755099-9CD9-4CBE-A6E4-69D394A582E9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351670" y="2562924"/>
                <a:ext cx="306360" cy="236880"/>
              </a:xfrm>
              <a:prstGeom prst="rect">
                <a:avLst/>
              </a:prstGeom>
            </p:spPr>
          </p:pic>
        </mc:Fallback>
      </mc:AlternateContent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EC58D38-9DB4-473F-99FD-617E662EC24F}"/>
              </a:ext>
            </a:extLst>
          </p:cNvPr>
          <p:cNvSpPr txBox="1">
            <a:spLocks/>
          </p:cNvSpPr>
          <p:nvPr/>
        </p:nvSpPr>
        <p:spPr>
          <a:xfrm>
            <a:off x="731481" y="1849324"/>
            <a:ext cx="3769501" cy="4901671"/>
          </a:xfrm>
          <a:prstGeom prst="rect">
            <a:avLst/>
          </a:prstGeom>
        </p:spPr>
        <p:txBody>
          <a:bodyPr vert="horz" lIns="45720" tIns="45720" rIns="45720" bIns="45720" rtlCol="0">
            <a:normAutofit fontScale="92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Wingdings 3" pitchFamily="18" charset="2"/>
              <a:buNone/>
            </a:pPr>
            <a:r>
              <a:rPr lang="sr-Cyrl-RS" sz="2200" i="1" dirty="0">
                <a:solidFill>
                  <a:schemeClr val="accent1">
                    <a:lumMod val="50000"/>
                  </a:schemeClr>
                </a:solidFill>
              </a:rPr>
              <a:t>Обележје</a:t>
            </a:r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 представља особину или карактеристику објеката посматране популације која може узети различите вредности у зависности од случаја.</a:t>
            </a:r>
          </a:p>
          <a:p>
            <a:pPr marL="0" lvl="1" indent="0">
              <a:buFont typeface="Wingdings 3" pitchFamily="18" charset="2"/>
              <a:buNone/>
            </a:pPr>
            <a:r>
              <a:rPr lang="sr-Cyrl-RS" sz="8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0" lvl="1" indent="0">
              <a:buFont typeface="Wingdings 3" pitchFamily="18" charset="2"/>
              <a:buNone/>
            </a:pPr>
            <a:r>
              <a:rPr lang="en-US" dirty="0">
                <a:solidFill>
                  <a:srgbClr val="FF6600"/>
                </a:solidFill>
              </a:rPr>
              <a:t>I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Типови обележја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природа обележја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285750" lvl="1" indent="-285750"/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квалитативна (категорије, категоријска)</a:t>
            </a:r>
          </a:p>
          <a:p>
            <a:pPr marL="285750" lvl="1" indent="-285750"/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квантитативна (мерење, нумеричка)</a:t>
            </a:r>
          </a:p>
          <a:p>
            <a:pPr marL="0" lvl="1" indent="0">
              <a:buFont typeface="Wingdings 3" pitchFamily="18" charset="2"/>
              <a:buNone/>
            </a:pP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lvl="1" indent="-342900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</a:rPr>
              <a:t>II </a:t>
            </a:r>
            <a:r>
              <a:rPr lang="sr-Cyrl-RS" sz="2000" dirty="0">
                <a:solidFill>
                  <a:schemeClr val="bg1"/>
                </a:solidFill>
              </a:rPr>
              <a:t>Типови обележја </a:t>
            </a:r>
            <a:r>
              <a:rPr lang="en-US" sz="2000" dirty="0">
                <a:solidFill>
                  <a:schemeClr val="bg1"/>
                </a:solidFill>
              </a:rPr>
              <a:t>(</a:t>
            </a:r>
            <a:r>
              <a:rPr lang="sr-Cyrl-RS" sz="2000" dirty="0">
                <a:solidFill>
                  <a:schemeClr val="bg1"/>
                </a:solidFill>
              </a:rPr>
              <a:t>број вредности обележја</a:t>
            </a:r>
            <a:r>
              <a:rPr lang="en-US" sz="2000" dirty="0">
                <a:solidFill>
                  <a:schemeClr val="bg1"/>
                </a:solidFill>
              </a:rPr>
              <a:t>) </a:t>
            </a:r>
            <a:r>
              <a:rPr lang="sr-Cyrl-RS" sz="2000" dirty="0">
                <a:solidFill>
                  <a:schemeClr val="bg1"/>
                </a:solidFill>
              </a:rPr>
              <a:t>:</a:t>
            </a:r>
          </a:p>
          <a:p>
            <a:pPr marL="342900" lvl="1" indent="-342900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sr-Cyrl-RS" sz="2000" dirty="0">
                <a:solidFill>
                  <a:schemeClr val="bg1"/>
                </a:solidFill>
              </a:rPr>
              <a:t>дискретна (највише пребројиво много вредности)</a:t>
            </a:r>
          </a:p>
          <a:p>
            <a:pPr marL="342900" lvl="1" indent="-342900"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sr-Cyrl-RS" sz="2000" dirty="0">
                <a:solidFill>
                  <a:schemeClr val="bg1"/>
                </a:solidFill>
              </a:rPr>
              <a:t>непрекидна (непребројиво много вредности)</a:t>
            </a:r>
            <a:endParaRPr lang="en-US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17E5DF2F-087D-4A78-92C2-1DD53D79A66D}"/>
                  </a:ext>
                </a:extLst>
              </p14:cNvPr>
              <p14:cNvContentPartPr/>
              <p14:nvPr/>
            </p14:nvContentPartPr>
            <p14:xfrm>
              <a:off x="4814280" y="1789560"/>
              <a:ext cx="7122960" cy="392112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17E5DF2F-087D-4A78-92C2-1DD53D79A66D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804920" y="1780200"/>
                <a:ext cx="7141680" cy="3939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2007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E85C6-B03B-40AB-AC9E-BB65E944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143743" cy="1499616"/>
          </a:xfrm>
        </p:spPr>
        <p:txBody>
          <a:bodyPr>
            <a:noAutofit/>
          </a:bodyPr>
          <a:lstStyle/>
          <a:p>
            <a:r>
              <a:rPr lang="sr-Cyrl-RS" sz="4000" dirty="0">
                <a:solidFill>
                  <a:schemeClr val="accent2">
                    <a:lumMod val="50000"/>
                  </a:schemeClr>
                </a:solidFill>
              </a:rPr>
              <a:t>Статистика – </a:t>
            </a:r>
            <a:r>
              <a:rPr lang="sr-Cyrl-RS" sz="4000" cap="none" dirty="0">
                <a:solidFill>
                  <a:schemeClr val="accent2">
                    <a:lumMod val="50000"/>
                  </a:schemeClr>
                </a:solidFill>
              </a:rPr>
              <a:t>преглед основних појамова</a:t>
            </a:r>
            <a:br>
              <a:rPr lang="en-US" sz="4000" dirty="0">
                <a:solidFill>
                  <a:schemeClr val="accent2">
                    <a:lumMod val="50000"/>
                  </a:schemeClr>
                </a:solidFill>
              </a:rPr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F98CD-AF55-42D4-86D1-B96106D0A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481" y="1849324"/>
            <a:ext cx="3769501" cy="4901671"/>
          </a:xfrm>
        </p:spPr>
        <p:txBody>
          <a:bodyPr>
            <a:normAutofit fontScale="92500" lnSpcReduction="20000"/>
          </a:bodyPr>
          <a:lstStyle/>
          <a:p>
            <a:pPr marL="0" lvl="1" indent="0">
              <a:buNone/>
            </a:pPr>
            <a:r>
              <a:rPr lang="sr-Cyrl-RS" sz="2200" i="1" dirty="0">
                <a:solidFill>
                  <a:schemeClr val="accent1">
                    <a:lumMod val="50000"/>
                  </a:schemeClr>
                </a:solidFill>
              </a:rPr>
              <a:t>Обележје</a:t>
            </a:r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 представља особину или карактеристику објеката посматране популације која може узети различите вредности у зависности од случаја.</a:t>
            </a:r>
          </a:p>
          <a:p>
            <a:pPr marL="0" lvl="1" indent="0">
              <a:buNone/>
            </a:pPr>
            <a:r>
              <a:rPr lang="sr-Cyrl-RS" sz="8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0" lvl="1" indent="0">
              <a:buNone/>
            </a:pPr>
            <a:r>
              <a:rPr lang="en-US" dirty="0">
                <a:solidFill>
                  <a:srgbClr val="FF6600"/>
                </a:solidFill>
              </a:rPr>
              <a:t>I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Типови обележја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природа обележја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285750" lvl="1" indent="-285750"/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квалитативна (категорије, категоријска)</a:t>
            </a:r>
          </a:p>
          <a:p>
            <a:pPr marL="285750" lvl="1" indent="-285750"/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квантитативна (мерење, нумеричка)</a:t>
            </a:r>
          </a:p>
          <a:p>
            <a:pPr marL="0" lvl="1" indent="0">
              <a:buNone/>
            </a:pP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lvl="1" indent="0">
              <a:buNone/>
            </a:pPr>
            <a:r>
              <a:rPr lang="en-US" sz="2000" dirty="0">
                <a:solidFill>
                  <a:srgbClr val="FF6600"/>
                </a:solidFill>
              </a:rPr>
              <a:t>II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Типови обележја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број вредности обележја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) </a:t>
            </a:r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285750" lvl="1" indent="-285750"/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дискретна (највише пребројиво много вредности)</a:t>
            </a:r>
          </a:p>
          <a:p>
            <a:pPr marL="285750" lvl="1" indent="-285750"/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непрекидна (непребројиво много вредности)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81FE048-B011-48E3-9A65-D34DA0D7ED7A}"/>
              </a:ext>
            </a:extLst>
          </p:cNvPr>
          <p:cNvSpPr/>
          <p:nvPr/>
        </p:nvSpPr>
        <p:spPr>
          <a:xfrm>
            <a:off x="6216058" y="1737360"/>
            <a:ext cx="1655064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квалитативна</a:t>
            </a:r>
            <a:endParaRPr lang="en-US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A8EF539-309F-4AAE-ADEC-D78CDF7B3AD9}"/>
              </a:ext>
            </a:extLst>
          </p:cNvPr>
          <p:cNvSpPr/>
          <p:nvPr/>
        </p:nvSpPr>
        <p:spPr>
          <a:xfrm>
            <a:off x="9366173" y="1737360"/>
            <a:ext cx="1767515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квантитативна</a:t>
            </a:r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4A43101-D87A-4A82-B6F5-9A8FDA966738}"/>
              </a:ext>
            </a:extLst>
          </p:cNvPr>
          <p:cNvSpPr/>
          <p:nvPr/>
        </p:nvSpPr>
        <p:spPr>
          <a:xfrm>
            <a:off x="6343838" y="2930964"/>
            <a:ext cx="1399503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дискретна</a:t>
            </a:r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D1D0A5F-8AE4-435C-B6E6-3A908DB8BE66}"/>
              </a:ext>
            </a:extLst>
          </p:cNvPr>
          <p:cNvSpPr/>
          <p:nvPr/>
        </p:nvSpPr>
        <p:spPr>
          <a:xfrm>
            <a:off x="5169502" y="4097763"/>
            <a:ext cx="1655064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номинална</a:t>
            </a:r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0A1440B-1ECE-43B0-8B2F-A728BE121FC3}"/>
              </a:ext>
            </a:extLst>
          </p:cNvPr>
          <p:cNvSpPr/>
          <p:nvPr/>
        </p:nvSpPr>
        <p:spPr>
          <a:xfrm>
            <a:off x="7170300" y="4094177"/>
            <a:ext cx="1655064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ординална</a:t>
            </a:r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A062051-8579-4CC7-B53D-404FDE56364A}"/>
              </a:ext>
            </a:extLst>
          </p:cNvPr>
          <p:cNvSpPr/>
          <p:nvPr/>
        </p:nvSpPr>
        <p:spPr>
          <a:xfrm>
            <a:off x="4605210" y="5203561"/>
            <a:ext cx="1128584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бинарна</a:t>
            </a:r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09C71DB-9F22-408C-84B8-967680961C2F}"/>
              </a:ext>
            </a:extLst>
          </p:cNvPr>
          <p:cNvSpPr/>
          <p:nvPr/>
        </p:nvSpPr>
        <p:spPr>
          <a:xfrm>
            <a:off x="6124814" y="5199975"/>
            <a:ext cx="1399503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небинарна</a:t>
            </a:r>
            <a:endParaRPr lang="en-US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33FB27A-CFEF-43FA-94F5-BF9ACA25EA0E}"/>
              </a:ext>
            </a:extLst>
          </p:cNvPr>
          <p:cNvSpPr/>
          <p:nvPr/>
        </p:nvSpPr>
        <p:spPr>
          <a:xfrm>
            <a:off x="8583637" y="2896508"/>
            <a:ext cx="1346333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дискретна</a:t>
            </a:r>
            <a:endParaRPr lang="en-US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68FFE37-22C5-4486-B5A2-8AD222F2FB4F}"/>
              </a:ext>
            </a:extLst>
          </p:cNvPr>
          <p:cNvSpPr/>
          <p:nvPr/>
        </p:nvSpPr>
        <p:spPr>
          <a:xfrm>
            <a:off x="10437696" y="2896508"/>
            <a:ext cx="1460347" cy="713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/>
              <a:t>непрекидна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A326E966-6242-4550-8751-837ED6AB83E2}"/>
                  </a:ext>
                </a:extLst>
              </p14:cNvPr>
              <p14:cNvContentPartPr/>
              <p14:nvPr/>
            </p14:nvContentPartPr>
            <p14:xfrm>
              <a:off x="6963710" y="2519004"/>
              <a:ext cx="28080" cy="34704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A326E966-6242-4550-8751-837ED6AB83E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46070" y="2501364"/>
                <a:ext cx="63720" cy="38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8BDEF8E0-37D5-46E3-A071-F99FE39E8906}"/>
                  </a:ext>
                </a:extLst>
              </p14:cNvPr>
              <p14:cNvContentPartPr/>
              <p14:nvPr/>
            </p14:nvContentPartPr>
            <p14:xfrm>
              <a:off x="6414710" y="3743724"/>
              <a:ext cx="311040" cy="29880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8BDEF8E0-37D5-46E3-A071-F99FE39E890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96710" y="3725724"/>
                <a:ext cx="346680" cy="33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097E621A-ABCF-47F8-B2E8-337C16C3C950}"/>
                  </a:ext>
                </a:extLst>
              </p14:cNvPr>
              <p14:cNvContentPartPr/>
              <p14:nvPr/>
            </p14:nvContentPartPr>
            <p14:xfrm>
              <a:off x="7281950" y="3735804"/>
              <a:ext cx="177840" cy="25380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097E621A-ABCF-47F8-B2E8-337C16C3C950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264310" y="3718164"/>
                <a:ext cx="213480" cy="28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E169AFE6-597D-427C-B1EC-32FE867422C1}"/>
                  </a:ext>
                </a:extLst>
              </p14:cNvPr>
              <p14:cNvContentPartPr/>
              <p14:nvPr/>
            </p14:nvContentPartPr>
            <p14:xfrm>
              <a:off x="5483390" y="4886004"/>
              <a:ext cx="193320" cy="21384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E169AFE6-597D-427C-B1EC-32FE867422C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465390" y="4868004"/>
                <a:ext cx="228960" cy="24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4840F7E7-905F-40E8-93CE-1A3DD698DFA9}"/>
                  </a:ext>
                </a:extLst>
              </p14:cNvPr>
              <p14:cNvContentPartPr/>
              <p14:nvPr/>
            </p14:nvContentPartPr>
            <p14:xfrm>
              <a:off x="6260990" y="4869444"/>
              <a:ext cx="172080" cy="22608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4840F7E7-905F-40E8-93CE-1A3DD698DFA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243350" y="4851444"/>
                <a:ext cx="207720" cy="26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683A4A02-7D9A-443A-82E7-2FD1A802FA35}"/>
                  </a:ext>
                </a:extLst>
              </p14:cNvPr>
              <p14:cNvContentPartPr/>
              <p14:nvPr/>
            </p14:nvContentPartPr>
            <p14:xfrm>
              <a:off x="9709790" y="2593884"/>
              <a:ext cx="313920" cy="19728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683A4A02-7D9A-443A-82E7-2FD1A802FA3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9692150" y="2576244"/>
                <a:ext cx="349560" cy="23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814DBFA8-E338-48FA-8AE7-D3F2E9DC248E}"/>
                  </a:ext>
                </a:extLst>
              </p14:cNvPr>
              <p14:cNvContentPartPr/>
              <p14:nvPr/>
            </p14:nvContentPartPr>
            <p14:xfrm>
              <a:off x="10369310" y="2580924"/>
              <a:ext cx="270720" cy="20124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814DBFA8-E338-48FA-8AE7-D3F2E9DC248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351670" y="2562924"/>
                <a:ext cx="306360" cy="23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2A7002D-B71B-40C5-A0C5-92C35744A1B4}"/>
                  </a:ext>
                </a:extLst>
              </p14:cNvPr>
              <p14:cNvContentPartPr/>
              <p14:nvPr/>
            </p14:nvContentPartPr>
            <p14:xfrm>
              <a:off x="5774760" y="2736360"/>
              <a:ext cx="6417360" cy="12074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2A7002D-B71B-40C5-A0C5-92C35744A1B4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5765400" y="2727000"/>
                <a:ext cx="6436080" cy="1226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92501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E85C6-B03B-40AB-AC9E-BB65E944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143743" cy="1499616"/>
          </a:xfrm>
        </p:spPr>
        <p:txBody>
          <a:bodyPr>
            <a:noAutofit/>
          </a:bodyPr>
          <a:lstStyle/>
          <a:p>
            <a:r>
              <a:rPr lang="sr-Cyrl-RS" sz="4000" dirty="0">
                <a:solidFill>
                  <a:schemeClr val="accent2">
                    <a:lumMod val="50000"/>
                  </a:schemeClr>
                </a:solidFill>
              </a:rPr>
              <a:t>Статистика – </a:t>
            </a:r>
            <a:r>
              <a:rPr lang="sr-Cyrl-RS" sz="4000" cap="none" dirty="0">
                <a:solidFill>
                  <a:schemeClr val="accent2">
                    <a:lumMod val="50000"/>
                  </a:schemeClr>
                </a:solidFill>
              </a:rPr>
              <a:t>преглед основних појамова</a:t>
            </a:r>
            <a:br>
              <a:rPr lang="en-US" sz="4000" dirty="0">
                <a:solidFill>
                  <a:schemeClr val="accent2">
                    <a:lumMod val="50000"/>
                  </a:schemeClr>
                </a:solidFill>
              </a:rPr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F98CD-AF55-42D4-86D1-B96106D0A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19656"/>
            <a:ext cx="5175503" cy="4489704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sr-Cyrl-RS" sz="2200" i="1" dirty="0">
                <a:solidFill>
                  <a:schemeClr val="accent1">
                    <a:lumMod val="50000"/>
                  </a:schemeClr>
                </a:solidFill>
              </a:rPr>
              <a:t>Обележје</a:t>
            </a:r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 представља особину или карактеристику објеката посматране популације која може узети различите вредности у зависности од случаја.</a:t>
            </a:r>
          </a:p>
          <a:p>
            <a:pPr marL="0" lvl="1" indent="0">
              <a:buNone/>
            </a:pPr>
            <a:r>
              <a:rPr lang="sr-Cyrl-RS" sz="8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342900" lvl="1" indent="-342900">
              <a:buFont typeface="Wingdings" panose="05000000000000000000" pitchFamily="2" charset="2"/>
              <a:buChar char="v"/>
            </a:pPr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Некада тип обележја није очигледан и зависи и од интерпретације аутора истраживања.</a:t>
            </a:r>
          </a:p>
          <a:p>
            <a:pPr marL="342900" lvl="1" indent="-342900">
              <a:buFont typeface="Wingdings" panose="05000000000000000000" pitchFamily="2" charset="2"/>
              <a:buChar char="v"/>
            </a:pPr>
            <a:endParaRPr lang="sr-Cyrl-RS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lvl="1" indent="-342900">
              <a:buFont typeface="Wingdings" panose="05000000000000000000" pitchFamily="2" charset="2"/>
              <a:buChar char="v"/>
            </a:pPr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У пракси се непрекидно обележје често своди на обележје које има много различитих вредности.</a:t>
            </a:r>
          </a:p>
          <a:p>
            <a:pPr marL="0" lvl="1" indent="0">
              <a:buNone/>
            </a:pPr>
            <a:endParaRPr lang="sr-Cyrl-RS" dirty="0">
              <a:solidFill>
                <a:schemeClr val="accent1">
                  <a:lumMod val="50000"/>
                </a:schemeClr>
              </a:solidFill>
            </a:endParaRPr>
          </a:p>
          <a:p>
            <a:pPr marL="0" lvl="1" indent="0"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A19F8BD-EA93-4E9C-B2DD-0C4041702784}"/>
              </a:ext>
            </a:extLst>
          </p:cNvPr>
          <p:cNvSpPr txBox="1">
            <a:spLocks/>
          </p:cNvSpPr>
          <p:nvPr/>
        </p:nvSpPr>
        <p:spPr>
          <a:xfrm>
            <a:off x="6371098" y="1819656"/>
            <a:ext cx="5175503" cy="448970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Wingdings 3" pitchFamily="18" charset="2"/>
              <a:buNone/>
            </a:pPr>
            <a:r>
              <a:rPr lang="sr-Cyrl-RS" sz="2200" u="sng" dirty="0">
                <a:solidFill>
                  <a:schemeClr val="accent1">
                    <a:lumMod val="50000"/>
                  </a:schemeClr>
                </a:solidFill>
              </a:rPr>
              <a:t>Пример.</a:t>
            </a:r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 Медицински картон беба садржи податак о томе да ли су проходале.</a:t>
            </a:r>
          </a:p>
          <a:p>
            <a:pPr marL="0" lvl="1" indent="0">
              <a:buFont typeface="Wingdings 3" pitchFamily="18" charset="2"/>
              <a:buNone/>
            </a:pPr>
            <a:endParaRPr lang="sr-Cyrl-RS" sz="2200" dirty="0">
              <a:solidFill>
                <a:schemeClr val="accent1">
                  <a:lumMod val="50000"/>
                </a:schemeClr>
              </a:solidFill>
            </a:endParaRPr>
          </a:p>
          <a:p>
            <a:pPr marL="0" lvl="1" indent="0">
              <a:buFont typeface="Wingdings 3" pitchFamily="18" charset="2"/>
              <a:buNone/>
            </a:pPr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Дете –  </a:t>
            </a:r>
            <a:r>
              <a:rPr lang="sr-Cyrl-RS" sz="2200" dirty="0">
                <a:solidFill>
                  <a:srgbClr val="00B050"/>
                </a:solidFill>
              </a:rPr>
              <a:t>хода</a:t>
            </a:r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  или  </a:t>
            </a:r>
            <a:r>
              <a:rPr lang="sr-Cyrl-RS" sz="2200" dirty="0">
                <a:solidFill>
                  <a:srgbClr val="FF0000"/>
                </a:solidFill>
              </a:rPr>
              <a:t>не хода</a:t>
            </a:r>
          </a:p>
          <a:p>
            <a:pPr marL="342900" lvl="1" indent="-342900"/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категоријска </a:t>
            </a:r>
          </a:p>
          <a:p>
            <a:pPr marL="342900" lvl="1" indent="-342900"/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бинарна</a:t>
            </a:r>
          </a:p>
          <a:p>
            <a:pPr marL="0" lvl="1" indent="0">
              <a:buFont typeface="Wingdings 3" pitchFamily="18" charset="2"/>
              <a:buNone/>
            </a:pPr>
            <a:endParaRPr lang="sr-Cyrl-RS" sz="2200" dirty="0">
              <a:solidFill>
                <a:schemeClr val="accent1">
                  <a:lumMod val="50000"/>
                </a:schemeClr>
              </a:solidFill>
            </a:endParaRPr>
          </a:p>
          <a:p>
            <a:pPr marL="0" lvl="1" indent="0">
              <a:buFont typeface="Wingdings 3" pitchFamily="18" charset="2"/>
              <a:buNone/>
            </a:pPr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Дете – </a:t>
            </a:r>
            <a:r>
              <a:rPr lang="sr-Cyrl-RS" sz="2200" dirty="0">
                <a:solidFill>
                  <a:srgbClr val="0070C0"/>
                </a:solidFill>
              </a:rPr>
              <a:t>У ком месецу (недељи или дану) живота је проходало?</a:t>
            </a:r>
          </a:p>
          <a:p>
            <a:pPr marL="342900" lvl="1" indent="-342900"/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квантитативно обележје</a:t>
            </a:r>
          </a:p>
          <a:p>
            <a:pPr marL="342900" lvl="1" indent="-342900"/>
            <a:r>
              <a:rPr lang="sr-Cyrl-RS" sz="2000" dirty="0">
                <a:solidFill>
                  <a:schemeClr val="accent1">
                    <a:lumMod val="50000"/>
                  </a:schemeClr>
                </a:solidFill>
              </a:rPr>
              <a:t>непрекидно</a:t>
            </a:r>
          </a:p>
          <a:p>
            <a:pPr marL="0" lvl="1" indent="0">
              <a:buFont typeface="Wingdings 3" pitchFamily="18" charset="2"/>
              <a:buNone/>
            </a:pPr>
            <a:endParaRPr lang="sr-Cyrl-RS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lvl="1" indent="0">
              <a:buFont typeface="Wingdings 3" pitchFamily="18" charset="2"/>
              <a:buNone/>
            </a:pPr>
            <a:endParaRPr lang="sr-Cyrl-RS" dirty="0">
              <a:solidFill>
                <a:schemeClr val="accent1">
                  <a:lumMod val="50000"/>
                </a:schemeClr>
              </a:solidFill>
            </a:endParaRPr>
          </a:p>
          <a:p>
            <a:pPr marL="0" lvl="1" indent="0">
              <a:buFont typeface="Wingdings 3" pitchFamily="18" charset="2"/>
              <a:buNone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318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E85C6-B03B-40AB-AC9E-BB65E9445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000" dirty="0">
                <a:solidFill>
                  <a:schemeClr val="accent2">
                    <a:lumMod val="50000"/>
                  </a:schemeClr>
                </a:solidFill>
              </a:rPr>
              <a:t>Статистика – </a:t>
            </a:r>
            <a:r>
              <a:rPr lang="sr-Cyrl-RS" sz="4000" cap="none" dirty="0">
                <a:solidFill>
                  <a:schemeClr val="accent2">
                    <a:lumMod val="50000"/>
                  </a:schemeClr>
                </a:solidFill>
              </a:rPr>
              <a:t>Графичко представљање података</a:t>
            </a:r>
            <a:br>
              <a:rPr lang="en-US" sz="4000" dirty="0">
                <a:solidFill>
                  <a:schemeClr val="accent2">
                    <a:lumMod val="50000"/>
                  </a:schemeClr>
                </a:solidFill>
              </a:rPr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F98CD-AF55-42D4-86D1-B96106D0A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798064"/>
            <a:ext cx="9720071" cy="3511296"/>
          </a:xfrm>
        </p:spPr>
        <p:txBody>
          <a:bodyPr>
            <a:normAutofit/>
          </a:bodyPr>
          <a:lstStyle/>
          <a:p>
            <a:r>
              <a:rPr lang="sr-Cyrl-RS" b="1" dirty="0">
                <a:solidFill>
                  <a:schemeClr val="accent1">
                    <a:lumMod val="75000"/>
                  </a:schemeClr>
                </a:solidFill>
              </a:rPr>
              <a:t>Статистика</a:t>
            </a:r>
            <a:r>
              <a:rPr lang="sr-Cyrl-RS" dirty="0">
                <a:solidFill>
                  <a:schemeClr val="accent1">
                    <a:lumMod val="50000"/>
                  </a:schemeClr>
                </a:solidFill>
              </a:rPr>
              <a:t> – </a:t>
            </a:r>
            <a:r>
              <a:rPr lang="sr-Cyrl-RS" b="1" dirty="0">
                <a:solidFill>
                  <a:schemeClr val="accent1">
                    <a:lumMod val="50000"/>
                  </a:schemeClr>
                </a:solidFill>
              </a:rPr>
              <a:t>опште образовна компонента </a:t>
            </a:r>
          </a:p>
          <a:p>
            <a:endParaRPr lang="sr-Cyrl-RS" b="1" dirty="0">
              <a:solidFill>
                <a:schemeClr val="accent1">
                  <a:lumMod val="50000"/>
                </a:schemeClr>
              </a:solidFill>
            </a:endParaRPr>
          </a:p>
          <a:p>
            <a:pPr marL="630238" lvl="1" indent="-136525"/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„Читање“ статистичких дијаграма (графички представљених податакака) </a:t>
            </a:r>
          </a:p>
          <a:p>
            <a:pPr marL="630238" lvl="1" indent="-136525"/>
            <a:endParaRPr lang="sr-Cyrl-RS" sz="2200" dirty="0">
              <a:solidFill>
                <a:schemeClr val="accent1">
                  <a:lumMod val="50000"/>
                </a:schemeClr>
              </a:solidFill>
            </a:endParaRPr>
          </a:p>
          <a:p>
            <a:pPr marL="630238" lvl="1" indent="-136525"/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Графичко представљање статистичких података (цртање статистичких дијаграма)</a:t>
            </a:r>
          </a:p>
          <a:p>
            <a:pPr marL="630238" lvl="1" indent="-136525"/>
            <a:endParaRPr lang="sr-Cyrl-RS" sz="2200" dirty="0">
              <a:solidFill>
                <a:schemeClr val="accent1">
                  <a:lumMod val="50000"/>
                </a:schemeClr>
              </a:solidFill>
            </a:endParaRPr>
          </a:p>
          <a:p>
            <a:pPr marL="836613" lvl="1" indent="-342900">
              <a:buFont typeface="Wingdings" panose="05000000000000000000" pitchFamily="2" charset="2"/>
              <a:buChar char="v"/>
            </a:pPr>
            <a:r>
              <a:rPr lang="sr-Cyrl-RS" sz="2200" dirty="0">
                <a:solidFill>
                  <a:schemeClr val="accent1">
                    <a:lumMod val="50000"/>
                  </a:schemeClr>
                </a:solidFill>
              </a:rPr>
              <a:t>Основни елементи ових садржаја су део обавезног основног образовања.</a:t>
            </a:r>
          </a:p>
        </p:txBody>
      </p:sp>
    </p:spTree>
    <p:extLst>
      <p:ext uri="{BB962C8B-B14F-4D97-AF65-F5344CB8AC3E}">
        <p14:creationId xmlns:p14="http://schemas.microsoft.com/office/powerpoint/2010/main" val="53479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07287DF-63B2-4B7A-8034-C6B8A1AD2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1E85C6-B03B-40AB-AC9E-BB65E944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sr-Cyrl-RS" sz="2400">
                <a:solidFill>
                  <a:srgbClr val="FFFFFF"/>
                </a:solidFill>
              </a:rPr>
              <a:t>Статистика – </a:t>
            </a:r>
            <a:r>
              <a:rPr lang="sr-Cyrl-RS" sz="2400" cap="none">
                <a:solidFill>
                  <a:srgbClr val="FFFFFF"/>
                </a:solidFill>
              </a:rPr>
              <a:t>Графичко представљање података</a:t>
            </a:r>
            <a:br>
              <a:rPr lang="en-US" sz="2400">
                <a:solidFill>
                  <a:srgbClr val="FFFFFF"/>
                </a:solidFill>
              </a:rPr>
            </a:br>
            <a:endParaRPr lang="en-US" sz="2400">
              <a:solidFill>
                <a:srgbClr val="FFFFFF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4A86DA6-9773-40FB-ABE6-7561E38F3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32F98CD-AF55-42D4-86D1-B96106D0A72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24129" y="2286000"/>
                <a:ext cx="3791711" cy="4471416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sr-Cyrl-RS" b="1" dirty="0">
                    <a:solidFill>
                      <a:srgbClr val="FFFFFF"/>
                    </a:solidFill>
                  </a:rPr>
                  <a:t>Стубични дијаграм (</a:t>
                </a:r>
                <a:r>
                  <a:rPr lang="en-US" b="1" dirty="0"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bar chart</a:t>
                </a:r>
                <a:r>
                  <a:rPr lang="sr-Cyrl-RS" b="1" dirty="0">
                    <a:solidFill>
                      <a:srgbClr val="FFFFFF"/>
                    </a:solidFill>
                  </a:rPr>
                  <a:t>)</a:t>
                </a:r>
              </a:p>
              <a:p>
                <a:pPr marL="779463" lvl="1" indent="-285750">
                  <a:buClr>
                    <a:schemeClr val="bg1"/>
                  </a:buClr>
                  <a:buFont typeface="Arial" panose="020B0604020202020204" pitchFamily="34" charset="0"/>
                  <a:buChar char="•"/>
                </a:pPr>
                <a:r>
                  <a:rPr lang="sr-Cyrl-RS" dirty="0">
                    <a:solidFill>
                      <a:srgbClr val="FFFFFF"/>
                    </a:solidFill>
                  </a:rPr>
                  <a:t>представљање категоријских података (података прикупљених о неком категоријском обележју) </a:t>
                </a:r>
              </a:p>
              <a:p>
                <a:pPr marL="779463" lvl="1" indent="-285750">
                  <a:buClr>
                    <a:schemeClr val="bg1"/>
                  </a:buClr>
                  <a:buFont typeface="Arial" panose="020B0604020202020204" pitchFamily="34" charset="0"/>
                  <a:buChar char="•"/>
                </a:pPr>
                <a:r>
                  <a:rPr lang="sr-Cyrl-RS" dirty="0">
                    <a:solidFill>
                      <a:srgbClr val="FFFFFF"/>
                    </a:solidFill>
                  </a:rPr>
                  <a:t>показује нам расподелу вредности обележја по категоријама</a:t>
                </a:r>
              </a:p>
              <a:p>
                <a:pPr marL="779463" lvl="1" indent="-285750">
                  <a:buClr>
                    <a:schemeClr val="bg1"/>
                  </a:buClr>
                  <a:buFont typeface="Arial" panose="020B0604020202020204" pitchFamily="34" charset="0"/>
                  <a:buChar char="•"/>
                </a:pPr>
                <a:r>
                  <a:rPr lang="sr-Cyrl-RS" dirty="0">
                    <a:solidFill>
                      <a:srgbClr val="FFFFFF"/>
                    </a:solidFill>
                  </a:rPr>
                  <a:t>на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sr-Cyrl-RS" dirty="0">
                    <a:solidFill>
                      <a:srgbClr val="FFFFFF"/>
                    </a:solidFill>
                  </a:rPr>
                  <a:t>–оси су јасно наведене категорије, тј.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sr-Cyrl-RS" dirty="0">
                    <a:solidFill>
                      <a:srgbClr val="FFFFFF"/>
                    </a:solidFill>
                  </a:rPr>
                  <a:t>–оса није скала (бројевна полуправа)</a:t>
                </a:r>
              </a:p>
              <a:p>
                <a:pPr marL="779463" lvl="1" indent="-285750">
                  <a:buClr>
                    <a:schemeClr val="bg1"/>
                  </a:buClr>
                  <a:buFont typeface="Arial" panose="020B0604020202020204" pitchFamily="34" charset="0"/>
                  <a:buChar char="•"/>
                </a:pPr>
                <a:r>
                  <a:rPr lang="sr-Cyrl-RS" dirty="0">
                    <a:solidFill>
                      <a:srgbClr val="FFFFFF"/>
                    </a:solidFill>
                  </a:rPr>
                  <a:t>за сваку категорију висина придруженог правоугаоника представља број објеката, релативну фреквенцију или проценат у односу на укупан број података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32F98CD-AF55-42D4-86D1-B96106D0A72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24129" y="2286000"/>
                <a:ext cx="3791711" cy="4471416"/>
              </a:xfrm>
              <a:blipFill>
                <a:blip r:embed="rId2"/>
                <a:stretch>
                  <a:fillRect l="-804" t="-2316" r="-30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F9431311-5396-4288-AC8A-352C0691C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361717"/>
            <a:ext cx="5455921" cy="413456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24450BF-4C42-49CE-88EB-ACD4640E94F2}"/>
                  </a:ext>
                </a:extLst>
              </p14:cNvPr>
              <p14:cNvContentPartPr/>
              <p14:nvPr/>
            </p14:nvContentPartPr>
            <p14:xfrm>
              <a:off x="7222680" y="1895040"/>
              <a:ext cx="3339000" cy="29386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24450BF-4C42-49CE-88EB-ACD4640E94F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213320" y="1885680"/>
                <a:ext cx="3357720" cy="2957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5459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07287DF-63B2-4B7A-8034-C6B8A1AD2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1E85C6-B03B-40AB-AC9E-BB65E944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sr-Cyrl-RS" sz="2400">
                <a:solidFill>
                  <a:srgbClr val="FFFFFF"/>
                </a:solidFill>
              </a:rPr>
              <a:t>Статистика – </a:t>
            </a:r>
            <a:r>
              <a:rPr lang="sr-Cyrl-RS" sz="2400" cap="none">
                <a:solidFill>
                  <a:srgbClr val="FFFFFF"/>
                </a:solidFill>
              </a:rPr>
              <a:t>Графичко представљање података</a:t>
            </a:r>
            <a:br>
              <a:rPr lang="en-US" sz="2400">
                <a:solidFill>
                  <a:srgbClr val="FFFFFF"/>
                </a:solidFill>
              </a:rPr>
            </a:br>
            <a:endParaRPr lang="en-US" sz="2400">
              <a:solidFill>
                <a:srgbClr val="FFFFFF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4A86DA6-9773-40FB-ABE6-7561E38F3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32F98CD-AF55-42D4-86D1-B96106D0A72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24129" y="2286000"/>
                <a:ext cx="3791711" cy="3931920"/>
              </a:xfrm>
            </p:spPr>
            <p:txBody>
              <a:bodyPr>
                <a:normAutofit/>
              </a:bodyPr>
              <a:lstStyle/>
              <a:p>
                <a:r>
                  <a:rPr lang="sr-Cyrl-RS" b="1" dirty="0">
                    <a:solidFill>
                      <a:srgbClr val="FFFFFF"/>
                    </a:solidFill>
                  </a:rPr>
                  <a:t>Стубични дијаграм (</a:t>
                </a:r>
                <a:r>
                  <a:rPr lang="en-US" b="1" dirty="0"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bar chart</a:t>
                </a:r>
                <a:r>
                  <a:rPr lang="sr-Cyrl-RS" b="1" dirty="0">
                    <a:solidFill>
                      <a:srgbClr val="FFFFFF"/>
                    </a:solidFill>
                  </a:rPr>
                  <a:t>)</a:t>
                </a:r>
              </a:p>
              <a:p>
                <a:pPr marL="779463" lvl="1" indent="-285750">
                  <a:buClr>
                    <a:schemeClr val="bg1"/>
                  </a:buClr>
                  <a:buFont typeface="Arial" panose="020B0604020202020204" pitchFamily="34" charset="0"/>
                  <a:buChar char="•"/>
                </a:pPr>
                <a:r>
                  <a:rPr lang="sr-Cyrl-RS" dirty="0">
                    <a:solidFill>
                      <a:srgbClr val="FFFFFF"/>
                    </a:solidFill>
                  </a:rPr>
                  <a:t>Представљање категоријских података (података прикупљених о неком категоријском обележју) </a:t>
                </a:r>
              </a:p>
              <a:p>
                <a:pPr marL="779463" lvl="1" indent="-285750">
                  <a:buClr>
                    <a:schemeClr val="bg1"/>
                  </a:buClr>
                  <a:buFont typeface="Arial" panose="020B0604020202020204" pitchFamily="34" charset="0"/>
                  <a:buChar char="•"/>
                </a:pPr>
                <a:r>
                  <a:rPr lang="sr-Cyrl-RS" dirty="0">
                    <a:solidFill>
                      <a:srgbClr val="FFFFFF"/>
                    </a:solidFill>
                  </a:rPr>
                  <a:t>На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sr-Cyrl-RS" dirty="0">
                    <a:solidFill>
                      <a:srgbClr val="FFFFFF"/>
                    </a:solidFill>
                  </a:rPr>
                  <a:t>–оси су јасно наведене категорије.</a:t>
                </a:r>
              </a:p>
              <a:p>
                <a:pPr marL="779463" lvl="1" indent="-285750">
                  <a:buClr>
                    <a:schemeClr val="bg1"/>
                  </a:buClr>
                  <a:buFont typeface="Arial" panose="020B0604020202020204" pitchFamily="34" charset="0"/>
                  <a:buChar char="•"/>
                </a:pPr>
                <a:r>
                  <a:rPr lang="sr-Cyrl-RS" dirty="0">
                    <a:solidFill>
                      <a:srgbClr val="FFFFFF"/>
                    </a:solidFill>
                  </a:rPr>
                  <a:t>За сваку категорију висина придруженог правоугаоника представља број објеката, релативну фреквенцију или проценат у односу на укупан број података.</a:t>
                </a:r>
              </a:p>
              <a:p>
                <a:pPr marL="493713" lvl="1" indent="0">
                  <a:buNone/>
                </a:pPr>
                <a:endParaRPr lang="sr-Cyrl-RS" dirty="0">
                  <a:solidFill>
                    <a:srgbClr val="FFFFFF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32F98CD-AF55-42D4-86D1-B96106D0A72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24129" y="2286000"/>
                <a:ext cx="3791711" cy="3931920"/>
              </a:xfrm>
              <a:blipFill>
                <a:blip r:embed="rId2"/>
                <a:stretch>
                  <a:fillRect l="-804" t="-2016" r="-30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8C755010-0AD1-4050-9891-84CE592B1D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2257" y="950976"/>
            <a:ext cx="6669743" cy="538581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A49CE05-C11B-4048-9934-7C1CB13899BF}"/>
              </a:ext>
            </a:extLst>
          </p:cNvPr>
          <p:cNvSpPr txBox="1"/>
          <p:nvPr/>
        </p:nvSpPr>
        <p:spPr>
          <a:xfrm>
            <a:off x="8366760" y="5751576"/>
            <a:ext cx="58521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C59242-42D0-4CA5-B90E-188C3106904C}"/>
              </a:ext>
            </a:extLst>
          </p:cNvPr>
          <p:cNvSpPr txBox="1"/>
          <p:nvPr/>
        </p:nvSpPr>
        <p:spPr>
          <a:xfrm>
            <a:off x="9369552" y="5751576"/>
            <a:ext cx="58521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5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07287DF-63B2-4B7A-8034-C6B8A1AD2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1E85C6-B03B-40AB-AC9E-BB65E9445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sr-Cyrl-RS" sz="2400">
                <a:solidFill>
                  <a:srgbClr val="FFFFFF"/>
                </a:solidFill>
              </a:rPr>
              <a:t>Статистика – </a:t>
            </a:r>
            <a:r>
              <a:rPr lang="sr-Cyrl-RS" sz="2400" cap="none">
                <a:solidFill>
                  <a:srgbClr val="FFFFFF"/>
                </a:solidFill>
              </a:rPr>
              <a:t>Графичко представљање података</a:t>
            </a:r>
            <a:br>
              <a:rPr lang="en-US" sz="2400">
                <a:solidFill>
                  <a:srgbClr val="FFFFFF"/>
                </a:solidFill>
              </a:rPr>
            </a:br>
            <a:endParaRPr lang="en-US" sz="2400">
              <a:solidFill>
                <a:srgbClr val="FFFFFF"/>
              </a:solidFill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4A86DA6-9773-40FB-ABE6-7561E38F3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F98CD-AF55-42D4-86D1-B96106D0A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3791711" cy="3931920"/>
          </a:xfrm>
        </p:spPr>
        <p:txBody>
          <a:bodyPr>
            <a:normAutofit/>
          </a:bodyPr>
          <a:lstStyle/>
          <a:p>
            <a:r>
              <a:rPr lang="sr-Cyrl-RS" b="1" dirty="0">
                <a:solidFill>
                  <a:srgbClr val="FFFFFF"/>
                </a:solidFill>
              </a:rPr>
              <a:t>Стубични дијаграм (</a:t>
            </a:r>
            <a:r>
              <a:rPr lang="en-US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bar chart</a:t>
            </a:r>
            <a:r>
              <a:rPr lang="sr-Cyrl-RS" b="1" dirty="0">
                <a:solidFill>
                  <a:srgbClr val="FFFFFF"/>
                </a:solidFill>
              </a:rPr>
              <a:t>)</a:t>
            </a:r>
          </a:p>
          <a:p>
            <a:pPr marL="630238" lvl="1" indent="-136525">
              <a:buClr>
                <a:schemeClr val="bg1"/>
              </a:buClr>
            </a:pPr>
            <a:r>
              <a:rPr lang="sr-Cyrl-RS" dirty="0">
                <a:solidFill>
                  <a:srgbClr val="FFFFFF"/>
                </a:solidFill>
              </a:rPr>
              <a:t>могуће је представити и податке за исто обележје а за различите групе на истом дијаграму</a:t>
            </a:r>
          </a:p>
          <a:p>
            <a:pPr marL="630238" lvl="1" indent="-136525">
              <a:buClr>
                <a:schemeClr val="bg1"/>
              </a:buClr>
            </a:pPr>
            <a:r>
              <a:rPr lang="sr-Cyrl-RS" dirty="0">
                <a:solidFill>
                  <a:srgbClr val="FFFFFF"/>
                </a:solidFill>
              </a:rPr>
              <a:t>могуће је представити и податке за више обележја на истом дијаграму</a:t>
            </a:r>
          </a:p>
          <a:p>
            <a:pPr marL="630238" lvl="1" indent="-136525">
              <a:buClr>
                <a:schemeClr val="bg1"/>
              </a:buClr>
            </a:pPr>
            <a:endParaRPr lang="sr-Cyrl-RS" dirty="0">
              <a:solidFill>
                <a:srgbClr val="FFFFFF"/>
              </a:solidFill>
            </a:endParaRPr>
          </a:p>
          <a:p>
            <a:pPr marL="493713" lvl="1" indent="0">
              <a:buNone/>
            </a:pPr>
            <a:endParaRPr lang="sr-Cyrl-RS" dirty="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CAAF54-1B2A-4572-9CE2-2041EF78F6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1770" y="723300"/>
            <a:ext cx="7515589" cy="60725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6106D2D-DFC8-4FE3-B856-35556F11DC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8548" y="723300"/>
            <a:ext cx="7363819" cy="594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8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1106</Words>
  <Application>Microsoft Office PowerPoint</Application>
  <PresentationFormat>Widescreen</PresentationFormat>
  <Paragraphs>138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Cambria Math</vt:lpstr>
      <vt:lpstr>Tw Cen MT</vt:lpstr>
      <vt:lpstr>Tw Cen MT Condensed</vt:lpstr>
      <vt:lpstr>Wingdings</vt:lpstr>
      <vt:lpstr>Wingdings 3</vt:lpstr>
      <vt:lpstr>Integral</vt:lpstr>
      <vt:lpstr>БиоСтатистика </vt:lpstr>
      <vt:lpstr>Статистика – преглед основних појамова </vt:lpstr>
      <vt:lpstr>Статистика – преглед основних појамова </vt:lpstr>
      <vt:lpstr>Статистика – преглед основних појамова </vt:lpstr>
      <vt:lpstr>Статистика – преглед основних појамова </vt:lpstr>
      <vt:lpstr>Статистика – Графичко представљање података </vt:lpstr>
      <vt:lpstr>Статистика – Графичко представљање података </vt:lpstr>
      <vt:lpstr>Статистика – Графичко представљање података </vt:lpstr>
      <vt:lpstr>Статистика – Графичко представљање података </vt:lpstr>
      <vt:lpstr>Статистика – Графичко представљање података </vt:lpstr>
      <vt:lpstr>Статистика – Графичко представљање података </vt:lpstr>
      <vt:lpstr>Статистика – Графичко представљање података </vt:lpstr>
      <vt:lpstr>Статистика – Графичко представљање података </vt:lpstr>
      <vt:lpstr>Статистика – Графичко представљање података </vt:lpstr>
      <vt:lpstr>Статистика – Графичко представљање података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Статистика у психологији 2</dc:title>
  <dc:creator>Slađana Dimitrijević</dc:creator>
  <cp:lastModifiedBy>Slađana Dimitrijević</cp:lastModifiedBy>
  <cp:revision>25</cp:revision>
  <dcterms:created xsi:type="dcterms:W3CDTF">2020-10-12T20:54:47Z</dcterms:created>
  <dcterms:modified xsi:type="dcterms:W3CDTF">2021-03-02T19:51:25Z</dcterms:modified>
</cp:coreProperties>
</file>