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8" r:id="rId6"/>
    <p:sldId id="280" r:id="rId7"/>
    <p:sldId id="281" r:id="rId8"/>
    <p:sldId id="262" r:id="rId9"/>
    <p:sldId id="282" r:id="rId10"/>
    <p:sldId id="283" r:id="rId11"/>
    <p:sldId id="28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7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9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7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0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spcAft>
                <a:spcPts val="600"/>
              </a:spcAft>
              <a:defRPr/>
            </a:lvl1pPr>
            <a:lvl2pPr>
              <a:lnSpc>
                <a:spcPct val="120000"/>
              </a:lnSpc>
              <a:spcAft>
                <a:spcPts val="300"/>
              </a:spcAft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13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9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7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3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4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2C015-1CA7-4C08-8BA2-1DA68CF2E490}" type="datetimeFigureOut">
              <a:rPr lang="en-US" smtClean="0"/>
              <a:t>11-Dec-17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7BB1-8EEB-4CD6-ACE8-01D5D1E5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52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RS" sz="5400" dirty="0" smtClean="0"/>
              <a:t>Minimalna stabla razapinjanja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Algoritamske strategije - vežbe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669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Primov algoritam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595" y="1966768"/>
            <a:ext cx="3960084" cy="421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67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1655" y="365124"/>
            <a:ext cx="5664200" cy="612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54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Minimalna stabla razapinjanja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sr-Latn-RS" sz="2400" dirty="0" smtClean="0"/>
                  <a:t>Graf - </a:t>
                </a:r>
                <a14:m>
                  <m:oMath xmlns:m="http://schemas.openxmlformats.org/officeDocument/2006/math"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r>
                  <a:rPr lang="sr-Latn-RS" sz="2400" dirty="0" smtClean="0"/>
                  <a:t>Pronaći aciklični podskup </a:t>
                </a:r>
                <a14:m>
                  <m:oMath xmlns:m="http://schemas.openxmlformats.org/officeDocument/2006/math">
                    <m:r>
                      <a:rPr lang="sr-Latn-R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  <a:sym typeface="Mathematica1" panose="05000502060100000001" pitchFamily="2" charset="2"/>
                      </a:rPr>
                      <m:t>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  <a:sym typeface="Mathematica1" panose="05000502060100000001" pitchFamily="2" charset="2"/>
                      </a:rPr>
                      <m:t>𝐸</m:t>
                    </m:r>
                    <m:r>
                      <a:rPr lang="sr-Latn-RS" sz="2400" b="0" i="0" smtClean="0">
                        <a:latin typeface="Cambria Math" panose="02040503050406030204" pitchFamily="18" charset="0"/>
                        <a:sym typeface="Mathematica1" panose="05000502060100000001" pitchFamily="2" charset="2"/>
                      </a:rPr>
                      <m:t>:</m:t>
                    </m:r>
                  </m:oMath>
                </a14:m>
                <a:endParaRPr lang="sr-Latn-RS" sz="2400" b="0" dirty="0" smtClean="0">
                  <a:sym typeface="Mathematica1" panose="05000502060100000001" pitchFamily="2" charset="2"/>
                </a:endParaRPr>
              </a:p>
              <a:p>
                <a:pPr lvl="1">
                  <a:spcAft>
                    <a:spcPts val="600"/>
                  </a:spcAft>
                </a:pPr>
                <a:r>
                  <a:rPr lang="sr-Latn-RS" sz="2000" dirty="0"/>
                  <a:t>k</a:t>
                </a:r>
                <a:r>
                  <a:rPr lang="sr-Latn-RS" sz="2000" dirty="0" smtClean="0"/>
                  <a:t>oji povezuje sve čvorove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sr-Latn-RS" sz="2000" dirty="0"/>
                  <a:t>č</a:t>
                </a:r>
                <a:r>
                  <a:rPr lang="sr-Latn-RS" sz="2000" dirty="0" smtClean="0"/>
                  <a:t>ija je ukupna težina </a:t>
                </a:r>
                <a14:m>
                  <m:oMath xmlns:m="http://schemas.openxmlformats.org/officeDocument/2006/math">
                    <m:r>
                      <a:rPr lang="sr-Latn-RS" sz="2000" b="0" i="1" smtClean="0"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sr-Latn-R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sr-Latn-RS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sr-Latn-R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sr-Latn-R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)∈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  <m:sup/>
                      <m:e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sr-Latn-R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r>
                  <a:rPr lang="sr-Latn-RS" sz="2000" dirty="0" smtClean="0"/>
                  <a:t> minimalna</a:t>
                </a:r>
                <a:endParaRPr lang="sr-Latn-RS" sz="2000" dirty="0" smtClean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sr-Latn-R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sr-Latn-RS" sz="2400" b="0" dirty="0" smtClean="0">
                    <a:ea typeface="Cambria Math" panose="02040503050406030204" pitchFamily="18" charset="0"/>
                  </a:rPr>
                  <a:t> – minimalno stablo razapinjanja</a:t>
                </a:r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sr-Latn-R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sr-Latn-RS" sz="2400" b="0" dirty="0" smtClean="0">
                    <a:ea typeface="Cambria Math" panose="02040503050406030204" pitchFamily="18" charset="0"/>
                  </a:rPr>
                  <a:t> čvorova - </a:t>
                </a:r>
                <a14:m>
                  <m:oMath xmlns:m="http://schemas.openxmlformats.org/officeDocument/2006/math">
                    <m:r>
                      <a:rPr lang="sr-Latn-R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sr-Latn-R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sr-Latn-RS" sz="2400" b="0" dirty="0" smtClean="0">
                    <a:ea typeface="Cambria Math" panose="02040503050406030204" pitchFamily="18" charset="0"/>
                  </a:rPr>
                  <a:t> veza</a:t>
                </a:r>
                <a:endParaRPr lang="en-US" sz="2400" b="0" dirty="0" smtClean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2" t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554" y="4206298"/>
            <a:ext cx="4653246" cy="197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7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Algoritmi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Latn-RS" sz="2400" dirty="0" smtClean="0"/>
              <a:t>Kruskalov algoritam</a:t>
            </a:r>
          </a:p>
          <a:p>
            <a:pPr>
              <a:spcBef>
                <a:spcPts val="600"/>
              </a:spcBef>
            </a:pPr>
            <a:r>
              <a:rPr lang="sr-Latn-RS" sz="2400" b="0" dirty="0" smtClean="0"/>
              <a:t>Primov algoritam</a:t>
            </a:r>
            <a:endParaRPr lang="en-US" sz="2400" b="0" dirty="0" smtClean="0"/>
          </a:p>
          <a:p>
            <a:pPr>
              <a:spcBef>
                <a:spcPts val="600"/>
              </a:spcBef>
            </a:pPr>
            <a:r>
              <a:rPr lang="sr-Latn-RS" sz="2400" dirty="0" smtClean="0"/>
              <a:t>Pohlepni algoritmi - najbolji izbor u datom trenutku</a:t>
            </a:r>
          </a:p>
          <a:p>
            <a:pPr>
              <a:spcBef>
                <a:spcPts val="600"/>
              </a:spcBef>
            </a:pPr>
            <a:r>
              <a:rPr lang="sr-Latn-RS" sz="2400" b="0" dirty="0" smtClean="0"/>
              <a:t>Kruskal – šuma, veza najmanje težine koja povezuje dva skupa</a:t>
            </a:r>
          </a:p>
          <a:p>
            <a:pPr>
              <a:spcBef>
                <a:spcPts val="600"/>
              </a:spcBef>
            </a:pPr>
            <a:r>
              <a:rPr lang="sr-Latn-RS" sz="2400" dirty="0" smtClean="0"/>
              <a:t>Prim – jedno stablo, veza najmanje težine koja se dodaje na stablo</a:t>
            </a:r>
            <a:endParaRPr lang="en-US" sz="2400" b="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13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Kruskalov algoritam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Disjunktni skupovi čvorova</a:t>
            </a:r>
          </a:p>
          <a:p>
            <a:r>
              <a:rPr lang="sr-Latn-RS" dirty="0" smtClean="0"/>
              <a:t>Svaki skup ima reprezentativni element</a:t>
            </a:r>
          </a:p>
          <a:p>
            <a:r>
              <a:rPr lang="sr-Latn-RS" dirty="0" smtClean="0"/>
              <a:t>Na početku je svaki čvor u zasebnom skupu</a:t>
            </a:r>
          </a:p>
          <a:p>
            <a:r>
              <a:rPr lang="sr-Latn-RS" dirty="0" smtClean="0"/>
              <a:t>Tražimo minimalnu vezu koja spaja dva skupa</a:t>
            </a:r>
          </a:p>
          <a:p>
            <a:r>
              <a:rPr lang="sr-Latn-RS" dirty="0" smtClean="0"/>
              <a:t>Odbacujemo veze čiji čvorovi su u istom skupu – izbegavanje ciklusa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6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Kruskalov algoritam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70516"/>
            <a:ext cx="6537690" cy="340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76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019" y="365125"/>
            <a:ext cx="7629525" cy="6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3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840" y="660689"/>
            <a:ext cx="780097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845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Zadatak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sr-Latn-RS" dirty="0" smtClean="0"/>
              <a:t>II </a:t>
            </a:r>
            <a:r>
              <a:rPr lang="en-US" dirty="0" err="1" smtClean="0"/>
              <a:t>popravni</a:t>
            </a:r>
            <a:r>
              <a:rPr lang="en-US" dirty="0" smtClean="0"/>
              <a:t> </a:t>
            </a:r>
            <a:r>
              <a:rPr lang="sr-Latn-RS" dirty="0" smtClean="0"/>
              <a:t>kolokvijum </a:t>
            </a:r>
            <a:r>
              <a:rPr lang="sr-Latn-RS" dirty="0" smtClean="0"/>
              <a:t>201</a:t>
            </a:r>
            <a:r>
              <a:rPr lang="sr-Latn-RS" dirty="0" smtClean="0"/>
              <a:t>4</a:t>
            </a:r>
            <a:r>
              <a:rPr lang="sr-Latn-RS" dirty="0" smtClean="0"/>
              <a:t>/1</a:t>
            </a:r>
            <a:r>
              <a:rPr lang="sr-Latn-RS" dirty="0"/>
              <a:t>5</a:t>
            </a: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116066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Primov algoritam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r-Latn-RS" dirty="0" smtClean="0"/>
                  <a:t>Veoma sličan Dijkstra algoritmu</a:t>
                </a:r>
              </a:p>
              <a:p>
                <a:r>
                  <a:rPr lang="sr-Latn-RS" dirty="0" smtClean="0"/>
                  <a:t>U svakom trenutku formirano je samo jedno stablo</a:t>
                </a:r>
              </a:p>
              <a:p>
                <a:r>
                  <a:rPr lang="sr-Latn-RS" dirty="0" smtClean="0"/>
                  <a:t>Koren stabla – proizvoljan čvor</a:t>
                </a:r>
              </a:p>
              <a:p>
                <a:r>
                  <a:rPr lang="sr-Latn-RS" dirty="0" smtClean="0"/>
                  <a:t>Tražimo minimalnu vezu koja dodaje čvor u stablo</a:t>
                </a:r>
              </a:p>
              <a:p>
                <a14:m>
                  <m:oMath xmlns:m="http://schemas.openxmlformats.org/officeDocument/2006/math">
                    <m:r>
                      <a:rPr lang="sr-Latn-RS" b="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sr-Latn-RS" i="1" dirty="0" smtClean="0">
                        <a:latin typeface="Cambria Math" panose="02040503050406030204" pitchFamily="18" charset="0"/>
                      </a:rPr>
                      <m:t>𝑒𝑦</m:t>
                    </m:r>
                    <m:r>
                      <a:rPr lang="sr-Latn-RS" i="1" dirty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sr-Latn-RS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sr-Latn-RS" i="1" dirty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sr-Latn-RS" dirty="0" smtClean="0"/>
                  <a:t> – minimalna težina od izolovanog čvora </a:t>
                </a:r>
                <a14:m>
                  <m:oMath xmlns:m="http://schemas.openxmlformats.org/officeDocument/2006/math">
                    <m:r>
                      <a:rPr lang="sr-Latn-RS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sr-Latn-RS" dirty="0" smtClean="0"/>
                  <a:t> do nekog čvora u stablu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487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159</Words>
  <Application>Microsoft Office PowerPoint</Application>
  <PresentationFormat>Widescreen</PresentationFormat>
  <Paragraphs>31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Mathematica1</vt:lpstr>
      <vt:lpstr>Office Theme</vt:lpstr>
      <vt:lpstr>Minimalna stabla razapinjanja</vt:lpstr>
      <vt:lpstr>Minimalna stabla razapinjanja</vt:lpstr>
      <vt:lpstr>Algoritmi</vt:lpstr>
      <vt:lpstr>Kruskalov algoritam</vt:lpstr>
      <vt:lpstr>Kruskalov algoritam</vt:lpstr>
      <vt:lpstr>PowerPoint Presentation</vt:lpstr>
      <vt:lpstr>PowerPoint Presentation</vt:lpstr>
      <vt:lpstr>Zadatak</vt:lpstr>
      <vt:lpstr>Primov algoritam</vt:lpstr>
      <vt:lpstr>Primov algoritam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Mihailo Obrenovic</dc:creator>
  <cp:lastModifiedBy>Mihailo Obrenovic</cp:lastModifiedBy>
  <cp:revision>47</cp:revision>
  <dcterms:created xsi:type="dcterms:W3CDTF">2017-11-20T09:13:07Z</dcterms:created>
  <dcterms:modified xsi:type="dcterms:W3CDTF">2017-12-11T11:37:05Z</dcterms:modified>
</cp:coreProperties>
</file>