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2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5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6.xml" ContentType="application/vnd.openxmlformats-officedocument.theme+xml"/>
  <Override PartName="/ppt/tags/tag6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822" r:id="rId4"/>
    <p:sldMasterId id="2147483892" r:id="rId5"/>
    <p:sldMasterId id="2147484003" r:id="rId6"/>
    <p:sldMasterId id="2147484040" r:id="rId7"/>
    <p:sldMasterId id="2147484056" r:id="rId8"/>
    <p:sldMasterId id="2147484111" r:id="rId9"/>
  </p:sldMasterIdLst>
  <p:notesMasterIdLst>
    <p:notesMasterId r:id="rId20"/>
  </p:notesMasterIdLst>
  <p:handoutMasterIdLst>
    <p:handoutMasterId r:id="rId21"/>
  </p:handoutMasterIdLst>
  <p:sldIdLst>
    <p:sldId id="4870" r:id="rId10"/>
    <p:sldId id="4940" r:id="rId11"/>
    <p:sldId id="4941" r:id="rId12"/>
    <p:sldId id="4942" r:id="rId13"/>
    <p:sldId id="4944" r:id="rId14"/>
    <p:sldId id="4943" r:id="rId15"/>
    <p:sldId id="4945" r:id="rId16"/>
    <p:sldId id="4946" r:id="rId17"/>
    <p:sldId id="4947" r:id="rId18"/>
    <p:sldId id="4948" r:id="rId19"/>
  </p:sldIdLst>
  <p:sldSz cx="12198350" cy="6858000"/>
  <p:notesSz cx="6669088" cy="9926638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EEBFB0-9B2D-4B3D-99A7-C92237C2E6BB}">
          <p14:sldIdLst>
            <p14:sldId id="4870"/>
            <p14:sldId id="4940"/>
            <p14:sldId id="4941"/>
            <p14:sldId id="4942"/>
            <p14:sldId id="4944"/>
            <p14:sldId id="4943"/>
            <p14:sldId id="4945"/>
            <p14:sldId id="4946"/>
            <p14:sldId id="4947"/>
            <p14:sldId id="49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2248" userDrawn="1">
          <p15:clr>
            <a:srgbClr val="A4A3A4"/>
          </p15:clr>
        </p15:guide>
        <p15:guide id="3" orient="horz" pos="360" userDrawn="1">
          <p15:clr>
            <a:srgbClr val="A4A3A4"/>
          </p15:clr>
        </p15:guide>
        <p15:guide id="4" orient="horz" pos="190" userDrawn="1">
          <p15:clr>
            <a:srgbClr val="A4A3A4"/>
          </p15:clr>
        </p15:guide>
        <p15:guide id="5" pos="386" userDrawn="1">
          <p15:clr>
            <a:srgbClr val="A4A3A4"/>
          </p15:clr>
        </p15:guide>
        <p15:guide id="6" pos="7298" userDrawn="1">
          <p15:clr>
            <a:srgbClr val="A4A3A4"/>
          </p15:clr>
        </p15:guide>
        <p15:guide id="7" orient="horz" pos="696" userDrawn="1">
          <p15:clr>
            <a:srgbClr val="A4A3A4"/>
          </p15:clr>
        </p15:guide>
        <p15:guide id="8" orient="horz" pos="3886" userDrawn="1">
          <p15:clr>
            <a:srgbClr val="A4A3A4"/>
          </p15:clr>
        </p15:guide>
        <p15:guide id="9" orient="horz" pos="4201" userDrawn="1">
          <p15:clr>
            <a:srgbClr val="A4A3A4"/>
          </p15:clr>
        </p15:guide>
        <p15:guide id="10" orient="horz" pos="4008" userDrawn="1">
          <p15:clr>
            <a:srgbClr val="A4A3A4"/>
          </p15:clr>
        </p15:guide>
        <p15:guide id="11" orient="horz" pos="3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59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38"/>
    <a:srgbClr val="0B9134"/>
    <a:srgbClr val="FF6D00"/>
    <a:srgbClr val="188CE5"/>
    <a:srgbClr val="1269AC"/>
    <a:srgbClr val="D0E8FA"/>
    <a:srgbClr val="A2D1F5"/>
    <a:srgbClr val="73BAF0"/>
    <a:srgbClr val="7F3600"/>
    <a:srgbClr val="2DB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27083-C6D6-48D1-8AC0-1778128A9830}" v="1" dt="2024-04-21T15:09:10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1" autoAdjust="0"/>
    <p:restoredTop sz="86385" autoAdjust="0"/>
  </p:normalViewPr>
  <p:slideViewPr>
    <p:cSldViewPr snapToGrid="0" snapToObjects="1" showGuides="1">
      <p:cViewPr varScale="1">
        <p:scale>
          <a:sx n="63" d="100"/>
          <a:sy n="63" d="100"/>
        </p:scale>
        <p:origin x="780" y="64"/>
      </p:cViewPr>
      <p:guideLst>
        <p:guide orient="horz" pos="1152"/>
        <p:guide pos="2248"/>
        <p:guide orient="horz" pos="360"/>
        <p:guide orient="horz" pos="190"/>
        <p:guide pos="386"/>
        <p:guide pos="7298"/>
        <p:guide orient="horz" pos="696"/>
        <p:guide orient="horz" pos="3886"/>
        <p:guide orient="horz" pos="4201"/>
        <p:guide orient="horz" pos="4008"/>
        <p:guide orient="horz" pos="30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50" d="100"/>
        <a:sy n="50" d="100"/>
      </p:scale>
      <p:origin x="0" y="-76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2004" y="-96"/>
      </p:cViewPr>
      <p:guideLst>
        <p:guide orient="horz" pos="3127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8" y="0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21/04/2024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8" y="9428583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8" y="0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21/04/2024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44538"/>
            <a:ext cx="66214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8" y="9428583"/>
            <a:ext cx="2889938" cy="496332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emf"/><Relationship Id="rId4" Type="http://schemas.openxmlformats.org/officeDocument/2006/relationships/image" Target="../media/image16.w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25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emf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wmf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svg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2.svg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6B891F47-1BBE-4926-81DF-B17907D2F8E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0A2A4AEF-C603-4360-9387-8879E71862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54797EE6-BAEA-4DA7-95C2-6B09B77D31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738769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28F2007-3EE5-4349-9958-2316898BA1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8350" cy="6858001"/>
          </a:xfrm>
          <a:prstGeom prst="rect">
            <a:avLst/>
          </a:prstGeom>
        </p:spPr>
      </p:pic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815037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104" name="Group 4">
            <a:extLst>
              <a:ext uri="{FF2B5EF4-FFF2-40B4-BE49-F238E27FC236}">
                <a16:creationId xmlns:a16="http://schemas.microsoft.com/office/drawing/2014/main" id="{89402076-F24D-44C5-B8A7-1127F9C4B9B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A239DDBF-0740-4B20-9CF3-A05C2A0BF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380EECCA-3396-425E-AB04-F11ABB1B50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062192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32889845-07EE-48FB-A972-F8ECF1EF8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819BCB30-E1AA-4383-BEF0-0BE30C6425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366" y="869576"/>
            <a:ext cx="4848024" cy="3933825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A63454B3-EB4E-450A-98AA-6B5943D8973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C4ED221A-C963-42C0-91ED-C597F6BDAF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7956D1CB-5F24-4766-80AE-D755153834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496167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7" y="1137920"/>
            <a:ext cx="10978515" cy="4834617"/>
          </a:xfrm>
        </p:spPr>
        <p:txBody>
          <a:bodyPr/>
          <a:lstStyle>
            <a:lvl1pPr marL="356616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2000">
                <a:solidFill>
                  <a:schemeClr val="bg1"/>
                </a:solidFill>
              </a:defRPr>
            </a:lvl1pPr>
            <a:lvl2pPr marL="713232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800">
                <a:solidFill>
                  <a:schemeClr val="bg1"/>
                </a:solidFill>
              </a:defRPr>
            </a:lvl2pPr>
            <a:lvl3pPr marL="1069848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600">
                <a:solidFill>
                  <a:schemeClr val="bg1"/>
                </a:solidFill>
              </a:defRPr>
            </a:lvl3pPr>
            <a:lvl4pPr marL="1426464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400">
                <a:solidFill>
                  <a:schemeClr val="bg1"/>
                </a:solidFill>
              </a:defRPr>
            </a:lvl4pPr>
            <a:lvl5pPr marL="1783080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200">
                <a:solidFill>
                  <a:schemeClr val="bg1"/>
                </a:solidFill>
              </a:defRPr>
            </a:lvl5pPr>
          </a:lstStyle>
          <a:p>
            <a:pPr marL="356616" marR="0" lvl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13232" marR="0" lvl="1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069848" marR="0" lvl="2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  <a:p>
            <a:pPr marL="1426464" marR="0" lvl="3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Fourth level</a:t>
            </a:r>
          </a:p>
          <a:p>
            <a:pPr marL="1783080" marR="0" lvl="4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Fifth level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373215-E1A0-431B-8863-3E5954255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2247180C-A4C3-457B-B9FC-E0209A34E37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CA7486-81A4-4D16-99C5-4CB3CF025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53714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E6A02C-D2B6-4145-849B-03D7214F7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939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735CF-B92B-4E39-B982-5D31437C8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EE516E42-EFB5-4A55-A243-D394BDC59A0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9DDC8-4E45-4992-8AFD-3B7CB0F94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9904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sz="800" dirty="0"/>
              <a:t>Cybersecurity: how do you rise above the waves of a perfect storm?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1635B-857A-422F-B4B9-B6E7AB19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5547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A0FC51-397C-4994-900C-C7F5066AF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1CDF2315-BB5E-4E83-85D3-D0FBD8D588F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2EBA1D7-58C8-41B8-98C6-00F9ECC96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67037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4474A9E-3D0F-4728-95AA-804F053E1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639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078220-189F-4539-800B-29594844A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551746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</p:spTree>
    <p:extLst>
      <p:ext uri="{BB962C8B-B14F-4D97-AF65-F5344CB8AC3E}">
        <p14:creationId xmlns:p14="http://schemas.microsoft.com/office/powerpoint/2010/main" val="35313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236976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700" y="294200"/>
            <a:ext cx="8018594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568700" y="907750"/>
            <a:ext cx="801859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078220-189F-4539-800B-29594844A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8700" y="6471244"/>
            <a:ext cx="551746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</p:spTree>
    <p:extLst>
      <p:ext uri="{BB962C8B-B14F-4D97-AF65-F5344CB8AC3E}">
        <p14:creationId xmlns:p14="http://schemas.microsoft.com/office/powerpoint/2010/main" val="299185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377B46-19E1-4553-839A-25EA074E4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7EBB07E3-0419-4E18-BA4F-6DA9AD9DD03C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4A435B-7F6A-4E97-925E-DD6158FB4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5459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438C22-21EB-43E3-A1DD-6EE620C05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45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AD0C7-65F5-418C-A85A-39D302CEA0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0" b="9477"/>
          <a:stretch/>
        </p:blipFill>
        <p:spPr>
          <a:xfrm>
            <a:off x="127" y="0"/>
            <a:ext cx="12198096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3704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580524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498F17A-480D-416F-9988-C0A8CA99F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9EE38245-B703-4C59-94A7-BCCCF699DE2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9F2E16C-7A35-4319-9AF1-C39BDA364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0252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03B84D-4076-43B4-AD53-2A48B8551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3100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827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FFE600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521220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322284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616">
              <a:defRPr>
                <a:solidFill>
                  <a:schemeClr val="bg1"/>
                </a:solidFill>
              </a:defRPr>
            </a:lvl2pPr>
            <a:lvl3pPr marL="713232">
              <a:defRPr>
                <a:solidFill>
                  <a:schemeClr val="bg1"/>
                </a:solidFill>
              </a:defRPr>
            </a:lvl3pPr>
            <a:lvl4pPr marL="1069848">
              <a:defRPr>
                <a:solidFill>
                  <a:schemeClr val="bg1"/>
                </a:solidFill>
              </a:defRPr>
            </a:lvl4pPr>
            <a:lvl5pPr marL="142646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C233B2-9AEC-478C-8950-E2B5CA359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D10AFD0B-D81E-4C3B-BC63-37E89A96273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1FCAA1-5389-4A85-912A-C75697288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7" y="6471244"/>
            <a:ext cx="467608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sz="800" dirty="0"/>
              <a:t>Cybersecurity: how do you rise above the waves of a perfect storm?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367A70-D905-41AF-8F3E-D64B837AE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5002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18A67-75EC-43E4-95BA-C5B3ACB39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A45A5CB9-944B-4138-9154-0D0E404E403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D24CE-A208-4F0C-9205-57FBEDE15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568B49-B3CD-4DEA-BD0F-C0F887EB7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7938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15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0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348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8674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90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79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4386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573040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129049-E3D5-4C0A-BB1F-72BEDB1FB5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2367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01A2F11-32A0-4526-A5F7-F4382DA5B4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1958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" y="0"/>
            <a:ext cx="12192005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2227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7880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57251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02C64-E4D2-4D9A-BDE5-3BA94E6FEA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0" b="9477"/>
          <a:stretch/>
        </p:blipFill>
        <p:spPr>
          <a:xfrm>
            <a:off x="127" y="0"/>
            <a:ext cx="1219809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525080-CE71-468E-A98B-ECD6210B4B5C}"/>
              </a:ext>
            </a:extLst>
          </p:cNvPr>
          <p:cNvSpPr/>
          <p:nvPr userDrawn="1"/>
        </p:nvSpPr>
        <p:spPr>
          <a:xfrm>
            <a:off x="128" y="4162426"/>
            <a:ext cx="12198096" cy="2695574"/>
          </a:xfrm>
          <a:prstGeom prst="rect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708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74294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816C9B-8590-4C96-A25E-B6F938183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C61F5E5A-E827-488B-9746-2EDCAE98DAF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AD1F69-5785-43FD-8B9D-BE7BFCB84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25686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sz="800" dirty="0"/>
              <a:t>Cybersecurity: how do you rise above the waves of a perfect storm?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CC42B73-AFB7-4A67-B739-5750DFC78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516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0223233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240567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88088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31181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B6F39-B9A8-4B59-82F6-304BA8E96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0FE9772-3677-420F-9F33-11973A108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 sz="1200" b="1"/>
            </a:lvl1pPr>
          </a:lstStyle>
          <a:p>
            <a:pPr>
              <a:defRPr/>
            </a:pPr>
            <a:fld id="{55919AA5-688E-4647-96D9-A62E620E20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274A69-AF8C-4E91-B301-F0B00A478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81577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, no heading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11044526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4D3E1981-D171-4E19-884F-42BA736647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8" y="6397484"/>
            <a:ext cx="961187" cy="33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9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6796869-77A8-4006-958E-AB912A029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00" y="5889959"/>
            <a:ext cx="4032000" cy="51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4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04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9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CE71800-5B4B-4F94-8DA1-A2C05D9E87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8FB548F-77B7-4F42-8CF1-C53943386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0005A69-42DA-4C6D-A41C-62C78DAFEF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5248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285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366" y="876058"/>
            <a:ext cx="4855295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115745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323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04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0132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94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789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94362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31197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221737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0489916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7221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221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786273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414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650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616">
              <a:defRPr>
                <a:solidFill>
                  <a:schemeClr val="bg1"/>
                </a:solidFill>
              </a:defRPr>
            </a:lvl2pPr>
            <a:lvl3pPr marL="713232">
              <a:defRPr>
                <a:solidFill>
                  <a:schemeClr val="bg1"/>
                </a:solidFill>
              </a:defRPr>
            </a:lvl3pPr>
            <a:lvl4pPr marL="1069848">
              <a:defRPr>
                <a:solidFill>
                  <a:schemeClr val="bg1"/>
                </a:solidFill>
              </a:defRPr>
            </a:lvl4pPr>
            <a:lvl5pPr marL="142646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5811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1593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440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41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18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0792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9393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1987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005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1921570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0548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5443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8EA5E8-D5CE-4885-9BCF-B4EBD80973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B7F2A12E-7729-47A0-BC4C-937A569C1503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627066" y="457199"/>
            <a:ext cx="601254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06FE6B-2888-42EC-9409-22E0C44C3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579" y="1476597"/>
            <a:ext cx="5422755" cy="860400"/>
          </a:xfrm>
        </p:spPr>
        <p:txBody>
          <a:bodyPr/>
          <a:lstStyle>
            <a:lvl1pPr>
              <a:defRPr sz="3000"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 dirty="0"/>
              <a:t>Title (EY Interstate Light 30 point)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2FC3DF6-2861-4293-9E33-F3E405EF9F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5580" y="2422865"/>
            <a:ext cx="5422755" cy="3912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 b="0">
                <a:solidFill>
                  <a:srgbClr val="404040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 dirty="0"/>
              <a:t>XX Month 200X (EY Interstate bold 16 point)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8AE72999-64B9-400D-B276-16BADE1AD57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20916FE-1037-44A8-A815-13B16E6543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E21227F-16C4-4E48-B9B5-03B2F374C3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351419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500507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/>
        </p:nvCxnSpPr>
        <p:spPr>
          <a:xfrm>
            <a:off x="1333186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/>
        </p:nvSpPr>
        <p:spPr>
          <a:xfrm>
            <a:off x="461985" y="5605202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9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5" y="6019189"/>
            <a:ext cx="3089275" cy="180000"/>
          </a:xfrm>
        </p:spPr>
        <p:txBody>
          <a:bodyPr/>
          <a:lstStyle>
            <a:lvl1pPr marL="0" indent="0">
              <a:buNone/>
              <a:defRPr sz="900">
                <a:solidFill>
                  <a:srgbClr val="FFE600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5" y="6216807"/>
            <a:ext cx="3089275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2" y="5914642"/>
            <a:ext cx="7684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6661E04-62F9-49DE-9D93-2EA0C4C0A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836" y="5340096"/>
            <a:ext cx="1317422" cy="1156968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017BE7DF-E067-42BE-86C9-5E49A33A0BAF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627066" y="457199"/>
            <a:ext cx="601254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F5BDD25-228C-421A-BA27-E07AC1CA18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578" y="1476597"/>
            <a:ext cx="5087200" cy="860400"/>
          </a:xfrm>
        </p:spPr>
        <p:txBody>
          <a:bodyPr/>
          <a:lstStyle>
            <a:lvl1pPr>
              <a:defRPr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 dirty="0"/>
              <a:t>Title (EY Interstate Light </a:t>
            </a:r>
            <a:br>
              <a:rPr lang="en-GB" dirty="0"/>
            </a:br>
            <a:r>
              <a:rPr lang="en-GB" dirty="0"/>
              <a:t>30 point)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BD2205D-98B4-4946-A01D-362BEB8CC2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5579" y="2422864"/>
            <a:ext cx="5087200" cy="64574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>
                <a:solidFill>
                  <a:srgbClr val="404040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 dirty="0"/>
              <a:t>XX Month 200X (EY Interstate bold 16 point)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51157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8EA5E8-D5CE-4885-9BCF-B4EBD80973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45AD81-9D09-493D-94B8-1CAA625F68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836" y="5340096"/>
            <a:ext cx="1317422" cy="1156968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B7F2A12E-7729-47A0-BC4C-937A569C1503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627066" y="457199"/>
            <a:ext cx="601254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06FE6B-2888-42EC-9409-22E0C44C3E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579" y="1476597"/>
            <a:ext cx="5422755" cy="860400"/>
          </a:xfrm>
        </p:spPr>
        <p:txBody>
          <a:bodyPr/>
          <a:lstStyle>
            <a:lvl1pPr>
              <a:defRPr sz="3000"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 dirty="0"/>
              <a:t>Title (EY Interstate Light 30 point)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2FC3DF6-2861-4293-9E33-F3E405EF9F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5580" y="2422865"/>
            <a:ext cx="5422755" cy="3912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 b="0">
                <a:solidFill>
                  <a:srgbClr val="404040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 dirty="0"/>
              <a:t>XX Month 200X (EY Interstate bold 16 point)</a:t>
            </a:r>
          </a:p>
        </p:txBody>
      </p:sp>
    </p:spTree>
    <p:extLst>
      <p:ext uri="{BB962C8B-B14F-4D97-AF65-F5344CB8AC3E}">
        <p14:creationId xmlns:p14="http://schemas.microsoft.com/office/powerpoint/2010/main" val="3135393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5">
            <a:extLst>
              <a:ext uri="{FF2B5EF4-FFF2-40B4-BE49-F238E27FC236}">
                <a16:creationId xmlns:a16="http://schemas.microsoft.com/office/drawing/2014/main" id="{7FDAC7B4-6A01-49C4-9730-BF8572B13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8350" cy="68580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BCCB2E-3515-42EB-B2C6-FB7D701D1793}"/>
              </a:ext>
            </a:extLst>
          </p:cNvPr>
          <p:cNvSpPr/>
          <p:nvPr userDrawn="1"/>
        </p:nvSpPr>
        <p:spPr>
          <a:xfrm>
            <a:off x="0" y="5340096"/>
            <a:ext cx="12198350" cy="151790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2">
                  <a:alpha val="34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IN" sz="1200" dirty="0">
              <a:solidFill>
                <a:schemeClr val="tx1"/>
              </a:solidFill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9C231702-C029-4BB5-90D1-8311DD931D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836" y="5340096"/>
            <a:ext cx="1317422" cy="115696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6451607B-CAB5-4136-AB12-1BF3A1C448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18" y="457200"/>
            <a:ext cx="6208959" cy="3930900"/>
          </a:xfrm>
          <a:prstGeom prst="rect">
            <a:avLst/>
          </a:prstGeom>
        </p:spPr>
      </p:pic>
      <p:sp>
        <p:nvSpPr>
          <p:cNvPr id="74" name="Title 1">
            <a:extLst>
              <a:ext uri="{FF2B5EF4-FFF2-40B4-BE49-F238E27FC236}">
                <a16:creationId xmlns:a16="http://schemas.microsoft.com/office/drawing/2014/main" id="{01B1427F-F1DB-442D-870C-2543A78EC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3240" y="1799130"/>
            <a:ext cx="479395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FFFFFF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97E0F9BC-39E2-4ADF-93B9-735857771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3240" y="2769576"/>
            <a:ext cx="4793952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rgbClr val="FFFFFF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727C5A3D-F97A-4F85-9F88-240C243986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18" y="5914517"/>
            <a:ext cx="5042625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19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>
            <a:extLst>
              <a:ext uri="{FF2B5EF4-FFF2-40B4-BE49-F238E27FC236}">
                <a16:creationId xmlns:a16="http://schemas.microsoft.com/office/drawing/2014/main" id="{581C513F-D0C9-46EE-93E2-83D5128319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836" y="5340096"/>
            <a:ext cx="1317422" cy="115696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7204B28E-7010-45B1-9A81-2C543F9490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18" y="777241"/>
            <a:ext cx="9008990" cy="3400425"/>
          </a:xfrm>
          <a:prstGeom prst="rect">
            <a:avLst/>
          </a:prstGeom>
        </p:spPr>
      </p:pic>
      <p:sp>
        <p:nvSpPr>
          <p:cNvPr id="75" name="Subtitle 2">
            <a:extLst>
              <a:ext uri="{FF2B5EF4-FFF2-40B4-BE49-F238E27FC236}">
                <a16:creationId xmlns:a16="http://schemas.microsoft.com/office/drawing/2014/main" id="{24F2EA79-0822-4B81-90D8-1FA02CFB9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872" y="3258529"/>
            <a:ext cx="792870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rgbClr val="FFFFFF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FFFFFF"/>
                </a:solidFill>
              </a:defRPr>
            </a:lvl2pPr>
            <a:lvl3pPr marL="0" indent="0" algn="l">
              <a:buNone/>
              <a:defRPr sz="1600">
                <a:solidFill>
                  <a:srgbClr val="FFFFFF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76" name="Title 1">
            <a:extLst>
              <a:ext uri="{FF2B5EF4-FFF2-40B4-BE49-F238E27FC236}">
                <a16:creationId xmlns:a16="http://schemas.microsoft.com/office/drawing/2014/main" id="{EC2B6F8E-BD78-40B0-B08A-973D85359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872" y="2288083"/>
            <a:ext cx="7928703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FFFFFF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5A33645C-A5C8-4EA5-A3D8-D74C0FE66C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18" y="5914517"/>
            <a:ext cx="5042625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57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0E64C6A-78AE-4547-94F4-A7E658DB2EF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7A319-28F8-4E6B-8249-40111354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A69F-0669-4DEF-94AA-C4DD7DAEEC11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3A21D-493F-4B42-85B4-BCE5E8F92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E1552-BF13-453D-A76C-3B49D9C85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FC3EC46-D295-425C-8ED2-70D3C9462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9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44997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10978515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AF1241-E9B6-4AFC-94DC-380325C3D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ED886-5149-458E-9EE7-C3F996E3FAE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81A62-2FE8-40E2-AD71-A2FCBF45A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39675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7" y="1137921"/>
            <a:ext cx="7299643" cy="873760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9" y="2311401"/>
            <a:ext cx="3580117" cy="384470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3"/>
            <a:ext cx="3580117" cy="1254759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34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229C318B-FAE0-4A50-A714-607EF622AFB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746175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9BF30-77AC-4AB5-8632-BF71395C23E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42A81FB-D1FC-4F34-9EF8-64EB0A6EC8B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4475C-10CE-4EB1-B9D2-1AD083DB73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A6C31-E14E-4A28-A9E9-2D347271C8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82551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238446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3" y="294200"/>
            <a:ext cx="88920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3" cy="5018184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819833" y="1137923"/>
            <a:ext cx="2768600" cy="2796151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FD13F91-AFC9-4CB0-B48E-B4031BDF7D7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819833" y="1137923"/>
            <a:ext cx="2768600" cy="2796151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8BEC6-81BD-4A6C-A6CF-94332742F93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BD8B0D7-3DCC-4FE0-AA22-1D11DDBC0274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61FBF-9B0D-493C-BE46-3C702E0F65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1F439-4CB5-472E-B792-D16C6415352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5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20" y="1137920"/>
            <a:ext cx="8238743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349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199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49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EAD7805E-FA43-4FE6-B59E-9A440183B7B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3198B-8C42-45EB-99DF-C3F1A2ABC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1048E-8338-4955-B849-6D3B55604774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268C3-3843-40FF-9263-125A8E57D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DE6C9-5E0D-49AD-8BBE-CFF57149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86520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2" y="2851522"/>
            <a:ext cx="4447799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26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267319" marR="0" lvl="0" indent="-267319" defTabSz="755512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EF7B21-823B-4C1B-B44E-8C28E4ECCA2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D91868B-7BE9-4574-89F6-683FB4D816EC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CE9737-42F0-4F0F-A932-7FE9D402AE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9A6E3-8A4A-4FC9-88A7-DFA9B43FF9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244908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6" y="2578743"/>
            <a:ext cx="4537960" cy="1055708"/>
          </a:xfrm>
        </p:spPr>
        <p:txBody>
          <a:bodyPr/>
          <a:lstStyle>
            <a:lvl1pPr marL="0" indent="0">
              <a:buNone/>
              <a:defRPr sz="2249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6" y="3840384"/>
            <a:ext cx="4537960" cy="1055708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2273DE-A8FD-43F9-A3D9-68970B4AF5D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4200FF-B4B3-46C1-AACC-56CC1C66108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2AE062-2E23-4013-8660-9CF8B9A843F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D2FDE-84B3-4A82-878F-6285E65B16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06368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8" y="1137922"/>
            <a:ext cx="4957505" cy="4267457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3000" y="3813288"/>
            <a:ext cx="3089275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93000" y="4055931"/>
            <a:ext cx="3089275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6" y="3578084"/>
            <a:ext cx="1037340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9" y="1137922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9" y="1635009"/>
            <a:ext cx="5465425" cy="1611554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16" name="Line 10">
            <a:extLst>
              <a:ext uri="{FF2B5EF4-FFF2-40B4-BE49-F238E27FC236}">
                <a16:creationId xmlns:a16="http://schemas.microsoft.com/office/drawing/2014/main" id="{C37BF1DE-E4E1-40C4-B510-30A0AC8ABD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1D44C6-2A68-4AD7-9CC8-54BCF100271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BBEE188-422D-4933-BB0C-0D0938AC6E75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191FF-C540-403B-944B-8EC413F39BA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10440-F38E-4BBB-A6D3-3297528ECAC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67172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607F99-5C2B-4FC6-A3DF-23E011C84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1705" y="6327648"/>
            <a:ext cx="536952" cy="41148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A3025C-3438-4F2B-8F2C-C1B75E958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6F52-32B7-4062-A3B3-A0E463315DF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4889EE-A272-4972-94F8-C2BB4522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7A7D4-D39D-42B7-9480-78FE2F6F9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21707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607F99-5C2B-4FC6-A3DF-23E011C84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1705" y="6327648"/>
            <a:ext cx="536952" cy="411480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BD7B1EAA-D62E-426F-9D29-F674CEB29C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9338" y="2060235"/>
            <a:ext cx="7059675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43D8C34-69FC-4DEE-BC95-D2F629475E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69338" y="5516838"/>
            <a:ext cx="7059675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FFE600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78FCBB-C01D-4FF8-828E-0E27552CA9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9338" y="5828877"/>
            <a:ext cx="7059675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AD41D48-C813-4F78-A2C8-0758D2B7DC18}"/>
              </a:ext>
            </a:extLst>
          </p:cNvPr>
          <p:cNvSpPr txBox="1">
            <a:spLocks/>
          </p:cNvSpPr>
          <p:nvPr userDrawn="1"/>
        </p:nvSpPr>
        <p:spPr>
          <a:xfrm>
            <a:off x="4539438" y="979788"/>
            <a:ext cx="3119475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29408747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607F99-5C2B-4FC6-A3DF-23E011C84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1705" y="6327648"/>
            <a:ext cx="536952" cy="411480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FBE9395-9BF1-4306-9F29-1F8E92C9F8DB}"/>
              </a:ext>
            </a:extLst>
          </p:cNvPr>
          <p:cNvSpPr txBox="1">
            <a:spLocks/>
          </p:cNvSpPr>
          <p:nvPr userDrawn="1"/>
        </p:nvSpPr>
        <p:spPr>
          <a:xfrm>
            <a:off x="501262" y="1488927"/>
            <a:ext cx="3119475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7DD12F9-AC78-4784-A2C0-5FB6EC5AA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286" y="2526765"/>
            <a:ext cx="7059675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BB2527F-4DCE-4CB5-A96D-2E432FD5A0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9286" y="4632765"/>
            <a:ext cx="7059675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7DFFB3C-E689-440E-8EDB-465853B346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286" y="4971442"/>
            <a:ext cx="7059675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84390071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20" y="1137920"/>
            <a:ext cx="8238743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7319">
              <a:defRPr>
                <a:solidFill>
                  <a:schemeClr val="bg1"/>
                </a:solidFill>
              </a:defRPr>
            </a:lvl2pPr>
            <a:lvl3pPr marL="534639">
              <a:defRPr>
                <a:solidFill>
                  <a:schemeClr val="bg1"/>
                </a:solidFill>
              </a:defRPr>
            </a:lvl3pPr>
            <a:lvl4pPr marL="801958">
              <a:defRPr>
                <a:solidFill>
                  <a:schemeClr val="bg1"/>
                </a:solidFill>
              </a:defRPr>
            </a:lvl4pPr>
            <a:lvl5pPr marL="1069277"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Line 11">
            <a:extLst>
              <a:ext uri="{FF2B5EF4-FFF2-40B4-BE49-F238E27FC236}">
                <a16:creationId xmlns:a16="http://schemas.microsoft.com/office/drawing/2014/main" id="{95EDADD0-A4AE-43D1-A8CA-F0D422EBF99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0DC4E272-5E22-4B3C-94CE-7BFF319FA14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26A883D-CB1B-44DF-B864-E08C3B09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7AA6-A693-4665-BC00-9E3149169E08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D518928-6D8C-4DEF-879C-4C4BB7FF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D804FC6-AE5A-4130-8CE6-82D0878A8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52113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Line 11">
            <a:extLst>
              <a:ext uri="{FF2B5EF4-FFF2-40B4-BE49-F238E27FC236}">
                <a16:creationId xmlns:a16="http://schemas.microsoft.com/office/drawing/2014/main" id="{7E606BA7-787F-40CD-BB00-3AEC32420A7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E9B660A-29E5-49A2-9D87-2D7C78CC114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7E05A20-B63F-4056-AEB2-E20477644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147A-0BFC-4B79-BE60-957EEEFFC3BA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649782F-FB67-472E-B457-A8D4FC32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84EC9CE-483F-4F19-937D-371A9A127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09336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88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9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9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0C976817-4856-4880-A98A-B5A5C7C5542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D8D47-C5CC-46B5-80A6-DC3E17F4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85A7C-5658-4F30-8E20-16C4A5A61ACF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2D722-DDE7-4179-BC15-25906CAE0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4756507-1FEF-43F0-A228-A0F4A38D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31005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2"/>
            <a:ext cx="5393208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2"/>
            <a:ext cx="5393208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9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88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04B06CAE-5FB1-4603-B59C-091CBDD47D4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F6F0C-8419-4816-9E6B-8941D50C588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B287F0-AAB7-47BD-9A64-9C437A488274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37EFC1-5CA0-4BFB-8363-27F8F3D233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B86835-09D6-4615-BB7C-7F8253C03F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72821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7E8263-DCF1-4C67-90D8-C34A99A7A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CB77-93D1-471C-A833-B0142D1B708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E39A50-9EF9-4531-9496-997ED3A2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A5048-1D32-4032-B513-417B7698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3890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CA287C-1B1C-48E4-A41F-63B31038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52357-B830-4476-8A5E-B0CA717BC27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876A3-22CA-4258-8697-755EB013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498EB-F4E6-41EC-B31B-6FE074BF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0938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794857-4245-4B70-83AF-69EE83412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5B85-FCB5-41A8-AC1F-8DA88DFC2CCA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6D39F-AAFD-4EAB-BBF7-D94D820E8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8219F-D640-4BE4-BEBF-30B96F2A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82615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DA18EF-1F4C-4097-BF3F-A4B7A605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B2CA8-D8DB-4766-AEF9-309F74B5D51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96BC2-80B0-49AE-A845-81937D49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3F6FC-E1D1-4971-AA75-4FA11D67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25170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3605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ECDA38-9A54-405F-83FD-C2C8A8B87B3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C4C8418-AC49-4345-A5D8-4D1CD5B49B90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A337-C481-46B0-A487-BEEC61FC34F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6212A2-9F1E-4808-9F79-71FEE70E5D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0363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ABFE52-8B9C-459B-B350-E3ADCFE74B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74416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266A06-263B-4A4A-913D-FDC2AFF122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032276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B113FC-110C-4156-AE54-B6BF409697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69750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836" y="5340096"/>
            <a:ext cx="1317422" cy="1156968"/>
          </a:xfrm>
          <a:prstGeom prst="rect">
            <a:avLst/>
          </a:prstGeom>
        </p:spPr>
      </p:pic>
      <p:sp>
        <p:nvSpPr>
          <p:cNvPr id="7" name="Freeform 5"/>
          <p:cNvSpPr>
            <a:spLocks noChangeAspect="1"/>
          </p:cNvSpPr>
          <p:nvPr userDrawn="1"/>
        </p:nvSpPr>
        <p:spPr bwMode="gray">
          <a:xfrm rot="10800000">
            <a:off x="627066" y="457199"/>
            <a:ext cx="601254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00680" y="1677507"/>
            <a:ext cx="5422755" cy="860400"/>
          </a:xfrm>
        </p:spPr>
        <p:txBody>
          <a:bodyPr/>
          <a:lstStyle>
            <a:lvl1pPr>
              <a:defRPr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 dirty="0"/>
              <a:t>Title (EY Interstate Light </a:t>
            </a:r>
            <a:br>
              <a:rPr lang="en-GB" dirty="0"/>
            </a:br>
            <a:r>
              <a:rPr lang="en-GB" dirty="0"/>
              <a:t>30 point)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0680" y="2685128"/>
            <a:ext cx="5422755" cy="64574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>
                <a:solidFill>
                  <a:srgbClr val="404040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GB" dirty="0">
                <a:latin typeface="EYInterstate" panose="02000503020000020004" pitchFamily="2" charset="0"/>
              </a:rPr>
              <a:t>XX Month 200X (EY Interstate bold 16 point)</a:t>
            </a:r>
          </a:p>
        </p:txBody>
      </p:sp>
    </p:spTree>
    <p:extLst>
      <p:ext uri="{BB962C8B-B14F-4D97-AF65-F5344CB8AC3E}">
        <p14:creationId xmlns:p14="http://schemas.microsoft.com/office/powerpoint/2010/main" val="1887101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>
            <a:extLst>
              <a:ext uri="{FF2B5EF4-FFF2-40B4-BE49-F238E27FC236}">
                <a16:creationId xmlns:a16="http://schemas.microsoft.com/office/drawing/2014/main" id="{770C05D4-D8C4-4691-89DC-120E06C0A0E8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627066" y="457199"/>
            <a:ext cx="601254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00680" y="1677507"/>
            <a:ext cx="6587109" cy="860400"/>
          </a:xfrm>
        </p:spPr>
        <p:txBody>
          <a:bodyPr/>
          <a:lstStyle>
            <a:lvl1pPr>
              <a:defRPr b="0">
                <a:solidFill>
                  <a:srgbClr val="404040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GB" dirty="0"/>
              <a:t>Title (EY Interstate Light </a:t>
            </a:r>
            <a:br>
              <a:rPr lang="en-GB" dirty="0"/>
            </a:br>
            <a:r>
              <a:rPr lang="en-GB" dirty="0"/>
              <a:t>30 point)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0680" y="2685128"/>
            <a:ext cx="6587109" cy="64574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>
                <a:solidFill>
                  <a:srgbClr val="404040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GB" dirty="0">
                <a:latin typeface="EYInterstate" panose="02000503020000020004" pitchFamily="2" charset="0"/>
              </a:rPr>
              <a:t>XX Month 200X (EY Interstate bold 16 point)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7AB755-0634-43A3-B427-C896D8448ABA}"/>
              </a:ext>
            </a:extLst>
          </p:cNvPr>
          <p:cNvCxnSpPr>
            <a:cxnSpLocks/>
          </p:cNvCxnSpPr>
          <p:nvPr userDrawn="1"/>
        </p:nvCxnSpPr>
        <p:spPr>
          <a:xfrm>
            <a:off x="1778504" y="5691442"/>
            <a:ext cx="7562977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246095A-D7CE-45C6-8BF9-B5543F78C034}"/>
              </a:ext>
            </a:extLst>
          </p:cNvPr>
          <p:cNvSpPr txBox="1"/>
          <p:nvPr userDrawn="1"/>
        </p:nvSpPr>
        <p:spPr>
          <a:xfrm>
            <a:off x="616300" y="5587583"/>
            <a:ext cx="1394156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D785C9C-C30C-4D97-AE69-8F7DD8E35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505" y="6001571"/>
            <a:ext cx="4121179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EYInterstate Light" panose="02000506000000020004" pitchFamily="2" charset="0"/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FE9ED2CF-644F-4B9E-820F-6BF4B84D68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505" y="6199189"/>
            <a:ext cx="4121179" cy="180000"/>
          </a:xfrm>
        </p:spPr>
        <p:txBody>
          <a:bodyPr/>
          <a:lstStyle>
            <a:lvl1pPr marL="0" indent="0">
              <a:buNone/>
              <a:defRPr sz="1200">
                <a:solidFill>
                  <a:srgbClr val="FFD200"/>
                </a:solidFill>
                <a:latin typeface="EYInterstate Light" panose="02000506000000020004" pitchFamily="2" charset="0"/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9" name="Picture Placeholder 19">
            <a:extLst>
              <a:ext uri="{FF2B5EF4-FFF2-40B4-BE49-F238E27FC236}">
                <a16:creationId xmlns:a16="http://schemas.microsoft.com/office/drawing/2014/main" id="{220D652C-43A8-4888-A086-F26EAFCF8D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298" y="5897024"/>
            <a:ext cx="7684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  <a:latin typeface="EYInterstate Light" panose="02000506000000020004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396E1D-5C76-4ADE-9002-02AC4DD83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836" y="5340096"/>
            <a:ext cx="131742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85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5943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8" y="1442718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990497"/>
            <a:ext cx="3089275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233140"/>
            <a:ext cx="3089275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8" y="3882880"/>
            <a:ext cx="778959" cy="585216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9" y="1442719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9" y="1939806"/>
            <a:ext cx="5465425" cy="1611554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865A7-88A1-4179-82B7-13BDA35F141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7DA1AB19-E3AF-499E-ACBF-06786D1589DE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C51E9-620F-4C67-9485-FC4B1DECDB1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53B3B-B504-465C-9948-C1D8C2E6999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8363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2384460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3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3" cy="5018184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3" y="1137923"/>
            <a:ext cx="2768600" cy="2796151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Line 10">
            <a:extLst>
              <a:ext uri="{FF2B5EF4-FFF2-40B4-BE49-F238E27FC236}">
                <a16:creationId xmlns:a16="http://schemas.microsoft.com/office/drawing/2014/main" id="{1FE654FB-261F-44E5-8EF9-237DB835D71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9209" y="907750"/>
            <a:ext cx="89281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AD698-0E41-4FCF-AB31-51B8D1AE402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7C8960C-3621-49F9-9432-6A7654116F7E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18413-4A60-4C02-9E4A-E0257623113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74983C1-0EF4-4B2C-97F2-6888EAEE5D8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25497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59436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EYInterstate Light" panose="02000506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able Placeholder 4">
            <a:extLst>
              <a:ext uri="{FF2B5EF4-FFF2-40B4-BE49-F238E27FC236}">
                <a16:creationId xmlns:a16="http://schemas.microsoft.com/office/drawing/2014/main" id="{C5AC4C92-885D-49C5-B704-597DE68FC006}"/>
              </a:ext>
            </a:extLst>
          </p:cNvPr>
          <p:cNvSpPr txBox="1">
            <a:spLocks/>
          </p:cNvSpPr>
          <p:nvPr userDrawn="1"/>
        </p:nvSpPr>
        <p:spPr>
          <a:xfrm>
            <a:off x="813647" y="1137921"/>
            <a:ext cx="6613449" cy="42674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6616" marR="0" lvl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EYInterstate Light" panose="02000506000000020004" pitchFamily="2" charset="0"/>
              <a:ea typeface="+mn-ea"/>
              <a:cs typeface="+mn-cs"/>
            </a:endParaRPr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04A2E968-DBA8-4BD3-8F8F-9B23825BC4D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9" y="907750"/>
            <a:ext cx="1101744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218B73-555A-4F14-931F-DAE40AC2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96E3-0290-460B-BE47-B7669F26A04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FC2ED-0BA0-4018-BDCE-AA7E8B559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49BB1-9F3B-419B-872D-8849B20B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75959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319" y="2050889"/>
            <a:ext cx="4537960" cy="1055708"/>
          </a:xfrm>
        </p:spPr>
        <p:txBody>
          <a:bodyPr/>
          <a:lstStyle>
            <a:lvl1pPr marL="0" indent="0">
              <a:buNone/>
              <a:defRPr sz="2249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319" y="3312530"/>
            <a:ext cx="4537960" cy="1055708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FA5F4-2C73-4B43-B1F9-ACD0523E32E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D96E2BD-8F4D-443A-A6B4-9E932F64283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F2117D-1604-45F6-B4EC-F3C188119CD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CD1EA-7C3D-4424-8A2B-88892F289C7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67456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7183" y="2504281"/>
            <a:ext cx="4447799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267319" marR="0" lvl="0" indent="-267319" defTabSz="755512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B00D41-84A6-4D84-AAAE-0067EC8AF9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475010D-5709-4A32-AE01-68150F2BE470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77F6EB-21D5-4EE8-8A81-25BDB5A28BA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7FF3F-46CF-4130-9246-1A95F22F2C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4777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40DE8-8F4D-4084-8CB3-259B7386B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F21B66-EF35-42E2-98F6-2B445D258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CB0C-B159-47D7-BFB3-D517F84826C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6EEFB-0946-4328-B1EF-7567E57C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How will the CISO turn a perfect storm into the perfect opportunity?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9BE56A-99A8-45B4-A8F6-67B842B2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919" y="6516456"/>
            <a:ext cx="884548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178625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2"/>
          <a:stretch/>
        </p:blipFill>
        <p:spPr>
          <a:xfrm>
            <a:off x="0" y="-14514"/>
            <a:ext cx="12192000" cy="6865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0435" y="4941460"/>
            <a:ext cx="1216152" cy="1424785"/>
          </a:xfrm>
          <a:prstGeom prst="rect">
            <a:avLst/>
          </a:prstGeom>
        </p:spPr>
      </p:pic>
      <p:sp>
        <p:nvSpPr>
          <p:cNvPr id="3" name="AutoShape 4"/>
          <p:cNvSpPr>
            <a:spLocks noChangeAspect="1" noChangeArrowheads="1" noTextEdit="1"/>
          </p:cNvSpPr>
          <p:nvPr userDrawn="1"/>
        </p:nvSpPr>
        <p:spPr bwMode="auto">
          <a:xfrm>
            <a:off x="5591176" y="4865690"/>
            <a:ext cx="12160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endParaRPr lang="en-IN" sz="1799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054088" y="2263524"/>
            <a:ext cx="5452113" cy="505257"/>
          </a:xfrm>
        </p:spPr>
        <p:txBody>
          <a:bodyPr/>
          <a:lstStyle>
            <a:lvl1pPr>
              <a:defRPr>
                <a:solidFill>
                  <a:srgbClr val="333333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054088" y="3340537"/>
            <a:ext cx="5452113" cy="645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999" b="0">
                <a:solidFill>
                  <a:srgbClr val="333333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Rectangle 1"/>
          <p:cNvSpPr>
            <a:spLocks noChangeAspect="1"/>
          </p:cNvSpPr>
          <p:nvPr userDrawn="1"/>
        </p:nvSpPr>
        <p:spPr>
          <a:xfrm>
            <a:off x="5785319" y="1051521"/>
            <a:ext cx="5920077" cy="2736111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rgbClr val="FFD2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19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9497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ChangeAspect="1"/>
          </p:cNvSpPr>
          <p:nvPr userDrawn="1"/>
        </p:nvSpPr>
        <p:spPr bwMode="gray">
          <a:xfrm rot="10800000">
            <a:off x="498118" y="516628"/>
            <a:ext cx="7221412" cy="4561787"/>
          </a:xfrm>
          <a:custGeom>
            <a:avLst/>
            <a:gdLst/>
            <a:ahLst/>
            <a:cxnLst/>
            <a:rect l="l" t="t" r="r" b="b"/>
            <a:pathLst>
              <a:path w="7221412" h="4561787">
                <a:moveTo>
                  <a:pt x="0" y="4561787"/>
                </a:moveTo>
                <a:cubicBezTo>
                  <a:pt x="1441" y="3481060"/>
                  <a:pt x="2882" y="1074082"/>
                  <a:pt x="4322" y="0"/>
                </a:cubicBezTo>
                <a:lnTo>
                  <a:pt x="7221412" y="3197"/>
                </a:lnTo>
                <a:lnTo>
                  <a:pt x="7221412" y="328845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7411" y="2092950"/>
            <a:ext cx="6636216" cy="860400"/>
          </a:xfrm>
        </p:spPr>
        <p:txBody>
          <a:bodyPr/>
          <a:lstStyle>
            <a:lvl1pPr>
              <a:defRPr>
                <a:solidFill>
                  <a:srgbClr val="333333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77411" y="3080502"/>
            <a:ext cx="6636216" cy="645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999" b="0">
                <a:solidFill>
                  <a:srgbClr val="333333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" y="0"/>
            <a:ext cx="12407900" cy="6959600"/>
            <a:chOff x="0" y="0"/>
            <a:chExt cx="12407900" cy="6959600"/>
          </a:xfrm>
        </p:grpSpPr>
        <p:sp>
          <p:nvSpPr>
            <p:cNvPr id="9" name="Freeform 12"/>
            <p:cNvSpPr>
              <a:spLocks noChangeAspect="1"/>
            </p:cNvSpPr>
            <p:nvPr userDrawn="1"/>
          </p:nvSpPr>
          <p:spPr bwMode="auto">
            <a:xfrm>
              <a:off x="10402335" y="6366233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0" name="Freeform 12"/>
            <p:cNvSpPr>
              <a:spLocks noChangeAspect="1"/>
            </p:cNvSpPr>
            <p:nvPr userDrawn="1"/>
          </p:nvSpPr>
          <p:spPr bwMode="auto">
            <a:xfrm rot="16200000">
              <a:off x="49288" y="2854796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2" name="Freeform 12"/>
            <p:cNvSpPr>
              <a:spLocks noChangeAspect="1"/>
            </p:cNvSpPr>
            <p:nvPr userDrawn="1"/>
          </p:nvSpPr>
          <p:spPr bwMode="auto">
            <a:xfrm rot="16200000">
              <a:off x="11755870" y="2863560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4" name="Freeform 12"/>
            <p:cNvSpPr>
              <a:spLocks noChangeAspect="1"/>
            </p:cNvSpPr>
            <p:nvPr userDrawn="1"/>
          </p:nvSpPr>
          <p:spPr bwMode="auto">
            <a:xfrm>
              <a:off x="10402335" y="0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cxnSp>
          <p:nvCxnSpPr>
            <p:cNvPr id="15" name="Straight Connector 14"/>
            <p:cNvCxnSpPr/>
            <p:nvPr userDrawn="1"/>
          </p:nvCxnSpPr>
          <p:spPr>
            <a:xfrm>
              <a:off x="491768" y="0"/>
              <a:ext cx="0" cy="695960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11706582" y="0"/>
              <a:ext cx="0" cy="695960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0" y="491767"/>
              <a:ext cx="12407900" cy="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0" y="6366233"/>
              <a:ext cx="12407900" cy="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/>
          <p:cNvCxnSpPr/>
          <p:nvPr userDrawn="1"/>
        </p:nvCxnSpPr>
        <p:spPr>
          <a:xfrm rot="-600000">
            <a:off x="-399393" y="1109592"/>
            <a:ext cx="9417269" cy="0"/>
          </a:xfrm>
          <a:prstGeom prst="line">
            <a:avLst/>
          </a:prstGeom>
          <a:ln w="6350">
            <a:solidFill>
              <a:srgbClr val="F04C3E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0430" y="4941450"/>
            <a:ext cx="1216152" cy="142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359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98" y="612648"/>
            <a:ext cx="7731674" cy="357530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917575" y="2369820"/>
            <a:ext cx="6856278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917575" y="3348228"/>
            <a:ext cx="6856278" cy="3855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999" b="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407900" cy="6959600"/>
            <a:chOff x="0" y="0"/>
            <a:chExt cx="12407900" cy="6959600"/>
          </a:xfrm>
        </p:grpSpPr>
        <p:sp>
          <p:nvSpPr>
            <p:cNvPr id="13" name="Freeform 12"/>
            <p:cNvSpPr>
              <a:spLocks noChangeAspect="1"/>
            </p:cNvSpPr>
            <p:nvPr userDrawn="1"/>
          </p:nvSpPr>
          <p:spPr bwMode="auto">
            <a:xfrm>
              <a:off x="10402335" y="6366233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4" name="Freeform 12"/>
            <p:cNvSpPr>
              <a:spLocks noChangeAspect="1"/>
            </p:cNvSpPr>
            <p:nvPr userDrawn="1"/>
          </p:nvSpPr>
          <p:spPr bwMode="auto">
            <a:xfrm rot="16200000">
              <a:off x="49288" y="2854796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5" name="Freeform 12"/>
            <p:cNvSpPr>
              <a:spLocks noChangeAspect="1"/>
            </p:cNvSpPr>
            <p:nvPr userDrawn="1"/>
          </p:nvSpPr>
          <p:spPr bwMode="auto">
            <a:xfrm rot="16200000">
              <a:off x="11755870" y="2863560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6" name="Freeform 12"/>
            <p:cNvSpPr>
              <a:spLocks noChangeAspect="1"/>
            </p:cNvSpPr>
            <p:nvPr userDrawn="1"/>
          </p:nvSpPr>
          <p:spPr bwMode="auto">
            <a:xfrm>
              <a:off x="10402335" y="0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cxnSp>
          <p:nvCxnSpPr>
            <p:cNvPr id="17" name="Straight Connector 16"/>
            <p:cNvCxnSpPr/>
            <p:nvPr userDrawn="1"/>
          </p:nvCxnSpPr>
          <p:spPr>
            <a:xfrm>
              <a:off x="491768" y="0"/>
              <a:ext cx="0" cy="695960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11706582" y="0"/>
              <a:ext cx="0" cy="695960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0" y="491767"/>
              <a:ext cx="12407900" cy="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0" y="6366233"/>
              <a:ext cx="12407900" cy="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2"/>
          <p:cNvCxnSpPr/>
          <p:nvPr userDrawn="1"/>
        </p:nvCxnSpPr>
        <p:spPr>
          <a:xfrm rot="-600000">
            <a:off x="-399393" y="1292789"/>
            <a:ext cx="9417269" cy="0"/>
          </a:xfrm>
          <a:prstGeom prst="line">
            <a:avLst/>
          </a:prstGeom>
          <a:ln w="6350">
            <a:solidFill>
              <a:srgbClr val="F04C3E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0430" y="4941450"/>
            <a:ext cx="1216152" cy="14247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06" y="5786346"/>
            <a:ext cx="3780000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7556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06" y="5786346"/>
            <a:ext cx="3780000" cy="6187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739" y="510222"/>
            <a:ext cx="5413375" cy="4572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908776" y="1885355"/>
            <a:ext cx="4565931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08776" y="2854619"/>
            <a:ext cx="4565931" cy="645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999" b="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 rot="-600000">
            <a:off x="-504493" y="825858"/>
            <a:ext cx="9417269" cy="0"/>
          </a:xfrm>
          <a:prstGeom prst="line">
            <a:avLst/>
          </a:prstGeom>
          <a:ln w="6350">
            <a:solidFill>
              <a:srgbClr val="F04C3E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 userDrawn="1"/>
        </p:nvGrpSpPr>
        <p:grpSpPr>
          <a:xfrm>
            <a:off x="1" y="0"/>
            <a:ext cx="12407900" cy="6959600"/>
            <a:chOff x="0" y="0"/>
            <a:chExt cx="12407900" cy="6959600"/>
          </a:xfrm>
        </p:grpSpPr>
        <p:sp>
          <p:nvSpPr>
            <p:cNvPr id="18" name="Freeform 17"/>
            <p:cNvSpPr>
              <a:spLocks noChangeAspect="1"/>
            </p:cNvSpPr>
            <p:nvPr userDrawn="1"/>
          </p:nvSpPr>
          <p:spPr bwMode="auto">
            <a:xfrm>
              <a:off x="10402335" y="6366233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19" name="Freeform 12"/>
            <p:cNvSpPr>
              <a:spLocks noChangeAspect="1"/>
            </p:cNvSpPr>
            <p:nvPr userDrawn="1"/>
          </p:nvSpPr>
          <p:spPr bwMode="auto">
            <a:xfrm rot="16200000">
              <a:off x="49288" y="2854796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20" name="Freeform 12"/>
            <p:cNvSpPr>
              <a:spLocks noChangeAspect="1"/>
            </p:cNvSpPr>
            <p:nvPr userDrawn="1"/>
          </p:nvSpPr>
          <p:spPr bwMode="auto">
            <a:xfrm rot="16200000">
              <a:off x="11755870" y="2863560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sp>
          <p:nvSpPr>
            <p:cNvPr id="21" name="Freeform 12"/>
            <p:cNvSpPr>
              <a:spLocks noChangeAspect="1"/>
            </p:cNvSpPr>
            <p:nvPr userDrawn="1"/>
          </p:nvSpPr>
          <p:spPr bwMode="auto">
            <a:xfrm>
              <a:off x="10402335" y="0"/>
              <a:ext cx="393192" cy="491767"/>
            </a:xfrm>
            <a:custGeom>
              <a:avLst/>
              <a:gdLst>
                <a:gd name="T0" fmla="*/ 803 w 2142"/>
                <a:gd name="T1" fmla="*/ 1621 h 2679"/>
                <a:gd name="T2" fmla="*/ 1772 w 2142"/>
                <a:gd name="T3" fmla="*/ 1621 h 2679"/>
                <a:gd name="T4" fmla="*/ 1772 w 2142"/>
                <a:gd name="T5" fmla="*/ 1058 h 2679"/>
                <a:gd name="T6" fmla="*/ 803 w 2142"/>
                <a:gd name="T7" fmla="*/ 1058 h 2679"/>
                <a:gd name="T8" fmla="*/ 803 w 2142"/>
                <a:gd name="T9" fmla="*/ 617 h 2679"/>
                <a:gd name="T10" fmla="*/ 1875 w 2142"/>
                <a:gd name="T11" fmla="*/ 617 h 2679"/>
                <a:gd name="T12" fmla="*/ 1519 w 2142"/>
                <a:gd name="T13" fmla="*/ 0 h 2679"/>
                <a:gd name="T14" fmla="*/ 0 w 2142"/>
                <a:gd name="T15" fmla="*/ 0 h 2679"/>
                <a:gd name="T16" fmla="*/ 0 w 2142"/>
                <a:gd name="T17" fmla="*/ 2679 h 2679"/>
                <a:gd name="T18" fmla="*/ 2142 w 2142"/>
                <a:gd name="T19" fmla="*/ 2679 h 2679"/>
                <a:gd name="T20" fmla="*/ 2142 w 2142"/>
                <a:gd name="T21" fmla="*/ 2062 h 2679"/>
                <a:gd name="T22" fmla="*/ 803 w 2142"/>
                <a:gd name="T23" fmla="*/ 2062 h 2679"/>
                <a:gd name="T24" fmla="*/ 803 w 2142"/>
                <a:gd name="T25" fmla="*/ 1621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2" h="2679">
                  <a:moveTo>
                    <a:pt x="803" y="1621"/>
                  </a:moveTo>
                  <a:lnTo>
                    <a:pt x="1772" y="1621"/>
                  </a:lnTo>
                  <a:lnTo>
                    <a:pt x="1772" y="1058"/>
                  </a:lnTo>
                  <a:lnTo>
                    <a:pt x="803" y="1058"/>
                  </a:lnTo>
                  <a:lnTo>
                    <a:pt x="803" y="617"/>
                  </a:lnTo>
                  <a:lnTo>
                    <a:pt x="1875" y="617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2679"/>
                  </a:lnTo>
                  <a:lnTo>
                    <a:pt x="2142" y="2679"/>
                  </a:lnTo>
                  <a:lnTo>
                    <a:pt x="2142" y="2062"/>
                  </a:lnTo>
                  <a:lnTo>
                    <a:pt x="803" y="2062"/>
                  </a:lnTo>
                  <a:lnTo>
                    <a:pt x="803" y="1621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 dirty="0"/>
            </a:p>
          </p:txBody>
        </p:sp>
        <p:cxnSp>
          <p:nvCxnSpPr>
            <p:cNvPr id="22" name="Straight Connector 21"/>
            <p:cNvCxnSpPr/>
            <p:nvPr userDrawn="1"/>
          </p:nvCxnSpPr>
          <p:spPr>
            <a:xfrm>
              <a:off x="491768" y="0"/>
              <a:ext cx="0" cy="695960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11706582" y="0"/>
              <a:ext cx="0" cy="695960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0" y="491767"/>
              <a:ext cx="12407900" cy="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0" y="6366233"/>
              <a:ext cx="12407900" cy="0"/>
            </a:xfrm>
            <a:prstGeom prst="line">
              <a:avLst/>
            </a:prstGeom>
            <a:ln w="6350">
              <a:solidFill>
                <a:srgbClr val="F04C3E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0430" y="4941450"/>
            <a:ext cx="1216152" cy="142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0458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9" y="1425600"/>
            <a:ext cx="10978515" cy="47000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35723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01600"/>
            <a:ext cx="10978515" cy="860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9" y="1425374"/>
            <a:ext cx="10978515" cy="47000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9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9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511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9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9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1544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9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2985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00829" y="1425577"/>
            <a:ext cx="5387605" cy="47005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9917" y="1425577"/>
            <a:ext cx="5387605" cy="47005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9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9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198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7"/>
            <a:ext cx="10978515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998" b="1">
                <a:solidFill>
                  <a:schemeClr val="accent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9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8421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0274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9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endParaRPr lang="en-GB" sz="1799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-937458" y="4044023"/>
            <a:ext cx="14038505" cy="2475367"/>
          </a:xfrm>
          <a:prstGeom prst="line">
            <a:avLst/>
          </a:prstGeom>
          <a:ln w="6350">
            <a:solidFill>
              <a:srgbClr val="F04C3E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4724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9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endParaRPr lang="en-GB" sz="1799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-937458" y="4044023"/>
            <a:ext cx="14038505" cy="2475367"/>
          </a:xfrm>
          <a:prstGeom prst="line">
            <a:avLst/>
          </a:prstGeom>
          <a:ln w="6350">
            <a:solidFill>
              <a:srgbClr val="F04C3E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15425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799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671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42500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6B891F47-1BBE-4926-81DF-B17907D2F8E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0A2A4AEF-C603-4360-9387-8879E71862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54797EE6-BAEA-4DA7-95C2-6B09B77D31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076268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4B0007-DA02-48C7-9137-9386DFC24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677349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104" name="Group 4">
            <a:extLst>
              <a:ext uri="{FF2B5EF4-FFF2-40B4-BE49-F238E27FC236}">
                <a16:creationId xmlns:a16="http://schemas.microsoft.com/office/drawing/2014/main" id="{89402076-F24D-44C5-B8A7-1127F9C4B9B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A239DDBF-0740-4B20-9CF3-A05C2A0BF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380EECCA-3396-425E-AB04-F11ABB1B50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042004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32889845-07EE-48FB-A972-F8ECF1EF8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819BCB30-E1AA-4383-BEF0-0BE30C6425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366" y="869576"/>
            <a:ext cx="4848024" cy="3933825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A63454B3-EB4E-450A-98AA-6B5943D8973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C4ED221A-C963-42C0-91ED-C597F6BDAF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7956D1CB-5F24-4766-80AE-D755153834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9017034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806A2-2AA7-4EC7-8FA5-6DD8E9FC1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4021-CB4E-4A4F-8709-D33FAB29C8FB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6F6B4-9E49-490D-8FE1-DB903509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35AEC-478D-4BBF-9883-4CE09EB3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5F387F-0A77-424D-88D8-FFE5F0CA2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082464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F0AABF-D862-4E52-856A-98A908BD8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B0F1-44AD-42A5-9A37-2FB41F1EC90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FDC76-F946-4827-A773-FCD68068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F873B-E40B-4AF7-8D2F-967775EB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660048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44442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DA286-FC7C-4768-AFFF-1618056D68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A65521-E907-4B6A-8E88-DD4BEE4ED13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73E4D-1EBD-404A-B8F4-9B8AD7336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9C267-49E7-46A8-B353-C5EB81154A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598585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DD53-DA5D-4F66-8EAA-913A40461E3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2FB67F6-71E2-4CE9-9767-63F7E639F73F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18168-B280-402E-8310-35BC958D390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562B9-5194-4705-ABBD-89576E2CC7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268408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69D6F-A030-48CA-9C7C-9FC3A6F1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7102-DD97-4F84-8724-387B81A0E6E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C3F7-BD0A-4AD4-95D8-328DA6F5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2C8-68BE-4650-89F1-3BECCFF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671794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443D1-37A3-4969-A6D3-4E99E05604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1498488-8765-4B8D-9D72-8E71718AE3EF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B04F4-59F4-4102-9BBD-DB62B48E18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9AB0A-887B-46B8-BA72-781970F002C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482394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56DB61-969F-46BA-942C-3600269FA4D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0698E0F-C516-4EA3-9B7A-A60925844285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562FF-E912-4424-B259-AED677C026A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C1B82-1A85-4CFD-98C3-C21698A96B6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672483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22E28-B24F-4CF6-8F50-70ED7C22A11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30B5B11-3029-4BDF-9283-90F5215BC815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5E1CD-A05B-41DC-B488-E4BA204E7AE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6ABDB-CF45-4001-9487-F3BA3DD8DAC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760445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D06B42-27A8-4223-AE57-EB729EB5F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C04E3-9852-4EE1-995A-A982B306E72F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F4AD2-0FC3-4A7D-B553-FC19C918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89B92-9E6D-4E4B-A5F6-7BC8B161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304553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FFE600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189966039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98585030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616">
              <a:defRPr>
                <a:solidFill>
                  <a:schemeClr val="bg1"/>
                </a:solidFill>
              </a:defRPr>
            </a:lvl2pPr>
            <a:lvl3pPr marL="713232">
              <a:defRPr>
                <a:solidFill>
                  <a:schemeClr val="bg1"/>
                </a:solidFill>
              </a:defRPr>
            </a:lvl3pPr>
            <a:lvl4pPr marL="1069848">
              <a:defRPr>
                <a:solidFill>
                  <a:schemeClr val="bg1"/>
                </a:solidFill>
              </a:defRPr>
            </a:lvl4pPr>
            <a:lvl5pPr marL="142646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AEB49-9ADD-490C-B904-979B3953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B490B-7BF8-4509-9F0D-5A2D3FE1A9A1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C68-2511-4745-B448-A5AA41E7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C8157-0191-4E69-819F-DB443768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287759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88B559-CD59-4D3D-87C0-5D51BCF9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C6652-D330-42A9-B2DB-FD7DBFE6E7CE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FB98F-FBCE-4F2C-978B-A5576B57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95690-F0A7-4101-82DB-B17CE6B7A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91395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B9B26-E95B-4DC1-A613-4C0C0933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B339-892E-45B1-8EC6-9663C993893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373D8-2AB5-4625-822C-B1F2B5CD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E3B4B-D68B-4AFA-A20D-2ECE6912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809761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FCCF0-19BC-4024-9BCA-E14DB77EAF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C96D42-85A7-4FB8-81C2-A76989CD2C0B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54F7E-BDC4-4386-B2E2-1FC66609D1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FBF9A-EC9A-41E4-A24C-ECB5DC15CC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956351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DF149-816A-4257-A64D-E23E91A5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864-C261-4ACC-899D-1F7B54215EB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8256F-B716-4FA1-B0CC-85D20C72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344F6A-D6D0-4CE3-8495-873C004D3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5195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9B669-D18F-448E-A005-0A353671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9BF9A-0D1B-456C-90FD-7DD4E43985FE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31300-352D-4FEE-9216-28FB2413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DEB71-FD7D-4974-99DD-0F48E046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325133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0B882-5FC5-4C48-9562-890886DDE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09A2-12AE-4A08-9E31-994E3910808B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E7899-FE60-4FDA-8608-58147D09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32B5C-3285-477F-B755-A6F2F0F4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75493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7416E9-5919-4213-81D7-5E74B3B61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BA1-5616-41A0-A230-900CC53918C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FF1B2-A745-40FB-B885-B3638A4F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9AD96-7B7E-4E05-90E8-1F98943B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8671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36859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B3654-4C35-482F-B580-02C23F975B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CB31890-3905-4699-8A54-4A643E2FBD12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EFEC5-10C4-4E79-B06E-F14B8F305F9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C05763-C066-4818-A1DF-64ED4D64BE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783279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129049-E3D5-4C0A-BB1F-72BEDB1FB5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21879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01A2F11-32A0-4526-A5F7-F4382DA5B4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3062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" y="0"/>
            <a:ext cx="12192005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283419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9601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452844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420345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366" y="876058"/>
            <a:ext cx="4855295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dirty="0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771144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29607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61012-3455-4F88-94AD-14869D2D54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86AD1DFC-053D-4B86-B715-9C611EC3867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BA45-9D10-4CA1-B5FE-DF08BC4B79D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45D8-BA71-4A92-82B2-C059AF6B670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723551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9FE1-2141-4E78-8B01-84E57EEF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3E5D-D4D4-47A0-B3D2-9C348E30126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482B3-B946-42D6-98EA-72EE48EE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D5AC-66F0-425C-A9DE-04845131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470911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3C7F4-1F66-48B4-8A7F-96C64986A2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49E8CE-5235-4494-B0FD-9ECC8206E96E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F1198-1F5C-4C8B-A7E4-2658430FBC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A2D1B-5973-42E9-87B4-02C40C0EF1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829489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71DE-086F-444C-976E-D386CED54CF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FB1ADCF-7548-48F2-B4E3-18B2C0EE8460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78D09-F6E9-4981-B6E0-209D099207E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170B6-45D3-4E0A-A799-1F973EAAC5E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824060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19303802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164830682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8472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D9F631-BCA2-47E9-B382-A1254CE4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080-1DFC-4303-893C-6B8A3FEC05E8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D1872-1F65-44DE-8D43-3328C27B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C50CF-7368-4D25-B2B5-360BA59E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1753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43830C-23AE-48E4-B9DE-E91E6CE0B8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8381BA6-C3FD-495B-9B56-A30783EC741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742A9-BF69-4BF2-966C-3D76FC687F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5F912-EBE8-413B-A241-0FB3A540BA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408990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B5C6B-B98B-4A4C-A8A7-B006989B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C88E1-FE33-48AD-9218-9258D62CDCC4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F6675-2050-4038-B9E1-B80DB63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4D6F3-1431-4069-B814-25584667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457119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7186E-D73E-46D0-965A-D83686BA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8F4A-3FA1-4A64-AE77-2254BB85F3D2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F40EA-FE63-4D50-8C90-EC25A860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7420B-CF82-4784-8E9C-5C496E27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973635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5E823-546D-4100-9D33-42F450A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E02A-78D6-48B7-A389-464ED573BA5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EA008-3E80-49A8-A128-C1EEB8A0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92330-2E70-49F4-A5DA-F82320E7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88512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CD3F7-62DC-4CC4-8F34-C353DB087D7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9E1942-EB53-47E3-BCA7-F99D05C795EC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2EC01-3D34-4D32-9B76-5269D1AA46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E1C2B-4DA4-468F-9976-85F6CBF82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86057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ABBDA-A77F-45A2-9996-90CD0EE5C3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057AB47-DE48-402E-B5B7-CB9A0D0B7D44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83B36-3BA3-42B4-A811-65C0AF01A8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9C98C-F30E-45BC-A1D9-67DB57119D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270598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C2D9D-B0D7-494E-9184-FCD6E94AAC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A95EDC0-9791-477B-BA1D-1692FE9BFBAA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7FD91A-AB40-450B-8784-9A5D99C62D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E5F90-7113-4FA1-AFCF-3BC8EF0100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482675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5388A-86DF-494E-B137-EE20B7E1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ADE3-2F67-4EB8-B1F9-B00F8B80975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7E548-6FF4-4D89-ADE0-60181F53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B0A8B-D001-432B-877C-21558412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107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720715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6B891F47-1BBE-4926-81DF-B17907D2F8E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0A2A4AEF-C603-4360-9387-8879E71862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54797EE6-BAEA-4DA7-95C2-6B09B77D31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113157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28F2007-3EE5-4349-9958-2316898BA1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8350" cy="6858001"/>
          </a:xfrm>
          <a:prstGeom prst="rect">
            <a:avLst/>
          </a:prstGeom>
        </p:spPr>
      </p:pic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384599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104" name="Group 4">
            <a:extLst>
              <a:ext uri="{FF2B5EF4-FFF2-40B4-BE49-F238E27FC236}">
                <a16:creationId xmlns:a16="http://schemas.microsoft.com/office/drawing/2014/main" id="{89402076-F24D-44C5-B8A7-1127F9C4B9B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A239DDBF-0740-4B20-9CF3-A05C2A0BF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380EECCA-3396-425E-AB04-F11ABB1B50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404920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32889845-07EE-48FB-A972-F8ECF1EF8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819BCB30-E1AA-4383-BEF0-0BE30C6425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366" y="869576"/>
            <a:ext cx="4848024" cy="3933825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A63454B3-EB4E-450A-98AA-6B5943D8973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C4ED221A-C963-42C0-91ED-C597F6BDAF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7956D1CB-5F24-4766-80AE-D755153834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581015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7" y="1137920"/>
            <a:ext cx="10978515" cy="4834617"/>
          </a:xfrm>
        </p:spPr>
        <p:txBody>
          <a:bodyPr/>
          <a:lstStyle>
            <a:lvl1pPr marL="356616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2000">
                <a:solidFill>
                  <a:schemeClr val="bg1"/>
                </a:solidFill>
              </a:defRPr>
            </a:lvl1pPr>
            <a:lvl2pPr marL="713232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800">
                <a:solidFill>
                  <a:schemeClr val="bg1"/>
                </a:solidFill>
              </a:defRPr>
            </a:lvl2pPr>
            <a:lvl3pPr marL="1069848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600">
                <a:solidFill>
                  <a:schemeClr val="bg1"/>
                </a:solidFill>
              </a:defRPr>
            </a:lvl3pPr>
            <a:lvl4pPr marL="1426464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400">
                <a:solidFill>
                  <a:schemeClr val="bg1"/>
                </a:solidFill>
              </a:defRPr>
            </a:lvl4pPr>
            <a:lvl5pPr marL="1783080" marR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200">
                <a:solidFill>
                  <a:schemeClr val="bg1"/>
                </a:solidFill>
              </a:defRPr>
            </a:lvl5pPr>
          </a:lstStyle>
          <a:p>
            <a:pPr marL="356616" marR="0" lvl="0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13232" marR="0" lvl="1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069848" marR="0" lvl="2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  <a:p>
            <a:pPr marL="1426464" marR="0" lvl="3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Fourth level</a:t>
            </a:r>
          </a:p>
          <a:p>
            <a:pPr marL="1783080" marR="0" lvl="4" indent="-35661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Fifth level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373215-E1A0-431B-8863-3E5954255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2247180C-A4C3-457B-B9FC-E0209A34E37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CA7486-81A4-4D16-99C5-4CB3CF025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53714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E6A02C-D2B6-4145-849B-03D7214F7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289439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735CF-B92B-4E39-B982-5D31437C8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EE516E42-EFB5-4A55-A243-D394BDC59A07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9DDC8-4E45-4992-8AFD-3B7CB0F94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9904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sz="800" dirty="0"/>
              <a:t>Cybersecurity: how do you rise above the waves of a perfect storm?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1635B-857A-422F-B4B9-B6E7AB19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373240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A0FC51-397C-4994-900C-C7F5066AF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1CDF2315-BB5E-4E83-85D3-D0FBD8D588F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2EBA1D7-58C8-41B8-98C6-00F9ECC96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67037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4474A9E-3D0F-4728-95AA-804F053E1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95671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078220-189F-4539-800B-29594844A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551746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</p:spTree>
    <p:extLst>
      <p:ext uri="{BB962C8B-B14F-4D97-AF65-F5344CB8AC3E}">
        <p14:creationId xmlns:p14="http://schemas.microsoft.com/office/powerpoint/2010/main" val="78330107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236976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700" y="294200"/>
            <a:ext cx="8018594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568700" y="907750"/>
            <a:ext cx="801859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078220-189F-4539-800B-29594844A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8700" y="6471244"/>
            <a:ext cx="551746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</p:spTree>
    <p:extLst>
      <p:ext uri="{BB962C8B-B14F-4D97-AF65-F5344CB8AC3E}">
        <p14:creationId xmlns:p14="http://schemas.microsoft.com/office/powerpoint/2010/main" val="241733411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377B46-19E1-4553-839A-25EA074E4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7EBB07E3-0419-4E18-BA4F-6DA9AD9DD03C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4A435B-7F6A-4E97-925E-DD6158FB4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5459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438C22-21EB-43E3-A1DD-6EE620C05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917282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AD0C7-65F5-418C-A85A-39D302CEA0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0" b="9477"/>
          <a:stretch/>
        </p:blipFill>
        <p:spPr>
          <a:xfrm>
            <a:off x="127" y="0"/>
            <a:ext cx="12198096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506040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8863328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498F17A-480D-416F-9988-C0A8CA99F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9EE38245-B703-4C59-94A7-BCCCF699DE2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9F2E16C-7A35-4319-9AF1-C39BDA364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4025212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03B84D-4076-43B4-AD53-2A48B8551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021343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35332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FFE600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70945947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306631783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616">
              <a:defRPr>
                <a:solidFill>
                  <a:schemeClr val="bg1"/>
                </a:solidFill>
              </a:defRPr>
            </a:lvl2pPr>
            <a:lvl3pPr marL="713232">
              <a:defRPr>
                <a:solidFill>
                  <a:schemeClr val="bg1"/>
                </a:solidFill>
              </a:defRPr>
            </a:lvl3pPr>
            <a:lvl4pPr marL="1069848">
              <a:defRPr>
                <a:solidFill>
                  <a:schemeClr val="bg1"/>
                </a:solidFill>
              </a:defRPr>
            </a:lvl4pPr>
            <a:lvl5pPr marL="142646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C233B2-9AEC-478C-8950-E2B5CA359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D10AFD0B-D81E-4C3B-BC63-37E89A962733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1FCAA1-5389-4A85-912A-C75697288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7" y="6471244"/>
            <a:ext cx="467608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sz="800" dirty="0"/>
              <a:t>Cybersecurity: how do you rise above the waves of a perfect storm?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367A70-D905-41AF-8F3E-D64B837AE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366760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18A67-75EC-43E4-95BA-C5B3ACB39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A45A5CB9-944B-4138-9154-0D0E404E403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D24CE-A208-4F0C-9205-57FBEDE15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568B49-B3CD-4DEA-BD0F-C0F887EB7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753769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no heading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11044526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4D3E1981-D171-4E19-884F-42BA736647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18" y="6397484"/>
            <a:ext cx="961187" cy="33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76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2E3EDA2-0093-4105-A5A1-40AAF71840B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6D79EB29-CCEE-4C87-8C86-FDB98B310C9D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8CEA7F0-DA41-4A90-B536-E90C909AF9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B7BFCAE-660A-4ECB-98C8-7AB1E0548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495821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6148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53215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669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41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296483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18329300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129049-E3D5-4C0A-BB1F-72BEDB1FB5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581962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01A2F11-32A0-4526-A5F7-F4382DA5B4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664216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" y="0"/>
            <a:ext cx="12192005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49854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3418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940376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02C64-E4D2-4D9A-BDE5-3BA94E6FEA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0" b="9477"/>
          <a:stretch/>
        </p:blipFill>
        <p:spPr>
          <a:xfrm>
            <a:off x="127" y="0"/>
            <a:ext cx="1219809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525080-CE71-468E-A98B-ECD6210B4B5C}"/>
              </a:ext>
            </a:extLst>
          </p:cNvPr>
          <p:cNvSpPr/>
          <p:nvPr userDrawn="1"/>
        </p:nvSpPr>
        <p:spPr>
          <a:xfrm>
            <a:off x="128" y="4162426"/>
            <a:ext cx="12198096" cy="2695574"/>
          </a:xfrm>
          <a:prstGeom prst="rect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3099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dirty="0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269357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76922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16319307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163299716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214262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873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oleObject" Target="../embeddings/oleObject2.bin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tags" Target="../tags/tag3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image" Target="../media/image1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9" Type="http://schemas.openxmlformats.org/officeDocument/2006/relationships/oleObject" Target="../embeddings/oleObject3.bin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3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103.xml"/><Relationship Id="rId38" Type="http://schemas.openxmlformats.org/officeDocument/2006/relationships/tags" Target="../tags/tag4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99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102.xml"/><Relationship Id="rId37" Type="http://schemas.openxmlformats.org/officeDocument/2006/relationships/theme" Target="../theme/theme3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slideLayout" Target="../slideLayouts/slideLayout98.xml"/><Relationship Id="rId3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slideLayout" Target="../slideLayouts/slideLayout100.xml"/><Relationship Id="rId35" Type="http://schemas.openxmlformats.org/officeDocument/2006/relationships/slideLayout" Target="../slideLayouts/slideLayout10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oleObject" Target="../embeddings/oleObject4.bin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08.xml"/><Relationship Id="rId16" Type="http://schemas.openxmlformats.org/officeDocument/2006/relationships/theme" Target="../theme/theme4.xml"/><Relationship Id="rId20" Type="http://schemas.openxmlformats.org/officeDocument/2006/relationships/image" Target="../media/image23.wmf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16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26" Type="http://schemas.openxmlformats.org/officeDocument/2006/relationships/slideLayout" Target="../slideLayouts/slideLayout147.xml"/><Relationship Id="rId39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24.xml"/><Relationship Id="rId21" Type="http://schemas.openxmlformats.org/officeDocument/2006/relationships/slideLayout" Target="../slideLayouts/slideLayout142.xml"/><Relationship Id="rId34" Type="http://schemas.openxmlformats.org/officeDocument/2006/relationships/slideLayout" Target="../slideLayouts/slideLayout155.xml"/><Relationship Id="rId42" Type="http://schemas.openxmlformats.org/officeDocument/2006/relationships/slideLayout" Target="../slideLayouts/slideLayout163.xml"/><Relationship Id="rId47" Type="http://schemas.openxmlformats.org/officeDocument/2006/relationships/slideLayout" Target="../slideLayouts/slideLayout168.xml"/><Relationship Id="rId50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5" Type="http://schemas.openxmlformats.org/officeDocument/2006/relationships/slideLayout" Target="../slideLayouts/slideLayout146.xml"/><Relationship Id="rId33" Type="http://schemas.openxmlformats.org/officeDocument/2006/relationships/slideLayout" Target="../slideLayouts/slideLayout154.xml"/><Relationship Id="rId38" Type="http://schemas.openxmlformats.org/officeDocument/2006/relationships/slideLayout" Target="../slideLayouts/slideLayout159.xml"/><Relationship Id="rId46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29" Type="http://schemas.openxmlformats.org/officeDocument/2006/relationships/slideLayout" Target="../slideLayouts/slideLayout150.xml"/><Relationship Id="rId41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24" Type="http://schemas.openxmlformats.org/officeDocument/2006/relationships/slideLayout" Target="../slideLayouts/slideLayout145.xml"/><Relationship Id="rId32" Type="http://schemas.openxmlformats.org/officeDocument/2006/relationships/slideLayout" Target="../slideLayouts/slideLayout153.xml"/><Relationship Id="rId37" Type="http://schemas.openxmlformats.org/officeDocument/2006/relationships/slideLayout" Target="../slideLayouts/slideLayout158.xml"/><Relationship Id="rId40" Type="http://schemas.openxmlformats.org/officeDocument/2006/relationships/slideLayout" Target="../slideLayouts/slideLayout161.xml"/><Relationship Id="rId45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23" Type="http://schemas.openxmlformats.org/officeDocument/2006/relationships/slideLayout" Target="../slideLayouts/slideLayout144.xml"/><Relationship Id="rId28" Type="http://schemas.openxmlformats.org/officeDocument/2006/relationships/slideLayout" Target="../slideLayouts/slideLayout149.xml"/><Relationship Id="rId36" Type="http://schemas.openxmlformats.org/officeDocument/2006/relationships/slideLayout" Target="../slideLayouts/slideLayout157.xml"/><Relationship Id="rId49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31" Type="http://schemas.openxmlformats.org/officeDocument/2006/relationships/slideLayout" Target="../slideLayouts/slideLayout152.xml"/><Relationship Id="rId44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Relationship Id="rId22" Type="http://schemas.openxmlformats.org/officeDocument/2006/relationships/slideLayout" Target="../slideLayouts/slideLayout143.xml"/><Relationship Id="rId27" Type="http://schemas.openxmlformats.org/officeDocument/2006/relationships/slideLayout" Target="../slideLayouts/slideLayout148.xml"/><Relationship Id="rId30" Type="http://schemas.openxmlformats.org/officeDocument/2006/relationships/slideLayout" Target="../slideLayouts/slideLayout151.xml"/><Relationship Id="rId35" Type="http://schemas.openxmlformats.org/officeDocument/2006/relationships/slideLayout" Target="../slideLayouts/slideLayout156.xml"/><Relationship Id="rId43" Type="http://schemas.openxmlformats.org/officeDocument/2006/relationships/slideLayout" Target="../slideLayouts/slideLayout164.xml"/><Relationship Id="rId48" Type="http://schemas.openxmlformats.org/officeDocument/2006/relationships/slideLayout" Target="../slideLayouts/slideLayout169.xml"/><Relationship Id="rId8" Type="http://schemas.openxmlformats.org/officeDocument/2006/relationships/slideLayout" Target="../slideLayouts/slideLayout129.xml"/><Relationship Id="rId5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26" Type="http://schemas.openxmlformats.org/officeDocument/2006/relationships/slideLayout" Target="../slideLayouts/slideLayout197.xml"/><Relationship Id="rId39" Type="http://schemas.openxmlformats.org/officeDocument/2006/relationships/theme" Target="../theme/theme6.xml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34" Type="http://schemas.openxmlformats.org/officeDocument/2006/relationships/slideLayout" Target="../slideLayouts/slideLayout205.xml"/><Relationship Id="rId42" Type="http://schemas.openxmlformats.org/officeDocument/2006/relationships/image" Target="../media/image1.emf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5" Type="http://schemas.openxmlformats.org/officeDocument/2006/relationships/slideLayout" Target="../slideLayouts/slideLayout196.xml"/><Relationship Id="rId33" Type="http://schemas.openxmlformats.org/officeDocument/2006/relationships/slideLayout" Target="../slideLayouts/slideLayout204.xml"/><Relationship Id="rId38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29" Type="http://schemas.openxmlformats.org/officeDocument/2006/relationships/slideLayout" Target="../slideLayouts/slideLayout200.xml"/><Relationship Id="rId41" Type="http://schemas.openxmlformats.org/officeDocument/2006/relationships/oleObject" Target="../embeddings/oleObject5.bin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slideLayout" Target="../slideLayouts/slideLayout195.xml"/><Relationship Id="rId32" Type="http://schemas.openxmlformats.org/officeDocument/2006/relationships/slideLayout" Target="../slideLayouts/slideLayout203.xml"/><Relationship Id="rId37" Type="http://schemas.openxmlformats.org/officeDocument/2006/relationships/slideLayout" Target="../slideLayouts/slideLayout208.xml"/><Relationship Id="rId40" Type="http://schemas.openxmlformats.org/officeDocument/2006/relationships/tags" Target="../tags/tag6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slideLayout" Target="../slideLayouts/slideLayout194.xml"/><Relationship Id="rId28" Type="http://schemas.openxmlformats.org/officeDocument/2006/relationships/slideLayout" Target="../slideLayouts/slideLayout199.xml"/><Relationship Id="rId36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31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Relationship Id="rId27" Type="http://schemas.openxmlformats.org/officeDocument/2006/relationships/slideLayout" Target="../slideLayouts/slideLayout198.xml"/><Relationship Id="rId30" Type="http://schemas.openxmlformats.org/officeDocument/2006/relationships/slideLayout" Target="../slideLayouts/slideLayout201.xml"/><Relationship Id="rId35" Type="http://schemas.openxmlformats.org/officeDocument/2006/relationships/slideLayout" Target="../slideLayouts/slideLayout2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9E5D8BC-CFBB-4122-BA76-678A4D6B5F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2"/>
            </p:custDataLst>
            <p:extLst>
              <p:ext uri="{D42A27DB-BD31-4B8C-83A1-F6EECF244321}">
                <p14:modId xmlns:p14="http://schemas.microsoft.com/office/powerpoint/2010/main" val="38870445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3" imgW="416" imgH="415" progId="TCLayout.ActiveDocument.1">
                  <p:embed/>
                </p:oleObj>
              </mc:Choice>
              <mc:Fallback>
                <p:oleObj name="think-cell Slide" r:id="rId43" imgW="416" imgH="41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9E5D8BC-CFBB-4122-BA76-678A4D6B5F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A7F74D3-7016-408E-9839-83FD568E3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87227974-F579-476F-9B13-9A7D18268A68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65DA0EA-1319-4805-BB32-417D56B470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7" y="6471244"/>
            <a:ext cx="352673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C4E8AF9-BEF4-4462-8CC5-46090F1F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971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90" r:id="rId2"/>
    <p:sldLayoutId id="2147483825" r:id="rId3"/>
    <p:sldLayoutId id="2147483826" r:id="rId4"/>
    <p:sldLayoutId id="2147483827" r:id="rId5"/>
    <p:sldLayoutId id="2147483875" r:id="rId6"/>
    <p:sldLayoutId id="2147483873" r:id="rId7"/>
    <p:sldLayoutId id="2147483872" r:id="rId8"/>
    <p:sldLayoutId id="2147484107" r:id="rId9"/>
    <p:sldLayoutId id="2147483828" r:id="rId10"/>
    <p:sldLayoutId id="2147483877" r:id="rId11"/>
    <p:sldLayoutId id="2147483876" r:id="rId12"/>
    <p:sldLayoutId id="2147483871" r:id="rId13"/>
    <p:sldLayoutId id="2147483829" r:id="rId14"/>
    <p:sldLayoutId id="2147483923" r:id="rId15"/>
    <p:sldLayoutId id="2147483921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  <p:sldLayoutId id="2147483836" r:id="rId23"/>
    <p:sldLayoutId id="2147483837" r:id="rId24"/>
    <p:sldLayoutId id="2147483838" r:id="rId25"/>
    <p:sldLayoutId id="2147483874" r:id="rId26"/>
    <p:sldLayoutId id="2147483839" r:id="rId27"/>
    <p:sldLayoutId id="2147483925" r:id="rId28"/>
    <p:sldLayoutId id="2147483926" r:id="rId29"/>
    <p:sldLayoutId id="2147483840" r:id="rId30"/>
    <p:sldLayoutId id="2147483947" r:id="rId31"/>
    <p:sldLayoutId id="2147483948" r:id="rId32"/>
    <p:sldLayoutId id="2147483949" r:id="rId33"/>
    <p:sldLayoutId id="2147483951" r:id="rId34"/>
    <p:sldLayoutId id="2147483954" r:id="rId35"/>
    <p:sldLayoutId id="2147483955" r:id="rId36"/>
    <p:sldLayoutId id="2147483964" r:id="rId37"/>
    <p:sldLayoutId id="2147483966" r:id="rId38"/>
    <p:sldLayoutId id="2147484110" r:id="rId39"/>
    <p:sldLayoutId id="2147484151" r:id="rId40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819CA10-18B8-44C8-B6F1-DF0B8D1622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11105170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3" imgW="416" imgH="415" progId="TCLayout.ActiveDocument.1">
                  <p:embed/>
                </p:oleObj>
              </mc:Choice>
              <mc:Fallback>
                <p:oleObj name="think-cell Slide" r:id="rId33" imgW="416" imgH="41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819CA10-18B8-44C8-B6F1-DF0B8D1622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45CFA693-E91B-43CC-B5B8-0AF459F62896}"/>
              </a:ext>
            </a:extLst>
          </p:cNvPr>
          <p:cNvSpPr txBox="1">
            <a:spLocks/>
          </p:cNvSpPr>
          <p:nvPr userDrawn="1"/>
        </p:nvSpPr>
        <p:spPr>
          <a:xfrm>
            <a:off x="1352728" y="6471244"/>
            <a:ext cx="1191258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  <a:latin typeface="EYInterstate" panose="0200050302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7DBDBB20-DA7B-4EA8-9594-84A1D3A4EA29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E9F31D67-E59D-488B-A418-10B47029E471}"/>
              </a:ext>
            </a:extLst>
          </p:cNvPr>
          <p:cNvSpPr txBox="1">
            <a:spLocks/>
          </p:cNvSpPr>
          <p:nvPr userDrawn="1"/>
        </p:nvSpPr>
        <p:spPr>
          <a:xfrm>
            <a:off x="3162988" y="6471244"/>
            <a:ext cx="3086100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defRPr sz="800">
                <a:solidFill>
                  <a:schemeClr val="bg1"/>
                </a:solidFill>
                <a:latin typeface="EYInterstate" panose="0200050302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/>
              <a:t>Presentation title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FACF31-0603-46EE-B204-616D43E2DB0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432675" y="6282644"/>
            <a:ext cx="2160000" cy="444466"/>
            <a:chOff x="7573581" y="7106695"/>
            <a:chExt cx="2776078" cy="571237"/>
          </a:xfrm>
        </p:grpSpPr>
        <p:grpSp>
          <p:nvGrpSpPr>
            <p:cNvPr id="15" name="Group 4">
              <a:extLst>
                <a:ext uri="{FF2B5EF4-FFF2-40B4-BE49-F238E27FC236}">
                  <a16:creationId xmlns:a16="http://schemas.microsoft.com/office/drawing/2014/main" id="{531E83B8-F126-44C4-AD2F-7AE51ADD2FA9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9865551" y="7106695"/>
              <a:ext cx="484108" cy="503418"/>
              <a:chOff x="7110" y="4004"/>
              <a:chExt cx="191" cy="196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5E068729-7DA2-4769-9862-73AB9BA4B2F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110" y="4004"/>
                <a:ext cx="191" cy="70"/>
              </a:xfrm>
              <a:custGeom>
                <a:avLst/>
                <a:gdLst>
                  <a:gd name="T0" fmla="*/ 191 w 191"/>
                  <a:gd name="T1" fmla="*/ 0 h 70"/>
                  <a:gd name="T2" fmla="*/ 0 w 191"/>
                  <a:gd name="T3" fmla="*/ 70 h 70"/>
                  <a:gd name="T4" fmla="*/ 191 w 191"/>
                  <a:gd name="T5" fmla="*/ 36 h 70"/>
                  <a:gd name="T6" fmla="*/ 191 w 191"/>
                  <a:gd name="T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1" h="70">
                    <a:moveTo>
                      <a:pt x="191" y="0"/>
                    </a:moveTo>
                    <a:lnTo>
                      <a:pt x="0" y="70"/>
                    </a:lnTo>
                    <a:lnTo>
                      <a:pt x="191" y="36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123" dirty="0"/>
              </a:p>
            </p:txBody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ED0562D7-7907-4AA0-A128-3604286CF7B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111" y="4103"/>
                <a:ext cx="78" cy="97"/>
              </a:xfrm>
              <a:custGeom>
                <a:avLst/>
                <a:gdLst>
                  <a:gd name="T0" fmla="*/ 30 w 78"/>
                  <a:gd name="T1" fmla="*/ 58 h 97"/>
                  <a:gd name="T2" fmla="*/ 65 w 78"/>
                  <a:gd name="T3" fmla="*/ 58 h 97"/>
                  <a:gd name="T4" fmla="*/ 65 w 78"/>
                  <a:gd name="T5" fmla="*/ 38 h 97"/>
                  <a:gd name="T6" fmla="*/ 30 w 78"/>
                  <a:gd name="T7" fmla="*/ 38 h 97"/>
                  <a:gd name="T8" fmla="*/ 30 w 78"/>
                  <a:gd name="T9" fmla="*/ 22 h 97"/>
                  <a:gd name="T10" fmla="*/ 68 w 78"/>
                  <a:gd name="T11" fmla="*/ 22 h 97"/>
                  <a:gd name="T12" fmla="*/ 55 w 78"/>
                  <a:gd name="T13" fmla="*/ 0 h 97"/>
                  <a:gd name="T14" fmla="*/ 0 w 78"/>
                  <a:gd name="T15" fmla="*/ 0 h 97"/>
                  <a:gd name="T16" fmla="*/ 0 w 78"/>
                  <a:gd name="T17" fmla="*/ 97 h 97"/>
                  <a:gd name="T18" fmla="*/ 78 w 78"/>
                  <a:gd name="T19" fmla="*/ 97 h 97"/>
                  <a:gd name="T20" fmla="*/ 78 w 78"/>
                  <a:gd name="T21" fmla="*/ 74 h 97"/>
                  <a:gd name="T22" fmla="*/ 30 w 78"/>
                  <a:gd name="T23" fmla="*/ 74 h 97"/>
                  <a:gd name="T24" fmla="*/ 30 w 78"/>
                  <a:gd name="T25" fmla="*/ 5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97">
                    <a:moveTo>
                      <a:pt x="30" y="58"/>
                    </a:moveTo>
                    <a:lnTo>
                      <a:pt x="65" y="58"/>
                    </a:lnTo>
                    <a:lnTo>
                      <a:pt x="65" y="38"/>
                    </a:lnTo>
                    <a:lnTo>
                      <a:pt x="30" y="38"/>
                    </a:lnTo>
                    <a:lnTo>
                      <a:pt x="30" y="22"/>
                    </a:lnTo>
                    <a:lnTo>
                      <a:pt x="68" y="22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97"/>
                    </a:lnTo>
                    <a:lnTo>
                      <a:pt x="78" y="97"/>
                    </a:lnTo>
                    <a:lnTo>
                      <a:pt x="78" y="74"/>
                    </a:lnTo>
                    <a:lnTo>
                      <a:pt x="30" y="74"/>
                    </a:lnTo>
                    <a:lnTo>
                      <a:pt x="30" y="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123" dirty="0"/>
              </a:p>
            </p:txBody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261576A2-126D-4C17-8233-C6BBEEAC04A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176" y="4103"/>
                <a:ext cx="96" cy="97"/>
              </a:xfrm>
              <a:custGeom>
                <a:avLst/>
                <a:gdLst>
                  <a:gd name="T0" fmla="*/ 64 w 96"/>
                  <a:gd name="T1" fmla="*/ 0 h 97"/>
                  <a:gd name="T2" fmla="*/ 48 w 96"/>
                  <a:gd name="T3" fmla="*/ 32 h 97"/>
                  <a:gd name="T4" fmla="*/ 32 w 96"/>
                  <a:gd name="T5" fmla="*/ 0 h 97"/>
                  <a:gd name="T6" fmla="*/ 0 w 96"/>
                  <a:gd name="T7" fmla="*/ 0 h 97"/>
                  <a:gd name="T8" fmla="*/ 33 w 96"/>
                  <a:gd name="T9" fmla="*/ 58 h 97"/>
                  <a:gd name="T10" fmla="*/ 33 w 96"/>
                  <a:gd name="T11" fmla="*/ 97 h 97"/>
                  <a:gd name="T12" fmla="*/ 62 w 96"/>
                  <a:gd name="T13" fmla="*/ 97 h 97"/>
                  <a:gd name="T14" fmla="*/ 62 w 96"/>
                  <a:gd name="T15" fmla="*/ 58 h 97"/>
                  <a:gd name="T16" fmla="*/ 96 w 96"/>
                  <a:gd name="T17" fmla="*/ 0 h 97"/>
                  <a:gd name="T18" fmla="*/ 64 w 96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97">
                    <a:moveTo>
                      <a:pt x="64" y="0"/>
                    </a:moveTo>
                    <a:lnTo>
                      <a:pt x="48" y="32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33" y="58"/>
                    </a:lnTo>
                    <a:lnTo>
                      <a:pt x="33" y="97"/>
                    </a:lnTo>
                    <a:lnTo>
                      <a:pt x="62" y="97"/>
                    </a:lnTo>
                    <a:lnTo>
                      <a:pt x="62" y="58"/>
                    </a:lnTo>
                    <a:lnTo>
                      <a:pt x="96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123" dirty="0"/>
              </a:p>
            </p:txBody>
          </p: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D2EC9B0-34D7-4959-93FF-5CCACB4A43C1}"/>
                </a:ext>
              </a:extLst>
            </p:cNvPr>
            <p:cNvCxnSpPr/>
            <p:nvPr userDrawn="1"/>
          </p:nvCxnSpPr>
          <p:spPr>
            <a:xfrm>
              <a:off x="9646920" y="7209932"/>
              <a:ext cx="0" cy="468000"/>
            </a:xfrm>
            <a:prstGeom prst="line">
              <a:avLst/>
            </a:prstGeom>
            <a:ln w="9525">
              <a:solidFill>
                <a:schemeClr val="bg1">
                  <a:lumMod val="40000"/>
                  <a:lumOff val="6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C220A6C-F06F-43E3-A555-E5D118721D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3581" y="7351264"/>
              <a:ext cx="1944000" cy="247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501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3" r:id="rId10"/>
    <p:sldLayoutId id="2147483919" r:id="rId11"/>
    <p:sldLayoutId id="2147483922" r:id="rId12"/>
    <p:sldLayoutId id="2147483924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4002" r:id="rId29"/>
    <p:sldLayoutId id="2147483920" r:id="rId30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BC36122-38C1-4A2D-9844-2ED135DF47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8"/>
            </p:custDataLst>
            <p:extLst>
              <p:ext uri="{D42A27DB-BD31-4B8C-83A1-F6EECF244321}">
                <p14:modId xmlns:p14="http://schemas.microsoft.com/office/powerpoint/2010/main" val="8809776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416" imgH="415" progId="TCLayout.ActiveDocument.1">
                  <p:embed/>
                </p:oleObj>
              </mc:Choice>
              <mc:Fallback>
                <p:oleObj name="think-cell Slide" r:id="rId39" imgW="416" imgH="41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BC36122-38C1-4A2D-9844-2ED135DF47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9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9E1F1-58AD-46F1-B809-9D59D3606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78792" y="6516456"/>
            <a:ext cx="1589171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343FB725-C0B1-42FB-A7D7-DF6B1E464B66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0BE3A-850C-4403-A5AC-24F2FB2AC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85464" y="6516456"/>
            <a:ext cx="4116943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</p:spTree>
    <p:extLst>
      <p:ext uri="{BB962C8B-B14F-4D97-AF65-F5344CB8AC3E}">
        <p14:creationId xmlns:p14="http://schemas.microsoft.com/office/powerpoint/2010/main" val="238215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17" r:id="rId14"/>
    <p:sldLayoutId id="2147484018" r:id="rId15"/>
    <p:sldLayoutId id="2147484019" r:id="rId16"/>
    <p:sldLayoutId id="2147484020" r:id="rId17"/>
    <p:sldLayoutId id="2147484021" r:id="rId18"/>
    <p:sldLayoutId id="2147484022" r:id="rId19"/>
    <p:sldLayoutId id="2147484023" r:id="rId20"/>
    <p:sldLayoutId id="2147484024" r:id="rId21"/>
    <p:sldLayoutId id="2147484025" r:id="rId22"/>
    <p:sldLayoutId id="2147484026" r:id="rId23"/>
    <p:sldLayoutId id="2147484027" r:id="rId24"/>
    <p:sldLayoutId id="2147484028" r:id="rId25"/>
    <p:sldLayoutId id="2147484029" r:id="rId26"/>
    <p:sldLayoutId id="2147484030" r:id="rId27"/>
    <p:sldLayoutId id="2147484031" r:id="rId28"/>
    <p:sldLayoutId id="2147484032" r:id="rId29"/>
    <p:sldLayoutId id="2147484033" r:id="rId30"/>
    <p:sldLayoutId id="2147484034" r:id="rId31"/>
    <p:sldLayoutId id="2147484035" r:id="rId32"/>
    <p:sldLayoutId id="2147484036" r:id="rId33"/>
    <p:sldLayoutId id="2147484037" r:id="rId34"/>
    <p:sldLayoutId id="2147484038" r:id="rId35"/>
    <p:sldLayoutId id="2147484039" r:id="rId36"/>
  </p:sldLayoutIdLst>
  <p:hf hdr="0"/>
  <p:txStyles>
    <p:titleStyle>
      <a:lvl1pPr algn="l" defTabSz="685434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267319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534639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801958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069277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336597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1884944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6pPr>
      <a:lvl7pPr marL="2227661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7pPr>
      <a:lvl8pPr marL="2570378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8pPr>
      <a:lvl9pPr marL="2913096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17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434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151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0868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586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303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020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1737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F7B17A6-C859-4541-932B-A5EB50B29A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336483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8" imgW="416" imgH="415" progId="TCLayout.ActiveDocument.1">
                  <p:embed/>
                </p:oleObj>
              </mc:Choice>
              <mc:Fallback>
                <p:oleObj name="think-cell Slide" r:id="rId18" imgW="416" imgH="41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F7B17A6-C859-4541-932B-A5EB50B29A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64"/>
          <a:stretch/>
        </p:blipFill>
        <p:spPr>
          <a:xfrm>
            <a:off x="11192256" y="6327649"/>
            <a:ext cx="499353" cy="4114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9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5600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099" dirty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099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099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436690"/>
            <a:ext cx="10979150" cy="46894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967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</p:sldLayoutIdLst>
  <p:hf hdr="0"/>
  <p:txStyles>
    <p:titleStyle>
      <a:lvl1pPr algn="l" defTabSz="913943" rtl="0" eaLnBrk="1" latinLnBrk="0" hangingPunct="1">
        <a:lnSpc>
          <a:spcPct val="85000"/>
        </a:lnSpc>
        <a:spcBef>
          <a:spcPct val="0"/>
        </a:spcBef>
        <a:buNone/>
        <a:defRPr sz="2999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0" indent="0" algn="l" defTabSz="913943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SzPct val="70000"/>
        <a:buFont typeface="Arial" pitchFamily="34" charset="0"/>
        <a:buNone/>
        <a:defRPr sz="1599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3943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SzPct val="70000"/>
        <a:buFont typeface="Arial" pitchFamily="34" charset="0"/>
        <a:buNone/>
        <a:defRPr sz="1399" kern="1200">
          <a:solidFill>
            <a:schemeClr val="bg1"/>
          </a:solidFill>
          <a:latin typeface="+mn-lt"/>
          <a:ea typeface="+mn-ea"/>
          <a:cs typeface="+mn-cs"/>
        </a:defRPr>
      </a:lvl2pPr>
      <a:lvl3pPr marL="228486" indent="-228486" algn="l" defTabSz="913943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SzPct val="70000"/>
        <a:buFont typeface="Arial" pitchFamily="34" charset="0"/>
        <a:buChar char="►"/>
        <a:defRPr sz="1399" kern="1200">
          <a:solidFill>
            <a:schemeClr val="bg1"/>
          </a:solidFill>
          <a:latin typeface="+mn-lt"/>
          <a:ea typeface="+mn-ea"/>
          <a:cs typeface="+mn-cs"/>
        </a:defRPr>
      </a:lvl3pPr>
      <a:lvl4pPr marL="456971" indent="-228486" algn="l" defTabSz="913943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SzPct val="70000"/>
        <a:buFont typeface="Arial" pitchFamily="34" charset="0"/>
        <a:buChar char="►"/>
        <a:defRPr sz="1199" kern="1200">
          <a:solidFill>
            <a:schemeClr val="bg1"/>
          </a:solidFill>
          <a:latin typeface="+mn-lt"/>
          <a:ea typeface="+mn-ea"/>
          <a:cs typeface="+mn-cs"/>
        </a:defRPr>
      </a:lvl4pPr>
      <a:lvl5pPr marL="685457" indent="-228486" algn="l" defTabSz="913943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SzPct val="70000"/>
        <a:buFont typeface="Arial" pitchFamily="34" charset="0"/>
        <a:buChar char="►"/>
        <a:defRPr sz="999" kern="1200">
          <a:solidFill>
            <a:schemeClr val="bg1"/>
          </a:solidFill>
          <a:latin typeface="+mn-lt"/>
          <a:ea typeface="+mn-ea"/>
          <a:cs typeface="+mn-cs"/>
        </a:defRPr>
      </a:lvl5pPr>
      <a:lvl6pPr marL="2513343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14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286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257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ABA621AC-91DA-4716-A450-56540FA39C3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287125" y="6356350"/>
            <a:ext cx="303213" cy="311150"/>
            <a:chOff x="7110" y="4004"/>
            <a:chExt cx="191" cy="196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6E3EDA9-8EAC-419E-8C11-4E1E158AF7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BC9458B-8C2C-486A-8ADE-F22CCDC7E2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A4C4046-69B4-41DA-AA2E-E892AEC9AA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00772EA-C6B0-4F5D-AA59-01C0858EF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CD05BAC6-7084-4B5E-A926-4CA635F89C64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AC28FA70-87E4-49F4-AFDE-345AA28E0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B540F9A-D485-4BD0-B905-41F8A5259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932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  <p:sldLayoutId id="2147484083" r:id="rId27"/>
    <p:sldLayoutId id="2147484084" r:id="rId28"/>
    <p:sldLayoutId id="2147484085" r:id="rId29"/>
    <p:sldLayoutId id="2147484086" r:id="rId30"/>
    <p:sldLayoutId id="2147484087" r:id="rId31"/>
    <p:sldLayoutId id="2147484088" r:id="rId32"/>
    <p:sldLayoutId id="2147484089" r:id="rId33"/>
    <p:sldLayoutId id="2147484090" r:id="rId34"/>
    <p:sldLayoutId id="2147484091" r:id="rId35"/>
    <p:sldLayoutId id="2147484092" r:id="rId36"/>
    <p:sldLayoutId id="2147484093" r:id="rId37"/>
    <p:sldLayoutId id="2147484094" r:id="rId38"/>
    <p:sldLayoutId id="2147484095" r:id="rId39"/>
    <p:sldLayoutId id="2147484096" r:id="rId40"/>
    <p:sldLayoutId id="2147484097" r:id="rId41"/>
    <p:sldLayoutId id="2147484098" r:id="rId42"/>
    <p:sldLayoutId id="2147484099" r:id="rId43"/>
    <p:sldLayoutId id="2147484100" r:id="rId44"/>
    <p:sldLayoutId id="2147484101" r:id="rId45"/>
    <p:sldLayoutId id="2147484102" r:id="rId46"/>
    <p:sldLayoutId id="2147484103" r:id="rId47"/>
    <p:sldLayoutId id="2147484104" r:id="rId48"/>
    <p:sldLayoutId id="2147484105" r:id="rId49"/>
    <p:sldLayoutId id="2147484106" r:id="rId50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9E5D8BC-CFBB-4122-BA76-678A4D6B5F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0"/>
            </p:custDataLst>
            <p:extLst>
              <p:ext uri="{D42A27DB-BD31-4B8C-83A1-F6EECF244321}">
                <p14:modId xmlns:p14="http://schemas.microsoft.com/office/powerpoint/2010/main" val="38870445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1" imgW="416" imgH="415" progId="TCLayout.ActiveDocument.1">
                  <p:embed/>
                </p:oleObj>
              </mc:Choice>
              <mc:Fallback>
                <p:oleObj name="think-cell Slide" r:id="rId41" imgW="416" imgH="41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9E5D8BC-CFBB-4122-BA76-678A4D6B5F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ABA621AC-91DA-4716-A450-56540FA39C3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287125" y="6356350"/>
            <a:ext cx="303213" cy="311150"/>
            <a:chOff x="7110" y="4004"/>
            <a:chExt cx="191" cy="196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6E3EDA9-8EAC-419E-8C11-4E1E158AF7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BC9458B-8C2C-486A-8ADE-F22CCDC7E2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A4C4046-69B4-41DA-AA2E-E892AEC9AA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A7F74D3-7016-408E-9839-83FD568E3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87227974-F579-476F-9B13-9A7D18268A68}" type="datetime3">
              <a:rPr lang="en-US" smtClean="0"/>
              <a:t>21 April 2024</a:t>
            </a:fld>
            <a:endParaRPr lang="en-IN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65DA0EA-1319-4805-BB32-417D56B470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7" y="6471244"/>
            <a:ext cx="352673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How will the CISO turn a perfect storm into the perfect opportunity?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C4E8AF9-BEF4-4462-8CC5-46090F1F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153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  <p:sldLayoutId id="2147484124" r:id="rId13"/>
    <p:sldLayoutId id="2147484125" r:id="rId14"/>
    <p:sldLayoutId id="2147484126" r:id="rId15"/>
    <p:sldLayoutId id="2147484127" r:id="rId16"/>
    <p:sldLayoutId id="2147484128" r:id="rId17"/>
    <p:sldLayoutId id="2147484129" r:id="rId18"/>
    <p:sldLayoutId id="2147484130" r:id="rId19"/>
    <p:sldLayoutId id="2147484131" r:id="rId20"/>
    <p:sldLayoutId id="2147484132" r:id="rId21"/>
    <p:sldLayoutId id="2147484133" r:id="rId22"/>
    <p:sldLayoutId id="2147484134" r:id="rId23"/>
    <p:sldLayoutId id="2147484135" r:id="rId24"/>
    <p:sldLayoutId id="2147484136" r:id="rId25"/>
    <p:sldLayoutId id="2147484137" r:id="rId26"/>
    <p:sldLayoutId id="2147484138" r:id="rId27"/>
    <p:sldLayoutId id="2147484139" r:id="rId28"/>
    <p:sldLayoutId id="2147484140" r:id="rId29"/>
    <p:sldLayoutId id="2147484141" r:id="rId30"/>
    <p:sldLayoutId id="2147484142" r:id="rId31"/>
    <p:sldLayoutId id="2147484143" r:id="rId32"/>
    <p:sldLayoutId id="2147484144" r:id="rId33"/>
    <p:sldLayoutId id="2147484145" r:id="rId34"/>
    <p:sldLayoutId id="2147484146" r:id="rId35"/>
    <p:sldLayoutId id="2147484147" r:id="rId36"/>
    <p:sldLayoutId id="2147484148" r:id="rId37"/>
    <p:sldLayoutId id="2147484149" r:id="rId38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62F02B-7761-4F1D-98AD-50B53A37709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69944" y="539927"/>
            <a:ext cx="10604455" cy="936535"/>
          </a:xfrm>
        </p:spPr>
        <p:txBody>
          <a:bodyPr/>
          <a:lstStyle/>
          <a:p>
            <a:r>
              <a:rPr lang="sr-Cyrl-RS" sz="3600" b="1" dirty="0"/>
              <a:t>Управљање безбедношћу и ризицима</a:t>
            </a:r>
            <a:br>
              <a:rPr lang="sr-Cyrl-RS" sz="3600" b="1" dirty="0"/>
            </a:br>
            <a:br>
              <a:rPr lang="sr-Cyrl-RS" sz="2800" b="1" dirty="0">
                <a:solidFill>
                  <a:schemeClr val="tx2"/>
                </a:solidFill>
              </a:rPr>
            </a:br>
            <a:r>
              <a:rPr lang="sr-Cyrl-RS" sz="2800" b="1" dirty="0">
                <a:solidFill>
                  <a:schemeClr val="tx2"/>
                </a:solidFill>
              </a:rPr>
              <a:t>Принципи и кључни концепти управљања Информационом безбедношћу</a:t>
            </a:r>
            <a:r>
              <a:rPr lang="bs-Latn-BA" sz="2800" b="1" dirty="0">
                <a:solidFill>
                  <a:schemeClr val="tx2"/>
                </a:solidFill>
              </a:rPr>
              <a:t> – </a:t>
            </a:r>
            <a:r>
              <a:rPr lang="sr-Cyrl-RS" sz="2800" b="1" dirty="0">
                <a:solidFill>
                  <a:schemeClr val="tx2"/>
                </a:solidFill>
              </a:rPr>
              <a:t>Студија случаја</a:t>
            </a:r>
            <a:endParaRPr lang="en-US" sz="2800" b="1" i="1" dirty="0">
              <a:solidFill>
                <a:schemeClr val="tx2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602F596-33D2-4EE8-ABB6-AD16AF598421}"/>
              </a:ext>
            </a:extLst>
          </p:cNvPr>
          <p:cNvSpPr txBox="1">
            <a:spLocks/>
          </p:cNvSpPr>
          <p:nvPr/>
        </p:nvSpPr>
        <p:spPr>
          <a:xfrm>
            <a:off x="443275" y="5461744"/>
            <a:ext cx="5940380" cy="20566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r>
              <a:rPr lang="sr-Cyrl-RS" b="1" dirty="0"/>
              <a:t>Бранко Суботић</a:t>
            </a:r>
            <a:r>
              <a:rPr lang="sr-Latn-RS" b="1" dirty="0"/>
              <a:t>,</a:t>
            </a:r>
            <a:r>
              <a:rPr lang="en-US" b="1" dirty="0"/>
              <a:t> </a:t>
            </a:r>
            <a:r>
              <a:rPr lang="sr-Cyrl-RS" b="1" dirty="0"/>
              <a:t>Консултант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961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85859"/>
            <a:ext cx="10738802" cy="4834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Компанија АБЦ, која се бави производњом прехрамбених производа широке потрошње, </a:t>
            </a:r>
            <a:r>
              <a:rPr lang="sr-Cyrl-R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је доживела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RS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-a напад, који је </a:t>
            </a:r>
            <a:r>
              <a:rPr lang="sr-Cyrl-RS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криптовао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већину критичних податке у различитим одељењима укључујући сегмент планирање производње, све финансијске податке и податке о интелектуалној својини у секторима дизајна, производње и маркетинга. Нападачи захтевају значајну откупнину у замену за кључеве за </a:t>
            </a:r>
            <a:r>
              <a:rPr lang="sr-Cyrl-RS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декрипцију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sr-Cyrl-RS" sz="18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 новонасталој ситуацији су између осталих активно укључени следеће функције:</a:t>
            </a:r>
          </a:p>
          <a:p>
            <a:pPr marL="720725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Извршни Директор Компаније (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CEO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720725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за информациону безбедност (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CISO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720725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Менаџери појединачних пословних функција (Власници процеса и података)</a:t>
            </a:r>
          </a:p>
          <a:p>
            <a:pPr marL="720725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Управљачки одбор за ИТ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(IT </a:t>
            </a:r>
            <a:r>
              <a:rPr lang="bs-Latn-BA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Steering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s-Latn-BA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Committee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sr-Cyrl-RS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 наставку су приказане специфичне одговорности, питања и акције које произилазе из наведене ситуације, а нису додељене ниједној од наведених функција. Можете ли да наведене одговорности, питања и акције распоредите свакој од наведених функција, на начин на који мислите да најбоље одговара реалној ситуацији.</a:t>
            </a:r>
          </a:p>
          <a:p>
            <a:pPr marL="0" indent="0">
              <a:buNone/>
            </a:pPr>
            <a:endParaRPr lang="sr-Cyrl-RS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 на </a:t>
            </a:r>
            <a:r>
              <a:rPr lang="sr-Cyrl-RS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напад на производно предузеће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9945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85859"/>
            <a:ext cx="10738802" cy="4834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Одговорности: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sr-Cyrl-RS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Саветовање 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CEO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-а и других извршних директора о техничким детаљима и опцијама опоравка.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Координација са ИТ особљем за сузбијање и ублажавање напада.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Генерално доношење одлука о плаћању откупнине.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Процена утицаја на специфичне пословне области.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Комуникација са заинтересованим странама и јавношћу.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Комуникација специфичних потреба и изазова Управљачком одбору за ИТ и </a:t>
            </a:r>
            <a:r>
              <a:rPr lang="bs-Latn-B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CISO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-у.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Обезбеђивање континуитета пословања.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Вођење техничког одговора на напад.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Пружање стратешког вођења политикама и праксама ИТ сигурности.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Сарадња са ИТ-ом за обнову пословних операција.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Надгледање развоја и имплементације стратегија опоравка.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Додела ресурса за ИТ сигурност и напоре опоравка.</a:t>
            </a:r>
          </a:p>
          <a:p>
            <a:pPr marL="0" indent="0">
              <a:buNone/>
            </a:pPr>
            <a:endParaRPr lang="sr-Cyrl-RS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 на </a:t>
            </a:r>
            <a:r>
              <a:rPr lang="sr-Cyrl-RS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напад на производно предузеће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1145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85859"/>
            <a:ext cx="10738802" cy="4834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sr-Cyrl-RS" kern="100" dirty="0">
                <a:latin typeface="+mn-lt"/>
                <a:cs typeface="Times New Roman" panose="02020603050405020304" pitchFamily="18" charset="0"/>
              </a:rPr>
              <a:t>Питања: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sr-Cyrl-RS" kern="100" dirty="0">
              <a:latin typeface="+mn-lt"/>
              <a:cs typeface="Times New Roman" panose="02020603050405020304" pitchFamily="18" charset="0"/>
            </a:endParaRP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Која подршка је потребна од ИТ и сигурносних тимова?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Који су технички детаљи напада?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Да ли компанија треба да плати откупнину?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Које промене треба направити у политикама ИТ сигурности као резултат овог напада?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Како се напад може сузбити и ублажити?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Које опције опоравка су доступне?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Које су приоритети за обнову операција?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Како треба комуницирати информације о нападу са заинтересованим странама и јавношћу?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Које хитне акције треба предузети да се обезбеди континуитет пословања?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Како треба доделити ресурсе за напоре опоравка?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Какав је утицај на операције мог одељења?</a:t>
            </a:r>
          </a:p>
          <a:p>
            <a:pPr marL="803275" indent="-4572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latin typeface="+mn-lt"/>
                <a:cs typeface="Times New Roman" panose="02020603050405020304" pitchFamily="18" charset="0"/>
              </a:rPr>
              <a:t>Које дугорочне стратегије треба имплементирати да се спрече будући напади?</a:t>
            </a:r>
          </a:p>
          <a:p>
            <a:pPr marL="0" indent="0">
              <a:buNone/>
            </a:pPr>
            <a:endParaRPr lang="sr-Cyrl-RS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 на </a:t>
            </a:r>
            <a:r>
              <a:rPr lang="sr-Cyrl-RS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напад на производно предузеће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35947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85859"/>
            <a:ext cx="10738802" cy="4834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Акције (одговори):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sr-Cyrl-RS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Покретање плана за хитне ситуације који укључује алтернативне методе производње и привремене финансијске мере.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Пружање детаљне анализе варијанте </a:t>
            </a:r>
            <a:r>
              <a:rPr lang="sr-Cyrl-RS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-a и коришћеног вектора напада.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Спровођење мера за изолацију заражених система како би се спречило ширење.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Одобравање стратегије комуникације развијене у координацији са одељењем за односе с јавношћу за управљање јавним перцепцијама и умиривање заинтересованих страна.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Развијање плана опоравка користећи резервне копије, ако су доступне, или истраживање техника дешифровања ако се откупнина не плати.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Додељивање повећаног финансирања за сигурносне алате, обуку особља и надоградњу инфраструктуре.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sr-Cyrl-RS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Приоритизација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обнове кључних операција као што су обрада наруџбина и планирање производње.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 на </a:t>
            </a:r>
            <a:r>
              <a:rPr lang="sr-Cyrl-RS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напад на производно предузеће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24998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85859"/>
            <a:ext cx="10738802" cy="4834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Акције (одговори):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sr-Cyrl-RS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 startAt="8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Захтевање специфичне техничке подршке и сигурносних мера како би се осигурало да обновљени системи буду сигурни.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 startAt="8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Детаљно објашњење степена губитка података и поремећених процеса.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 startAt="8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Препорука ажурирања сигурносних политика укључујући чешће резервне копије, појачани мониторинг и обуку запослених о </a:t>
            </a:r>
            <a:r>
              <a:rPr lang="sr-Cyrl-RS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фишингу</a:t>
            </a: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20725" indent="-342900">
              <a:lnSpc>
                <a:spcPct val="107000"/>
              </a:lnSpc>
              <a:spcBef>
                <a:spcPts val="0"/>
              </a:spcBef>
              <a:buSzPct val="100000"/>
              <a:buFont typeface="+mj-lt"/>
              <a:buAutoNum type="arabicPeriod" startAt="8"/>
            </a:pPr>
            <a:r>
              <a:rPr lang="sr-Cyrl-R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Процена импликација плаћања наспрам неплаћања откупнине са Управљачким одбором за ИТ и правним саветницима.</a:t>
            </a:r>
          </a:p>
          <a:p>
            <a:pPr marL="720725" indent="-342900">
              <a:spcBef>
                <a:spcPts val="0"/>
              </a:spcBef>
              <a:buSzPct val="100000"/>
              <a:buFont typeface="+mj-lt"/>
              <a:buAutoNum type="arabicPeriod" startAt="8"/>
            </a:pPr>
            <a:r>
              <a:rPr lang="sr-Cyrl-R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Развијање дугорочног плана који укључује редовне сигурносне ревизије, усвајање напредних алата за детекцију претњи и побољшани протокол за реаговање на инциденте.</a:t>
            </a:r>
            <a:endParaRPr lang="sr-Cyrl-RS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 на </a:t>
            </a:r>
            <a:r>
              <a:rPr lang="sr-Cyrl-RS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ransomware</a:t>
            </a:r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напад на производно предузеће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3156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11600"/>
            <a:ext cx="10738802" cy="5552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Извршни Директор Компаније (</a:t>
            </a:r>
            <a:r>
              <a:rPr lang="bs-Latn-BA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CEO</a:t>
            </a:r>
            <a:r>
              <a:rPr lang="sr-Cyrl-RS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Одговорности: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Питања: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kern="100" dirty="0">
              <a:solidFill>
                <a:schemeClr val="accent3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Акције (одговори):</a:t>
            </a: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Одговори полазника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68612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11600"/>
            <a:ext cx="10738802" cy="5552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за информациону безбедност (</a:t>
            </a:r>
            <a:r>
              <a:rPr lang="bs-Latn-BA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CISO</a:t>
            </a:r>
            <a:r>
              <a:rPr lang="sr-Cyrl-RS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Одговорности: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Питања: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kern="100" dirty="0">
              <a:solidFill>
                <a:schemeClr val="accent3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Акције (одговори):</a:t>
            </a: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Одговори полазника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1012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11600"/>
            <a:ext cx="10738802" cy="5552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Менаџери појединачних пословних функција (Власници процеса и података)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Одговорности: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Питања: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kern="100" dirty="0">
              <a:solidFill>
                <a:schemeClr val="accent3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Акције (одговори):</a:t>
            </a: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Одговори полазника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7918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939B79-3498-3635-0AEE-9C995A0A3B82}"/>
              </a:ext>
            </a:extLst>
          </p:cNvPr>
          <p:cNvSpPr txBox="1">
            <a:spLocks/>
          </p:cNvSpPr>
          <p:nvPr/>
        </p:nvSpPr>
        <p:spPr>
          <a:xfrm>
            <a:off x="609918" y="1011600"/>
            <a:ext cx="10738802" cy="5552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4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200" kern="120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Управљачки одбор за ИТ</a:t>
            </a:r>
            <a:r>
              <a:rPr lang="bs-Latn-BA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(IT </a:t>
            </a:r>
            <a:r>
              <a:rPr lang="bs-Latn-BA" sz="2000" kern="1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Steering</a:t>
            </a:r>
            <a:r>
              <a:rPr lang="bs-Latn-BA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s-Latn-BA" sz="2000" kern="100" dirty="0" err="1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Committee</a:t>
            </a:r>
            <a:r>
              <a:rPr lang="bs-Latn-BA" sz="2000" kern="100" dirty="0">
                <a:solidFill>
                  <a:schemeClr val="tx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sr-Cyrl-RS" sz="2000" kern="100" dirty="0">
              <a:solidFill>
                <a:schemeClr val="tx2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Одговорности: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Питања: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endParaRPr lang="sr-Cyrl-RS" kern="100" dirty="0">
              <a:solidFill>
                <a:schemeClr val="accent3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ct val="100000"/>
              <a:buNone/>
            </a:pPr>
            <a:r>
              <a:rPr lang="sr-Cyrl-RS" kern="100" dirty="0">
                <a:solidFill>
                  <a:schemeClr val="accent3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Акције (одговори):</a:t>
            </a:r>
            <a:endParaRPr lang="sr-Cyrl-RS" sz="2000" kern="100" dirty="0">
              <a:solidFill>
                <a:schemeClr val="accent3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18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A13E18-8B34-A6CD-0FD3-C4E67BFFF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/>
          <a:p>
            <a: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Студија случаја: Одговори полазника</a:t>
            </a:r>
            <a:br>
              <a:rPr lang="sr-Cyrl-RS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521189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Y dark background">
  <a:themeElements>
    <a:clrScheme name="EY Color">
      <a:dk1>
        <a:srgbClr val="2E2E38"/>
      </a:dk1>
      <a:lt1>
        <a:sysClr val="window" lastClr="FFFFFF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rgbClr val="74748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EY light background">
  <a:themeElements>
    <a:clrScheme name="Custom 8">
      <a:dk1>
        <a:srgbClr val="FFFFFF"/>
      </a:dk1>
      <a:lt1>
        <a:srgbClr val="2E2E38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EY dark background">
  <a:themeElements>
    <a:clrScheme name="EY Color">
      <a:dk1>
        <a:srgbClr val="2E2E38"/>
      </a:dk1>
      <a:lt1>
        <a:sysClr val="window" lastClr="FFFFFF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1" id="{70D5E770-E04A-461B-8456-F6738B8BE2E4}" vid="{F52AAF16-9B59-4DE1-94DD-2FF8D6A8C858}"/>
    </a:ext>
  </a:extLst>
</a:theme>
</file>

<file path=ppt/theme/theme4.xml><?xml version="1.0" encoding="utf-8"?>
<a:theme xmlns:a="http://schemas.openxmlformats.org/drawingml/2006/main" name="EY dark print">
  <a:themeElements>
    <a:clrScheme name="EY dark projection">
      <a:dk1>
        <a:srgbClr val="000000"/>
      </a:dk1>
      <a:lt1>
        <a:srgbClr val="FFFFFF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rgbClr val="FFFFFF"/>
          </a:solidFill>
        </a:ln>
      </a:spPr>
      <a:bodyPr lIns="45720" rIns="45720" rtlCol="0" anchor="t" anchorCtr="0"/>
      <a:lstStyle>
        <a:defPPr marL="228600" indent="-228600"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4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6350">
          <a:solidFill>
            <a:srgbClr val="FFFFFF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28600" indent="-228600"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4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2_EY dark background">
  <a:themeElements>
    <a:clrScheme name="EY Color">
      <a:dk1>
        <a:srgbClr val="2E2E38"/>
      </a:dk1>
      <a:lt1>
        <a:sysClr val="window" lastClr="FFFFFF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3_EY dark background">
  <a:themeElements>
    <a:clrScheme name="Custom 2">
      <a:dk1>
        <a:srgbClr val="2E2E38"/>
      </a:dk1>
      <a:lt1>
        <a:sysClr val="window" lastClr="FFFFFF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rgbClr val="74748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96486DD64A7B4FACB057E187006A05" ma:contentTypeVersion="6" ma:contentTypeDescription="Create a new document." ma:contentTypeScope="" ma:versionID="01c68a21c509b38a6eaac740530d0513">
  <xsd:schema xmlns:xsd="http://www.w3.org/2001/XMLSchema" xmlns:xs="http://www.w3.org/2001/XMLSchema" xmlns:p="http://schemas.microsoft.com/office/2006/metadata/properties" xmlns:ns2="cb9e4960-f2fc-4ab5-8489-7f13a6a55b9f" targetNamespace="http://schemas.microsoft.com/office/2006/metadata/properties" ma:root="true" ma:fieldsID="db8d94393705ff95aa4ffd2aad4c7973" ns2:_="">
    <xsd:import namespace="cb9e4960-f2fc-4ab5-8489-7f13a6a55b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e4960-f2fc-4ab5-8489-7f13a6a55b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FD74BD-3C55-49CE-8EA5-413D4D7A12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9e4960-f2fc-4ab5-8489-7f13a6a55b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D7839C-629A-4EBF-87C9-B0AA9834EBF8}">
  <ds:schemaRefs>
    <ds:schemaRef ds:uri="http://purl.org/dc/elements/1.1/"/>
    <ds:schemaRef ds:uri="http://schemas.microsoft.com/office/2006/metadata/properties"/>
    <ds:schemaRef ds:uri="http://purl.org/dc/terms/"/>
    <ds:schemaRef ds:uri="cb9e4960-f2fc-4ab5-8489-7f13a6a55b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3903D1-A905-4C3C-B93C-8489CB240C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730</Words>
  <Application>Microsoft Office PowerPoint</Application>
  <PresentationFormat>Custom</PresentationFormat>
  <Paragraphs>98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EYInterstate</vt:lpstr>
      <vt:lpstr>EYInterstate Light</vt:lpstr>
      <vt:lpstr>Georgia</vt:lpstr>
      <vt:lpstr>EY dark background</vt:lpstr>
      <vt:lpstr>EY light background</vt:lpstr>
      <vt:lpstr>1_EY dark background</vt:lpstr>
      <vt:lpstr>EY dark print</vt:lpstr>
      <vt:lpstr>2_EY dark background</vt:lpstr>
      <vt:lpstr>3_EY dark background</vt:lpstr>
      <vt:lpstr>think-cell Slide</vt:lpstr>
      <vt:lpstr>Управљање безбедношћу и ризицима  Принципи и кључни концепти управљања Информационом безбедношћу – Студија случаја</vt:lpstr>
      <vt:lpstr>Студија случаја: Одговор на ransomware напад на производно предузеће  </vt:lpstr>
      <vt:lpstr>Студија случаја: Одговор на ransomware напад на производно предузеће  </vt:lpstr>
      <vt:lpstr>Студија случаја: Одговор на ransomware напад на производно предузеће  </vt:lpstr>
      <vt:lpstr>Студија случаја: Одговор на ransomware напад на производно предузеће  </vt:lpstr>
      <vt:lpstr>Студија случаја: Одговор на ransomware напад на производно предузеће  </vt:lpstr>
      <vt:lpstr>Студија случаја: Одговори полазника  </vt:lpstr>
      <vt:lpstr>Студија случаја: Одговори полазника  </vt:lpstr>
      <vt:lpstr>Студија случаја: Одговори полазника  </vt:lpstr>
      <vt:lpstr>Студија случаја: Одговори полазника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GISS2021_Raw data_v1_AT.Q</dc:title>
  <dc:creator/>
  <cp:keywords/>
  <cp:lastModifiedBy/>
  <cp:revision>3</cp:revision>
  <dcterms:created xsi:type="dcterms:W3CDTF">2016-03-16T05:57:48Z</dcterms:created>
  <dcterms:modified xsi:type="dcterms:W3CDTF">2024-04-21T15:09:12Z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0x0101005896486DD64A7B4FACB057E187006A05</vt:lpwstr>
  </property>
</Properties>
</file>