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78" r:id="rId4"/>
    <p:sldId id="281" r:id="rId5"/>
    <p:sldId id="282" r:id="rId6"/>
    <p:sldId id="280" r:id="rId7"/>
    <p:sldId id="269" r:id="rId8"/>
    <p:sldId id="279" r:id="rId9"/>
    <p:sldId id="257" r:id="rId10"/>
    <p:sldId id="287" r:id="rId11"/>
    <p:sldId id="260" r:id="rId12"/>
    <p:sldId id="261" r:id="rId13"/>
    <p:sldId id="283" r:id="rId14"/>
    <p:sldId id="273" r:id="rId15"/>
    <p:sldId id="262" r:id="rId16"/>
    <p:sldId id="258" r:id="rId17"/>
    <p:sldId id="270" r:id="rId18"/>
    <p:sldId id="271" r:id="rId19"/>
    <p:sldId id="263" r:id="rId20"/>
    <p:sldId id="284" r:id="rId21"/>
    <p:sldId id="272" r:id="rId22"/>
    <p:sldId id="264" r:id="rId23"/>
    <p:sldId id="265" r:id="rId24"/>
    <p:sldId id="288" r:id="rId25"/>
    <p:sldId id="274" r:id="rId26"/>
    <p:sldId id="285" r:id="rId27"/>
    <p:sldId id="259" r:id="rId28"/>
    <p:sldId id="290" r:id="rId29"/>
    <p:sldId id="266" r:id="rId30"/>
    <p:sldId id="286" r:id="rId31"/>
    <p:sldId id="276" r:id="rId32"/>
    <p:sldId id="267" r:id="rId33"/>
    <p:sldId id="277" r:id="rId34"/>
    <p:sldId id="275" r:id="rId35"/>
    <p:sldId id="268" r:id="rId36"/>
    <p:sldId id="289" r:id="rId3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5F5F5F"/>
    <a:srgbClr val="C0C0C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0" autoAdjust="0"/>
  </p:normalViewPr>
  <p:slideViewPr>
    <p:cSldViewPr>
      <p:cViewPr varScale="1">
        <p:scale>
          <a:sx n="52" d="100"/>
          <a:sy n="52" d="100"/>
        </p:scale>
        <p:origin x="-39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6EB7-39F6-47EF-A461-152E3F7D8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B2BD6C-3E7F-4EF0-A98F-249951E16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6E7AD-D255-420E-AFA7-3F6CB286D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C4746-9D42-4410-A4A2-8702B180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45E94-A674-4A21-9462-443F19A5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4F6B1-2147-4085-8948-0B187E828D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6182822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4FF08-34A1-4414-A2F8-776D64A0C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DB7662-B58B-418B-9C78-B9F4AC84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632E-DA39-4256-836C-4A26F75F6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76C26-2A7C-497B-AF9C-E621BFC6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0227-5ED8-4A36-BF01-3E805894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118C9-73DE-4A25-B8D3-4AA0E76A64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4243358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9041D0-5DDD-43CB-A84B-201A88719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F78D0-CFD4-4224-9DC5-943BFB718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C6749-7F72-4977-8C7F-371CD7C38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5BCC-38DC-451B-9A36-AB4DDEEE3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BBB98-2C45-4C12-ACCD-5A875EB7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53A38-C804-4CA3-B70D-F43F259BC4A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7030937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7BBA-A761-4988-8D47-B035DC062A3B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4F3E9-2868-4CFC-9670-3DC8825058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D210B-31EA-4FAB-AFB9-66087D9F515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872C5F-30BE-42E5-A4EB-DEDA0D682D8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6A047-ACEB-4010-973B-9F5E6C823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89E71F-1CE0-4600-A4A9-FAF4417E8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EA9AF7-75B2-4052-8E5E-A145CF1A0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81010-D4EF-46A9-9D80-D9875AC7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C8AC87-70E1-4F04-88C7-EC35DCA0514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946765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9197B-FA98-460D-A58A-D73BBA19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A2409-0CF2-4EBF-B9E4-41CDBF43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5A60B-252B-4ABD-8A53-082AA23E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A51A3-3483-4F0A-8AB9-73494FEF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0E49F-16A2-4B4B-9581-E6E52337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2F125-2565-4463-8C70-F8870E0E509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24248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7D1F-3CF2-4569-B5CD-A9C31A392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0566-1DD7-413F-87EA-14E2453DA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D668F-2066-44E0-86AE-9A1BC368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12B9B-254A-465C-B19A-B30DACE1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2CE75-AA2F-42D7-830C-47BCD547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0ED08-80F6-465D-B5B3-298A4085C5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194330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22204-78F4-4F37-BEBA-53AA7795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30258-FD60-44EB-BAA2-BAAC17E89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C5AF6-A363-4695-BEDB-BC4877A23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00B43-87EA-43FE-98BA-7880CC892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A30B2-02AF-4309-9CC7-A707E885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82D59-FAC1-4B13-A4F9-3B48131F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69EB0-192C-4442-8A86-EE04D84AEF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678707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D5C3-4A4F-4A79-888B-0DA037C3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AB60B-0FE6-4826-8C12-533F90C65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BB63D-2653-4931-B44F-0E2E8BA50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9DCE08-434E-4D64-9309-B43422AFD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78FAD-AC6A-4605-9781-0E81935FCD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3A2E4D-D3CC-4730-BD5B-AEDA68DB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8167E-1467-4166-80C0-FFE780BC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A554E-F1F3-44B7-9F4A-9B46A806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4AA74-A6FA-4736-9A24-31C971D0D3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497602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8A584-94F2-4520-BEE4-A7F5664A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4AC91-FFD0-41F9-B594-F3779564D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66383-2FB5-4995-85B8-23BA782B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3C5AD-9816-4897-B33B-4C1218DA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7DC8E-F9DC-4F79-ACE7-311DA10D78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056681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15BFE-3BF3-4394-816F-BD0275E70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B0B168-4115-4EA6-8154-C40416B9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B6F26-5FB4-49AD-9311-CCCB9F04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64A40-B939-48E7-AC42-54B5537E326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498404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B7C8-0CCE-41FA-AE03-6CE452934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92272-B0D0-44FD-B617-715A979BB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DDD02-0770-4B45-9F76-654A85E90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27784-E4EA-492A-990C-F917B396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97C64-A50C-4543-B632-FDB65337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83717-742B-46DF-92D2-130ABFF8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D8FF1-2ADB-45AB-9287-CC5B558DE5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032249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57C59-AB81-45B1-BE54-E98DD530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09E47A-A728-4D4F-A47C-057DB3769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C66ED-6BA6-4A14-8294-A88A8599F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87C41-046C-41FD-92FF-1395DA15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06C64-7C2D-4C24-BD6E-26AED7C2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3F6A3-3F68-4DC2-A997-5463280A5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1E541-DB34-4EE9-9F6D-EBDB3A3FFE4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4041721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8C49A8-9478-44AF-A610-1370CD6EA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3A202A-748A-4B1F-8E66-A43759DEA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0A3FB7-36A1-47B0-B015-181ACB3B6A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29376C-B22F-4739-A3FA-CD49B726BD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6632A1-A764-42DC-AC6E-751D4749D8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678F5-CE67-4F1F-9BAD-27BC3B4F8FCB}" type="slidenum">
              <a:rPr lang="en-US" altLang="zh-TW"/>
              <a:pPr/>
              <a:t>‹#›</a:t>
            </a:fld>
            <a:endParaRPr lang="en-US" altLang="zh-TW"/>
          </a:p>
        </p:txBody>
      </p:sp>
      <p:graphicFrame>
        <p:nvGraphicFramePr>
          <p:cNvPr id="1038" name="Object 14">
            <a:extLst>
              <a:ext uri="{FF2B5EF4-FFF2-40B4-BE49-F238E27FC236}">
                <a16:creationId xmlns:a16="http://schemas.microsoft.com/office/drawing/2014/main" id="{59C49372-6B9F-4C59-A85B-D2B2E7663DAD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228600" y="228600"/>
          <a:ext cx="2514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hoto Editor Photo" r:id="rId15" imgW="3591426" imgH="2066667" progId="MSPhotoEd.3">
                  <p:embed/>
                </p:oleObj>
              </mc:Choice>
              <mc:Fallback>
                <p:oleObj name="Photo Editor Photo" r:id="rId15" imgW="3591426" imgH="2066667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25146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902367C-ADB3-4C1B-8580-3F3F03A244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3987" cy="1757363"/>
          </a:xfrm>
        </p:spPr>
        <p:txBody>
          <a:bodyPr anchor="ctr"/>
          <a:lstStyle/>
          <a:p>
            <a:r>
              <a:rPr lang="en-US" altLang="zh-TW" sz="4800" b="1"/>
              <a:t>Computer &amp; Desk Stretches</a:t>
            </a:r>
            <a:br>
              <a:rPr lang="en-US" altLang="zh-TW" sz="4000" b="1"/>
            </a:br>
            <a:r>
              <a:rPr lang="en-US" altLang="zh-TW" sz="2000" i="1"/>
              <a:t>Approximately 4 Minutes</a:t>
            </a:r>
            <a:endParaRPr lang="en-US" altLang="zh-TW" sz="4000" i="1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F0D5E8-6CD1-47D2-98B7-B2988CFB83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3068638"/>
            <a:ext cx="7272337" cy="2592387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b="1"/>
              <a:t>Sitting at a computer for long periods often causes neck and shoulder stiffness and occasionally lower back pain. </a:t>
            </a:r>
          </a:p>
          <a:p>
            <a:pPr algn="l">
              <a:lnSpc>
                <a:spcPct val="80000"/>
              </a:lnSpc>
            </a:pPr>
            <a:r>
              <a:rPr lang="en-US" altLang="zh-TW" b="1"/>
              <a:t>Do these stretches every hour or throughout the day, or whenever you feel stiff. </a:t>
            </a:r>
          </a:p>
          <a:p>
            <a:pPr algn="l">
              <a:lnSpc>
                <a:spcPct val="80000"/>
              </a:lnSpc>
            </a:pPr>
            <a:r>
              <a:rPr lang="en-US" altLang="zh-TW" b="1"/>
              <a:t>Photocopy this and keep it in a drawer. </a:t>
            </a:r>
          </a:p>
          <a:p>
            <a:pPr algn="l">
              <a:lnSpc>
                <a:spcPct val="80000"/>
              </a:lnSpc>
            </a:pPr>
            <a:r>
              <a:rPr lang="en-US" altLang="zh-TW" b="1"/>
              <a:t>Also, be sure to get up and walk around the office whenever you think of it. You’ll feel better! 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D4119101-CF3B-4875-91F0-ABA6D6DE7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021388"/>
            <a:ext cx="455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3333CC"/>
                </a:solidFill>
                <a:ea typeface="標楷體" panose="03000509000000000000" pitchFamily="65" charset="-120"/>
              </a:rPr>
              <a:t>林順松</a:t>
            </a:r>
            <a:r>
              <a:rPr lang="zh-TW" altLang="en-US" b="1">
                <a:solidFill>
                  <a:srgbClr val="FF3300"/>
                </a:solidFill>
              </a:rPr>
              <a:t> </a:t>
            </a:r>
            <a:r>
              <a:rPr lang="en-US" altLang="zh-TW">
                <a:solidFill>
                  <a:srgbClr val="FF3300"/>
                </a:solidFill>
              </a:rPr>
              <a:t>0933-837-737</a:t>
            </a:r>
            <a:r>
              <a:rPr lang="en-US" altLang="zh-TW">
                <a:solidFill>
                  <a:schemeClr val="accent2"/>
                </a:solidFill>
              </a:rPr>
              <a:t>  </a:t>
            </a:r>
            <a:r>
              <a:rPr lang="en-US" altLang="zh-TW">
                <a:solidFill>
                  <a:srgbClr val="0099FF"/>
                </a:solidFill>
              </a:rPr>
              <a:t>www.unoldlin.com</a:t>
            </a:r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CA67A2F-F820-49CD-807F-05EB4DDF41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en-US" altLang="en-US" sz="440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5E58A59-23E2-4C82-B43E-822DCDB8B5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zh-TW" sz="6000"/>
              <a:t>Stand up!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37486B70-F894-42F2-B627-094BC124E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021388"/>
            <a:ext cx="455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3333CC"/>
                </a:solidFill>
                <a:ea typeface="標楷體" panose="03000509000000000000" pitchFamily="65" charset="-120"/>
              </a:rPr>
              <a:t>林順松</a:t>
            </a:r>
            <a:r>
              <a:rPr lang="zh-TW" altLang="en-US" b="1">
                <a:solidFill>
                  <a:srgbClr val="FF3300"/>
                </a:solidFill>
              </a:rPr>
              <a:t> </a:t>
            </a:r>
            <a:r>
              <a:rPr lang="en-US" altLang="zh-TW">
                <a:solidFill>
                  <a:srgbClr val="FF3300"/>
                </a:solidFill>
              </a:rPr>
              <a:t>0933-837-737</a:t>
            </a:r>
            <a:r>
              <a:rPr lang="en-US" altLang="zh-TW">
                <a:solidFill>
                  <a:schemeClr val="accent2"/>
                </a:solidFill>
              </a:rPr>
              <a:t>  </a:t>
            </a:r>
            <a:r>
              <a:rPr lang="en-US" altLang="zh-TW">
                <a:solidFill>
                  <a:srgbClr val="0099FF"/>
                </a:solidFill>
              </a:rPr>
              <a:t>www.unoldlin.com</a:t>
            </a:r>
          </a:p>
        </p:txBody>
      </p:sp>
    </p:spTree>
  </p:cSld>
  <p:clrMapOvr>
    <a:masterClrMapping/>
  </p:clrMapOvr>
  <p:transition advClick="0" advTm="2000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CC67E48C-890C-4BF3-A8D2-1B6D878326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2</a:t>
            </a:r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059B2A07-18AE-4B4C-A4B8-21A305762B8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419475" y="1341438"/>
          <a:ext cx="2305050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點陣圖影像" r:id="rId3" imgW="980952" imgH="2266667" progId="Paint.Picture">
                  <p:embed/>
                </p:oleObj>
              </mc:Choice>
              <mc:Fallback>
                <p:oleObj name="點陣圖影像" r:id="rId3" imgW="980952" imgH="226666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341438"/>
                        <a:ext cx="2305050" cy="532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cover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F7CE3F56-D33C-4BF0-AEA3-FB777DAD5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3-left side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1B79DAAE-1607-41F6-B95A-A6F4DF46D5A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376613" y="1484313"/>
          <a:ext cx="2347912" cy="530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點陣圖影像" r:id="rId3" imgW="1152381" imgH="2600000" progId="Paint.Picture">
                  <p:embed/>
                </p:oleObj>
              </mc:Choice>
              <mc:Fallback>
                <p:oleObj name="點陣圖影像" r:id="rId3" imgW="1152381" imgH="260000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1484313"/>
                        <a:ext cx="2347912" cy="530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8000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939CEA27-8BAA-4478-874F-E14589609F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3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F071137-4048-4EDB-A401-5D2FFC2959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6000"/>
              <a:t>Turn the other side!</a:t>
            </a:r>
          </a:p>
        </p:txBody>
      </p:sp>
    </p:spTree>
  </p:cSld>
  <p:clrMapOvr>
    <a:masterClrMapping/>
  </p:clrMapOvr>
  <p:transition spd="med" advClick="0" advTm="1000"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B3E1CE6-C161-4C1E-963A-625A6675E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3-right side</a:t>
            </a:r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495F3D90-16AD-4E6E-9C9F-F9D3FE037046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348038" y="1485900"/>
          <a:ext cx="2376487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點陣圖影像" r:id="rId3" imgW="1171429" imgH="2591162" progId="Paint.Picture">
                  <p:embed/>
                </p:oleObj>
              </mc:Choice>
              <mc:Fallback>
                <p:oleObj name="點陣圖影像" r:id="rId3" imgW="1171429" imgH="259116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485900"/>
                        <a:ext cx="2376487" cy="525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8000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>
            <a:extLst>
              <a:ext uri="{FF2B5EF4-FFF2-40B4-BE49-F238E27FC236}">
                <a16:creationId xmlns:a16="http://schemas.microsoft.com/office/drawing/2014/main" id="{5F0FD81B-FB92-4066-B92E-2B5998B33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4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0F05AAA6-03F9-46C5-8610-CB1D75C010B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646488" y="1628775"/>
          <a:ext cx="2005012" cy="508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點陣圖影像" r:id="rId3" imgW="905001" imgH="2295238" progId="Paint.Picture">
                  <p:embed/>
                </p:oleObj>
              </mc:Choice>
              <mc:Fallback>
                <p:oleObj name="點陣圖影像" r:id="rId3" imgW="905001" imgH="229523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1628775"/>
                        <a:ext cx="2005012" cy="508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5000">
    <p:cover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>
            <a:extLst>
              <a:ext uri="{FF2B5EF4-FFF2-40B4-BE49-F238E27FC236}">
                <a16:creationId xmlns:a16="http://schemas.microsoft.com/office/drawing/2014/main" id="{A97AD917-A126-481F-ACE8-D09D4160F825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TW"/>
              <a:t>5-1</a:t>
            </a:r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B0B8534C-2143-4020-B26D-DC710451FBE9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3076575" y="2276475"/>
          <a:ext cx="2935288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點陣圖影像" r:id="rId3" imgW="1228571" imgH="1838095" progId="Paint.Picture">
                  <p:embed/>
                </p:oleObj>
              </mc:Choice>
              <mc:Fallback>
                <p:oleObj name="點陣圖影像" r:id="rId3" imgW="1228571" imgH="183809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2276475"/>
                        <a:ext cx="2935288" cy="43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5000"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2936444-6633-4A40-89B5-0E94380B0672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TW"/>
              <a:t>5-2</a:t>
            </a:r>
          </a:p>
        </p:txBody>
      </p:sp>
      <p:graphicFrame>
        <p:nvGraphicFramePr>
          <p:cNvPr id="39939" name="Object 3">
            <a:extLst>
              <a:ext uri="{FF2B5EF4-FFF2-40B4-BE49-F238E27FC236}">
                <a16:creationId xmlns:a16="http://schemas.microsoft.com/office/drawing/2014/main" id="{4DD2F3DC-FAF3-487C-97E3-696CB2D69682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3076575" y="2276475"/>
          <a:ext cx="2935288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點陣圖影像" r:id="rId3" imgW="1228571" imgH="1838095" progId="Paint.Picture">
                  <p:embed/>
                </p:oleObj>
              </mc:Choice>
              <mc:Fallback>
                <p:oleObj name="點陣圖影像" r:id="rId3" imgW="1228571" imgH="183809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2276475"/>
                        <a:ext cx="2935288" cy="43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5000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6935844-49C4-43E9-84FA-A9E436315A8C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TW"/>
              <a:t>5-3</a:t>
            </a:r>
          </a:p>
        </p:txBody>
      </p:sp>
      <p:graphicFrame>
        <p:nvGraphicFramePr>
          <p:cNvPr id="40963" name="Object 3">
            <a:extLst>
              <a:ext uri="{FF2B5EF4-FFF2-40B4-BE49-F238E27FC236}">
                <a16:creationId xmlns:a16="http://schemas.microsoft.com/office/drawing/2014/main" id="{3DE39B3F-61B4-486A-AC8C-87F6D2AF2DDC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3076575" y="2276475"/>
          <a:ext cx="2935288" cy="43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點陣圖影像" r:id="rId3" imgW="1228571" imgH="1838095" progId="Paint.Picture">
                  <p:embed/>
                </p:oleObj>
              </mc:Choice>
              <mc:Fallback>
                <p:oleObj name="點陣圖影像" r:id="rId3" imgW="1228571" imgH="183809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2276475"/>
                        <a:ext cx="2935288" cy="43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5000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>
            <a:extLst>
              <a:ext uri="{FF2B5EF4-FFF2-40B4-BE49-F238E27FC236}">
                <a16:creationId xmlns:a16="http://schemas.microsoft.com/office/drawing/2014/main" id="{7DFE5EF0-E860-4FE9-965C-2EBEE5869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6-right arm &amp; hand</a:t>
            </a:r>
          </a:p>
        </p:txBody>
      </p:sp>
      <p:graphicFrame>
        <p:nvGraphicFramePr>
          <p:cNvPr id="24588" name="Object 12">
            <a:extLst>
              <a:ext uri="{FF2B5EF4-FFF2-40B4-BE49-F238E27FC236}">
                <a16:creationId xmlns:a16="http://schemas.microsoft.com/office/drawing/2014/main" id="{32CB27BB-B182-4B2F-A1D4-EC751D77A309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025775" y="1341438"/>
          <a:ext cx="3059113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點陣圖影像" r:id="rId3" imgW="1181265" imgH="2057143" progId="Paint.Picture">
                  <p:embed/>
                </p:oleObj>
              </mc:Choice>
              <mc:Fallback>
                <p:oleObj name="點陣圖影像" r:id="rId3" imgW="1181265" imgH="2057143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1341438"/>
                        <a:ext cx="3059113" cy="532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Computer &amp; Desk Stretches">
            <a:extLst>
              <a:ext uri="{FF2B5EF4-FFF2-40B4-BE49-F238E27FC236}">
                <a16:creationId xmlns:a16="http://schemas.microsoft.com/office/drawing/2014/main" id="{18854117-BFDB-42F3-BA08-EC98807597D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2850" y="1125538"/>
            <a:ext cx="4105275" cy="5732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4759" name="Rectangle 7">
            <a:extLst>
              <a:ext uri="{FF2B5EF4-FFF2-40B4-BE49-F238E27FC236}">
                <a16:creationId xmlns:a16="http://schemas.microsoft.com/office/drawing/2014/main" id="{E460E6C3-969D-4CC8-988C-3002CDC81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zh-TW" sz="4000"/>
              <a:t>Overview</a:t>
            </a:r>
          </a:p>
        </p:txBody>
      </p:sp>
    </p:spTree>
  </p:cSld>
  <p:clrMapOvr>
    <a:masterClrMapping/>
  </p:clrMapOvr>
  <p:transition spd="slow" advClick="0" advTm="7000"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3B7A2BA6-9F98-4598-8674-0340FB9F9F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6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EF36923-98ED-4236-8E0B-B539C337D7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6000"/>
              <a:t>Turn the other side!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DA2A153B-F840-4BCA-A773-5DE3178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021388"/>
            <a:ext cx="455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3333CC"/>
                </a:solidFill>
                <a:ea typeface="標楷體" panose="03000509000000000000" pitchFamily="65" charset="-120"/>
              </a:rPr>
              <a:t>林順松</a:t>
            </a:r>
            <a:r>
              <a:rPr lang="zh-TW" altLang="en-US" b="1">
                <a:solidFill>
                  <a:srgbClr val="FF3300"/>
                </a:solidFill>
              </a:rPr>
              <a:t> </a:t>
            </a:r>
            <a:r>
              <a:rPr lang="en-US" altLang="zh-TW">
                <a:solidFill>
                  <a:srgbClr val="FF3300"/>
                </a:solidFill>
              </a:rPr>
              <a:t>0933-837-737</a:t>
            </a:r>
            <a:r>
              <a:rPr lang="en-US" altLang="zh-TW">
                <a:solidFill>
                  <a:schemeClr val="accent2"/>
                </a:solidFill>
              </a:rPr>
              <a:t>  </a:t>
            </a:r>
            <a:r>
              <a:rPr lang="en-US" altLang="zh-TW">
                <a:solidFill>
                  <a:srgbClr val="0099FF"/>
                </a:solidFill>
              </a:rPr>
              <a:t>www.unoldlin.com</a:t>
            </a:r>
          </a:p>
        </p:txBody>
      </p:sp>
    </p:spTree>
  </p:cSld>
  <p:clrMapOvr>
    <a:masterClrMapping/>
  </p:clrMapOvr>
  <p:transition spd="med" advClick="0" advTm="1000">
    <p:strips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9199BAF-0934-4041-B95C-45F9BFFFA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6-left arm &amp; hand</a:t>
            </a:r>
          </a:p>
        </p:txBody>
      </p:sp>
      <p:graphicFrame>
        <p:nvGraphicFramePr>
          <p:cNvPr id="41987" name="Object 3">
            <a:extLst>
              <a:ext uri="{FF2B5EF4-FFF2-40B4-BE49-F238E27FC236}">
                <a16:creationId xmlns:a16="http://schemas.microsoft.com/office/drawing/2014/main" id="{853754EC-5015-49B7-9E18-FA0C0B5042DB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059113" y="1557338"/>
          <a:ext cx="2960687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點陣圖影像" r:id="rId3" imgW="1114581" imgH="1924319" progId="Paint.Picture">
                  <p:embed/>
                </p:oleObj>
              </mc:Choice>
              <mc:Fallback>
                <p:oleObj name="點陣圖影像" r:id="rId3" imgW="1114581" imgH="192431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557338"/>
                        <a:ext cx="2960687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push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>
            <a:extLst>
              <a:ext uri="{FF2B5EF4-FFF2-40B4-BE49-F238E27FC236}">
                <a16:creationId xmlns:a16="http://schemas.microsoft.com/office/drawing/2014/main" id="{4B8F39BF-7478-470E-9B94-7AF096BCE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7</a:t>
            </a:r>
          </a:p>
        </p:txBody>
      </p:sp>
      <p:graphicFrame>
        <p:nvGraphicFramePr>
          <p:cNvPr id="26627" name="Object 3">
            <a:extLst>
              <a:ext uri="{FF2B5EF4-FFF2-40B4-BE49-F238E27FC236}">
                <a16:creationId xmlns:a16="http://schemas.microsoft.com/office/drawing/2014/main" id="{4996FDEB-C840-452C-A46A-328A3A9F761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771775" y="1701800"/>
          <a:ext cx="3541713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點陣圖影像" r:id="rId3" imgW="1343212" imgH="1857143" progId="Paint.Picture">
                  <p:embed/>
                </p:oleObj>
              </mc:Choice>
              <mc:Fallback>
                <p:oleObj name="點陣圖影像" r:id="rId3" imgW="1343212" imgH="1857143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701800"/>
                        <a:ext cx="3541713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comb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>
            <a:extLst>
              <a:ext uri="{FF2B5EF4-FFF2-40B4-BE49-F238E27FC236}">
                <a16:creationId xmlns:a16="http://schemas.microsoft.com/office/drawing/2014/main" id="{51BE3E9E-B94D-4A16-9A12-1070F6A25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8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5EB0ADA6-E6CC-49B6-9B84-BB149B913567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4788" y="1762125"/>
            <a:ext cx="3627437" cy="4906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 advTm="10000">
    <p:blind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23E2ADE-7784-4AEF-AE2B-B287B584E7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en-US" altLang="en-US" sz="440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8E8E2F5A-EA5F-415F-B940-3B6A3FC5C2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6000"/>
              <a:t>Sit down and raise the left hand!</a:t>
            </a:r>
          </a:p>
        </p:txBody>
      </p:sp>
    </p:spTree>
  </p:cSld>
  <p:clrMapOvr>
    <a:masterClrMapping/>
  </p:clrMapOvr>
  <p:transition advClick="0" advTm="2000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A8C0361-BA23-40F9-974F-8C7ACD0CDD3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TW"/>
              <a:t>9-right up &amp; left down</a:t>
            </a:r>
          </a:p>
        </p:txBody>
      </p:sp>
      <p:graphicFrame>
        <p:nvGraphicFramePr>
          <p:cNvPr id="45059" name="Object 3">
            <a:extLst>
              <a:ext uri="{FF2B5EF4-FFF2-40B4-BE49-F238E27FC236}">
                <a16:creationId xmlns:a16="http://schemas.microsoft.com/office/drawing/2014/main" id="{94E29BF9-FD70-4E50-A7CB-12038B9A30BE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3441700" y="1484313"/>
          <a:ext cx="2282825" cy="52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點陣圖影像" r:id="rId3" imgW="1276190" imgH="2924583" progId="Paint.Picture">
                  <p:embed/>
                </p:oleObj>
              </mc:Choice>
              <mc:Fallback>
                <p:oleObj name="點陣圖影像" r:id="rId3" imgW="1276190" imgH="2924583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484313"/>
                        <a:ext cx="2282825" cy="52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spli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29234D18-07A5-4AFE-A786-2A014BFD28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9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4D6119C-4C77-42C8-8BBE-F0FBA22329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6000"/>
              <a:t>Turn the other side!</a:t>
            </a:r>
          </a:p>
        </p:txBody>
      </p:sp>
    </p:spTree>
  </p:cSld>
  <p:clrMapOvr>
    <a:masterClrMapping/>
  </p:clrMapOvr>
  <p:transition spd="med" advClick="0" advTm="1000"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>
            <a:extLst>
              <a:ext uri="{FF2B5EF4-FFF2-40B4-BE49-F238E27FC236}">
                <a16:creationId xmlns:a16="http://schemas.microsoft.com/office/drawing/2014/main" id="{E13D2585-0ED8-426B-8FBD-6E4780522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zh-TW"/>
              <a:t>9-right down &amp; left up</a:t>
            </a:r>
          </a:p>
        </p:txBody>
      </p:sp>
      <p:graphicFrame>
        <p:nvGraphicFramePr>
          <p:cNvPr id="6167" name="Object 23">
            <a:extLst>
              <a:ext uri="{FF2B5EF4-FFF2-40B4-BE49-F238E27FC236}">
                <a16:creationId xmlns:a16="http://schemas.microsoft.com/office/drawing/2014/main" id="{D8B94642-4D32-4008-B6FB-5DA506A27818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563938" y="1403350"/>
          <a:ext cx="1924050" cy="519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點陣圖影像" r:id="rId3" imgW="1076475" imgH="2905531" progId="Paint.Picture">
                  <p:embed/>
                </p:oleObj>
              </mc:Choice>
              <mc:Fallback>
                <p:oleObj name="點陣圖影像" r:id="rId3" imgW="1076475" imgH="2905531" progId="Paint.Picture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403350"/>
                        <a:ext cx="1924050" cy="519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spli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16B6D15-E45B-4F85-9313-3E1707796E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9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97A6E90-9C95-43F7-98CE-8EE2C2EB13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6000"/>
              <a:t>Raise and cross the left leg!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561AF0A0-4479-4812-ACE8-AA296F08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021388"/>
            <a:ext cx="455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3333CC"/>
                </a:solidFill>
                <a:ea typeface="標楷體" panose="03000509000000000000" pitchFamily="65" charset="-120"/>
              </a:rPr>
              <a:t>林順松</a:t>
            </a:r>
            <a:r>
              <a:rPr lang="zh-TW" altLang="en-US" b="1">
                <a:solidFill>
                  <a:srgbClr val="FF3300"/>
                </a:solidFill>
              </a:rPr>
              <a:t> </a:t>
            </a:r>
            <a:r>
              <a:rPr lang="en-US" altLang="zh-TW">
                <a:solidFill>
                  <a:srgbClr val="FF3300"/>
                </a:solidFill>
              </a:rPr>
              <a:t>0933-837-737</a:t>
            </a:r>
            <a:r>
              <a:rPr lang="en-US" altLang="zh-TW">
                <a:solidFill>
                  <a:schemeClr val="accent2"/>
                </a:solidFill>
              </a:rPr>
              <a:t>  </a:t>
            </a:r>
            <a:r>
              <a:rPr lang="en-US" altLang="zh-TW">
                <a:solidFill>
                  <a:srgbClr val="0099FF"/>
                </a:solidFill>
              </a:rPr>
              <a:t>www.unoldlin.com</a:t>
            </a:r>
          </a:p>
        </p:txBody>
      </p:sp>
    </p:spTree>
  </p:cSld>
  <p:clrMapOvr>
    <a:masterClrMapping/>
  </p:clrMapOvr>
  <p:transition advClick="0" advTm="2000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>
            <a:extLst>
              <a:ext uri="{FF2B5EF4-FFF2-40B4-BE49-F238E27FC236}">
                <a16:creationId xmlns:a16="http://schemas.microsoft.com/office/drawing/2014/main" id="{765ECC9E-3386-4E27-9E6E-BEC694B92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zh-TW"/>
              <a:t>10-left arm &amp; leg</a:t>
            </a:r>
          </a:p>
        </p:txBody>
      </p:sp>
      <p:graphicFrame>
        <p:nvGraphicFramePr>
          <p:cNvPr id="31749" name="Object 5">
            <a:extLst>
              <a:ext uri="{FF2B5EF4-FFF2-40B4-BE49-F238E27FC236}">
                <a16:creationId xmlns:a16="http://schemas.microsoft.com/office/drawing/2014/main" id="{915BAECA-EDD6-4CAF-8CA1-D8C97D471EE0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987675" y="1484313"/>
          <a:ext cx="3113088" cy="504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點陣圖影像" r:id="rId3" imgW="1600000" imgH="2591162" progId="Paint.Picture">
                  <p:embed/>
                </p:oleObj>
              </mc:Choice>
              <mc:Fallback>
                <p:oleObj name="點陣圖影像" r:id="rId3" imgW="1600000" imgH="259116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484313"/>
                        <a:ext cx="3113088" cy="504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>
            <a:extLst>
              <a:ext uri="{FF2B5EF4-FFF2-40B4-BE49-F238E27FC236}">
                <a16:creationId xmlns:a16="http://schemas.microsoft.com/office/drawing/2014/main" id="{27EDD9CB-E43F-4C90-8A82-F999166FE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1143000"/>
          </a:xfrm>
        </p:spPr>
        <p:txBody>
          <a:bodyPr/>
          <a:lstStyle/>
          <a:p>
            <a:r>
              <a:rPr lang="en-US" altLang="zh-TW" sz="30000"/>
              <a:t>3 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2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CE16507-5566-4699-BA9D-DD89E34BD6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10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055B7BB-ABB7-4167-BD12-8AEA1730A5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6000"/>
              <a:t>Turn the other side!</a:t>
            </a:r>
          </a:p>
        </p:txBody>
      </p:sp>
    </p:spTree>
  </p:cSld>
  <p:clrMapOvr>
    <a:masterClrMapping/>
  </p:clrMapOvr>
  <p:transition advClick="0" advTm="1000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280EEE3-6967-4020-8409-3A9E7FC4B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zh-TW"/>
              <a:t>10-right arm &amp; leg</a:t>
            </a:r>
          </a:p>
        </p:txBody>
      </p:sp>
      <p:graphicFrame>
        <p:nvGraphicFramePr>
          <p:cNvPr id="49157" name="Object 5">
            <a:extLst>
              <a:ext uri="{FF2B5EF4-FFF2-40B4-BE49-F238E27FC236}">
                <a16:creationId xmlns:a16="http://schemas.microsoft.com/office/drawing/2014/main" id="{B36DE08F-0ECC-4585-95A0-EECD2DE4C80C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965450" y="1484313"/>
          <a:ext cx="3211513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點陣圖影像" r:id="rId3" imgW="1647619" imgH="2610214" progId="Paint.Picture">
                  <p:embed/>
                </p:oleObj>
              </mc:Choice>
              <mc:Fallback>
                <p:oleObj name="點陣圖影像" r:id="rId3" imgW="1647619" imgH="261021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0" y="1484313"/>
                        <a:ext cx="3211513" cy="508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diamond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99DD474F-6E56-4A87-A339-24F491669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11-1</a:t>
            </a:r>
          </a:p>
        </p:txBody>
      </p:sp>
      <p:graphicFrame>
        <p:nvGraphicFramePr>
          <p:cNvPr id="33795" name="Object 3">
            <a:extLst>
              <a:ext uri="{FF2B5EF4-FFF2-40B4-BE49-F238E27FC236}">
                <a16:creationId xmlns:a16="http://schemas.microsoft.com/office/drawing/2014/main" id="{202ECD8F-429A-4F26-8F02-B865986118A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987675" y="1412875"/>
          <a:ext cx="3097213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點陣圖影像" r:id="rId3" imgW="1419048" imgH="2495238" progId="Paint.Picture">
                  <p:embed/>
                </p:oleObj>
              </mc:Choice>
              <mc:Fallback>
                <p:oleObj name="點陣圖影像" r:id="rId3" imgW="1419048" imgH="249523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412875"/>
                        <a:ext cx="3097213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>
            <a:extLst>
              <a:ext uri="{FF2B5EF4-FFF2-40B4-BE49-F238E27FC236}">
                <a16:creationId xmlns:a16="http://schemas.microsoft.com/office/drawing/2014/main" id="{DEA7EFC5-DDE8-475F-9572-CE904026E2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11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4C7D2992-0DC3-40EF-BFFF-1BC2AAA07B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zh-TW" sz="6000"/>
              <a:t>Once more!</a:t>
            </a:r>
          </a:p>
        </p:txBody>
      </p:sp>
    </p:spTree>
  </p:cSld>
  <p:clrMapOvr>
    <a:masterClrMapping/>
  </p:clrMapOvr>
  <p:transition advClick="0" advTm="2000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AA1A45F-309A-43C9-AFD9-B9DE0BB6D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11-2</a:t>
            </a:r>
          </a:p>
        </p:txBody>
      </p:sp>
      <p:graphicFrame>
        <p:nvGraphicFramePr>
          <p:cNvPr id="48131" name="Object 3">
            <a:extLst>
              <a:ext uri="{FF2B5EF4-FFF2-40B4-BE49-F238E27FC236}">
                <a16:creationId xmlns:a16="http://schemas.microsoft.com/office/drawing/2014/main" id="{1E276BBF-5958-4D4B-AE6D-B4499873D967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987675" y="1412875"/>
          <a:ext cx="3097213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點陣圖影像" r:id="rId3" imgW="1419048" imgH="2495238" progId="Paint.Picture">
                  <p:embed/>
                </p:oleObj>
              </mc:Choice>
              <mc:Fallback>
                <p:oleObj name="點陣圖影像" r:id="rId3" imgW="1419048" imgH="249523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412875"/>
                        <a:ext cx="3097213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 advTm="10000"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id="{966AFA52-8C02-493F-A5E4-EA3ABAAE1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12</a:t>
            </a:r>
          </a:p>
        </p:txBody>
      </p:sp>
      <p:graphicFrame>
        <p:nvGraphicFramePr>
          <p:cNvPr id="34819" name="Object 3">
            <a:extLst>
              <a:ext uri="{FF2B5EF4-FFF2-40B4-BE49-F238E27FC236}">
                <a16:creationId xmlns:a16="http://schemas.microsoft.com/office/drawing/2014/main" id="{ED50A32C-78AE-4E2D-8F20-CE94D27A0E49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135313" y="1917700"/>
          <a:ext cx="2876550" cy="482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點陣圖影像" r:id="rId3" imgW="1448002" imgH="2429214" progId="Paint.Picture">
                  <p:embed/>
                </p:oleObj>
              </mc:Choice>
              <mc:Fallback>
                <p:oleObj name="點陣圖影像" r:id="rId3" imgW="1448002" imgH="242921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1917700"/>
                        <a:ext cx="2876550" cy="482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10000"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>
            <a:extLst>
              <a:ext uri="{FF2B5EF4-FFF2-40B4-BE49-F238E27FC236}">
                <a16:creationId xmlns:a16="http://schemas.microsoft.com/office/drawing/2014/main" id="{8F94FF1B-6750-471C-B9EF-F843C1C96E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The End.</a:t>
            </a:r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D43865D6-EA5A-407E-AF90-EC7F27AC26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zh-TW" sz="3200"/>
              <a:t>Continue Again?!</a:t>
            </a:r>
          </a:p>
          <a:p>
            <a:r>
              <a:rPr lang="en-US" altLang="zh-TW" sz="3200"/>
              <a:t>Or </a:t>
            </a:r>
          </a:p>
          <a:p>
            <a:r>
              <a:rPr lang="en-US" altLang="zh-TW" sz="3200"/>
              <a:t>Press “ESC” to Stop.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D726A3EA-4A60-489D-BB7A-D4589A1A8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021388"/>
            <a:ext cx="455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3333CC"/>
                </a:solidFill>
                <a:ea typeface="標楷體" panose="03000509000000000000" pitchFamily="65" charset="-120"/>
              </a:rPr>
              <a:t>林順松</a:t>
            </a:r>
            <a:r>
              <a:rPr lang="zh-TW" altLang="en-US" b="1">
                <a:solidFill>
                  <a:srgbClr val="FF3300"/>
                </a:solidFill>
              </a:rPr>
              <a:t> </a:t>
            </a:r>
            <a:r>
              <a:rPr lang="en-US" altLang="zh-TW">
                <a:solidFill>
                  <a:srgbClr val="FF3300"/>
                </a:solidFill>
              </a:rPr>
              <a:t>0933-837-737</a:t>
            </a:r>
            <a:r>
              <a:rPr lang="en-US" altLang="zh-TW">
                <a:solidFill>
                  <a:schemeClr val="accent2"/>
                </a:solidFill>
              </a:rPr>
              <a:t>  </a:t>
            </a:r>
            <a:r>
              <a:rPr lang="en-US" altLang="zh-TW">
                <a:solidFill>
                  <a:srgbClr val="0099FF"/>
                </a:solidFill>
              </a:rPr>
              <a:t>www.unoldlin.com</a:t>
            </a:r>
          </a:p>
        </p:txBody>
      </p:sp>
    </p:spTree>
  </p:cSld>
  <p:clrMapOvr>
    <a:masterClrMapping/>
  </p:clrMapOvr>
  <p:transition advClick="0" advTm="700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E2F6382-871E-4055-B284-4BF57792F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36838"/>
            <a:ext cx="8291513" cy="1143000"/>
          </a:xfrm>
        </p:spPr>
        <p:txBody>
          <a:bodyPr/>
          <a:lstStyle/>
          <a:p>
            <a:r>
              <a:rPr lang="en-US" altLang="zh-TW" sz="30000">
                <a:solidFill>
                  <a:srgbClr val="5F5F5F"/>
                </a:solidFill>
              </a:rPr>
              <a:t>2</a:t>
            </a:r>
            <a:r>
              <a:rPr lang="en-US" altLang="zh-TW" sz="30000"/>
              <a:t> 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73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F093AD9-5BBD-4DDB-BA42-C73DB7CDE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862263"/>
            <a:ext cx="8229600" cy="1143000"/>
          </a:xfrm>
        </p:spPr>
        <p:txBody>
          <a:bodyPr/>
          <a:lstStyle/>
          <a:p>
            <a:r>
              <a:rPr lang="en-US" altLang="zh-TW" sz="30000">
                <a:solidFill>
                  <a:srgbClr val="C0C0C0"/>
                </a:solidFill>
              </a:rPr>
              <a:t>1</a:t>
            </a:r>
            <a:r>
              <a:rPr lang="en-US" altLang="zh-TW" sz="30000"/>
              <a:t> 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83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>
            <a:extLst>
              <a:ext uri="{FF2B5EF4-FFF2-40B4-BE49-F238E27FC236}">
                <a16:creationId xmlns:a16="http://schemas.microsoft.com/office/drawing/2014/main" id="{1945F3CE-5CA9-4792-AB55-A8ED6922B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62263"/>
            <a:ext cx="8229600" cy="1143000"/>
          </a:xfrm>
        </p:spPr>
        <p:txBody>
          <a:bodyPr/>
          <a:lstStyle/>
          <a:p>
            <a:r>
              <a:rPr lang="en-US" altLang="zh-TW" sz="18000">
                <a:solidFill>
                  <a:srgbClr val="006600"/>
                </a:solidFill>
              </a:rPr>
              <a:t>Action</a:t>
            </a:r>
            <a:r>
              <a:rPr lang="en-US" altLang="zh-TW" sz="2000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53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1D0B83A-B69E-4F44-BB2E-94BF6201F64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TW"/>
              <a:t>1-1</a:t>
            </a:r>
          </a:p>
        </p:txBody>
      </p:sp>
      <p:graphicFrame>
        <p:nvGraphicFramePr>
          <p:cNvPr id="38915" name="Object 3">
            <a:extLst>
              <a:ext uri="{FF2B5EF4-FFF2-40B4-BE49-F238E27FC236}">
                <a16:creationId xmlns:a16="http://schemas.microsoft.com/office/drawing/2014/main" id="{4FC567BC-0715-4D48-A475-8B037F1F3A45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2122488" y="1700213"/>
          <a:ext cx="4897437" cy="471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點陣圖影像" r:id="rId3" imgW="1980952" imgH="1905266" progId="Paint.Picture">
                  <p:embed/>
                </p:oleObj>
              </mc:Choice>
              <mc:Fallback>
                <p:oleObj name="點陣圖影像" r:id="rId3" imgW="1980952" imgH="190526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1700213"/>
                        <a:ext cx="4897437" cy="471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69F1E1E-D4A5-4A17-A799-A726B2EB49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1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4676FAE-EC07-4006-9FE4-D6CDB8E2A1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zh-TW" sz="6000"/>
              <a:t>Once more!</a:t>
            </a:r>
          </a:p>
        </p:txBody>
      </p:sp>
    </p:spTree>
  </p:cSld>
  <p:clrMapOvr>
    <a:masterClrMapping/>
  </p:clrMapOvr>
  <p:transition spd="med" advClick="0" advTm="0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>
            <a:extLst>
              <a:ext uri="{FF2B5EF4-FFF2-40B4-BE49-F238E27FC236}">
                <a16:creationId xmlns:a16="http://schemas.microsoft.com/office/drawing/2014/main" id="{EC83624D-6DFE-4DEC-B021-169513A8F84A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zh-TW"/>
              <a:t>1-2</a:t>
            </a:r>
          </a:p>
        </p:txBody>
      </p:sp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id="{EC750CAC-3A8A-4951-8421-935578AFB9E0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2122488" y="1700213"/>
          <a:ext cx="4897437" cy="471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點陣圖影像" r:id="rId3" imgW="1980952" imgH="1905266" progId="Paint.Picture">
                  <p:embed/>
                </p:oleObj>
              </mc:Choice>
              <mc:Fallback>
                <p:oleObj name="點陣圖影像" r:id="rId3" imgW="1980952" imgH="190526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1700213"/>
                        <a:ext cx="4897437" cy="471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10000">
    <p:push dir="r"/>
  </p:transition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182</Words>
  <Application>Microsoft Office PowerPoint</Application>
  <PresentationFormat>On-screen Show (4:3)</PresentationFormat>
  <Paragraphs>55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預設簡報設計</vt:lpstr>
      <vt:lpstr>Computer &amp; Desk Stretches Approximately 4 Minutes</vt:lpstr>
      <vt:lpstr>Overview</vt:lpstr>
      <vt:lpstr>3 </vt:lpstr>
      <vt:lpstr>2 </vt:lpstr>
      <vt:lpstr>1 </vt:lpstr>
      <vt:lpstr>Action!</vt:lpstr>
      <vt:lpstr>1-1</vt:lpstr>
      <vt:lpstr>1</vt:lpstr>
      <vt:lpstr>1-2</vt:lpstr>
      <vt:lpstr>PowerPoint Presentation</vt:lpstr>
      <vt:lpstr>2</vt:lpstr>
      <vt:lpstr>3-left side</vt:lpstr>
      <vt:lpstr>3</vt:lpstr>
      <vt:lpstr>3-right side</vt:lpstr>
      <vt:lpstr>4</vt:lpstr>
      <vt:lpstr>5-1</vt:lpstr>
      <vt:lpstr>5-2</vt:lpstr>
      <vt:lpstr>5-3</vt:lpstr>
      <vt:lpstr>6-right arm &amp; hand</vt:lpstr>
      <vt:lpstr>6</vt:lpstr>
      <vt:lpstr>6-left arm &amp; hand</vt:lpstr>
      <vt:lpstr>7</vt:lpstr>
      <vt:lpstr>8</vt:lpstr>
      <vt:lpstr>PowerPoint Presentation</vt:lpstr>
      <vt:lpstr>9-right up &amp; left down</vt:lpstr>
      <vt:lpstr>9</vt:lpstr>
      <vt:lpstr>9-right down &amp; left up</vt:lpstr>
      <vt:lpstr>9</vt:lpstr>
      <vt:lpstr>10-left arm &amp; leg</vt:lpstr>
      <vt:lpstr>10</vt:lpstr>
      <vt:lpstr>10-right arm &amp; leg</vt:lpstr>
      <vt:lpstr>11-1</vt:lpstr>
      <vt:lpstr>11</vt:lpstr>
      <vt:lpstr>11-2</vt:lpstr>
      <vt:lpstr>12</vt:lpstr>
      <vt:lpstr>The End.</vt:lpstr>
    </vt:vector>
  </TitlesOfParts>
  <Company>Shelter Publications,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&amp; Desk Stretches</dc:title>
  <dc:creator>Bob and Jean Anderson</dc:creator>
  <dc:description>Kevin Shih re-edits into MS Power Point format</dc:description>
  <cp:lastModifiedBy>User </cp:lastModifiedBy>
  <cp:revision>16</cp:revision>
  <dcterms:created xsi:type="dcterms:W3CDTF">2003-11-16T08:02:03Z</dcterms:created>
  <dcterms:modified xsi:type="dcterms:W3CDTF">2018-02-28T09:01:48Z</dcterms:modified>
</cp:coreProperties>
</file>