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8" r:id="rId1"/>
  </p:sldMasterIdLst>
  <p:notesMasterIdLst>
    <p:notesMasterId r:id="rId13"/>
  </p:notesMasterIdLst>
  <p:sldIdLst>
    <p:sldId id="256" r:id="rId2"/>
    <p:sldId id="259" r:id="rId3"/>
    <p:sldId id="269" r:id="rId4"/>
    <p:sldId id="258" r:id="rId5"/>
    <p:sldId id="260" r:id="rId6"/>
    <p:sldId id="266" r:id="rId7"/>
    <p:sldId id="261" r:id="rId8"/>
    <p:sldId id="265" r:id="rId9"/>
    <p:sldId id="262" r:id="rId10"/>
    <p:sldId id="264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13"/>
  </p:normalViewPr>
  <p:slideViewPr>
    <p:cSldViewPr snapToGrid="0" snapToObjects="1">
      <p:cViewPr varScale="1">
        <p:scale>
          <a:sx n="86" d="100"/>
          <a:sy n="86" d="100"/>
        </p:scale>
        <p:origin x="53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D1A1D-8948-A040-995B-5844A20EF16C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F7BFA-9CA9-4440-A4EA-9D7D193FB3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65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F7BFA-9CA9-4440-A4EA-9D7D193FB3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59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F7BFA-9CA9-4440-A4EA-9D7D193FB3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0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8C65-886E-9B47-A44F-0FCB79927E26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24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0DFE-6C15-674B-B28A-26155C304502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10215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0DFE-6C15-674B-B28A-26155C304502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878439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0DFE-6C15-674B-B28A-26155C304502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0180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0DFE-6C15-674B-B28A-26155C304502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2201655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0DFE-6C15-674B-B28A-26155C304502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65035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0322B-0C60-1444-AEFC-4D14715B4128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12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C13B3-1BC8-D648-8EE2-7A64CCA03C3F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1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C9851-6CDD-BE48-A5EE-5984ED7D35D3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37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0DFE-6C15-674B-B28A-26155C304502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11765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629E-B9DC-B443-9B3C-488FB46A674F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1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3821-486F-9243-9B76-6FD3C50D68F1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69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B001-C6D2-0E4A-B96A-CF311D277FBC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3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0DFE-6C15-674B-B28A-26155C304502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35452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0DFE-6C15-674B-B28A-26155C304502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152120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0DFE-6C15-674B-B28A-26155C304502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295906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D0DFE-6C15-674B-B28A-26155C304502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EV3Lessons, 2016, Last Edit 7/19/2016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79E4E91-918E-824B-98FA-79F5D44910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0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Bluetooth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Milan Šmigić 112/2016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392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606" y="2268034"/>
            <a:ext cx="7241628" cy="22498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Rešenje izazova 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28757" y="1545219"/>
            <a:ext cx="409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Kod u robotu</a:t>
            </a:r>
            <a:r>
              <a:rPr lang="en-US" dirty="0"/>
              <a:t> Sender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8657" y="4313892"/>
            <a:ext cx="290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Kod u robotu</a:t>
            </a:r>
            <a:r>
              <a:rPr lang="en-US" dirty="0"/>
              <a:t> </a:t>
            </a:r>
            <a:r>
              <a:rPr lang="sr-Latn-RS" dirty="0"/>
              <a:t>Receiver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030" y="4476327"/>
            <a:ext cx="4514629" cy="2177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26915" y="1067705"/>
            <a:ext cx="3531476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Čita snagu svakog motora i nakon toga koristeći dva različita naslova za poruke šalje podatke Receiver robotu.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9178" y="4987572"/>
            <a:ext cx="2679812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Čita dve poruke različitog naziva i podešava primljenu vrednost snage.</a:t>
            </a:r>
          </a:p>
        </p:txBody>
      </p:sp>
    </p:spTree>
    <p:extLst>
      <p:ext uri="{BB962C8B-B14F-4D97-AF65-F5344CB8AC3E}">
        <p14:creationId xmlns:p14="http://schemas.microsoft.com/office/powerpoint/2010/main" val="784651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493" y="1929780"/>
            <a:ext cx="5055091" cy="2732109"/>
          </a:xfrm>
        </p:spPr>
        <p:txBody>
          <a:bodyPr>
            <a:noAutofit/>
          </a:bodyPr>
          <a:lstStyle/>
          <a:p>
            <a:r>
              <a:rPr lang="en-US" dirty="0"/>
              <a:t>Jednom kada naučite kako da koristite Bluetooth na EV3, možete napraviti složene robote u kojima se kretanje koordinira i sinhronizuje.</a:t>
            </a:r>
          </a:p>
          <a:p>
            <a:r>
              <a:rPr lang="en-US" dirty="0"/>
              <a:t>Robot orao (na slici desno) je primer takvog projekta gde se Bluetooth poruke koriste za koordinaciju kretanja glave, nogu i krila. Drugi brick koristi Bluetooth za daljinsko upravljanje robotom.</a:t>
            </a:r>
            <a:endParaRPr lang="sr-Latn-R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382" y="893787"/>
            <a:ext cx="3456590" cy="460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45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Šta je </a:t>
            </a:r>
            <a:r>
              <a:rPr lang="en-US" dirty="0"/>
              <a:t>Bluetooth?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Bluetooth</a:t>
            </a:r>
            <a:r>
              <a:rPr lang="sr-Latn-RS" dirty="0"/>
              <a:t> koristi radio frekvencije za komunikaciju između uređaja</a:t>
            </a:r>
          </a:p>
          <a:p>
            <a:r>
              <a:rPr lang="en-US" dirty="0"/>
              <a:t>EV3 </a:t>
            </a:r>
            <a:r>
              <a:rPr lang="sr-Latn-RS" dirty="0"/>
              <a:t>koristi </a:t>
            </a:r>
            <a:r>
              <a:rPr lang="en-US" dirty="0"/>
              <a:t>Bluetooth</a:t>
            </a:r>
            <a:r>
              <a:rPr lang="sr-Latn-RS" dirty="0"/>
              <a:t> da učita programe bežičnim putem</a:t>
            </a:r>
          </a:p>
          <a:p>
            <a:r>
              <a:rPr lang="en-US" dirty="0"/>
              <a:t>EV3 </a:t>
            </a:r>
            <a:r>
              <a:rPr lang="sr-Latn-RS" dirty="0"/>
              <a:t>takođe koristi </a:t>
            </a:r>
            <a:r>
              <a:rPr lang="en-US" dirty="0"/>
              <a:t>Bluetooth</a:t>
            </a:r>
            <a:r>
              <a:rPr lang="sr-Latn-RS" dirty="0"/>
              <a:t> da bi se povezao sa drugim</a:t>
            </a:r>
            <a:r>
              <a:rPr lang="en-US" dirty="0"/>
              <a:t> EV3</a:t>
            </a:r>
          </a:p>
        </p:txBody>
      </p:sp>
    </p:spTree>
    <p:extLst>
      <p:ext uri="{BB962C8B-B14F-4D97-AF65-F5344CB8AC3E}">
        <p14:creationId xmlns:p14="http://schemas.microsoft.com/office/powerpoint/2010/main" val="1512480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Zašto koristiti</a:t>
            </a:r>
            <a:r>
              <a:rPr lang="en-US" dirty="0"/>
              <a:t> Bluetooth </a:t>
            </a:r>
            <a:r>
              <a:rPr lang="sr-Latn-RS" dirty="0"/>
              <a:t>na </a:t>
            </a:r>
            <a:r>
              <a:rPr lang="en-US" dirty="0"/>
              <a:t>EV3?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41642" y="4540469"/>
            <a:ext cx="3940609" cy="1585695"/>
          </a:xfrm>
        </p:spPr>
        <p:txBody>
          <a:bodyPr>
            <a:normAutofit/>
          </a:bodyPr>
          <a:lstStyle/>
          <a:p>
            <a:r>
              <a:rPr lang="sr-Latn-RS" dirty="0"/>
              <a:t>Koordinacija</a:t>
            </a:r>
            <a:r>
              <a:rPr lang="en-US" dirty="0"/>
              <a:t> </a:t>
            </a:r>
            <a:r>
              <a:rPr lang="sr-Latn-RS" dirty="0"/>
              <a:t>više</a:t>
            </a:r>
            <a:r>
              <a:rPr lang="en-US" dirty="0"/>
              <a:t> robot</a:t>
            </a:r>
            <a:r>
              <a:rPr lang="sr-Latn-RS" dirty="0"/>
              <a:t>a</a:t>
            </a:r>
            <a:r>
              <a:rPr lang="en-US" dirty="0"/>
              <a:t> </a:t>
            </a:r>
          </a:p>
          <a:p>
            <a:pPr lvl="1"/>
            <a:r>
              <a:rPr lang="sr-Latn-RS" dirty="0"/>
              <a:t>Za izvršavanje sličnih akcija</a:t>
            </a:r>
            <a:endParaRPr lang="en-US" dirty="0"/>
          </a:p>
          <a:p>
            <a:pPr lvl="1"/>
            <a:r>
              <a:rPr lang="sr-Latn-RS" dirty="0"/>
              <a:t>Sinhronizacija njihovih akcija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159" y="1818871"/>
            <a:ext cx="3398345" cy="2548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185" y="1818870"/>
            <a:ext cx="3400223" cy="2551442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074594" y="4540468"/>
            <a:ext cx="3940609" cy="17079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dirty="0"/>
              <a:t>Upravljanje velikim robotom sa više </a:t>
            </a:r>
            <a:r>
              <a:rPr lang="en-US" dirty="0"/>
              <a:t>brick</a:t>
            </a:r>
            <a:r>
              <a:rPr lang="sr-Latn-RS" dirty="0"/>
              <a:t>-ova</a:t>
            </a:r>
            <a:endParaRPr lang="en-US" dirty="0"/>
          </a:p>
          <a:p>
            <a:r>
              <a:rPr lang="sr-Latn-RS" b="0" i="0" dirty="0">
                <a:effectLst/>
                <a:latin typeface="Roboto"/>
              </a:rPr>
              <a:t>Alternativa lančanom povezivanju: zahteva manje </a:t>
            </a:r>
            <a:r>
              <a:rPr lang="sr-Latn-RS" b="0" i="0" noProof="1">
                <a:effectLst/>
                <a:latin typeface="Roboto"/>
              </a:rPr>
              <a:t>ožičenja</a:t>
            </a:r>
            <a:r>
              <a:rPr lang="sr-Latn-RS" b="0" i="0" dirty="0">
                <a:effectLst/>
                <a:latin typeface="Roboto"/>
              </a:rPr>
              <a:t>, ali su potrebni odvojeni programi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898523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Saveti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Dajte </a:t>
            </a:r>
            <a:r>
              <a:rPr lang="sr-Latn-RS" dirty="0"/>
              <a:t>svakom</a:t>
            </a:r>
            <a:r>
              <a:rPr lang="en-US" dirty="0"/>
              <a:t> </a:t>
            </a:r>
            <a:r>
              <a:rPr lang="sr-Latn-RS" dirty="0"/>
              <a:t>brick-u</a:t>
            </a:r>
            <a:r>
              <a:rPr lang="en-US" dirty="0"/>
              <a:t> jedinstveno ime (</a:t>
            </a:r>
            <a:r>
              <a:rPr lang="sr-Latn-RS" dirty="0"/>
              <a:t>u izazovima koji slede to su Sender (</a:t>
            </a:r>
            <a:r>
              <a:rPr lang="en-GB" b="0" i="0" dirty="0">
                <a:effectLst/>
                <a:latin typeface="Roboto"/>
              </a:rPr>
              <a:t>pošiljalac</a:t>
            </a:r>
            <a:r>
              <a:rPr lang="sr-Latn-RS" dirty="0"/>
              <a:t>) i Receiver (primalac)</a:t>
            </a:r>
            <a:r>
              <a:rPr lang="en-US" dirty="0"/>
              <a:t>)</a:t>
            </a:r>
            <a:endParaRPr lang="sr-Latn-RS" dirty="0"/>
          </a:p>
          <a:p>
            <a:r>
              <a:rPr lang="en-US" dirty="0"/>
              <a:t>Koristite USB kabl za preuzimanje koda na </a:t>
            </a:r>
            <a:r>
              <a:rPr lang="sr-Latn-RS" dirty="0"/>
              <a:t>brick-ove</a:t>
            </a:r>
            <a:r>
              <a:rPr lang="en-US" dirty="0"/>
              <a:t> (umesto Bluetooth). Ne možete istovremeno povezati</a:t>
            </a:r>
            <a:r>
              <a:rPr lang="sr-Latn-RS" dirty="0"/>
              <a:t> nekoliko</a:t>
            </a:r>
            <a:r>
              <a:rPr lang="en-US" dirty="0"/>
              <a:t> EV3 </a:t>
            </a:r>
            <a:r>
              <a:rPr lang="sr-Latn-RS" dirty="0"/>
              <a:t>i</a:t>
            </a:r>
            <a:r>
              <a:rPr lang="en-US" dirty="0"/>
              <a:t> računar</a:t>
            </a:r>
            <a:endParaRPr lang="sr-Latn-RS" dirty="0"/>
          </a:p>
          <a:p>
            <a:r>
              <a:rPr lang="en-US" dirty="0"/>
              <a:t>Prvo uključite</a:t>
            </a:r>
            <a:r>
              <a:rPr lang="sr-Latn-RS" dirty="0"/>
              <a:t> Receiver</a:t>
            </a:r>
            <a:r>
              <a:rPr lang="en-US" dirty="0"/>
              <a:t> robota, a zatim </a:t>
            </a:r>
            <a:r>
              <a:rPr lang="sr-Latn-RS" dirty="0"/>
              <a:t>Sender robota</a:t>
            </a:r>
            <a:r>
              <a:rPr lang="en-US" dirty="0"/>
              <a:t> u izazovima u ovoj lekciji. </a:t>
            </a:r>
            <a:r>
              <a:rPr lang="sr-Latn-RS" dirty="0"/>
              <a:t>U rešenju izazova 1 pošiljalac šalje poruku samo jednom.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809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Aktiviranje</a:t>
            </a:r>
            <a:r>
              <a:rPr lang="en-US" dirty="0"/>
              <a:t> Bluetooth</a:t>
            </a:r>
            <a:r>
              <a:rPr lang="sr-Latn-RS" dirty="0"/>
              <a:t>-a</a:t>
            </a:r>
            <a:r>
              <a:rPr lang="en-US" dirty="0"/>
              <a:t> </a:t>
            </a:r>
            <a:r>
              <a:rPr lang="sr-Latn-RS" dirty="0"/>
              <a:t>na </a:t>
            </a:r>
            <a:r>
              <a:rPr lang="en-US" dirty="0"/>
              <a:t>EV3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98772" y="1600201"/>
            <a:ext cx="4733256" cy="4525963"/>
          </a:xfrm>
        </p:spPr>
        <p:txBody>
          <a:bodyPr>
            <a:normAutofit/>
          </a:bodyPr>
          <a:lstStyle/>
          <a:p>
            <a:r>
              <a:rPr lang="sr-Latn-RS" dirty="0"/>
              <a:t>Uključivanje </a:t>
            </a:r>
            <a:r>
              <a:rPr lang="en-US" dirty="0"/>
              <a:t>Bluetooth</a:t>
            </a:r>
            <a:r>
              <a:rPr lang="sr-Latn-RS" dirty="0"/>
              <a:t>-a</a:t>
            </a:r>
            <a:r>
              <a:rPr lang="en-US" dirty="0"/>
              <a:t>:</a:t>
            </a:r>
          </a:p>
          <a:p>
            <a:pPr lvl="1"/>
            <a:r>
              <a:rPr lang="sr-Latn-RS" dirty="0"/>
              <a:t>Na </a:t>
            </a:r>
            <a:r>
              <a:rPr lang="en-US" dirty="0"/>
              <a:t>EV3 </a:t>
            </a:r>
            <a:r>
              <a:rPr lang="sr-Latn-RS" dirty="0"/>
              <a:t>meniju</a:t>
            </a:r>
            <a:r>
              <a:rPr lang="en-US" dirty="0"/>
              <a:t>, </a:t>
            </a:r>
            <a:r>
              <a:rPr lang="sr-Latn-RS" dirty="0"/>
              <a:t>kliknite na simbol koji izgleda kao ključ</a:t>
            </a:r>
          </a:p>
          <a:p>
            <a:pPr lvl="1"/>
            <a:r>
              <a:rPr lang="sr-Latn-RS" dirty="0"/>
              <a:t>Kliknite na </a:t>
            </a:r>
            <a:r>
              <a:rPr lang="en-US" dirty="0"/>
              <a:t>“Bluetooth” </a:t>
            </a:r>
            <a:r>
              <a:rPr lang="sr-Latn-RS" dirty="0"/>
              <a:t>i aktivirajte ga</a:t>
            </a:r>
            <a:endParaRPr lang="en-US" dirty="0"/>
          </a:p>
          <a:p>
            <a:r>
              <a:rPr lang="sr-Latn-RS" dirty="0"/>
              <a:t>Kako biste se povezali na drugi </a:t>
            </a:r>
            <a:r>
              <a:rPr lang="en-US" dirty="0"/>
              <a:t>brick </a:t>
            </a:r>
            <a:r>
              <a:rPr lang="sr-Latn-RS" dirty="0"/>
              <a:t>idite nazad do</a:t>
            </a:r>
            <a:r>
              <a:rPr lang="en-US" dirty="0"/>
              <a:t> Bluetooth </a:t>
            </a:r>
            <a:r>
              <a:rPr lang="sr-Latn-RS" dirty="0"/>
              <a:t>menija</a:t>
            </a:r>
            <a:endParaRPr lang="en-US" dirty="0"/>
          </a:p>
          <a:p>
            <a:pPr lvl="1"/>
            <a:r>
              <a:rPr lang="sr-Latn-RS" dirty="0"/>
              <a:t>Idite na</a:t>
            </a:r>
            <a:r>
              <a:rPr lang="en-US" dirty="0"/>
              <a:t> “Connections”</a:t>
            </a:r>
          </a:p>
          <a:p>
            <a:pPr lvl="1"/>
            <a:r>
              <a:rPr lang="sr-Latn-RS" dirty="0"/>
              <a:t>Izaberite</a:t>
            </a:r>
            <a:r>
              <a:rPr lang="en-US" dirty="0"/>
              <a:t> “Search” </a:t>
            </a:r>
            <a:r>
              <a:rPr lang="sr-Latn-RS" dirty="0"/>
              <a:t>i pronađite ime drugog brick-a</a:t>
            </a:r>
            <a:endParaRPr lang="en-US" dirty="0"/>
          </a:p>
          <a:p>
            <a:r>
              <a:rPr lang="sr-Latn-RS" dirty="0"/>
              <a:t>Konekcijama takođe možete upravljati pomoću </a:t>
            </a:r>
            <a:r>
              <a:rPr lang="en-US" dirty="0"/>
              <a:t>Bluetooth Connection Block. </a:t>
            </a:r>
            <a:r>
              <a:rPr lang="sr-Latn-RS" dirty="0"/>
              <a:t>Ali mi to nećemo koristiti u nastavku.</a:t>
            </a:r>
            <a:endParaRPr lang="en-US" dirty="0"/>
          </a:p>
        </p:txBody>
      </p:sp>
      <p:pic>
        <p:nvPicPr>
          <p:cNvPr id="6" name="Picture 4" descr="C:\Users\mjones\Desktop\Connect a Host Computer Running Windows to an EV3 Brick Using Bluetooth - MATLAB &amp; Simulink_files\bt_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09"/>
          <a:stretch/>
        </p:blipFill>
        <p:spPr bwMode="auto">
          <a:xfrm>
            <a:off x="7448234" y="3863181"/>
            <a:ext cx="2546350" cy="168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mjones\Desktop\Connect a Host Computer Running Windows to an EV3 Brick Using Bluetooth - MATLAB &amp; Simulink_files\bt_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33"/>
          <a:stretch/>
        </p:blipFill>
        <p:spPr bwMode="auto">
          <a:xfrm>
            <a:off x="7448234" y="1786759"/>
            <a:ext cx="2546350" cy="168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141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Novi blok: Razmena poruka</a:t>
            </a:r>
            <a:r>
              <a:rPr lang="sr-Latn-RS" dirty="0"/>
              <a:t> (Messaging)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08164" y="1818870"/>
            <a:ext cx="3636196" cy="4307294"/>
          </a:xfrm>
        </p:spPr>
        <p:txBody>
          <a:bodyPr>
            <a:normAutofit/>
          </a:bodyPr>
          <a:lstStyle/>
          <a:p>
            <a:r>
              <a:rPr lang="sr-Latn-RS" dirty="0"/>
              <a:t>Blok za razmenu poruka možete pronaći u plavoj paleti.</a:t>
            </a:r>
            <a:endParaRPr lang="en-US" dirty="0"/>
          </a:p>
          <a:p>
            <a:pPr lvl="1"/>
            <a:endParaRPr lang="en-US" dirty="0"/>
          </a:p>
          <a:p>
            <a:r>
              <a:rPr lang="sr-Latn-RS" dirty="0"/>
              <a:t>Koristićete </a:t>
            </a:r>
            <a:r>
              <a:rPr lang="en-US" dirty="0"/>
              <a:t>Wait For blok </a:t>
            </a:r>
            <a:r>
              <a:rPr lang="sr-Latn-RS" dirty="0"/>
              <a:t>u</a:t>
            </a:r>
            <a:r>
              <a:rPr lang="en-US" dirty="0"/>
              <a:t> Messaging Mode</a:t>
            </a:r>
            <a:r>
              <a:rPr lang="sr-Latn-RS" dirty="0"/>
              <a:t>-u.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097" y="3025370"/>
            <a:ext cx="2698606" cy="3421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096" y="1818870"/>
            <a:ext cx="30353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42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Izazov</a:t>
            </a:r>
            <a:r>
              <a:rPr lang="en-US" dirty="0"/>
              <a:t> 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08164" y="1818870"/>
            <a:ext cx="4056608" cy="4575188"/>
          </a:xfrm>
        </p:spPr>
        <p:txBody>
          <a:bodyPr>
            <a:normAutofit/>
          </a:bodyPr>
          <a:lstStyle/>
          <a:p>
            <a:r>
              <a:rPr lang="sr-Latn-RS" dirty="0"/>
              <a:t>Pošalji </a:t>
            </a:r>
            <a:r>
              <a:rPr lang="en-US" dirty="0"/>
              <a:t>“Hello World” </a:t>
            </a:r>
            <a:r>
              <a:rPr lang="sr-Latn-RS" dirty="0"/>
              <a:t>poruku</a:t>
            </a:r>
            <a:r>
              <a:rPr lang="en-US" dirty="0"/>
              <a:t> </a:t>
            </a:r>
            <a:r>
              <a:rPr lang="sr-Latn-RS" dirty="0"/>
              <a:t>sa</a:t>
            </a:r>
            <a:r>
              <a:rPr lang="en-US" dirty="0"/>
              <a:t> </a:t>
            </a:r>
            <a:r>
              <a:rPr lang="sr-Latn-RS" dirty="0"/>
              <a:t>jednog</a:t>
            </a:r>
            <a:r>
              <a:rPr lang="en-US" dirty="0"/>
              <a:t> brick</a:t>
            </a:r>
            <a:r>
              <a:rPr lang="sr-Latn-RS" dirty="0"/>
              <a:t>-a</a:t>
            </a:r>
            <a:r>
              <a:rPr lang="en-US" dirty="0"/>
              <a:t> </a:t>
            </a:r>
            <a:r>
              <a:rPr lang="sr-Latn-RS" dirty="0"/>
              <a:t>na drugi</a:t>
            </a:r>
            <a:endParaRPr lang="en-US" dirty="0"/>
          </a:p>
          <a:p>
            <a:r>
              <a:rPr lang="sr-Latn-RS" dirty="0"/>
              <a:t>Drugi </a:t>
            </a:r>
            <a:r>
              <a:rPr lang="en-US" dirty="0"/>
              <a:t>brick </a:t>
            </a:r>
            <a:r>
              <a:rPr lang="sr-Latn-RS" dirty="0"/>
              <a:t>treba da primi poruku i prikaže je na ekranu 5 sekundi </a:t>
            </a:r>
          </a:p>
          <a:p>
            <a:r>
              <a:rPr lang="sr-Latn-RS" dirty="0"/>
              <a:t>Saveti</a:t>
            </a:r>
            <a:r>
              <a:rPr lang="en-US" dirty="0"/>
              <a:t>: </a:t>
            </a:r>
          </a:p>
          <a:p>
            <a:pPr lvl="1"/>
            <a:r>
              <a:rPr lang="sr-Latn-RS" dirty="0"/>
              <a:t>Prvo ćete morati da uparite dva robota</a:t>
            </a:r>
            <a:endParaRPr lang="en-US" dirty="0"/>
          </a:p>
          <a:p>
            <a:pPr lvl="1"/>
            <a:r>
              <a:rPr lang="sr-Latn-RS" dirty="0"/>
              <a:t>Nazovite jednog robota</a:t>
            </a:r>
            <a:r>
              <a:rPr lang="en-US" dirty="0"/>
              <a:t> Sender </a:t>
            </a:r>
            <a:r>
              <a:rPr lang="sr-Latn-RS" dirty="0"/>
              <a:t>a drugog </a:t>
            </a:r>
            <a:r>
              <a:rPr lang="en-US" dirty="0"/>
              <a:t>Receiver </a:t>
            </a:r>
            <a:r>
              <a:rPr lang="sr-Latn-RS" dirty="0"/>
              <a:t>za ovaj izazov</a:t>
            </a:r>
            <a:endParaRPr lang="en-US" dirty="0"/>
          </a:p>
          <a:p>
            <a:pPr lvl="1"/>
            <a:r>
              <a:rPr lang="sr-Latn-RS" dirty="0"/>
              <a:t>Za ovaj izazov</a:t>
            </a:r>
            <a:r>
              <a:rPr lang="en-US" dirty="0"/>
              <a:t> </a:t>
            </a:r>
            <a:r>
              <a:rPr lang="sr-Latn-RS" dirty="0"/>
              <a:t>koristićete </a:t>
            </a:r>
            <a:r>
              <a:rPr lang="en-US" dirty="0"/>
              <a:t>Messaging block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Send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Text</a:t>
            </a:r>
          </a:p>
          <a:p>
            <a:pPr lvl="1"/>
            <a:r>
              <a:rPr lang="sr-Latn-RS" dirty="0"/>
              <a:t>Koristićete </a:t>
            </a:r>
            <a:r>
              <a:rPr lang="en-US" dirty="0"/>
              <a:t>Wait For block </a:t>
            </a:r>
            <a:r>
              <a:rPr lang="sr-Latn-RS" dirty="0"/>
              <a:t>u </a:t>
            </a:r>
            <a:r>
              <a:rPr lang="en-US" dirty="0"/>
              <a:t>Messaging Mode </a:t>
            </a:r>
            <a:r>
              <a:rPr lang="en-US" dirty="0">
                <a:sym typeface="Wingdings"/>
              </a:rPr>
              <a:t> Change </a:t>
            </a:r>
            <a:r>
              <a:rPr lang="en-US" dirty="0"/>
              <a:t> Text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442" y="1818871"/>
            <a:ext cx="2320212" cy="1740159"/>
          </a:xfrm>
          <a:prstGeom prst="rect">
            <a:avLst/>
          </a:prstGeom>
        </p:spPr>
      </p:pic>
      <p:pic>
        <p:nvPicPr>
          <p:cNvPr id="5" name="IMG_71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4773" y="3882876"/>
            <a:ext cx="4464323" cy="2511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2023" y="5941498"/>
            <a:ext cx="92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0272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Rešenje izazova</a:t>
            </a:r>
            <a:r>
              <a:rPr lang="en-US" dirty="0"/>
              <a:t>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600" y="4799330"/>
            <a:ext cx="7658100" cy="173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141" y="1757601"/>
            <a:ext cx="3365500" cy="1689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1348" y="1964761"/>
            <a:ext cx="1522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Kod u robotu</a:t>
            </a:r>
            <a:r>
              <a:rPr lang="en-US" dirty="0"/>
              <a:t> Sender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334" y="5058269"/>
            <a:ext cx="152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Kod u robotu </a:t>
            </a:r>
            <a:r>
              <a:rPr lang="en-US" dirty="0"/>
              <a:t>Receiver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8966" y="1784818"/>
            <a:ext cx="3486368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Šalje poruku </a:t>
            </a:r>
            <a:r>
              <a:rPr lang="en-US" dirty="0"/>
              <a:t>“Hello World” </a:t>
            </a:r>
            <a:r>
              <a:rPr lang="sr-Latn-RS" dirty="0"/>
              <a:t>robotu</a:t>
            </a:r>
            <a:r>
              <a:rPr lang="en-US" dirty="0"/>
              <a:t> Receive</a:t>
            </a:r>
            <a:r>
              <a:rPr lang="sr-Latn-RS" dirty="0"/>
              <a:t>r</a:t>
            </a:r>
            <a:r>
              <a:rPr lang="en-US" dirty="0"/>
              <a:t>. </a:t>
            </a:r>
            <a:r>
              <a:rPr lang="sr-Latn-RS" dirty="0"/>
              <a:t>Naslov poruke</a:t>
            </a:r>
            <a:r>
              <a:rPr lang="en-US" dirty="0"/>
              <a:t> “Greeting” </a:t>
            </a:r>
            <a:r>
              <a:rPr lang="sr-Latn-RS" dirty="0"/>
              <a:t>mora da se poklapa sa nazivom u </a:t>
            </a:r>
            <a:r>
              <a:rPr lang="en-US" dirty="0"/>
              <a:t>Receive</a:t>
            </a:r>
            <a:r>
              <a:rPr lang="sr-Latn-RS" dirty="0"/>
              <a:t>r</a:t>
            </a:r>
            <a:r>
              <a:rPr lang="en-US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2422" y="3911909"/>
            <a:ext cx="263240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Čeka na poruku prvog robota i prikazuje tekst 5 sekundi.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4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Izazov</a:t>
            </a:r>
            <a:r>
              <a:rPr lang="en-US" dirty="0"/>
              <a:t> 2: </a:t>
            </a:r>
            <a:r>
              <a:rPr lang="sr-Latn-RS" dirty="0"/>
              <a:t>Sinhronizovani</a:t>
            </a:r>
            <a:r>
              <a:rPr lang="en-US" dirty="0"/>
              <a:t> </a:t>
            </a:r>
            <a:r>
              <a:rPr lang="sr-Latn-RS" dirty="0"/>
              <a:t>plivači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08164" y="1818870"/>
            <a:ext cx="4424471" cy="4307294"/>
          </a:xfrm>
        </p:spPr>
        <p:txBody>
          <a:bodyPr>
            <a:normAutofit/>
          </a:bodyPr>
          <a:lstStyle/>
          <a:p>
            <a:r>
              <a:rPr lang="sr-Latn-RS" dirty="0"/>
              <a:t>Pomerajte prvog robota rukom i drugom robotu pošaljite snagu motora.</a:t>
            </a:r>
          </a:p>
          <a:p>
            <a:r>
              <a:rPr lang="pl-PL" dirty="0"/>
              <a:t>Drugi brick prima podatke i imitira pokret.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159" y="1818871"/>
            <a:ext cx="3398345" cy="254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701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1355</TotalTime>
  <Words>475</Words>
  <Application>Microsoft Office PowerPoint</Application>
  <PresentationFormat>Widescreen</PresentationFormat>
  <Paragraphs>54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Roboto</vt:lpstr>
      <vt:lpstr>Trebuchet MS</vt:lpstr>
      <vt:lpstr>Wingdings</vt:lpstr>
      <vt:lpstr>Wingdings 3</vt:lpstr>
      <vt:lpstr>Facet</vt:lpstr>
      <vt:lpstr>Bluetooth</vt:lpstr>
      <vt:lpstr>Šta je Bluetooth?</vt:lpstr>
      <vt:lpstr>Zašto koristiti Bluetooth na EV3?</vt:lpstr>
      <vt:lpstr>Saveti</vt:lpstr>
      <vt:lpstr>Aktiviranje Bluetooth-a na EV3</vt:lpstr>
      <vt:lpstr>Novi blok: Razmena poruka (Messaging)</vt:lpstr>
      <vt:lpstr>Izazov 1</vt:lpstr>
      <vt:lpstr>Rešenje izazova 1</vt:lpstr>
      <vt:lpstr>Izazov 2: Sinhronizovani plivači</vt:lpstr>
      <vt:lpstr>Rešenje izazova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Bluetooth</dc:title>
  <dc:creator>Srinivasan Seshan</dc:creator>
  <cp:lastModifiedBy>Marry Smigic</cp:lastModifiedBy>
  <cp:revision>38</cp:revision>
  <cp:lastPrinted>2016-06-09T20:27:51Z</cp:lastPrinted>
  <dcterms:created xsi:type="dcterms:W3CDTF">2016-06-09T15:01:56Z</dcterms:created>
  <dcterms:modified xsi:type="dcterms:W3CDTF">2020-09-25T15:02:33Z</dcterms:modified>
</cp:coreProperties>
</file>