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F7171-71DF-4140-8ABC-00BBAB66F3DC}" v="196" dt="2020-09-29T01:54:02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laden Milošević" userId="S::81-2015@pmf.kg.ac.rs::30c935a0-3d6d-4d18-962e-44ae79dbf1ca" providerId="AD" clId="Web-{097F7171-71DF-4140-8ABC-00BBAB66F3DC}"/>
    <pc:docChg chg="addSld delSld modSld">
      <pc:chgData name="Mladen Milošević" userId="S::81-2015@pmf.kg.ac.rs::30c935a0-3d6d-4d18-962e-44ae79dbf1ca" providerId="AD" clId="Web-{097F7171-71DF-4140-8ABC-00BBAB66F3DC}" dt="2020-09-29T01:54:02.115" v="194" actId="14100"/>
      <pc:docMkLst>
        <pc:docMk/>
      </pc:docMkLst>
      <pc:sldChg chg="del">
        <pc:chgData name="Mladen Milošević" userId="S::81-2015@pmf.kg.ac.rs::30c935a0-3d6d-4d18-962e-44ae79dbf1ca" providerId="AD" clId="Web-{097F7171-71DF-4140-8ABC-00BBAB66F3DC}" dt="2020-09-29T01:45:08.538" v="11"/>
        <pc:sldMkLst>
          <pc:docMk/>
          <pc:sldMk cId="486088203" sldId="256"/>
        </pc:sldMkLst>
      </pc:sldChg>
      <pc:sldChg chg="addSp delSp modSp new del mod setBg">
        <pc:chgData name="Mladen Milošević" userId="S::81-2015@pmf.kg.ac.rs::30c935a0-3d6d-4d18-962e-44ae79dbf1ca" providerId="AD" clId="Web-{097F7171-71DF-4140-8ABC-00BBAB66F3DC}" dt="2020-09-29T01:43:37.598" v="9"/>
        <pc:sldMkLst>
          <pc:docMk/>
          <pc:sldMk cId="1819430349" sldId="257"/>
        </pc:sldMkLst>
        <pc:spChg chg="mod ord">
          <ac:chgData name="Mladen Milošević" userId="S::81-2015@pmf.kg.ac.rs::30c935a0-3d6d-4d18-962e-44ae79dbf1ca" providerId="AD" clId="Web-{097F7171-71DF-4140-8ABC-00BBAB66F3DC}" dt="2020-09-29T01:43:34.020" v="6"/>
          <ac:spMkLst>
            <pc:docMk/>
            <pc:sldMk cId="1819430349" sldId="257"/>
            <ac:spMk id="2" creationId="{BD5FC0B8-8A27-4B38-AB48-A8F4E3A22433}"/>
          </ac:spMkLst>
        </pc:spChg>
        <pc:spChg chg="add del">
          <ac:chgData name="Mladen Milošević" userId="S::81-2015@pmf.kg.ac.rs::30c935a0-3d6d-4d18-962e-44ae79dbf1ca" providerId="AD" clId="Web-{097F7171-71DF-4140-8ABC-00BBAB66F3DC}" dt="2020-09-29T01:43:36.379" v="8"/>
          <ac:spMkLst>
            <pc:docMk/>
            <pc:sldMk cId="1819430349" sldId="257"/>
            <ac:spMk id="3" creationId="{17F5C1C4-A6AF-463D-B25F-B4D41262C3EE}"/>
          </ac:spMkLst>
        </pc:spChg>
        <pc:spChg chg="add del">
          <ac:chgData name="Mladen Milošević" userId="S::81-2015@pmf.kg.ac.rs::30c935a0-3d6d-4d18-962e-44ae79dbf1ca" providerId="AD" clId="Web-{097F7171-71DF-4140-8ABC-00BBAB66F3DC}" dt="2020-09-29T01:43:34.020" v="6"/>
          <ac:spMkLst>
            <pc:docMk/>
            <pc:sldMk cId="1819430349" sldId="257"/>
            <ac:spMk id="6" creationId="{C1EC62B6-CFA2-4CF5-973F-20F9E4E280E9}"/>
          </ac:spMkLst>
        </pc:spChg>
        <pc:spChg chg="add del">
          <ac:chgData name="Mladen Milošević" userId="S::81-2015@pmf.kg.ac.rs::30c935a0-3d6d-4d18-962e-44ae79dbf1ca" providerId="AD" clId="Web-{097F7171-71DF-4140-8ABC-00BBAB66F3DC}" dt="2020-09-29T01:43:26.691" v="4"/>
          <ac:spMkLst>
            <pc:docMk/>
            <pc:sldMk cId="1819430349" sldId="257"/>
            <ac:spMk id="8" creationId="{5BFA2204-2BDE-4337-AC5B-F5D31C3E4C6D}"/>
          </ac:spMkLst>
        </pc:spChg>
        <pc:spChg chg="add del">
          <ac:chgData name="Mladen Milošević" userId="S::81-2015@pmf.kg.ac.rs::30c935a0-3d6d-4d18-962e-44ae79dbf1ca" providerId="AD" clId="Web-{097F7171-71DF-4140-8ABC-00BBAB66F3DC}" dt="2020-09-29T01:43:26.691" v="4"/>
          <ac:spMkLst>
            <pc:docMk/>
            <pc:sldMk cId="1819430349" sldId="257"/>
            <ac:spMk id="15" creationId="{13BC1C09-8FD1-4619-B317-E9EED5E55DD8}"/>
          </ac:spMkLst>
        </pc:spChg>
        <pc:grpChg chg="add del">
          <ac:chgData name="Mladen Milošević" userId="S::81-2015@pmf.kg.ac.rs::30c935a0-3d6d-4d18-962e-44ae79dbf1ca" providerId="AD" clId="Web-{097F7171-71DF-4140-8ABC-00BBAB66F3DC}" dt="2020-09-29T01:43:26.691" v="4"/>
          <ac:grpSpMkLst>
            <pc:docMk/>
            <pc:sldMk cId="1819430349" sldId="257"/>
            <ac:grpSpMk id="11" creationId="{7A865E47-4365-4F21-B8EA-13B2C12BCB98}"/>
          </ac:grpSpMkLst>
        </pc:grpChg>
        <pc:picChg chg="add del mod ord">
          <ac:chgData name="Mladen Milošević" userId="S::81-2015@pmf.kg.ac.rs::30c935a0-3d6d-4d18-962e-44ae79dbf1ca" providerId="AD" clId="Web-{097F7171-71DF-4140-8ABC-00BBAB66F3DC}" dt="2020-09-29T01:43:36.379" v="8"/>
          <ac:picMkLst>
            <pc:docMk/>
            <pc:sldMk cId="1819430349" sldId="257"/>
            <ac:picMk id="4" creationId="{C8750FFD-559C-4077-A026-B0D58762B6EC}"/>
          </ac:picMkLst>
        </pc:picChg>
        <pc:picChg chg="add del">
          <ac:chgData name="Mladen Milošević" userId="S::81-2015@pmf.kg.ac.rs::30c935a0-3d6d-4d18-962e-44ae79dbf1ca" providerId="AD" clId="Web-{097F7171-71DF-4140-8ABC-00BBAB66F3DC}" dt="2020-09-29T01:43:26.691" v="4"/>
          <ac:picMkLst>
            <pc:docMk/>
            <pc:sldMk cId="1819430349" sldId="257"/>
            <ac:picMk id="17" creationId="{D3143E80-C928-46DB-9299-0BD06348A928}"/>
          </ac:picMkLst>
        </pc:picChg>
      </pc:sldChg>
      <pc:sldChg chg="delSp modSp new del">
        <pc:chgData name="Mladen Milošević" userId="S::81-2015@pmf.kg.ac.rs::30c935a0-3d6d-4d18-962e-44ae79dbf1ca" providerId="AD" clId="Web-{097F7171-71DF-4140-8ABC-00BBAB66F3DC}" dt="2020-09-29T01:46:10.618" v="20"/>
        <pc:sldMkLst>
          <pc:docMk/>
          <pc:sldMk cId="4141289784" sldId="257"/>
        </pc:sldMkLst>
        <pc:spChg chg="mod">
          <ac:chgData name="Mladen Milošević" userId="S::81-2015@pmf.kg.ac.rs::30c935a0-3d6d-4d18-962e-44ae79dbf1ca" providerId="AD" clId="Web-{097F7171-71DF-4140-8ABC-00BBAB66F3DC}" dt="2020-09-29T01:45:33.382" v="13" actId="20577"/>
          <ac:spMkLst>
            <pc:docMk/>
            <pc:sldMk cId="4141289784" sldId="257"/>
            <ac:spMk id="2" creationId="{7FFA9F1A-CC48-4FD9-A808-A22448E04C25}"/>
          </ac:spMkLst>
        </pc:spChg>
        <pc:spChg chg="del">
          <ac:chgData name="Mladen Milošević" userId="S::81-2015@pmf.kg.ac.rs::30c935a0-3d6d-4d18-962e-44ae79dbf1ca" providerId="AD" clId="Web-{097F7171-71DF-4140-8ABC-00BBAB66F3DC}" dt="2020-09-29T01:45:17.241" v="12"/>
          <ac:spMkLst>
            <pc:docMk/>
            <pc:sldMk cId="4141289784" sldId="257"/>
            <ac:spMk id="3" creationId="{DFFC94AC-0267-481D-8C6F-3AFD52C5605A}"/>
          </ac:spMkLst>
        </pc:spChg>
      </pc:sldChg>
      <pc:sldChg chg="addSp modSp new mod setBg">
        <pc:chgData name="Mladen Milošević" userId="S::81-2015@pmf.kg.ac.rs::30c935a0-3d6d-4d18-962e-44ae79dbf1ca" providerId="AD" clId="Web-{097F7171-71DF-4140-8ABC-00BBAB66F3DC}" dt="2020-09-29T01:54:02.115" v="194" actId="14100"/>
        <pc:sldMkLst>
          <pc:docMk/>
          <pc:sldMk cId="2512851593" sldId="258"/>
        </pc:sldMkLst>
        <pc:spChg chg="mod">
          <ac:chgData name="Mladen Milošević" userId="S::81-2015@pmf.kg.ac.rs::30c935a0-3d6d-4d18-962e-44ae79dbf1ca" providerId="AD" clId="Web-{097F7171-71DF-4140-8ABC-00BBAB66F3DC}" dt="2020-09-29T01:53:12.723" v="181"/>
          <ac:spMkLst>
            <pc:docMk/>
            <pc:sldMk cId="2512851593" sldId="258"/>
            <ac:spMk id="2" creationId="{2F57F097-0E41-4D7E-AC4A-EAB7480F2223}"/>
          </ac:spMkLst>
        </pc:spChg>
        <pc:spChg chg="mod">
          <ac:chgData name="Mladen Milošević" userId="S::81-2015@pmf.kg.ac.rs::30c935a0-3d6d-4d18-962e-44ae79dbf1ca" providerId="AD" clId="Web-{097F7171-71DF-4140-8ABC-00BBAB66F3DC}" dt="2020-09-29T01:53:30.645" v="183" actId="20577"/>
          <ac:spMkLst>
            <pc:docMk/>
            <pc:sldMk cId="2512851593" sldId="258"/>
            <ac:spMk id="3" creationId="{B5049859-CF68-444B-A1D8-DBB8FB673D8C}"/>
          </ac:spMkLst>
        </pc:spChg>
        <pc:picChg chg="add mod">
          <ac:chgData name="Mladen Milošević" userId="S::81-2015@pmf.kg.ac.rs::30c935a0-3d6d-4d18-962e-44ae79dbf1ca" providerId="AD" clId="Web-{097F7171-71DF-4140-8ABC-00BBAB66F3DC}" dt="2020-09-29T01:53:41.817" v="188" actId="1076"/>
          <ac:picMkLst>
            <pc:docMk/>
            <pc:sldMk cId="2512851593" sldId="258"/>
            <ac:picMk id="4" creationId="{D2C2DC6A-DE62-4B98-83EF-EBECAE85DB04}"/>
          </ac:picMkLst>
        </pc:picChg>
        <pc:picChg chg="add mod">
          <ac:chgData name="Mladen Milošević" userId="S::81-2015@pmf.kg.ac.rs::30c935a0-3d6d-4d18-962e-44ae79dbf1ca" providerId="AD" clId="Web-{097F7171-71DF-4140-8ABC-00BBAB66F3DC}" dt="2020-09-29T01:54:02.115" v="194" actId="14100"/>
          <ac:picMkLst>
            <pc:docMk/>
            <pc:sldMk cId="2512851593" sldId="258"/>
            <ac:picMk id="5" creationId="{992CF8D2-ECC1-4434-87DB-2E9A53B6DA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Kliknite i uredite tekst</a:t>
            </a:r>
          </a:p>
          <a:p>
            <a:pPr lvl="1"/>
            <a:r>
              <a:rPr lang="sr-Latn-CS"/>
              <a:t>Drugi nivo</a:t>
            </a:r>
          </a:p>
          <a:p>
            <a:pPr lvl="2"/>
            <a:r>
              <a:rPr lang="sr-Latn-CS"/>
              <a:t>Treći nivo</a:t>
            </a:r>
          </a:p>
          <a:p>
            <a:pPr lvl="3"/>
            <a:r>
              <a:rPr lang="sr-Latn-CS"/>
              <a:t>Četvrti nivo</a:t>
            </a:r>
          </a:p>
          <a:p>
            <a:pPr lvl="4"/>
            <a:r>
              <a:rPr lang="sr-Latn-C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F097-0E41-4D7E-AC4A-EAB7480F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Calibri Light"/>
                <a:cs typeface="Calibri Light"/>
              </a:rPr>
              <a:t>ZAŠTO BAŠ UNREAL ENGINE?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9859-CF68-444B-A1D8-DBB8FB67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85" y="2116294"/>
            <a:ext cx="10353610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ea typeface="+mn-lt"/>
                <a:cs typeface="+mn-lt"/>
              </a:rPr>
              <a:t>Unreal Engine </a:t>
            </a:r>
            <a:r>
              <a:rPr lang="en-US" sz="2000" dirty="0" err="1">
                <a:ea typeface="+mn-lt"/>
                <a:cs typeface="+mn-lt"/>
              </a:rPr>
              <a:t>ima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visoki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stepen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realističnosti</a:t>
            </a:r>
            <a:r>
              <a:rPr lang="en-US" sz="2000" dirty="0">
                <a:ea typeface="+mn-lt"/>
                <a:cs typeface="+mn-lt"/>
              </a:rPr>
              <a:t> u </a:t>
            </a:r>
            <a:r>
              <a:rPr lang="en-US" sz="2000" dirty="0" err="1">
                <a:ea typeface="+mn-lt"/>
                <a:cs typeface="+mn-lt"/>
              </a:rPr>
              <a:t>izradi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igrica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veoma</a:t>
            </a:r>
            <a:r>
              <a:rPr lang="en-US" sz="2000" dirty="0">
                <a:ea typeface="+mn-lt"/>
                <a:cs typeface="+mn-lt"/>
              </a:rPr>
              <a:t> je </a:t>
            </a:r>
            <a:r>
              <a:rPr lang="en-US" sz="2000" dirty="0" err="1">
                <a:ea typeface="+mn-lt"/>
                <a:cs typeface="+mn-lt"/>
              </a:rPr>
              <a:t>intuitivan</a:t>
            </a:r>
            <a:r>
              <a:rPr lang="en-US" sz="2000" dirty="0">
                <a:ea typeface="+mn-lt"/>
                <a:cs typeface="+mn-lt"/>
              </a:rPr>
              <a:t>, </a:t>
            </a:r>
            <a:r>
              <a:rPr lang="en-US" sz="2000" dirty="0" err="1">
                <a:ea typeface="+mn-lt"/>
                <a:cs typeface="+mn-lt"/>
              </a:rPr>
              <a:t>idealan</a:t>
            </a:r>
            <a:r>
              <a:rPr lang="en-US" sz="2000" dirty="0">
                <a:ea typeface="+mn-lt"/>
                <a:cs typeface="+mn-lt"/>
              </a:rPr>
              <a:t> za </a:t>
            </a:r>
            <a:r>
              <a:rPr lang="en-US" sz="2000" dirty="0" err="1">
                <a:ea typeface="+mn-lt"/>
                <a:cs typeface="+mn-lt"/>
              </a:rPr>
              <a:t>izradu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igrica</a:t>
            </a:r>
            <a:r>
              <a:rPr lang="en-US" sz="2000" dirty="0">
                <a:ea typeface="+mn-lt"/>
                <a:cs typeface="+mn-lt"/>
              </a:rPr>
              <a:t> u 3D-u </a:t>
            </a:r>
            <a:r>
              <a:rPr lang="en-US" sz="2000" dirty="0" err="1">
                <a:ea typeface="+mn-lt"/>
                <a:cs typeface="+mn-lt"/>
              </a:rPr>
              <a:t>jer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pruža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mogućnost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pravljenja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različitih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grafikaI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terena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definitivno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poboljšava</a:t>
            </a:r>
            <a:r>
              <a:rPr lang="en-US" sz="2000" dirty="0">
                <a:ea typeface="+mn-lt"/>
                <a:cs typeface="+mn-lt"/>
              </a:rPr>
              <a:t>   </a:t>
            </a:r>
            <a:r>
              <a:rPr lang="en-US" sz="2000" dirty="0" err="1">
                <a:ea typeface="+mn-lt"/>
                <a:cs typeface="+mn-lt"/>
              </a:rPr>
              <a:t>kvalitet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igre</a:t>
            </a:r>
            <a:r>
              <a:rPr lang="en-US" sz="2000" dirty="0">
                <a:ea typeface="+mn-lt"/>
                <a:cs typeface="+mn-lt"/>
              </a:rPr>
              <a:t>. </a:t>
            </a:r>
            <a:r>
              <a:rPr lang="en-US" sz="2000" dirty="0" err="1">
                <a:ea typeface="+mn-lt"/>
                <a:cs typeface="+mn-lt"/>
              </a:rPr>
              <a:t>Takođe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ima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dosta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različitih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alata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tehnologija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 mu </a:t>
            </a:r>
            <a:r>
              <a:rPr lang="en-US" sz="2000" dirty="0" err="1">
                <a:ea typeface="+mn-lt"/>
                <a:cs typeface="+mn-lt"/>
              </a:rPr>
              <a:t>daje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prednost</a:t>
            </a:r>
            <a:r>
              <a:rPr lang="en-US" sz="2000" dirty="0">
                <a:ea typeface="+mn-lt"/>
                <a:cs typeface="+mn-lt"/>
              </a:rPr>
              <a:t> u </a:t>
            </a:r>
            <a:r>
              <a:rPr lang="en-US" sz="2000" dirty="0" err="1">
                <a:ea typeface="+mn-lt"/>
                <a:cs typeface="+mn-lt"/>
              </a:rPr>
              <a:t>odnosu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druge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softvere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jer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zahvaljući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tim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tehnologijama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kao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proizvod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imamo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brže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igrice</a:t>
            </a:r>
            <a:r>
              <a:rPr lang="en-US" sz="2000" dirty="0">
                <a:ea typeface="+mn-lt"/>
                <a:cs typeface="+mn-lt"/>
              </a:rPr>
              <a:t> .</a:t>
            </a:r>
            <a:endParaRPr lang="en-US" dirty="0"/>
          </a:p>
        </p:txBody>
      </p:sp>
      <p:pic>
        <p:nvPicPr>
          <p:cNvPr id="4" name="Picture 4" descr="A picture containing sitting, star, cat, light&#10;&#10;Description automatically generated">
            <a:extLst>
              <a:ext uri="{FF2B5EF4-FFF2-40B4-BE49-F238E27FC236}">
                <a16:creationId xmlns:a16="http://schemas.microsoft.com/office/drawing/2014/main" id="{D2C2DC6A-DE62-4B98-83EF-EBECAE85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9" y="3998193"/>
            <a:ext cx="3703528" cy="2107942"/>
          </a:xfrm>
          <a:prstGeom prst="rect">
            <a:avLst/>
          </a:prstGeom>
        </p:spPr>
      </p:pic>
      <p:pic>
        <p:nvPicPr>
          <p:cNvPr id="5" name="Picture 5" descr="A close up of a tree&#10;&#10;Description automatically generated">
            <a:extLst>
              <a:ext uri="{FF2B5EF4-FFF2-40B4-BE49-F238E27FC236}">
                <a16:creationId xmlns:a16="http://schemas.microsoft.com/office/drawing/2014/main" id="{992CF8D2-ECC1-4434-87DB-2E9A53B6D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784" y="3759313"/>
            <a:ext cx="5070952" cy="274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050DF-5266-4DC0-963F-D8FCBF72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48" y="2237482"/>
            <a:ext cx="5836757" cy="3687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ea typeface="+mn-lt"/>
                <a:cs typeface="+mn-lt"/>
              </a:rPr>
              <a:t>Ova </a:t>
            </a:r>
            <a:r>
              <a:rPr lang="en-US" sz="2000" dirty="0" err="1">
                <a:ea typeface="+mn-lt"/>
                <a:cs typeface="+mn-lt"/>
              </a:rPr>
              <a:t>igrica</a:t>
            </a:r>
            <a:r>
              <a:rPr lang="en-US" sz="2000" dirty="0">
                <a:ea typeface="+mn-lt"/>
                <a:cs typeface="+mn-lt"/>
              </a:rPr>
              <a:t> za </a:t>
            </a:r>
            <a:r>
              <a:rPr lang="en-US" sz="2000" dirty="0" err="1">
                <a:ea typeface="+mn-lt"/>
                <a:cs typeface="+mn-lt"/>
              </a:rPr>
              <a:t>jedan</a:t>
            </a:r>
            <a:r>
              <a:rPr lang="en-US" sz="2000" dirty="0">
                <a:ea typeface="+mn-lt"/>
                <a:cs typeface="+mn-lt"/>
              </a:rPr>
              <a:t> od </a:t>
            </a:r>
            <a:r>
              <a:rPr lang="en-US" sz="2000" dirty="0" err="1">
                <a:ea typeface="+mn-lt"/>
                <a:cs typeface="+mn-lt"/>
              </a:rPr>
              <a:t>ciljeva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nadmudrivanje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protivnika</a:t>
            </a:r>
            <a:r>
              <a:rPr lang="en-US" sz="2000" dirty="0">
                <a:ea typeface="+mn-lt"/>
                <a:cs typeface="+mn-lt"/>
              </a:rPr>
              <a:t>, a to </a:t>
            </a:r>
            <a:r>
              <a:rPr lang="en-US" sz="2000" dirty="0" err="1">
                <a:ea typeface="+mn-lt"/>
                <a:cs typeface="+mn-lt"/>
              </a:rPr>
              <a:t>radite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tako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izbegavate</a:t>
            </a:r>
            <a:r>
              <a:rPr lang="en-US" sz="2000" dirty="0">
                <a:ea typeface="+mn-lt"/>
                <a:cs typeface="+mn-lt"/>
              </a:rPr>
              <a:t> da vas </a:t>
            </a:r>
            <a:r>
              <a:rPr lang="en-US" sz="2000" dirty="0" err="1">
                <a:ea typeface="+mn-lt"/>
                <a:cs typeface="+mn-lt"/>
              </a:rPr>
              <a:t>protivnik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vidi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ili</a:t>
            </a:r>
            <a:r>
              <a:rPr lang="en-US" sz="2000" dirty="0">
                <a:ea typeface="+mn-lt"/>
                <a:cs typeface="+mn-lt"/>
              </a:rPr>
              <a:t> da se </a:t>
            </a:r>
            <a:r>
              <a:rPr lang="en-US" sz="2000" dirty="0" err="1">
                <a:ea typeface="+mn-lt"/>
                <a:cs typeface="+mn-lt"/>
              </a:rPr>
              <a:t>krećete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konstantno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kako</a:t>
            </a:r>
            <a:r>
              <a:rPr lang="en-US" sz="2000" dirty="0">
                <a:ea typeface="+mn-lt"/>
                <a:cs typeface="+mn-lt"/>
              </a:rPr>
              <a:t> bi </a:t>
            </a:r>
            <a:r>
              <a:rPr lang="en-US" sz="2000" dirty="0" err="1">
                <a:ea typeface="+mn-lt"/>
                <a:cs typeface="+mn-lt"/>
              </a:rPr>
              <a:t>izbegli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njegove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napade</a:t>
            </a:r>
            <a:r>
              <a:rPr lang="en-US" sz="2000" dirty="0">
                <a:ea typeface="+mn-lt"/>
                <a:cs typeface="+mn-lt"/>
              </a:rPr>
              <a:t>. U </a:t>
            </a:r>
            <a:r>
              <a:rPr lang="en-US" sz="2000" dirty="0" err="1">
                <a:ea typeface="+mn-lt"/>
                <a:cs typeface="+mn-lt"/>
              </a:rPr>
              <a:t>koliko</a:t>
            </a:r>
            <a:r>
              <a:rPr lang="en-US" sz="2000" dirty="0">
                <a:ea typeface="+mn-lt"/>
                <a:cs typeface="+mn-lt"/>
              </a:rPr>
              <a:t> ne </a:t>
            </a:r>
            <a:r>
              <a:rPr lang="en-US" sz="2000" dirty="0" err="1">
                <a:ea typeface="+mn-lt"/>
                <a:cs typeface="+mn-lt"/>
              </a:rPr>
              <a:t>izbegnete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napade</a:t>
            </a:r>
            <a:r>
              <a:rPr lang="en-US" sz="2000" dirty="0">
                <a:ea typeface="+mn-lt"/>
                <a:cs typeface="+mn-lt"/>
              </a:rPr>
              <a:t> I </a:t>
            </a:r>
            <a:r>
              <a:rPr lang="en-US" sz="2000" dirty="0" err="1">
                <a:ea typeface="+mn-lt"/>
                <a:cs typeface="+mn-lt"/>
              </a:rPr>
              <a:t>budete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pogođeni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gubite</a:t>
            </a:r>
            <a:r>
              <a:rPr lang="en-US" sz="2000" dirty="0">
                <a:ea typeface="+mn-lt"/>
                <a:cs typeface="+mn-lt"/>
              </a:rPr>
              <a:t> deo po deo </a:t>
            </a:r>
            <a:r>
              <a:rPr lang="en-US" sz="2000" dirty="0" err="1">
                <a:ea typeface="+mn-lt"/>
                <a:cs typeface="+mn-lt"/>
              </a:rPr>
              <a:t>zaštitnog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oklopa</a:t>
            </a:r>
            <a:r>
              <a:rPr lang="en-US" sz="2000" dirty="0">
                <a:ea typeface="+mn-lt"/>
                <a:cs typeface="+mn-lt"/>
              </a:rPr>
              <a:t>, a </a:t>
            </a:r>
            <a:r>
              <a:rPr lang="en-US" sz="2000" dirty="0" err="1">
                <a:ea typeface="+mn-lt"/>
                <a:cs typeface="+mn-lt"/>
              </a:rPr>
              <a:t>zatim</a:t>
            </a:r>
            <a:r>
              <a:rPr lang="en-US" sz="2000" dirty="0">
                <a:ea typeface="+mn-lt"/>
                <a:cs typeface="+mn-lt"/>
              </a:rPr>
              <a:t> I deo po deo </a:t>
            </a:r>
            <a:r>
              <a:rPr lang="en-US" sz="2000" dirty="0" err="1">
                <a:ea typeface="+mn-lt"/>
                <a:cs typeface="+mn-lt"/>
              </a:rPr>
              <a:t>života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Glavni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cilj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igre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sakupiti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više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poena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  </a:t>
            </a:r>
            <a:r>
              <a:rPr lang="en-US" sz="2000" dirty="0" err="1">
                <a:ea typeface="+mn-lt"/>
                <a:cs typeface="+mn-lt"/>
              </a:rPr>
              <a:t>pobediti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što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više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dirty="0" err="1">
                <a:ea typeface="+mn-lt"/>
                <a:cs typeface="+mn-lt"/>
              </a:rPr>
              <a:t>protivnika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4" name="Picture 4" descr="A picture containing object, person, photo, sitting&#10;&#10;Description automatically generated">
            <a:extLst>
              <a:ext uri="{FF2B5EF4-FFF2-40B4-BE49-F238E27FC236}">
                <a16:creationId xmlns:a16="http://schemas.microsoft.com/office/drawing/2014/main" id="{842B3CF1-2672-47BA-9798-589FF4612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6" r="23875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ACD29-ACD4-4E17-82A9-4CFC2F32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cap="all">
                <a:ea typeface="+mj-lt"/>
                <a:cs typeface="+mj-lt"/>
              </a:rPr>
              <a:t>CIlj igre</a:t>
            </a:r>
            <a:endParaRPr lang="en-US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135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/>
              <a:t>IZGLED IGRE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8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798F-D670-4A24-9C89-4A981452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POČETNI MENI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D9692E-0333-4C6A-B46E-6684AECF9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224" y="2838189"/>
            <a:ext cx="6041186" cy="303784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B46C2-5C5C-4D1B-9F84-4465125EE1D0}"/>
              </a:ext>
            </a:extLst>
          </p:cNvPr>
          <p:cNvSpPr txBox="1"/>
          <p:nvPr/>
        </p:nvSpPr>
        <p:spPr>
          <a:xfrm>
            <a:off x="433137" y="3449188"/>
            <a:ext cx="491891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err="1">
                <a:ea typeface="+mn-lt"/>
                <a:cs typeface="+mn-lt"/>
              </a:rPr>
              <a:t>Početni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meni</a:t>
            </a:r>
            <a:r>
              <a:rPr lang="en-US">
                <a:ea typeface="+mn-lt"/>
                <a:cs typeface="+mn-lt"/>
              </a:rPr>
              <a:t> se </a:t>
            </a:r>
            <a:r>
              <a:rPr lang="en-US" err="1">
                <a:ea typeface="+mn-lt"/>
                <a:cs typeface="+mn-lt"/>
              </a:rPr>
              <a:t>sastoji</a:t>
            </a:r>
            <a:r>
              <a:rPr lang="en-US">
                <a:ea typeface="+mn-lt"/>
                <a:cs typeface="+mn-lt"/>
              </a:rPr>
              <a:t> od tri  </a:t>
            </a:r>
            <a:r>
              <a:rPr lang="en-US" err="1">
                <a:ea typeface="+mn-lt"/>
                <a:cs typeface="+mn-lt"/>
              </a:rPr>
              <a:t>dugmeta</a:t>
            </a:r>
            <a:r>
              <a:rPr lang="en-US">
                <a:ea typeface="+mn-lt"/>
                <a:cs typeface="+mn-lt"/>
              </a:rPr>
              <a:t> za </a:t>
            </a:r>
            <a:r>
              <a:rPr lang="en-US" err="1">
                <a:ea typeface="+mn-lt"/>
                <a:cs typeface="+mn-lt"/>
              </a:rPr>
              <a:t>početak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kraj</a:t>
            </a:r>
            <a:r>
              <a:rPr lang="en-US">
                <a:ea typeface="+mn-lt"/>
                <a:cs typeface="+mn-lt"/>
              </a:rPr>
              <a:t> I </a:t>
            </a:r>
            <a:r>
              <a:rPr lang="en-US" err="1">
                <a:ea typeface="+mn-lt"/>
                <a:cs typeface="+mn-lt"/>
              </a:rPr>
              <a:t>više</a:t>
            </a:r>
            <a:r>
              <a:rPr lang="en-US">
                <a:ea typeface="+mn-lt"/>
                <a:cs typeface="+mn-lt"/>
              </a:rPr>
              <a:t> o </a:t>
            </a:r>
            <a:r>
              <a:rPr lang="en-US" err="1">
                <a:ea typeface="+mn-lt"/>
                <a:cs typeface="+mn-lt"/>
              </a:rPr>
              <a:t>igri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Klikom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  </a:t>
            </a:r>
            <a:r>
              <a:rPr lang="en-US" err="1">
                <a:ea typeface="+mn-lt"/>
                <a:cs typeface="+mn-lt"/>
              </a:rPr>
              <a:t>dugme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početak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otvara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nam</a:t>
            </a:r>
            <a:r>
              <a:rPr lang="en-US">
                <a:ea typeface="+mn-lt"/>
                <a:cs typeface="+mn-lt"/>
              </a:rPr>
              <a:t> se </a:t>
            </a:r>
            <a:r>
              <a:rPr lang="en-US" err="1">
                <a:ea typeface="+mn-lt"/>
                <a:cs typeface="+mn-lt"/>
              </a:rPr>
              <a:t>početna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postavka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igre</a:t>
            </a:r>
            <a:r>
              <a:rPr lang="en-US">
                <a:ea typeface="+mn-lt"/>
                <a:cs typeface="+mn-lt"/>
              </a:rPr>
              <a:t>, </a:t>
            </a:r>
            <a:r>
              <a:rPr lang="en-US" err="1">
                <a:ea typeface="+mn-lt"/>
                <a:cs typeface="+mn-lt"/>
              </a:rPr>
              <a:t>klikom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dugme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kraj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izlazimo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iz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igre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DBD3-3168-4060-995C-2F850FBF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VIŠE INFORMACIJA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6B245-DC55-481B-997B-51D0E3CE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1693887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Klikom na dugme vise dobijamo neke šireinformacije, među kojima su I informacije o načinu igranja igre .</a:t>
            </a:r>
            <a:endParaRPr lang="en-US" sz="1800"/>
          </a:p>
        </p:txBody>
      </p:sp>
      <p:pic>
        <p:nvPicPr>
          <p:cNvPr id="5" name="Picture 11" descr="A close up of an old building&#10;&#10;Description automatically generated">
            <a:extLst>
              <a:ext uri="{FF2B5EF4-FFF2-40B4-BE49-F238E27FC236}">
                <a16:creationId xmlns:a16="http://schemas.microsoft.com/office/drawing/2014/main" id="{03F6354F-4368-43A4-9945-28B071C0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24" y="2939235"/>
            <a:ext cx="7539666" cy="360484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99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9CF32-D545-42FC-AEE4-0BD3C605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POČETAK IGRE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BBB3D-00B2-4276-92CE-77AAC52F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8" y="2389065"/>
            <a:ext cx="11544957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Na </a:t>
            </a:r>
            <a:r>
              <a:rPr lang="en-US" sz="2000" err="1">
                <a:ea typeface="+mn-lt"/>
                <a:cs typeface="+mn-lt"/>
              </a:rPr>
              <a:t>počeku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igre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postavljaju</a:t>
            </a:r>
            <a:r>
              <a:rPr lang="en-US" sz="2000">
                <a:ea typeface="+mn-lt"/>
                <a:cs typeface="+mn-lt"/>
              </a:rPr>
              <a:t> se </a:t>
            </a:r>
            <a:r>
              <a:rPr lang="en-US" sz="2000" err="1">
                <a:ea typeface="+mn-lt"/>
                <a:cs typeface="+mn-lt"/>
              </a:rPr>
              <a:t>igrači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svoje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zadate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pozicije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koje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su</a:t>
            </a:r>
            <a:r>
              <a:rPr lang="en-US" sz="2000">
                <a:ea typeface="+mn-lt"/>
                <a:cs typeface="+mn-lt"/>
              </a:rPr>
              <a:t> random </a:t>
            </a:r>
            <a:r>
              <a:rPr lang="en-US" sz="2000" err="1">
                <a:ea typeface="+mn-lt"/>
                <a:cs typeface="+mn-lt"/>
              </a:rPr>
              <a:t>ili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unapred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poznate</a:t>
            </a:r>
            <a:r>
              <a:rPr lang="en-US" sz="2000">
                <a:ea typeface="+mn-lt"/>
                <a:cs typeface="+mn-lt"/>
              </a:rPr>
              <a:t> .</a:t>
            </a:r>
            <a:endParaRPr lang="en-US"/>
          </a:p>
        </p:txBody>
      </p:sp>
      <p:pic>
        <p:nvPicPr>
          <p:cNvPr id="4" name="Picture 4" descr="A picture containing sitting, table, street, walking&#10;&#10;Description automatically generated">
            <a:extLst>
              <a:ext uri="{FF2B5EF4-FFF2-40B4-BE49-F238E27FC236}">
                <a16:creationId xmlns:a16="http://schemas.microsoft.com/office/drawing/2014/main" id="{4000D62F-EF32-4000-B636-BB3641AB4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961" y="2988458"/>
            <a:ext cx="8004130" cy="343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2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DDD4-FA60-4D9A-8A11-5FA437E6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 IGRE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AAA36-E36D-4897-80B7-409F18222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>
                <a:ea typeface="+mn-lt"/>
                <a:cs typeface="+mn-lt"/>
              </a:rPr>
              <a:t>Tok </a:t>
            </a:r>
            <a:r>
              <a:rPr lang="en-US" sz="2000" err="1">
                <a:ea typeface="+mn-lt"/>
                <a:cs typeface="+mn-lt"/>
              </a:rPr>
              <a:t>igre</a:t>
            </a:r>
            <a:r>
              <a:rPr lang="en-US" sz="2000">
                <a:ea typeface="+mn-lt"/>
                <a:cs typeface="+mn-lt"/>
              </a:rPr>
              <a:t> se </a:t>
            </a:r>
            <a:r>
              <a:rPr lang="en-US" sz="2000" err="1">
                <a:ea typeface="+mn-lt"/>
                <a:cs typeface="+mn-lt"/>
              </a:rPr>
              <a:t>sastoji</a:t>
            </a:r>
            <a:r>
              <a:rPr lang="en-US" sz="2000">
                <a:ea typeface="+mn-lt"/>
                <a:cs typeface="+mn-lt"/>
              </a:rPr>
              <a:t> u tome </a:t>
            </a:r>
            <a:r>
              <a:rPr lang="en-US" sz="2000" err="1">
                <a:ea typeface="+mn-lt"/>
                <a:cs typeface="+mn-lt"/>
              </a:rPr>
              <a:t>što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igrač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sakuplja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bodove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tako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sto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pobeđuje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što</a:t>
            </a:r>
            <a:r>
              <a:rPr lang="en-US" sz="2000">
                <a:ea typeface="+mn-lt"/>
                <a:cs typeface="+mn-lt"/>
              </a:rPr>
              <a:t> vise </a:t>
            </a:r>
            <a:r>
              <a:rPr lang="en-US" sz="2000" err="1">
                <a:ea typeface="+mn-lt"/>
                <a:cs typeface="+mn-lt"/>
              </a:rPr>
              <a:t>protivnika</a:t>
            </a:r>
            <a:r>
              <a:rPr lang="en-US" sz="2000">
                <a:ea typeface="+mn-lt"/>
                <a:cs typeface="+mn-lt"/>
              </a:rPr>
              <a:t> I </a:t>
            </a:r>
            <a:r>
              <a:rPr lang="en-US" sz="2000" err="1">
                <a:ea typeface="+mn-lt"/>
                <a:cs typeface="+mn-lt"/>
              </a:rPr>
              <a:t>pri</a:t>
            </a:r>
            <a:r>
              <a:rPr lang="en-US" sz="2000">
                <a:ea typeface="+mn-lt"/>
                <a:cs typeface="+mn-lt"/>
              </a:rPr>
              <a:t> tome </a:t>
            </a:r>
            <a:r>
              <a:rPr lang="en-US" sz="2000" err="1">
                <a:ea typeface="+mn-lt"/>
                <a:cs typeface="+mn-lt"/>
              </a:rPr>
              <a:t>izbegava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napate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preostalih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protivnika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kretanjem</a:t>
            </a:r>
            <a:r>
              <a:rPr lang="en-US" sz="2000">
                <a:ea typeface="+mn-lt"/>
                <a:cs typeface="+mn-lt"/>
              </a:rPr>
              <a:t> po </a:t>
            </a:r>
            <a:r>
              <a:rPr lang="en-US" sz="2000" err="1">
                <a:ea typeface="+mn-lt"/>
                <a:cs typeface="+mn-lt"/>
              </a:rPr>
              <a:t>areni</a:t>
            </a:r>
            <a:r>
              <a:rPr lang="en-US" sz="2000">
                <a:ea typeface="+mn-lt"/>
                <a:cs typeface="+mn-lt"/>
              </a:rPr>
              <a:t> I </a:t>
            </a:r>
            <a:r>
              <a:rPr lang="en-US" sz="2000" err="1">
                <a:ea typeface="+mn-lt"/>
                <a:cs typeface="+mn-lt"/>
              </a:rPr>
              <a:t>upotrebom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oružja</a:t>
            </a:r>
            <a:r>
              <a:rPr lang="en-US" sz="2000">
                <a:ea typeface="+mn-lt"/>
                <a:cs typeface="+mn-lt"/>
              </a:rPr>
              <a:t> za </a:t>
            </a:r>
            <a:r>
              <a:rPr lang="en-US" sz="2000" err="1">
                <a:ea typeface="+mn-lt"/>
                <a:cs typeface="+mn-lt"/>
              </a:rPr>
              <a:t>odbranu</a:t>
            </a:r>
            <a:r>
              <a:rPr lang="en-US" sz="2000">
                <a:ea typeface="+mn-lt"/>
                <a:cs typeface="+mn-lt"/>
              </a:rPr>
              <a:t> . </a:t>
            </a:r>
            <a:endParaRPr lang="en-US" sz="2000"/>
          </a:p>
        </p:txBody>
      </p:sp>
      <p:pic>
        <p:nvPicPr>
          <p:cNvPr id="4" name="Picture 4" descr="A picture containing building, sitting, person, street&#10;&#10;Description automatically generated">
            <a:extLst>
              <a:ext uri="{FF2B5EF4-FFF2-40B4-BE49-F238E27FC236}">
                <a16:creationId xmlns:a16="http://schemas.microsoft.com/office/drawing/2014/main" id="{D1E8039C-2CB5-48CB-96EF-5E552ACE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605" y="3242995"/>
            <a:ext cx="7732733" cy="32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3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7691-E885-43DA-A6BF-EB5545CA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KRAJ IGRE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8AD73DA-9DB1-469C-94B3-945B2FB4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273475"/>
            <a:ext cx="6511446" cy="33381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6BD66-4869-416C-9890-58F8759E8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622" y="3923503"/>
            <a:ext cx="2578409" cy="488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>
                <a:ea typeface="+mn-lt"/>
                <a:cs typeface="+mn-lt"/>
              </a:rPr>
              <a:t>1200</a:t>
            </a:r>
            <a:endParaRPr lang="en-US" sz="2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9E6146-1D8C-43BA-B42F-34FB38B7817A}"/>
              </a:ext>
            </a:extLst>
          </p:cNvPr>
          <p:cNvSpPr txBox="1">
            <a:spLocks/>
          </p:cNvSpPr>
          <p:nvPr/>
        </p:nvSpPr>
        <p:spPr>
          <a:xfrm>
            <a:off x="832721" y="24892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>
                <a:ea typeface="+mn-lt"/>
                <a:cs typeface="+mn-lt"/>
              </a:rPr>
              <a:t>Kraj </a:t>
            </a:r>
            <a:r>
              <a:rPr lang="en-US" sz="2000" err="1">
                <a:ea typeface="+mn-lt"/>
                <a:cs typeface="+mn-lt"/>
              </a:rPr>
              <a:t>igre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nastupa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usled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prevelikog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broja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primljenih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udaraca</a:t>
            </a:r>
            <a:r>
              <a:rPr lang="en-US" sz="2000">
                <a:ea typeface="+mn-lt"/>
                <a:cs typeface="+mn-lt"/>
              </a:rPr>
              <a:t> od </a:t>
            </a:r>
            <a:r>
              <a:rPr lang="en-US" sz="2000" err="1">
                <a:ea typeface="+mn-lt"/>
                <a:cs typeface="+mn-lt"/>
              </a:rPr>
              <a:t>strane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protivnika</a:t>
            </a:r>
            <a:r>
              <a:rPr lang="en-US" sz="2000">
                <a:ea typeface="+mn-lt"/>
                <a:cs typeface="+mn-lt"/>
              </a:rPr>
              <a:t> koji </a:t>
            </a:r>
            <a:r>
              <a:rPr lang="en-US" sz="2000" err="1">
                <a:ea typeface="+mn-lt"/>
                <a:cs typeface="+mn-lt"/>
              </a:rPr>
              <a:t>stalno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napadaju</a:t>
            </a:r>
            <a:r>
              <a:rPr lang="en-US" sz="2000">
                <a:ea typeface="+mn-lt"/>
                <a:cs typeface="+mn-lt"/>
              </a:rPr>
              <a:t> sa </a:t>
            </a:r>
            <a:r>
              <a:rPr lang="en-US" sz="2000" err="1">
                <a:ea typeface="+mn-lt"/>
                <a:cs typeface="+mn-lt"/>
              </a:rPr>
              <a:t>različitih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strana</a:t>
            </a:r>
            <a:r>
              <a:rPr lang="en-US" sz="2000">
                <a:ea typeface="+mn-lt"/>
                <a:cs typeface="+mn-lt"/>
              </a:rPr>
              <a:t>. 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6025748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</TotalTime>
  <Words>267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Trebuchet MS</vt:lpstr>
      <vt:lpstr>Berlin</vt:lpstr>
      <vt:lpstr>ZAŠTO BAŠ UNREAL ENGINE?</vt:lpstr>
      <vt:lpstr>CIlj igre</vt:lpstr>
      <vt:lpstr>IZGLED IGRE </vt:lpstr>
      <vt:lpstr>POČETNI MENI</vt:lpstr>
      <vt:lpstr>VIŠE INFORMACIJA</vt:lpstr>
      <vt:lpstr>POČETAK IGRE</vt:lpstr>
      <vt:lpstr>TOK IGRE</vt:lpstr>
      <vt:lpstr>KRAJ IGRE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Mladen Milošević</cp:lastModifiedBy>
  <cp:revision>83</cp:revision>
  <dcterms:created xsi:type="dcterms:W3CDTF">2020-09-29T01:41:33Z</dcterms:created>
  <dcterms:modified xsi:type="dcterms:W3CDTF">2020-09-29T08:18:35Z</dcterms:modified>
</cp:coreProperties>
</file>