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405389-85EC-4618-A292-8A1DD809FAAF}" v="208" dt="2020-09-29T02:53:17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laden Milošević" userId="S::81-2015@pmf.kg.ac.rs::30c935a0-3d6d-4d18-962e-44ae79dbf1ca" providerId="AD" clId="Web-{7F405389-85EC-4618-A292-8A1DD809FAAF}"/>
    <pc:docChg chg="addSld modSld">
      <pc:chgData name="Mladen Milošević" userId="S::81-2015@pmf.kg.ac.rs::30c935a0-3d6d-4d18-962e-44ae79dbf1ca" providerId="AD" clId="Web-{7F405389-85EC-4618-A292-8A1DD809FAAF}" dt="2020-09-29T02:53:17.858" v="193" actId="1076"/>
      <pc:docMkLst>
        <pc:docMk/>
      </pc:docMkLst>
      <pc:sldChg chg="delSp modSp">
        <pc:chgData name="Mladen Milošević" userId="S::81-2015@pmf.kg.ac.rs::30c935a0-3d6d-4d18-962e-44ae79dbf1ca" providerId="AD" clId="Web-{7F405389-85EC-4618-A292-8A1DD809FAAF}" dt="2020-09-29T02:44:25.925" v="9" actId="20577"/>
        <pc:sldMkLst>
          <pc:docMk/>
          <pc:sldMk cId="486088203" sldId="256"/>
        </pc:sldMkLst>
        <pc:spChg chg="mod">
          <ac:chgData name="Mladen Milošević" userId="S::81-2015@pmf.kg.ac.rs::30c935a0-3d6d-4d18-962e-44ae79dbf1ca" providerId="AD" clId="Web-{7F405389-85EC-4618-A292-8A1DD809FAAF}" dt="2020-09-29T02:44:25.925" v="9" actId="20577"/>
          <ac:spMkLst>
            <pc:docMk/>
            <pc:sldMk cId="486088203" sldId="256"/>
            <ac:spMk id="2" creationId="{00000000-0000-0000-0000-000000000000}"/>
          </ac:spMkLst>
        </pc:spChg>
        <pc:spChg chg="del">
          <ac:chgData name="Mladen Milošević" userId="S::81-2015@pmf.kg.ac.rs::30c935a0-3d6d-4d18-962e-44ae79dbf1ca" providerId="AD" clId="Web-{7F405389-85EC-4618-A292-8A1DD809FAAF}" dt="2020-09-29T02:44:15.393" v="1"/>
          <ac:spMkLst>
            <pc:docMk/>
            <pc:sldMk cId="486088203" sldId="256"/>
            <ac:spMk id="3" creationId="{00000000-0000-0000-0000-000000000000}"/>
          </ac:spMkLst>
        </pc:spChg>
      </pc:sldChg>
      <pc:sldChg chg="addSp delSp modSp new mod setBg">
        <pc:chgData name="Mladen Milošević" userId="S::81-2015@pmf.kg.ac.rs::30c935a0-3d6d-4d18-962e-44ae79dbf1ca" providerId="AD" clId="Web-{7F405389-85EC-4618-A292-8A1DD809FAAF}" dt="2020-09-29T02:47:16.100" v="60" actId="20577"/>
        <pc:sldMkLst>
          <pc:docMk/>
          <pc:sldMk cId="3479914594" sldId="257"/>
        </pc:sldMkLst>
        <pc:spChg chg="mod">
          <ac:chgData name="Mladen Milošević" userId="S::81-2015@pmf.kg.ac.rs::30c935a0-3d6d-4d18-962e-44ae79dbf1ca" providerId="AD" clId="Web-{7F405389-85EC-4618-A292-8A1DD809FAAF}" dt="2020-09-29T02:47:16.100" v="60" actId="20577"/>
          <ac:spMkLst>
            <pc:docMk/>
            <pc:sldMk cId="3479914594" sldId="257"/>
            <ac:spMk id="2" creationId="{3ACC59C1-8E58-4AB1-AEE4-45381C53C21F}"/>
          </ac:spMkLst>
        </pc:spChg>
        <pc:spChg chg="del mod">
          <ac:chgData name="Mladen Milošević" userId="S::81-2015@pmf.kg.ac.rs::30c935a0-3d6d-4d18-962e-44ae79dbf1ca" providerId="AD" clId="Web-{7F405389-85EC-4618-A292-8A1DD809FAAF}" dt="2020-09-29T02:45:24.910" v="33"/>
          <ac:spMkLst>
            <pc:docMk/>
            <pc:sldMk cId="3479914594" sldId="257"/>
            <ac:spMk id="3" creationId="{B2A09AF2-7271-49F7-A3C9-C85F594B8576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15" creationId="{A3C6F7F0-46EA-4F8E-A112-1B517C2B5A00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17" creationId="{1691A3CC-CDA1-4C3B-9150-FCFB5373D82B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23" creationId="{149874F5-DD96-463A-8A6B-232E65C3A8C3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25" creationId="{DD5B5202-786F-43FD-ADAD-FD113DFBFA44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27" creationId="{67D48E48-6BD6-4E10-B72C-8284B9A123D7}"/>
          </ac:spMkLst>
        </pc:spChg>
        <pc:spChg chg="add del">
          <ac:chgData name="Mladen Milošević" userId="S::81-2015@pmf.kg.ac.rs::30c935a0-3d6d-4d18-962e-44ae79dbf1ca" providerId="AD" clId="Web-{7F405389-85EC-4618-A292-8A1DD809FAAF}" dt="2020-09-29T02:46:00.614" v="38"/>
          <ac:spMkLst>
            <pc:docMk/>
            <pc:sldMk cId="3479914594" sldId="257"/>
            <ac:spMk id="29" creationId="{1B048786-CC85-4387-9F6F-160EBBACBAEB}"/>
          </ac:spMkLst>
        </pc:spChg>
        <pc:grpChg chg="add del">
          <ac:chgData name="Mladen Milošević" userId="S::81-2015@pmf.kg.ac.rs::30c935a0-3d6d-4d18-962e-44ae79dbf1ca" providerId="AD" clId="Web-{7F405389-85EC-4618-A292-8A1DD809FAAF}" dt="2020-09-29T02:46:00.614" v="38"/>
          <ac:grpSpMkLst>
            <pc:docMk/>
            <pc:sldMk cId="3479914594" sldId="257"/>
            <ac:grpSpMk id="19" creationId="{730A2E4A-4E1D-41B9-AA0B-34724A7D9713}"/>
          </ac:grpSpMkLst>
        </pc:grpChg>
        <pc:picChg chg="add mod">
          <ac:chgData name="Mladen Milošević" userId="S::81-2015@pmf.kg.ac.rs::30c935a0-3d6d-4d18-962e-44ae79dbf1ca" providerId="AD" clId="Web-{7F405389-85EC-4618-A292-8A1DD809FAAF}" dt="2020-09-29T02:46:13.880" v="43" actId="1076"/>
          <ac:picMkLst>
            <pc:docMk/>
            <pc:sldMk cId="3479914594" sldId="257"/>
            <ac:picMk id="4" creationId="{22BE1005-E20C-45FA-84B5-747665821085}"/>
          </ac:picMkLst>
        </pc:picChg>
        <pc:picChg chg="add del">
          <ac:chgData name="Mladen Milošević" userId="S::81-2015@pmf.kg.ac.rs::30c935a0-3d6d-4d18-962e-44ae79dbf1ca" providerId="AD" clId="Web-{7F405389-85EC-4618-A292-8A1DD809FAAF}" dt="2020-09-29T02:46:00.614" v="38"/>
          <ac:picMkLst>
            <pc:docMk/>
            <pc:sldMk cId="3479914594" sldId="257"/>
            <ac:picMk id="9" creationId="{01CFC1BB-C5B3-4479-9752-C53221627F91}"/>
          </ac:picMkLst>
        </pc:picChg>
        <pc:picChg chg="add del">
          <ac:chgData name="Mladen Milošević" userId="S::81-2015@pmf.kg.ac.rs::30c935a0-3d6d-4d18-962e-44ae79dbf1ca" providerId="AD" clId="Web-{7F405389-85EC-4618-A292-8A1DD809FAAF}" dt="2020-09-29T02:46:00.614" v="38"/>
          <ac:picMkLst>
            <pc:docMk/>
            <pc:sldMk cId="3479914594" sldId="257"/>
            <ac:picMk id="11" creationId="{5B5FB5AC-39B2-4094-B486-0FCD501D5044}"/>
          </ac:picMkLst>
        </pc:picChg>
        <pc:picChg chg="add del">
          <ac:chgData name="Mladen Milošević" userId="S::81-2015@pmf.kg.ac.rs::30c935a0-3d6d-4d18-962e-44ae79dbf1ca" providerId="AD" clId="Web-{7F405389-85EC-4618-A292-8A1DD809FAAF}" dt="2020-09-29T02:46:00.614" v="38"/>
          <ac:picMkLst>
            <pc:docMk/>
            <pc:sldMk cId="3479914594" sldId="257"/>
            <ac:picMk id="13" creationId="{7150CFE4-97B0-48C6-ACD6-9399CBA11906}"/>
          </ac:picMkLst>
        </pc:picChg>
      </pc:sldChg>
      <pc:sldChg chg="addSp delSp modSp new">
        <pc:chgData name="Mladen Milošević" userId="S::81-2015@pmf.kg.ac.rs::30c935a0-3d6d-4d18-962e-44ae79dbf1ca" providerId="AD" clId="Web-{7F405389-85EC-4618-A292-8A1DD809FAAF}" dt="2020-09-29T02:47:41.038" v="73" actId="1076"/>
        <pc:sldMkLst>
          <pc:docMk/>
          <pc:sldMk cId="4136646010" sldId="258"/>
        </pc:sldMkLst>
        <pc:spChg chg="mod">
          <ac:chgData name="Mladen Milošević" userId="S::81-2015@pmf.kg.ac.rs::30c935a0-3d6d-4d18-962e-44ae79dbf1ca" providerId="AD" clId="Web-{7F405389-85EC-4618-A292-8A1DD809FAAF}" dt="2020-09-29T02:47:31.522" v="67" actId="20577"/>
          <ac:spMkLst>
            <pc:docMk/>
            <pc:sldMk cId="4136646010" sldId="258"/>
            <ac:spMk id="2" creationId="{77263F1C-AFF3-4004-88F1-D1363B8DDA73}"/>
          </ac:spMkLst>
        </pc:spChg>
        <pc:spChg chg="del">
          <ac:chgData name="Mladen Milošević" userId="S::81-2015@pmf.kg.ac.rs::30c935a0-3d6d-4d18-962e-44ae79dbf1ca" providerId="AD" clId="Web-{7F405389-85EC-4618-A292-8A1DD809FAAF}" dt="2020-09-29T02:47:33.788" v="69"/>
          <ac:spMkLst>
            <pc:docMk/>
            <pc:sldMk cId="4136646010" sldId="258"/>
            <ac:spMk id="3" creationId="{6A534DB2-98FD-48D1-9AAB-F5B6C43BA1E6}"/>
          </ac:spMkLst>
        </pc:spChg>
        <pc:picChg chg="add mod ord">
          <ac:chgData name="Mladen Milošević" userId="S::81-2015@pmf.kg.ac.rs::30c935a0-3d6d-4d18-962e-44ae79dbf1ca" providerId="AD" clId="Web-{7F405389-85EC-4618-A292-8A1DD809FAAF}" dt="2020-09-29T02:47:41.038" v="73" actId="1076"/>
          <ac:picMkLst>
            <pc:docMk/>
            <pc:sldMk cId="4136646010" sldId="258"/>
            <ac:picMk id="4" creationId="{7114911B-7B5F-4B2A-A7AC-FAA3CFB05195}"/>
          </ac:picMkLst>
        </pc:picChg>
      </pc:sldChg>
      <pc:sldChg chg="addSp delSp modSp new">
        <pc:chgData name="Mladen Milošević" userId="S::81-2015@pmf.kg.ac.rs::30c935a0-3d6d-4d18-962e-44ae79dbf1ca" providerId="AD" clId="Web-{7F405389-85EC-4618-A292-8A1DD809FAAF}" dt="2020-09-29T02:52:20.028" v="182" actId="14100"/>
        <pc:sldMkLst>
          <pc:docMk/>
          <pc:sldMk cId="2677613615" sldId="259"/>
        </pc:sldMkLst>
        <pc:spChg chg="mod">
          <ac:chgData name="Mladen Milošević" userId="S::81-2015@pmf.kg.ac.rs::30c935a0-3d6d-4d18-962e-44ae79dbf1ca" providerId="AD" clId="Web-{7F405389-85EC-4618-A292-8A1DD809FAAF}" dt="2020-09-29T02:52:00.809" v="176" actId="20577"/>
          <ac:spMkLst>
            <pc:docMk/>
            <pc:sldMk cId="2677613615" sldId="259"/>
            <ac:spMk id="2" creationId="{68A663C9-6DBB-4040-BEC6-92B570056867}"/>
          </ac:spMkLst>
        </pc:spChg>
        <pc:spChg chg="del">
          <ac:chgData name="Mladen Milošević" userId="S::81-2015@pmf.kg.ac.rs::30c935a0-3d6d-4d18-962e-44ae79dbf1ca" providerId="AD" clId="Web-{7F405389-85EC-4618-A292-8A1DD809FAAF}" dt="2020-09-29T02:52:12.091" v="178"/>
          <ac:spMkLst>
            <pc:docMk/>
            <pc:sldMk cId="2677613615" sldId="259"/>
            <ac:spMk id="3" creationId="{D142D272-A4F4-4298-87AC-EAEA5C260690}"/>
          </ac:spMkLst>
        </pc:spChg>
        <pc:picChg chg="add mod ord">
          <ac:chgData name="Mladen Milošević" userId="S::81-2015@pmf.kg.ac.rs::30c935a0-3d6d-4d18-962e-44ae79dbf1ca" providerId="AD" clId="Web-{7F405389-85EC-4618-A292-8A1DD809FAAF}" dt="2020-09-29T02:52:20.028" v="182" actId="14100"/>
          <ac:picMkLst>
            <pc:docMk/>
            <pc:sldMk cId="2677613615" sldId="259"/>
            <ac:picMk id="4" creationId="{9FC0629E-FA14-4515-BF4E-B5F4B415C030}"/>
          </ac:picMkLst>
        </pc:picChg>
      </pc:sldChg>
      <pc:sldChg chg="addSp delSp modSp new">
        <pc:chgData name="Mladen Milošević" userId="S::81-2015@pmf.kg.ac.rs::30c935a0-3d6d-4d18-962e-44ae79dbf1ca" providerId="AD" clId="Web-{7F405389-85EC-4618-A292-8A1DD809FAAF}" dt="2020-09-29T02:53:17.858" v="193" actId="1076"/>
        <pc:sldMkLst>
          <pc:docMk/>
          <pc:sldMk cId="852065097" sldId="260"/>
        </pc:sldMkLst>
        <pc:spChg chg="mod">
          <ac:chgData name="Mladen Milošević" userId="S::81-2015@pmf.kg.ac.rs::30c935a0-3d6d-4d18-962e-44ae79dbf1ca" providerId="AD" clId="Web-{7F405389-85EC-4618-A292-8A1DD809FAAF}" dt="2020-09-29T02:52:49.404" v="188" actId="20577"/>
          <ac:spMkLst>
            <pc:docMk/>
            <pc:sldMk cId="852065097" sldId="260"/>
            <ac:spMk id="2" creationId="{8F9E166D-E305-4EE0-9215-548035C26F38}"/>
          </ac:spMkLst>
        </pc:spChg>
        <pc:spChg chg="del">
          <ac:chgData name="Mladen Milošević" userId="S::81-2015@pmf.kg.ac.rs::30c935a0-3d6d-4d18-962e-44ae79dbf1ca" providerId="AD" clId="Web-{7F405389-85EC-4618-A292-8A1DD809FAAF}" dt="2020-09-29T02:53:09.248" v="189"/>
          <ac:spMkLst>
            <pc:docMk/>
            <pc:sldMk cId="852065097" sldId="260"/>
            <ac:spMk id="3" creationId="{FBF8E174-9836-4144-9916-D33249540B56}"/>
          </ac:spMkLst>
        </pc:spChg>
        <pc:picChg chg="add mod ord">
          <ac:chgData name="Mladen Milošević" userId="S::81-2015@pmf.kg.ac.rs::30c935a0-3d6d-4d18-962e-44ae79dbf1ca" providerId="AD" clId="Web-{7F405389-85EC-4618-A292-8A1DD809FAAF}" dt="2020-09-29T02:53:17.858" v="193" actId="1076"/>
          <ac:picMkLst>
            <pc:docMk/>
            <pc:sldMk cId="852065097" sldId="260"/>
            <ac:picMk id="4" creationId="{47786423-D309-475A-BDB7-72F1A95DEE8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KREIRANJE PROJEKTA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8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59C1-8E58-4AB1-AEE4-45381C53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dirty="0"/>
              <a:t>Prvi </a:t>
            </a:r>
            <a:r>
              <a:rPr lang="en-US" sz="2400" dirty="0" err="1"/>
              <a:t>korak</a:t>
            </a:r>
            <a:r>
              <a:rPr lang="en-US" sz="2400" dirty="0"/>
              <a:t> u </a:t>
            </a:r>
            <a:r>
              <a:rPr lang="en-US" sz="2400" dirty="0" err="1"/>
              <a:t>kreiranju</a:t>
            </a:r>
            <a:r>
              <a:rPr lang="en-US" sz="2400" dirty="0"/>
              <a:t> </a:t>
            </a:r>
            <a:r>
              <a:rPr lang="en-US" sz="2400" dirty="0" err="1"/>
              <a:t>projekta</a:t>
            </a:r>
            <a:r>
              <a:rPr lang="en-US" sz="2400" dirty="0"/>
              <a:t> u</a:t>
            </a:r>
            <a:r>
              <a:rPr lang="en-US" sz="2400" b="1" dirty="0"/>
              <a:t> Unreal Engine</a:t>
            </a:r>
            <a:r>
              <a:rPr lang="en-US" sz="2400" dirty="0"/>
              <a:t> </a:t>
            </a:r>
            <a:r>
              <a:rPr lang="en-US" sz="2400" dirty="0" err="1"/>
              <a:t>predstavlja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err="1"/>
              <a:t>selektovanje</a:t>
            </a:r>
            <a:r>
              <a:rPr lang="en-US" sz="2400" dirty="0"/>
              <a:t> </a:t>
            </a:r>
            <a:r>
              <a:rPr lang="en-US" sz="2400" dirty="0" err="1"/>
              <a:t>polja</a:t>
            </a:r>
            <a:r>
              <a:rPr lang="en-US" sz="2400" dirty="0"/>
              <a:t> </a:t>
            </a:r>
            <a:r>
              <a:rPr lang="en-US" sz="2400" b="1" dirty="0"/>
              <a:t>Games.</a:t>
            </a:r>
            <a:endParaRPr lang="en-US" sz="2400" dirty="0"/>
          </a:p>
        </p:txBody>
      </p:sp>
      <p:pic>
        <p:nvPicPr>
          <p:cNvPr id="4" name="Picture 4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22BE1005-E20C-45FA-84B5-747665821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227" y="2193678"/>
            <a:ext cx="8684590" cy="41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1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F1C-AFF3-4004-88F1-D1363B8D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a typeface="+mj-lt"/>
                <a:cs typeface="+mj-lt"/>
              </a:rPr>
              <a:t>Zatim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biramo</a:t>
            </a:r>
            <a:r>
              <a:rPr lang="en-US" sz="2400" dirty="0">
                <a:ea typeface="+mj-lt"/>
                <a:cs typeface="+mj-lt"/>
              </a:rPr>
              <a:t> template za </a:t>
            </a:r>
            <a:r>
              <a:rPr lang="en-US" sz="2400" dirty="0" err="1">
                <a:ea typeface="+mj-lt"/>
                <a:cs typeface="+mj-lt"/>
              </a:rPr>
              <a:t>izradu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tipa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igrice</a:t>
            </a:r>
            <a:r>
              <a:rPr lang="en-US" sz="2400" dirty="0">
                <a:ea typeface="+mj-lt"/>
                <a:cs typeface="+mj-lt"/>
              </a:rPr>
              <a:t>.</a:t>
            </a:r>
          </a:p>
        </p:txBody>
      </p:sp>
      <p:pic>
        <p:nvPicPr>
          <p:cNvPr id="4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7114911B-7B5F-4B2A-A7AC-FAA3CFB05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459" y="2127047"/>
            <a:ext cx="8638799" cy="4615315"/>
          </a:xfrm>
        </p:spPr>
      </p:pic>
    </p:spTree>
    <p:extLst>
      <p:ext uri="{BB962C8B-B14F-4D97-AF65-F5344CB8AC3E}">
        <p14:creationId xmlns:p14="http://schemas.microsoft.com/office/powerpoint/2010/main" val="413664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63C9-6DBB-4040-BEC6-92B57005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+mj-lt"/>
                <a:cs typeface="+mj-lt"/>
              </a:rPr>
              <a:t>U Project Settings </a:t>
            </a:r>
            <a:r>
              <a:rPr lang="en-US" sz="2400" dirty="0" err="1">
                <a:ea typeface="+mj-lt"/>
                <a:cs typeface="+mj-lt"/>
              </a:rPr>
              <a:t>biramo</a:t>
            </a:r>
            <a:r>
              <a:rPr lang="en-US" sz="2400" dirty="0">
                <a:ea typeface="+mj-lt"/>
                <a:cs typeface="+mj-lt"/>
              </a:rPr>
              <a:t> blue print, </a:t>
            </a:r>
            <a:r>
              <a:rPr lang="en-US" sz="2400" dirty="0" err="1">
                <a:ea typeface="+mj-lt"/>
                <a:cs typeface="+mj-lt"/>
              </a:rPr>
              <a:t>dodamo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ime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projekta</a:t>
            </a:r>
            <a:r>
              <a:rPr lang="en-US" sz="2400" dirty="0">
                <a:ea typeface="+mj-lt"/>
                <a:cs typeface="+mj-lt"/>
              </a:rPr>
              <a:t>, </a:t>
            </a:r>
            <a:r>
              <a:rPr lang="en-US" sz="2400" dirty="0" err="1">
                <a:ea typeface="+mj-lt"/>
                <a:cs typeface="+mj-lt"/>
              </a:rPr>
              <a:t>klikom</a:t>
            </a:r>
            <a:r>
              <a:rPr lang="en-US" sz="2400" dirty="0">
                <a:ea typeface="+mj-lt"/>
                <a:cs typeface="+mj-lt"/>
              </a:rPr>
              <a:t> </a:t>
            </a:r>
            <a:r>
              <a:rPr lang="en-US" sz="2400" dirty="0" err="1">
                <a:ea typeface="+mj-lt"/>
                <a:cs typeface="+mj-lt"/>
              </a:rPr>
              <a:t>na</a:t>
            </a:r>
            <a:r>
              <a:rPr lang="en-US" sz="2400" dirty="0">
                <a:ea typeface="+mj-lt"/>
                <a:cs typeface="+mj-lt"/>
              </a:rPr>
              <a:t> </a:t>
            </a:r>
            <a:r>
              <a:rPr lang="en-US" sz="2400" dirty="0" err="1">
                <a:ea typeface="+mj-lt"/>
                <a:cs typeface="+mj-lt"/>
              </a:rPr>
              <a:t>dugme</a:t>
            </a:r>
            <a:r>
              <a:rPr lang="en-US" sz="2400" dirty="0">
                <a:ea typeface="+mj-lt"/>
                <a:cs typeface="+mj-lt"/>
              </a:rPr>
              <a:t> Create Project </a:t>
            </a:r>
            <a:r>
              <a:rPr lang="en-US" sz="2400" dirty="0" err="1">
                <a:ea typeface="+mj-lt"/>
                <a:cs typeface="+mj-lt"/>
              </a:rPr>
              <a:t>kreiramo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projekat</a:t>
            </a:r>
            <a:r>
              <a:rPr lang="en-US" sz="2400" dirty="0">
                <a:ea typeface="+mj-lt"/>
                <a:cs typeface="+mj-lt"/>
              </a:rPr>
              <a:t>.</a:t>
            </a:r>
            <a:endParaRPr lang="en-US"/>
          </a:p>
        </p:txBody>
      </p: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FC0629E-FA14-4515-BF4E-B5F4B415C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875" y="2215395"/>
            <a:ext cx="8518664" cy="4538011"/>
          </a:xfrm>
        </p:spPr>
      </p:pic>
    </p:spTree>
    <p:extLst>
      <p:ext uri="{BB962C8B-B14F-4D97-AF65-F5344CB8AC3E}">
        <p14:creationId xmlns:p14="http://schemas.microsoft.com/office/powerpoint/2010/main" val="267761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166D-E305-4EE0-9215-548035C2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>
                <a:ea typeface="+mj-lt"/>
                <a:cs typeface="+mj-lt"/>
              </a:rPr>
              <a:t>Nakon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ovih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komandi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dobijamo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nivo</a:t>
            </a:r>
            <a:r>
              <a:rPr lang="en-US" sz="2400" dirty="0">
                <a:ea typeface="+mj-lt"/>
                <a:cs typeface="+mj-lt"/>
              </a:rPr>
              <a:t> koji </a:t>
            </a:r>
            <a:r>
              <a:rPr lang="en-US" sz="2400" dirty="0" err="1">
                <a:ea typeface="+mj-lt"/>
                <a:cs typeface="+mj-lt"/>
              </a:rPr>
              <a:t>izbacuje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sam</a:t>
            </a:r>
            <a:r>
              <a:rPr lang="en-US" sz="2400" dirty="0">
                <a:ea typeface="+mj-lt"/>
                <a:cs typeface="+mj-lt"/>
              </a:rPr>
              <a:t> program,  koji </a:t>
            </a:r>
            <a:r>
              <a:rPr lang="en-US" sz="2400" dirty="0" err="1">
                <a:ea typeface="+mj-lt"/>
                <a:cs typeface="+mj-lt"/>
              </a:rPr>
              <a:t>ćemo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izmeniti</a:t>
            </a:r>
            <a:r>
              <a:rPr lang="en-US" sz="2400" dirty="0">
                <a:ea typeface="+mj-lt"/>
                <a:cs typeface="+mj-lt"/>
              </a:rPr>
              <a:t> I </a:t>
            </a:r>
            <a:r>
              <a:rPr lang="en-US" sz="2400" dirty="0" err="1">
                <a:ea typeface="+mj-lt"/>
                <a:cs typeface="+mj-lt"/>
              </a:rPr>
              <a:t>prilagoditi</a:t>
            </a:r>
            <a:r>
              <a:rPr lang="en-US" sz="2400" dirty="0">
                <a:ea typeface="+mj-lt"/>
                <a:cs typeface="+mj-lt"/>
              </a:rPr>
              <a:t> u </a:t>
            </a:r>
            <a:r>
              <a:rPr lang="en-US" sz="2400" dirty="0" err="1">
                <a:ea typeface="+mj-lt"/>
                <a:cs typeface="+mj-lt"/>
              </a:rPr>
              <a:t>skladu</a:t>
            </a:r>
            <a:r>
              <a:rPr lang="en-US" sz="2400" dirty="0">
                <a:ea typeface="+mj-lt"/>
                <a:cs typeface="+mj-lt"/>
              </a:rPr>
              <a:t> sa </a:t>
            </a:r>
            <a:r>
              <a:rPr lang="en-US" sz="2400" dirty="0" err="1">
                <a:ea typeface="+mj-lt"/>
                <a:cs typeface="+mj-lt"/>
              </a:rPr>
              <a:t>idejama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projekta</a:t>
            </a:r>
            <a:r>
              <a:rPr lang="en-US" sz="2400" dirty="0">
                <a:ea typeface="+mj-lt"/>
                <a:cs typeface="+mj-lt"/>
              </a:rPr>
              <a:t>.</a:t>
            </a:r>
          </a:p>
        </p:txBody>
      </p:sp>
      <p:pic>
        <p:nvPicPr>
          <p:cNvPr id="4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7786423-D309-475A-BDB7-72F1A95DE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572" y="2259569"/>
            <a:ext cx="8132142" cy="4328185"/>
          </a:xfrm>
        </p:spPr>
      </p:pic>
    </p:spTree>
    <p:extLst>
      <p:ext uri="{BB962C8B-B14F-4D97-AF65-F5344CB8AC3E}">
        <p14:creationId xmlns:p14="http://schemas.microsoft.com/office/powerpoint/2010/main" val="8520650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Berlin</vt:lpstr>
      <vt:lpstr>KREIRANJE PROJEKTA</vt:lpstr>
      <vt:lpstr>Prvi korak u kreiranju projekta u Unreal Engine predstavlja  selektovanje polja Games.</vt:lpstr>
      <vt:lpstr>Zatim biramo template za izradu tipa igrice.</vt:lpstr>
      <vt:lpstr>U Project Settings biramo blue print, dodamo ime projekta, klikom na dugme Create Project kreiramo projekat.</vt:lpstr>
      <vt:lpstr>Nakon ovih komandi dobijamo nivo koji izbacuje sam program,  koji ćemo izmeniti I prilagoditi u skladu sa idejama projekta.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</cp:revision>
  <dcterms:created xsi:type="dcterms:W3CDTF">2020-09-29T02:43:58Z</dcterms:created>
  <dcterms:modified xsi:type="dcterms:W3CDTF">2020-09-29T02:53:21Z</dcterms:modified>
</cp:coreProperties>
</file>