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64100-71DE-4CD4-8C0B-74337B58F0FF}" v="223" dt="2020-09-29T08:06:51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laden Milošević" userId="S::81-2015@pmf.kg.ac.rs::30c935a0-3d6d-4d18-962e-44ae79dbf1ca" providerId="AD" clId="Web-{A0764100-71DE-4CD4-8C0B-74337B58F0FF}"/>
    <pc:docChg chg="addSld delSld modSld">
      <pc:chgData name="Mladen Milošević" userId="S::81-2015@pmf.kg.ac.rs::30c935a0-3d6d-4d18-962e-44ae79dbf1ca" providerId="AD" clId="Web-{A0764100-71DE-4CD4-8C0B-74337B58F0FF}" dt="2020-09-29T08:06:51.775" v="215"/>
      <pc:docMkLst>
        <pc:docMk/>
      </pc:docMkLst>
      <pc:sldChg chg="del">
        <pc:chgData name="Mladen Milošević" userId="S::81-2015@pmf.kg.ac.rs::30c935a0-3d6d-4d18-962e-44ae79dbf1ca" providerId="AD" clId="Web-{A0764100-71DE-4CD4-8C0B-74337B58F0FF}" dt="2020-09-29T07:46:04.836" v="20"/>
        <pc:sldMkLst>
          <pc:docMk/>
          <pc:sldMk cId="486088203" sldId="256"/>
        </pc:sldMkLst>
      </pc:sldChg>
      <pc:sldChg chg="addSp delSp modSp new mod setBg">
        <pc:chgData name="Mladen Milošević" userId="S::81-2015@pmf.kg.ac.rs::30c935a0-3d6d-4d18-962e-44ae79dbf1ca" providerId="AD" clId="Web-{A0764100-71DE-4CD4-8C0B-74337B58F0FF}" dt="2020-09-29T07:59:19.795" v="109" actId="1076"/>
        <pc:sldMkLst>
          <pc:docMk/>
          <pc:sldMk cId="2592852966" sldId="257"/>
        </pc:sldMkLst>
        <pc:spChg chg="mod">
          <ac:chgData name="Mladen Milošević" userId="S::81-2015@pmf.kg.ac.rs::30c935a0-3d6d-4d18-962e-44ae79dbf1ca" providerId="AD" clId="Web-{A0764100-71DE-4CD4-8C0B-74337B58F0FF}" dt="2020-09-29T07:58:27.671" v="98"/>
          <ac:spMkLst>
            <pc:docMk/>
            <pc:sldMk cId="2592852966" sldId="257"/>
            <ac:spMk id="2" creationId="{087621F6-97B6-4EB2-98DD-0A5AC6489DAF}"/>
          </ac:spMkLst>
        </pc:spChg>
        <pc:spChg chg="mod">
          <ac:chgData name="Mladen Milošević" userId="S::81-2015@pmf.kg.ac.rs::30c935a0-3d6d-4d18-962e-44ae79dbf1ca" providerId="AD" clId="Web-{A0764100-71DE-4CD4-8C0B-74337B58F0FF}" dt="2020-09-29T07:58:27.671" v="98"/>
          <ac:spMkLst>
            <pc:docMk/>
            <pc:sldMk cId="2592852966" sldId="257"/>
            <ac:spMk id="3" creationId="{E8F9047F-2DF1-4707-A659-BAB889847B20}"/>
          </ac:spMkLst>
        </pc:spChg>
        <pc:spChg chg="add del">
          <ac:chgData name="Mladen Milošević" userId="S::81-2015@pmf.kg.ac.rs::30c935a0-3d6d-4d18-962e-44ae79dbf1ca" providerId="AD" clId="Web-{A0764100-71DE-4CD4-8C0B-74337B58F0FF}" dt="2020-09-29T07:58:27.671" v="98"/>
          <ac:spMkLst>
            <pc:docMk/>
            <pc:sldMk cId="2592852966" sldId="257"/>
            <ac:spMk id="13" creationId="{78A4CDE5-C7BC-41E1-8A4A-79E024CC09F3}"/>
          </ac:spMkLst>
        </pc:spChg>
        <pc:grpChg chg="add del">
          <ac:chgData name="Mladen Milošević" userId="S::81-2015@pmf.kg.ac.rs::30c935a0-3d6d-4d18-962e-44ae79dbf1ca" providerId="AD" clId="Web-{A0764100-71DE-4CD4-8C0B-74337B58F0FF}" dt="2020-09-29T07:58:27.671" v="98"/>
          <ac:grpSpMkLst>
            <pc:docMk/>
            <pc:sldMk cId="2592852966" sldId="257"/>
            <ac:grpSpMk id="9" creationId="{905A9BAA-B344-45D2-838C-73856C4B15D4}"/>
          </ac:grpSpMkLst>
        </pc:grpChg>
        <pc:picChg chg="add mod ord">
          <ac:chgData name="Mladen Milošević" userId="S::81-2015@pmf.kg.ac.rs::30c935a0-3d6d-4d18-962e-44ae79dbf1ca" providerId="AD" clId="Web-{A0764100-71DE-4CD4-8C0B-74337B58F0FF}" dt="2020-09-29T07:59:19.795" v="109" actId="1076"/>
          <ac:picMkLst>
            <pc:docMk/>
            <pc:sldMk cId="2592852966" sldId="257"/>
            <ac:picMk id="4" creationId="{8850AD0B-2F90-4F9A-841F-4827A60CC884}"/>
          </ac:picMkLst>
        </pc:picChg>
        <pc:picChg chg="add del">
          <ac:chgData name="Mladen Milošević" userId="S::81-2015@pmf.kg.ac.rs::30c935a0-3d6d-4d18-962e-44ae79dbf1ca" providerId="AD" clId="Web-{A0764100-71DE-4CD4-8C0B-74337B58F0FF}" dt="2020-09-29T07:58:27.671" v="98"/>
          <ac:picMkLst>
            <pc:docMk/>
            <pc:sldMk cId="2592852966" sldId="257"/>
            <ac:picMk id="15" creationId="{025C7952-5703-489E-8DBD-F2EFAC8EEB05}"/>
          </ac:picMkLst>
        </pc:picChg>
      </pc:sldChg>
      <pc:sldChg chg="addSp delSp modSp new">
        <pc:chgData name="Mladen Milošević" userId="S::81-2015@pmf.kg.ac.rs::30c935a0-3d6d-4d18-962e-44ae79dbf1ca" providerId="AD" clId="Web-{A0764100-71DE-4CD4-8C0B-74337B58F0FF}" dt="2020-09-29T08:06:39.696" v="214" actId="1076"/>
        <pc:sldMkLst>
          <pc:docMk/>
          <pc:sldMk cId="681813619" sldId="258"/>
        </pc:sldMkLst>
        <pc:spChg chg="mod">
          <ac:chgData name="Mladen Milošević" userId="S::81-2015@pmf.kg.ac.rs::30c935a0-3d6d-4d18-962e-44ae79dbf1ca" providerId="AD" clId="Web-{A0764100-71DE-4CD4-8C0B-74337B58F0FF}" dt="2020-09-29T08:01:27.091" v="123" actId="20577"/>
          <ac:spMkLst>
            <pc:docMk/>
            <pc:sldMk cId="681813619" sldId="258"/>
            <ac:spMk id="2" creationId="{02693B42-2932-407E-BE54-6496709732AB}"/>
          </ac:spMkLst>
        </pc:spChg>
        <pc:spChg chg="del">
          <ac:chgData name="Mladen Milošević" userId="S::81-2015@pmf.kg.ac.rs::30c935a0-3d6d-4d18-962e-44ae79dbf1ca" providerId="AD" clId="Web-{A0764100-71DE-4CD4-8C0B-74337B58F0FF}" dt="2020-09-29T08:04:59.557" v="194"/>
          <ac:spMkLst>
            <pc:docMk/>
            <pc:sldMk cId="681813619" sldId="258"/>
            <ac:spMk id="3" creationId="{C9739B48-8E29-4F68-A8BD-95CA0F2EDBEE}"/>
          </ac:spMkLst>
        </pc:spChg>
        <pc:picChg chg="add mod ord">
          <ac:chgData name="Mladen Milošević" userId="S::81-2015@pmf.kg.ac.rs::30c935a0-3d6d-4d18-962e-44ae79dbf1ca" providerId="AD" clId="Web-{A0764100-71DE-4CD4-8C0B-74337B58F0FF}" dt="2020-09-29T08:06:37.618" v="213" actId="14100"/>
          <ac:picMkLst>
            <pc:docMk/>
            <pc:sldMk cId="681813619" sldId="258"/>
            <ac:picMk id="4" creationId="{BFACA6CF-97AD-4675-BA0D-7A00C8FBFEED}"/>
          </ac:picMkLst>
        </pc:picChg>
        <pc:picChg chg="add mod">
          <ac:chgData name="Mladen Milošević" userId="S::81-2015@pmf.kg.ac.rs::30c935a0-3d6d-4d18-962e-44ae79dbf1ca" providerId="AD" clId="Web-{A0764100-71DE-4CD4-8C0B-74337B58F0FF}" dt="2020-09-29T08:06:39.696" v="214" actId="1076"/>
          <ac:picMkLst>
            <pc:docMk/>
            <pc:sldMk cId="681813619" sldId="258"/>
            <ac:picMk id="5" creationId="{70BD8109-B194-4D9F-982E-B10FB6D2A30E}"/>
          </ac:picMkLst>
        </pc:picChg>
      </pc:sldChg>
      <pc:sldChg chg="new del">
        <pc:chgData name="Mladen Milošević" userId="S::81-2015@pmf.kg.ac.rs::30c935a0-3d6d-4d18-962e-44ae79dbf1ca" providerId="AD" clId="Web-{A0764100-71DE-4CD4-8C0B-74337B58F0FF}" dt="2020-09-29T08:06:51.775" v="215"/>
        <pc:sldMkLst>
          <pc:docMk/>
          <pc:sldMk cId="3124339132" sldId="259"/>
        </pc:sldMkLst>
      </pc:sldChg>
      <pc:sldChg chg="addSp modSp new">
        <pc:chgData name="Mladen Milošević" userId="S::81-2015@pmf.kg.ac.rs::30c935a0-3d6d-4d18-962e-44ae79dbf1ca" providerId="AD" clId="Web-{A0764100-71DE-4CD4-8C0B-74337B58F0FF}" dt="2020-09-29T08:04:46.166" v="192" actId="20577"/>
        <pc:sldMkLst>
          <pc:docMk/>
          <pc:sldMk cId="1243792435" sldId="260"/>
        </pc:sldMkLst>
        <pc:spChg chg="mod">
          <ac:chgData name="Mladen Milošević" userId="S::81-2015@pmf.kg.ac.rs::30c935a0-3d6d-4d18-962e-44ae79dbf1ca" providerId="AD" clId="Web-{A0764100-71DE-4CD4-8C0B-74337B58F0FF}" dt="2020-09-29T08:02:29.606" v="137" actId="20577"/>
          <ac:spMkLst>
            <pc:docMk/>
            <pc:sldMk cId="1243792435" sldId="260"/>
            <ac:spMk id="2" creationId="{542BEC75-0C63-4A7D-8CF2-9DAC94D09E3F}"/>
          </ac:spMkLst>
        </pc:spChg>
        <pc:spChg chg="mod">
          <ac:chgData name="Mladen Milošević" userId="S::81-2015@pmf.kg.ac.rs::30c935a0-3d6d-4d18-962e-44ae79dbf1ca" providerId="AD" clId="Web-{A0764100-71DE-4CD4-8C0B-74337B58F0FF}" dt="2020-09-29T08:04:46.166" v="192" actId="20577"/>
          <ac:spMkLst>
            <pc:docMk/>
            <pc:sldMk cId="1243792435" sldId="260"/>
            <ac:spMk id="3" creationId="{83252699-39D0-40D4-9E85-D0D3F2C91740}"/>
          </ac:spMkLst>
        </pc:spChg>
        <pc:picChg chg="add mod">
          <ac:chgData name="Mladen Milošević" userId="S::81-2015@pmf.kg.ac.rs::30c935a0-3d6d-4d18-962e-44ae79dbf1ca" providerId="AD" clId="Web-{A0764100-71DE-4CD4-8C0B-74337B58F0FF}" dt="2020-09-29T08:03:25.495" v="154" actId="1076"/>
          <ac:picMkLst>
            <pc:docMk/>
            <pc:sldMk cId="1243792435" sldId="260"/>
            <ac:picMk id="4" creationId="{3782B376-2659-4B94-9067-8C29DB4A9B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21F6-97B6-4EB2-98DD-0A5AC648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KREIRANJE MENIJA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047F-2DF1-4707-A659-BAB88984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 err="1">
                <a:ea typeface="+mn-lt"/>
                <a:cs typeface="+mn-lt"/>
              </a:rPr>
              <a:t>Desnim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klikom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polje Blueprints, </a:t>
            </a:r>
            <a:r>
              <a:rPr lang="en-US" sz="2000" dirty="0" err="1">
                <a:ea typeface="+mn-lt"/>
                <a:cs typeface="+mn-lt"/>
              </a:rPr>
              <a:t>otvara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nam</a:t>
            </a:r>
            <a:r>
              <a:rPr lang="en-US" sz="2000" dirty="0">
                <a:ea typeface="+mn-lt"/>
                <a:cs typeface="+mn-lt"/>
              </a:rPr>
              <a:t> se </a:t>
            </a:r>
            <a:r>
              <a:rPr lang="en-US" sz="2000" dirty="0" err="1">
                <a:ea typeface="+mn-lt"/>
                <a:cs typeface="+mn-lt"/>
              </a:rPr>
              <a:t>mogucnost</a:t>
            </a:r>
            <a:r>
              <a:rPr lang="en-US" sz="2000" dirty="0">
                <a:ea typeface="+mn-lt"/>
                <a:cs typeface="+mn-lt"/>
              </a:rPr>
              <a:t> da u  </a:t>
            </a:r>
            <a:r>
              <a:rPr lang="en-US" sz="2000" dirty="0" err="1">
                <a:ea typeface="+mn-lt"/>
                <a:cs typeface="+mn-lt"/>
              </a:rPr>
              <a:t>padajućoj</a:t>
            </a:r>
            <a:r>
              <a:rPr lang="en-US" sz="2000" dirty="0">
                <a:ea typeface="+mn-lt"/>
                <a:cs typeface="+mn-lt"/>
              </a:rPr>
              <a:t>  </a:t>
            </a:r>
            <a:r>
              <a:rPr lang="en-US" sz="2000" dirty="0" err="1">
                <a:ea typeface="+mn-lt"/>
                <a:cs typeface="+mn-lt"/>
              </a:rPr>
              <a:t>listi</a:t>
            </a:r>
            <a:r>
              <a:rPr lang="en-US" sz="2000" dirty="0">
                <a:ea typeface="+mn-lt"/>
                <a:cs typeface="+mn-lt"/>
              </a:rPr>
              <a:t> Editor Utilities, </a:t>
            </a:r>
            <a:r>
              <a:rPr lang="en-US" sz="2000" dirty="0" err="1">
                <a:ea typeface="+mn-lt"/>
                <a:cs typeface="+mn-lt"/>
              </a:rPr>
              <a:t>izaberemo</a:t>
            </a:r>
            <a:r>
              <a:rPr lang="en-US" sz="2000" dirty="0">
                <a:ea typeface="+mn-lt"/>
                <a:cs typeface="+mn-lt"/>
              </a:rPr>
              <a:t> Utility Wiget koji </a:t>
            </a:r>
            <a:r>
              <a:rPr lang="en-US" sz="2000" dirty="0" err="1">
                <a:ea typeface="+mn-lt"/>
                <a:cs typeface="+mn-lt"/>
              </a:rPr>
              <a:t>cemo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koristiti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dirty="0" err="1">
                <a:ea typeface="+mn-lt"/>
                <a:cs typeface="+mn-lt"/>
              </a:rPr>
              <a:t>kreiramo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meni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nacin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naveden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ispod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850AD0B-2F90-4F9A-841F-4827A60CC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838" y="3242021"/>
            <a:ext cx="6960296" cy="34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5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EC75-0C63-4A7D-8CF2-9DAC94D0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POČETNI MENI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2699-39D0-40D4-9E85-D0D3F2C9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02" y="2253366"/>
            <a:ext cx="4384245" cy="3599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ea typeface="+mn-lt"/>
                <a:cs typeface="+mn-lt"/>
              </a:rPr>
              <a:t>Ovo je  </a:t>
            </a:r>
            <a:r>
              <a:rPr lang="en-US" sz="2000" dirty="0" err="1">
                <a:ea typeface="+mn-lt"/>
                <a:cs typeface="+mn-lt"/>
              </a:rPr>
              <a:t>dizajin</a:t>
            </a:r>
            <a:r>
              <a:rPr lang="en-US" sz="2000" dirty="0">
                <a:ea typeface="+mn-lt"/>
                <a:cs typeface="+mn-lt"/>
              </a:rPr>
              <a:t>  </a:t>
            </a:r>
            <a:r>
              <a:rPr lang="en-US" sz="2000" dirty="0" err="1">
                <a:ea typeface="+mn-lt"/>
                <a:cs typeface="+mn-lt"/>
              </a:rPr>
              <a:t>našeg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početnog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menija</a:t>
            </a:r>
            <a:r>
              <a:rPr lang="en-US" sz="2000" dirty="0">
                <a:ea typeface="+mn-lt"/>
                <a:cs typeface="+mn-lt"/>
              </a:rPr>
              <a:t>. Sa </a:t>
            </a:r>
            <a:r>
              <a:rPr lang="en-US" sz="2000" dirty="0" err="1">
                <a:ea typeface="+mn-lt"/>
                <a:cs typeface="+mn-lt"/>
              </a:rPr>
              <a:t>leve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strane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imamo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izbor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dugmica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labela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koje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ćemo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koristiti</a:t>
            </a:r>
            <a:r>
              <a:rPr lang="en-US" sz="2000" dirty="0">
                <a:ea typeface="+mn-lt"/>
                <a:cs typeface="+mn-lt"/>
              </a:rPr>
              <a:t> za </a:t>
            </a:r>
            <a:r>
              <a:rPr lang="en-US" sz="2000" dirty="0" err="1">
                <a:ea typeface="+mn-lt"/>
                <a:cs typeface="+mn-lt"/>
              </a:rPr>
              <a:t>dizajniranje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željenog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menija</a:t>
            </a:r>
            <a:r>
              <a:rPr lang="en-US" sz="2000" dirty="0">
                <a:ea typeface="+mn-lt"/>
                <a:cs typeface="+mn-lt"/>
              </a:rPr>
              <a:t>, koji se </a:t>
            </a:r>
            <a:r>
              <a:rPr lang="en-US" sz="2000" dirty="0" err="1">
                <a:ea typeface="+mn-lt"/>
                <a:cs typeface="+mn-lt"/>
              </a:rPr>
              <a:t>dobija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prostim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prevlačenjem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dugmica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labela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/>
          </a:p>
        </p:txBody>
      </p:sp>
      <p:pic>
        <p:nvPicPr>
          <p:cNvPr id="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782B376-2659-4B94-9067-8C29DB4A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90" y="2366865"/>
            <a:ext cx="6991610" cy="40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9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3B42-2932-407E-BE54-64967097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4" y="784543"/>
            <a:ext cx="9613861" cy="10809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ea typeface="+mj-lt"/>
                <a:cs typeface="+mj-lt"/>
              </a:rPr>
              <a:t>Na </a:t>
            </a:r>
            <a:r>
              <a:rPr lang="en-US" sz="2400" dirty="0" err="1">
                <a:ea typeface="+mj-lt"/>
                <a:cs typeface="+mj-lt"/>
              </a:rPr>
              <a:t>slici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ispod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imamo</a:t>
            </a:r>
            <a:r>
              <a:rPr lang="en-US" sz="2400" dirty="0">
                <a:ea typeface="+mj-lt"/>
                <a:cs typeface="+mj-lt"/>
              </a:rPr>
              <a:t> blue print koji </a:t>
            </a:r>
            <a:r>
              <a:rPr lang="en-US" sz="2400" dirty="0" err="1">
                <a:ea typeface="+mj-lt"/>
                <a:cs typeface="+mj-lt"/>
              </a:rPr>
              <a:t>nam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govori</a:t>
            </a:r>
            <a:r>
              <a:rPr lang="en-US" sz="2400" dirty="0">
                <a:ea typeface="+mj-lt"/>
                <a:cs typeface="+mj-lt"/>
              </a:rPr>
              <a:t> o  </a:t>
            </a:r>
            <a:r>
              <a:rPr lang="en-US" sz="2400" dirty="0" err="1">
                <a:ea typeface="+mj-lt"/>
                <a:cs typeface="+mj-lt"/>
              </a:rPr>
              <a:t>akcijama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koje</a:t>
            </a:r>
            <a:r>
              <a:rPr lang="en-US" sz="2400" dirty="0">
                <a:ea typeface="+mj-lt"/>
                <a:cs typeface="+mj-lt"/>
              </a:rPr>
              <a:t> se </a:t>
            </a:r>
            <a:r>
              <a:rPr lang="en-US" sz="2400" dirty="0" err="1">
                <a:ea typeface="+mj-lt"/>
                <a:cs typeface="+mj-lt"/>
              </a:rPr>
              <a:t>dešavaju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prilikom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klika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određeno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dugme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ACA6CF-97AD-4675-BA0D-7A00C8FB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57" y="2169859"/>
            <a:ext cx="5988950" cy="3599313"/>
          </a:xfr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BD8109-B194-4D9F-982E-B10FB6D2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47" y="3098486"/>
            <a:ext cx="5718130" cy="36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545C-C0E2-40FD-96C5-1477AFAF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ZAVRSNI MENI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21A4-7F7B-42E3-93FE-D50C69E4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Ovde</a:t>
            </a:r>
            <a:r>
              <a:rPr lang="en-US" dirty="0">
                <a:ea typeface="+mn-lt"/>
                <a:cs typeface="+mn-lt"/>
              </a:rPr>
              <a:t> je </a:t>
            </a:r>
            <a:r>
              <a:rPr lang="en-US" dirty="0" err="1">
                <a:ea typeface="+mn-lt"/>
                <a:cs typeface="+mn-lt"/>
              </a:rPr>
              <a:t>predstavljen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dizajn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kranjeg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menija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kojem</a:t>
            </a:r>
            <a:r>
              <a:rPr lang="en-US" dirty="0">
                <a:ea typeface="+mn-lt"/>
                <a:cs typeface="+mn-lt"/>
              </a:rPr>
              <a:t> je </a:t>
            </a:r>
            <a:r>
              <a:rPr lang="en-US" dirty="0" err="1">
                <a:ea typeface="+mn-lt"/>
                <a:cs typeface="+mn-lt"/>
              </a:rPr>
              <a:t>takođe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prikazan</a:t>
            </a:r>
            <a:r>
              <a:rPr lang="en-US" dirty="0">
                <a:ea typeface="+mn-lt"/>
                <a:cs typeface="+mn-lt"/>
              </a:rPr>
              <a:t> I Score </a:t>
            </a:r>
            <a:r>
              <a:rPr lang="en-US" dirty="0" err="1">
                <a:ea typeface="+mn-lt"/>
                <a:cs typeface="+mn-lt"/>
              </a:rPr>
              <a:t>igrice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  <p:pic>
        <p:nvPicPr>
          <p:cNvPr id="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34C40E-5E8B-4074-978D-500687F5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45" y="2831221"/>
            <a:ext cx="7690677" cy="38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0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234D-9AE1-4EA6-841F-40D751AB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Akcije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koje</a:t>
            </a:r>
            <a:r>
              <a:rPr lang="en-US" sz="2400" dirty="0">
                <a:ea typeface="+mj-lt"/>
                <a:cs typeface="+mj-lt"/>
              </a:rPr>
              <a:t> se </a:t>
            </a:r>
            <a:r>
              <a:rPr lang="en-US" sz="2400" dirty="0" err="1">
                <a:ea typeface="+mj-lt"/>
                <a:cs typeface="+mj-lt"/>
              </a:rPr>
              <a:t>preduzimaju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klikom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određene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dugmiće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8301EB-B819-431B-9393-69599FD52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643" y="2093917"/>
            <a:ext cx="7183217" cy="4648446"/>
          </a:xfrm>
        </p:spPr>
      </p:pic>
    </p:spTree>
    <p:extLst>
      <p:ext uri="{BB962C8B-B14F-4D97-AF65-F5344CB8AC3E}">
        <p14:creationId xmlns:p14="http://schemas.microsoft.com/office/powerpoint/2010/main" val="12029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B1A1-FB53-4C0B-9DE0-98BBA920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ea typeface="+mj-lt"/>
                <a:cs typeface="+mj-lt"/>
              </a:rPr>
              <a:t>Blue print koji  se </a:t>
            </a:r>
            <a:r>
              <a:rPr lang="en-US" sz="2400" dirty="0" err="1">
                <a:ea typeface="+mj-lt"/>
                <a:cs typeface="+mj-lt"/>
              </a:rPr>
              <a:t>nalazi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slici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ispod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prati</a:t>
            </a:r>
            <a:r>
              <a:rPr lang="en-US" sz="2400" dirty="0">
                <a:ea typeface="+mj-lt"/>
                <a:cs typeface="+mj-lt"/>
              </a:rPr>
              <a:t> Score,  </a:t>
            </a:r>
            <a:r>
              <a:rPr lang="en-US" sz="2400" dirty="0" err="1">
                <a:ea typeface="+mj-lt"/>
                <a:cs typeface="+mj-lt"/>
              </a:rPr>
              <a:t>odnosno</a:t>
            </a:r>
            <a:r>
              <a:rPr lang="en-US" sz="2400" dirty="0">
                <a:ea typeface="+mj-lt"/>
                <a:cs typeface="+mj-lt"/>
              </a:rPr>
              <a:t>  </a:t>
            </a:r>
            <a:r>
              <a:rPr lang="en-US" sz="2400" dirty="0" err="1">
                <a:ea typeface="+mj-lt"/>
                <a:cs typeface="+mj-lt"/>
              </a:rPr>
              <a:t>krajnji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rezultat</a:t>
            </a:r>
            <a:r>
              <a:rPr lang="en-US" sz="2400" dirty="0">
                <a:ea typeface="+mj-lt"/>
                <a:cs typeface="+mj-lt"/>
              </a:rPr>
              <a:t> koji </a:t>
            </a:r>
            <a:r>
              <a:rPr lang="en-US" sz="2400" dirty="0" err="1">
                <a:ea typeface="+mj-lt"/>
                <a:cs typeface="+mj-lt"/>
              </a:rPr>
              <a:t>ste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ostvarili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tokom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igre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A picture containing green, indoor, table, light&#10;&#10;Description automatically generated">
            <a:extLst>
              <a:ext uri="{FF2B5EF4-FFF2-40B4-BE49-F238E27FC236}">
                <a16:creationId xmlns:a16="http://schemas.microsoft.com/office/drawing/2014/main" id="{31FB475B-1F84-4D77-B92F-082271590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82" y="2428930"/>
            <a:ext cx="10894904" cy="3746504"/>
          </a:xfrm>
        </p:spPr>
      </p:pic>
    </p:spTree>
    <p:extLst>
      <p:ext uri="{BB962C8B-B14F-4D97-AF65-F5344CB8AC3E}">
        <p14:creationId xmlns:p14="http://schemas.microsoft.com/office/powerpoint/2010/main" val="7538719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0</TotalTime>
  <Words>133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KREIRANJE MENIJA</vt:lpstr>
      <vt:lpstr>POČETNI MENI</vt:lpstr>
      <vt:lpstr>Na slici ispod imamo blue print koji nam govori o  akcijama koje se dešavaju prilikom klika na određeno dugme.</vt:lpstr>
      <vt:lpstr>ZAVRSNI MENI</vt:lpstr>
      <vt:lpstr>Akcije koje se preduzimaju klikom na određene dugmiće.</vt:lpstr>
      <vt:lpstr>Blue print koji  se nalazi na slici ispod prati Score,  odnosno  krajnji rezultat koji ste ostvarili tokom igre.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Mladen Milošević</cp:lastModifiedBy>
  <cp:revision>97</cp:revision>
  <dcterms:created xsi:type="dcterms:W3CDTF">2020-09-29T07:39:34Z</dcterms:created>
  <dcterms:modified xsi:type="dcterms:W3CDTF">2020-09-29T08:22:19Z</dcterms:modified>
</cp:coreProperties>
</file>