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BAF878-DA2C-4A61-995F-D942C6F1B792}" v="549" dt="2020-09-29T08:49:58.8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laden Milošević" userId="S::81-2015@pmf.kg.ac.rs::30c935a0-3d6d-4d18-962e-44ae79dbf1ca" providerId="AD" clId="Web-{70BAF878-DA2C-4A61-995F-D942C6F1B792}"/>
    <pc:docChg chg="addSld delSld modSld">
      <pc:chgData name="Mladen Milošević" userId="S::81-2015@pmf.kg.ac.rs::30c935a0-3d6d-4d18-962e-44ae79dbf1ca" providerId="AD" clId="Web-{70BAF878-DA2C-4A61-995F-D942C6F1B792}" dt="2020-09-29T08:49:58.804" v="526" actId="1076"/>
      <pc:docMkLst>
        <pc:docMk/>
      </pc:docMkLst>
      <pc:sldChg chg="del">
        <pc:chgData name="Mladen Milošević" userId="S::81-2015@pmf.kg.ac.rs::30c935a0-3d6d-4d18-962e-44ae79dbf1ca" providerId="AD" clId="Web-{70BAF878-DA2C-4A61-995F-D942C6F1B792}" dt="2020-09-29T08:13:46.588" v="10"/>
        <pc:sldMkLst>
          <pc:docMk/>
          <pc:sldMk cId="486088203" sldId="256"/>
        </pc:sldMkLst>
      </pc:sldChg>
      <pc:sldChg chg="addSp delSp modSp new">
        <pc:chgData name="Mladen Milošević" userId="S::81-2015@pmf.kg.ac.rs::30c935a0-3d6d-4d18-962e-44ae79dbf1ca" providerId="AD" clId="Web-{70BAF878-DA2C-4A61-995F-D942C6F1B792}" dt="2020-09-29T08:14:54.776" v="28" actId="1076"/>
        <pc:sldMkLst>
          <pc:docMk/>
          <pc:sldMk cId="3995762572" sldId="257"/>
        </pc:sldMkLst>
        <pc:spChg chg="mod">
          <ac:chgData name="Mladen Milošević" userId="S::81-2015@pmf.kg.ac.rs::30c935a0-3d6d-4d18-962e-44ae79dbf1ca" providerId="AD" clId="Web-{70BAF878-DA2C-4A61-995F-D942C6F1B792}" dt="2020-09-29T08:13:44.510" v="7" actId="20577"/>
          <ac:spMkLst>
            <pc:docMk/>
            <pc:sldMk cId="3995762572" sldId="257"/>
            <ac:spMk id="2" creationId="{92DA0E05-7B62-44CF-A30A-C21D8654B411}"/>
          </ac:spMkLst>
        </pc:spChg>
        <pc:spChg chg="del">
          <ac:chgData name="Mladen Milošević" userId="S::81-2015@pmf.kg.ac.rs::30c935a0-3d6d-4d18-962e-44ae79dbf1ca" providerId="AD" clId="Web-{70BAF878-DA2C-4A61-995F-D942C6F1B792}" dt="2020-09-29T08:13:57.135" v="11"/>
          <ac:spMkLst>
            <pc:docMk/>
            <pc:sldMk cId="3995762572" sldId="257"/>
            <ac:spMk id="3" creationId="{170C290E-516A-4C3C-B0A7-F726F36DD995}"/>
          </ac:spMkLst>
        </pc:spChg>
        <pc:spChg chg="add mod">
          <ac:chgData name="Mladen Milošević" userId="S::81-2015@pmf.kg.ac.rs::30c935a0-3d6d-4d18-962e-44ae79dbf1ca" providerId="AD" clId="Web-{70BAF878-DA2C-4A61-995F-D942C6F1B792}" dt="2020-09-29T08:14:45.386" v="22" actId="20577"/>
          <ac:spMkLst>
            <pc:docMk/>
            <pc:sldMk cId="3995762572" sldId="257"/>
            <ac:spMk id="6" creationId="{AA465450-57CC-453A-A8FB-CD9BC9EA11B8}"/>
          </ac:spMkLst>
        </pc:spChg>
        <pc:picChg chg="add del mod ord">
          <ac:chgData name="Mladen Milošević" userId="S::81-2015@pmf.kg.ac.rs::30c935a0-3d6d-4d18-962e-44ae79dbf1ca" providerId="AD" clId="Web-{70BAF878-DA2C-4A61-995F-D942C6F1B792}" dt="2020-09-29T08:14:24.042" v="15"/>
          <ac:picMkLst>
            <pc:docMk/>
            <pc:sldMk cId="3995762572" sldId="257"/>
            <ac:picMk id="4" creationId="{8E10A411-BC91-45A2-ABE2-9088002EB2F3}"/>
          </ac:picMkLst>
        </pc:picChg>
        <pc:picChg chg="add mod">
          <ac:chgData name="Mladen Milošević" userId="S::81-2015@pmf.kg.ac.rs::30c935a0-3d6d-4d18-962e-44ae79dbf1ca" providerId="AD" clId="Web-{70BAF878-DA2C-4A61-995F-D942C6F1B792}" dt="2020-09-29T08:14:54.776" v="28" actId="1076"/>
          <ac:picMkLst>
            <pc:docMk/>
            <pc:sldMk cId="3995762572" sldId="257"/>
            <ac:picMk id="7" creationId="{5429D17F-F2B2-4110-AB68-912CE7CBB425}"/>
          </ac:picMkLst>
        </pc:picChg>
      </pc:sldChg>
      <pc:sldChg chg="addSp modSp new">
        <pc:chgData name="Mladen Milošević" userId="S::81-2015@pmf.kg.ac.rs::30c935a0-3d6d-4d18-962e-44ae79dbf1ca" providerId="AD" clId="Web-{70BAF878-DA2C-4A61-995F-D942C6F1B792}" dt="2020-09-29T08:31:58.423" v="194" actId="20577"/>
        <pc:sldMkLst>
          <pc:docMk/>
          <pc:sldMk cId="869653132" sldId="258"/>
        </pc:sldMkLst>
        <pc:spChg chg="mod">
          <ac:chgData name="Mladen Milošević" userId="S::81-2015@pmf.kg.ac.rs::30c935a0-3d6d-4d18-962e-44ae79dbf1ca" providerId="AD" clId="Web-{70BAF878-DA2C-4A61-995F-D942C6F1B792}" dt="2020-09-29T08:28:56.156" v="66" actId="20577"/>
          <ac:spMkLst>
            <pc:docMk/>
            <pc:sldMk cId="869653132" sldId="258"/>
            <ac:spMk id="2" creationId="{4164B78E-0A39-4272-9416-CFFC7AC8B833}"/>
          </ac:spMkLst>
        </pc:spChg>
        <pc:spChg chg="mod">
          <ac:chgData name="Mladen Milošević" userId="S::81-2015@pmf.kg.ac.rs::30c935a0-3d6d-4d18-962e-44ae79dbf1ca" providerId="AD" clId="Web-{70BAF878-DA2C-4A61-995F-D942C6F1B792}" dt="2020-09-29T08:31:58.423" v="194" actId="20577"/>
          <ac:spMkLst>
            <pc:docMk/>
            <pc:sldMk cId="869653132" sldId="258"/>
            <ac:spMk id="3" creationId="{1DAAA605-E371-4F36-968B-D6712267350B}"/>
          </ac:spMkLst>
        </pc:spChg>
        <pc:picChg chg="add mod">
          <ac:chgData name="Mladen Milošević" userId="S::81-2015@pmf.kg.ac.rs::30c935a0-3d6d-4d18-962e-44ae79dbf1ca" providerId="AD" clId="Web-{70BAF878-DA2C-4A61-995F-D942C6F1B792}" dt="2020-09-29T08:30:56.454" v="146" actId="1076"/>
          <ac:picMkLst>
            <pc:docMk/>
            <pc:sldMk cId="869653132" sldId="258"/>
            <ac:picMk id="4" creationId="{157C1E8C-885A-4602-84F6-1E88E3C5747A}"/>
          </ac:picMkLst>
        </pc:picChg>
      </pc:sldChg>
      <pc:sldChg chg="addSp modSp new">
        <pc:chgData name="Mladen Milošević" userId="S::81-2015@pmf.kg.ac.rs::30c935a0-3d6d-4d18-962e-44ae79dbf1ca" providerId="AD" clId="Web-{70BAF878-DA2C-4A61-995F-D942C6F1B792}" dt="2020-09-29T08:33:24.704" v="246" actId="1076"/>
        <pc:sldMkLst>
          <pc:docMk/>
          <pc:sldMk cId="1258890332" sldId="259"/>
        </pc:sldMkLst>
        <pc:spChg chg="mod">
          <ac:chgData name="Mladen Milošević" userId="S::81-2015@pmf.kg.ac.rs::30c935a0-3d6d-4d18-962e-44ae79dbf1ca" providerId="AD" clId="Web-{70BAF878-DA2C-4A61-995F-D942C6F1B792}" dt="2020-09-29T08:33:06.501" v="238" actId="20577"/>
          <ac:spMkLst>
            <pc:docMk/>
            <pc:sldMk cId="1258890332" sldId="259"/>
            <ac:spMk id="2" creationId="{C63E766E-7379-4824-92A2-211A250DD784}"/>
          </ac:spMkLst>
        </pc:spChg>
        <pc:spChg chg="mod">
          <ac:chgData name="Mladen Milošević" userId="S::81-2015@pmf.kg.ac.rs::30c935a0-3d6d-4d18-962e-44ae79dbf1ca" providerId="AD" clId="Web-{70BAF878-DA2C-4A61-995F-D942C6F1B792}" dt="2020-09-29T08:32:50.126" v="217" actId="20577"/>
          <ac:spMkLst>
            <pc:docMk/>
            <pc:sldMk cId="1258890332" sldId="259"/>
            <ac:spMk id="3" creationId="{E7F8EC38-1411-41F3-B5FF-16C6E51F2453}"/>
          </ac:spMkLst>
        </pc:spChg>
        <pc:picChg chg="add mod">
          <ac:chgData name="Mladen Milošević" userId="S::81-2015@pmf.kg.ac.rs::30c935a0-3d6d-4d18-962e-44ae79dbf1ca" providerId="AD" clId="Web-{70BAF878-DA2C-4A61-995F-D942C6F1B792}" dt="2020-09-29T08:33:24.704" v="246" actId="1076"/>
          <ac:picMkLst>
            <pc:docMk/>
            <pc:sldMk cId="1258890332" sldId="259"/>
            <ac:picMk id="4" creationId="{BCCA70F1-BF77-4A67-93A7-E978BD94B455}"/>
          </ac:picMkLst>
        </pc:picChg>
      </pc:sldChg>
      <pc:sldChg chg="addSp modSp new">
        <pc:chgData name="Mladen Milošević" userId="S::81-2015@pmf.kg.ac.rs::30c935a0-3d6d-4d18-962e-44ae79dbf1ca" providerId="AD" clId="Web-{70BAF878-DA2C-4A61-995F-D942C6F1B792}" dt="2020-09-29T08:35:22.315" v="289" actId="14100"/>
        <pc:sldMkLst>
          <pc:docMk/>
          <pc:sldMk cId="2386634992" sldId="260"/>
        </pc:sldMkLst>
        <pc:spChg chg="mod">
          <ac:chgData name="Mladen Milošević" userId="S::81-2015@pmf.kg.ac.rs::30c935a0-3d6d-4d18-962e-44ae79dbf1ca" providerId="AD" clId="Web-{70BAF878-DA2C-4A61-995F-D942C6F1B792}" dt="2020-09-29T08:34:52.674" v="286" actId="20577"/>
          <ac:spMkLst>
            <pc:docMk/>
            <pc:sldMk cId="2386634992" sldId="260"/>
            <ac:spMk id="2" creationId="{F2CD3761-F067-4C08-8542-0A1ACDF0079A}"/>
          </ac:spMkLst>
        </pc:spChg>
        <pc:spChg chg="mod">
          <ac:chgData name="Mladen Milošević" userId="S::81-2015@pmf.kg.ac.rs::30c935a0-3d6d-4d18-962e-44ae79dbf1ca" providerId="AD" clId="Web-{70BAF878-DA2C-4A61-995F-D942C6F1B792}" dt="2020-09-29T08:35:22.315" v="289" actId="14100"/>
          <ac:spMkLst>
            <pc:docMk/>
            <pc:sldMk cId="2386634992" sldId="260"/>
            <ac:spMk id="3" creationId="{B2269BFB-3D3B-422A-92D8-1D2DC43E0F35}"/>
          </ac:spMkLst>
        </pc:spChg>
        <pc:picChg chg="add mod">
          <ac:chgData name="Mladen Milošević" userId="S::81-2015@pmf.kg.ac.rs::30c935a0-3d6d-4d18-962e-44ae79dbf1ca" providerId="AD" clId="Web-{70BAF878-DA2C-4A61-995F-D942C6F1B792}" dt="2020-09-29T08:34:26.424" v="266" actId="14100"/>
          <ac:picMkLst>
            <pc:docMk/>
            <pc:sldMk cId="2386634992" sldId="260"/>
            <ac:picMk id="4" creationId="{FC704332-AFDE-4727-885B-136051D5197A}"/>
          </ac:picMkLst>
        </pc:picChg>
      </pc:sldChg>
      <pc:sldChg chg="addSp delSp modSp new">
        <pc:chgData name="Mladen Milošević" userId="S::81-2015@pmf.kg.ac.rs::30c935a0-3d6d-4d18-962e-44ae79dbf1ca" providerId="AD" clId="Web-{70BAF878-DA2C-4A61-995F-D942C6F1B792}" dt="2020-09-29T08:36:54.143" v="333" actId="1076"/>
        <pc:sldMkLst>
          <pc:docMk/>
          <pc:sldMk cId="1028903456" sldId="261"/>
        </pc:sldMkLst>
        <pc:spChg chg="mod">
          <ac:chgData name="Mladen Milošević" userId="S::81-2015@pmf.kg.ac.rs::30c935a0-3d6d-4d18-962e-44ae79dbf1ca" providerId="AD" clId="Web-{70BAF878-DA2C-4A61-995F-D942C6F1B792}" dt="2020-09-29T08:36:35.580" v="329" actId="20577"/>
          <ac:spMkLst>
            <pc:docMk/>
            <pc:sldMk cId="1028903456" sldId="261"/>
            <ac:spMk id="2" creationId="{0E12CD34-75C5-49EB-86A0-74E13AEF3C5E}"/>
          </ac:spMkLst>
        </pc:spChg>
        <pc:spChg chg="del">
          <ac:chgData name="Mladen Milošević" userId="S::81-2015@pmf.kg.ac.rs::30c935a0-3d6d-4d18-962e-44ae79dbf1ca" providerId="AD" clId="Web-{70BAF878-DA2C-4A61-995F-D942C6F1B792}" dt="2020-09-29T08:36:44.065" v="330"/>
          <ac:spMkLst>
            <pc:docMk/>
            <pc:sldMk cId="1028903456" sldId="261"/>
            <ac:spMk id="3" creationId="{1AA59376-C0E5-40CC-8793-B7B0349AB857}"/>
          </ac:spMkLst>
        </pc:spChg>
        <pc:picChg chg="add mod ord">
          <ac:chgData name="Mladen Milošević" userId="S::81-2015@pmf.kg.ac.rs::30c935a0-3d6d-4d18-962e-44ae79dbf1ca" providerId="AD" clId="Web-{70BAF878-DA2C-4A61-995F-D942C6F1B792}" dt="2020-09-29T08:36:54.143" v="333" actId="1076"/>
          <ac:picMkLst>
            <pc:docMk/>
            <pc:sldMk cId="1028903456" sldId="261"/>
            <ac:picMk id="4" creationId="{3F8FCBFE-F34D-476D-A657-5108DEFBDE31}"/>
          </ac:picMkLst>
        </pc:picChg>
      </pc:sldChg>
      <pc:sldChg chg="addSp modSp new">
        <pc:chgData name="Mladen Milošević" userId="S::81-2015@pmf.kg.ac.rs::30c935a0-3d6d-4d18-962e-44ae79dbf1ca" providerId="AD" clId="Web-{70BAF878-DA2C-4A61-995F-D942C6F1B792}" dt="2020-09-29T08:38:39.128" v="360" actId="1076"/>
        <pc:sldMkLst>
          <pc:docMk/>
          <pc:sldMk cId="1757263403" sldId="262"/>
        </pc:sldMkLst>
        <pc:spChg chg="mod">
          <ac:chgData name="Mladen Milošević" userId="S::81-2015@pmf.kg.ac.rs::30c935a0-3d6d-4d18-962e-44ae79dbf1ca" providerId="AD" clId="Web-{70BAF878-DA2C-4A61-995F-D942C6F1B792}" dt="2020-09-29T08:37:54.222" v="341" actId="20577"/>
          <ac:spMkLst>
            <pc:docMk/>
            <pc:sldMk cId="1757263403" sldId="262"/>
            <ac:spMk id="2" creationId="{6E95AF6A-AC7B-4E43-B4FC-17966FA35C41}"/>
          </ac:spMkLst>
        </pc:spChg>
        <pc:spChg chg="mod">
          <ac:chgData name="Mladen Milošević" userId="S::81-2015@pmf.kg.ac.rs::30c935a0-3d6d-4d18-962e-44ae79dbf1ca" providerId="AD" clId="Web-{70BAF878-DA2C-4A61-995F-D942C6F1B792}" dt="2020-09-29T08:38:39.128" v="360" actId="1076"/>
          <ac:spMkLst>
            <pc:docMk/>
            <pc:sldMk cId="1757263403" sldId="262"/>
            <ac:spMk id="3" creationId="{452EEC5A-4FFF-42CD-80CD-347E6C79CA2F}"/>
          </ac:spMkLst>
        </pc:spChg>
        <pc:picChg chg="add mod">
          <ac:chgData name="Mladen Milošević" userId="S::81-2015@pmf.kg.ac.rs::30c935a0-3d6d-4d18-962e-44ae79dbf1ca" providerId="AD" clId="Web-{70BAF878-DA2C-4A61-995F-D942C6F1B792}" dt="2020-09-29T08:38:35.941" v="359" actId="1076"/>
          <ac:picMkLst>
            <pc:docMk/>
            <pc:sldMk cId="1757263403" sldId="262"/>
            <ac:picMk id="4" creationId="{118A3C8F-AA68-4CBA-99AE-09CA7CC16271}"/>
          </ac:picMkLst>
        </pc:picChg>
      </pc:sldChg>
      <pc:sldChg chg="new del">
        <pc:chgData name="Mladen Milošević" userId="S::81-2015@pmf.kg.ac.rs::30c935a0-3d6d-4d18-962e-44ae79dbf1ca" providerId="AD" clId="Web-{70BAF878-DA2C-4A61-995F-D942C6F1B792}" dt="2020-09-29T08:39:06.472" v="363"/>
        <pc:sldMkLst>
          <pc:docMk/>
          <pc:sldMk cId="2187708241" sldId="263"/>
        </pc:sldMkLst>
      </pc:sldChg>
      <pc:sldChg chg="addSp delSp modSp new">
        <pc:chgData name="Mladen Milošević" userId="S::81-2015@pmf.kg.ac.rs::30c935a0-3d6d-4d18-962e-44ae79dbf1ca" providerId="AD" clId="Web-{70BAF878-DA2C-4A61-995F-D942C6F1B792}" dt="2020-09-29T08:40:06.894" v="377" actId="14100"/>
        <pc:sldMkLst>
          <pc:docMk/>
          <pc:sldMk cId="3800810768" sldId="264"/>
        </pc:sldMkLst>
        <pc:picChg chg="add mod">
          <ac:chgData name="Mladen Milošević" userId="S::81-2015@pmf.kg.ac.rs::30c935a0-3d6d-4d18-962e-44ae79dbf1ca" providerId="AD" clId="Web-{70BAF878-DA2C-4A61-995F-D942C6F1B792}" dt="2020-09-29T08:40:06.894" v="377" actId="14100"/>
          <ac:picMkLst>
            <pc:docMk/>
            <pc:sldMk cId="3800810768" sldId="264"/>
            <ac:picMk id="2" creationId="{435C97CF-DECC-4167-B9AB-218A6E71FA1B}"/>
          </ac:picMkLst>
        </pc:picChg>
        <pc:picChg chg="add del mod">
          <ac:chgData name="Mladen Milošević" userId="S::81-2015@pmf.kg.ac.rs::30c935a0-3d6d-4d18-962e-44ae79dbf1ca" providerId="AD" clId="Web-{70BAF878-DA2C-4A61-995F-D942C6F1B792}" dt="2020-09-29T08:39:59.660" v="375"/>
          <ac:picMkLst>
            <pc:docMk/>
            <pc:sldMk cId="3800810768" sldId="264"/>
            <ac:picMk id="4" creationId="{02547EF9-EC22-4F33-A613-B47C7A98A201}"/>
          </ac:picMkLst>
        </pc:picChg>
      </pc:sldChg>
      <pc:sldChg chg="new del">
        <pc:chgData name="Mladen Milošević" userId="S::81-2015@pmf.kg.ac.rs::30c935a0-3d6d-4d18-962e-44ae79dbf1ca" providerId="AD" clId="Web-{70BAF878-DA2C-4A61-995F-D942C6F1B792}" dt="2020-09-29T08:40:47.019" v="380"/>
        <pc:sldMkLst>
          <pc:docMk/>
          <pc:sldMk cId="2185104046" sldId="265"/>
        </pc:sldMkLst>
      </pc:sldChg>
      <pc:sldChg chg="addSp delSp modSp new">
        <pc:chgData name="Mladen Milošević" userId="S::81-2015@pmf.kg.ac.rs::30c935a0-3d6d-4d18-962e-44ae79dbf1ca" providerId="AD" clId="Web-{70BAF878-DA2C-4A61-995F-D942C6F1B792}" dt="2020-09-29T08:42:02.895" v="391" actId="1076"/>
        <pc:sldMkLst>
          <pc:docMk/>
          <pc:sldMk cId="1159293116" sldId="266"/>
        </pc:sldMkLst>
        <pc:spChg chg="mod">
          <ac:chgData name="Mladen Milošević" userId="S::81-2015@pmf.kg.ac.rs::30c935a0-3d6d-4d18-962e-44ae79dbf1ca" providerId="AD" clId="Web-{70BAF878-DA2C-4A61-995F-D942C6F1B792}" dt="2020-09-29T08:41:49.192" v="388" actId="20577"/>
          <ac:spMkLst>
            <pc:docMk/>
            <pc:sldMk cId="1159293116" sldId="266"/>
            <ac:spMk id="2" creationId="{C6A6D7D2-D7E1-4E71-A704-E30AAC5CC915}"/>
          </ac:spMkLst>
        </pc:spChg>
        <pc:spChg chg="del">
          <ac:chgData name="Mladen Milošević" userId="S::81-2015@pmf.kg.ac.rs::30c935a0-3d6d-4d18-962e-44ae79dbf1ca" providerId="AD" clId="Web-{70BAF878-DA2C-4A61-995F-D942C6F1B792}" dt="2020-09-29T08:41:59.754" v="389"/>
          <ac:spMkLst>
            <pc:docMk/>
            <pc:sldMk cId="1159293116" sldId="266"/>
            <ac:spMk id="3" creationId="{A7C1E578-BE85-4FE9-9436-92F1B2AA84A6}"/>
          </ac:spMkLst>
        </pc:spChg>
        <pc:picChg chg="add mod ord">
          <ac:chgData name="Mladen Milošević" userId="S::81-2015@pmf.kg.ac.rs::30c935a0-3d6d-4d18-962e-44ae79dbf1ca" providerId="AD" clId="Web-{70BAF878-DA2C-4A61-995F-D942C6F1B792}" dt="2020-09-29T08:42:02.895" v="391" actId="1076"/>
          <ac:picMkLst>
            <pc:docMk/>
            <pc:sldMk cId="1159293116" sldId="266"/>
            <ac:picMk id="4" creationId="{F5AB135C-3541-49E3-A6D0-A45D24A74ABB}"/>
          </ac:picMkLst>
        </pc:picChg>
      </pc:sldChg>
      <pc:sldChg chg="addSp delSp modSp new mod setBg">
        <pc:chgData name="Mladen Milošević" userId="S::81-2015@pmf.kg.ac.rs::30c935a0-3d6d-4d18-962e-44ae79dbf1ca" providerId="AD" clId="Web-{70BAF878-DA2C-4A61-995F-D942C6F1B792}" dt="2020-09-29T08:47:30.740" v="512" actId="14100"/>
        <pc:sldMkLst>
          <pc:docMk/>
          <pc:sldMk cId="3964715552" sldId="267"/>
        </pc:sldMkLst>
        <pc:spChg chg="mod ord">
          <ac:chgData name="Mladen Milošević" userId="S::81-2015@pmf.kg.ac.rs::30c935a0-3d6d-4d18-962e-44ae79dbf1ca" providerId="AD" clId="Web-{70BAF878-DA2C-4A61-995F-D942C6F1B792}" dt="2020-09-29T08:46:53.178" v="500"/>
          <ac:spMkLst>
            <pc:docMk/>
            <pc:sldMk cId="3964715552" sldId="267"/>
            <ac:spMk id="2" creationId="{046BA7FD-2BBB-4B2B-9F08-FA330D2D1B08}"/>
          </ac:spMkLst>
        </pc:spChg>
        <pc:spChg chg="mod">
          <ac:chgData name="Mladen Milošević" userId="S::81-2015@pmf.kg.ac.rs::30c935a0-3d6d-4d18-962e-44ae79dbf1ca" providerId="AD" clId="Web-{70BAF878-DA2C-4A61-995F-D942C6F1B792}" dt="2020-09-29T08:47:30.740" v="512" actId="14100"/>
          <ac:spMkLst>
            <pc:docMk/>
            <pc:sldMk cId="3964715552" sldId="267"/>
            <ac:spMk id="3" creationId="{963C8838-DF96-417C-812F-DDE3E8B93328}"/>
          </ac:spMkLst>
        </pc:spChg>
        <pc:spChg chg="add del">
          <ac:chgData name="Mladen Milošević" userId="S::81-2015@pmf.kg.ac.rs::30c935a0-3d6d-4d18-962e-44ae79dbf1ca" providerId="AD" clId="Web-{70BAF878-DA2C-4A61-995F-D942C6F1B792}" dt="2020-09-29T08:46:53.162" v="499"/>
          <ac:spMkLst>
            <pc:docMk/>
            <pc:sldMk cId="3964715552" sldId="267"/>
            <ac:spMk id="8" creationId="{78A4CDE5-C7BC-41E1-8A4A-79E024CC09F3}"/>
          </ac:spMkLst>
        </pc:spChg>
        <pc:spChg chg="add">
          <ac:chgData name="Mladen Milošević" userId="S::81-2015@pmf.kg.ac.rs::30c935a0-3d6d-4d18-962e-44ae79dbf1ca" providerId="AD" clId="Web-{70BAF878-DA2C-4A61-995F-D942C6F1B792}" dt="2020-09-29T08:46:53.178" v="500"/>
          <ac:spMkLst>
            <pc:docMk/>
            <pc:sldMk cId="3964715552" sldId="267"/>
            <ac:spMk id="11" creationId="{C610D2AE-07EF-436A-9755-AA8DF4B933A4}"/>
          </ac:spMkLst>
        </pc:spChg>
        <pc:spChg chg="add">
          <ac:chgData name="Mladen Milošević" userId="S::81-2015@pmf.kg.ac.rs::30c935a0-3d6d-4d18-962e-44ae79dbf1ca" providerId="AD" clId="Web-{70BAF878-DA2C-4A61-995F-D942C6F1B792}" dt="2020-09-29T08:46:53.178" v="500"/>
          <ac:spMkLst>
            <pc:docMk/>
            <pc:sldMk cId="3964715552" sldId="267"/>
            <ac:spMk id="13" creationId="{CF2D8AD5-434A-4C0E-9F5B-C1AFD645F364}"/>
          </ac:spMkLst>
        </pc:spChg>
        <pc:spChg chg="add del">
          <ac:chgData name="Mladen Milošević" userId="S::81-2015@pmf.kg.ac.rs::30c935a0-3d6d-4d18-962e-44ae79dbf1ca" providerId="AD" clId="Web-{70BAF878-DA2C-4A61-995F-D942C6F1B792}" dt="2020-09-29T08:46:44.788" v="497"/>
          <ac:spMkLst>
            <pc:docMk/>
            <pc:sldMk cId="3964715552" sldId="267"/>
            <ac:spMk id="14" creationId="{13BC1C09-8FD1-4619-B317-E9EED5E55DD8}"/>
          </ac:spMkLst>
        </pc:spChg>
        <pc:grpChg chg="add del">
          <ac:chgData name="Mladen Milošević" userId="S::81-2015@pmf.kg.ac.rs::30c935a0-3d6d-4d18-962e-44ae79dbf1ca" providerId="AD" clId="Web-{70BAF878-DA2C-4A61-995F-D942C6F1B792}" dt="2020-09-29T08:46:53.162" v="499"/>
          <ac:grpSpMkLst>
            <pc:docMk/>
            <pc:sldMk cId="3964715552" sldId="267"/>
            <ac:grpSpMk id="7" creationId="{905A9BAA-B344-45D2-838C-73856C4B15D4}"/>
          </ac:grpSpMkLst>
        </pc:grpChg>
        <pc:grpChg chg="add del">
          <ac:chgData name="Mladen Milošević" userId="S::81-2015@pmf.kg.ac.rs::30c935a0-3d6d-4d18-962e-44ae79dbf1ca" providerId="AD" clId="Web-{70BAF878-DA2C-4A61-995F-D942C6F1B792}" dt="2020-09-29T08:46:44.788" v="497"/>
          <ac:grpSpMkLst>
            <pc:docMk/>
            <pc:sldMk cId="3964715552" sldId="267"/>
            <ac:grpSpMk id="10" creationId="{7A865E47-4365-4F21-B8EA-13B2C12BCB98}"/>
          </ac:grpSpMkLst>
        </pc:grpChg>
        <pc:picChg chg="add del mod">
          <ac:chgData name="Mladen Milošević" userId="S::81-2015@pmf.kg.ac.rs::30c935a0-3d6d-4d18-962e-44ae79dbf1ca" providerId="AD" clId="Web-{70BAF878-DA2C-4A61-995F-D942C6F1B792}" dt="2020-09-29T08:46:03.365" v="491"/>
          <ac:picMkLst>
            <pc:docMk/>
            <pc:sldMk cId="3964715552" sldId="267"/>
            <ac:picMk id="4" creationId="{E128CC7C-B607-42F8-8CF4-17BC3BF2AD35}"/>
          </ac:picMkLst>
        </pc:picChg>
        <pc:picChg chg="add mod ord">
          <ac:chgData name="Mladen Milošević" userId="S::81-2015@pmf.kg.ac.rs::30c935a0-3d6d-4d18-962e-44ae79dbf1ca" providerId="AD" clId="Web-{70BAF878-DA2C-4A61-995F-D942C6F1B792}" dt="2020-09-29T08:47:13.881" v="506" actId="1076"/>
          <ac:picMkLst>
            <pc:docMk/>
            <pc:sldMk cId="3964715552" sldId="267"/>
            <ac:picMk id="5" creationId="{31C0D0BF-2EE2-4E20-8BB4-D9319997EE62}"/>
          </ac:picMkLst>
        </pc:picChg>
        <pc:picChg chg="add del">
          <ac:chgData name="Mladen Milošević" userId="S::81-2015@pmf.kg.ac.rs::30c935a0-3d6d-4d18-962e-44ae79dbf1ca" providerId="AD" clId="Web-{70BAF878-DA2C-4A61-995F-D942C6F1B792}" dt="2020-09-29T08:46:53.162" v="499"/>
          <ac:picMkLst>
            <pc:docMk/>
            <pc:sldMk cId="3964715552" sldId="267"/>
            <ac:picMk id="9" creationId="{025C7952-5703-489E-8DBD-F2EFAC8EEB05}"/>
          </ac:picMkLst>
        </pc:picChg>
        <pc:picChg chg="add">
          <ac:chgData name="Mladen Milošević" userId="S::81-2015@pmf.kg.ac.rs::30c935a0-3d6d-4d18-962e-44ae79dbf1ca" providerId="AD" clId="Web-{70BAF878-DA2C-4A61-995F-D942C6F1B792}" dt="2020-09-29T08:46:53.178" v="500"/>
          <ac:picMkLst>
            <pc:docMk/>
            <pc:sldMk cId="3964715552" sldId="267"/>
            <ac:picMk id="12" creationId="{6CACDD17-9043-46DF-882D-420365B79C18}"/>
          </ac:picMkLst>
        </pc:picChg>
        <pc:picChg chg="add">
          <ac:chgData name="Mladen Milošević" userId="S::81-2015@pmf.kg.ac.rs::30c935a0-3d6d-4d18-962e-44ae79dbf1ca" providerId="AD" clId="Web-{70BAF878-DA2C-4A61-995F-D942C6F1B792}" dt="2020-09-29T08:46:53.178" v="500"/>
          <ac:picMkLst>
            <pc:docMk/>
            <pc:sldMk cId="3964715552" sldId="267"/>
            <ac:picMk id="15" creationId="{E92B246D-47CC-40F8-8DE7-B65D409E945E}"/>
          </ac:picMkLst>
        </pc:picChg>
        <pc:picChg chg="add del">
          <ac:chgData name="Mladen Milošević" userId="S::81-2015@pmf.kg.ac.rs::30c935a0-3d6d-4d18-962e-44ae79dbf1ca" providerId="AD" clId="Web-{70BAF878-DA2C-4A61-995F-D942C6F1B792}" dt="2020-09-29T08:46:44.788" v="497"/>
          <ac:picMkLst>
            <pc:docMk/>
            <pc:sldMk cId="3964715552" sldId="267"/>
            <ac:picMk id="16" creationId="{D3143E80-C928-46DB-9299-0BD06348A928}"/>
          </ac:picMkLst>
        </pc:picChg>
      </pc:sldChg>
      <pc:sldChg chg="new del">
        <pc:chgData name="Mladen Milošević" userId="S::81-2015@pmf.kg.ac.rs::30c935a0-3d6d-4d18-962e-44ae79dbf1ca" providerId="AD" clId="Web-{70BAF878-DA2C-4A61-995F-D942C6F1B792}" dt="2020-09-29T08:43:45.911" v="452"/>
        <pc:sldMkLst>
          <pc:docMk/>
          <pc:sldMk cId="284887813" sldId="268"/>
        </pc:sldMkLst>
      </pc:sldChg>
      <pc:sldChg chg="addSp delSp modSp new">
        <pc:chgData name="Mladen Milošević" userId="S::81-2015@pmf.kg.ac.rs::30c935a0-3d6d-4d18-962e-44ae79dbf1ca" providerId="AD" clId="Web-{70BAF878-DA2C-4A61-995F-D942C6F1B792}" dt="2020-09-29T08:49:58.804" v="526" actId="1076"/>
        <pc:sldMkLst>
          <pc:docMk/>
          <pc:sldMk cId="296516743" sldId="268"/>
        </pc:sldMkLst>
        <pc:spChg chg="mod">
          <ac:chgData name="Mladen Milošević" userId="S::81-2015@pmf.kg.ac.rs::30c935a0-3d6d-4d18-962e-44ae79dbf1ca" providerId="AD" clId="Web-{70BAF878-DA2C-4A61-995F-D942C6F1B792}" dt="2020-09-29T08:49:48.710" v="522" actId="20577"/>
          <ac:spMkLst>
            <pc:docMk/>
            <pc:sldMk cId="296516743" sldId="268"/>
            <ac:spMk id="2" creationId="{32299D76-6212-4086-B991-72F3113F989F}"/>
          </ac:spMkLst>
        </pc:spChg>
        <pc:spChg chg="del">
          <ac:chgData name="Mladen Milošević" userId="S::81-2015@pmf.kg.ac.rs::30c935a0-3d6d-4d18-962e-44ae79dbf1ca" providerId="AD" clId="Web-{70BAF878-DA2C-4A61-995F-D942C6F1B792}" dt="2020-09-29T08:49:50.444" v="523"/>
          <ac:spMkLst>
            <pc:docMk/>
            <pc:sldMk cId="296516743" sldId="268"/>
            <ac:spMk id="3" creationId="{7F3C0A32-20F8-4C31-AE9D-B0352C8E6329}"/>
          </ac:spMkLst>
        </pc:spChg>
        <pc:picChg chg="add mod ord">
          <ac:chgData name="Mladen Milošević" userId="S::81-2015@pmf.kg.ac.rs::30c935a0-3d6d-4d18-962e-44ae79dbf1ca" providerId="AD" clId="Web-{70BAF878-DA2C-4A61-995F-D942C6F1B792}" dt="2020-09-29T08:49:58.804" v="526" actId="1076"/>
          <ac:picMkLst>
            <pc:docMk/>
            <pc:sldMk cId="296516743" sldId="268"/>
            <ac:picMk id="4" creationId="{24BFA6A9-03FB-4891-B4B9-183956D6272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CS"/>
              <a:t>Kliknite i uredite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/>
              <a:t>Kliknite na ikonu i dodajte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/>
              <a:t>Kliknite na ikonu i dodajte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/>
              <a:t>Kliknite na ikonu i dodajte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A0E05-7B62-44CF-A30A-C21D8654B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>
                <a:ea typeface="+mj-lt"/>
                <a:cs typeface="+mj-lt"/>
              </a:rPr>
              <a:t>Dodavanje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predmeta</a:t>
            </a:r>
            <a:r>
              <a:rPr lang="en-US" sz="2400" dirty="0">
                <a:ea typeface="+mj-lt"/>
                <a:cs typeface="+mj-lt"/>
              </a:rPr>
              <a:t> u </a:t>
            </a:r>
            <a:r>
              <a:rPr lang="en-US" sz="2400" dirty="0" err="1">
                <a:ea typeface="+mj-lt"/>
                <a:cs typeface="+mj-lt"/>
              </a:rPr>
              <a:t>igru</a:t>
            </a:r>
            <a:endParaRPr lang="en-US" sz="2400" dirty="0">
              <a:ea typeface="+mj-lt"/>
              <a:cs typeface="+mj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465450-57CC-453A-A8FB-CD9BC9EA1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+mn-lt"/>
                <a:cs typeface="+mn-lt"/>
              </a:rPr>
              <a:t>Ubacivanje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predmeta</a:t>
            </a:r>
            <a:r>
              <a:rPr lang="en-US" dirty="0">
                <a:ea typeface="+mn-lt"/>
                <a:cs typeface="+mn-lt"/>
              </a:rPr>
              <a:t> u </a:t>
            </a:r>
            <a:r>
              <a:rPr lang="en-US" dirty="0" err="1">
                <a:ea typeface="+mn-lt"/>
                <a:cs typeface="+mn-lt"/>
              </a:rPr>
              <a:t>arenu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vrši</a:t>
            </a:r>
            <a:r>
              <a:rPr lang="en-US" dirty="0">
                <a:ea typeface="+mn-lt"/>
                <a:cs typeface="+mn-lt"/>
              </a:rPr>
              <a:t> se </a:t>
            </a:r>
            <a:r>
              <a:rPr lang="en-US" dirty="0" err="1">
                <a:ea typeface="+mn-lt"/>
                <a:cs typeface="+mn-lt"/>
              </a:rPr>
              <a:t>prevlačenjem</a:t>
            </a:r>
            <a:r>
              <a:rPr lang="en-US" dirty="0">
                <a:ea typeface="+mn-lt"/>
                <a:cs typeface="+mn-lt"/>
              </a:rPr>
              <a:t> I </a:t>
            </a:r>
            <a:r>
              <a:rPr lang="en-US" dirty="0" err="1">
                <a:ea typeface="+mn-lt"/>
                <a:cs typeface="+mn-lt"/>
              </a:rPr>
              <a:t>postavljam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željenu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poziciju</a:t>
            </a:r>
            <a:r>
              <a:rPr lang="en-US" dirty="0">
                <a:ea typeface="+mn-lt"/>
                <a:cs typeface="+mn-lt"/>
              </a:rPr>
              <a:t> u </a:t>
            </a:r>
            <a:r>
              <a:rPr lang="en-US" dirty="0" err="1">
                <a:ea typeface="+mn-lt"/>
                <a:cs typeface="+mn-lt"/>
              </a:rPr>
              <a:t>prostoru</a:t>
            </a:r>
            <a:r>
              <a:rPr lang="en-US" dirty="0">
                <a:ea typeface="+mn-lt"/>
                <a:cs typeface="+mn-lt"/>
              </a:rPr>
              <a:t>.</a:t>
            </a:r>
          </a:p>
        </p:txBody>
      </p:sp>
      <p:pic>
        <p:nvPicPr>
          <p:cNvPr id="7" name="Picture 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429D17F-F2B2-4110-AB68-912CE7CBB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313" y="3227174"/>
            <a:ext cx="7668590" cy="324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62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99D76-6212-4086-B991-72F3113F9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ea typeface="+mj-lt"/>
                <a:cs typeface="+mj-lt"/>
              </a:rPr>
              <a:t>Podešavanjem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parametara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biramo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karateristike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jednog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igrača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koje</a:t>
            </a:r>
            <a:r>
              <a:rPr lang="en-US" sz="2400" dirty="0">
                <a:ea typeface="+mj-lt"/>
                <a:cs typeface="+mj-lt"/>
              </a:rPr>
              <a:t> </a:t>
            </a:r>
            <a:br>
              <a:rPr lang="en-US" sz="2400" dirty="0">
                <a:ea typeface="+mj-lt"/>
                <a:cs typeface="+mj-lt"/>
              </a:rPr>
            </a:br>
            <a:r>
              <a:rPr lang="en-US" sz="2400" dirty="0" err="1">
                <a:ea typeface="+mj-lt"/>
                <a:cs typeface="+mj-lt"/>
              </a:rPr>
              <a:t>ćemo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pridružiti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našem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željenom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igraču</a:t>
            </a:r>
            <a:r>
              <a:rPr lang="en-US" sz="2400" dirty="0">
                <a:ea typeface="+mj-lt"/>
                <a:cs typeface="+mj-lt"/>
              </a:rPr>
              <a:t>.</a:t>
            </a:r>
          </a:p>
        </p:txBody>
      </p:sp>
      <p:pic>
        <p:nvPicPr>
          <p:cNvPr id="4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4BFA6A9-03FB-4891-B4B9-183956D627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7933" y="2190737"/>
            <a:ext cx="10069484" cy="4329999"/>
          </a:xfrm>
        </p:spPr>
      </p:pic>
    </p:spTree>
    <p:extLst>
      <p:ext uri="{BB962C8B-B14F-4D97-AF65-F5344CB8AC3E}">
        <p14:creationId xmlns:p14="http://schemas.microsoft.com/office/powerpoint/2010/main" val="296516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4B78E-0A39-4272-9416-CFFC7AC8B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ea typeface="+mj-lt"/>
                <a:cs typeface="+mj-lt"/>
              </a:rPr>
              <a:t>POSTAVLJANJE PROTIVNIKA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AA605-E371-4F36-968B-D67122673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8507396" cy="35993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dirty="0" err="1">
                <a:ea typeface="+mn-lt"/>
                <a:cs typeface="+mn-lt"/>
              </a:rPr>
              <a:t>Odabirom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protivnika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ubacujemo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ga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arenu</a:t>
            </a:r>
            <a:r>
              <a:rPr lang="en-US" dirty="0">
                <a:ea typeface="+mn-lt"/>
                <a:cs typeface="+mn-lt"/>
              </a:rPr>
              <a:t> I </a:t>
            </a:r>
            <a:r>
              <a:rPr lang="en-US" dirty="0" err="1">
                <a:ea typeface="+mn-lt"/>
                <a:cs typeface="+mn-lt"/>
              </a:rPr>
              <a:t>prevlačenjem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postavljamo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željeno</a:t>
            </a:r>
            <a:r>
              <a:rPr lang="en-US" dirty="0">
                <a:ea typeface="+mn-lt"/>
                <a:cs typeface="+mn-lt"/>
              </a:rPr>
              <a:t> mesto.</a:t>
            </a:r>
            <a:endParaRPr lang="en-US" dirty="0"/>
          </a:p>
          <a:p>
            <a:endParaRPr lang="en-US" dirty="0">
              <a:ea typeface="+mn-lt"/>
              <a:cs typeface="+mn-lt"/>
            </a:endParaRPr>
          </a:p>
        </p:txBody>
      </p:sp>
      <p:pic>
        <p:nvPicPr>
          <p:cNvPr id="4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157C1E8C-885A-4602-84F6-1E88E3C57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030" y="3059908"/>
            <a:ext cx="8035443" cy="350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53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E766E-7379-4824-92A2-211A250DD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ea typeface="+mj-lt"/>
                <a:cs typeface="+mj-lt"/>
              </a:rPr>
              <a:t>PRAĆENJE IGRAČA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8EC38-1411-41F3-B5FF-16C6E51F2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Ovaj</a:t>
            </a:r>
            <a:r>
              <a:rPr lang="en-US" dirty="0"/>
              <a:t> deo </a:t>
            </a:r>
            <a:r>
              <a:rPr lang="en-US" dirty="0" err="1"/>
              <a:t>koda</a:t>
            </a:r>
            <a:r>
              <a:rPr lang="en-US" dirty="0"/>
              <a:t> </a:t>
            </a:r>
            <a:r>
              <a:rPr lang="en-US" dirty="0" err="1"/>
              <a:t>služi</a:t>
            </a:r>
            <a:r>
              <a:rPr lang="en-US" dirty="0"/>
              <a:t> za </a:t>
            </a:r>
            <a:r>
              <a:rPr lang="en-US" dirty="0" err="1"/>
              <a:t>praćenje</a:t>
            </a:r>
            <a:r>
              <a:rPr lang="en-US" dirty="0"/>
              <a:t> </a:t>
            </a:r>
            <a:r>
              <a:rPr lang="en-US" dirty="0" err="1"/>
              <a:t>igrača</a:t>
            </a:r>
            <a:r>
              <a:rPr lang="en-US" dirty="0"/>
              <a:t> koji </a:t>
            </a:r>
            <a:r>
              <a:rPr lang="en-US" dirty="0" err="1"/>
              <a:t>ulaze</a:t>
            </a:r>
            <a:r>
              <a:rPr lang="en-US" dirty="0"/>
              <a:t> u </a:t>
            </a:r>
            <a:r>
              <a:rPr lang="en-US" dirty="0" err="1"/>
              <a:t>videokrug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 err="1"/>
              <a:t>protivnika</a:t>
            </a:r>
            <a:r>
              <a:rPr lang="en-US" dirty="0"/>
              <a:t>.</a:t>
            </a:r>
          </a:p>
        </p:txBody>
      </p:sp>
      <p:pic>
        <p:nvPicPr>
          <p:cNvPr id="4" name="Picture 4" descr="A screen shot of a video game&#10;&#10;Description automatically generated">
            <a:extLst>
              <a:ext uri="{FF2B5EF4-FFF2-40B4-BE49-F238E27FC236}">
                <a16:creationId xmlns:a16="http://schemas.microsoft.com/office/drawing/2014/main" id="{BCCA70F1-BF77-4A67-93A7-E978BD94B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374" y="3424801"/>
            <a:ext cx="8964459" cy="25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90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D3761-F067-4C08-8542-0A1ACDF00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ODREDJIVANJE DISTANCE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69BFB-3D3B-422A-92D8-1D2DC43E0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780874" cy="35993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sz="2000" dirty="0">
                <a:ea typeface="+mn-lt"/>
                <a:cs typeface="+mn-lt"/>
              </a:rPr>
              <a:t>Deo blue </a:t>
            </a:r>
            <a:r>
              <a:rPr lang="en-US" sz="2000" dirty="0" err="1">
                <a:ea typeface="+mn-lt"/>
                <a:cs typeface="+mn-lt"/>
              </a:rPr>
              <a:t>printa</a:t>
            </a:r>
            <a:r>
              <a:rPr lang="en-US" sz="2000" dirty="0">
                <a:ea typeface="+mn-lt"/>
                <a:cs typeface="+mn-lt"/>
              </a:rPr>
              <a:t> koji se </a:t>
            </a:r>
            <a:r>
              <a:rPr lang="en-US" sz="2000" dirty="0" err="1">
                <a:ea typeface="+mn-lt"/>
                <a:cs typeface="+mn-lt"/>
              </a:rPr>
              <a:t>nalazi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na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slici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ispod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služi</a:t>
            </a:r>
            <a:r>
              <a:rPr lang="en-US" sz="2000" dirty="0">
                <a:ea typeface="+mn-lt"/>
                <a:cs typeface="+mn-lt"/>
              </a:rPr>
              <a:t> da bi </a:t>
            </a:r>
            <a:r>
              <a:rPr lang="en-US" sz="2000" dirty="0" err="1">
                <a:ea typeface="+mn-lt"/>
                <a:cs typeface="+mn-lt"/>
              </a:rPr>
              <a:t>na</a:t>
            </a:r>
            <a:r>
              <a:rPr lang="en-US" sz="2000" dirty="0">
                <a:ea typeface="+mn-lt"/>
                <a:cs typeface="+mn-lt"/>
              </a:rPr>
              <a:t>  </a:t>
            </a:r>
            <a:r>
              <a:rPr lang="en-US" sz="2000" dirty="0" err="1">
                <a:ea typeface="+mn-lt"/>
                <a:cs typeface="+mn-lt"/>
              </a:rPr>
              <a:t>određenom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rastojanju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protivnik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mogao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primetiti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igrača</a:t>
            </a:r>
            <a:r>
              <a:rPr lang="en-US" sz="2000" dirty="0">
                <a:ea typeface="+mn-lt"/>
                <a:cs typeface="+mn-lt"/>
              </a:rPr>
              <a:t> I </a:t>
            </a:r>
            <a:r>
              <a:rPr lang="en-US" sz="2000" dirty="0" err="1">
                <a:ea typeface="+mn-lt"/>
                <a:cs typeface="+mn-lt"/>
              </a:rPr>
              <a:t>omogućava</a:t>
            </a:r>
            <a:r>
              <a:rPr lang="en-US" sz="2000" dirty="0">
                <a:ea typeface="+mn-lt"/>
                <a:cs typeface="+mn-lt"/>
              </a:rPr>
              <a:t> mu </a:t>
            </a:r>
            <a:r>
              <a:rPr lang="en-US" sz="2000" dirty="0" err="1">
                <a:ea typeface="+mn-lt"/>
                <a:cs typeface="+mn-lt"/>
              </a:rPr>
              <a:t>njegovo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dalje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praćenje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dok</a:t>
            </a:r>
            <a:r>
              <a:rPr lang="en-US" sz="2000" dirty="0">
                <a:ea typeface="+mn-lt"/>
                <a:cs typeface="+mn-lt"/>
              </a:rPr>
              <a:t> se </a:t>
            </a:r>
            <a:r>
              <a:rPr lang="en-US" sz="2000" dirty="0" err="1">
                <a:ea typeface="+mn-lt"/>
                <a:cs typeface="+mn-lt"/>
              </a:rPr>
              <a:t>dovoljno</a:t>
            </a:r>
            <a:r>
              <a:rPr lang="en-US" sz="2000" dirty="0">
                <a:ea typeface="+mn-lt"/>
                <a:cs typeface="+mn-lt"/>
              </a:rPr>
              <a:t> ne </a:t>
            </a:r>
            <a:r>
              <a:rPr lang="en-US" sz="2000" dirty="0" err="1">
                <a:ea typeface="+mn-lt"/>
                <a:cs typeface="+mn-lt"/>
              </a:rPr>
              <a:t>udalji</a:t>
            </a:r>
            <a:r>
              <a:rPr lang="en-US" sz="2000" dirty="0">
                <a:ea typeface="+mn-lt"/>
                <a:cs typeface="+mn-lt"/>
              </a:rPr>
              <a:t> od </a:t>
            </a:r>
            <a:r>
              <a:rPr lang="en-US" sz="2000" dirty="0" err="1">
                <a:ea typeface="+mn-lt"/>
                <a:cs typeface="+mn-lt"/>
              </a:rPr>
              <a:t>njega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en-US" sz="2000" dirty="0"/>
          </a:p>
        </p:txBody>
      </p:sp>
      <p:pic>
        <p:nvPicPr>
          <p:cNvPr id="4" name="Picture 4" descr="A picture containing indoor, table, computer, sitting&#10;&#10;Description automatically generated">
            <a:extLst>
              <a:ext uri="{FF2B5EF4-FFF2-40B4-BE49-F238E27FC236}">
                <a16:creationId xmlns:a16="http://schemas.microsoft.com/office/drawing/2014/main" id="{FC704332-AFDE-4727-885B-136051D51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605" y="3295815"/>
            <a:ext cx="7555281" cy="348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34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2CD34-75C5-49EB-86A0-74E13AEF3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 err="1">
                <a:ea typeface="+mj-lt"/>
                <a:cs typeface="+mj-lt"/>
              </a:rPr>
              <a:t>Ovaj</a:t>
            </a:r>
            <a:r>
              <a:rPr lang="en-US" sz="2400" dirty="0">
                <a:ea typeface="+mj-lt"/>
                <a:cs typeface="+mj-lt"/>
              </a:rPr>
              <a:t> blue print </a:t>
            </a:r>
            <a:r>
              <a:rPr lang="en-US" sz="2400" dirty="0" err="1">
                <a:ea typeface="+mj-lt"/>
                <a:cs typeface="+mj-lt"/>
              </a:rPr>
              <a:t>omogućava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smanjenje</a:t>
            </a:r>
            <a:r>
              <a:rPr lang="en-US" sz="2400" dirty="0">
                <a:ea typeface="+mj-lt"/>
                <a:cs typeface="+mj-lt"/>
              </a:rPr>
              <a:t> hp </a:t>
            </a:r>
            <a:r>
              <a:rPr lang="en-US" sz="2400" dirty="0" err="1">
                <a:ea typeface="+mj-lt"/>
                <a:cs typeface="+mj-lt"/>
              </a:rPr>
              <a:t>protivnika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ukoliko</a:t>
            </a:r>
            <a:r>
              <a:rPr lang="en-US" sz="2400" dirty="0">
                <a:ea typeface="+mj-lt"/>
                <a:cs typeface="+mj-lt"/>
              </a:rPr>
              <a:t> je </a:t>
            </a:r>
            <a:r>
              <a:rPr lang="en-US" sz="2400" dirty="0" err="1">
                <a:ea typeface="+mj-lt"/>
                <a:cs typeface="+mj-lt"/>
              </a:rPr>
              <a:t>pogođen</a:t>
            </a:r>
            <a:r>
              <a:rPr lang="en-US" sz="2400" dirty="0">
                <a:ea typeface="+mj-lt"/>
                <a:cs typeface="+mj-lt"/>
              </a:rPr>
              <a:t>.</a:t>
            </a:r>
          </a:p>
        </p:txBody>
      </p:sp>
      <p:pic>
        <p:nvPicPr>
          <p:cNvPr id="4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3F8FCBFE-F34D-476D-A657-5108DEFBD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01" y="2055038"/>
            <a:ext cx="8839630" cy="4747534"/>
          </a:xfrm>
        </p:spPr>
      </p:pic>
    </p:spTree>
    <p:extLst>
      <p:ext uri="{BB962C8B-B14F-4D97-AF65-F5344CB8AC3E}">
        <p14:creationId xmlns:p14="http://schemas.microsoft.com/office/powerpoint/2010/main" val="1028903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5AF6A-AC7B-4E43-B4FC-17966FA35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err="1">
                <a:ea typeface="+mj-lt"/>
                <a:cs typeface="+mj-lt"/>
              </a:rPr>
              <a:t>Funkcije</a:t>
            </a:r>
            <a:r>
              <a:rPr lang="en-US" sz="2400" dirty="0">
                <a:ea typeface="+mj-lt"/>
                <a:cs typeface="+mj-lt"/>
              </a:rPr>
              <a:t> za random </a:t>
            </a:r>
            <a:r>
              <a:rPr lang="en-US" sz="2400" err="1">
                <a:ea typeface="+mj-lt"/>
                <a:cs typeface="+mj-lt"/>
              </a:rPr>
              <a:t>kreiranje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err="1">
                <a:ea typeface="+mj-lt"/>
                <a:cs typeface="+mj-lt"/>
              </a:rPr>
              <a:t>igrača</a:t>
            </a:r>
            <a:endParaRPr lang="en-US" sz="240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EEC5A-4FFF-42CD-80CD-347E6C79C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28106"/>
            <a:ext cx="9613861" cy="35993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Ova </a:t>
            </a:r>
            <a:r>
              <a:rPr lang="en-US" sz="2000" err="1">
                <a:ea typeface="+mn-lt"/>
                <a:cs typeface="+mn-lt"/>
              </a:rPr>
              <a:t>funkcija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omogućava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dase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protivnici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kreiraju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na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različitim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lokacijama</a:t>
            </a:r>
            <a:r>
              <a:rPr lang="en-US" sz="2000" dirty="0">
                <a:ea typeface="+mn-lt"/>
                <a:cs typeface="+mn-lt"/>
              </a:rPr>
              <a:t> u </a:t>
            </a:r>
            <a:r>
              <a:rPr lang="en-US" sz="2000" err="1">
                <a:ea typeface="+mn-lt"/>
                <a:cs typeface="+mn-lt"/>
              </a:rPr>
              <a:t>areni</a:t>
            </a:r>
            <a:r>
              <a:rPr lang="en-US" sz="2000" dirty="0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4" descr="A picture containing fence, table, indoor, green&#10;&#10;Description automatically generated">
            <a:extLst>
              <a:ext uri="{FF2B5EF4-FFF2-40B4-BE49-F238E27FC236}">
                <a16:creationId xmlns:a16="http://schemas.microsoft.com/office/drawing/2014/main" id="{118A3C8F-AA68-4CBA-99AE-09CA7CC16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264" y="2624360"/>
            <a:ext cx="8118952" cy="411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63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435C97CF-DECC-4167-B9AB-218A6E71F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620" y="1275966"/>
            <a:ext cx="8745253" cy="423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10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6D7D2-D7E1-4E71-A704-E30AAC5CC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 err="1">
                <a:ea typeface="+mj-lt"/>
                <a:cs typeface="+mj-lt"/>
              </a:rPr>
              <a:t>Ovaj</a:t>
            </a:r>
            <a:r>
              <a:rPr lang="en-US" sz="2400" dirty="0">
                <a:ea typeface="+mj-lt"/>
                <a:cs typeface="+mj-lt"/>
              </a:rPr>
              <a:t> blue print </a:t>
            </a:r>
            <a:r>
              <a:rPr lang="en-US" sz="2400" dirty="0" err="1">
                <a:ea typeface="+mj-lt"/>
                <a:cs typeface="+mj-lt"/>
              </a:rPr>
              <a:t>služi</a:t>
            </a:r>
            <a:r>
              <a:rPr lang="en-US" sz="2400" dirty="0">
                <a:ea typeface="+mj-lt"/>
                <a:cs typeface="+mj-lt"/>
              </a:rPr>
              <a:t> za </a:t>
            </a:r>
            <a:r>
              <a:rPr lang="en-US" sz="2400" dirty="0" err="1">
                <a:ea typeface="+mj-lt"/>
                <a:cs typeface="+mj-lt"/>
              </a:rPr>
              <a:t>pozivanje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fukcije</a:t>
            </a:r>
            <a:r>
              <a:rPr lang="en-US" sz="2400" dirty="0">
                <a:ea typeface="+mj-lt"/>
                <a:cs typeface="+mj-lt"/>
              </a:rPr>
              <a:t> spawn </a:t>
            </a:r>
            <a:r>
              <a:rPr lang="en-US" sz="2400" dirty="0" err="1">
                <a:ea typeface="+mj-lt"/>
                <a:cs typeface="+mj-lt"/>
              </a:rPr>
              <a:t>pomocu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koje</a:t>
            </a:r>
            <a:r>
              <a:rPr lang="en-US" sz="2400" dirty="0">
                <a:ea typeface="+mj-lt"/>
                <a:cs typeface="+mj-lt"/>
              </a:rPr>
              <a:t> se </a:t>
            </a:r>
            <a:r>
              <a:rPr lang="en-US" sz="2400" dirty="0" err="1">
                <a:ea typeface="+mj-lt"/>
                <a:cs typeface="+mj-lt"/>
              </a:rPr>
              <a:t>protivnici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stvaraju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na</a:t>
            </a:r>
            <a:r>
              <a:rPr lang="en-US" sz="2400" dirty="0">
                <a:ea typeface="+mj-lt"/>
                <a:cs typeface="+mj-lt"/>
              </a:rPr>
              <a:t> </a:t>
            </a:r>
            <a:r>
              <a:rPr lang="en-US" sz="2400" dirty="0" err="1">
                <a:ea typeface="+mj-lt"/>
                <a:cs typeface="+mj-lt"/>
              </a:rPr>
              <a:t>svakih</a:t>
            </a:r>
            <a:r>
              <a:rPr lang="en-US" sz="2400" dirty="0">
                <a:ea typeface="+mj-lt"/>
                <a:cs typeface="+mj-lt"/>
              </a:rPr>
              <a:t> 15 </a:t>
            </a:r>
            <a:r>
              <a:rPr lang="en-US" sz="2400" dirty="0" err="1">
                <a:ea typeface="+mj-lt"/>
                <a:cs typeface="+mj-lt"/>
              </a:rPr>
              <a:t>sekundi</a:t>
            </a:r>
            <a:r>
              <a:rPr lang="en-US" sz="2400" dirty="0">
                <a:ea typeface="+mj-lt"/>
                <a:cs typeface="+mj-lt"/>
              </a:rPr>
              <a:t>.</a:t>
            </a: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5AB135C-3541-49E3-A6D0-A45D24A74A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6870" y="2315996"/>
            <a:ext cx="7796626" cy="4225617"/>
          </a:xfrm>
        </p:spPr>
      </p:pic>
    </p:spTree>
    <p:extLst>
      <p:ext uri="{BB962C8B-B14F-4D97-AF65-F5344CB8AC3E}">
        <p14:creationId xmlns:p14="http://schemas.microsoft.com/office/powerpoint/2010/main" val="1159293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C610D2AE-07EF-436A-9755-AA8DF4B93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ACDD17-9043-46DF-882D-420365B79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3">
            <a:extLst>
              <a:ext uri="{FF2B5EF4-FFF2-40B4-BE49-F238E27FC236}">
                <a16:creationId xmlns:a16="http://schemas.microsoft.com/office/drawing/2014/main" id="{CF2D8AD5-434A-4C0E-9F5B-C1AFD645F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6BA7FD-2BBB-4B2B-9F08-FA330D2D1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>
                <a:ea typeface="+mj-lt"/>
                <a:cs typeface="+mj-lt"/>
              </a:rPr>
              <a:t>PREUZIMANJE ANIMACIJA</a:t>
            </a:r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E92B246D-47CC-40F8-8DE7-B65D409E9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C8838-DF96-417C-812F-DDE3E8B93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0047" y="614544"/>
            <a:ext cx="6964917" cy="136550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>
                <a:ea typeface="+mn-lt"/>
                <a:cs typeface="+mn-lt"/>
              </a:rPr>
              <a:t>Da bi određeni likovi koje smo preuzeli sa marketplace  dobili željene animacije   moramo pridružiti animacije junaka koje smo  preuzeli za tu svrhu. Desnim klikom biramo Retarget to another sceleton.</a:t>
            </a:r>
            <a:endParaRPr lang="en-US" sz="1800"/>
          </a:p>
        </p:txBody>
      </p:sp>
      <p:pic>
        <p:nvPicPr>
          <p:cNvPr id="5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1C0D0BF-2EE2-4E20-8BB4-D9319997E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898" y="2072137"/>
            <a:ext cx="8672640" cy="4645656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471555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Berlin</vt:lpstr>
      <vt:lpstr>Dodavanje predmeta u igru</vt:lpstr>
      <vt:lpstr>POSTAVLJANJE PROTIVNIKA</vt:lpstr>
      <vt:lpstr>PRAĆENJE IGRAČA</vt:lpstr>
      <vt:lpstr>ODREDJIVANJE DISTANCE</vt:lpstr>
      <vt:lpstr>Ovaj blue print omogućava smanjenje hp protivnika ukoliko je pogođen.</vt:lpstr>
      <vt:lpstr>Funkcije za random kreiranje igrača</vt:lpstr>
      <vt:lpstr>PowerPoint Presentation</vt:lpstr>
      <vt:lpstr>Ovaj blue print služi za pozivanje fukcije spawn pomocu koje se protivnici stvaraju na svakih 15 sekundi.</vt:lpstr>
      <vt:lpstr>PREUZIMANJE ANIMACIJA</vt:lpstr>
      <vt:lpstr>Podešavanjem parametara biramo karateristike jednog igrača koje  ćemo pridružiti našem željenom igraču.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190</cp:revision>
  <dcterms:created xsi:type="dcterms:W3CDTF">2020-09-29T08:13:30Z</dcterms:created>
  <dcterms:modified xsi:type="dcterms:W3CDTF">2020-09-29T08:50:00Z</dcterms:modified>
</cp:coreProperties>
</file>