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3" r:id="rId5"/>
    <p:sldId id="261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7127B6-2A87-46B8-AD96-94884BCE7053}" v="233" dt="2020-09-29T03:12:26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laden Milošević" userId="S::81-2015@pmf.kg.ac.rs::30c935a0-3d6d-4d18-962e-44ae79dbf1ca" providerId="AD" clId="Web-{D97127B6-2A87-46B8-AD96-94884BCE7053}"/>
    <pc:docChg chg="addSld delSld modSld sldOrd">
      <pc:chgData name="Mladen Milošević" userId="S::81-2015@pmf.kg.ac.rs::30c935a0-3d6d-4d18-962e-44ae79dbf1ca" providerId="AD" clId="Web-{D97127B6-2A87-46B8-AD96-94884BCE7053}" dt="2020-09-29T03:12:26.411" v="229" actId="14100"/>
      <pc:docMkLst>
        <pc:docMk/>
      </pc:docMkLst>
      <pc:sldChg chg="delSp modSp del">
        <pc:chgData name="Mladen Milošević" userId="S::81-2015@pmf.kg.ac.rs::30c935a0-3d6d-4d18-962e-44ae79dbf1ca" providerId="AD" clId="Web-{D97127B6-2A87-46B8-AD96-94884BCE7053}" dt="2020-09-29T03:01:01.085" v="17"/>
        <pc:sldMkLst>
          <pc:docMk/>
          <pc:sldMk cId="486088203" sldId="256"/>
        </pc:sldMkLst>
        <pc:spChg chg="mod">
          <ac:chgData name="Mladen Milošević" userId="S::81-2015@pmf.kg.ac.rs::30c935a0-3d6d-4d18-962e-44ae79dbf1ca" providerId="AD" clId="Web-{D97127B6-2A87-46B8-AD96-94884BCE7053}" dt="2020-09-29T03:00:39.850" v="14" actId="20577"/>
          <ac:spMkLst>
            <pc:docMk/>
            <pc:sldMk cId="486088203" sldId="256"/>
            <ac:spMk id="2" creationId="{00000000-0000-0000-0000-000000000000}"/>
          </ac:spMkLst>
        </pc:spChg>
        <pc:spChg chg="del">
          <ac:chgData name="Mladen Milošević" userId="S::81-2015@pmf.kg.ac.rs::30c935a0-3d6d-4d18-962e-44ae79dbf1ca" providerId="AD" clId="Web-{D97127B6-2A87-46B8-AD96-94884BCE7053}" dt="2020-09-29T03:00:42.819" v="15"/>
          <ac:spMkLst>
            <pc:docMk/>
            <pc:sldMk cId="486088203" sldId="256"/>
            <ac:spMk id="3" creationId="{00000000-0000-0000-0000-000000000000}"/>
          </ac:spMkLst>
        </pc:spChg>
      </pc:sldChg>
      <pc:sldChg chg="addSp delSp modSp new mod setBg setClrOvrMap">
        <pc:chgData name="Mladen Milošević" userId="S::81-2015@pmf.kg.ac.rs::30c935a0-3d6d-4d18-962e-44ae79dbf1ca" providerId="AD" clId="Web-{D97127B6-2A87-46B8-AD96-94884BCE7053}" dt="2020-09-29T03:03:54.557" v="84" actId="1076"/>
        <pc:sldMkLst>
          <pc:docMk/>
          <pc:sldMk cId="78170375" sldId="257"/>
        </pc:sldMkLst>
        <pc:spChg chg="mod">
          <ac:chgData name="Mladen Milošević" userId="S::81-2015@pmf.kg.ac.rs::30c935a0-3d6d-4d18-962e-44ae79dbf1ca" providerId="AD" clId="Web-{D97127B6-2A87-46B8-AD96-94884BCE7053}" dt="2020-09-29T03:02:58.368" v="59"/>
          <ac:spMkLst>
            <pc:docMk/>
            <pc:sldMk cId="78170375" sldId="257"/>
            <ac:spMk id="2" creationId="{0398B778-069E-4C5B-8167-5259899AA8F3}"/>
          </ac:spMkLst>
        </pc:spChg>
        <pc:spChg chg="mod">
          <ac:chgData name="Mladen Milošević" userId="S::81-2015@pmf.kg.ac.rs::30c935a0-3d6d-4d18-962e-44ae79dbf1ca" providerId="AD" clId="Web-{D97127B6-2A87-46B8-AD96-94884BCE7053}" dt="2020-09-29T03:03:54.557" v="84" actId="1076"/>
          <ac:spMkLst>
            <pc:docMk/>
            <pc:sldMk cId="78170375" sldId="257"/>
            <ac:spMk id="3" creationId="{3729E3D3-7698-4157-8273-7F63D565B024}"/>
          </ac:spMkLst>
        </pc:spChg>
        <pc:spChg chg="add del">
          <ac:chgData name="Mladen Milošević" userId="S::81-2015@pmf.kg.ac.rs::30c935a0-3d6d-4d18-962e-44ae79dbf1ca" providerId="AD" clId="Web-{D97127B6-2A87-46B8-AD96-94884BCE7053}" dt="2020-09-29T03:02:41.540" v="52"/>
          <ac:spMkLst>
            <pc:docMk/>
            <pc:sldMk cId="78170375" sldId="257"/>
            <ac:spMk id="6" creationId="{C610D2AE-07EF-436A-9755-AA8DF4B933A4}"/>
          </ac:spMkLst>
        </pc:spChg>
        <pc:spChg chg="add del">
          <ac:chgData name="Mladen Milošević" userId="S::81-2015@pmf.kg.ac.rs::30c935a0-3d6d-4d18-962e-44ae79dbf1ca" providerId="AD" clId="Web-{D97127B6-2A87-46B8-AD96-94884BCE7053}" dt="2020-09-29T03:02:41.540" v="52"/>
          <ac:spMkLst>
            <pc:docMk/>
            <pc:sldMk cId="78170375" sldId="257"/>
            <ac:spMk id="7" creationId="{CF2D8AD5-434A-4C0E-9F5B-C1AFD645F364}"/>
          </ac:spMkLst>
        </pc:spChg>
        <pc:spChg chg="add del">
          <ac:chgData name="Mladen Milošević" userId="S::81-2015@pmf.kg.ac.rs::30c935a0-3d6d-4d18-962e-44ae79dbf1ca" providerId="AD" clId="Web-{D97127B6-2A87-46B8-AD96-94884BCE7053}" dt="2020-09-29T03:02:33.962" v="48"/>
          <ac:spMkLst>
            <pc:docMk/>
            <pc:sldMk cId="78170375" sldId="257"/>
            <ac:spMk id="13" creationId="{78A4CDE5-C7BC-41E1-8A4A-79E024CC09F3}"/>
          </ac:spMkLst>
        </pc:spChg>
        <pc:spChg chg="add">
          <ac:chgData name="Mladen Milošević" userId="S::81-2015@pmf.kg.ac.rs::30c935a0-3d6d-4d18-962e-44ae79dbf1ca" providerId="AD" clId="Web-{D97127B6-2A87-46B8-AD96-94884BCE7053}" dt="2020-09-29T03:02:58.368" v="59"/>
          <ac:spMkLst>
            <pc:docMk/>
            <pc:sldMk cId="78170375" sldId="257"/>
            <ac:spMk id="14" creationId="{D0D98427-7B26-46E2-93FE-CB8CD38542AE}"/>
          </ac:spMkLst>
        </pc:spChg>
        <pc:spChg chg="add">
          <ac:chgData name="Mladen Milošević" userId="S::81-2015@pmf.kg.ac.rs::30c935a0-3d6d-4d18-962e-44ae79dbf1ca" providerId="AD" clId="Web-{D97127B6-2A87-46B8-AD96-94884BCE7053}" dt="2020-09-29T03:02:58.368" v="59"/>
          <ac:spMkLst>
            <pc:docMk/>
            <pc:sldMk cId="78170375" sldId="257"/>
            <ac:spMk id="16" creationId="{B15A4233-F980-4EF6-B2C0-D7C63E752ADF}"/>
          </ac:spMkLst>
        </pc:spChg>
        <pc:spChg chg="add">
          <ac:chgData name="Mladen Milošević" userId="S::81-2015@pmf.kg.ac.rs::30c935a0-3d6d-4d18-962e-44ae79dbf1ca" providerId="AD" clId="Web-{D97127B6-2A87-46B8-AD96-94884BCE7053}" dt="2020-09-29T03:02:58.368" v="59"/>
          <ac:spMkLst>
            <pc:docMk/>
            <pc:sldMk cId="78170375" sldId="257"/>
            <ac:spMk id="20" creationId="{421B5709-714B-4EA8-8C75-C105D9B4D5DD}"/>
          </ac:spMkLst>
        </pc:spChg>
        <pc:grpChg chg="add del">
          <ac:chgData name="Mladen Milošević" userId="S::81-2015@pmf.kg.ac.rs::30c935a0-3d6d-4d18-962e-44ae79dbf1ca" providerId="AD" clId="Web-{D97127B6-2A87-46B8-AD96-94884BCE7053}" dt="2020-09-29T03:02:33.962" v="48"/>
          <ac:grpSpMkLst>
            <pc:docMk/>
            <pc:sldMk cId="78170375" sldId="257"/>
            <ac:grpSpMk id="9" creationId="{905A9BAA-B344-45D2-838C-73856C4B15D4}"/>
          </ac:grpSpMkLst>
        </pc:grpChg>
        <pc:picChg chg="add del mod ord">
          <ac:chgData name="Mladen Milošević" userId="S::81-2015@pmf.kg.ac.rs::30c935a0-3d6d-4d18-962e-44ae79dbf1ca" providerId="AD" clId="Web-{D97127B6-2A87-46B8-AD96-94884BCE7053}" dt="2020-09-29T03:02:42.321" v="53"/>
          <ac:picMkLst>
            <pc:docMk/>
            <pc:sldMk cId="78170375" sldId="257"/>
            <ac:picMk id="4" creationId="{AEB6C693-4F4F-4E2C-A37F-17652EDCA709}"/>
          </ac:picMkLst>
        </pc:picChg>
        <pc:picChg chg="add mod">
          <ac:chgData name="Mladen Milošević" userId="S::81-2015@pmf.kg.ac.rs::30c935a0-3d6d-4d18-962e-44ae79dbf1ca" providerId="AD" clId="Web-{D97127B6-2A87-46B8-AD96-94884BCE7053}" dt="2020-09-29T03:02:58.368" v="59"/>
          <ac:picMkLst>
            <pc:docMk/>
            <pc:sldMk cId="78170375" sldId="257"/>
            <ac:picMk id="5" creationId="{A3F6BB3C-0395-4EA4-8A2D-79C9B0E40D6A}"/>
          </ac:picMkLst>
        </pc:picChg>
        <pc:picChg chg="add del">
          <ac:chgData name="Mladen Milošević" userId="S::81-2015@pmf.kg.ac.rs::30c935a0-3d6d-4d18-962e-44ae79dbf1ca" providerId="AD" clId="Web-{D97127B6-2A87-46B8-AD96-94884BCE7053}" dt="2020-09-29T03:02:41.540" v="52"/>
          <ac:picMkLst>
            <pc:docMk/>
            <pc:sldMk cId="78170375" sldId="257"/>
            <ac:picMk id="8" creationId="{E92B246D-47CC-40F8-8DE7-B65D409E945E}"/>
          </ac:picMkLst>
        </pc:picChg>
        <pc:picChg chg="add">
          <ac:chgData name="Mladen Milošević" userId="S::81-2015@pmf.kg.ac.rs::30c935a0-3d6d-4d18-962e-44ae79dbf1ca" providerId="AD" clId="Web-{D97127B6-2A87-46B8-AD96-94884BCE7053}" dt="2020-09-29T03:02:58.368" v="59"/>
          <ac:picMkLst>
            <pc:docMk/>
            <pc:sldMk cId="78170375" sldId="257"/>
            <ac:picMk id="10" creationId="{B3F9E774-F054-4892-8E69-C76B2C8545F2}"/>
          </ac:picMkLst>
        </pc:picChg>
        <pc:picChg chg="add del">
          <ac:chgData name="Mladen Milošević" userId="S::81-2015@pmf.kg.ac.rs::30c935a0-3d6d-4d18-962e-44ae79dbf1ca" providerId="AD" clId="Web-{D97127B6-2A87-46B8-AD96-94884BCE7053}" dt="2020-09-29T03:02:41.540" v="52"/>
          <ac:picMkLst>
            <pc:docMk/>
            <pc:sldMk cId="78170375" sldId="257"/>
            <ac:picMk id="11" creationId="{6CACDD17-9043-46DF-882D-420365B79C18}"/>
          </ac:picMkLst>
        </pc:picChg>
        <pc:picChg chg="add">
          <ac:chgData name="Mladen Milošević" userId="S::81-2015@pmf.kg.ac.rs::30c935a0-3d6d-4d18-962e-44ae79dbf1ca" providerId="AD" clId="Web-{D97127B6-2A87-46B8-AD96-94884BCE7053}" dt="2020-09-29T03:02:58.368" v="59"/>
          <ac:picMkLst>
            <pc:docMk/>
            <pc:sldMk cId="78170375" sldId="257"/>
            <ac:picMk id="12" creationId="{BEF6A099-2A38-4C66-88FF-FDBCB564E5F8}"/>
          </ac:picMkLst>
        </pc:picChg>
        <pc:picChg chg="add del">
          <ac:chgData name="Mladen Milošević" userId="S::81-2015@pmf.kg.ac.rs::30c935a0-3d6d-4d18-962e-44ae79dbf1ca" providerId="AD" clId="Web-{D97127B6-2A87-46B8-AD96-94884BCE7053}" dt="2020-09-29T03:02:33.962" v="48"/>
          <ac:picMkLst>
            <pc:docMk/>
            <pc:sldMk cId="78170375" sldId="257"/>
            <ac:picMk id="15" creationId="{025C7952-5703-489E-8DBD-F2EFAC8EEB05}"/>
          </ac:picMkLst>
        </pc:picChg>
        <pc:picChg chg="add">
          <ac:chgData name="Mladen Milošević" userId="S::81-2015@pmf.kg.ac.rs::30c935a0-3d6d-4d18-962e-44ae79dbf1ca" providerId="AD" clId="Web-{D97127B6-2A87-46B8-AD96-94884BCE7053}" dt="2020-09-29T03:02:58.368" v="59"/>
          <ac:picMkLst>
            <pc:docMk/>
            <pc:sldMk cId="78170375" sldId="257"/>
            <ac:picMk id="18" creationId="{3B7E3E62-AACE-4D18-93B3-B4C452E287C4}"/>
          </ac:picMkLst>
        </pc:picChg>
      </pc:sldChg>
      <pc:sldChg chg="addSp delSp modSp new del mod setBg">
        <pc:chgData name="Mladen Milošević" userId="S::81-2015@pmf.kg.ac.rs::30c935a0-3d6d-4d18-962e-44ae79dbf1ca" providerId="AD" clId="Web-{D97127B6-2A87-46B8-AD96-94884BCE7053}" dt="2020-09-29T03:05:10.590" v="95"/>
        <pc:sldMkLst>
          <pc:docMk/>
          <pc:sldMk cId="2211923930" sldId="258"/>
        </pc:sldMkLst>
        <pc:spChg chg="mod ord">
          <ac:chgData name="Mladen Milošević" userId="S::81-2015@pmf.kg.ac.rs::30c935a0-3d6d-4d18-962e-44ae79dbf1ca" providerId="AD" clId="Web-{D97127B6-2A87-46B8-AD96-94884BCE7053}" dt="2020-09-29T03:05:02.715" v="93"/>
          <ac:spMkLst>
            <pc:docMk/>
            <pc:sldMk cId="2211923930" sldId="258"/>
            <ac:spMk id="2" creationId="{B5C58051-5416-4616-AA4F-E046E3BE14AA}"/>
          </ac:spMkLst>
        </pc:spChg>
        <pc:spChg chg="mod">
          <ac:chgData name="Mladen Milošević" userId="S::81-2015@pmf.kg.ac.rs::30c935a0-3d6d-4d18-962e-44ae79dbf1ca" providerId="AD" clId="Web-{D97127B6-2A87-46B8-AD96-94884BCE7053}" dt="2020-09-29T03:05:02.715" v="93"/>
          <ac:spMkLst>
            <pc:docMk/>
            <pc:sldMk cId="2211923930" sldId="258"/>
            <ac:spMk id="3" creationId="{0051FB01-B612-4338-9D1A-D8050BF7196A}"/>
          </ac:spMkLst>
        </pc:spChg>
        <pc:spChg chg="add">
          <ac:chgData name="Mladen Milošević" userId="S::81-2015@pmf.kg.ac.rs::30c935a0-3d6d-4d18-962e-44ae79dbf1ca" providerId="AD" clId="Web-{D97127B6-2A87-46B8-AD96-94884BCE7053}" dt="2020-09-29T03:05:02.715" v="93"/>
          <ac:spMkLst>
            <pc:docMk/>
            <pc:sldMk cId="2211923930" sldId="258"/>
            <ac:spMk id="5" creationId="{F93BE068-EB49-4EE8-B342-7FF888A46885}"/>
          </ac:spMkLst>
        </pc:spChg>
        <pc:spChg chg="add">
          <ac:chgData name="Mladen Milošević" userId="S::81-2015@pmf.kg.ac.rs::30c935a0-3d6d-4d18-962e-44ae79dbf1ca" providerId="AD" clId="Web-{D97127B6-2A87-46B8-AD96-94884BCE7053}" dt="2020-09-29T03:05:02.715" v="93"/>
          <ac:spMkLst>
            <pc:docMk/>
            <pc:sldMk cId="2211923930" sldId="258"/>
            <ac:spMk id="7" creationId="{80C94170-18D0-486D-BF90-C5D8F24654BE}"/>
          </ac:spMkLst>
        </pc:spChg>
        <pc:spChg chg="add del">
          <ac:chgData name="Mladen Milošević" userId="S::81-2015@pmf.kg.ac.rs::30c935a0-3d6d-4d18-962e-44ae79dbf1ca" providerId="AD" clId="Web-{D97127B6-2A87-46B8-AD96-94884BCE7053}" dt="2020-09-29T03:05:02.699" v="92"/>
          <ac:spMkLst>
            <pc:docMk/>
            <pc:sldMk cId="2211923930" sldId="258"/>
            <ac:spMk id="8" creationId="{4B0FA309-807F-4C17-98EF-A3BA7388E213}"/>
          </ac:spMkLst>
        </pc:spChg>
        <pc:spChg chg="add">
          <ac:chgData name="Mladen Milošević" userId="S::81-2015@pmf.kg.ac.rs::30c935a0-3d6d-4d18-962e-44ae79dbf1ca" providerId="AD" clId="Web-{D97127B6-2A87-46B8-AD96-94884BCE7053}" dt="2020-09-29T03:05:02.715" v="93"/>
          <ac:spMkLst>
            <pc:docMk/>
            <pc:sldMk cId="2211923930" sldId="258"/>
            <ac:spMk id="9" creationId="{92F0C59B-04F6-4625-98E1-3A5809FD1D87}"/>
          </ac:spMkLst>
        </pc:spChg>
        <pc:spChg chg="add">
          <ac:chgData name="Mladen Milošević" userId="S::81-2015@pmf.kg.ac.rs::30c935a0-3d6d-4d18-962e-44ae79dbf1ca" providerId="AD" clId="Web-{D97127B6-2A87-46B8-AD96-94884BCE7053}" dt="2020-09-29T03:05:02.715" v="93"/>
          <ac:spMkLst>
            <pc:docMk/>
            <pc:sldMk cId="2211923930" sldId="258"/>
            <ac:spMk id="11" creationId="{E94F92A3-106C-4644-B506-76132863E439}"/>
          </ac:spMkLst>
        </pc:spChg>
        <pc:spChg chg="add del">
          <ac:chgData name="Mladen Milošević" userId="S::81-2015@pmf.kg.ac.rs::30c935a0-3d6d-4d18-962e-44ae79dbf1ca" providerId="AD" clId="Web-{D97127B6-2A87-46B8-AD96-94884BCE7053}" dt="2020-09-29T03:05:02.699" v="92"/>
          <ac:spMkLst>
            <pc:docMk/>
            <pc:sldMk cId="2211923930" sldId="258"/>
            <ac:spMk id="12" creationId="{C8FA1749-B91A-40E7-AD01-0B9C9C6AF74E}"/>
          </ac:spMkLst>
        </pc:spChg>
        <pc:spChg chg="add del">
          <ac:chgData name="Mladen Milošević" userId="S::81-2015@pmf.kg.ac.rs::30c935a0-3d6d-4d18-962e-44ae79dbf1ca" providerId="AD" clId="Web-{D97127B6-2A87-46B8-AD96-94884BCE7053}" dt="2020-09-29T03:05:02.699" v="92"/>
          <ac:spMkLst>
            <pc:docMk/>
            <pc:sldMk cId="2211923930" sldId="258"/>
            <ac:spMk id="16" creationId="{700676C8-6DE8-47DD-9A23-D42063A12E10}"/>
          </ac:spMkLst>
        </pc:spChg>
        <pc:spChg chg="add">
          <ac:chgData name="Mladen Milošević" userId="S::81-2015@pmf.kg.ac.rs::30c935a0-3d6d-4d18-962e-44ae79dbf1ca" providerId="AD" clId="Web-{D97127B6-2A87-46B8-AD96-94884BCE7053}" dt="2020-09-29T03:05:02.715" v="93"/>
          <ac:spMkLst>
            <pc:docMk/>
            <pc:sldMk cId="2211923930" sldId="258"/>
            <ac:spMk id="18" creationId="{39D9C4DB-091C-47D0-BDA8-3375FF9989B1}"/>
          </ac:spMkLst>
        </pc:spChg>
        <pc:picChg chg="add">
          <ac:chgData name="Mladen Milošević" userId="S::81-2015@pmf.kg.ac.rs::30c935a0-3d6d-4d18-962e-44ae79dbf1ca" providerId="AD" clId="Web-{D97127B6-2A87-46B8-AD96-94884BCE7053}" dt="2020-09-29T03:05:02.715" v="93"/>
          <ac:picMkLst>
            <pc:docMk/>
            <pc:sldMk cId="2211923930" sldId="258"/>
            <ac:picMk id="6" creationId="{C1B05C9B-60E1-40F3-BB02-7DAF0B1F01AB}"/>
          </ac:picMkLst>
        </pc:picChg>
        <pc:picChg chg="add del">
          <ac:chgData name="Mladen Milošević" userId="S::81-2015@pmf.kg.ac.rs::30c935a0-3d6d-4d18-962e-44ae79dbf1ca" providerId="AD" clId="Web-{D97127B6-2A87-46B8-AD96-94884BCE7053}" dt="2020-09-29T03:05:02.699" v="92"/>
          <ac:picMkLst>
            <pc:docMk/>
            <pc:sldMk cId="2211923930" sldId="258"/>
            <ac:picMk id="10" creationId="{2642A87B-CAE9-4F8F-B293-28388E45D9EE}"/>
          </ac:picMkLst>
        </pc:picChg>
        <pc:picChg chg="add del">
          <ac:chgData name="Mladen Milošević" userId="S::81-2015@pmf.kg.ac.rs::30c935a0-3d6d-4d18-962e-44ae79dbf1ca" providerId="AD" clId="Web-{D97127B6-2A87-46B8-AD96-94884BCE7053}" dt="2020-09-29T03:05:02.699" v="92"/>
          <ac:picMkLst>
            <pc:docMk/>
            <pc:sldMk cId="2211923930" sldId="258"/>
            <ac:picMk id="14" creationId="{3B7A934F-FFF7-4353-83D3-4EF66E93EEF8}"/>
          </ac:picMkLst>
        </pc:picChg>
      </pc:sldChg>
      <pc:sldChg chg="addSp delSp modSp new">
        <pc:chgData name="Mladen Milošević" userId="S::81-2015@pmf.kg.ac.rs::30c935a0-3d6d-4d18-962e-44ae79dbf1ca" providerId="AD" clId="Web-{D97127B6-2A87-46B8-AD96-94884BCE7053}" dt="2020-09-29T03:06:25.701" v="137" actId="14100"/>
        <pc:sldMkLst>
          <pc:docMk/>
          <pc:sldMk cId="4052567119" sldId="259"/>
        </pc:sldMkLst>
        <pc:spChg chg="del">
          <ac:chgData name="Mladen Milošević" userId="S::81-2015@pmf.kg.ac.rs::30c935a0-3d6d-4d18-962e-44ae79dbf1ca" providerId="AD" clId="Web-{D97127B6-2A87-46B8-AD96-94884BCE7053}" dt="2020-09-29T03:05:14.340" v="96"/>
          <ac:spMkLst>
            <pc:docMk/>
            <pc:sldMk cId="4052567119" sldId="259"/>
            <ac:spMk id="2" creationId="{02A0765E-15B0-47E6-93E9-78FC6F2583C5}"/>
          </ac:spMkLst>
        </pc:spChg>
        <pc:spChg chg="mod">
          <ac:chgData name="Mladen Milošević" userId="S::81-2015@pmf.kg.ac.rs::30c935a0-3d6d-4d18-962e-44ae79dbf1ca" providerId="AD" clId="Web-{D97127B6-2A87-46B8-AD96-94884BCE7053}" dt="2020-09-29T03:06:05.169" v="131" actId="1076"/>
          <ac:spMkLst>
            <pc:docMk/>
            <pc:sldMk cId="4052567119" sldId="259"/>
            <ac:spMk id="3" creationId="{8AE60301-61CB-4177-9707-95A7CB62208D}"/>
          </ac:spMkLst>
        </pc:spChg>
        <pc:picChg chg="add mod">
          <ac:chgData name="Mladen Milošević" userId="S::81-2015@pmf.kg.ac.rs::30c935a0-3d6d-4d18-962e-44ae79dbf1ca" providerId="AD" clId="Web-{D97127B6-2A87-46B8-AD96-94884BCE7053}" dt="2020-09-29T03:06:25.701" v="137" actId="14100"/>
          <ac:picMkLst>
            <pc:docMk/>
            <pc:sldMk cId="4052567119" sldId="259"/>
            <ac:picMk id="4" creationId="{FA190FC9-446A-4DC0-840A-D828AAB06A02}"/>
          </ac:picMkLst>
        </pc:picChg>
      </pc:sldChg>
      <pc:sldChg chg="addSp delSp modSp new">
        <pc:chgData name="Mladen Milošević" userId="S::81-2015@pmf.kg.ac.rs::30c935a0-3d6d-4d18-962e-44ae79dbf1ca" providerId="AD" clId="Web-{D97127B6-2A87-46B8-AD96-94884BCE7053}" dt="2020-09-29T03:09:42.829" v="150" actId="1076"/>
        <pc:sldMkLst>
          <pc:docMk/>
          <pc:sldMk cId="3624077943" sldId="260"/>
        </pc:sldMkLst>
        <pc:spChg chg="mod">
          <ac:chgData name="Mladen Milošević" userId="S::81-2015@pmf.kg.ac.rs::30c935a0-3d6d-4d18-962e-44ae79dbf1ca" providerId="AD" clId="Web-{D97127B6-2A87-46B8-AD96-94884BCE7053}" dt="2020-09-29T03:06:51.061" v="146" actId="20577"/>
          <ac:spMkLst>
            <pc:docMk/>
            <pc:sldMk cId="3624077943" sldId="260"/>
            <ac:spMk id="2" creationId="{048025B7-A5E5-4062-BEEB-9B91C488495A}"/>
          </ac:spMkLst>
        </pc:spChg>
        <pc:spChg chg="del">
          <ac:chgData name="Mladen Milošević" userId="S::81-2015@pmf.kg.ac.rs::30c935a0-3d6d-4d18-962e-44ae79dbf1ca" providerId="AD" clId="Web-{D97127B6-2A87-46B8-AD96-94884BCE7053}" dt="2020-09-29T03:09:29.985" v="148"/>
          <ac:spMkLst>
            <pc:docMk/>
            <pc:sldMk cId="3624077943" sldId="260"/>
            <ac:spMk id="3" creationId="{AEF17440-20FB-4320-89CF-D07B39E14C67}"/>
          </ac:spMkLst>
        </pc:spChg>
        <pc:picChg chg="add mod ord">
          <ac:chgData name="Mladen Milošević" userId="S::81-2015@pmf.kg.ac.rs::30c935a0-3d6d-4d18-962e-44ae79dbf1ca" providerId="AD" clId="Web-{D97127B6-2A87-46B8-AD96-94884BCE7053}" dt="2020-09-29T03:09:42.829" v="150" actId="1076"/>
          <ac:picMkLst>
            <pc:docMk/>
            <pc:sldMk cId="3624077943" sldId="260"/>
            <ac:picMk id="4" creationId="{89B16C56-CE32-4F77-8604-10EC86175415}"/>
          </ac:picMkLst>
        </pc:picChg>
      </pc:sldChg>
      <pc:sldChg chg="add replId">
        <pc:chgData name="Mladen Milošević" userId="S::81-2015@pmf.kg.ac.rs::30c935a0-3d6d-4d18-962e-44ae79dbf1ca" providerId="AD" clId="Web-{D97127B6-2A87-46B8-AD96-94884BCE7053}" dt="2020-09-29T03:09:50.939" v="151"/>
        <pc:sldMkLst>
          <pc:docMk/>
          <pc:sldMk cId="1210472031" sldId="261"/>
        </pc:sldMkLst>
      </pc:sldChg>
      <pc:sldChg chg="add replId">
        <pc:chgData name="Mladen Milošević" userId="S::81-2015@pmf.kg.ac.rs::30c935a0-3d6d-4d18-962e-44ae79dbf1ca" providerId="AD" clId="Web-{D97127B6-2A87-46B8-AD96-94884BCE7053}" dt="2020-09-29T03:09:54.642" v="152"/>
        <pc:sldMkLst>
          <pc:docMk/>
          <pc:sldMk cId="3222886767" sldId="262"/>
        </pc:sldMkLst>
      </pc:sldChg>
      <pc:sldChg chg="addSp delSp modSp new ord">
        <pc:chgData name="Mladen Milošević" userId="S::81-2015@pmf.kg.ac.rs::30c935a0-3d6d-4d18-962e-44ae79dbf1ca" providerId="AD" clId="Web-{D97127B6-2A87-46B8-AD96-94884BCE7053}" dt="2020-09-29T03:11:19.784" v="180" actId="14100"/>
        <pc:sldMkLst>
          <pc:docMk/>
          <pc:sldMk cId="3804787746" sldId="263"/>
        </pc:sldMkLst>
        <pc:spChg chg="mod">
          <ac:chgData name="Mladen Milošević" userId="S::81-2015@pmf.kg.ac.rs::30c935a0-3d6d-4d18-962e-44ae79dbf1ca" providerId="AD" clId="Web-{D97127B6-2A87-46B8-AD96-94884BCE7053}" dt="2020-09-29T03:11:01.847" v="176" actId="20577"/>
          <ac:spMkLst>
            <pc:docMk/>
            <pc:sldMk cId="3804787746" sldId="263"/>
            <ac:spMk id="2" creationId="{5ACE8973-970A-4522-968B-DFCDDE61792B}"/>
          </ac:spMkLst>
        </pc:spChg>
        <pc:spChg chg="del">
          <ac:chgData name="Mladen Milošević" userId="S::81-2015@pmf.kg.ac.rs::30c935a0-3d6d-4d18-962e-44ae79dbf1ca" providerId="AD" clId="Web-{D97127B6-2A87-46B8-AD96-94884BCE7053}" dt="2020-09-29T03:11:09.862" v="177"/>
          <ac:spMkLst>
            <pc:docMk/>
            <pc:sldMk cId="3804787746" sldId="263"/>
            <ac:spMk id="3" creationId="{57865719-6829-40A0-B53C-A96971295E4E}"/>
          </ac:spMkLst>
        </pc:spChg>
        <pc:picChg chg="add mod ord">
          <ac:chgData name="Mladen Milošević" userId="S::81-2015@pmf.kg.ac.rs::30c935a0-3d6d-4d18-962e-44ae79dbf1ca" providerId="AD" clId="Web-{D97127B6-2A87-46B8-AD96-94884BCE7053}" dt="2020-09-29T03:11:19.784" v="180" actId="14100"/>
          <ac:picMkLst>
            <pc:docMk/>
            <pc:sldMk cId="3804787746" sldId="263"/>
            <ac:picMk id="4" creationId="{740C4630-42CC-41C2-9506-17ABD22363EA}"/>
          </ac:picMkLst>
        </pc:picChg>
      </pc:sldChg>
      <pc:sldChg chg="addSp delSp modSp new">
        <pc:chgData name="Mladen Milošević" userId="S::81-2015@pmf.kg.ac.rs::30c935a0-3d6d-4d18-962e-44ae79dbf1ca" providerId="AD" clId="Web-{D97127B6-2A87-46B8-AD96-94884BCE7053}" dt="2020-09-29T03:12:26.411" v="229" actId="14100"/>
        <pc:sldMkLst>
          <pc:docMk/>
          <pc:sldMk cId="3137874722" sldId="264"/>
        </pc:sldMkLst>
        <pc:spChg chg="mod">
          <ac:chgData name="Mladen Milošević" userId="S::81-2015@pmf.kg.ac.rs::30c935a0-3d6d-4d18-962e-44ae79dbf1ca" providerId="AD" clId="Web-{D97127B6-2A87-46B8-AD96-94884BCE7053}" dt="2020-09-29T03:12:14.926" v="226" actId="20577"/>
          <ac:spMkLst>
            <pc:docMk/>
            <pc:sldMk cId="3137874722" sldId="264"/>
            <ac:spMk id="2" creationId="{80EFD46B-2A0C-4845-A23B-D260D4D4BFCF}"/>
          </ac:spMkLst>
        </pc:spChg>
        <pc:spChg chg="del">
          <ac:chgData name="Mladen Milošević" userId="S::81-2015@pmf.kg.ac.rs::30c935a0-3d6d-4d18-962e-44ae79dbf1ca" providerId="AD" clId="Web-{D97127B6-2A87-46B8-AD96-94884BCE7053}" dt="2020-09-29T03:12:23.661" v="228"/>
          <ac:spMkLst>
            <pc:docMk/>
            <pc:sldMk cId="3137874722" sldId="264"/>
            <ac:spMk id="3" creationId="{354DD558-666E-4C6F-81A2-C51C6B69E91B}"/>
          </ac:spMkLst>
        </pc:spChg>
        <pc:picChg chg="add mod ord">
          <ac:chgData name="Mladen Milošević" userId="S::81-2015@pmf.kg.ac.rs::30c935a0-3d6d-4d18-962e-44ae79dbf1ca" providerId="AD" clId="Web-{D97127B6-2A87-46B8-AD96-94884BCE7053}" dt="2020-09-29T03:12:26.411" v="229" actId="14100"/>
          <ac:picMkLst>
            <pc:docMk/>
            <pc:sldMk cId="3137874722" sldId="264"/>
            <ac:picMk id="4" creationId="{5E0FF327-A1B3-4683-99EE-E5F661FEE4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8B778-069E-4C5B-8167-5259899A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sr-Latn-CS" sz="2400" dirty="0">
                <a:solidFill>
                  <a:srgbClr val="FFFFFF"/>
                </a:solidFill>
                <a:ea typeface="+mj-lt"/>
                <a:cs typeface="+mj-lt"/>
              </a:rPr>
              <a:t>PRIKUPLJANJE MATERIJALA</a:t>
            </a:r>
            <a:endParaRPr lang="en-US" sz="2400" dirty="0">
              <a:solidFill>
                <a:srgbClr val="FFFFFF"/>
              </a:solidFill>
              <a:ea typeface="+mj-lt"/>
              <a:cs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9E3D3-7698-4157-8273-7F63D565B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48" y="2701308"/>
            <a:ext cx="4042810" cy="32238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Odlaskom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Epic Games I 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klikom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Marketplace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pretrazujemo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I 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preuzimamo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Asset koji 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cemo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koristiti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za 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dalji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razvoj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igirce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1400">
              <a:solidFill>
                <a:srgbClr val="FFFFFF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3F6BB3C-0395-4EA4-8A2D-79C9B0E40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940883"/>
            <a:ext cx="5629268" cy="296943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8170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60301-61CB-4177-9707-95A7CB622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755" y="857046"/>
            <a:ext cx="9613861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Preuzimamo</a:t>
            </a:r>
            <a:r>
              <a:rPr lang="en-US" dirty="0">
                <a:ea typeface="+mn-lt"/>
                <a:cs typeface="+mn-lt"/>
              </a:rPr>
              <a:t> Infinity Blade: Temple </a:t>
            </a:r>
            <a:r>
              <a:rPr lang="en-US" dirty="0" err="1">
                <a:ea typeface="+mn-lt"/>
                <a:cs typeface="+mn-lt"/>
              </a:rPr>
              <a:t>zbog</a:t>
            </a:r>
            <a:r>
              <a:rPr lang="en-US" dirty="0">
                <a:ea typeface="+mn-lt"/>
                <a:cs typeface="+mn-lt"/>
              </a:rPr>
              <a:t> toga </a:t>
            </a:r>
            <a:r>
              <a:rPr lang="en-US" dirty="0" err="1">
                <a:ea typeface="+mn-lt"/>
                <a:cs typeface="+mn-lt"/>
              </a:rPr>
              <a:t>što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ćemo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njegove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delove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koristiti</a:t>
            </a:r>
            <a:r>
              <a:rPr lang="en-US" dirty="0">
                <a:ea typeface="+mn-lt"/>
                <a:cs typeface="+mn-lt"/>
              </a:rPr>
              <a:t> za </a:t>
            </a:r>
            <a:r>
              <a:rPr lang="en-US" dirty="0" err="1">
                <a:ea typeface="+mn-lt"/>
                <a:cs typeface="+mn-lt"/>
              </a:rPr>
              <a:t>dalju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izradu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igrice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/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A190FC9-446A-4DC0-840A-D828AAB06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531" y="2077557"/>
            <a:ext cx="8088241" cy="427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6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025B7-A5E5-4062-BEEB-9B91C488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err="1">
                <a:ea typeface="+mj-lt"/>
                <a:cs typeface="+mj-lt"/>
              </a:rPr>
              <a:t>Klikom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na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dugme</a:t>
            </a:r>
            <a:r>
              <a:rPr lang="en-US" sz="2400" dirty="0">
                <a:ea typeface="+mj-lt"/>
                <a:cs typeface="+mj-lt"/>
              </a:rPr>
              <a:t> Add to Project </a:t>
            </a:r>
            <a:r>
              <a:rPr lang="en-US" sz="2400" err="1">
                <a:ea typeface="+mj-lt"/>
                <a:cs typeface="+mj-lt"/>
              </a:rPr>
              <a:t>dodajemo</a:t>
            </a:r>
            <a:r>
              <a:rPr lang="en-US" sz="2400" dirty="0">
                <a:ea typeface="+mj-lt"/>
                <a:cs typeface="+mj-lt"/>
              </a:rPr>
              <a:t> Asset u </a:t>
            </a:r>
            <a:r>
              <a:rPr lang="en-US" sz="2400" err="1">
                <a:ea typeface="+mj-lt"/>
                <a:cs typeface="+mj-lt"/>
              </a:rPr>
              <a:t>naš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projekat</a:t>
            </a:r>
            <a:r>
              <a:rPr lang="en-US" sz="2400" dirty="0">
                <a:ea typeface="+mj-lt"/>
                <a:cs typeface="+mj-lt"/>
              </a:rPr>
              <a:t>.</a:t>
            </a: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9B16C56-CE32-4F77-8604-10EC86175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614" y="2336873"/>
            <a:ext cx="7961274" cy="4206707"/>
          </a:xfrm>
        </p:spPr>
      </p:pic>
    </p:spTree>
    <p:extLst>
      <p:ext uri="{BB962C8B-B14F-4D97-AF65-F5344CB8AC3E}">
        <p14:creationId xmlns:p14="http://schemas.microsoft.com/office/powerpoint/2010/main" val="362407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E8973-970A-4522-968B-DFCDDE6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ea typeface="+mj-lt"/>
                <a:cs typeface="+mj-lt"/>
              </a:rPr>
              <a:t>Biramo Warriors </a:t>
            </a:r>
            <a:r>
              <a:rPr lang="en-US" sz="2400" dirty="0" err="1">
                <a:ea typeface="+mj-lt"/>
                <a:cs typeface="+mj-lt"/>
              </a:rPr>
              <a:t>odnosno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ratnike</a:t>
            </a:r>
            <a:r>
              <a:rPr lang="en-US" sz="2400" dirty="0">
                <a:ea typeface="+mj-lt"/>
                <a:cs typeface="+mj-lt"/>
              </a:rPr>
              <a:t> koji </a:t>
            </a:r>
            <a:r>
              <a:rPr lang="en-US" sz="2400" dirty="0" err="1">
                <a:ea typeface="+mj-lt"/>
                <a:cs typeface="+mj-lt"/>
              </a:rPr>
              <a:t>će</a:t>
            </a:r>
            <a:r>
              <a:rPr lang="en-US" sz="2400" dirty="0">
                <a:ea typeface="+mj-lt"/>
                <a:cs typeface="+mj-lt"/>
              </a:rPr>
              <a:t> u </a:t>
            </a:r>
            <a:r>
              <a:rPr lang="en-US" sz="2400" dirty="0" err="1">
                <a:ea typeface="+mj-lt"/>
                <a:cs typeface="+mj-lt"/>
              </a:rPr>
              <a:t>našoj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igrici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imati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ulogu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protivnika</a:t>
            </a:r>
            <a:r>
              <a:rPr lang="en-US" sz="2400" dirty="0">
                <a:ea typeface="+mj-lt"/>
                <a:cs typeface="+mj-lt"/>
              </a:rPr>
              <a:t>.</a:t>
            </a:r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40C4630-42CC-41C2-9506-17ABD2236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832" y="2171221"/>
            <a:ext cx="8065882" cy="4295054"/>
          </a:xfrm>
        </p:spPr>
      </p:pic>
    </p:spTree>
    <p:extLst>
      <p:ext uri="{BB962C8B-B14F-4D97-AF65-F5344CB8AC3E}">
        <p14:creationId xmlns:p14="http://schemas.microsoft.com/office/powerpoint/2010/main" val="380478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025B7-A5E5-4062-BEEB-9B91C488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err="1">
                <a:ea typeface="+mj-lt"/>
                <a:cs typeface="+mj-lt"/>
              </a:rPr>
              <a:t>Klikom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na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dugme</a:t>
            </a:r>
            <a:r>
              <a:rPr lang="en-US" sz="2400" dirty="0">
                <a:ea typeface="+mj-lt"/>
                <a:cs typeface="+mj-lt"/>
              </a:rPr>
              <a:t> Add to Project </a:t>
            </a:r>
            <a:r>
              <a:rPr lang="en-US" sz="2400" err="1">
                <a:ea typeface="+mj-lt"/>
                <a:cs typeface="+mj-lt"/>
              </a:rPr>
              <a:t>dodajemo</a:t>
            </a:r>
            <a:r>
              <a:rPr lang="en-US" sz="2400" dirty="0">
                <a:ea typeface="+mj-lt"/>
                <a:cs typeface="+mj-lt"/>
              </a:rPr>
              <a:t> Asset u </a:t>
            </a:r>
            <a:r>
              <a:rPr lang="en-US" sz="2400" err="1">
                <a:ea typeface="+mj-lt"/>
                <a:cs typeface="+mj-lt"/>
              </a:rPr>
              <a:t>naš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projekat</a:t>
            </a:r>
            <a:r>
              <a:rPr lang="en-US" sz="2400" dirty="0">
                <a:ea typeface="+mj-lt"/>
                <a:cs typeface="+mj-lt"/>
              </a:rPr>
              <a:t>.</a:t>
            </a: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9B16C56-CE32-4F77-8604-10EC86175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614" y="2336873"/>
            <a:ext cx="7961274" cy="4206707"/>
          </a:xfrm>
        </p:spPr>
      </p:pic>
    </p:spTree>
    <p:extLst>
      <p:ext uri="{BB962C8B-B14F-4D97-AF65-F5344CB8AC3E}">
        <p14:creationId xmlns:p14="http://schemas.microsoft.com/office/powerpoint/2010/main" val="121047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FD46B-2A0C-4845-A23B-D260D4D4B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ea typeface="+mj-lt"/>
                <a:cs typeface="+mj-lt"/>
              </a:rPr>
              <a:t>Preuyimamo</a:t>
            </a:r>
            <a:r>
              <a:rPr lang="en-US" sz="2400" dirty="0">
                <a:ea typeface="+mj-lt"/>
                <a:cs typeface="+mj-lt"/>
              </a:rPr>
              <a:t> Paragon: </a:t>
            </a:r>
            <a:r>
              <a:rPr lang="en-US" sz="2400" dirty="0" err="1">
                <a:ea typeface="+mj-lt"/>
                <a:cs typeface="+mj-lt"/>
              </a:rPr>
              <a:t>Morigesh</a:t>
            </a:r>
            <a:r>
              <a:rPr lang="en-US" sz="2400" dirty="0">
                <a:ea typeface="+mj-lt"/>
                <a:cs typeface="+mj-lt"/>
              </a:rPr>
              <a:t> da </a:t>
            </a:r>
            <a:r>
              <a:rPr lang="en-US" sz="2400" dirty="0" err="1">
                <a:ea typeface="+mj-lt"/>
                <a:cs typeface="+mj-lt"/>
              </a:rPr>
              <a:t>bismo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njene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animacije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pridružili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željenim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igračima</a:t>
            </a:r>
            <a:r>
              <a:rPr lang="en-US" sz="2400" dirty="0">
                <a:ea typeface="+mj-lt"/>
                <a:cs typeface="+mj-lt"/>
              </a:rPr>
              <a:t>.</a:t>
            </a:r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E0FF327-A1B3-4683-99EE-E5F661FEE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239" y="2336873"/>
            <a:ext cx="7566285" cy="4041055"/>
          </a:xfrm>
        </p:spPr>
      </p:pic>
    </p:spTree>
    <p:extLst>
      <p:ext uri="{BB962C8B-B14F-4D97-AF65-F5344CB8AC3E}">
        <p14:creationId xmlns:p14="http://schemas.microsoft.com/office/powerpoint/2010/main" val="313787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025B7-A5E5-4062-BEEB-9B91C488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err="1">
                <a:ea typeface="+mj-lt"/>
                <a:cs typeface="+mj-lt"/>
              </a:rPr>
              <a:t>Klikom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na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dugme</a:t>
            </a:r>
            <a:r>
              <a:rPr lang="en-US" sz="2400" dirty="0">
                <a:ea typeface="+mj-lt"/>
                <a:cs typeface="+mj-lt"/>
              </a:rPr>
              <a:t> Add to Project </a:t>
            </a:r>
            <a:r>
              <a:rPr lang="en-US" sz="2400" err="1">
                <a:ea typeface="+mj-lt"/>
                <a:cs typeface="+mj-lt"/>
              </a:rPr>
              <a:t>dodajemo</a:t>
            </a:r>
            <a:r>
              <a:rPr lang="en-US" sz="2400" dirty="0">
                <a:ea typeface="+mj-lt"/>
                <a:cs typeface="+mj-lt"/>
              </a:rPr>
              <a:t> Asset u </a:t>
            </a:r>
            <a:r>
              <a:rPr lang="en-US" sz="2400" err="1">
                <a:ea typeface="+mj-lt"/>
                <a:cs typeface="+mj-lt"/>
              </a:rPr>
              <a:t>naš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projekat</a:t>
            </a:r>
            <a:r>
              <a:rPr lang="en-US" sz="2400" dirty="0">
                <a:ea typeface="+mj-lt"/>
                <a:cs typeface="+mj-lt"/>
              </a:rPr>
              <a:t>.</a:t>
            </a: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9B16C56-CE32-4F77-8604-10EC86175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614" y="2336873"/>
            <a:ext cx="7961274" cy="4206707"/>
          </a:xfrm>
        </p:spPr>
      </p:pic>
    </p:spTree>
    <p:extLst>
      <p:ext uri="{BB962C8B-B14F-4D97-AF65-F5344CB8AC3E}">
        <p14:creationId xmlns:p14="http://schemas.microsoft.com/office/powerpoint/2010/main" val="322288676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Berlin</vt:lpstr>
      <vt:lpstr>PRIKUPLJANJE MATERIJALA</vt:lpstr>
      <vt:lpstr>PowerPoint Presentation</vt:lpstr>
      <vt:lpstr>Klikom na dugme Add to Project dodajemo Asset u naš projekat.</vt:lpstr>
      <vt:lpstr>Biramo Warriors odnosno ratnike koji će u našoj igrici imati ulogu protivnika.</vt:lpstr>
      <vt:lpstr>Klikom na dugme Add to Project dodajemo Asset u naš projekat.</vt:lpstr>
      <vt:lpstr>Preuyimamo Paragon: Morigesh da bismo njene animacije pridružili željenim igračima.</vt:lpstr>
      <vt:lpstr>Klikom na dugme Add to Project dodajemo Asset u naš projekat.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96</cp:revision>
  <dcterms:created xsi:type="dcterms:W3CDTF">2020-09-29T02:59:28Z</dcterms:created>
  <dcterms:modified xsi:type="dcterms:W3CDTF">2020-09-29T03:12:28Z</dcterms:modified>
</cp:coreProperties>
</file>