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98C111-111B-44AE-8970-C07E988D67F0}" v="153" dt="2020-09-29T08:56:49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laden Milošević" userId="S::81-2015@pmf.kg.ac.rs::30c935a0-3d6d-4d18-962e-44ae79dbf1ca" providerId="AD" clId="Web-{D298C111-111B-44AE-8970-C07E988D67F0}"/>
    <pc:docChg chg="addSld modSld">
      <pc:chgData name="Mladen Milošević" userId="S::81-2015@pmf.kg.ac.rs::30c935a0-3d6d-4d18-962e-44ae79dbf1ca" providerId="AD" clId="Web-{D298C111-111B-44AE-8970-C07E988D67F0}" dt="2020-09-29T08:56:49.230" v="143" actId="14100"/>
      <pc:docMkLst>
        <pc:docMk/>
      </pc:docMkLst>
      <pc:sldChg chg="delSp modSp">
        <pc:chgData name="Mladen Milošević" userId="S::81-2015@pmf.kg.ac.rs::30c935a0-3d6d-4d18-962e-44ae79dbf1ca" providerId="AD" clId="Web-{D298C111-111B-44AE-8970-C07E988D67F0}" dt="2020-09-29T08:51:58.238" v="13"/>
        <pc:sldMkLst>
          <pc:docMk/>
          <pc:sldMk cId="486088203" sldId="256"/>
        </pc:sldMkLst>
        <pc:spChg chg="mod">
          <ac:chgData name="Mladen Milošević" userId="S::81-2015@pmf.kg.ac.rs::30c935a0-3d6d-4d18-962e-44ae79dbf1ca" providerId="AD" clId="Web-{D298C111-111B-44AE-8970-C07E988D67F0}" dt="2020-09-29T08:51:55.655" v="12" actId="20577"/>
          <ac:spMkLst>
            <pc:docMk/>
            <pc:sldMk cId="486088203" sldId="256"/>
            <ac:spMk id="2" creationId="{00000000-0000-0000-0000-000000000000}"/>
          </ac:spMkLst>
        </pc:spChg>
        <pc:spChg chg="del">
          <ac:chgData name="Mladen Milošević" userId="S::81-2015@pmf.kg.ac.rs::30c935a0-3d6d-4d18-962e-44ae79dbf1ca" providerId="AD" clId="Web-{D298C111-111B-44AE-8970-C07E988D67F0}" dt="2020-09-29T08:51:58.238" v="13"/>
          <ac:spMkLst>
            <pc:docMk/>
            <pc:sldMk cId="486088203" sldId="256"/>
            <ac:spMk id="3" creationId="{00000000-0000-0000-0000-000000000000}"/>
          </ac:spMkLst>
        </pc:spChg>
      </pc:sldChg>
      <pc:sldChg chg="addSp delSp modSp new">
        <pc:chgData name="Mladen Milošević" userId="S::81-2015@pmf.kg.ac.rs::30c935a0-3d6d-4d18-962e-44ae79dbf1ca" providerId="AD" clId="Web-{D298C111-111B-44AE-8970-C07E988D67F0}" dt="2020-09-29T08:52:47.447" v="42" actId="1076"/>
        <pc:sldMkLst>
          <pc:docMk/>
          <pc:sldMk cId="331508377" sldId="257"/>
        </pc:sldMkLst>
        <pc:spChg chg="mod">
          <ac:chgData name="Mladen Milošević" userId="S::81-2015@pmf.kg.ac.rs::30c935a0-3d6d-4d18-962e-44ae79dbf1ca" providerId="AD" clId="Web-{D298C111-111B-44AE-8970-C07E988D67F0}" dt="2020-09-29T08:52:36.166" v="36" actId="20577"/>
          <ac:spMkLst>
            <pc:docMk/>
            <pc:sldMk cId="331508377" sldId="257"/>
            <ac:spMk id="2" creationId="{E4EFA972-F9CD-47C5-B651-9C1DB466DBBC}"/>
          </ac:spMkLst>
        </pc:spChg>
        <pc:spChg chg="del">
          <ac:chgData name="Mladen Milošević" userId="S::81-2015@pmf.kg.ac.rs::30c935a0-3d6d-4d18-962e-44ae79dbf1ca" providerId="AD" clId="Web-{D298C111-111B-44AE-8970-C07E988D67F0}" dt="2020-09-29T08:52:37.853" v="38"/>
          <ac:spMkLst>
            <pc:docMk/>
            <pc:sldMk cId="331508377" sldId="257"/>
            <ac:spMk id="3" creationId="{A92F53B1-62EB-42D4-8EFA-719310D9CBFC}"/>
          </ac:spMkLst>
        </pc:spChg>
        <pc:picChg chg="add mod ord">
          <ac:chgData name="Mladen Milošević" userId="S::81-2015@pmf.kg.ac.rs::30c935a0-3d6d-4d18-962e-44ae79dbf1ca" providerId="AD" clId="Web-{D298C111-111B-44AE-8970-C07E988D67F0}" dt="2020-09-29T08:52:47.447" v="42" actId="1076"/>
          <ac:picMkLst>
            <pc:docMk/>
            <pc:sldMk cId="331508377" sldId="257"/>
            <ac:picMk id="4" creationId="{C243BA1D-9C90-4846-A7AC-F5E3107492E4}"/>
          </ac:picMkLst>
        </pc:picChg>
      </pc:sldChg>
      <pc:sldChg chg="addSp delSp modSp new">
        <pc:chgData name="Mladen Milošević" userId="S::81-2015@pmf.kg.ac.rs::30c935a0-3d6d-4d18-962e-44ae79dbf1ca" providerId="AD" clId="Web-{D298C111-111B-44AE-8970-C07E988D67F0}" dt="2020-09-29T08:54:16.979" v="72" actId="1076"/>
        <pc:sldMkLst>
          <pc:docMk/>
          <pc:sldMk cId="2215291539" sldId="258"/>
        </pc:sldMkLst>
        <pc:spChg chg="mod">
          <ac:chgData name="Mladen Milošević" userId="S::81-2015@pmf.kg.ac.rs::30c935a0-3d6d-4d18-962e-44ae79dbf1ca" providerId="AD" clId="Web-{D298C111-111B-44AE-8970-C07E988D67F0}" dt="2020-09-29T08:54:01.823" v="66" actId="20577"/>
          <ac:spMkLst>
            <pc:docMk/>
            <pc:sldMk cId="2215291539" sldId="258"/>
            <ac:spMk id="2" creationId="{D93624CE-12B8-4DB1-BAFF-915597927E1B}"/>
          </ac:spMkLst>
        </pc:spChg>
        <pc:spChg chg="del">
          <ac:chgData name="Mladen Milošević" userId="S::81-2015@pmf.kg.ac.rs::30c935a0-3d6d-4d18-962e-44ae79dbf1ca" providerId="AD" clId="Web-{D298C111-111B-44AE-8970-C07E988D67F0}" dt="2020-09-29T08:54:10.151" v="68"/>
          <ac:spMkLst>
            <pc:docMk/>
            <pc:sldMk cId="2215291539" sldId="258"/>
            <ac:spMk id="3" creationId="{4C257B47-99CF-48BF-9F44-DBD72EC5D212}"/>
          </ac:spMkLst>
        </pc:spChg>
        <pc:picChg chg="add mod ord">
          <ac:chgData name="Mladen Milošević" userId="S::81-2015@pmf.kg.ac.rs::30c935a0-3d6d-4d18-962e-44ae79dbf1ca" providerId="AD" clId="Web-{D298C111-111B-44AE-8970-C07E988D67F0}" dt="2020-09-29T08:54:16.979" v="72" actId="1076"/>
          <ac:picMkLst>
            <pc:docMk/>
            <pc:sldMk cId="2215291539" sldId="258"/>
            <ac:picMk id="4" creationId="{989F97A2-9302-48D2-8ADF-383CE1650668}"/>
          </ac:picMkLst>
        </pc:picChg>
      </pc:sldChg>
      <pc:sldChg chg="addSp delSp modSp new">
        <pc:chgData name="Mladen Milošević" userId="S::81-2015@pmf.kg.ac.rs::30c935a0-3d6d-4d18-962e-44ae79dbf1ca" providerId="AD" clId="Web-{D298C111-111B-44AE-8970-C07E988D67F0}" dt="2020-09-29T08:54:52.682" v="89" actId="1076"/>
        <pc:sldMkLst>
          <pc:docMk/>
          <pc:sldMk cId="1667082367" sldId="259"/>
        </pc:sldMkLst>
        <pc:spChg chg="mod">
          <ac:chgData name="Mladen Milošević" userId="S::81-2015@pmf.kg.ac.rs::30c935a0-3d6d-4d18-962e-44ae79dbf1ca" providerId="AD" clId="Web-{D298C111-111B-44AE-8970-C07E988D67F0}" dt="2020-09-29T08:54:42.620" v="84" actId="20577"/>
          <ac:spMkLst>
            <pc:docMk/>
            <pc:sldMk cId="1667082367" sldId="259"/>
            <ac:spMk id="2" creationId="{059BCE60-9660-4F8B-AE01-666C9ED95AF5}"/>
          </ac:spMkLst>
        </pc:spChg>
        <pc:spChg chg="del">
          <ac:chgData name="Mladen Milošević" userId="S::81-2015@pmf.kg.ac.rs::30c935a0-3d6d-4d18-962e-44ae79dbf1ca" providerId="AD" clId="Web-{D298C111-111B-44AE-8970-C07E988D67F0}" dt="2020-09-29T08:54:48.995" v="87"/>
          <ac:spMkLst>
            <pc:docMk/>
            <pc:sldMk cId="1667082367" sldId="259"/>
            <ac:spMk id="3" creationId="{EB843288-0167-410E-921F-E854EC620BC4}"/>
          </ac:spMkLst>
        </pc:spChg>
        <pc:picChg chg="add mod ord">
          <ac:chgData name="Mladen Milošević" userId="S::81-2015@pmf.kg.ac.rs::30c935a0-3d6d-4d18-962e-44ae79dbf1ca" providerId="AD" clId="Web-{D298C111-111B-44AE-8970-C07E988D67F0}" dt="2020-09-29T08:54:52.682" v="89" actId="1076"/>
          <ac:picMkLst>
            <pc:docMk/>
            <pc:sldMk cId="1667082367" sldId="259"/>
            <ac:picMk id="4" creationId="{E0E962E5-D717-47F1-B1AD-FCF26BF7E37D}"/>
          </ac:picMkLst>
        </pc:picChg>
      </pc:sldChg>
      <pc:sldChg chg="addSp delSp modSp new">
        <pc:chgData name="Mladen Milošević" userId="S::81-2015@pmf.kg.ac.rs::30c935a0-3d6d-4d18-962e-44ae79dbf1ca" providerId="AD" clId="Web-{D298C111-111B-44AE-8970-C07E988D67F0}" dt="2020-09-29T08:55:28.120" v="105" actId="1076"/>
        <pc:sldMkLst>
          <pc:docMk/>
          <pc:sldMk cId="1984493374" sldId="260"/>
        </pc:sldMkLst>
        <pc:spChg chg="mod">
          <ac:chgData name="Mladen Milošević" userId="S::81-2015@pmf.kg.ac.rs::30c935a0-3d6d-4d18-962e-44ae79dbf1ca" providerId="AD" clId="Web-{D298C111-111B-44AE-8970-C07E988D67F0}" dt="2020-09-29T08:55:12.870" v="98" actId="20577"/>
          <ac:spMkLst>
            <pc:docMk/>
            <pc:sldMk cId="1984493374" sldId="260"/>
            <ac:spMk id="2" creationId="{1959C26A-F704-4D05-A46F-A6E14CB1BE08}"/>
          </ac:spMkLst>
        </pc:spChg>
        <pc:spChg chg="del">
          <ac:chgData name="Mladen Milošević" userId="S::81-2015@pmf.kg.ac.rs::30c935a0-3d6d-4d18-962e-44ae79dbf1ca" providerId="AD" clId="Web-{D298C111-111B-44AE-8970-C07E988D67F0}" dt="2020-09-29T08:55:19.464" v="101"/>
          <ac:spMkLst>
            <pc:docMk/>
            <pc:sldMk cId="1984493374" sldId="260"/>
            <ac:spMk id="3" creationId="{2C7F059E-FB82-4E48-B4C3-513A1DF0764E}"/>
          </ac:spMkLst>
        </pc:spChg>
        <pc:picChg chg="add mod ord">
          <ac:chgData name="Mladen Milošević" userId="S::81-2015@pmf.kg.ac.rs::30c935a0-3d6d-4d18-962e-44ae79dbf1ca" providerId="AD" clId="Web-{D298C111-111B-44AE-8970-C07E988D67F0}" dt="2020-09-29T08:55:28.120" v="105" actId="1076"/>
          <ac:picMkLst>
            <pc:docMk/>
            <pc:sldMk cId="1984493374" sldId="260"/>
            <ac:picMk id="4" creationId="{C3E52C70-55F7-4C0F-9E22-D2AC78B6A6E3}"/>
          </ac:picMkLst>
        </pc:picChg>
      </pc:sldChg>
      <pc:sldChg chg="addSp delSp modSp new">
        <pc:chgData name="Mladen Milošević" userId="S::81-2015@pmf.kg.ac.rs::30c935a0-3d6d-4d18-962e-44ae79dbf1ca" providerId="AD" clId="Web-{D298C111-111B-44AE-8970-C07E988D67F0}" dt="2020-09-29T08:56:02.964" v="125" actId="14100"/>
        <pc:sldMkLst>
          <pc:docMk/>
          <pc:sldMk cId="2172069068" sldId="261"/>
        </pc:sldMkLst>
        <pc:spChg chg="mod">
          <ac:chgData name="Mladen Milošević" userId="S::81-2015@pmf.kg.ac.rs::30c935a0-3d6d-4d18-962e-44ae79dbf1ca" providerId="AD" clId="Web-{D298C111-111B-44AE-8970-C07E988D67F0}" dt="2020-09-29T08:55:48.323" v="119" actId="20577"/>
          <ac:spMkLst>
            <pc:docMk/>
            <pc:sldMk cId="2172069068" sldId="261"/>
            <ac:spMk id="2" creationId="{7B1F1E02-DA39-4732-8CCB-898FA9110D4A}"/>
          </ac:spMkLst>
        </pc:spChg>
        <pc:spChg chg="del">
          <ac:chgData name="Mladen Milošević" userId="S::81-2015@pmf.kg.ac.rs::30c935a0-3d6d-4d18-962e-44ae79dbf1ca" providerId="AD" clId="Web-{D298C111-111B-44AE-8970-C07E988D67F0}" dt="2020-09-29T08:55:56.902" v="122"/>
          <ac:spMkLst>
            <pc:docMk/>
            <pc:sldMk cId="2172069068" sldId="261"/>
            <ac:spMk id="3" creationId="{4304EE87-55D9-46AB-A780-87C9BE680386}"/>
          </ac:spMkLst>
        </pc:spChg>
        <pc:picChg chg="add mod ord">
          <ac:chgData name="Mladen Milošević" userId="S::81-2015@pmf.kg.ac.rs::30c935a0-3d6d-4d18-962e-44ae79dbf1ca" providerId="AD" clId="Web-{D298C111-111B-44AE-8970-C07E988D67F0}" dt="2020-09-29T08:56:02.964" v="125" actId="14100"/>
          <ac:picMkLst>
            <pc:docMk/>
            <pc:sldMk cId="2172069068" sldId="261"/>
            <ac:picMk id="4" creationId="{86B76A20-A494-4BA7-8A90-DBB0D5761A52}"/>
          </ac:picMkLst>
        </pc:picChg>
      </pc:sldChg>
      <pc:sldChg chg="addSp delSp modSp new">
        <pc:chgData name="Mladen Milošević" userId="S::81-2015@pmf.kg.ac.rs::30c935a0-3d6d-4d18-962e-44ae79dbf1ca" providerId="AD" clId="Web-{D298C111-111B-44AE-8970-C07E988D67F0}" dt="2020-09-29T08:56:49.230" v="143" actId="14100"/>
        <pc:sldMkLst>
          <pc:docMk/>
          <pc:sldMk cId="3990794284" sldId="262"/>
        </pc:sldMkLst>
        <pc:spChg chg="mod">
          <ac:chgData name="Mladen Milošević" userId="S::81-2015@pmf.kg.ac.rs::30c935a0-3d6d-4d18-962e-44ae79dbf1ca" providerId="AD" clId="Web-{D298C111-111B-44AE-8970-C07E988D67F0}" dt="2020-09-29T08:56:22.917" v="134" actId="20577"/>
          <ac:spMkLst>
            <pc:docMk/>
            <pc:sldMk cId="3990794284" sldId="262"/>
            <ac:spMk id="2" creationId="{C06A875D-C44D-4F88-B895-672F4F61E869}"/>
          </ac:spMkLst>
        </pc:spChg>
        <pc:spChg chg="del">
          <ac:chgData name="Mladen Milošević" userId="S::81-2015@pmf.kg.ac.rs::30c935a0-3d6d-4d18-962e-44ae79dbf1ca" providerId="AD" clId="Web-{D298C111-111B-44AE-8970-C07E988D67F0}" dt="2020-09-29T08:56:32.542" v="137"/>
          <ac:spMkLst>
            <pc:docMk/>
            <pc:sldMk cId="3990794284" sldId="262"/>
            <ac:spMk id="3" creationId="{0A235D7B-33D7-46CD-81BD-78708916088F}"/>
          </ac:spMkLst>
        </pc:spChg>
        <pc:picChg chg="add mod ord">
          <ac:chgData name="Mladen Milošević" userId="S::81-2015@pmf.kg.ac.rs::30c935a0-3d6d-4d18-962e-44ae79dbf1ca" providerId="AD" clId="Web-{D298C111-111B-44AE-8970-C07E988D67F0}" dt="2020-09-29T08:56:49.230" v="143" actId="14100"/>
          <ac:picMkLst>
            <pc:docMk/>
            <pc:sldMk cId="3990794284" sldId="262"/>
            <ac:picMk id="4" creationId="{48BDC28E-48F8-42FD-8C7A-B1279B94D01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CS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PODEŠAVANJE IGRAČA</a:t>
            </a:r>
          </a:p>
        </p:txBody>
      </p:sp>
    </p:spTree>
    <p:extLst>
      <p:ext uri="{BB962C8B-B14F-4D97-AF65-F5344CB8AC3E}">
        <p14:creationId xmlns:p14="http://schemas.microsoft.com/office/powerpoint/2010/main" val="48608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A972-F9CD-47C5-B651-9C1DB466D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ea typeface="+mj-lt"/>
                <a:cs typeface="+mj-lt"/>
              </a:rPr>
              <a:t>Ovaj</a:t>
            </a:r>
            <a:r>
              <a:rPr lang="en-US" sz="2400" dirty="0">
                <a:ea typeface="+mj-lt"/>
                <a:cs typeface="+mj-lt"/>
              </a:rPr>
              <a:t> deo </a:t>
            </a:r>
            <a:r>
              <a:rPr lang="en-US" sz="2400" dirty="0" err="1">
                <a:ea typeface="+mj-lt"/>
                <a:cs typeface="+mj-lt"/>
              </a:rPr>
              <a:t>koda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služi</a:t>
            </a:r>
            <a:r>
              <a:rPr lang="en-US" sz="2400" dirty="0">
                <a:ea typeface="+mj-lt"/>
                <a:cs typeface="+mj-lt"/>
              </a:rPr>
              <a:t> da </a:t>
            </a:r>
            <a:r>
              <a:rPr lang="en-US" sz="2400" dirty="0" err="1">
                <a:ea typeface="+mj-lt"/>
                <a:cs typeface="+mj-lt"/>
              </a:rPr>
              <a:t>smanjuje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oklop</a:t>
            </a:r>
            <a:r>
              <a:rPr lang="en-US" sz="2400" dirty="0">
                <a:ea typeface="+mj-lt"/>
                <a:cs typeface="+mj-lt"/>
              </a:rPr>
              <a:t> a </a:t>
            </a:r>
            <a:r>
              <a:rPr lang="en-US" sz="2400" dirty="0" err="1">
                <a:ea typeface="+mj-lt"/>
                <a:cs typeface="+mj-lt"/>
              </a:rPr>
              <a:t>zatim</a:t>
            </a:r>
            <a:r>
              <a:rPr lang="en-US" sz="2400" dirty="0">
                <a:ea typeface="+mj-lt"/>
                <a:cs typeface="+mj-lt"/>
              </a:rPr>
              <a:t> I hp  </a:t>
            </a:r>
            <a:r>
              <a:rPr lang="en-US" sz="2400" dirty="0" err="1">
                <a:ea typeface="+mj-lt"/>
                <a:cs typeface="+mj-lt"/>
              </a:rPr>
              <a:t>igrača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ukoliko</a:t>
            </a:r>
            <a:r>
              <a:rPr lang="en-US" sz="2400" dirty="0">
                <a:ea typeface="+mj-lt"/>
                <a:cs typeface="+mj-lt"/>
              </a:rPr>
              <a:t> je </a:t>
            </a:r>
            <a:r>
              <a:rPr lang="en-US" sz="2400" dirty="0" err="1">
                <a:ea typeface="+mj-lt"/>
                <a:cs typeface="+mj-lt"/>
              </a:rPr>
              <a:t>pogođen</a:t>
            </a:r>
            <a:r>
              <a:rPr lang="en-US" sz="2400" dirty="0">
                <a:ea typeface="+mj-lt"/>
                <a:cs typeface="+mj-lt"/>
              </a:rPr>
              <a:t>.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243BA1D-9C90-4846-A7AC-F5E310749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539" y="2763369"/>
            <a:ext cx="11336644" cy="2547540"/>
          </a:xfrm>
        </p:spPr>
      </p:pic>
    </p:spTree>
    <p:extLst>
      <p:ext uri="{BB962C8B-B14F-4D97-AF65-F5344CB8AC3E}">
        <p14:creationId xmlns:p14="http://schemas.microsoft.com/office/powerpoint/2010/main" val="33150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24CE-12B8-4DB1-BAFF-915597927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ea typeface="+mj-lt"/>
                <a:cs typeface="+mj-lt"/>
              </a:rPr>
              <a:t>Blue print </a:t>
            </a:r>
            <a:r>
              <a:rPr lang="en-US" sz="2200" dirty="0" err="1">
                <a:ea typeface="+mj-lt"/>
                <a:cs typeface="+mj-lt"/>
              </a:rPr>
              <a:t>na</a:t>
            </a:r>
            <a:r>
              <a:rPr lang="en-US" sz="2200" dirty="0">
                <a:ea typeface="+mj-lt"/>
                <a:cs typeface="+mj-lt"/>
              </a:rPr>
              <a:t> </a:t>
            </a:r>
            <a:r>
              <a:rPr lang="en-US" sz="2200" dirty="0" err="1">
                <a:ea typeface="+mj-lt"/>
                <a:cs typeface="+mj-lt"/>
              </a:rPr>
              <a:t>slici</a:t>
            </a:r>
            <a:r>
              <a:rPr lang="en-US" sz="2200" dirty="0">
                <a:ea typeface="+mj-lt"/>
                <a:cs typeface="+mj-lt"/>
              </a:rPr>
              <a:t> </a:t>
            </a:r>
            <a:r>
              <a:rPr lang="en-US" sz="2200" dirty="0" err="1">
                <a:ea typeface="+mj-lt"/>
                <a:cs typeface="+mj-lt"/>
              </a:rPr>
              <a:t>ispod</a:t>
            </a:r>
            <a:r>
              <a:rPr lang="en-US" sz="2200" dirty="0">
                <a:ea typeface="+mj-lt"/>
                <a:cs typeface="+mj-lt"/>
              </a:rPr>
              <a:t> </a:t>
            </a:r>
            <a:r>
              <a:rPr lang="en-US" sz="2200" dirty="0" err="1">
                <a:ea typeface="+mj-lt"/>
                <a:cs typeface="+mj-lt"/>
              </a:rPr>
              <a:t>kreira</a:t>
            </a:r>
            <a:r>
              <a:rPr lang="en-US" sz="2200" dirty="0">
                <a:ea typeface="+mj-lt"/>
                <a:cs typeface="+mj-lt"/>
              </a:rPr>
              <a:t> </a:t>
            </a:r>
            <a:r>
              <a:rPr lang="en-US" sz="2200" dirty="0" err="1">
                <a:ea typeface="+mj-lt"/>
                <a:cs typeface="+mj-lt"/>
              </a:rPr>
              <a:t>municiju</a:t>
            </a:r>
            <a:r>
              <a:rPr lang="en-US" sz="2200" dirty="0">
                <a:ea typeface="+mj-lt"/>
                <a:cs typeface="+mj-lt"/>
              </a:rPr>
              <a:t> I </a:t>
            </a:r>
            <a:r>
              <a:rPr lang="en-US" sz="2200" dirty="0" err="1">
                <a:ea typeface="+mj-lt"/>
                <a:cs typeface="+mj-lt"/>
              </a:rPr>
              <a:t>služi</a:t>
            </a:r>
            <a:r>
              <a:rPr lang="en-US" sz="2200" dirty="0">
                <a:ea typeface="+mj-lt"/>
                <a:cs typeface="+mj-lt"/>
              </a:rPr>
              <a:t> za </a:t>
            </a:r>
            <a:r>
              <a:rPr lang="en-US" sz="2200" dirty="0" err="1">
                <a:ea typeface="+mj-lt"/>
                <a:cs typeface="+mj-lt"/>
              </a:rPr>
              <a:t>njeno</a:t>
            </a:r>
            <a:r>
              <a:rPr lang="en-US" sz="2200" dirty="0">
                <a:ea typeface="+mj-lt"/>
                <a:cs typeface="+mj-lt"/>
              </a:rPr>
              <a:t>    </a:t>
            </a:r>
            <a:r>
              <a:rPr lang="en-US" sz="2200" dirty="0" err="1">
                <a:ea typeface="+mj-lt"/>
                <a:cs typeface="+mj-lt"/>
              </a:rPr>
              <a:t>ispaljivanje</a:t>
            </a:r>
            <a:r>
              <a:rPr lang="en-US" sz="2200" dirty="0">
                <a:ea typeface="+mj-lt"/>
                <a:cs typeface="+mj-lt"/>
              </a:rPr>
              <a:t>  </a:t>
            </a:r>
            <a:r>
              <a:rPr lang="en-US" sz="2200" dirty="0" err="1">
                <a:ea typeface="+mj-lt"/>
                <a:cs typeface="+mj-lt"/>
              </a:rPr>
              <a:t>iz</a:t>
            </a:r>
            <a:r>
              <a:rPr lang="en-US" sz="2200" dirty="0">
                <a:ea typeface="+mj-lt"/>
                <a:cs typeface="+mj-lt"/>
              </a:rPr>
              <a:t> </a:t>
            </a:r>
            <a:r>
              <a:rPr lang="en-US" sz="2200" dirty="0" err="1">
                <a:ea typeface="+mj-lt"/>
                <a:cs typeface="+mj-lt"/>
              </a:rPr>
              <a:t>puške</a:t>
            </a:r>
            <a:r>
              <a:rPr lang="en-US" sz="2200" dirty="0">
                <a:ea typeface="+mj-lt"/>
                <a:cs typeface="+mj-lt"/>
              </a:rPr>
              <a:t>, </a:t>
            </a:r>
            <a:r>
              <a:rPr lang="en-US" sz="2200" dirty="0" err="1">
                <a:ea typeface="+mj-lt"/>
                <a:cs typeface="+mj-lt"/>
              </a:rPr>
              <a:t>kao</a:t>
            </a:r>
            <a:r>
              <a:rPr lang="en-US" sz="2200" dirty="0">
                <a:ea typeface="+mj-lt"/>
                <a:cs typeface="+mj-lt"/>
              </a:rPr>
              <a:t> I let </a:t>
            </a:r>
            <a:r>
              <a:rPr lang="en-US" sz="2200" dirty="0" err="1">
                <a:ea typeface="+mj-lt"/>
                <a:cs typeface="+mj-lt"/>
              </a:rPr>
              <a:t>metka</a:t>
            </a:r>
            <a:r>
              <a:rPr lang="en-US" sz="2200" dirty="0">
                <a:ea typeface="+mj-lt"/>
                <a:cs typeface="+mj-lt"/>
              </a:rPr>
              <a:t> koji je </a:t>
            </a:r>
            <a:r>
              <a:rPr lang="en-US" sz="2200" dirty="0" err="1">
                <a:ea typeface="+mj-lt"/>
                <a:cs typeface="+mj-lt"/>
              </a:rPr>
              <a:t>ispaljen</a:t>
            </a:r>
            <a:r>
              <a:rPr lang="en-US" sz="2200" dirty="0">
                <a:ea typeface="+mj-lt"/>
                <a:cs typeface="+mj-lt"/>
              </a:rPr>
              <a:t>.</a:t>
            </a:r>
            <a:endParaRPr lang="en-US" dirty="0">
              <a:ea typeface="+mj-lt"/>
              <a:cs typeface="+mj-lt"/>
            </a:endParaRPr>
          </a:p>
          <a:p>
            <a:endParaRPr lang="en-US" dirty="0"/>
          </a:p>
        </p:txBody>
      </p:sp>
      <p:pic>
        <p:nvPicPr>
          <p:cNvPr id="4" name="Picture 4" descr="A picture containing indoor, table, small, computer&#10;&#10;Description automatically generated">
            <a:extLst>
              <a:ext uri="{FF2B5EF4-FFF2-40B4-BE49-F238E27FC236}">
                <a16:creationId xmlns:a16="http://schemas.microsoft.com/office/drawing/2014/main" id="{989F97A2-9302-48D2-8ADF-383CE1650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234" y="2484721"/>
            <a:ext cx="11380817" cy="3623879"/>
          </a:xfrm>
        </p:spPr>
      </p:pic>
    </p:spTree>
    <p:extLst>
      <p:ext uri="{BB962C8B-B14F-4D97-AF65-F5344CB8AC3E}">
        <p14:creationId xmlns:p14="http://schemas.microsoft.com/office/powerpoint/2010/main" val="221529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CE60-9660-4F8B-AE01-666C9ED95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ea typeface="+mj-lt"/>
                <a:cs typeface="+mj-lt"/>
              </a:rPr>
              <a:t>Ovaj</a:t>
            </a:r>
            <a:r>
              <a:rPr lang="en-US" sz="2400" dirty="0">
                <a:ea typeface="+mj-lt"/>
                <a:cs typeface="+mj-lt"/>
              </a:rPr>
              <a:t> deo </a:t>
            </a:r>
            <a:r>
              <a:rPr lang="en-US" sz="2400" dirty="0" err="1">
                <a:ea typeface="+mj-lt"/>
                <a:cs typeface="+mj-lt"/>
              </a:rPr>
              <a:t>koda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služi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navigaciju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igrača</a:t>
            </a:r>
            <a:r>
              <a:rPr lang="en-US" sz="2400" dirty="0">
                <a:ea typeface="+mj-lt"/>
                <a:cs typeface="+mj-lt"/>
              </a:rPr>
              <a:t> I </a:t>
            </a:r>
            <a:r>
              <a:rPr lang="en-US" sz="2400" dirty="0" err="1">
                <a:ea typeface="+mj-lt"/>
                <a:cs typeface="+mj-lt"/>
              </a:rPr>
              <a:t>upotrebu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puške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upotrebom</a:t>
            </a:r>
            <a:r>
              <a:rPr lang="en-US" sz="2400" dirty="0">
                <a:ea typeface="+mj-lt"/>
                <a:cs typeface="+mj-lt"/>
              </a:rPr>
              <a:t> </a:t>
            </a:r>
            <a:br>
              <a:rPr lang="en-US" sz="2400" dirty="0">
                <a:ea typeface="+mj-lt"/>
                <a:cs typeface="+mj-lt"/>
              </a:rPr>
            </a:br>
            <a:r>
              <a:rPr lang="en-US" sz="2400" dirty="0" err="1">
                <a:ea typeface="+mj-lt"/>
                <a:cs typeface="+mj-lt"/>
              </a:rPr>
              <a:t>miša</a:t>
            </a:r>
            <a:r>
              <a:rPr lang="en-US" sz="2400" dirty="0">
                <a:ea typeface="+mj-lt"/>
                <a:cs typeface="+mj-lt"/>
              </a:rPr>
              <a:t>.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0E962E5-D717-47F1-B1AD-FCF26BF7E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305" y="2149134"/>
            <a:ext cx="6309807" cy="4217750"/>
          </a:xfrm>
        </p:spPr>
      </p:pic>
    </p:spTree>
    <p:extLst>
      <p:ext uri="{BB962C8B-B14F-4D97-AF65-F5344CB8AC3E}">
        <p14:creationId xmlns:p14="http://schemas.microsoft.com/office/powerpoint/2010/main" val="166708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C26A-F704-4D05-A46F-A6E14CB1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ea typeface="+mj-lt"/>
                <a:cs typeface="+mj-lt"/>
              </a:rPr>
              <a:t>Ukoliko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pritisnemo</a:t>
            </a:r>
            <a:r>
              <a:rPr lang="en-US" sz="2400" dirty="0">
                <a:ea typeface="+mj-lt"/>
                <a:cs typeface="+mj-lt"/>
              </a:rPr>
              <a:t> taster Space </a:t>
            </a:r>
            <a:r>
              <a:rPr lang="en-US" sz="2400" dirty="0" err="1">
                <a:ea typeface="+mj-lt"/>
                <a:cs typeface="+mj-lt"/>
              </a:rPr>
              <a:t>igrač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skače</a:t>
            </a:r>
            <a:r>
              <a:rPr lang="en-US" sz="2400" dirty="0">
                <a:ea typeface="+mj-lt"/>
                <a:cs typeface="+mj-lt"/>
              </a:rPr>
              <a:t>.</a:t>
            </a:r>
          </a:p>
        </p:txBody>
      </p:sp>
      <p:pic>
        <p:nvPicPr>
          <p:cNvPr id="4" name="Picture 4" descr="A close up of electronics&#10;&#10;Description automatically generated">
            <a:extLst>
              <a:ext uri="{FF2B5EF4-FFF2-40B4-BE49-F238E27FC236}">
                <a16:creationId xmlns:a16="http://schemas.microsoft.com/office/drawing/2014/main" id="{C3E52C70-55F7-4C0F-9E22-D2AC78B6A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799" y="2418718"/>
            <a:ext cx="8549860" cy="3789016"/>
          </a:xfrm>
        </p:spPr>
      </p:pic>
    </p:spTree>
    <p:extLst>
      <p:ext uri="{BB962C8B-B14F-4D97-AF65-F5344CB8AC3E}">
        <p14:creationId xmlns:p14="http://schemas.microsoft.com/office/powerpoint/2010/main" val="198449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F1E02-DA39-4732-8CCB-898FA911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ea typeface="+mj-lt"/>
                <a:cs typeface="+mj-lt"/>
              </a:rPr>
              <a:t>Ukoliko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koristimo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džojstik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kretanje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igrača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vršiće</a:t>
            </a:r>
            <a:r>
              <a:rPr lang="en-US" sz="2400" dirty="0">
                <a:ea typeface="+mj-lt"/>
                <a:cs typeface="+mj-lt"/>
              </a:rPr>
              <a:t> se </a:t>
            </a:r>
            <a:r>
              <a:rPr lang="en-US" sz="2400" dirty="0" err="1">
                <a:ea typeface="+mj-lt"/>
                <a:cs typeface="+mj-lt"/>
              </a:rPr>
              <a:t>upotrebom</a:t>
            </a:r>
            <a:r>
              <a:rPr lang="en-US" sz="2400" dirty="0">
                <a:ea typeface="+mj-lt"/>
                <a:cs typeface="+mj-lt"/>
              </a:rPr>
              <a:t> </a:t>
            </a:r>
            <a:br>
              <a:rPr lang="en-US" sz="2400" dirty="0">
                <a:ea typeface="+mj-lt"/>
                <a:cs typeface="+mj-lt"/>
              </a:rPr>
            </a:br>
            <a:r>
              <a:rPr lang="en-US" sz="2400" dirty="0" err="1">
                <a:ea typeface="+mj-lt"/>
                <a:cs typeface="+mj-lt"/>
              </a:rPr>
              <a:t>sledećeg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koda</a:t>
            </a:r>
            <a:r>
              <a:rPr lang="en-US" sz="2400" dirty="0">
                <a:ea typeface="+mj-lt"/>
                <a:cs typeface="+mj-lt"/>
              </a:rPr>
              <a:t>.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B76A20-A494-4BA7-8A90-DBB0D5761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812" y="2049743"/>
            <a:ext cx="6494530" cy="4648445"/>
          </a:xfrm>
        </p:spPr>
      </p:pic>
    </p:spTree>
    <p:extLst>
      <p:ext uri="{BB962C8B-B14F-4D97-AF65-F5344CB8AC3E}">
        <p14:creationId xmlns:p14="http://schemas.microsoft.com/office/powerpoint/2010/main" val="217206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A875D-C44D-4F88-B895-672F4F61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ea typeface="+mj-lt"/>
                <a:cs typeface="+mj-lt"/>
              </a:rPr>
              <a:t>Ukoliko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koristimo</a:t>
            </a:r>
            <a:r>
              <a:rPr lang="en-US" sz="2400" dirty="0">
                <a:ea typeface="+mj-lt"/>
                <a:cs typeface="+mj-lt"/>
              </a:rPr>
              <a:t> HMD </a:t>
            </a:r>
            <a:r>
              <a:rPr lang="en-US" sz="2400" dirty="0" err="1">
                <a:ea typeface="+mj-lt"/>
                <a:cs typeface="+mj-lt"/>
              </a:rPr>
              <a:t>kretanje</a:t>
            </a:r>
            <a:r>
              <a:rPr lang="en-US" sz="2400" dirty="0">
                <a:ea typeface="+mj-lt"/>
                <a:cs typeface="+mj-lt"/>
              </a:rPr>
              <a:t> se </a:t>
            </a:r>
            <a:r>
              <a:rPr lang="en-US" sz="2400" dirty="0" err="1">
                <a:ea typeface="+mj-lt"/>
                <a:cs typeface="+mj-lt"/>
              </a:rPr>
              <a:t>vrši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preko</a:t>
            </a:r>
            <a:r>
              <a:rPr lang="en-US" sz="2400" dirty="0">
                <a:ea typeface="+mj-lt"/>
                <a:cs typeface="+mj-lt"/>
              </a:rPr>
              <a:t> blue </a:t>
            </a:r>
            <a:r>
              <a:rPr lang="en-US" sz="2400" dirty="0" err="1">
                <a:ea typeface="+mj-lt"/>
                <a:cs typeface="+mj-lt"/>
              </a:rPr>
              <a:t>printa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ispod</a:t>
            </a:r>
            <a:r>
              <a:rPr lang="en-US" sz="2400" dirty="0">
                <a:ea typeface="+mj-lt"/>
                <a:cs typeface="+mj-lt"/>
              </a:rPr>
              <a:t>.</a:t>
            </a:r>
          </a:p>
        </p:txBody>
      </p:sp>
      <p:pic>
        <p:nvPicPr>
          <p:cNvPr id="4" name="Picture 4" descr="A screen shot of a video game&#10;&#10;Description automatically generated">
            <a:extLst>
              <a:ext uri="{FF2B5EF4-FFF2-40B4-BE49-F238E27FC236}">
                <a16:creationId xmlns:a16="http://schemas.microsoft.com/office/drawing/2014/main" id="{48BDC28E-48F8-42FD-8C7A-B1279B94D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9926" y="2171220"/>
            <a:ext cx="6976997" cy="4637402"/>
          </a:xfrm>
        </p:spPr>
      </p:pic>
    </p:spTree>
    <p:extLst>
      <p:ext uri="{BB962C8B-B14F-4D97-AF65-F5344CB8AC3E}">
        <p14:creationId xmlns:p14="http://schemas.microsoft.com/office/powerpoint/2010/main" val="399079428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Berlin</vt:lpstr>
      <vt:lpstr>PODEŠAVANJE IGRAČA</vt:lpstr>
      <vt:lpstr>Ovaj deo koda služi da smanjuje oklop a zatim I hp  igrača ukoliko je pogođen.</vt:lpstr>
      <vt:lpstr>Blue print na slici ispod kreira municiju I služi za njeno    ispaljivanje  iz puške, kao I let metka koji je ispaljen. </vt:lpstr>
      <vt:lpstr>Ovaj deo koda služi navigaciju igrača I upotrebu puške upotrebom  miša.</vt:lpstr>
      <vt:lpstr>Ukoliko pritisnemo taster Space igrač skače.</vt:lpstr>
      <vt:lpstr>Ukoliko koristimo džojstik kretanje igrača vršiće se upotrebom  sledećeg koda.</vt:lpstr>
      <vt:lpstr>Ukoliko koristimo HMD kretanje se vrši preko blue printa ispod.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57</cp:revision>
  <dcterms:created xsi:type="dcterms:W3CDTF">2020-09-29T08:51:27Z</dcterms:created>
  <dcterms:modified xsi:type="dcterms:W3CDTF">2020-09-29T08:56:51Z</dcterms:modified>
</cp:coreProperties>
</file>