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C69F28-5F3B-4B2C-B1E7-0BBD262161B1}" v="727" dt="2020-09-29T10:36:57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laden Milošević" userId="S::81-2015@pmf.kg.ac.rs::30c935a0-3d6d-4d18-962e-44ae79dbf1ca" providerId="AD" clId="Web-{3DC69F28-5F3B-4B2C-B1E7-0BBD262161B1}"/>
    <pc:docChg chg="addSld delSld modSld">
      <pc:chgData name="Mladen Milošević" userId="S::81-2015@pmf.kg.ac.rs::30c935a0-3d6d-4d18-962e-44ae79dbf1ca" providerId="AD" clId="Web-{3DC69F28-5F3B-4B2C-B1E7-0BBD262161B1}" dt="2020-09-29T10:36:57.353" v="697" actId="20577"/>
      <pc:docMkLst>
        <pc:docMk/>
      </pc:docMkLst>
      <pc:sldChg chg="modSp">
        <pc:chgData name="Mladen Milošević" userId="S::81-2015@pmf.kg.ac.rs::30c935a0-3d6d-4d18-962e-44ae79dbf1ca" providerId="AD" clId="Web-{3DC69F28-5F3B-4B2C-B1E7-0BBD262161B1}" dt="2020-09-29T10:13:07.056" v="9" actId="20577"/>
        <pc:sldMkLst>
          <pc:docMk/>
          <pc:sldMk cId="486088203" sldId="256"/>
        </pc:sldMkLst>
        <pc:spChg chg="mod">
          <ac:chgData name="Mladen Milošević" userId="S::81-2015@pmf.kg.ac.rs::30c935a0-3d6d-4d18-962e-44ae79dbf1ca" providerId="AD" clId="Web-{3DC69F28-5F3B-4B2C-B1E7-0BBD262161B1}" dt="2020-09-29T10:13:07.056" v="9" actId="20577"/>
          <ac:spMkLst>
            <pc:docMk/>
            <pc:sldMk cId="486088203" sldId="256"/>
            <ac:spMk id="2" creationId="{00000000-0000-0000-0000-000000000000}"/>
          </ac:spMkLst>
        </pc:spChg>
      </pc:sldChg>
      <pc:sldChg chg="modSp new">
        <pc:chgData name="Mladen Milošević" userId="S::81-2015@pmf.kg.ac.rs::30c935a0-3d6d-4d18-962e-44ae79dbf1ca" providerId="AD" clId="Web-{3DC69F28-5F3B-4B2C-B1E7-0BBD262161B1}" dt="2020-09-29T10:19:37.107" v="267" actId="20577"/>
        <pc:sldMkLst>
          <pc:docMk/>
          <pc:sldMk cId="2112872265" sldId="257"/>
        </pc:sldMkLst>
        <pc:spChg chg="mod">
          <ac:chgData name="Mladen Milošević" userId="S::81-2015@pmf.kg.ac.rs::30c935a0-3d6d-4d18-962e-44ae79dbf1ca" providerId="AD" clId="Web-{3DC69F28-5F3B-4B2C-B1E7-0BBD262161B1}" dt="2020-09-29T10:14:22.604" v="29" actId="20577"/>
          <ac:spMkLst>
            <pc:docMk/>
            <pc:sldMk cId="2112872265" sldId="257"/>
            <ac:spMk id="2" creationId="{3B59AC7E-9B50-4C9B-ACCF-AFBAB1CEAF21}"/>
          </ac:spMkLst>
        </pc:spChg>
        <pc:spChg chg="mod">
          <ac:chgData name="Mladen Milošević" userId="S::81-2015@pmf.kg.ac.rs::30c935a0-3d6d-4d18-962e-44ae79dbf1ca" providerId="AD" clId="Web-{3DC69F28-5F3B-4B2C-B1E7-0BBD262161B1}" dt="2020-09-29T10:19:37.107" v="267" actId="20577"/>
          <ac:spMkLst>
            <pc:docMk/>
            <pc:sldMk cId="2112872265" sldId="257"/>
            <ac:spMk id="3" creationId="{26D87360-62F8-441F-9B01-5B9AF61DFE40}"/>
          </ac:spMkLst>
        </pc:spChg>
      </pc:sldChg>
      <pc:sldChg chg="addSp delSp modSp new">
        <pc:chgData name="Mladen Milošević" userId="S::81-2015@pmf.kg.ac.rs::30c935a0-3d6d-4d18-962e-44ae79dbf1ca" providerId="AD" clId="Web-{3DC69F28-5F3B-4B2C-B1E7-0BBD262161B1}" dt="2020-09-29T10:20:59.545" v="299" actId="1076"/>
        <pc:sldMkLst>
          <pc:docMk/>
          <pc:sldMk cId="4226151665" sldId="258"/>
        </pc:sldMkLst>
        <pc:spChg chg="mod">
          <ac:chgData name="Mladen Milošević" userId="S::81-2015@pmf.kg.ac.rs::30c935a0-3d6d-4d18-962e-44ae79dbf1ca" providerId="AD" clId="Web-{3DC69F28-5F3B-4B2C-B1E7-0BBD262161B1}" dt="2020-09-29T10:20:34.389" v="293" actId="20577"/>
          <ac:spMkLst>
            <pc:docMk/>
            <pc:sldMk cId="4226151665" sldId="258"/>
            <ac:spMk id="2" creationId="{6422E0F8-C7F2-4A87-A66C-6D7CDA3DA326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0:44.639" v="294"/>
          <ac:spMkLst>
            <pc:docMk/>
            <pc:sldMk cId="4226151665" sldId="258"/>
            <ac:spMk id="3" creationId="{60770DDE-27C9-44C5-BA7E-13C3C7513A2F}"/>
          </ac:spMkLst>
        </pc:spChg>
        <pc:picChg chg="add mod ord">
          <ac:chgData name="Mladen Milošević" userId="S::81-2015@pmf.kg.ac.rs::30c935a0-3d6d-4d18-962e-44ae79dbf1ca" providerId="AD" clId="Web-{3DC69F28-5F3B-4B2C-B1E7-0BBD262161B1}" dt="2020-09-29T10:20:59.545" v="299" actId="1076"/>
          <ac:picMkLst>
            <pc:docMk/>
            <pc:sldMk cId="4226151665" sldId="258"/>
            <ac:picMk id="4" creationId="{518B891D-C46F-4101-8BEF-A2BE53DEB493}"/>
          </ac:picMkLst>
        </pc:picChg>
      </pc:sldChg>
      <pc:sldChg chg="addSp delSp modSp new">
        <pc:chgData name="Mladen Milošević" userId="S::81-2015@pmf.kg.ac.rs::30c935a0-3d6d-4d18-962e-44ae79dbf1ca" providerId="AD" clId="Web-{3DC69F28-5F3B-4B2C-B1E7-0BBD262161B1}" dt="2020-09-29T10:21:27.827" v="312" actId="1076"/>
        <pc:sldMkLst>
          <pc:docMk/>
          <pc:sldMk cId="3369026024" sldId="259"/>
        </pc:sldMkLst>
        <pc:spChg chg="mod">
          <ac:chgData name="Mladen Milošević" userId="S::81-2015@pmf.kg.ac.rs::30c935a0-3d6d-4d18-962e-44ae79dbf1ca" providerId="AD" clId="Web-{3DC69F28-5F3B-4B2C-B1E7-0BBD262161B1}" dt="2020-09-29T10:21:14.655" v="307" actId="20577"/>
          <ac:spMkLst>
            <pc:docMk/>
            <pc:sldMk cId="3369026024" sldId="259"/>
            <ac:spMk id="2" creationId="{8F4AD3D3-1DEF-4A0B-8345-7C303DADAC50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1:22.405" v="310"/>
          <ac:spMkLst>
            <pc:docMk/>
            <pc:sldMk cId="3369026024" sldId="259"/>
            <ac:spMk id="3" creationId="{58F704FC-7BA4-4C7F-9931-1BC526341894}"/>
          </ac:spMkLst>
        </pc:spChg>
        <pc:picChg chg="add mod ord">
          <ac:chgData name="Mladen Milošević" userId="S::81-2015@pmf.kg.ac.rs::30c935a0-3d6d-4d18-962e-44ae79dbf1ca" providerId="AD" clId="Web-{3DC69F28-5F3B-4B2C-B1E7-0BBD262161B1}" dt="2020-09-29T10:21:27.827" v="312" actId="1076"/>
          <ac:picMkLst>
            <pc:docMk/>
            <pc:sldMk cId="3369026024" sldId="259"/>
            <ac:picMk id="4" creationId="{3901C7F1-9FE8-4112-865D-BBBAFBBB63AE}"/>
          </ac:picMkLst>
        </pc:picChg>
      </pc:sldChg>
      <pc:sldChg chg="modSp new">
        <pc:chgData name="Mladen Milošević" userId="S::81-2015@pmf.kg.ac.rs::30c935a0-3d6d-4d18-962e-44ae79dbf1ca" providerId="AD" clId="Web-{3DC69F28-5F3B-4B2C-B1E7-0BBD262161B1}" dt="2020-09-29T10:23:21.297" v="346" actId="20577"/>
        <pc:sldMkLst>
          <pc:docMk/>
          <pc:sldMk cId="1955279694" sldId="260"/>
        </pc:sldMkLst>
        <pc:spChg chg="mod">
          <ac:chgData name="Mladen Milošević" userId="S::81-2015@pmf.kg.ac.rs::30c935a0-3d6d-4d18-962e-44ae79dbf1ca" providerId="AD" clId="Web-{3DC69F28-5F3B-4B2C-B1E7-0BBD262161B1}" dt="2020-09-29T10:22:34.953" v="320" actId="20577"/>
          <ac:spMkLst>
            <pc:docMk/>
            <pc:sldMk cId="1955279694" sldId="260"/>
            <ac:spMk id="2" creationId="{C9B10B4A-8952-43E9-AE41-1C2E1C70BA85}"/>
          </ac:spMkLst>
        </pc:spChg>
        <pc:spChg chg="mod">
          <ac:chgData name="Mladen Milošević" userId="S::81-2015@pmf.kg.ac.rs::30c935a0-3d6d-4d18-962e-44ae79dbf1ca" providerId="AD" clId="Web-{3DC69F28-5F3B-4B2C-B1E7-0BBD262161B1}" dt="2020-09-29T10:23:21.297" v="346" actId="20577"/>
          <ac:spMkLst>
            <pc:docMk/>
            <pc:sldMk cId="1955279694" sldId="260"/>
            <ac:spMk id="3" creationId="{F627EDE7-6056-4B4B-9897-42A7E6E92EE8}"/>
          </ac:spMkLst>
        </pc:spChg>
      </pc:sldChg>
      <pc:sldChg chg="modSp new del">
        <pc:chgData name="Mladen Milošević" userId="S::81-2015@pmf.kg.ac.rs::30c935a0-3d6d-4d18-962e-44ae79dbf1ca" providerId="AD" clId="Web-{3DC69F28-5F3B-4B2C-B1E7-0BBD262161B1}" dt="2020-09-29T10:25:20.861" v="381"/>
        <pc:sldMkLst>
          <pc:docMk/>
          <pc:sldMk cId="178107827" sldId="261"/>
        </pc:sldMkLst>
        <pc:spChg chg="mod">
          <ac:chgData name="Mladen Milošević" userId="S::81-2015@pmf.kg.ac.rs::30c935a0-3d6d-4d18-962e-44ae79dbf1ca" providerId="AD" clId="Web-{3DC69F28-5F3B-4B2C-B1E7-0BBD262161B1}" dt="2020-09-29T10:24:07.907" v="370" actId="20577"/>
          <ac:spMkLst>
            <pc:docMk/>
            <pc:sldMk cId="178107827" sldId="261"/>
            <ac:spMk id="2" creationId="{D6E67398-AF9E-4243-88DE-2E5F52ACAFB4}"/>
          </ac:spMkLst>
        </pc:spChg>
        <pc:spChg chg="mod">
          <ac:chgData name="Mladen Milošević" userId="S::81-2015@pmf.kg.ac.rs::30c935a0-3d6d-4d18-962e-44ae79dbf1ca" providerId="AD" clId="Web-{3DC69F28-5F3B-4B2C-B1E7-0BBD262161B1}" dt="2020-09-29T10:23:41.016" v="351" actId="20577"/>
          <ac:spMkLst>
            <pc:docMk/>
            <pc:sldMk cId="178107827" sldId="261"/>
            <ac:spMk id="3" creationId="{1B62DCEC-5160-4C98-9721-ED6430C8B4FA}"/>
          </ac:spMkLst>
        </pc:spChg>
      </pc:sldChg>
      <pc:sldChg chg="addSp modSp new">
        <pc:chgData name="Mladen Milošević" userId="S::81-2015@pmf.kg.ac.rs::30c935a0-3d6d-4d18-962e-44ae79dbf1ca" providerId="AD" clId="Web-{3DC69F28-5F3B-4B2C-B1E7-0BBD262161B1}" dt="2020-09-29T10:25:02.376" v="380" actId="20577"/>
        <pc:sldMkLst>
          <pc:docMk/>
          <pc:sldMk cId="2223126070" sldId="262"/>
        </pc:sldMkLst>
        <pc:spChg chg="add mod">
          <ac:chgData name="Mladen Milošević" userId="S::81-2015@pmf.kg.ac.rs::30c935a0-3d6d-4d18-962e-44ae79dbf1ca" providerId="AD" clId="Web-{3DC69F28-5F3B-4B2C-B1E7-0BBD262161B1}" dt="2020-09-29T10:25:02.376" v="380" actId="20577"/>
          <ac:spMkLst>
            <pc:docMk/>
            <pc:sldMk cId="2223126070" sldId="262"/>
            <ac:spMk id="3" creationId="{29CCB668-78F0-45E0-9043-37445911CBB2}"/>
          </ac:spMkLst>
        </pc:spChg>
      </pc:sldChg>
      <pc:sldChg chg="new del">
        <pc:chgData name="Mladen Milošević" userId="S::81-2015@pmf.kg.ac.rs::30c935a0-3d6d-4d18-962e-44ae79dbf1ca" providerId="AD" clId="Web-{3DC69F28-5F3B-4B2C-B1E7-0BBD262161B1}" dt="2020-09-29T10:25:35.939" v="384"/>
        <pc:sldMkLst>
          <pc:docMk/>
          <pc:sldMk cId="1024773424" sldId="263"/>
        </pc:sldMkLst>
      </pc:sldChg>
      <pc:sldChg chg="addSp delSp modSp new">
        <pc:chgData name="Mladen Milošević" userId="S::81-2015@pmf.kg.ac.rs::30c935a0-3d6d-4d18-962e-44ae79dbf1ca" providerId="AD" clId="Web-{3DC69F28-5F3B-4B2C-B1E7-0BBD262161B1}" dt="2020-09-29T10:27:27.878" v="421" actId="1076"/>
        <pc:sldMkLst>
          <pc:docMk/>
          <pc:sldMk cId="3559674965" sldId="264"/>
        </pc:sldMkLst>
        <pc:spChg chg="mod">
          <ac:chgData name="Mladen Milošević" userId="S::81-2015@pmf.kg.ac.rs::30c935a0-3d6d-4d18-962e-44ae79dbf1ca" providerId="AD" clId="Web-{3DC69F28-5F3B-4B2C-B1E7-0BBD262161B1}" dt="2020-09-29T10:25:47.189" v="391" actId="20577"/>
          <ac:spMkLst>
            <pc:docMk/>
            <pc:sldMk cId="3559674965" sldId="264"/>
            <ac:spMk id="2" creationId="{73628A6B-28FB-4527-A82B-1AF4499B55A9}"/>
          </ac:spMkLst>
        </pc:spChg>
        <pc:spChg chg="mod">
          <ac:chgData name="Mladen Milošević" userId="S::81-2015@pmf.kg.ac.rs::30c935a0-3d6d-4d18-962e-44ae79dbf1ca" providerId="AD" clId="Web-{3DC69F28-5F3B-4B2C-B1E7-0BBD262161B1}" dt="2020-09-29T10:27:10.581" v="416" actId="20577"/>
          <ac:spMkLst>
            <pc:docMk/>
            <pc:sldMk cId="3559674965" sldId="264"/>
            <ac:spMk id="3" creationId="{2A7D0396-CDE0-403B-BF68-C9C4F98DDFFB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6:05.439" v="394"/>
          <ac:spMkLst>
            <pc:docMk/>
            <pc:sldMk cId="3559674965" sldId="264"/>
            <ac:spMk id="4" creationId="{C8D234AF-3579-4834-9B54-468957FF5E1A}"/>
          </ac:spMkLst>
        </pc:spChg>
        <pc:spChg chg="del mod">
          <ac:chgData name="Mladen Milošević" userId="S::81-2015@pmf.kg.ac.rs::30c935a0-3d6d-4d18-962e-44ae79dbf1ca" providerId="AD" clId="Web-{3DC69F28-5F3B-4B2C-B1E7-0BBD262161B1}" dt="2020-09-29T10:26:34.815" v="402"/>
          <ac:spMkLst>
            <pc:docMk/>
            <pc:sldMk cId="3559674965" sldId="264"/>
            <ac:spMk id="5" creationId="{7B3D2DCD-C08B-4E88-983F-CA2AC8D8780B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6:11.330" v="396"/>
          <ac:spMkLst>
            <pc:docMk/>
            <pc:sldMk cId="3559674965" sldId="264"/>
            <ac:spMk id="6" creationId="{23A8BD99-5351-4F8A-BEA4-10B087302121}"/>
          </ac:spMkLst>
        </pc:spChg>
        <pc:spChg chg="add del mod">
          <ac:chgData name="Mladen Milošević" userId="S::81-2015@pmf.kg.ac.rs::30c935a0-3d6d-4d18-962e-44ae79dbf1ca" providerId="AD" clId="Web-{3DC69F28-5F3B-4B2C-B1E7-0BBD262161B1}" dt="2020-09-29T10:26:14.627" v="397"/>
          <ac:spMkLst>
            <pc:docMk/>
            <pc:sldMk cId="3559674965" sldId="264"/>
            <ac:spMk id="15" creationId="{B76C719A-B755-40A5-AB86-3F16A1E07BD0}"/>
          </ac:spMkLst>
        </pc:spChg>
        <pc:graphicFrameChg chg="add del mod ord modGraphic">
          <ac:chgData name="Mladen Milošević" userId="S::81-2015@pmf.kg.ac.rs::30c935a0-3d6d-4d18-962e-44ae79dbf1ca" providerId="AD" clId="Web-{3DC69F28-5F3B-4B2C-B1E7-0BBD262161B1}" dt="2020-09-29T10:26:07.752" v="395"/>
          <ac:graphicFrameMkLst>
            <pc:docMk/>
            <pc:sldMk cId="3559674965" sldId="264"/>
            <ac:graphicFrameMk id="7" creationId="{B183BC0B-21C4-4B38-90C2-A6F8F01F7347}"/>
          </ac:graphicFrameMkLst>
        </pc:graphicFrameChg>
        <pc:picChg chg="add mod">
          <ac:chgData name="Mladen Milošević" userId="S::81-2015@pmf.kg.ac.rs::30c935a0-3d6d-4d18-962e-44ae79dbf1ca" providerId="AD" clId="Web-{3DC69F28-5F3B-4B2C-B1E7-0BBD262161B1}" dt="2020-09-29T10:27:27.878" v="421" actId="1076"/>
          <ac:picMkLst>
            <pc:docMk/>
            <pc:sldMk cId="3559674965" sldId="264"/>
            <ac:picMk id="16" creationId="{EE509C78-7E86-4A86-8FDC-8B35BCBCF250}"/>
          </ac:picMkLst>
        </pc:picChg>
      </pc:sldChg>
      <pc:sldChg chg="addSp delSp modSp new">
        <pc:chgData name="Mladen Milošević" userId="S::81-2015@pmf.kg.ac.rs::30c935a0-3d6d-4d18-962e-44ae79dbf1ca" providerId="AD" clId="Web-{3DC69F28-5F3B-4B2C-B1E7-0BBD262161B1}" dt="2020-09-29T10:28:30.410" v="442" actId="1076"/>
        <pc:sldMkLst>
          <pc:docMk/>
          <pc:sldMk cId="612600728" sldId="265"/>
        </pc:sldMkLst>
        <pc:spChg chg="mod">
          <ac:chgData name="Mladen Milošević" userId="S::81-2015@pmf.kg.ac.rs::30c935a0-3d6d-4d18-962e-44ae79dbf1ca" providerId="AD" clId="Web-{3DC69F28-5F3B-4B2C-B1E7-0BBD262161B1}" dt="2020-09-29T10:27:56.003" v="432" actId="20577"/>
          <ac:spMkLst>
            <pc:docMk/>
            <pc:sldMk cId="612600728" sldId="265"/>
            <ac:spMk id="2" creationId="{25E57F8C-0EB2-46E9-8E16-C758E8C84E6F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8:03.159" v="435"/>
          <ac:spMkLst>
            <pc:docMk/>
            <pc:sldMk cId="612600728" sldId="265"/>
            <ac:spMk id="3" creationId="{013B779A-5D8D-47AA-B88C-89D9B802874B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7:58.472" v="434"/>
          <ac:spMkLst>
            <pc:docMk/>
            <pc:sldMk cId="612600728" sldId="265"/>
            <ac:spMk id="4" creationId="{9470F624-DD91-4E03-8B7B-7DCE0103C8D0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8:07.550" v="437"/>
          <ac:spMkLst>
            <pc:docMk/>
            <pc:sldMk cId="612600728" sldId="265"/>
            <ac:spMk id="5" creationId="{DA266D3B-C67C-4D90-8BF2-70A1D7992C7E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28:06.128" v="436"/>
          <ac:spMkLst>
            <pc:docMk/>
            <pc:sldMk cId="612600728" sldId="265"/>
            <ac:spMk id="6" creationId="{7FAEC046-4784-4EB7-95B1-E1F7E53FB2C8}"/>
          </ac:spMkLst>
        </pc:spChg>
        <pc:picChg chg="add mod">
          <ac:chgData name="Mladen Milošević" userId="S::81-2015@pmf.kg.ac.rs::30c935a0-3d6d-4d18-962e-44ae79dbf1ca" providerId="AD" clId="Web-{3DC69F28-5F3B-4B2C-B1E7-0BBD262161B1}" dt="2020-09-29T10:28:30.410" v="442" actId="1076"/>
          <ac:picMkLst>
            <pc:docMk/>
            <pc:sldMk cId="612600728" sldId="265"/>
            <ac:picMk id="7" creationId="{40E17072-8D51-4CA6-9B8B-DB05A9DD2F51}"/>
          </ac:picMkLst>
        </pc:picChg>
      </pc:sldChg>
      <pc:sldChg chg="addSp modSp add replId">
        <pc:chgData name="Mladen Milošević" userId="S::81-2015@pmf.kg.ac.rs::30c935a0-3d6d-4d18-962e-44ae79dbf1ca" providerId="AD" clId="Web-{3DC69F28-5F3B-4B2C-B1E7-0BBD262161B1}" dt="2020-09-29T10:29:36.301" v="457" actId="1076"/>
        <pc:sldMkLst>
          <pc:docMk/>
          <pc:sldMk cId="679258139" sldId="266"/>
        </pc:sldMkLst>
        <pc:spChg chg="mod">
          <ac:chgData name="Mladen Milošević" userId="S::81-2015@pmf.kg.ac.rs::30c935a0-3d6d-4d18-962e-44ae79dbf1ca" providerId="AD" clId="Web-{3DC69F28-5F3B-4B2C-B1E7-0BBD262161B1}" dt="2020-09-29T10:29:15.270" v="450" actId="20577"/>
          <ac:spMkLst>
            <pc:docMk/>
            <pc:sldMk cId="679258139" sldId="266"/>
            <ac:spMk id="2" creationId="{25E57F8C-0EB2-46E9-8E16-C758E8C84E6F}"/>
          </ac:spMkLst>
        </pc:spChg>
        <pc:picChg chg="add mod">
          <ac:chgData name="Mladen Milošević" userId="S::81-2015@pmf.kg.ac.rs::30c935a0-3d6d-4d18-962e-44ae79dbf1ca" providerId="AD" clId="Web-{3DC69F28-5F3B-4B2C-B1E7-0BBD262161B1}" dt="2020-09-29T10:29:36.301" v="457" actId="1076"/>
          <ac:picMkLst>
            <pc:docMk/>
            <pc:sldMk cId="679258139" sldId="266"/>
            <ac:picMk id="3" creationId="{0016B68C-FEDC-4D5B-B839-0364EBBC04E8}"/>
          </ac:picMkLst>
        </pc:picChg>
      </pc:sldChg>
      <pc:sldChg chg="addSp delSp modSp new">
        <pc:chgData name="Mladen Milošević" userId="S::81-2015@pmf.kg.ac.rs::30c935a0-3d6d-4d18-962e-44ae79dbf1ca" providerId="AD" clId="Web-{3DC69F28-5F3B-4B2C-B1E7-0BBD262161B1}" dt="2020-09-29T10:30:33.520" v="476" actId="1076"/>
        <pc:sldMkLst>
          <pc:docMk/>
          <pc:sldMk cId="3080522477" sldId="267"/>
        </pc:sldMkLst>
        <pc:spChg chg="mod">
          <ac:chgData name="Mladen Milošević" userId="S::81-2015@pmf.kg.ac.rs::30c935a0-3d6d-4d18-962e-44ae79dbf1ca" providerId="AD" clId="Web-{3DC69F28-5F3B-4B2C-B1E7-0BBD262161B1}" dt="2020-09-29T10:30:18.583" v="472" actId="20577"/>
          <ac:spMkLst>
            <pc:docMk/>
            <pc:sldMk cId="3080522477" sldId="267"/>
            <ac:spMk id="2" creationId="{D4E605E8-99D6-421F-B00C-5C58C67304C9}"/>
          </ac:spMkLst>
        </pc:spChg>
        <pc:spChg chg="del mod">
          <ac:chgData name="Mladen Milošević" userId="S::81-2015@pmf.kg.ac.rs::30c935a0-3d6d-4d18-962e-44ae79dbf1ca" providerId="AD" clId="Web-{3DC69F28-5F3B-4B2C-B1E7-0BBD262161B1}" dt="2020-09-29T10:30:00.583" v="464"/>
          <ac:spMkLst>
            <pc:docMk/>
            <pc:sldMk cId="3080522477" sldId="267"/>
            <ac:spMk id="3" creationId="{D3B0B01D-C3E5-4A58-9147-E1074E2B23EE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30:02.614" v="466"/>
          <ac:spMkLst>
            <pc:docMk/>
            <pc:sldMk cId="3080522477" sldId="267"/>
            <ac:spMk id="4" creationId="{14FD582A-E37E-4462-B8D7-E4C3A6D44A11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30:01.551" v="465"/>
          <ac:spMkLst>
            <pc:docMk/>
            <pc:sldMk cId="3080522477" sldId="267"/>
            <ac:spMk id="5" creationId="{DA85001C-2255-4EA5-8689-80C7AE2B52C2}"/>
          </ac:spMkLst>
        </pc:spChg>
        <pc:spChg chg="del">
          <ac:chgData name="Mladen Milošević" userId="S::81-2015@pmf.kg.ac.rs::30c935a0-3d6d-4d18-962e-44ae79dbf1ca" providerId="AD" clId="Web-{3DC69F28-5F3B-4B2C-B1E7-0BBD262161B1}" dt="2020-09-29T10:30:04.817" v="467"/>
          <ac:spMkLst>
            <pc:docMk/>
            <pc:sldMk cId="3080522477" sldId="267"/>
            <ac:spMk id="6" creationId="{44FC6261-4051-4224-8D18-CE4BBDDF8DA3}"/>
          </ac:spMkLst>
        </pc:spChg>
        <pc:picChg chg="add mod">
          <ac:chgData name="Mladen Milošević" userId="S::81-2015@pmf.kg.ac.rs::30c935a0-3d6d-4d18-962e-44ae79dbf1ca" providerId="AD" clId="Web-{3DC69F28-5F3B-4B2C-B1E7-0BBD262161B1}" dt="2020-09-29T10:30:33.520" v="476" actId="1076"/>
          <ac:picMkLst>
            <pc:docMk/>
            <pc:sldMk cId="3080522477" sldId="267"/>
            <ac:picMk id="7" creationId="{99C6C8AC-D819-4794-B382-3FB5ED79DAEE}"/>
          </ac:picMkLst>
        </pc:picChg>
      </pc:sldChg>
      <pc:sldChg chg="new del">
        <pc:chgData name="Mladen Milošević" userId="S::81-2015@pmf.kg.ac.rs::30c935a0-3d6d-4d18-962e-44ae79dbf1ca" providerId="AD" clId="Web-{3DC69F28-5F3B-4B2C-B1E7-0BBD262161B1}" dt="2020-09-29T10:30:55.130" v="478"/>
        <pc:sldMkLst>
          <pc:docMk/>
          <pc:sldMk cId="2354622617" sldId="268"/>
        </pc:sldMkLst>
      </pc:sldChg>
      <pc:sldChg chg="delSp modSp new">
        <pc:chgData name="Mladen Milošević" userId="S::81-2015@pmf.kg.ac.rs::30c935a0-3d6d-4d18-962e-44ae79dbf1ca" providerId="AD" clId="Web-{3DC69F28-5F3B-4B2C-B1E7-0BBD262161B1}" dt="2020-09-29T10:36:52.165" v="695" actId="20577"/>
        <pc:sldMkLst>
          <pc:docMk/>
          <pc:sldMk cId="2460829656" sldId="268"/>
        </pc:sldMkLst>
        <pc:spChg chg="mod">
          <ac:chgData name="Mladen Milošević" userId="S::81-2015@pmf.kg.ac.rs::30c935a0-3d6d-4d18-962e-44ae79dbf1ca" providerId="AD" clId="Web-{3DC69F28-5F3B-4B2C-B1E7-0BBD262161B1}" dt="2020-09-29T10:32:32.366" v="513" actId="20577"/>
          <ac:spMkLst>
            <pc:docMk/>
            <pc:sldMk cId="2460829656" sldId="268"/>
            <ac:spMk id="2" creationId="{5CE193F0-E397-4FA6-A381-5822361EB89B}"/>
          </ac:spMkLst>
        </pc:spChg>
        <pc:spChg chg="mod">
          <ac:chgData name="Mladen Milošević" userId="S::81-2015@pmf.kg.ac.rs::30c935a0-3d6d-4d18-962e-44ae79dbf1ca" providerId="AD" clId="Web-{3DC69F28-5F3B-4B2C-B1E7-0BBD262161B1}" dt="2020-09-29T10:36:52.165" v="695" actId="20577"/>
          <ac:spMkLst>
            <pc:docMk/>
            <pc:sldMk cId="2460829656" sldId="268"/>
            <ac:spMk id="3" creationId="{403CFB7E-E2F8-448B-9748-98846B63008F}"/>
          </ac:spMkLst>
        </pc:spChg>
        <pc:spChg chg="del mod">
          <ac:chgData name="Mladen Milošević" userId="S::81-2015@pmf.kg.ac.rs::30c935a0-3d6d-4d18-962e-44ae79dbf1ca" providerId="AD" clId="Web-{3DC69F28-5F3B-4B2C-B1E7-0BBD262161B1}" dt="2020-09-29T10:32:41.569" v="519"/>
          <ac:spMkLst>
            <pc:docMk/>
            <pc:sldMk cId="2460829656" sldId="268"/>
            <ac:spMk id="4" creationId="{418A65DD-4197-4694-A527-AFF2A2639E4F}"/>
          </ac:spMkLst>
        </pc:spChg>
      </pc:sldChg>
      <pc:sldChg chg="addSp modSp new del">
        <pc:chgData name="Mladen Milošević" userId="S::81-2015@pmf.kg.ac.rs::30c935a0-3d6d-4d18-962e-44ae79dbf1ca" providerId="AD" clId="Web-{3DC69F28-5F3B-4B2C-B1E7-0BBD262161B1}" dt="2020-09-29T10:32:03.287" v="490"/>
        <pc:sldMkLst>
          <pc:docMk/>
          <pc:sldMk cId="1704085484" sldId="269"/>
        </pc:sldMkLst>
        <pc:spChg chg="add mod">
          <ac:chgData name="Mladen Milošević" userId="S::81-2015@pmf.kg.ac.rs::30c935a0-3d6d-4d18-962e-44ae79dbf1ca" providerId="AD" clId="Web-{3DC69F28-5F3B-4B2C-B1E7-0BBD262161B1}" dt="2020-09-29T10:32:00.178" v="489" actId="14100"/>
          <ac:spMkLst>
            <pc:docMk/>
            <pc:sldMk cId="1704085484" sldId="269"/>
            <ac:spMk id="2" creationId="{DB1078EE-DC70-40E1-8602-519F61B960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OD PROJEKTA DO IGRE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8608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05E8-99D6-421F-B00C-5C58C673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ea typeface="+mj-lt"/>
                <a:cs typeface="+mj-lt"/>
              </a:rPr>
              <a:t>Kada je </a:t>
            </a:r>
            <a:r>
              <a:rPr lang="en-US" sz="2400" dirty="0" err="1">
                <a:ea typeface="+mj-lt"/>
                <a:cs typeface="+mj-lt"/>
              </a:rPr>
              <a:t>operacija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završena</a:t>
            </a:r>
            <a:r>
              <a:rPr lang="en-US" sz="2400" dirty="0">
                <a:ea typeface="+mj-lt"/>
                <a:cs typeface="+mj-lt"/>
              </a:rPr>
              <a:t>, </a:t>
            </a:r>
            <a:r>
              <a:rPr lang="en-US" sz="2400" dirty="0" err="1">
                <a:ea typeface="+mj-lt"/>
                <a:cs typeface="+mj-lt"/>
              </a:rPr>
              <a:t>zatvorite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prozor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ili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kliknite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na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b="1" dirty="0">
                <a:ea typeface="+mj-lt"/>
                <a:cs typeface="+mj-lt"/>
              </a:rPr>
              <a:t>Done</a:t>
            </a:r>
            <a:r>
              <a:rPr lang="en-US" sz="2400" dirty="0">
                <a:ea typeface="+mj-lt"/>
                <a:cs typeface="+mj-lt"/>
              </a:rPr>
              <a:t>. Sada </a:t>
            </a:r>
            <a:r>
              <a:rPr lang="en-US" sz="2400" dirty="0" err="1">
                <a:ea typeface="+mj-lt"/>
                <a:cs typeface="+mj-lt"/>
              </a:rPr>
              <a:t>možete</a:t>
            </a:r>
            <a:r>
              <a:rPr lang="en-US" sz="2400" dirty="0">
                <a:ea typeface="+mj-lt"/>
                <a:cs typeface="+mj-lt"/>
              </a:rPr>
              <a:t> da </a:t>
            </a:r>
            <a:r>
              <a:rPr lang="en-US" sz="2400" dirty="0" err="1">
                <a:ea typeface="+mj-lt"/>
                <a:cs typeface="+mj-lt"/>
              </a:rPr>
              <a:t>testirate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igru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pomoću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donjih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koraka</a:t>
            </a:r>
            <a:r>
              <a:rPr lang="en-US" sz="2400" dirty="0">
                <a:ea typeface="+mj-lt"/>
                <a:cs typeface="+mj-lt"/>
              </a:rPr>
              <a:t>.</a:t>
            </a:r>
          </a:p>
        </p:txBody>
      </p:sp>
      <p:pic>
        <p:nvPicPr>
          <p:cNvPr id="7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9C6C8AC-D819-4794-B382-3FB5ED79D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181" y="2502425"/>
            <a:ext cx="5363227" cy="386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2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93F0-E397-4FA6-A381-5822361E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Čuvanje</a:t>
            </a:r>
            <a:r>
              <a:rPr lang="en-US" dirty="0"/>
              <a:t> </a:t>
            </a:r>
            <a:r>
              <a:rPr lang="en-US" dirty="0" err="1"/>
              <a:t>registara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FB7E-E2F8-448B-9748-98846B630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614824" cy="35993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en-US" dirty="0" err="1">
                <a:ea typeface="+mn-lt"/>
                <a:cs typeface="+mn-lt"/>
              </a:rPr>
              <a:t>Sačuvajte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registar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sredstava</a:t>
            </a:r>
            <a:r>
              <a:rPr lang="en-US" dirty="0">
                <a:ea typeface="+mn-lt"/>
                <a:cs typeface="+mn-lt"/>
              </a:rPr>
              <a:t>(asset registry) I </a:t>
            </a:r>
            <a:r>
              <a:rPr lang="en-US" dirty="0" err="1">
                <a:ea typeface="+mn-lt"/>
                <a:cs typeface="+mn-lt"/>
              </a:rPr>
              <a:t>pak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fajl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i="1" dirty="0">
                <a:ea typeface="+mn-lt"/>
                <a:cs typeface="+mn-lt"/>
              </a:rPr>
              <a:t>[</a:t>
            </a:r>
            <a:r>
              <a:rPr lang="en-US" b="1" i="1" dirty="0" err="1">
                <a:ea typeface="+mn-lt"/>
                <a:cs typeface="+mn-lt"/>
              </a:rPr>
              <a:t>ProjectName</a:t>
            </a:r>
            <a:r>
              <a:rPr lang="en-US" b="1" i="1" dirty="0">
                <a:ea typeface="+mn-lt"/>
                <a:cs typeface="+mn-lt"/>
              </a:rPr>
              <a:t>] \ Releases [</a:t>
            </a:r>
            <a:r>
              <a:rPr lang="en-US" b="1" i="1" dirty="0" err="1">
                <a:ea typeface="+mn-lt"/>
                <a:cs typeface="+mn-lt"/>
              </a:rPr>
              <a:t>ReleaseVersion</a:t>
            </a:r>
            <a:r>
              <a:rPr lang="en-US" b="1" i="1" dirty="0">
                <a:ea typeface="+mn-lt"/>
                <a:cs typeface="+mn-lt"/>
              </a:rPr>
              <a:t>] [Platform]</a:t>
            </a:r>
            <a:r>
              <a:rPr lang="en-US" dirty="0">
                <a:ea typeface="+mn-lt"/>
                <a:cs typeface="+mn-lt"/>
              </a:rPr>
              <a:t>. U </a:t>
            </a:r>
            <a:r>
              <a:rPr lang="en-US" dirty="0" err="1">
                <a:ea typeface="+mn-lt"/>
                <a:cs typeface="+mn-lt"/>
              </a:rPr>
              <a:t>ovom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primeru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ovo</a:t>
            </a:r>
            <a:r>
              <a:rPr lang="en-US" dirty="0">
                <a:ea typeface="+mn-lt"/>
                <a:cs typeface="+mn-lt"/>
              </a:rPr>
              <a:t> je</a:t>
            </a:r>
            <a:r>
              <a:rPr lang="en-US" b="1" i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ShooterGame</a:t>
            </a:r>
            <a:r>
              <a:rPr lang="en-US" b="1" i="1" dirty="0">
                <a:ea typeface="+mn-lt"/>
                <a:cs typeface="+mn-lt"/>
              </a:rPr>
              <a:t> \ Releases \ 1.0 \ </a:t>
            </a:r>
            <a:r>
              <a:rPr lang="en-US" b="1" i="1" dirty="0" err="1">
                <a:ea typeface="+mn-lt"/>
                <a:cs typeface="+mn-lt"/>
              </a:rPr>
              <a:t>WindowsNoEditor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/>
          </a:p>
          <a:p>
            <a:pPr marL="0" indent="0" algn="just">
              <a:buNone/>
            </a:pPr>
            <a:endParaRPr lang="en-US" dirty="0">
              <a:ea typeface="+mn-lt"/>
              <a:cs typeface="+mn-lt"/>
            </a:endParaRPr>
          </a:p>
          <a:p>
            <a:pPr lvl="1" algn="just">
              <a:buFont typeface="Courier New" panose="020B0604020202020204" pitchFamily="34" charset="0"/>
              <a:buChar char="o"/>
            </a:pPr>
            <a:r>
              <a:rPr lang="en-US" dirty="0" err="1">
                <a:ea typeface="+mn-lt"/>
                <a:cs typeface="+mn-lt"/>
              </a:rPr>
              <a:t>Registar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sredstava</a:t>
            </a:r>
            <a:r>
              <a:rPr lang="en-US" dirty="0">
                <a:ea typeface="+mn-lt"/>
                <a:cs typeface="+mn-lt"/>
              </a:rPr>
              <a:t>(asset registry)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datoteka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pak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biće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potrebni</a:t>
            </a:r>
            <a:r>
              <a:rPr lang="en-US" dirty="0">
                <a:ea typeface="+mn-lt"/>
                <a:cs typeface="+mn-lt"/>
              </a:rPr>
              <a:t> za </a:t>
            </a:r>
            <a:r>
              <a:rPr lang="en-US" dirty="0" err="1">
                <a:ea typeface="+mn-lt"/>
                <a:cs typeface="+mn-lt"/>
              </a:rPr>
              <a:t>buduće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peceve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 DLC </a:t>
            </a:r>
            <a:r>
              <a:rPr lang="en-US" dirty="0" err="1">
                <a:ea typeface="+mn-lt"/>
                <a:cs typeface="+mn-lt"/>
              </a:rPr>
              <a:t>dodatke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radi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provere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457200" lvl="1" indent="0" algn="just">
              <a:buNone/>
            </a:pPr>
            <a:endParaRPr lang="en-US"/>
          </a:p>
          <a:p>
            <a:r>
              <a:rPr lang="en-US" dirty="0">
                <a:ea typeface="+mn-lt"/>
                <a:cs typeface="+mn-lt"/>
              </a:rPr>
              <a:t>U </a:t>
            </a:r>
            <a:r>
              <a:rPr lang="en-US" dirty="0" err="1">
                <a:ea typeface="+mn-lt"/>
                <a:cs typeface="+mn-lt"/>
              </a:rPr>
              <a:t>operativnom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sistemu</a:t>
            </a:r>
            <a:r>
              <a:rPr lang="en-US" dirty="0">
                <a:ea typeface="+mn-lt"/>
                <a:cs typeface="+mn-lt"/>
              </a:rPr>
              <a:t> Windows </a:t>
            </a:r>
            <a:r>
              <a:rPr lang="en-US" dirty="0" err="1">
                <a:ea typeface="+mn-lt"/>
                <a:cs typeface="+mn-lt"/>
              </a:rPr>
              <a:t>možete</a:t>
            </a:r>
            <a:r>
              <a:rPr lang="en-US" dirty="0">
                <a:ea typeface="+mn-lt"/>
                <a:cs typeface="+mn-lt"/>
              </a:rPr>
              <a:t> da </a:t>
            </a:r>
            <a:r>
              <a:rPr lang="en-US" dirty="0" err="1">
                <a:ea typeface="+mn-lt"/>
                <a:cs typeface="+mn-lt"/>
              </a:rPr>
              <a:t>testirate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pokretanje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projekta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 [</a:t>
            </a:r>
            <a:r>
              <a:rPr lang="en-US" dirty="0" err="1">
                <a:ea typeface="+mn-lt"/>
                <a:cs typeface="+mn-lt"/>
              </a:rPr>
              <a:t>ProjectName</a:t>
            </a:r>
            <a:r>
              <a:rPr lang="en-US" dirty="0">
                <a:ea typeface="+mn-lt"/>
                <a:cs typeface="+mn-lt"/>
              </a:rPr>
              <a:t>] \ Saved\ </a:t>
            </a:r>
            <a:r>
              <a:rPr lang="en-US" dirty="0" err="1">
                <a:ea typeface="+mn-lt"/>
                <a:cs typeface="+mn-lt"/>
              </a:rPr>
              <a:t>StagedBuilds</a:t>
            </a:r>
            <a:r>
              <a:rPr lang="en-US" dirty="0">
                <a:ea typeface="+mn-lt"/>
                <a:cs typeface="+mn-lt"/>
              </a:rPr>
              <a:t> \ </a:t>
            </a:r>
            <a:r>
              <a:rPr lang="en-US" dirty="0" err="1">
                <a:ea typeface="+mn-lt"/>
                <a:cs typeface="+mn-lt"/>
              </a:rPr>
              <a:t>WindowsNoEditor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2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AC7E-9B50-4C9B-ACCF-AFBAB1CE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PAKOVANJE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7360-62F8-441F-9B01-5B9AF61D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05676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dirty="0">
                <a:ea typeface="+mn-lt"/>
                <a:cs typeface="+mn-lt"/>
              </a:rPr>
              <a:t>Kada se </a:t>
            </a:r>
            <a:r>
              <a:rPr lang="en-US" dirty="0" err="1">
                <a:ea typeface="+mn-lt"/>
                <a:cs typeface="+mn-lt"/>
              </a:rPr>
              <a:t>igra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završi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možete</a:t>
            </a:r>
            <a:r>
              <a:rPr lang="en-US" dirty="0">
                <a:ea typeface="+mn-lt"/>
                <a:cs typeface="+mn-lt"/>
              </a:rPr>
              <a:t> da </a:t>
            </a:r>
            <a:r>
              <a:rPr lang="en-US" dirty="0" err="1">
                <a:ea typeface="+mn-lt"/>
                <a:cs typeface="+mn-lt"/>
              </a:rPr>
              <a:t>zapakujete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verziju</a:t>
            </a:r>
            <a:r>
              <a:rPr lang="en-US" dirty="0">
                <a:ea typeface="+mn-lt"/>
                <a:cs typeface="+mn-lt"/>
              </a:rPr>
              <a:t> za </a:t>
            </a:r>
            <a:r>
              <a:rPr lang="en-US" dirty="0" err="1">
                <a:ea typeface="+mn-lt"/>
                <a:cs typeface="+mn-lt"/>
              </a:rPr>
              <a:t>distribuciju</a:t>
            </a:r>
            <a:r>
              <a:rPr lang="en-US" dirty="0">
                <a:ea typeface="+mn-lt"/>
                <a:cs typeface="+mn-lt"/>
              </a:rPr>
              <a:t>. Bez </a:t>
            </a:r>
            <a:r>
              <a:rPr lang="en-US" dirty="0" err="1">
                <a:ea typeface="+mn-lt"/>
                <a:cs typeface="+mn-lt"/>
              </a:rPr>
              <a:t>obzira</a:t>
            </a:r>
            <a:r>
              <a:rPr lang="en-US" dirty="0">
                <a:ea typeface="+mn-lt"/>
                <a:cs typeface="+mn-lt"/>
              </a:rPr>
              <a:t> da li </a:t>
            </a:r>
            <a:r>
              <a:rPr lang="en-US" dirty="0" err="1">
                <a:ea typeface="+mn-lt"/>
                <a:cs typeface="+mn-lt"/>
              </a:rPr>
              <a:t>idete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 Project Launcher u </a:t>
            </a:r>
            <a:r>
              <a:rPr lang="en-US" dirty="0" err="1">
                <a:ea typeface="+mn-lt"/>
                <a:cs typeface="+mn-lt"/>
              </a:rPr>
              <a:t>editoru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 Project Launcher </a:t>
            </a:r>
            <a:r>
              <a:rPr lang="en-US" dirty="0" err="1">
                <a:ea typeface="+mn-lt"/>
                <a:cs typeface="+mn-lt"/>
              </a:rPr>
              <a:t>karticu</a:t>
            </a:r>
            <a:r>
              <a:rPr lang="en-US" dirty="0">
                <a:ea typeface="+mn-lt"/>
                <a:cs typeface="+mn-lt"/>
              </a:rPr>
              <a:t> u Unreal </a:t>
            </a:r>
            <a:r>
              <a:rPr lang="en-US" dirty="0" err="1">
                <a:ea typeface="+mn-lt"/>
                <a:cs typeface="+mn-lt"/>
              </a:rPr>
              <a:t>Frontendu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koraci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isti</a:t>
            </a:r>
            <a:r>
              <a:rPr lang="en-US" dirty="0">
                <a:ea typeface="+mn-lt"/>
                <a:cs typeface="+mn-lt"/>
              </a:rPr>
              <a:t> za </a:t>
            </a:r>
            <a:r>
              <a:rPr lang="en-US" dirty="0" err="1">
                <a:ea typeface="+mn-lt"/>
                <a:cs typeface="+mn-lt"/>
              </a:rPr>
              <a:t>pakovanje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zavrsne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verzije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projekta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pPr marL="0" indent="0" algn="just">
              <a:buNone/>
            </a:pPr>
            <a:r>
              <a:rPr lang="en-US" dirty="0">
                <a:ea typeface="+mn-lt"/>
                <a:cs typeface="+mn-lt"/>
              </a:rPr>
              <a:t>U </a:t>
            </a:r>
            <a:r>
              <a:rPr lang="en-US" dirty="0" err="1">
                <a:ea typeface="+mn-lt"/>
                <a:cs typeface="+mn-lt"/>
              </a:rPr>
              <a:t>zavisnosti</a:t>
            </a:r>
            <a:r>
              <a:rPr lang="en-US" dirty="0">
                <a:ea typeface="+mn-lt"/>
                <a:cs typeface="+mn-lt"/>
              </a:rPr>
              <a:t> od toga da li </a:t>
            </a:r>
            <a:r>
              <a:rPr lang="en-US" dirty="0" err="1">
                <a:ea typeface="+mn-lt"/>
                <a:cs typeface="+mn-lt"/>
              </a:rPr>
              <a:t>kreirate</a:t>
            </a:r>
            <a:r>
              <a:rPr lang="en-US" dirty="0">
                <a:ea typeface="+mn-lt"/>
                <a:cs typeface="+mn-lt"/>
              </a:rPr>
              <a:t> Windows </a:t>
            </a:r>
            <a:r>
              <a:rPr lang="en-US" dirty="0" err="1">
                <a:ea typeface="+mn-lt"/>
                <a:cs typeface="+mn-lt"/>
              </a:rPr>
              <a:t>igru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vlastiti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instalacijski</a:t>
            </a:r>
            <a:r>
              <a:rPr lang="en-US" dirty="0">
                <a:ea typeface="+mn-lt"/>
                <a:cs typeface="+mn-lt"/>
              </a:rPr>
              <a:t>  program, </a:t>
            </a:r>
            <a:r>
              <a:rPr lang="en-US" dirty="0" err="1">
                <a:ea typeface="+mn-lt"/>
                <a:cs typeface="+mn-lt"/>
              </a:rPr>
              <a:t>mobilni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projekat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ciljate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drugu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platformu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koraci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ćete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preduzeti</a:t>
            </a:r>
            <a:r>
              <a:rPr lang="en-US" dirty="0">
                <a:ea typeface="+mn-lt"/>
                <a:cs typeface="+mn-lt"/>
              </a:rPr>
              <a:t> sa </a:t>
            </a:r>
            <a:r>
              <a:rPr lang="en-US" dirty="0" err="1">
                <a:ea typeface="+mn-lt"/>
                <a:cs typeface="+mn-lt"/>
              </a:rPr>
              <a:t>gotovim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sadrzajem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biće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različiti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7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E0F8-C7F2-4A87-A66C-6D7CDA3D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>
                <a:ea typeface="+mj-lt"/>
                <a:cs typeface="+mj-lt"/>
              </a:rPr>
              <a:t>Otvorite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b="1" dirty="0">
                <a:ea typeface="+mj-lt"/>
                <a:cs typeface="+mj-lt"/>
              </a:rPr>
              <a:t>Project Launcher</a:t>
            </a:r>
            <a:r>
              <a:rPr lang="en-US" sz="2400" dirty="0">
                <a:ea typeface="+mj-lt"/>
                <a:cs typeface="+mj-lt"/>
              </a:rPr>
              <a:t>, </a:t>
            </a:r>
            <a:r>
              <a:rPr lang="en-US" sz="2400" dirty="0" err="1">
                <a:ea typeface="+mj-lt"/>
                <a:cs typeface="+mj-lt"/>
              </a:rPr>
              <a:t>bilo</a:t>
            </a:r>
            <a:r>
              <a:rPr lang="en-US" sz="2400" dirty="0">
                <a:ea typeface="+mj-lt"/>
                <a:cs typeface="+mj-lt"/>
              </a:rPr>
              <a:t> u </a:t>
            </a:r>
            <a:r>
              <a:rPr lang="en-US" sz="2400" b="1" dirty="0">
                <a:ea typeface="+mj-lt"/>
                <a:cs typeface="+mj-lt"/>
              </a:rPr>
              <a:t>Unreal Editor-u </a:t>
            </a:r>
            <a:r>
              <a:rPr lang="en-US" sz="2400" dirty="0" err="1">
                <a:ea typeface="+mj-lt"/>
                <a:cs typeface="+mj-lt"/>
              </a:rPr>
              <a:t>ili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pomoću</a:t>
            </a:r>
            <a:r>
              <a:rPr lang="en-US" sz="2400" dirty="0">
                <a:ea typeface="+mj-lt"/>
                <a:cs typeface="+mj-lt"/>
              </a:rPr>
              <a:t>  </a:t>
            </a:r>
            <a:r>
              <a:rPr lang="en-US" sz="2400" b="1" dirty="0">
                <a:ea typeface="+mj-lt"/>
                <a:cs typeface="+mj-lt"/>
              </a:rPr>
              <a:t>Unreal Frontend-a</a:t>
            </a:r>
            <a:r>
              <a:rPr lang="en-US" sz="2400" dirty="0">
                <a:ea typeface="+mj-lt"/>
                <a:cs typeface="+mj-lt"/>
              </a:rPr>
              <a:t>.</a:t>
            </a:r>
            <a:endParaRPr lang="en-US" sz="2400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18B891D-C46F-4101-8BEF-A2BE53DEB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9522" y="2242928"/>
            <a:ext cx="2666143" cy="4298685"/>
          </a:xfrm>
        </p:spPr>
      </p:pic>
    </p:spTree>
    <p:extLst>
      <p:ext uri="{BB962C8B-B14F-4D97-AF65-F5344CB8AC3E}">
        <p14:creationId xmlns:p14="http://schemas.microsoft.com/office/powerpoint/2010/main" val="422615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AD3D3-1DEF-4A0B-8345-7C303DAD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err="1">
                <a:ea typeface="+mj-lt"/>
                <a:cs typeface="+mj-lt"/>
              </a:rPr>
              <a:t>Napravite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novi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profil</a:t>
            </a:r>
            <a:r>
              <a:rPr lang="en-US" sz="2400" dirty="0">
                <a:ea typeface="+mj-lt"/>
                <a:cs typeface="+mj-lt"/>
              </a:rPr>
              <a:t> za </a:t>
            </a:r>
            <a:r>
              <a:rPr lang="en-US" sz="2400" err="1">
                <a:ea typeface="+mj-lt"/>
                <a:cs typeface="+mj-lt"/>
              </a:rPr>
              <a:t>prilagođeno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pokretanje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pomoću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dugmeta</a:t>
            </a:r>
            <a:r>
              <a:rPr lang="en-US" sz="2400" dirty="0">
                <a:ea typeface="+mj-lt"/>
                <a:cs typeface="+mj-lt"/>
              </a:rPr>
              <a:t> +</a:t>
            </a:r>
          </a:p>
        </p:txBody>
      </p:sp>
      <p:pic>
        <p:nvPicPr>
          <p:cNvPr id="4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3901C7F1-9FE8-4112-865D-BBBAFBBB6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493" y="2326435"/>
            <a:ext cx="7251516" cy="4048165"/>
          </a:xfrm>
        </p:spPr>
      </p:pic>
    </p:spTree>
    <p:extLst>
      <p:ext uri="{BB962C8B-B14F-4D97-AF65-F5344CB8AC3E}">
        <p14:creationId xmlns:p14="http://schemas.microsoft.com/office/powerpoint/2010/main" val="33690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0B4A-8952-43E9-AE41-1C2E1C70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Postavite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ime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opis</a:t>
            </a:r>
            <a:r>
              <a:rPr lang="en-US" dirty="0">
                <a:ea typeface="+mj-lt"/>
                <a:cs typeface="+mj-lt"/>
              </a:rPr>
              <a:t> za </a:t>
            </a:r>
            <a:r>
              <a:rPr lang="en-US" dirty="0" err="1">
                <a:ea typeface="+mj-lt"/>
                <a:cs typeface="+mj-lt"/>
              </a:rPr>
              <a:t>svoj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profil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7EDE7-6056-4B4B-9897-42A7E6E92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Imamo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brojna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podešavanja</a:t>
            </a:r>
            <a:r>
              <a:rPr lang="en-US" dirty="0">
                <a:ea typeface="+mn-lt"/>
                <a:cs typeface="+mn-lt"/>
              </a:rPr>
              <a:t> za </a:t>
            </a:r>
            <a:r>
              <a:rPr lang="en-US" dirty="0" err="1">
                <a:ea typeface="+mn-lt"/>
                <a:cs typeface="+mn-lt"/>
              </a:rPr>
              <a:t>realizaciju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projekta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Project</a:t>
            </a:r>
          </a:p>
          <a:p>
            <a:r>
              <a:rPr lang="en-US" dirty="0" err="1">
                <a:ea typeface="+mn-lt"/>
                <a:cs typeface="+mn-lt"/>
              </a:rPr>
              <a:t>Možete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postaviti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određeni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projekat</a:t>
            </a:r>
            <a:r>
              <a:rPr lang="en-US" dirty="0">
                <a:ea typeface="+mn-lt"/>
                <a:cs typeface="+mn-lt"/>
              </a:rPr>
              <a:t> za </a:t>
            </a:r>
            <a:r>
              <a:rPr lang="en-US" dirty="0" err="1">
                <a:ea typeface="+mn-lt"/>
                <a:cs typeface="+mn-lt"/>
              </a:rPr>
              <a:t>korišćenje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Any Project</a:t>
            </a:r>
            <a:r>
              <a:rPr lang="en-US" dirty="0">
                <a:ea typeface="+mn-lt"/>
                <a:cs typeface="+mn-lt"/>
              </a:rPr>
              <a:t> da </a:t>
            </a:r>
            <a:r>
              <a:rPr lang="en-US" dirty="0" err="1">
                <a:ea typeface="+mn-lt"/>
                <a:cs typeface="+mn-lt"/>
              </a:rPr>
              <a:t>upotpuni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trenutnu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verziju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Build </a:t>
            </a:r>
          </a:p>
          <a:p>
            <a:r>
              <a:rPr lang="en-US" dirty="0" err="1">
                <a:ea typeface="+mn-lt"/>
                <a:cs typeface="+mn-lt"/>
              </a:rPr>
              <a:t>Postavite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konfiguraciju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izrade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Shipping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>
                <a:ea typeface="+mn-lt"/>
                <a:cs typeface="+mn-lt"/>
              </a:rPr>
              <a:t>Ako </a:t>
            </a:r>
            <a:r>
              <a:rPr lang="en-US" dirty="0" err="1">
                <a:ea typeface="+mn-lt"/>
                <a:cs typeface="+mn-lt"/>
              </a:rPr>
              <a:t>želite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proširite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napredna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podešavanja</a:t>
            </a:r>
            <a:r>
              <a:rPr lang="en-US" dirty="0">
                <a:ea typeface="+mn-lt"/>
                <a:cs typeface="+mn-lt"/>
              </a:rPr>
              <a:t> za </a:t>
            </a:r>
            <a:r>
              <a:rPr lang="en-US" dirty="0" err="1">
                <a:ea typeface="+mn-lt"/>
                <a:cs typeface="+mn-lt"/>
              </a:rPr>
              <a:t>izradu</a:t>
            </a:r>
            <a:r>
              <a:rPr lang="en-US" dirty="0">
                <a:ea typeface="+mn-lt"/>
                <a:cs typeface="+mn-lt"/>
              </a:rPr>
              <a:t> UAT </a:t>
            </a:r>
            <a:r>
              <a:rPr lang="en-US" dirty="0" err="1">
                <a:ea typeface="+mn-lt"/>
                <a:cs typeface="+mn-lt"/>
              </a:rPr>
              <a:t>kao</a:t>
            </a:r>
            <a:r>
              <a:rPr lang="en-US" dirty="0">
                <a:ea typeface="+mn-lt"/>
                <a:cs typeface="+mn-lt"/>
              </a:rPr>
              <a:t> deo </a:t>
            </a:r>
            <a:r>
              <a:rPr lang="en-US" dirty="0" err="1">
                <a:ea typeface="+mn-lt"/>
                <a:cs typeface="+mn-lt"/>
              </a:rPr>
              <a:t>izdanja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7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B668-78F0-45E0-9043-37445911CBB2}"/>
              </a:ext>
            </a:extLst>
          </p:cNvPr>
          <p:cNvSpPr txBox="1">
            <a:spLocks/>
          </p:cNvSpPr>
          <p:nvPr/>
        </p:nvSpPr>
        <p:spPr>
          <a:xfrm>
            <a:off x="680321" y="343147"/>
            <a:ext cx="9613861" cy="5593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Cook</a:t>
            </a:r>
            <a:endParaRPr lang="en-US"/>
          </a:p>
          <a:p>
            <a:r>
              <a:rPr lang="en-US" sz="1800" dirty="0" err="1">
                <a:ea typeface="+mn-lt"/>
                <a:cs typeface="+mn-lt"/>
              </a:rPr>
              <a:t>Izaberite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b="1" dirty="0">
                <a:ea typeface="+mn-lt"/>
                <a:cs typeface="+mn-lt"/>
              </a:rPr>
              <a:t>By the Book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kao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metod</a:t>
            </a:r>
            <a:r>
              <a:rPr lang="en-US" sz="1800" dirty="0">
                <a:ea typeface="+mn-lt"/>
                <a:cs typeface="+mn-lt"/>
              </a:rPr>
              <a:t> u </a:t>
            </a:r>
            <a:r>
              <a:rPr lang="en-US" sz="1800" dirty="0" err="1">
                <a:ea typeface="+mn-lt"/>
                <a:cs typeface="+mn-lt"/>
              </a:rPr>
              <a:t>padajućem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meniju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r>
              <a:rPr lang="en-US" sz="1800" dirty="0" err="1">
                <a:ea typeface="+mn-lt"/>
                <a:cs typeface="+mn-lt"/>
              </a:rPr>
              <a:t>Označite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polja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dirty="0" err="1">
                <a:ea typeface="+mn-lt"/>
                <a:cs typeface="+mn-lt"/>
              </a:rPr>
              <a:t>sve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platforme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kojima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želite</a:t>
            </a:r>
            <a:r>
              <a:rPr lang="en-US" sz="1800" dirty="0">
                <a:ea typeface="+mn-lt"/>
                <a:cs typeface="+mn-lt"/>
              </a:rPr>
              <a:t> da </a:t>
            </a:r>
            <a:r>
              <a:rPr lang="en-US" sz="1800" dirty="0" err="1">
                <a:ea typeface="+mn-lt"/>
                <a:cs typeface="+mn-lt"/>
              </a:rPr>
              <a:t>izdate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sadržaj</a:t>
            </a:r>
            <a:r>
              <a:rPr lang="en-US" sz="1800" dirty="0">
                <a:ea typeface="+mn-lt"/>
                <a:cs typeface="+mn-lt"/>
              </a:rPr>
              <a:t>. U </a:t>
            </a:r>
            <a:r>
              <a:rPr lang="en-US" sz="1800" dirty="0" err="1">
                <a:ea typeface="+mn-lt"/>
                <a:cs typeface="+mn-lt"/>
              </a:rPr>
              <a:t>ovom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primeru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b="1" dirty="0">
                <a:ea typeface="+mn-lt"/>
                <a:cs typeface="+mn-lt"/>
              </a:rPr>
              <a:t>Windows </a:t>
            </a:r>
            <a:r>
              <a:rPr lang="en-US" sz="1800" dirty="0" err="1">
                <a:ea typeface="+mn-lt"/>
                <a:cs typeface="+mn-lt"/>
              </a:rPr>
              <a:t>testiranje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izabrali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smo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b="1" dirty="0" err="1">
                <a:ea typeface="+mn-lt"/>
                <a:cs typeface="+mn-lt"/>
              </a:rPr>
              <a:t>WindowsNoEditor</a:t>
            </a:r>
            <a:r>
              <a:rPr lang="en-US" sz="1800" dirty="0">
                <a:ea typeface="+mn-lt"/>
                <a:cs typeface="+mn-lt"/>
              </a:rPr>
              <a:t>. </a:t>
            </a:r>
          </a:p>
          <a:p>
            <a:r>
              <a:rPr lang="en-US" sz="1800" dirty="0" err="1">
                <a:ea typeface="+mn-lt"/>
                <a:cs typeface="+mn-lt"/>
              </a:rPr>
              <a:t>Označite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polja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dirty="0" err="1">
                <a:ea typeface="+mn-lt"/>
                <a:cs typeface="+mn-lt"/>
              </a:rPr>
              <a:t>sve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kulture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dirty="0" err="1">
                <a:ea typeface="+mn-lt"/>
                <a:cs typeface="+mn-lt"/>
              </a:rPr>
              <a:t>koje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treba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izdati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lokalizacije</a:t>
            </a:r>
            <a:r>
              <a:rPr lang="en-US" sz="1800" dirty="0">
                <a:ea typeface="+mn-lt"/>
                <a:cs typeface="+mn-lt"/>
              </a:rPr>
              <a:t>. </a:t>
            </a:r>
          </a:p>
          <a:p>
            <a:r>
              <a:rPr lang="en-US" sz="1800" dirty="0" err="1">
                <a:ea typeface="+mn-lt"/>
                <a:cs typeface="+mn-lt"/>
              </a:rPr>
              <a:t>Označite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polja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dirty="0" err="1">
                <a:ea typeface="+mn-lt"/>
                <a:cs typeface="+mn-lt"/>
              </a:rPr>
              <a:t>izdavanje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mapa</a:t>
            </a:r>
            <a:r>
              <a:rPr lang="en-US" sz="1800" dirty="0">
                <a:ea typeface="+mn-lt"/>
                <a:cs typeface="+mn-lt"/>
              </a:rPr>
              <a:t>. </a:t>
            </a:r>
          </a:p>
          <a:p>
            <a:r>
              <a:rPr lang="en-US" sz="1800" dirty="0">
                <a:ea typeface="+mn-lt"/>
                <a:cs typeface="+mn-lt"/>
              </a:rPr>
              <a:t>U </a:t>
            </a:r>
            <a:r>
              <a:rPr lang="en-US" sz="1800" dirty="0" err="1">
                <a:ea typeface="+mn-lt"/>
                <a:cs typeface="+mn-lt"/>
              </a:rPr>
              <a:t>podešavanjima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b="1" dirty="0">
                <a:ea typeface="+mn-lt"/>
                <a:cs typeface="+mn-lt"/>
              </a:rPr>
              <a:t>Release/DLC/Patching</a:t>
            </a:r>
            <a:r>
              <a:rPr lang="en-US" sz="1800" dirty="0">
                <a:ea typeface="+mn-lt"/>
                <a:cs typeface="+mn-lt"/>
              </a:rPr>
              <a:t>: </a:t>
            </a:r>
          </a:p>
          <a:p>
            <a:pPr lvl="1"/>
            <a:r>
              <a:rPr lang="en-US" sz="1400" err="1">
                <a:ea typeface="+mn-lt"/>
                <a:cs typeface="+mn-lt"/>
              </a:rPr>
              <a:t>Proverite</a:t>
            </a:r>
            <a:r>
              <a:rPr lang="en-US" sz="1400" dirty="0">
                <a:ea typeface="+mn-lt"/>
                <a:cs typeface="+mn-lt"/>
              </a:rPr>
              <a:t> </a:t>
            </a:r>
            <a:r>
              <a:rPr lang="en-US" sz="1400" b="1" dirty="0">
                <a:ea typeface="+mn-lt"/>
                <a:cs typeface="+mn-lt"/>
              </a:rPr>
              <a:t>Create a release version of the game for distribution checkbox</a:t>
            </a:r>
            <a:r>
              <a:rPr lang="en-US" sz="1400" dirty="0">
                <a:ea typeface="+mn-lt"/>
                <a:cs typeface="+mn-lt"/>
              </a:rPr>
              <a:t>. </a:t>
            </a:r>
          </a:p>
          <a:p>
            <a:pPr lvl="1"/>
            <a:r>
              <a:rPr lang="en-US" sz="1400" err="1">
                <a:ea typeface="+mn-lt"/>
                <a:cs typeface="+mn-lt"/>
              </a:rPr>
              <a:t>Unesite</a:t>
            </a:r>
            <a:r>
              <a:rPr lang="en-US" sz="1400" dirty="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broj</a:t>
            </a:r>
            <a:r>
              <a:rPr lang="en-US" sz="1400" dirty="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verzije</a:t>
            </a:r>
            <a:r>
              <a:rPr lang="en-US" sz="1400" dirty="0">
                <a:ea typeface="+mn-lt"/>
                <a:cs typeface="+mn-lt"/>
              </a:rPr>
              <a:t> za </a:t>
            </a:r>
            <a:r>
              <a:rPr lang="en-US" sz="1400" err="1">
                <a:ea typeface="+mn-lt"/>
                <a:cs typeface="+mn-lt"/>
              </a:rPr>
              <a:t>ovo</a:t>
            </a:r>
            <a:r>
              <a:rPr lang="en-US" sz="1400" dirty="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izdanje</a:t>
            </a:r>
            <a:r>
              <a:rPr lang="en-US" sz="1400" dirty="0">
                <a:ea typeface="+mn-lt"/>
                <a:cs typeface="+mn-lt"/>
              </a:rPr>
              <a:t>. </a:t>
            </a:r>
          </a:p>
          <a:p>
            <a:r>
              <a:rPr lang="en-US" sz="1800" err="1">
                <a:ea typeface="+mn-lt"/>
                <a:cs typeface="+mn-lt"/>
              </a:rPr>
              <a:t>Proširite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napredna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podešavanja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uverite</a:t>
            </a:r>
            <a:r>
              <a:rPr lang="en-US" sz="1800" dirty="0">
                <a:ea typeface="+mn-lt"/>
                <a:cs typeface="+mn-lt"/>
              </a:rPr>
              <a:t> se da </a:t>
            </a:r>
            <a:r>
              <a:rPr lang="en-US" sz="180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sledeće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opcije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omogućene</a:t>
            </a:r>
            <a:r>
              <a:rPr lang="en-US" sz="1800" dirty="0">
                <a:ea typeface="+mn-lt"/>
                <a:cs typeface="+mn-lt"/>
              </a:rPr>
              <a:t>, </a:t>
            </a:r>
            <a:r>
              <a:rPr lang="en-US" sz="1800" err="1">
                <a:ea typeface="+mn-lt"/>
                <a:cs typeface="+mn-lt"/>
              </a:rPr>
              <a:t>kao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sve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ostale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koje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vam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potrebne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err="1">
                <a:ea typeface="+mn-lt"/>
                <a:cs typeface="+mn-lt"/>
              </a:rPr>
              <a:t>način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distribucije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vašeg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projekta</a:t>
            </a:r>
            <a:r>
              <a:rPr lang="en-US" sz="1800" dirty="0">
                <a:ea typeface="+mn-lt"/>
                <a:cs typeface="+mn-lt"/>
              </a:rPr>
              <a:t>: </a:t>
            </a:r>
          </a:p>
          <a:p>
            <a:pPr lvl="1"/>
            <a:r>
              <a:rPr lang="en-US" sz="1400" dirty="0">
                <a:ea typeface="+mn-lt"/>
                <a:cs typeface="+mn-lt"/>
              </a:rPr>
              <a:t>Compress content</a:t>
            </a:r>
          </a:p>
          <a:p>
            <a:pPr lvl="1"/>
            <a:r>
              <a:rPr lang="en-US" sz="1400" dirty="0">
                <a:ea typeface="+mn-lt"/>
                <a:cs typeface="+mn-lt"/>
              </a:rPr>
              <a:t>Save packages without versions</a:t>
            </a:r>
          </a:p>
          <a:p>
            <a:pPr lvl="1"/>
            <a:r>
              <a:rPr lang="en-US" sz="1400" dirty="0">
                <a:ea typeface="+mn-lt"/>
                <a:cs typeface="+mn-lt"/>
              </a:rPr>
              <a:t>Store all content in a single file (</a:t>
            </a:r>
            <a:r>
              <a:rPr lang="en-US" sz="1400" err="1">
                <a:ea typeface="+mn-lt"/>
                <a:cs typeface="+mn-lt"/>
              </a:rPr>
              <a:t>UnrealPak</a:t>
            </a:r>
            <a:r>
              <a:rPr lang="en-US" sz="1400" dirty="0">
                <a:ea typeface="+mn-lt"/>
                <a:cs typeface="+mn-lt"/>
              </a:rPr>
              <a:t>)</a:t>
            </a:r>
          </a:p>
          <a:p>
            <a:r>
              <a:rPr lang="en-US" sz="1800" err="1">
                <a:ea typeface="+mn-lt"/>
                <a:cs typeface="+mn-lt"/>
              </a:rPr>
              <a:t>Takođe</a:t>
            </a:r>
            <a:r>
              <a:rPr lang="en-US" sz="1800" dirty="0">
                <a:ea typeface="+mn-lt"/>
                <a:cs typeface="+mn-lt"/>
              </a:rPr>
              <a:t> u </a:t>
            </a:r>
            <a:r>
              <a:rPr lang="en-US" sz="1800" err="1">
                <a:ea typeface="+mn-lt"/>
                <a:cs typeface="+mn-lt"/>
              </a:rPr>
              <a:t>okviru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naprednih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podešavanja</a:t>
            </a:r>
            <a:r>
              <a:rPr lang="en-US" sz="1800" dirty="0">
                <a:ea typeface="+mn-lt"/>
                <a:cs typeface="+mn-lt"/>
              </a:rPr>
              <a:t>, </a:t>
            </a:r>
            <a:r>
              <a:rPr lang="en-US" sz="1800" err="1">
                <a:ea typeface="+mn-lt"/>
                <a:cs typeface="+mn-lt"/>
              </a:rPr>
              <a:t>podesite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konfiguraciju</a:t>
            </a:r>
            <a:r>
              <a:rPr lang="en-US" sz="1800" dirty="0">
                <a:ea typeface="+mn-lt"/>
                <a:cs typeface="+mn-lt"/>
              </a:rPr>
              <a:t> za </a:t>
            </a:r>
            <a:r>
              <a:rPr lang="en-US" sz="1800" b="1" dirty="0">
                <a:ea typeface="+mn-lt"/>
                <a:cs typeface="+mn-lt"/>
              </a:rPr>
              <a:t>Shipping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Package</a:t>
            </a:r>
          </a:p>
          <a:p>
            <a:r>
              <a:rPr lang="en-US" sz="1800" err="1">
                <a:ea typeface="+mn-lt"/>
                <a:cs typeface="+mn-lt"/>
              </a:rPr>
              <a:t>Podesite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izgradnju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err="1">
                <a:ea typeface="+mn-lt"/>
                <a:cs typeface="+mn-lt"/>
              </a:rPr>
              <a:t>na</a:t>
            </a:r>
            <a:r>
              <a:rPr lang="en-US" sz="1800" b="1" dirty="0">
                <a:ea typeface="+mn-lt"/>
                <a:cs typeface="+mn-lt"/>
              </a:rPr>
              <a:t> </a:t>
            </a:r>
            <a:r>
              <a:rPr lang="en-US" sz="1800" b="1" err="1">
                <a:ea typeface="+mn-lt"/>
                <a:cs typeface="+mn-lt"/>
              </a:rPr>
              <a:t>Package&amp;store</a:t>
            </a:r>
            <a:r>
              <a:rPr lang="en-US" sz="1800" b="1" dirty="0">
                <a:ea typeface="+mn-lt"/>
                <a:cs typeface="+mn-lt"/>
              </a:rPr>
              <a:t> locally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8A6B-28FB-4527-A82B-1AF4499B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Deploy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D0396-CDE0-403B-BF68-C9C4F98D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10317806" cy="1079354"/>
          </a:xfrm>
        </p:spPr>
        <p:txBody>
          <a:bodyPr>
            <a:normAutofit/>
          </a:bodyPr>
          <a:lstStyle/>
          <a:p>
            <a:pPr marL="342900" indent="-342900">
              <a:buChar char="•"/>
            </a:pPr>
            <a:r>
              <a:rPr lang="en-US" sz="2000" b="0" dirty="0" err="1">
                <a:ea typeface="+mn-lt"/>
                <a:cs typeface="+mn-lt"/>
              </a:rPr>
              <a:t>Podesite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dirty="0" err="1">
                <a:ea typeface="+mn-lt"/>
                <a:cs typeface="+mn-lt"/>
              </a:rPr>
              <a:t>depoloy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dirty="0" err="1">
                <a:ea typeface="+mn-lt"/>
                <a:cs typeface="+mn-lt"/>
              </a:rPr>
              <a:t>na</a:t>
            </a:r>
            <a:r>
              <a:rPr lang="en-US" sz="2000" b="0" dirty="0">
                <a:ea typeface="+mn-lt"/>
                <a:cs typeface="+mn-lt"/>
              </a:rPr>
              <a:t> Do not deploy.</a:t>
            </a:r>
            <a:endParaRPr lang="en-US"/>
          </a:p>
          <a:p>
            <a:pPr marL="342900" indent="-342900">
              <a:buChar char="•"/>
            </a:pPr>
            <a:r>
              <a:rPr lang="en-US" sz="2000" b="0" dirty="0">
                <a:ea typeface="+mn-lt"/>
                <a:cs typeface="+mn-lt"/>
              </a:rPr>
              <a:t>Kada </a:t>
            </a:r>
            <a:r>
              <a:rPr lang="en-US" sz="2000" b="0" err="1">
                <a:ea typeface="+mn-lt"/>
                <a:cs typeface="+mn-lt"/>
              </a:rPr>
              <a:t>podesite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sva</a:t>
            </a:r>
            <a:r>
              <a:rPr lang="en-US" sz="2000" b="0" dirty="0">
                <a:ea typeface="+mn-lt"/>
                <a:cs typeface="+mn-lt"/>
              </a:rPr>
              <a:t> gore </a:t>
            </a:r>
            <a:r>
              <a:rPr lang="en-US" sz="2000" b="0" err="1">
                <a:ea typeface="+mn-lt"/>
                <a:cs typeface="+mn-lt"/>
              </a:rPr>
              <a:t>navedena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podešavanja</a:t>
            </a:r>
            <a:r>
              <a:rPr lang="en-US" sz="2000" b="0" dirty="0">
                <a:ea typeface="+mn-lt"/>
                <a:cs typeface="+mn-lt"/>
              </a:rPr>
              <a:t>, </a:t>
            </a:r>
            <a:r>
              <a:rPr lang="en-US" sz="2000" b="0" err="1">
                <a:ea typeface="+mn-lt"/>
                <a:cs typeface="+mn-lt"/>
              </a:rPr>
              <a:t>vratite</a:t>
            </a:r>
            <a:r>
              <a:rPr lang="en-US" sz="2000" b="0" dirty="0">
                <a:ea typeface="+mn-lt"/>
                <a:cs typeface="+mn-lt"/>
              </a:rPr>
              <a:t> se do </a:t>
            </a:r>
            <a:r>
              <a:rPr lang="en-US" sz="2000" b="0" err="1">
                <a:ea typeface="+mn-lt"/>
                <a:cs typeface="+mn-lt"/>
              </a:rPr>
              <a:t>glavnog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prozora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pomoću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dugmeta</a:t>
            </a:r>
            <a:r>
              <a:rPr lang="en-US" sz="2000" b="0" dirty="0">
                <a:ea typeface="+mn-lt"/>
                <a:cs typeface="+mn-lt"/>
              </a:rPr>
              <a:t> Back u </a:t>
            </a:r>
            <a:r>
              <a:rPr lang="en-US" sz="2000" b="0" err="1">
                <a:ea typeface="+mn-lt"/>
                <a:cs typeface="+mn-lt"/>
              </a:rPr>
              <a:t>gornjem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desnom</a:t>
            </a:r>
            <a:r>
              <a:rPr lang="en-US" sz="2000" b="0" dirty="0">
                <a:ea typeface="+mn-lt"/>
                <a:cs typeface="+mn-lt"/>
              </a:rPr>
              <a:t> </a:t>
            </a:r>
            <a:r>
              <a:rPr lang="en-US" sz="2000" b="0" err="1">
                <a:ea typeface="+mn-lt"/>
                <a:cs typeface="+mn-lt"/>
              </a:rPr>
              <a:t>uglu</a:t>
            </a:r>
            <a:r>
              <a:rPr lang="en-US" sz="2000" b="0" dirty="0">
                <a:ea typeface="+mn-lt"/>
                <a:cs typeface="+mn-lt"/>
              </a:rPr>
              <a:t>. </a:t>
            </a:r>
          </a:p>
        </p:txBody>
      </p:sp>
      <p:pic>
        <p:nvPicPr>
          <p:cNvPr id="16" name="Picture 1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E509C78-7E86-4A86-8FDC-8B35BCBCF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428" y="4061200"/>
            <a:ext cx="9381994" cy="125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7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7F8C-0EB2-46E9-8E16-C758E8C8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ea typeface="+mj-lt"/>
                <a:cs typeface="+mj-lt"/>
              </a:rPr>
              <a:t>Kliknite</a:t>
            </a:r>
            <a:r>
              <a:rPr lang="en-US" sz="2800" dirty="0">
                <a:ea typeface="+mj-lt"/>
                <a:cs typeface="+mj-lt"/>
              </a:rPr>
              <a:t> </a:t>
            </a:r>
            <a:r>
              <a:rPr lang="en-US" sz="2800" dirty="0" err="1">
                <a:ea typeface="+mj-lt"/>
                <a:cs typeface="+mj-lt"/>
              </a:rPr>
              <a:t>na</a:t>
            </a:r>
            <a:r>
              <a:rPr lang="en-US" sz="2800" dirty="0">
                <a:ea typeface="+mj-lt"/>
                <a:cs typeface="+mj-lt"/>
              </a:rPr>
              <a:t> </a:t>
            </a:r>
            <a:r>
              <a:rPr lang="en-US" sz="2800" b="1" dirty="0">
                <a:ea typeface="+mj-lt"/>
                <a:cs typeface="+mj-lt"/>
              </a:rPr>
              <a:t>Launch </a:t>
            </a:r>
            <a:r>
              <a:rPr lang="en-US" sz="2800" dirty="0" err="1">
                <a:ea typeface="+mj-lt"/>
                <a:cs typeface="+mj-lt"/>
              </a:rPr>
              <a:t>ikonicu</a:t>
            </a:r>
            <a:r>
              <a:rPr lang="en-US" sz="2800" dirty="0">
                <a:ea typeface="+mj-lt"/>
                <a:cs typeface="+mj-lt"/>
              </a:rPr>
              <a:t> pored </a:t>
            </a:r>
            <a:r>
              <a:rPr lang="en-US" sz="2800" dirty="0" err="1">
                <a:ea typeface="+mj-lt"/>
                <a:cs typeface="+mj-lt"/>
              </a:rPr>
              <a:t>vašeg</a:t>
            </a:r>
            <a:r>
              <a:rPr lang="en-US" sz="2800" dirty="0">
                <a:ea typeface="+mj-lt"/>
                <a:cs typeface="+mj-lt"/>
              </a:rPr>
              <a:t> </a:t>
            </a:r>
            <a:r>
              <a:rPr lang="en-US" sz="2800" b="1" dirty="0">
                <a:ea typeface="+mj-lt"/>
                <a:cs typeface="+mj-lt"/>
              </a:rPr>
              <a:t>Release </a:t>
            </a:r>
            <a:r>
              <a:rPr lang="en-US" sz="2800" dirty="0" err="1">
                <a:ea typeface="+mj-lt"/>
                <a:cs typeface="+mj-lt"/>
              </a:rPr>
              <a:t>profila</a:t>
            </a:r>
          </a:p>
        </p:txBody>
      </p:sp>
      <p:pic>
        <p:nvPicPr>
          <p:cNvPr id="7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0E17072-8D51-4CA6-9B8B-DB05A9DD2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085" y="2180782"/>
            <a:ext cx="6166980" cy="44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0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7F8C-0EB2-46E9-8E16-C758E8C8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+mj-lt"/>
                <a:cs typeface="+mj-lt"/>
              </a:rPr>
              <a:t>Pokretač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projekata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proći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će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kroz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proces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izgradnje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pakovanja</a:t>
            </a:r>
            <a:r>
              <a:rPr lang="en-US" sz="2400" dirty="0">
                <a:ea typeface="+mj-lt"/>
                <a:cs typeface="+mj-lt"/>
              </a:rPr>
              <a:t>. To </a:t>
            </a:r>
            <a:r>
              <a:rPr lang="en-US" sz="2400" dirty="0" err="1">
                <a:ea typeface="+mj-lt"/>
                <a:cs typeface="+mj-lt"/>
              </a:rPr>
              <a:t>može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potrajati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neko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vreme</a:t>
            </a:r>
            <a:r>
              <a:rPr lang="en-US" sz="2400" dirty="0">
                <a:ea typeface="+mj-lt"/>
                <a:cs typeface="+mj-lt"/>
              </a:rPr>
              <a:t> u </a:t>
            </a:r>
            <a:r>
              <a:rPr lang="en-US" sz="2400" dirty="0" err="1">
                <a:ea typeface="+mj-lt"/>
                <a:cs typeface="+mj-lt"/>
              </a:rPr>
              <a:t>zavisnosti</a:t>
            </a:r>
            <a:r>
              <a:rPr lang="en-US" sz="2400" dirty="0">
                <a:ea typeface="+mj-lt"/>
                <a:cs typeface="+mj-lt"/>
              </a:rPr>
              <a:t> od </a:t>
            </a:r>
            <a:r>
              <a:rPr lang="en-US" sz="2400" dirty="0" err="1">
                <a:ea typeface="+mj-lt"/>
                <a:cs typeface="+mj-lt"/>
              </a:rPr>
              <a:t>složenosti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vašeg</a:t>
            </a:r>
            <a:r>
              <a:rPr lang="en-US" sz="2400" dirty="0">
                <a:ea typeface="+mj-lt"/>
                <a:cs typeface="+mj-lt"/>
              </a:rPr>
              <a:t> </a:t>
            </a:r>
            <a:br>
              <a:rPr lang="en-US" sz="2400" dirty="0">
                <a:ea typeface="+mj-lt"/>
                <a:cs typeface="+mj-lt"/>
              </a:rPr>
            </a:br>
            <a:r>
              <a:rPr lang="en-US" sz="2400" dirty="0" err="1">
                <a:ea typeface="+mj-lt"/>
                <a:cs typeface="+mj-lt"/>
              </a:rPr>
              <a:t>projekta</a:t>
            </a:r>
            <a:r>
              <a:rPr lang="en-US" sz="2400" dirty="0">
                <a:ea typeface="+mj-lt"/>
                <a:cs typeface="+mj-lt"/>
              </a:rPr>
              <a:t>. </a:t>
            </a:r>
          </a:p>
        </p:txBody>
      </p:sp>
      <p:pic>
        <p:nvPicPr>
          <p:cNvPr id="3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0016B68C-FEDC-4D5B-B839-0364EBBC0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22" y="3135440"/>
            <a:ext cx="10143993" cy="212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581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OD PROJEKTA DO IGRE</vt:lpstr>
      <vt:lpstr>PAKOVANJE</vt:lpstr>
      <vt:lpstr>Otvorite Project Launcher, bilo u Unreal Editor-u ili pomoću  Unreal Frontend-a.</vt:lpstr>
      <vt:lpstr>Napravite novi profil za prilagođeno pokretanje pomoću dugmeta +</vt:lpstr>
      <vt:lpstr>Postavite ime i opis za svoj profil</vt:lpstr>
      <vt:lpstr>PowerPoint Presentation</vt:lpstr>
      <vt:lpstr>Deploy</vt:lpstr>
      <vt:lpstr>Kliknite na Launch ikonicu pored vašeg Release profila</vt:lpstr>
      <vt:lpstr>Pokretač projekata proći će kroz proces izgradnje i pakovanja. To može potrajati neko vreme u zavisnosti od složenosti vašeg  projekta. </vt:lpstr>
      <vt:lpstr>Kada je operacija završena, zatvorite prozor ili kliknite na Done. Sada možete da testirate igru pomoću donjih koraka.</vt:lpstr>
      <vt:lpstr>Čuvanje registara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214</cp:revision>
  <dcterms:created xsi:type="dcterms:W3CDTF">2020-09-29T10:11:50Z</dcterms:created>
  <dcterms:modified xsi:type="dcterms:W3CDTF">2020-09-29T10:36:59Z</dcterms:modified>
</cp:coreProperties>
</file>