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4" r:id="rId5"/>
    <p:sldId id="275" r:id="rId6"/>
    <p:sldId id="308" r:id="rId7"/>
    <p:sldId id="293" r:id="rId8"/>
    <p:sldId id="295" r:id="rId9"/>
    <p:sldId id="297" r:id="rId10"/>
    <p:sldId id="278" r:id="rId11"/>
    <p:sldId id="279" r:id="rId12"/>
    <p:sldId id="280" r:id="rId13"/>
    <p:sldId id="281" r:id="rId14"/>
    <p:sldId id="284" r:id="rId15"/>
    <p:sldId id="287" r:id="rId16"/>
    <p:sldId id="286" r:id="rId17"/>
    <p:sldId id="288" r:id="rId18"/>
    <p:sldId id="289" r:id="rId19"/>
    <p:sldId id="291" r:id="rId20"/>
    <p:sldId id="292" r:id="rId21"/>
    <p:sldId id="298" r:id="rId22"/>
    <p:sldId id="299" r:id="rId23"/>
    <p:sldId id="310" r:id="rId24"/>
    <p:sldId id="301" r:id="rId25"/>
    <p:sldId id="300" r:id="rId26"/>
    <p:sldId id="302" r:id="rId27"/>
    <p:sldId id="303" r:id="rId28"/>
    <p:sldId id="304" r:id="rId29"/>
    <p:sldId id="305" r:id="rId30"/>
    <p:sldId id="306" r:id="rId31"/>
    <p:sldId id="307" r:id="rId32"/>
    <p:sldId id="313" r:id="rId33"/>
    <p:sldId id="314" r:id="rId34"/>
    <p:sldId id="316" r:id="rId35"/>
    <p:sldId id="318" r:id="rId36"/>
    <p:sldId id="320" r:id="rId37"/>
    <p:sldId id="319" r:id="rId38"/>
    <p:sldId id="317" r:id="rId39"/>
    <p:sldId id="321" r:id="rId40"/>
    <p:sldId id="322" r:id="rId41"/>
    <p:sldId id="323" r:id="rId42"/>
    <p:sldId id="324" r:id="rId43"/>
    <p:sldId id="32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4" autoAdjust="0"/>
    <p:restoredTop sz="94660"/>
  </p:normalViewPr>
  <p:slideViewPr>
    <p:cSldViewPr>
      <p:cViewPr varScale="1">
        <p:scale>
          <a:sx n="82" d="100"/>
          <a:sy n="82" d="100"/>
        </p:scale>
        <p:origin x="576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05.1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 55 600,'0'0'2241,"-14"-7"2122,14 7-4301,0 1 0,-1-1 1,1 0-1,0 0 0,-1 0 0,1 0 0,-1 0 0,1 1 0,-1-1 0,1 0 0,0 0 1,-1 0-1,1 0 0,-1 0 0,1 0 0,-1 0 0,1-1 0,-1 1 0,1 0 1,0 0-1,-1 0 0,1 0 0,-1 0 0,1-1 0,0 1 0,-1 0 0,1 0 0,0-1 1,-1 1-1,1 0 0,0-1 0,-1 1 0,1 0 0,0-1 0,0 1 0,-1 0 1,1-1-1,0 1 0,0 0 0,0-1 0,-1 1 0,1-1 0,0 1 0,0-1 0,0 1 1,0 0-1,0-1 0,0 1 0,0-1 0,0 1 0,0-1 0,0 1 0,0-1 0,0 1 1,1-1-1,-1-2-120,0 2 154,-2 5-300,1 0 94,0 1 0,1-1 0,-1 0 0,1 1-1,0-1 1,0 1 0,1 5 0,-1-3 107,0 162 399,0-169-411,-2-25-436,0 0 370,4-47-1,0 8 20,-1 55 84,-1-19 109,0 27-125,0 0 0,0 0 0,0 0 0,0 0 0,0 0 0,0 0 0,0 0 0,-1 0 0,1 0 0,0 0 0,-1 0 0,1 0 0,-1 0 0,1 1 0,-1-1 0,1 0 0,-1 0 0,0 0 0,1 1 0,-2-2 0,1 2-12,1 0 0,0 0 0,-1 0 0,1 0 0,-1 0 0,1 0 0,-1 0 0,1 0 0,-1 1 0,1-1 0,0 0 0,-1 0 0,1 0 0,-1 1 0,1-1 0,0 0 0,-1 0 0,1 1 0,0-1 0,-1 0 0,1 1 0,0-1 0,-1 0 0,1 1 0,0-1 0,0 0 0,-1 1 0,1-1 0,0 1 0,0-1 0,0 1 0,0-1 0,0 0 0,-1 1 0,1-1 0,0 1 0,0-1 0,0 1 0,0-1 0,0 1 0,0-1 0,1 1 0,-1-1 0,0 1 0,0 28 53,0-24-58,11 222 271,-16-161-191,1-41 70,3-22 114,0-10 183,0-84-518,3-103 9,12 117-86,-13 68-65,2 14-896,3 16-1370,-6-20 2361,4 13-2773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3.9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131 1 3753,'0'0'4565,"0"11"-4387,0 8-101,1 25-9,-2 1 0,-2 0 0,-1 0 0,-17 69 0,14-90-40,-2 8 12,-14 34 1,19-56-6,-1-1-1,0 0 1,0 0-1,-1-1 0,0 1 1,0-1-1,-15 14 1,15-15 1134,8-24-682,-2-9-439,0 5-48,3-38 0,-1 51-12,-1 1 0,1-1 0,0 1 0,1 0 0,0 0-1,0 0 1,0 0 0,9-11 0,2-3-60,2 2-1,0 0 1,1 1-1,32-26 1,-41 37-19,1 1 0,0 0 0,0 0 0,0 1 0,1 0 0,0 0 0,0 1 0,0 1 0,1 0 1,-1 0-1,1 1 0,-1 0 0,14 0 0,-24 2-86,-1 30-43,-2-23 223,0 1 1,0-1 0,-1 0-1,0 0 1,-1 0 0,0 0 0,0-1-1,0 1 1,0-1 0,-1-1 0,0 1-1,-1-1 1,1 0 0,-11 6 0,14-10 2,0 1 0,0-1 1,0-1-1,0 1 0,0 0 1,0-1-1,-1 1 1,-3-1-1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9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3569,'0'0'8634,"160"3"-8450,-117-3-104,3 0-80,8 4-72,42 2-432,-14 0-1009,-7 1-4272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0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0 126 3881,'0'0'4625,"9"-11"-4585,-6 7-32,6-8 93,1 0-1,0 1 1,1 0 0,0 0 0,1 2 0,16-12-1,-22 18-29,-2 0-25,0 1-1,0-1 0,1 1 0,-1 0 0,1 0 1,-1 1-1,1-1 0,0 1 0,0 0 0,9 0 0,-13 4-32,0 0-1,-1 1 0,1-1 0,0 1 1,-1-1-1,0 1 0,0-1 0,0 1 0,-1 5 1,1-5-18,1 17-42,-1-15 46,1-1 1,-1 1-1,0-1 0,-1 1 1,1-1-1,-1 1 1,0-1-1,0 1 0,-1-1 1,0 0-1,0 1 1,-5 8-1,-7 6 23,10-16-10,0 0 1,0 1-1,1 0 0,-1 0 1,1 0-1,0 0 1,1 0-1,-1 1 1,1-1-1,0 1 1,1 0-1,-1 0 1,0 6-1,14-21 164,-12 9-175,36-37 37,-2 0 0,30-45 0,-64 81-56,1 0 1,-1 0-1,1 1 0,-1-1 1,1 0-1,0 0 0,-1 0 1,1 0-1,0 1 1,0-1-1,-1 0 0,1 1 1,0-1-1,0 0 0,0 1 1,0-1-1,0 1 1,0 0-1,0-1 0,0 1 1,0 0-1,0-1 0,0 1 1,1 0-1,-1 0 10,0 1 0,0-1 0,0 1 1,0-1-1,0 1 0,0 0 0,0-1 0,-1 1 0,1 0 0,0 0 1,0-1-1,-1 1 0,1 0 0,-1 0 0,1 0 0,-1 0 0,1 0 1,0 2-1,2 6 29,1 1-1,-2-1 1,3 16 0,-5-23-16,3 29 44,3 23 84,-6-51-131,1-1 0,-1 1 0,1-1 0,0 1 0,-1-1 0,1 0 0,0 1 0,1-1 1,-1 0-1,0 1 0,1-1 0,-1 0 0,1 0 0,0 0 0,3 2 0,1-2-174,1 0 0,0 0 0,0-1 0,0 1-1,0-2 1,0 1 0,0-1 0,0 0 0,0-1 0,1 1 0,-1-1-1,8-3 1,28-9-2631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1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656 1 3937,'0'0'6535,"-7"0"-6215,-8 0-218,-18-1-39,-1 2 0,-39 7-1,-402 73-30,462-76-96,18 1-87,26 6-153,-25-10 273,23 8-9,41 8 0,15 4-106,-56-13 106,-18-7-14,-1 1 0,0 1 1,0 0-1,0 0 1,0 0-1,-1 1 0,15 11 1,-22-15 10,-1 0 0,0 0 0,0 0 0,0 0 0,0 0 0,0 0 0,0 0 0,-1 0 0,1 1 0,0-1 0,-1 0 0,1 1 0,0-1 0,-1 0 0,0 1 0,1-1 0,-1 1 0,0-1 0,0 1 0,0-1 0,0 1 0,0-1 0,0 0 0,0 1 0,0-1 0,0 1 0,-1-1 0,1 1 0,-1-1 0,1 0 0,-1 1 0,0-1 0,1 0 0,-1 1 0,0-1 0,0 0 0,-1 2 0,-3 2 20,1-1 0,-1 0 0,0 1 0,0-2 0,0 1 0,-1 0 0,-6 2 0,-92 40 113,70-32 60,1 1 0,0 1 1,-46 31-1,77-46-128,0 1-1,0-1 1,0 1 0,0 0-1,0-1 1,0 1 0,0 0-1,1 0 1,-1 0 0,1 1-1,-1-1 1,1 0 0,0 1-1,0-1 1,0 0 0,0 1-1,0-1 1,1 1 0,-1 0-1,1-1 1,-1 1 0,1-1-1,0 4 1,0-5-4,1-1 0,-1 1 0,0-1 0,1 1 0,-1-1 0,0 1 0,1-1 0,-1 1 0,1-1 0,-1 1 0,1-1 0,-1 1 0,1-1 0,-1 0 0,1 1 0,-1-1 0,1 0 0,0 1 0,-1-1 0,1 0 0,0 0 0,-1 0 0,1 0 0,0 0 0,-1 0 0,2 1 0,24 1 130,-19-1-85,419 7 542,-252-10-1160,-58 2-3185,-74 0-521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1.8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0 3025,'0'0'6348,"0"13"-5975,1 20-217,1-4 17,-1 0 0,-7 52 0,5-76-132,-1 0 0,0 0 0,0-1 0,0 1 0,-1-1 0,-3 6 0,-9 17-986,11-8-3081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2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1 1880,'0'0'5270,"-23"15"-5120,-12 8-106,-67 45 46,101-67-82,-1 0 0,0 0 0,0-1 0,0 1 1,0 0-1,0-1 0,0 1 0,0-1 0,0 0 1,0 1-1,-1-1 0,1 0 0,-4-1 0,-1 1 46,19 17 244,6-1-172,0 2-1,-1 0 1,-1 1-1,20 29 1,-21-28-115,-14-18-135,1 0 1,-1 1-1,1-1 0,0 0 1,0 0-1,0 0 0,1-1 0,-1 1 1,0 0-1,1-1 0,-1 1 1,1-1-1,-1 0 0,1 0 1,-1 0-1,1 0 0,0-1 0,0 1 1,-1 0-1,5-1 0,12 0-1568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2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4305,'0'0'6777,"39"0"-6649,-10 0-8,-1 0-120,4 0-80,-7 0-232,-3 0-336,-4 0-416,-8 0-960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3.0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0 3121,'-93'71'2432,"93"-68"-1216,0 3 113,0 1-369,15-4-440,6 0-112,8 3-200,10-6-208,18 0-424,-7 0-1912,-4 0-4306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3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81 832,'0'0'8855,"7"-13"-8716,20-36-43,-27 48-91,1 0 0,-1 0-1,0 0 1,1 0 0,-1 0 0,1 0 0,-1 0-1,1 0 1,0 1 0,-1-1 0,1 0-1,0 0 1,0 0 0,-1 1 0,1-1 0,0 0-1,0 1 1,0-1 0,0 1 0,0-1-1,0 1 1,0 0 0,0-1 0,0 1 0,0 0-1,0 0 1,0-1 0,0 1 0,0 0-1,2 0 1,-2 0-1,-2 9 399,-2 5-362,0-1-1,-1 0 1,-1 0 0,0-1 0,-9 17 0,-15 37-229,4 15-2920,18-52 107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4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 3873,'0'0'6093,"8"-4"-5883,-3 2-189,1-1 3,1 0 0,0 1-1,0 0 1,0 0 0,0 0 0,13-1 0,-19 12 142,-1 158-311,22-169-129,-16-2 286,0 0-1,-1-1 1,1 1-1,-1-1 1,0-1-1,-1 1 1,1-1-1,-1 0 0,0 0 1,-1 0-1,1 0 1,4-13-1,-3 7 5,1 1-1,1 0 1,10-14-1,-9 18-123,-8 15-87,-2 9 106,2-15 80,0 0-1,0 0 1,1 0-1,-1 0 1,0 0-1,1 0 1,-1 0-1,1 0 1,0-1-1,0 1 1,-1 0-1,1 0 1,0-1-1,1 1 1,-1-1-1,0 1 1,0-1-1,1 1 1,-1-1-1,1 0 1,-1 1-1,1-1 0,-1 0 1,1 0-1,0 0 1,-1 0-1,1-1 1,3 2-1,5 1-239,1-1-1,-1 0 0,0 0 0,16-1 1,-7 1-478,37-1-1791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5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168 0 4585,'0'0'6303,"-13"12"-5995,-1 0-243,0 1 0,0 1 1,2 0-1,0 1 0,0 0 1,2 1-1,0 1 1,-14 30-1,16-23-52,2 0 0,0 1 0,2 0 0,-1 26 0,1 103-1080,5-111 162,-2-35 247,1-1 0,1 1 0,-1 0 0,1-1 0,1 1 0,2 10-1,6 0-3243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4.5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46 496,'0'0'5419,"-19"0"-5317,-62 6-108,80-6 3,-1 0 1,0 0-1,1 1 1,-1-1 0,1 1-1,-1 0 1,1-1-1,-1 1 1,1 0 0,-1 0-1,1 0 1,0 0 0,0 0-1,-1 0 1,1 0-1,0 0 1,0 1 0,0-1-1,0 0 1,0 1-1,0-1 1,1 1 0,-1-1-1,0 1 1,1-1-1,-1 4 1,0 0-8,0 1-1,1 0 1,0-1 0,0 1 0,1 9-1,0-2-16,0-11 0,-1 0 0,1-1 0,-1 1-1,1 0 1,-1-1 0,1 1 0,0-1-1,0 1 1,0-1 0,0 1 0,0-1-1,0 0 1,1 1 0,-1-1 0,0 0-1,1 0 1,-1 0 0,0 0 0,1 0-1,0 0 1,-1 0 0,1-1 0,-1 1-1,1-1 1,0 1 0,2 0 0,-2-1 13,0 1 1,0 0 0,0-1 0,0 0 0,0 1 0,0-1 0,0 0-1,0 0 1,0 0 0,0 0 0,0-1 0,0 1 0,0 0 0,0-1 0,0 1-1,0-1 1,0 0 0,0 0 0,0 0 0,-1 0 0,1 0 0,0 0-1,1-2 1,2-3 151,-1-1-1,0 0 0,-1 0 0,0 0 0,0-1 0,0 1 0,1-11 1,-2 12-27,-1 0 0,1-1 0,0 1 0,0 1 0,0-1 0,1 0 0,0 0 0,0 1 0,1 0 0,0-1 0,-1 1 0,2 1 0,6-8 0,-6 10-160,0 1 0,1-1 1,-1 1-1,1 0 0,-1 0 1,1 0-1,-1 1 0,1 0 1,0 0-1,-1 0 1,1 1-1,-1 0 0,1 0 1,-1 0-1,1 1 0,-1 0 1,0 0-1,9 4 0,-11-2 11,-1-1 1,1 0-1,-1 1 0,0-1 0,1 1 0,-2 0 0,1-1 0,0 1 0,-1 0 0,0 0 0,0 0 0,1 7 0,0 53-124,-3-38 181,1-17-17,-1 1-1,-1-1 1,0 1-1,0-1 1,0 0-1,-1 0 1,-8 16-1,-37 60 20,27-50-19,3-1 78,10-19 247,1 0 0,-2-1-1,0 0 1,0-1 0,-17 18 1530,26-34-1470,1-1-410,1 0 1,-1 1-1,1-1 1,-1 1-1,1-1 0,0 1 1,0-1-1,1 1 0,-1 0 1,0 0-1,7-5 0,4-7-249,23-30-1170,-4 3-749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5.6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449 1 2865,'0'0'7513,"-110"93"-7209,81-64-104,-3 0-88,0 6-96,0-3-8,0 0 0,0 0 0,0-3-8,-15 6-176,8-9-952,7-3-2041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6.3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3369,'0'0'6340,"5"10"-5821,13 23-371,-1 1 0,-2 1 1,-1 0-1,-2 1 1,-1 1-1,7 47 0,-16-72-132,-1 0 0,2-1-1,-1 1 1,2-1 0,4 12-1,-7-20-28,0-1-1,1 1 1,-1-1-1,1 1 1,-1-1-1,1 0 1,0 1-1,0-1 1,0 0-1,0 0 1,0 0-1,1-1 1,-1 1-1,0-1 1,1 1-1,0-1 1,-1 0-1,1 0 1,0 0-1,-1 0 1,1 0-1,0 0 1,0-1-1,0 0 1,5 1-1,-3-1 6,0 0 0,0 0 1,0-1-1,0 1 0,0-1 0,0 0 0,0-1 0,0 1 1,0-1-1,5-3 0,-3 1 10,0-1 1,-1-1-1,1 1 0,-1-1 1,7-10-1,-8 11 5,0 0-1,-1 0 1,0 0 0,0-1-1,0 1 1,-1-1 0,0 0-1,0-1 1,0 1 0,2-8-1,-5 19-50,0 20 19,0 1-1,-2-1 0,-7 35 1,6-47-257,0-1 1,1 2-1,0 20 1,23-34-3197,0 0 1067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6.7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 4017,'0'0'5140,"-14"3"-4903,-38 13-25,50-15-192,1-1 0,0 1 0,0-1-1,0 1 1,0 0 0,0-1 0,0 1 0,0 0 0,1 0-1,-1 0 1,0-1 0,0 1 0,0 0 0,1 0 0,-1 0 0,1 0-1,-1 0 1,0 0 0,1 1 0,0-1 0,-1 0 0,1 0-1,0 0 1,-1 2 0,3 26 613,-1-22-438,-2-5-196,1 0 0,0 0 0,0 0-1,0 0 1,0-1 0,1 1 0,-1 0-1,0 0 1,1 0 0,-1-1 0,1 1 0,1 2-1,-1-2-69,1-1 0,0 0 0,-1 0 0,1 0 0,0 0 1,0-1-1,-1 1 0,1 0 0,0-1 0,0 1 0,0-1 0,0 0 0,3 1 0,74 5-2640,-37-6 494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7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3881,'0'0'6985,"171"7"-7113,-139-1-984,-7 1-1833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7.6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517 1 4233,'0'0'6051,"-14"15"-5614,-94 96-29,-114 94-323,132-125-697,48-46-683,13-15-2702,18-15-449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8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3185,'0'0'6184,"6"11"-5516,6 12-421,-1 0 0,-2 0 0,13 44 0,43 253-28,-65-318-221,13 46-54,-12-46 38,0 1-1,0 0 1,0-1-1,0 1 1,0-1-1,1 1 1,-1-1-1,1 0 1,0 0-1,-1 0 1,1 0-1,0 0 1,0 0-1,4 2 1,-5-3 10,1 0-1,0-1 1,0 1-1,0-1 1,-1 0 0,1 1-1,0-1 1,0 0-1,0 0 1,0 0 0,-1 0-1,1-1 1,0 1-1,0 0 1,0-1 0,-1 1-1,1-1 1,0 0-1,-1 0 1,1 1 0,0-1-1,-1 0 1,1-1-1,-1 1 1,1 0 0,-1 0-1,0 0 1,0-1-1,1 1 1,-1-1 0,0 1-1,1-4 1,5-5 33,-2-1 0,1 0 1,6-21-1,-6 18-50,2-5 30,-5 13 8,1-1-1,-2 0 1,1-1-1,-1 1 1,0 0-1,1-8 1,-3 14-20,1 23-361,-2-19 360,-2 126-105,25-129-213,-18-1 332,0 0-1,0 0 1,0 0-1,0-1 0,0 0 1,0 0-1,-1 0 1,1 0-1,-1 0 0,1-1 1,-1 0-1,3-2 1,41-41-17,-44 43 10,-2 1-1,0 1 0,0 0-1,0 0 1,0 0 0,0 0-1,0 0 1,1 0 0,-1 0 0,0 0-1,0 0 1,1 0 0,-1 1-1,3-2 1,-3 3 5,-1-1 0,1 1 1,0 0-1,-1-1 0,1 1 0,-1 0 0,1 0 0,-1 0 0,0-1 0,1 1 0,-1 0 1,0 0-1,0 0 0,1 0 0,-1 0 0,0-1 0,0 3 0,4 11 9,-3-7-49,1 0 0,1 0 0,-1 0-1,1 0 1,1 0 0,-1-1 0,8 10 0,-9-13-100,0-1 0,0 0 1,1 0-1,-1 0 0,1 0 0,0 0 1,-1-1-1,1 1 0,0-1 1,0 1-1,0-1 0,0 0 1,0 0-1,0-1 0,0 1 1,0 0-1,1-1 0,-1 0 1,4 0-1,22 0-2260,-1 0-1745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9.0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4337,'0'0'7610,"86"0"-7386,-40 0-120,11 10-32,7 6-72,4-3-8,3 3-304,22 3-609,-15-6-1623,-17-3-2793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49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1 3081,'0'0'7768,"-1"2"-7531,0 2-210,1-1-1,-1 0 1,0 1-1,1-1 0,0 0 1,0 1-1,0-1 1,0 0-1,0 1 0,1-1 1,-1 0-1,1 1 0,1 2 1,20 52 183,-8-25-132,-1 10-35,-2 1 1,-2 1 0,-1-1-1,-3 1 1,-2 1 0,-3 67-1,-1-98-86,0 1-1,-2 0 0,0-1 1,-1 0-1,0 1 0,-1-1 1,-1-1-1,-1 1 0,0-1 1,0 0-1,-12 15 0,-11 11-1010,-2-2-1,-41 39 1,63-66 594,-51 49-3641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2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3849,'0'0'6489,"23"-4"-5146,-12 4-1332,-1 1 0,1 0 0,-1 0 0,1 1-1,-1 0 1,0 0 0,11 5 0,-18-5-24,1-1 1,-1 0-1,-1 1 0,1 0 0,0 0 1,0 0-1,-1 0 0,1 0 0,-1 0 1,1 1-1,-1-1 0,0 1 0,0-1 1,0 1-1,-1 0 0,1 0 0,0 0 1,-1 0-1,0 0 0,0 0 0,0 1 1,0-1-1,-1 0 0,1 0 0,-1 1 1,1 4-1,-2-5 4,1-1 0,-1 0 1,0 0-1,0 0 1,0 1-1,0-1 0,0 0 1,0 0-1,0 0 0,-1-1 1,1 1-1,-1 0 0,1 0 1,-1-1-1,0 1 0,0-1 1,1 1-1,-5 1 0,-43 25 28,34-20-23,6-3 12,0 0 0,0 1 0,-13 11-1,19-15-7,1 0 0,0 1-1,0-1 1,1 0 0,-1 1 0,0-1-1,1 1 1,0-1 0,-1 1-1,1-1 1,0 1 0,0 0-1,1 0 1,-1 0 0,0-1-1,1 1 1,0 3 0,10-1 54,15-2-86,-1-1-1,41-1 0,-27-1-134,41 0-1240,-3 0-2834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3.1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535 0 6481,'0'0'6159,"-1"0"-6067,1 0-88,-1 1 0,1-1 0,-1 0 0,1 1-1,0-1 1,-1 0 0,1 1 0,0-1 0,-1 1 0,1-1 0,0 0 0,-1 1-1,1-1 1,0 1 0,0-1 0,-1 1 0,1-1 0,0 1 0,0-1 0,0 1-1,0-1 1,0 1 0,0-1 0,0 1 0,0-1 0,0 1 0,0-1 0,0 2-1,0 18 92,0-18-65,4 370 242,-4-365-326,0 1 0,-1-1-1,0 1 1,0-1-1,-1 1 1,-3 10-1,4-17 20,-17-1 141,-350-7-310,358 8 75,-1 0 1,1 1-1,0 0 1,-10 3-1,-34 6-3344,35-10-1945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4.8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4889,'0'0'4545,"28"29"-6697,-13-7-65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4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3121,'0'0'9855,"0"16"-10074,2 22 31,10 59 0,0-7 51,-2 104-1550,-10-193 1101,14 6-4649,-7-7 3428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5.6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1712,'0'0'4545,"20"-1"-4359,2-1-120,-7 0 15,0 1 1,0 0 0,0 1-1,0 1 1,0 1 0,28 5-1,0 8 100,-1 1 0,-1 2 0,53 32 0,-90-48-170,0 0 0,-1 0 0,1 1 0,-1-1 0,1 1 0,-1 0-1,0 0 1,0 0 0,0 0 0,0 1 0,0-1 0,-1 1 0,0 0-1,0-1 1,0 1 0,0 0 0,0 0 0,-1 1 0,0-1 0,0 0 0,0 0-1,0 1 1,-1-1 0,1 0 0,-1 1 0,-1 4 0,1-2-2,-1 0 1,-1 0-1,1 0 0,-1 0 1,0 0-1,-1 0 1,1-1-1,-2 1 0,1-1 1,-1 0-1,1 0 1,-2 0-1,1 0 1,-1-1-1,-5 6 0,-4 3 23,-1 0 0,-1-1 0,0-1-1,-22 13 1,28-20-7,0 0 0,-1-1 0,0 0 0,0 0 1,0-1-1,0-1 0,-19 2 0,-84 0-602,89-4-10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6.2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396 1 2593,'0'0'8676,"-10"2"-8431,-3 10-182,2 1-1,-14 19 1,-17 18-36,-55 43 64,-68 74-1683,163-165 1313,0 0-67,1 0 0,-1 0-1,1 0 1,-1-1 0,0 1-1,1-1 1,-1 1 0,0-1-1,0 0 1,0 0 0,-3 2-1,-1-3-1797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6.7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1088,'0'0'5755,"2"7"-5084,3 8-385,2 0 0,0 0 1,1 0-1,0-1 1,1 0-1,22 24 1,-17-20-120,-1-1 0,-1 2 0,0 0 0,13 29 0,15 73 103,13 30-1399,-43-122-2058,-6-16 1008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7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4577,'0'0'6439,"2"3"-6051,0-2-325,0 1 0,0-1 0,1 1 1,-1-1-1,1 0 0,-1 1 0,1-1 0,0-1 0,-1 1 1,1 0-1,0-1 0,5 1 0,47 3 124,-22-2-158,-15 0-68,31 4-173,-46-5 63,0-1 0,0 1 0,0 0 0,0 0 0,0 0 0,0 0 0,-1 1 0,1-1 0,0 1 0,-1 0 0,5 3 0,-5 10-3721,-2-11 2219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7.6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0 2761,'-71'170'4801,"71"-166"-3825,3 2-280,22-3 88,4 4-224,6-4-344,5 3-216,2-6-184,22 0-568,-14 0-1480,-3 0-2497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8.4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2969,'0'0'8401,"0"8"-8105,2 22-41,10 59-1,-6-59-254,-2 1 0,1 31 1,-5 101-1680,0-161 1455,0-1 0,0 0 0,0 0 0,0 0 0,1 0 0,-1 0 0,0 0 0,1 0-1,-1 0 1,1 0 0,-1 0 0,1 0 0,-1 0 0,1 0 0,0 0 0,0-1 0,-1 1 0,1 0 0,0 0 0,0-1 0,0 1 0,0 0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8.9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3017,'0'0'4895,"16"0"-4292,292 0 1294,-295 0-2242,-10-1 26,0 1 0,1 0 0,-1 0 0,0 0 0,1 0-1,-1 1 1,0-1 0,0 1 0,0 0 0,1 0 0,-1 0 0,0 0 0,5 3 0,0 3-2816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9.3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2921,'0'0'6289,"150"3"-6209,-125 3-80,0 1-64,0 2-624,0 1-688,-4-1-401,-6 8-511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19.6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3489,'0'0'6793,"89"19"-6489,-57-15-152,7-4-144,0 3 40,1 0-48,2 3-120,-2-6-512,9 0-664,-9 0-993,-12 0-639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5.6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261 31 5393,'0'0'3266,"-24"-6"-3172,-73-17-141,94 22 42,0 1 0,0 0 0,0 0 0,0 0 0,0 0 0,0 0 0,0 1 0,0-1 1,0 1-1,1 0 0,-1 0 0,0 0 0,0 0 0,1 0 0,-1 1 0,0-1 0,1 1 0,-5 3 0,3-1-4,0 1 0,0 0-1,0 0 1,1 0-1,0 0 1,-4 7-1,1-1-6,-2 4 8,1 0-1,0 0 1,1 1 0,-4 17 0,7-24-52,1-1 1,1 1 0,0-1-1,0 1 1,0 0-1,1-1 1,1 1 0,-1 0-1,4 14 1,-3-22 24,0 0 1,0 0-1,0 0 0,0 0 1,1 0-1,-1 0 0,0 0 1,0 0-1,1 0 0,-1-1 1,1 1-1,-1-1 0,0 1 1,1-1-1,-1 1 0,1-1 1,-1 0-1,1 1 0,0-1 1,-1 0-1,1 0 0,-1 0 0,1 0 1,-1-1-1,1 1 0,-1 0 1,3-1-1,2 0 44,-1 0 0,1 0 0,0 0 0,0-1 0,0 0 0,7-4 0,1-5 95,0 0 0,-1-1 0,0 0 0,-1-1 0,-1-1 1,0 0-1,-1 0 0,0-1 0,-1 0 0,-1-1 0,12-29 0,-17 36-389,-2 14 111,-5 28 52,-3 23 83,7 43-67,0-99 75,0 1 1,0-1 0,0 1-1,0-1 1,0 1 0,1-1 0,-1 1-1,0-1 1,0 1 0,0-1-1,0 0 1,1 1 0,-1-1 0,0 1-1,1-1 1,-1 0 0,0 1-1,1-1 1,-1 0 0,0 1-1,1-1 1,-1 0 0,0 1 0,1-1-1,-1 0 1,1 0 0,-1 1-1,1-1 1,-1 0 0,1 0 0,20 0-239,-17-1 255,0 1 1,-1-1-1,1 0 1,0-1-1,-1 1 1,1-1-1,-1 0 1,6-3-1,-1-4-97,0-1 0,0-1 1,-1 1-1,-1-1 0,1 0 0,-2-1 0,0 0 1,6-19-1,9-20 168,-18 47-39,-1 2-14,-1 0 0,1 0 0,-1 0 0,1 0 0,0 0 0,0 0 0,0 1 0,0-1 0,0 0 0,1 1 0,-1-1-1,0 1 1,1-1 0,-1 1 0,1-1 0,0 1 0,-1 0 0,1 0 0,0 0 0,0 0 0,2-1 0,-3 24 44,-3 2 54,-1 1-1,0-1 1,-2 0 0,-14 42-1,1-1-141,15-50-367,0-1-1,0 1 1,2 0 0,0 0-1,2 27 1,1-26-1898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0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150 0 5473,'0'0'4398,"-9"13"-4013,-5 5-259,1 1 0,2 1 0,0-1 0,-9 24 0,3 6-74,3 1-1,1 0 0,3 1 0,2 0 1,3 1-1,0 58 0,5-106-126,0 1-1,1 0 1,-1 0-1,1 0 1,0 0-1,0-1 1,0 1-1,1 0 1,0-1-1,0 1 1,0-1-1,0 0 1,1 0-1,-1 0 1,1 0-1,0 0 0,1 0 1,4 4-1,-2-3-384,1-1 0,0 1 0,0-1 0,0 0 0,1-1 0,-1 0 0,1 0 0,0-1 0,-1 0 0,12 2 0,16-2-3202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0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329 0 5089,'0'0'5261,"-4"4"-5174,-10 11 50,2 0 1,0 0-1,-19 33 1,-14 19-28,25-41-359,-83 100 661,84-107-1839,1-1 0,-24 17 0,34-28-1047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1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0 928,'0'0'7082,"0"7"-6629,-2 11-243,2 0 0,0 0 0,1 0 0,1 0 0,1 0 0,8 31 0,1-15-414,5 15 552,30 61 1,-41-98-834,1 1 1,0-1-1,1-1 1,0 1-1,1-1 1,1-1 0,-1 0-1,2 0 1,19 15-1,-12-17-1903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1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4953,'0'0'6305,"50"23"-6033,-25-20-31,0-3-121,0 3-120,-4-3-176,-3 0-601,-7 0-2039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1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3993,'0'0'6221,"0"9"-5947,0 207 468,0-66-5333,0-130 2337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2.1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3289,'0'0'6025,"124"16"-5809,-84-13-120,-1 7-56,4-7-40,-8 0-240,1 7-920,-15-3-953,-10-1-351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2.4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1856,'0'0'5850,"192"9"-5690,-160-6-88,0-3-64,-10 4-8,-5-1-344,-6 3-921,-7 1-615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2.8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3929,'0'0'6817,"182"6"-6385,-154-6-248,-10 0-112,-7 0-72,-8 0-112,-28 10-9834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3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1 4049,'0'0'6116,"0"10"-5689,0 34-103,-1-39-285,0 0 0,-1 0 0,1 0 0,-1 0 0,0-1 0,0 1 0,-1 0 0,1-1 0,-1 1 0,0-1 0,0 0 0,0 0 0,-1 0 0,1-1 0,-1 1 0,0-1 0,0 0 0,-5 3 0,-7 8 31,-79 66 85,-47 44-2775,131-112 592,3-7-509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3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4385,'0'0'6715,"7"14"-6359,100 209 301,-79-154-802,-15-34 58,22 40 0,-30-67-445,0 0 0,0 0 0,0 0 0,1-1-1,0 0 1,0 0 0,1 0 0,0-1-1,15 10 1,-1-7-2419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6.0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79 0 1512,'0'0'4249,"-25"190"-4153,14-152-32,1-2-48,2-1-16,1-6-224,0 0-608,4-10-368,-4-6-1145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3.9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0 200,'0'0'9841,"8"16"-9174,12 23-198,23 67 0,-36-83-449,-2 0-1,0 1 1,-2-1 0,-1 1-1,0 0 1,-2-1-1,-3 30 1,1-44-108,0-1 0,0 1 1,-1-1-1,0 1 1,0-1-1,-1 0 1,0-1-1,-5 9 1,-46 59-1920,26-36 537,10-13-2603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24.7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4913,'0'0'5673,"9"-1"-5405,4 0-183,11-1 76,47 2 1,-66 0-160,-1 1-1,0-1 1,1 0-1,-1 1 1,0 0 0,1 0-1,-1 0 1,0 1 0,0-1-1,0 1 1,0 0-1,0 0 1,0 1 0,-1-1-1,1 1 1,-1 0 0,0 0-1,1 0 1,2 4-1,-5-5-33,0-1-1,0 1 0,0 0 1,-1 0-1,1 0 0,0 0 1,-1 0-1,0 0 0,1 0 1,-1 0-1,0 0 0,0 0 1,0 0-1,0 0 0,0 0 1,-1 0-1,1 0 0,0 0 1,-1 0-1,0 0 0,1-1 0,-1 1 1,0 0-1,0 0 0,0 0 1,-2 2-1,-3 2 37,0 0 0,0 0 0,0 0-1,-1-1 1,-7 5 0,-15 13 27,20-14-20,7-7-9,0 0-1,0-1 1,0 1-1,0 0 0,1 0 1,-1 0-1,1 0 0,-1 0 1,1 0-1,0 0 0,0 1 1,0-1-1,0 0 1,0 1-1,1-1 0,-1 1 1,1-1-1,-1 1 0,1-1 1,0 1-1,0 3 1,1-4 21,-1-1 1,1 0 0,0 0 0,0 0-1,0 0 1,0 1 0,0-1 0,0-1-1,0 1 1,0 0 0,0 0 0,1 0-1,-1 0 1,0-1 0,0 1 0,1-1 0,-1 1-1,0-1 1,1 1 0,-1-1 0,1 0-1,-1 0 1,0 0 0,3 1 0,45 4 179,-43-4-187,114 1-732,-68-3-1711,-21 1-1750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4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 4177,'0'0'7766,"12"0"-7445,350 0 244,-122 0-3009,-204-1-389,-13-1-1726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55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1 1872,'0'0'7294,"0"10"-4415,0 44-2905,-1 9-46,-4-1 0,-2 0 0,-3-1 0,-2 0-1,-3 0 1,-27 69 0,10-51-4211,28-65-219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27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0 1296,'-3'2'10836,"-8"8"-10511,-21 186-330,17-92 4,7-22-2,3 0 1,6 89 0,1-54 1,10 34 5,1 3 8,-15 25-13,4 189 18,1-345-33,0 0 1,2 0 0,9 29 0,-8-33 8,-1 0 0,0 1 0,-2 0 1,2 29-1,-5-49 2,1-7-893,9-46-3192,-3 27-2161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28.9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46 1736,'-3'3'10522,"3"-3"-10472,0 5-19,1 0 1,0 1 0,1-1-1,0 0 1,-1 1-1,1-1 1,1 0-1,-1 0 1,1-1-1,0 1 1,0 0-1,0-1 1,5 4-1,12 15-42,26 22 0,-22-22 53,-21-20-40,3 4-1,1-1-1,0 1 1,0-1 0,1 0 0,0-1-1,0 0 1,0 0 0,12 5-1,-19-10 10,0 0 0,0 0-1,0 0 1,0 0-1,0 0 1,0 0-1,0 0 1,0 0 0,0 0-1,0-1 1,0 1-1,0 0 1,0-1 0,0 1-1,0-1 1,0 1-1,-1-1 1,1 1-1,0-1 1,0 0 0,0 1-1,-1-1 1,1 0-1,0 0 1,-1 1 0,1-2-1,17-28 45,-13 19-45,10-11-81,0 1 0,2 0 0,0 1-1,1 0 1,21-16 0,-20 20-1253,1 2 0,41-24 0,-36 26-4501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29.7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441 0 232,'0'0'11992,"-5"11"-11529,-105 141-85,34-56-677,4 3-1,-96 178 1,161-268-1665,4-15 469,5-26-690,-1 19 1261,2-28-1106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0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3169,'0'0'6741,"0"8"-5687,1 13-702,2 0 0,0-1 0,8 29 0,3 15-155,4 60-244,16 84-165,-25-169-2353,22 57 0,-20-66-4199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0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114 0 4689,'0'0'5032,"-4"5"-4778,-7 7-124,1 0-1,1 1 0,0 1 0,1-1 1,0 2-1,1-1 0,0 1 0,1 0 0,1 0 1,-4 19-1,2 3-118,1-1 0,2 1 0,0 55 0,4-90-17,0-1 0,0 1 0,1 0-1,-1-1 1,0 1 0,1 0 0,-1-1 0,1 1 0,0-1-1,-1 1 1,1-1 0,0 1 0,0-1 0,0 1 0,0-1-1,0 0 1,0 1 0,0-1 0,0 0 0,1 0 0,2 2 0,-1-1-21,1-1 0,-1 1 0,1 0 1,0-1-1,0 0 0,-1 0 1,1 0-1,0 0 0,5-1 0,-2 1-243,0-1-1,0 0 1,-1 0-1,1-1 0,0 0 1,-1 0-1,1-1 0,-1 1 1,0-2-1,1 1 1,8-5-1,6-9-1524,-5 3-224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1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4217,'0'0'4097,"111"23"-4049,-68-23-48,7 0-432,7 0-561,-11 0-727,-10 0-368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6.8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1880,'0'0'4385,"29"-5"-4169,130-24-30,-158 28-245,1 1 0,-1 0 0,1 0 1,-1-1-1,0 1 0,1 1 0,-1-1 0,1 0 1,-1 0-1,1 0 0,-1 1 0,1-1 0,-1 1 1,1-1-1,-1 1 0,0 0 0,0-1 0,1 1 1,-1 0-1,0 0 0,0 0 0,0 0 1,1 0-1,-1 0 0,-1 0 0,1 0 0,0 0 1,0 1-1,0-1 0,0 0 0,-1 1 0,1-1 1,0 2-1,1 6 113,0 0 0,0 0 0,-1 0 0,1 17 0,-2-19-13,0-1 0,0 1-1,1-1 1,0 1 0,0-1 0,1 0 0,0 1 0,2 5 0,-2-10-34,-1 0-1,0-1 1,0 1-1,1-1 1,-1 0-1,1 1 0,-1-1 1,1 0-1,0 0 1,-1 0-1,1 0 0,0 0 1,0 0-1,0 0 1,-1-1-1,1 1 0,0-1 1,0 1-1,0-1 1,0 0-1,0 0 1,0 0-1,0 0 0,0 0 1,0 0-1,0-1 1,0 1-1,0 0 0,0-1 1,0 0-1,0 1 1,2-3-1,3 0 79,-1 0-1,0 0 1,0-1-1,0 0 1,-1 0-1,0 0 1,1-1-1,3-5 1,1 0 356,-1-1 1,-1 0-1,0-1 0,7-13 1,-17 113-341,1-25-112,2-62 20,-1-1 0,0 0 0,0 1 0,0-1 0,0 0 0,0 1-1,1-1 1,-1 0 0,0 0 0,0 1 0,1-1 0,-1 0-1,0 0 1,0 1 0,1-1 0,-1 0 0,0 0 0,1 0 0,-1 0-1,0 0 1,0 1 0,1-1 0,-1 0 0,0 0 0,1 0-1,-1 0 1,0 0 0,1 0 0,-1 0 0,1 0 0,-1 0 0,0 0-1,1 0 1,-1 0 0,0 0 0,1 0 0,-1-1 0,0 1-1,0 0 1,1 0 0,-1 0 0,0 0 0,1-1 0,-1 1 0,0 0-1,0 0 1,1-1 0,-1 1 0,16-9 383,86-105 47,-102 114-461,0 0 1,0 0-1,0 0 0,0-1 1,0 1-1,1 0 0,-1 0 1,0 0-1,0 0 1,0 0-1,0 0 0,1 0 1,-1 0-1,0-1 1,0 1-1,0 0 0,1 0 1,-1 0-1,0 0 1,0 0-1,0 0 0,1 0 1,-1 0-1,0 0 0,0 0 1,0 0-1,0 0 1,1 0-1,-1 0 0,0 1 1,0-1-1,0 0 1,1 0-1,-1 0 0,0 0 1,0 0-1,0 0 0,0 0 1,1 0-1,-1 1 1,0-1-1,0 0 0,0 0 1,0 0-1,0 1 1,5 13-478,-2 27 233,-3-30 150,1-5 137,-1-1-37,0-1 0,1 1 0,0 0 0,0 0 0,0-1 0,3 9 1,-3-12 17,0 0 1,-1 0 0,1 0-1,0 0 1,-1 0 0,1-1 0,0 1-1,0 0 1,0 0 0,0-1 0,0 1-1,0-1 1,0 1 0,0-1-1,0 1 1,0-1 0,0 0 0,0 1-1,0-1 1,0 0 0,0 0 0,1 0-1,-1 0 1,0 0 0,0 0-1,0 0 1,0 0 0,0 0 0,0-1-1,1 1 1,-1 0 0,0-1 0,0 1-1,0-1 1,1 0 0,2-1 34,0-1 1,-1 1 0,1-1 0,-1 1-1,0-1 1,0 0 0,0 0-1,0 0 1,0-1 0,3-5-1,24-42 117,-22 36-109,-7 11-42,-1 4-106,0 7-54,1 0 0,-1 0 0,1 0 0,0 0-1,1-1 1,0 1 0,0 0 0,0-1 0,1 1 0,0-1 0,0 1-1,8 10 1,-8-13-36,1 0 0,-1 0 0,1 0 0,1-1 0,-1 1-1,0-1 1,1 0 0,-1 0 0,1 0 0,0-1 0,0 0-1,0 0 1,0 0 0,0-1 0,1 1 0,8 0 0,12-1-2728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1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6 624,'0'0'7255,"0"0"-7185,0 0 1,0-1-1,0 1 1,0 0-1,0 0 0,0-1 1,0 1-1,-1 0 1,1 0-1,0-1 0,0 1 1,0 0-1,0 0 1,-1 0-1,1-1 0,0 1 1,0 0-1,0 0 1,-1 0-1,1 0 0,0-1 1,0 1-1,-1 0 1,1 0-1,0 0 0,-1 0 1,1 0-1,0 0 1,0 0-1,-1 0 0,1 0 1,-1 0-1,-2 2-5,1-1-1,-1 1 0,0 0 1,1 1-1,0-1 0,-1 0 1,1 1-1,0-1 0,0 1 1,0 0-1,-2 5 0,-17 37-14,16-32-24,1-2-108,1 1 0,1-1-1,0 1 1,0-1-1,1 1 1,1 0 0,2 22-1,-1-1-587,-1-32 643,0-1 0,1 1 1,-1 0-1,0-1 1,1 1-1,-1 0 0,1-1 1,0 1-1,-1-1 0,1 1 1,-1-1-1,1 1 1,0-1-1,-1 1 0,1-1 1,0 0-1,0 1 0,-1-1 1,1 0-1,0 1 1,0-1-1,-1 0 0,1 0 1,0 0-1,0 0 0,0 0 1,-1 0-1,1 0 0,1 0 1,36-1 131,-25 1-91,-11-1 1,0 1 0,0-1 1,0 0-1,-1 0 0,1 0 1,0 0-1,0 0 1,-1-1-1,1 1 0,-1 0 1,1-1-1,-1 0 0,1 1 1,-1-1-1,0 0 1,0 1-1,0-1 0,0 0 1,0 0-1,0 0 0,0 0 1,-1 0-1,1 0 0,-1 0 1,0 0-1,1-2 1,2-7 121,-1 0 0,-1-1 1,2-16-1,-3-94-1053,0 121 1149,73 1-4611,-68 0 2403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2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3473,'0'0'6310,"-1"9"-5743,-1 331 724,2-326-1326,2-1-1,-1 1 0,2-1 1,0 0-1,0 0 1,2 0-1,-1 0 0,1-1 1,8 13-1,-11-23-54,0-1 0,0 1 0,0-1 0,0 0 0,0 0 0,0 0 0,0 0 0,0 0 0,0 0 0,1 0 0,-1-1 0,0 1 0,1-1 0,-1 0 1,1 0-1,-1 1 0,3-2 0,41-3-1180,-35 0 997,0-1-1,-1-1 1,0 0-1,0 0 1,0-1-1,-1 0 0,0-1 1,10-10-1,-8 8-399,15-14-987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2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65 5665,'0'0'5137,"61"0"-4913,-18-13-224,31-3-248,-9-3-952,-12 3-3745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7:33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4625,'0'0'6049,"196"3"-5761,-135-3-200,6 0-88,8 0-120,46-3-472,-17-3-1168,-15-4-3033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18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0 2801,'-7'6'9643,"7"-5"-9414,0 102-128,2 19-51,-22 182 1,7-165-44,7 224 0,7-221-13,8-7 6,0-3 0,-9-65-10,0-66 4,1-1-56,-1-1 31,1 1 0,0 0 0,-1 0 0,1-1-1,0 1 1,0 0 0,-1-1 0,1 1 0,-1-1 0,1 1 0,0-1 0,-1 1 0,1-1 0,-1 1 0,1-1-1,-1 0 1,1 1 0,-1-1 0,0 0 0,1 1 0,-1-1 0,0 0 0,0 0 0,1 0 0,5-24-583,-4 17 149,7-23-2604,-1-4-2827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19.5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58 776,'0'0'7006,"7"17"-4478,28 45-1833,65 86 0,-92-138-696,0-1 1,0 0-1,1 0 0,14 11 1,-19-17 20,1 0 1,-1-1 0,1 1-1,0-1 1,0 0 0,0 0-1,0 0 1,0-1 0,0 0-1,0 0 1,0 0 0,9 0-1,-12-1 27,0-1 1,0 1-1,0 0 0,0-1 0,0 0 0,0 1 0,0-1 1,0 0-1,0 0 0,0 0 0,0 0 0,-1 0 0,1-1 1,0 1-1,-1-1 0,3-2 0,24-34 176,-10 13-220,19-15-484,2 2-1,2 1 1,58-39-1,-33 25-2117,-14 8-2388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0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496 1 3329,'0'0'7068,"-2"10"-6267,-3 6-582,0-1-1,-2 0 0,0 0 0,-1-1 0,-15 21 0,-57 67-156,34-47-12,23-25-64,-65 80-110,-91 153 0,175-257-44,1 1 0,-1-1 0,1 1 0,1 0 0,-4 11 0,6-18 15,1 1-1,-1-1 1,1 0 0,-1 1-1,0-1 1,1 0 0,-1 0 0,1 0-1,-1 1 1,1-1 0,-1 0-1,1 0 1,0 0 0,-1 0-1,1 0 1,-1 0 0,1 0-1,-1 0 1,1 0 0,-1 0-1,1 0 1,-1 0 0,1-1-1,-1 1 1,1 0 0,-1 0-1,1 0 1,-1-1 0,1 1-1,22-14-4283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0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3809,'0'0'7187,"-3"1"-6915,2 0-258,-1 0 0,1-1 0,0 1 0,0 0 0,0 0 0,0 0 0,0 0-1,0 1 1,0-1 0,0 0 0,0 0 0,0 0 0,1 1 0,-1-1 0,1 0 0,-1 1 0,1-1 0,-1 1 0,1-1 0,0 1 0,0-1 0,-1 0 0,1 1 0,0-1 0,0 1 0,1-1 0,-1 4 0,1 4 59,-1 1 0,2-1 0,4 19 0,9 15 87,2-1-1,2-1 1,25 41 0,35 76-90,-71-139-229,-2-1-1,0 1 1,-1 1 0,-1-1 0,-1 1-1,1 35 1,-4-21-1848,0-12-2442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1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4 165 2657,'0'0'9535,"-1"-5"-9386,0-1-150,0 0 0,1 0 0,-1 0 0,1 0 1,0 0-1,1 0 0,0 0 0,0 0 0,0 0 0,0 0 0,1 0 0,0 0 0,3-6 0,2 2-41,0 0 1,0 0-1,0 0 1,2 1-1,10-10 1,-17 18-67,-2 40-590,-6 133 591,5-171-32,-1 32-105,2-32 56,0 0 1,0 0-1,0 0 0,-1 0 0,2 0 0,-1 0 0,0 0 1,0 0-1,0 0 0,0-1 0,0 1 0,1 0 0,-1 0 1,0 0-1,1 0 0,-1 0 0,1-1 0,-1 1 0,1 0 1,-1 0-1,1-1 0,0 1 0,-1 0 0,1-1 0,0 1 1,-1 0-1,2 0 0,14-1-3904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22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6009,'0'0'5866,"239"0"-5786,-150 0-72,7 0-8,47 0-144,-26-3-777,-24-6-3704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7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1744,'0'0'3709,"30"2"-3091,98 8-237,-117-9-327,15 0 205,0 2 0,-1 0 1,46 13-1,-66-15-276,0 1 0,-1 0 1,1 0-1,0 0 0,0 0 0,-1 1 0,0-1 1,1 1-1,-1 0 0,0 1 0,0-1 1,-1 1-1,1-1 0,5 9 0,-6-6-63,0 0-1,0 0 0,-1 0 0,0 1 1,0-1-1,-1 0 0,1 1 1,-2 0-1,1-1 0,-1 1 0,0 6 1,0 41 69,3-53 128,0 0 0,0 0 0,0-1-1,0 1 1,0-1 0,1 1 0,-1-1 0,0 0 0,0-1-1,0 1 1,0 0 0,4-2 0,5-2 91,0-1 1,22-13-1,-27 14-222,1-1 0,-1 2-1,1-1 1,0 1-1,0 0 1,0 0-1,1 1 1,-1 0 0,1 1-1,8-1 1,-16 3-49,-1 1 0,1 0 0,0-1 0,0 1 0,-1 0 0,1-1 0,-1 1 1,0 0-1,1 0 0,-1 0 0,0-1 0,0 1 0,0 0 0,0 0 0,-1 0 0,1 2 0,-1 0-14,1 11 6,0-10-27,-1 0-1,1 0 1,0 1-1,0-1 1,1 0-1,-1 1 1,1-1 0,0 0-1,1 0 1,-1 0-1,1 0 1,0 0-1,0 0 1,1-1 0,2 6-1,12 4-2285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0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2 1632,'-11'-2'10297,"9"8"-10297,-1-1-1,1 0 0,0 0 1,1 1-1,-1-1 0,1 1 1,0-1-1,0 7 0,-2 7 3,-21 122 19,6 0-1,0 179 1,19-268-17,15 95 0,-10-87-52,-2 1 1,-5 65 0,0-57-1843,1-84-726,0-4-1434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1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0 151 2665,'0'0'5992,"21"17"-4125,26 44-1517,42 72 1,-84-125-331,0 0-1,0-1 0,1 1 1,6 6-1,-11-13-18,0 0 0,0 0 0,0 0 0,0 0 1,0 0-1,1 0 0,-1 0 0,0 0 0,0 0 0,1-1 0,-1 1 0,0 0 0,1-1 0,-1 1 0,1-1 0,-1 1 0,1-1 0,-1 0 0,0 0 0,1 0 0,-1 1 0,1-1 0,-1-1 0,1 1 0,-1 0 0,1 0 0,-1-1 0,1 1 0,-1 0 1,1-1-1,-1 0 0,0 1 0,1-1 0,-1 0 0,2-1 0,9-12 55,0-1 0,-2 0 1,0 0-1,0-1 0,-2-1 1,0 1-1,9-27 0,6-11-23,-14 37-397,1 1 1,1 0 0,0 0 0,1 1 0,1 1 0,0 0 0,1 1 0,0 0 0,1 1 0,1 1 0,0 0 0,17-8 0,8-3-4888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2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429 1 7666,'0'0'3614,"-17"22"-3522,-57 75 4,-22 46 108,51-71-169,-142 232-50,184-298-145,-3 5 152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2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4153,'0'0'6033,"1"8"-5594,6 21-235,0 1 0,2-1 0,1-1-1,1 0 1,1 0 0,18 27 0,108 155-140,11-20-135,-116-155-834,1 0 0,72 54 0,-54-55-3712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3.0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4 4217,'0'0'1266,"18"0"-1129,6-2-99,-10 1-19,-1 1 0,1 0 0,24 3 1,-37-3 19,0 1 1,1-1-1,-1 1 1,0-1-1,0 1 1,0 0-1,1-1 1,-1 1-1,0 0 1,0 0 0,0 0-1,0 0 1,0 0-1,-1 0 1,1 0-1,0 0 1,0 0-1,-1 0 1,1 0-1,0 0 1,-1 1 0,1-1-1,-1 0 1,0 0-1,1 1 1,-1-1-1,0 0 1,0 1-1,0-1 1,0 0 0,0 1-1,0-1 1,0 0-1,0 1 1,-1-1-1,1 0 1,0 1-1,-1-1 1,1 0-1,-1 0 1,0 0 0,1 1-1,-1-1 1,0 0-1,0 0 1,1 0-1,-1 0 1,0 0-1,0 0 1,0 0-1,-2 1 1,-55 44 413,-124 108-343,180-152-132,-1 1 0,1-1 0,-1 1-1,1 0 1,0-1 0,0 1 0,0 0 0,0 0 0,1 0 0,-1 1 0,1-1 0,0 0 0,0 0 0,0 1-1,0-1 1,0 1 0,1-1 0,0 1 0,0-1 0,0 1 0,0-1 0,1 6 0,-1-8 38,1-1 0,-1 1 0,1 0 0,0 0 0,-1 0 1,1-1-1,0 1 0,-1 0 0,1-1 0,0 1 0,0 0 0,0-1 0,-1 1 1,1-1-1,0 1 0,0-1 0,0 0 0,0 1 0,0-1 0,0 0 1,0 0-1,2 0 0,25 4 408,-26-4-394,44 1 216,82-6 1,-54-7-2910,-59 9 107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0:33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1688,'0'0'8194,"139"0"-7570,-85 7-88,14-7-240,10 0-120,11 0-120,11 0-56,46 0-304,-25 0-984,-21-7-3665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9:37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1 464,'0'0'2089,"-34"0"9477,1315 45-11962,-1231-40 396,60 3-8,-179-6-6097,47-4-961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1:26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1 151 2737,'0'0'9739,"2"0"-9787,110 1 251,244-10-49,-8-21-130,-8 13-26,-123 9 7,379-44 8,-488 42-15,33-6-26,-70 7-452,-70 9 356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1:28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2881,'0'0'7395,"-3"0"-6975,199 0 1581,512 17-1940,-2-1-159,1137-23 271,-1842 7-199,-24 0-949,8-1 157,0 0 1,0-1-1,-17-5 1,15 3-413,-12 0-1421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2:02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0 760,'0'0'875,"-10"0"-1327,-27 0 9212,27 2-6968,22 0-926,8 4-866,-6-1 2,1 0 0,-1-1 0,17 2 0,29 9 0,-37-9 5,0-2 1,0 0 0,0-2 0,0 0 0,0-2-1,33-3 1,7 1-1,394 2-99,-126 3 84,11 13-368,1273-16-183,-1448-6 268,-2-4 293,947 10-93,-893 15-27,1-1 53,218-7 1,-398-5 51,74 13 0,-74-8 11,77 4 0,744-11 50,-860 0-34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8.3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36 4033,'0'0'4297,"0"-6"-4048,-3-23 111,4 29-410,-1 0 0,1-1 0,0 1 0,0 0 0,-1 0 0,1 0 0,0 0 0,-1 1 0,1-1 0,0 0 0,0 0 0,-1 0 0,1 0 0,0 1 0,-1-1 0,1 0 0,0 1 0,-1-1 1,1 1-1,-1-1 0,1 0 0,0 1 0,-1-1 0,1 1 0,-1 0 0,1 0 0,2 8-63,0-1 1,-1 1 0,-1 0 0,1-1-1,-1 1 1,-1 0 0,0 0 0,0 0-1,-1 9 1,1 39 164,0-56-16,0 0 0,0 0 0,0 0 0,0 0 0,0-1 0,0 1 0,0 0 0,0 0 0,1 0 0,-1-1 0,0 1 0,0 0 0,1 0 0,-1 0 1,1-1-1,-1 1 0,1 0 0,-1-1 0,1 1 0,-1 0 0,1-1 0,-1 1 0,1-1 0,0 1 0,0-1 0,-1 1 0,1-1 0,0 1 0,-1-1 0,1 0 0,0 1 0,0-1 0,0 0 0,0 0 1,-1 0-1,1 0 0,0 0 0,0 0 0,0 0 0,0 0 0,-1 0 0,1 0 0,0 0 0,0 0 0,1-1 0,1 0 116,-1 0 1,1 0-1,-1 0 0,1-1 1,-1 1-1,0-1 0,0 0 1,0 1-1,0-1 0,0 0 1,3-4-1,34-55 13,-40 70-490,0 0-1,1 1 0,0-1 1,1 0-1,0 0 1,4 19-1,-3-26 323,0 0 0,0 1 0,0-1 0,0 0 0,0 0 0,0 0 0,1 0 0,-1-1 0,0 1 0,1 0 0,0-1 0,-1 0 0,1 0 1,0 0-1,0 0 0,-1 0 0,1 0 0,0-1 0,0 1 0,0-1 0,0 0 0,0 0 0,0 0 0,0 0 0,4-1 0,0 0-37,-1 0-1,0 0 1,0 0-1,0-1 1,0 0 0,0 0-1,0 0 1,-1-1 0,1 0-1,-1 0 1,7-5 0,-11 7 38,3-2 12,-1 1 0,0-1 0,0 0 0,0 0-1,0 0 1,0 0 0,-1 0 0,0-1 0,1 1 0,-1-1 0,0 0 0,-1 0-1,1 0 1,1-6 0,-3 9 137,-10 19-999,8-4 804,0 0 0,0 0 0,2 1 0,0-1 0,2 22 0,-1-35 12,-1 0 0,0 0 0,0 0 0,0 0 0,0 0 0,1 0 0,-1 0 0,0 1 0,1-2 0,-1 1 0,1 0 0,-1 0 0,1 0 0,0 0 0,-1 0 0,1 0 0,0 0 0,-1-1 0,1 1 0,0 0 0,0-1 0,0 1 0,0 0 0,0-1 0,1 1 0,29 2-1912,-25-3 1235,9 0-1989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2:15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0 312,'-1'0'12119,"38"2"-13384,49 10 1435,-20-3-129,91 17-17,312-14-320,-414-12 288,125-6-520,-173 6 531,27 0 3,0-1 0,0-1 1,34-8-1,-52 8-41,-1 0 1,26 1-1,6-1-8,41-4 69,-88 6-2,39 0-36,46 0 56,-84 0-92,-32 0-2653,23 0 215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10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61 222 1824,'0'0'3888,"-3"-19"-1377,-54 19-808,90 0-1642,820-32 689,-678 19-746,179-16 25,-343 28-29,473-34 16,-162 38-17,342-6-4,-46-9-411,-74-11 390,-167-13 18,-158 18-8,-161 14-2,-58 4-64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16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1072,'0'0'8190,"14"4"-8495,80 8 649,106 1 1,100-14-116,-116-1-51,147-19 73,5 0-239,924 9-366,-643 12-849,-515 3 1038,636 10 3,22 22 318,-605-25-142,405 50-3188,-527-56 1828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20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9 206 1824,'-9'3'10249,"1184"-3"-10110,-1124-3-96,99-17-1,-58 5-16,144-8-23,36-5 2,-25 6 4,-93 11-2,175-14-14,287 5-10,-532 20 10,173-12-66,441 9-78,-358 5 102,148 3 51,387-6 4,-730-1 3,101-6 6,134-5 2,-380 13-5,-18-4-1804,1-1-1671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3:33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80 1016,'-4'-13'10106,"3"17"-10147,0 0-1,0-1 0,0 1 0,1 0 1,-1-1-1,1 1 0,0 0 0,0 0 1,1 4-1,-1-1 42,0 332 289,4 249 484,50-591-645,56-9 81,-57 5-180,57 0 1,1464 7-150,-1381 14 105,-49-2 6,338-6 83,-343-6-60,202-13 28,-100 3-12,-213 10-28,420-6 10,355-10 1690,-803 7-1627,0-52-182,3 0 1,14-87 0,-9 93 33,-3 0-1,-2 0 1,-6-61 0,6-91-113,9 153 182,-9 44 3,0-1 0,-1 1 0,0-1 0,0-14 0,2-87-9,-4 111 4,-1 1-152,-2 0 124,0 0 24,3 0 2,-19 0-117,-204 9-222,-56 1-169,-92-8 487,189-4 32,-412 18-829,-488 23-1033,1033-39 1673,0 2 0,-59 11 1,-228 25-2091,277-33 2050,-459 11 2041,301-4-3756,75-2 1833,48-5 389,-354 9 2172,410-14-1595,-37-6-713,74 6-136,1-1-47,1 1-1,-1-1 0,0 1 0,0-1 0,1 0 0,-1 1 0,0-1 1,1 1-1,-1-1 0,1 1 0,-1-1 0,1 1 0,-1 0 0,1-1 0,-1 1 1,1-1-1,-1 1 0,1 0 0,0 0 0,-1-1 0,1 1 0,0 0 1,-1 0-1,1 0 0,0 0 0,-1-1 0,1 1 0,-1 0 0,1 0 1,0 0-1,0 1 0,28-1-302,-22 0-42,21 0-2127,-6 0-2704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7:55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248 145 1720,'3'-3'9761,"-17"218"-9543,6-20-233,-47 284 0,5-79-1,31-24 47,12-267-24,-14 119-8,-4-68-1,6 2-1,2 178 0,3-45 3,14-244 2,-1 23 4,16 140 1,-7-162-9,0-7-2,-2 1 0,1 64 0,18-106-229,-18 1 230,1 0-1,1-1 0,-1 0 1,0 0-1,1-1 0,0 0 1,-1-1-1,1 0 0,11 1 0,12-1-24,41-3 0,-24 0 17,-9-2 10,1-2 0,64-16 0,-27 5-4,29-9 30,-69 15-20,0 1 1,0 2-1,55-2 1,665 6-223,-729 5 210,0 1 0,0 2 1,37 11-1,17 3 70,12-4-27,167 1 0,-152-5-30,353-30 130,-301 10-126,221-21-3,116-5-38,286 7 21,27 25 4,-420 5 4,-96-3 4,315 3 4,-202 29-20,-102-4 4,-47-11 14,435 20 15,130-33-25,-423-6-107,631 3 81,-1016 0 27,0 0-1,0-2 1,0 0-1,0-1 1,0-1 0,0-1-1,-1 0 1,17-8-1,16-4-29,9-4 13,-54 20 25,-1-1 0,0 0-1,1 1 1,-1-1 0,0-1 0,0 1 0,-1 0 0,1-1 0,0 0-1,-1 0 1,1 0 0,2-5 0,-2 1 18,-2-1-1,1 1 1,-1 0 0,0-1-1,-1 1 1,1-1 0,-1 0-1,-1 1 1,-1-10 0,1-10-16,15-477 107,-8 426-125,31-357 10,8 163-103,13-111-25,-15-245-316,-41 221-216,-4 215 266,1 156 213,-1 0 0,-2 0 1,-17-68-1,20 94 96,0 1 0,0 0 0,0-1 0,1 1 1,2-19-1,-1 19 70,0 0 0,-1-1 1,0 1-1,0 0 0,-1 0 1,-2-13-1,-1 8 59,-1 0 0,0 0 0,0 1 0,-1-1 0,-1 2 1,0-1-1,-1 1 0,0 0 0,-15-17 0,-15 14 277,22 10-333,-21-8-34,-1 2 0,0 2 1,0 2-1,-57-3 0,-162 9 61,126 3 17,-764-2-60,737 13-315,41-2 343,-977 7 480,841-18-463,-306 7 183,437-8-180,-18-1 45,-176 22 0,133 1-184,-365-8 0,330-33 333,-20-1 72,101 15-275,-128-2-22,-345 8-339,-649 4 261,802-8 55,420 7-110,0 1 0,-65 17 0,-20 3-37,-335 7 158,-2-30-8,252-2-236,-798 1-965,994 0 1198,0 0 0,0 1 0,1 0 1,-1 0-1,0 2 0,-17 5 0,17-5 50,0 1 1,0-2-1,-1 0 0,-22 1 1455,49-7-3849,-5-6-207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6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4601,'0'0'7003,"0"1"-7285,0 103-4521,0-55 2333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7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3081,'0'0'1200,"-64"189"-1208,57-147 8,7 3-584,0-10-192,0-9-801</inkml:trace>
  <inkml:trace contextRef="#ctx0" brushRef="#br0" timeOffset="1">65 617 1688,'0'0'889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7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1032,'0'0'168</inkml:trace>
  <inkml:trace contextRef="#ctx0" brushRef="#br0" timeOffset="1">0 581 544,'0'0'776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8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4601,'0'0'7234,"0"-3"-6938,0 6-496,0 16-209,0 10 41,0 35-288,0-9-1520,0-4-2217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9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3689,'0'0'3873,"15"4"-3552,-8-2-281,15 4 44,0 1 0,-1 1 1,24 13-1,2 5-136,0-3-1,2-1 1,0-3-1,81 21 1,-113-38-110,0 0 0,29-1 1,-29-1 71,-16-1 94,0 1 0,0-1 0,0 1 0,-1-1 0,1 0 0,0 1 0,0-1 0,-1 0 0,1 1 0,0-1 0,-1 0 0,1 0 0,0 0 0,-1 1 0,1-1 0,-1 0 0,0 0 0,1 0 0,-1 0 0,0 0 0,1 0 0,-1 0 0,0 0 0,0 0 0,0 0 0,0 0 0,0 0 0,0 0 0,-1-2 0,2 1 37,-1-1 0,0 0-1,0 1 1,-1-1 0,1 0 0,-1 1 0,1-1-1,-1 0 1,0 1 0,0-1 0,-1-3-1,-1 4-22,0-1-1,0 1 0,0 0 0,0 0 1,0 0-1,0 0 0,0 1 0,-1-1 1,1 1-1,0 0 0,-1 0 0,1 0 1,-1 0-1,0 1 0,-6-1 1,8 1-35,-1-1 1,1 1-1,-1 0 1,1 0-1,-1 1 1,1-1-1,-1 0 1,1 1 0,-1 0-1,1-1 1,-1 1-1,1 0 1,0 0-1,0 0 1,-1 1 0,1-1-1,0 0 1,0 1-1,0 0 1,1-1-1,-1 1 1,0 0 0,0 0-1,-1 2 1,0 4-11,0 0 1,1 0-1,0 0 1,0 1-1,1-1 1,0 1-1,0-1 1,1 0-1,0 12 1,0-9-1,1-9 12,-1-1 1,0 1-1,1-1 1,-1 1-1,1 0 1,-1-1-1,1 1 1,0-1-1,0 0 1,0 1-1,-1-1 1,1 1-1,1-1 1,-1 0-1,0 0 1,0 0-1,0 0 1,1 0-1,-1 0 1,0 0-1,1 0 1,-1 0-1,1 0 1,-1-1-1,1 1 1,-1-1-1,1 1 1,0-1-1,-1 0 1,1 1-1,3-1 1,8 1-60,0 1 1,1-2-1,13-1 1,-11 1-58,-5-1 78,1 1-1,0-2 1,0 0-1,-1 0 1,1-1-1,-1 0 1,0-1-1,0-1 1,0 1 0,0-2-1,-1 1 1,0-2-1,0 1 1,-1-1-1,0-1 1,0 0-1,14-15 1,-21 21 137,0-1 0,1 1 1,-1-1-1,0 0 0,0 0 1,0 1-1,-1-1 0,1-1 1,-1 1-1,0 0 0,2-5 328,-7 37-1337,-1-13 950,-1-1 1,0 0-1,-1 0 0,0-1 0,-1 1 0,-1-2 0,0 1 0,-1-1 1,0-1-1,-1 0 0,0 0 0,-15 10 0,25-21-5,-1 0 0,1 0 0,-1 0-1,1 0 1,-1 0 0,0 0 0,0 0 0,1-1 0,-1 1 0,0-1 0,0 1-1,0-1 1,0 0 0,0 0 0,-2 0 0,3 0-11,1 0 1,-1-1-1,0 1 0,0-1 1,1 1-1,-1-1 0,0 1 1,1-1-1,-1 1 0,0-1 1,1 1-1,-1-1 1,1 0-1,-1 1 0,1-1 1,0 0-1,-1 0 0,1 1 1,-1-1-1,1 0 0,0 0 1,0 0-1,0 1 1,-1-1-1,1 0 0,0 0 1,0 0-1,0 0 0,0 1 1,0-1-1,1-1 1,-1-4-24,1 0 1,1 0 0,-1 0 0,1 0 0,0 0 0,0 0 0,0 1 0,1-1 0,0 1 0,0 0 0,1 0 0,-1 0 0,1 0 0,0 1 0,8-7 0,-2 1-24,1 1 0,0 0 0,0 1 0,1 0 0,24-11 0,-35 29-40,1 0 1,-2 0 0,0 14-1,0-13 98,0 0 0,0-1 0,1 1-1,1 0 1,0-1 0,3 13-1,-3-20-114,-1 1 0,1-1-1,0 0 1,0 0 0,0 0-1,0 0 1,1 0-1,-1 0 1,1 0 0,0-1-1,0 1 1,0-1 0,0 0-1,0 0 1,0 0 0,0-1-1,1 1 1,-1-1-1,1 1 1,-1-1 0,6 1-1,16 2-1134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8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 5873,'0'0'3817,"-11"86"-3817,8-41-176,-5 13-448,-2 0-168,3 22-1041,-1-16-159,1-12-241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09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0 1632,'0'0'1649,"32"148"-2561,-18-123 671,-3-5 177,-4-1-128</inkml:trace>
  <inkml:trace contextRef="#ctx0" brushRef="#br0" timeOffset="1">200 546 1256,'0'0'2177,"-10"186"-2177,10-145-144,0-2-672</inkml:trace>
  <inkml:trace contextRef="#ctx0" brushRef="#br0" timeOffset="2">108 1235 2577,'0'0'3424,"-47"190"-2856,26-110-568,3-13-232,-3-6-1520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0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 6585,'0'0'2865,"-7"86"-2865,3-34-256,0 9-344,-3 16-1113,4-13-335,-4-16-881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0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1 4849,'0'0'2569,"-3"157"-3882,3-109-783</inkml:trace>
  <inkml:trace contextRef="#ctx0" brushRef="#br0" timeOffset="1">1 857 1800,'0'0'1033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0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3065,'0'0'2168,"-47"192"-2168,44-147-1104,-1-6-600</inkml:trace>
  <inkml:trace contextRef="#ctx0" brushRef="#br0" timeOffset="1">1 678 3913,'0'0'5161,"14"112"-4929,-7-93-152,-7 17-80,0-8-1560,0 1-1281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2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4609,'0'0'5865,"4"0"-5617,-4 6-616,0 20-80,0-4-944,0-6-2577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1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8586,'0'0'2104,"36"6"-5712,-22 7-457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21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3041,'0'0'4525,"11"3"-188,186-4-3926,223 2-385,-15 24-79,83 5 32,197 5-16,21-16-8,-85 16 103,-491-25 0,344 3-58,-473-13-88,-12 0-623,-71 0-1489,40 0-1364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0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1280,'1'0'11070,"24"0"-11039,400 2 532,-2-1-4384,-399-1-701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1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3017,'0'0'8429,"2"0"-8237,476-4 490,-15 1-3333,-354 3-985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9.7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35 4545,'0'0'4806,"-14"-6"-4627,-45-17-163,57 22-19,0 0 0,1 1 1,-1-1-1,1 1 0,-1-1 0,0 1 1,1-1-1,-1 1 0,0 0 0,0 0 1,1 0-1,-1 0 0,0 0 0,0 0 0,1 1 1,-1-1-1,0 0 0,1 1 0,-1 0 1,1-1-1,-1 1 0,0 0 0,1 0 0,-1-1 1,1 1-1,0 0 0,-1 1 0,1-1 1,0 0-1,0 0 0,0 1 0,-1-1 0,1 0 1,1 1-1,-1-1 0,0 1 0,0-1 1,0 1-1,0 2 0,-1 4-137,0 1 0,0-1 0,1 0 0,0 0 1,1 16-1,0-20-81,0-3 166,1 0-1,-1-1 1,0 1-1,0-1 1,1 1-1,-1 0 0,0-1 1,1 1-1,-1-1 1,0 1-1,1-1 1,-1 0-1,1 1 1,-1-1-1,1 1 1,-1-1-1,1 0 1,-1 1-1,1-1 1,-1 0-1,1 0 1,-1 1-1,1-1 1,0 0-1,-1 0 1,2 0-1,27 4-359,-22-3 443,0-1 0,-1-1 0,1 1-1,0-1 1,-1 0 0,11-4 0,-10 1 96,-1 0 0,1 0-1,-1-1 1,-1 0 0,1 0 0,5-7-1,10-8 1902,-21 94-3320,0-73 1254,0 0 0,0 0 0,0 0 0,0 0 0,1 0 0,-1 1 0,0-1 0,1 0 0,-1 0 0,1 0 0,-1 0 0,1-1 0,-1 1 0,1 0 0,0 0 0,-1 0 0,1 0 0,0-1-1,0 1 1,0 0 0,-1 0 0,1-1 0,0 1 0,0-1 0,0 1 0,2 0 0,29 6-1691,-6-6-135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2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4521,'0'0'6681,"43"0"-6505,-4 0 8,15 0-80,24 0-88,18-4-16,22 4-8,14 0-216,68 0-368,-33 0-1096,-28 0-2641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8:33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5641,'0'0'6578,"3"-13"-6426,29 13-56,25 0-96,25-3 48,32 3-48,50 0 0,72 0-240,-30 0-633,-31 0-4056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9:32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62 3393,'3'0'7885,"-5"-1"-7833,-1 1 0,1 0-1,0-1 1,0 1-1,0-1 1,-1 0 0,1 1-1,0-1 1,0 0-1,0 0 1,0-1 0,1 1-1,-1 0 1,0 0-1,-2-3 1,4 3 133,0 1-177,0-2-18,0 1-40,4 0 26,0 0 19,0 0 0,0 0 0,0 0 0,1 1 1,-1-1-1,8 1 0,5 0 5,1240-36-907,-1063 37-3513,-142-1-144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59:33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75 3225,'0'0'6794,"0"-1"-6762,0 1-1,0-1 1,0 1-1,-1-1 1,1 1-1,0-1 1,0 1-1,0-1 0,0 1 1,0-1-1,0 0 1,1 1-1,-1-1 1,0 1-1,0-1 1,0 1-1,0-1 0,1 1 1,-1-1-1,0 1 1,0 0-1,1-1 1,-1 1-1,0-1 1,1 0-1,85-9 175,0 3-1,111 6 1,-12 1-187,-145-2-131,250-10 176,-102-6-2946,-126 8-1644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3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0 256,'0'0'3177,"-39"0"4428,232 18-6050,-77-4-4337,-91-14-678,-20 0 1390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3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1736,'0'0'7706,"32"10"-6746,-14-10-336,3 3-288,4-3-168,4 0-88,3 0-80,21 0-432,-6 0-832,-8 0-3585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4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 5145,'0'0'5507,"-5"1"-5385,0 1-108,-1 1 0,0 0 0,0 1 0,1-1 0,0 1 0,0 0 0,0 1 0,0-1 0,1 1 0,-1 0-1,1 0 1,-5 9 0,-10 14 25,-16 33 0,23-37-117,1 0 0,0 1 0,2 0-1,1 1 1,1 0 0,-3 27 0,7-24-1962,-1 36-1,4-42-427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4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3745,'0'0'4818,"14"-1"-4422,5-2-252,-1 0 97,1 2 0,22 0 0,-40 1-221,0 0 0,-1 0 0,1 0 0,0 0 0,0 0 0,0 0 1,0 1-1,0-1 0,-1 0 0,1 1 0,0-1 0,0 1 0,-1-1 0,1 1 0,0-1 0,-1 1 0,1-1 0,0 1 0,-1 0 0,1-1 0,-1 1 0,1 0 1,-1 0-1,1-1 0,-1 1 0,1 1 0,0 2-38,0-1 1,0 0-1,-1 0 1,1 1 0,-1-1-1,0 0 1,0 7-1,0-5-33,0 0 0,-1 0 0,0 0 0,0 0 0,0 0 0,0-1 0,-1 1-1,0 0 1,0-1 0,-4 7 0,-4-1 29,0-1-1,-2 0 1,-19 13-1,-19 14 218,50-34-180,0 0-17,-1 1 0,1 0 0,1 0 0,-1 0 0,0 0 0,1 0 0,-1 0-1,1 0 1,0 0 0,0 0 0,0-1 0,0 1 0,1 0 0,1 2 0,0-2 41,1 0 0,-1 0 0,1-1 0,0 1 0,0-1 1,0 0-1,8 3 0,-8-3-50,4 2-551,-1-1-1,1-1 1,0 1 0,-1-1-1,1 0 1,0-1 0,13 1 0,-7-2-1916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5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3897,'0'0'6897,"4"0"-6841,14 0-56,7 0-336,14 0-336,-7 0-1256,0 3-1265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5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0 3265,'0'0'4498,"-4"9"-3983,-2 5-469,0 0 1,1 1 0,1-1-1,1 1 1,0 0 0,-2 29 0,5-32-136,3 10-38,-2-21 129,0-1 0,0 1 0,0 0 1,0-1-1,0 1 0,0-1 0,0 1 1,0-1-1,0 1 0,0-1 0,0 0 1,1 0-1,-1 0 0,0 1 0,0-1 0,0 0 1,1-1-1,1 1 0,5 0 101,1-1 0,-1 0 0,0-1 0,1 0 0,-1 0 0,0 0 0,0-1 0,0-1 0,0 1 0,-1-1 0,0 0 0,1-1 0,-1 0 0,-1 0 0,10-10 0,-22 22-114,0 1 0,0 0-1,0 0 1,1 0 0,1 0 0,-1 1-1,1 0 1,0 0 0,1 0-1,0 0 1,1 0 0,-2 13-1,-1 12-1280,1-1-1,1 46 1,3-62-1194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07.6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94 312,'0'0'2751,"-1"0"-2380,0 0 0,0 0 0,0 0-1,0 0 1,0 0 0,0 0 0,0 0-1,0 0 1,0 0 0,0 0 0,0 0-1,0 1 1,0-1 0,0 0 0,1 1-1,-3 0 1,-1 11-315,0 1 0,1 0 0,0 0 0,-1 22 0,3-19-49,-2 0 0,-7 30 0,4-30 0,3-9-3,0 1 0,1 0 1,0 0-1,0 0 0,1 0 0,-1 12 0,2-19-29,3-22-170,0-19 311,-2-65 0,-1 52-126,1 41 5,1 1 1,1-1-1,0 0 1,9-21-1,-11 31 5,1-2-1,-1 4-13,-1 26-868,0-17 929,-1 8-18,1-1 0,1 1 0,0 0 0,2 0 0,0 0 0,7 23 0,-5-25-14,8 17 17,-13-31 152,0-27-224,-2-1 0,-9-42 0,6 45 96,2-1-1,1 1 1,0-27 0,-1 38-3,3 13-62,0 0-1,0-1 1,0 1 0,0 0 0,0 0 0,-1-1-1,1 1 1,0 0 0,0 0 0,0 0 0,0-1-1,0 1 1,-1 0 0,1 0 0,0 0 0,0-1-1,0 1 1,-1 0 0,1 0 0,0 0 0,0 0-1,-1 0 1,1-1 0,0 1 0,0 0 0,-1 0 0,1 0-1,0 0 1,0 0 0,-1 0 0,1 0 0,0 0-1,0 0 1,-1 0 0,1 0 0,0 0 0,0 0-1,-1 0 1,1 0 0,0 1 0,0-1 0,-1 0-1,1 0 1,0 0 0,0 0 0,-1 0 0,1 0-1,0 1 1,-1 3-84,0 0 0,1 0 0,-1 0 0,1 1 1,0-1-1,0 0 0,2 5 0,-2 0 32,0 125-3684,0-117 2036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0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1 1560,'0'0'9122,"92"148"-8834,-92-97-48,0 7-120,0 12-120,-28 10 0,-44 42-192,8-16-1168,4-16-3897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6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1 3881,'0'0'5225,"18"77"-5217,-18-45-8,0 0 160,-7 6-160,-14 1 0,-1-1-80,1 1-168,-15 9-648,4-10-1049,4-9-951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26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 1792,'0'0'7151,"3"0"-6777,5 0-228,-8 0-138,1 0 0,0-1-1,0 1 1,0 0 0,0 0 0,0 0-1,0 0 1,0 0 0,0 0-1,0 0 1,0 0 0,0 0-1,0 0 1,0 1 0,-1-1 0,1 0-1,0 1 1,0-1 0,0 0-1,0 1 1,0-1 0,-1 1 0,1 0-1,0-1 1,0 1 0,-1 0-1,1-1 1,-1 1 0,1 0-1,0 0 1,-1-1 0,1 1 0,-1 0-1,0 0 1,1 0 0,-1 0-1,0 0 1,1-1 0,-1 1-1,0 0 1,0 0 0,0 0 0,0 0-1,0 0 1,0 0 0,0 0-1,0 0 1,-1 2 0,2 1-38,-1 1 0,-1 0 0,1 0 0,-1 0 1,0 0-1,0 0 0,0 0 0,0-1 0,-1 1 0,0 0 1,0-1-1,0 0 0,-1 1 0,0-1 0,1 0 0,-1 0 1,-1 0-1,-3 3 0,7-6 26,-1 0 0,0-1 0,0 1 1,1 0-1,-1 0 0,1 0 0,-1 0 0,1 0 0,-1 1 0,1-1 1,-1 0-1,1 0 0,0 0 0,0 0 0,0 0 0,0 0 0,-1 1 0,2 1 1,12 0-240,17 1-15,0-1 0,38-3 0,-39 0-444,15 0-1235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3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3105,'0'0'7055,"-8"0"-3963,300 7-5447,-260-1-1442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3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1 536,'0'0'9122,"0"3"-8122,15-3-784,3 0-112,6 0-104,9 6-128,20-3-184,-7 1-1192,-3-1-2889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4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1 4017,'0'0'6311,"-1"0"-6280,0 0 1,0 1-1,0-1 1,0 0 0,0 1-1,0 0 1,0-1-1,1 1 1,-1-1 0,0 1-1,0 0 1,0 0 0,1-1-1,-1 1 1,0 0-1,0 1 1,-14 24-123,1 0 0,1 1 0,1 1 0,2 0 0,1 1 0,1-1 0,1 2 0,1-1 0,2 1-1,-1 50 1,5-78 27,0 2-263,0 0 0,0 0-1,0 0 1,0 0 0,1 0 0,0 0-1,0 0 1,0 0 0,0 0 0,0 0 0,1 0-1,3 6 1,15 10-3418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5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3625,'0'0'6030,"6"-1"-5687,4-2-270,0 1 1,0 0-1,0 1 1,0 0-1,0 1 0,15 1 1,-24 0-96,0-1 0,-1 1 0,1 0 1,0-1-1,-1 1 0,1 0 1,0 0-1,-1 0 0,1-1 0,-1 1 1,0 0-1,1 0 0,-1 0 0,1 0 1,-1 0-1,0 0 0,0 0 1,0 0-1,0 0 0,0 0 0,0 0 1,0 0-1,0 1 0,0 29-946,-1-24 767,1-3 184,1-2 26,-1-1 1,0 0-1,0 1 1,0-1-1,0 1 1,0-1-1,0 1 1,0-1-1,-1 1 1,1-1-1,-1 0 1,1 1-1,-1-1 1,1 0-1,-1 1 1,0-1-1,1 0 1,-1 1-1,0-1 1,0 0-1,-2 2 1,4-1-84,-1-1 1,1 1 0,0 0 0,0 0 0,0-1 0,0 1 0,1-1 0,-1 1 0,0-1 0,1 0 0,-1 1-1,1-1 1,-1 0 0,1 0 0,0 0 0,1 1 0,2 2-23,10 8 82,-12-10 13,0 0 0,0 1 1,0-1-1,0 1 0,0-1 1,-1 1-1,1 0 0,-1 0 0,0 0 1,0 0-1,0 1 0,0-1 1,0 1-1,-1-1 0,1 1 1,-1-1-1,0 1 0,0 0 0,-1 0 1,1-1-1,-1 6 0,0-7 13,-1-1-1,1 0 1,-1 0 0,0 0-1,1 0 1,-1 0-1,0 0 1,0-1-1,0 1 1,0 0 0,0 0-1,0 0 1,0-1-1,0 1 1,0-1-1,0 1 1,0-1 0,0 1-1,0-1 1,0 1-1,-1-1 1,1 0-1,-1 0 1,-36 8 211,33-7-206,-13 2-308,0-1-1,-26-1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5.6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3529,'0'0'6289,"-7"0"-6113,25 0-176,0 0-368,7 3 8,7 0-752,-4-3-969,-3 0-503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6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 3209,'0'0'5797,"-2"4"-5729,-3 11-67,0 0 0,1 0 0,1 1 1,0-1-1,2 1 0,-1 25 0,2-40-11,1 0 1,-1-1-1,0 1 1,1-1-1,-1 1 0,1 0 1,-1-1-1,1 1 1,-1-1-1,1 1 0,-1-1 1,1 1-1,0-1 1,-1 1-1,1-1 0,0 0 1,-1 1-1,1-1 1,0 0-1,-1 0 0,1 1 1,0-1-1,0 0 1,-1 0-1,1 0 0,0 0 1,0 0-1,-1 0 1,2 0-1,31 0-190,-25-1 207,5 2 29,24-3 305,-35 2-286,0 0-1,-1-1 0,1 1 0,-1 0 0,1-1 0,-1 0 1,1 1-1,-1-1 0,1 0 0,-1 0 0,1 0 0,-1 1 1,0-2-1,0 1 0,0 0 0,1 0 0,-1 0 0,2-4 775,-4 9-914,0 0 0,-1 0 0,1 0 0,-1 0 0,0-1 0,0 1 0,0 0 0,-1-1 0,-2 4 0,-6 10-72,5-5-409,0 1 0,1 0 0,1 1 0,0-1 0,0 1 0,2-1 1,0 1-1,0 0 0,1 15 0,1-18-1270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6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 3441,'0'0'5577,"25"102"-5353,-18-70-80,-3 1-80,-4-1-64,0-4 8,0 1-8,-22 3-8,-10 1-144,-21 11-624,6-11-1065,4-5-1359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37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2921,'0'0'4655,"8"3"-4511,26 11-78,-33-13-65,0 0 0,0 0 0,0 0 0,0 0 1,0 0-1,0 0 0,0 0 0,0 0 0,0 0 0,0 0 1,-1 0-1,1 1 0,-1-1 0,1 0 0,-1 0 0,1 1 1,-1-1-1,0 0 0,1 1 0,-1-1 0,0 0 0,0 1 1,0-1-1,0 0 0,0 1 0,-1-1 0,1 1 0,0-1 1,-1 3-1,0-1-26,0 0 1,0 1 0,-1-1-1,1 0 1,-1 0 0,0 1-1,0-1 1,-3 4 0,-5 2-20,-1 0 0,-22 13 1,-15 12 68,77-27 1926,108 4-1239,-81-9-3931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1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1 4865,'0'0'2689,"-8"1"-2651,2 1-13,-1 0 0,1 0-1,-1 1 1,1 0-1,0 0 1,0 0 0,0 1-1,1 0 1,-1 0 0,1 1-1,0-1 1,0 1-1,1 0 1,-7 10 0,-9 11-28,2 1 1,1 1 0,1 0 0,1 1-1,2 1 1,1 0 0,2 1 0,0 1-1,2-1 1,2 1 0,1 0-1,1 1 1,2-1 0,1 1 0,1-1-1,6 34 1,-3-46-318,0 0 1,2-1-1,0 0 0,2 0 1,0 0-1,10 19 0,18 22-2460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1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1008,'0'0'2625,"-21"0"-2625,14 0-224,-1 0-480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2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30 2561,'-142'-24'1452,"113"19"4860,56 14-5779,22-5-754,96 10 628,-115-9-2782,35 11 1,-57-13 280,0-3-851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2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1776,'0'0'7882,"132"0"-7882,-93 0-88,-3 0-1360,-4 3-2457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3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0 4185,'0'0'5902,"-4"6"-5499,-8 10-329,0 1 0,2 0 0,0 0 1,1 1-1,0 1 0,2-1 0,0 1 0,-5 26 0,5-11-625,2 0 0,1 0 1,2 1-1,2 41 0,5-40-1448,8-9-476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3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3425,'0'0'6141,"8"-12"-6014,-6 9-119,5-8 47,0 0 0,0 1 0,1 0-1,0 0 1,1 0 0,0 2 0,15-12-1,-15 13 27,-8 6-81,1 0 0,-1-1 0,1 1 0,-1 0 0,1 0 1,0 0-1,0 0 0,0 0 0,-1 1 0,1-1 0,0 0 1,0 1-1,0 0 0,0-1 0,3 1 0,-4 1-1,0 1 0,0-1 1,0 0-1,0 1 0,-1-1 0,1 1 0,-1 0 0,1-1 0,-1 1 0,0-1 1,1 1-1,-1 0 0,0-1 0,0 1 0,0-1 0,0 1 0,-1 3 0,1-3-3,1 25-798,-2 1-1,-1 0 0,0-1 1,-11 43-1,5-43-761,1-4 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4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2985,'3'0'3488,"4"0"-2847,0 0 439,4 0-80,7 0-224,3 0-392,1 0-240,6 0-144,1 0-64,6 0-944,-3 0-1553,-10 0-1711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4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0 3273,'0'0'7201,"0"12"-7174,0-4-13,-2 0 0,1 0 1,-1 0-1,0-1 0,-1 1 0,-4 8 1,3-6-106,0 0 0,1 0 1,-4 19-1,7-28-9,0 0 0,-1 1-1,1-1 1,0 0 0,0 0-1,0 0 1,0 1 0,0-1-1,0 0 1,0 0 0,0 1-1,0-1 1,1 0 0,-1 0-1,0 0 1,1 0 0,-1 0 0,1 1-1,0-1 1,-1 0 0,1 0-1,0 0 1,-1 0 0,1-1-1,0 1 1,0 0 0,0 0-1,1 1 1,1-2 2,0 1 0,0-1-1,0 1 1,0-1 0,0 0-1,0 0 1,0 0 0,0 0 0,0-1-1,6-1 1,-3 0 255,0-1 0,1-1-1,-1 1 1,-1-1 0,1 0 0,0 0 0,-1-1-1,0 1 1,0-1 0,0 0 0,-1-1 0,0 1-1,8-13 760,-12 19-910,0 1 1,0 0-1,0 0 0,0-1 1,-1 1-1,1 0 0,0 0 0,-1-1 1,1 1-1,-1 0 0,0-1 1,0 1-1,1-1 0,-1 1 1,0-1-1,-2 3 0,1-1 6,-7 13-81,-41 83 312,46-88-591,0 1 1,0 0-1,1 0 0,1 0 1,0 0-1,-1 24 1,3-10-1547,0-6-481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5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 3569,'0'0'6809,"43"86"-6625,-39-60-88,-4 3-88,0 3-8,0 3 8,-4 0-8,-21 4-136,-7 3-352,-14 9-432,3-9-1152,7-10-657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1:45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2777,'0'0'5585,"9"11"-4757,-5-8-767,-1 0-1,1 0 1,0-1 0,1 0-1,-1 0 1,9 3-1,-10-4-66,0 0-1,0 1 0,0-1 0,0 0 1,0 1-1,0 0 0,0 0 0,0-1 0,0 2 1,-1-1-1,1 0 0,-1 1 0,0-1 1,0 1-1,4 5 0,-4-3-16,0-1 1,0 1-1,-1 0 1,1 0-1,-1 0 1,0 0-1,-1 0 1,1 0-1,-1 0 0,0 0 1,0 0-1,-1 0 1,0 0-1,1 0 1,-2 0-1,1-1 1,0 1-1,-1 0 0,0 0 1,0-1-1,-1 1 1,-4 6-1,6-10 29,1 0 0,-1 0-1,0 0 1,1 0 0,-1 0 0,1 0-1,-1 0 1,1 0 0,-1 0 0,1 0-1,0 1 1,0-1 0,-1 0-1,1 0 1,0 0 0,0 0 0,0 2-1,1-2-8,-1-1 0,0 1 0,1 0 0,-1-1 0,1 1 0,-1-1 0,0 1 0,1-1-1,-1 1 1,1-1 0,-1 0 0,1 1 0,-1-1 0,1 1 0,0-1 0,-1 0 0,1 1 0,-1-1-1,1 0 1,0 0 0,-1 0 0,2 1 0,5 0-204,1-1-1,-1 0 1,1 0-1,11-1 1,1 0-838,26 1-2003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37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0 1528,'0'0'2359,"-22"0"5915,196 10-8220,4-1-6060,-169-9 3934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4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32 2985,'0'0'5958,"0"-5"-5614,0-22 244,-39 27-856,32 1 229,0 0 0,1 0 0,-1 0 0,0 1 0,1-1 0,0 2 0,-1-1 0,1 1 0,0 0 0,0 0 0,0 1 0,1-1 0,-1 1 0,1 1 0,0-1 0,0 1 0,-8 10 0,7-9-3,1 1 0,0 0-1,1 1 1,-1-1 0,1 1 0,1 0 0,0 0 0,0 0 0,0 0 0,1 1-1,0-1 1,1 1 0,-1 12 0,1-17 25,1 0 0,0 0-1,0-1 1,0 1 0,1 0-1,-1 0 1,1-1 0,0 1-1,0 0 1,0-1 0,1 1 0,-1-1-1,1 1 1,0-1 0,0 0-1,0 0 1,0 0 0,1 0-1,-1 0 1,1 0 0,-1-1 0,1 1-1,0-1 1,0 1 0,0-1-1,1 0 1,-1-1 0,0 1 0,1 0-1,-1-1 1,6 1 0,8 3 46,0-1 0,0 0 0,1-2 0,-1 0 0,1-1 0,-1-1 0,1-1 0,19-2 0,-33 2-3,-1 0-1,1 0 1,-1 0-1,1-1 1,-1 1-1,0-1 1,0 0-1,1 0 1,-1 0-1,0 0 1,-1-1-1,1 1 1,0-1-1,-1 1 1,1-1 0,-1 0-1,0 0 1,0 0-1,0 0 1,0-1-1,-1 1 1,1 0-1,1-7 1,2-6 35,0 0 0,-1 0-1,3-27 1,-4 27-1,-3 15-182,1 4-236,-1 0 290,0 0-1,0 0 1,-1 0 0,1 0-1,-1 0 1,1 0 0,-1 0-1,0 0 1,0-1 0,-1 4-1,1-5 28,-4 15-14,1-1 1,0 1 0,1 0 0,1 0-1,-1 29 1,35-44-84,-28-2 143,-1 1 0,1-1 0,-1 0 1,1-1-1,-1 1 0,0 0 0,1-1 1,-1 0-1,0 0 0,0 0 1,-1 0-1,1 0 0,0-1 0,-1 1 1,5-6-1,26-36-160,-31 41-152,-2 101 284,0-98 23,0 0-1,0 1 0,0-1 1,0 0-1,0 1 0,0-1 1,0 0-1,0 1 0,0-1 1,0 0-1,1 1 0,-1-1 1,0 0-1,0 1 0,0-1 0,0 0 1,1 1-1,-1-1 0,0 0 1,0 0-1,1 1 0,-1-1 1,0 0-1,1 0 0,-1 0 1,0 1-1,0-1 0,1 0 1,-1 0-1,0 0 0,1 0 1,-1 0-1,0 1 0,1-1 0,-1 0 1,1 0-1,17-4 765,12-14 342,-25 13-1030,-1 0 0,0 0 0,-1-1 0,1 0 0,-1 0 0,0 0 0,-1 0 0,1 0 0,-1-1 0,2-8 0,-4 15-19,0 5-140,1 1 0,0-1 0,0 1 0,0-1 0,1 1 0,0-1 0,0 0 0,0 0 0,1 1 0,-1-2 0,1 1 0,0 0 0,1-1 0,-1 1 0,1-1 0,0 0 0,6 5 0,-5-5-85,0 1-1,1-1 1,0-1-1,-1 1 1,1-1-1,0 0 1,1 0 0,-1-1-1,0 0 1,1 0-1,-1 0 1,1-1-1,12 1 1,3-2-1150,-4 0-618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38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1712,'0'0'8354,"0"3"-8354,0 4 56,10-1 48,12-3-104,3 4-440,28-1-520,-3-2-1121,-7-4-1071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39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65 1616,'-6'-3'9518,"6"2"-9423,4-4-83,1 0 0,-1 0 0,1 0 0,0 1 0,0 0 0,1 0 0,-1 0 0,1 1-1,0-1 1,0 1 0,0 1 0,0-1 0,0 1 0,1 0 0,-1 1 0,1-1 0,-1 1 0,1 0 0,13 1 0,-19 0-38,0 1 0,0-1 1,0 1-1,0-1 0,0 1 1,0 0-1,0-1 0,0 1 0,0 0 1,0 0-1,0 0 0,0 0 1,-1 0-1,1 0 0,0 0 1,-1 0-1,1 0 0,-1 0 0,1 1 1,13 29-561,-10-21 360,2 5 11,-1 1-1,0-1 1,-1 1-1,-1 0 1,-1 0-1,0 0 1,-1 0 0,0 18-1,-2-30 178,-1 1 0,1-1 1,0 0-1,-1 1 0,0-1 0,0 0 0,0 0 0,0-1 1,-1 1-1,0 0 0,0-1 0,0 1 0,0-1 0,0 0 1,0 0-1,-1 0 0,0-1 0,1 1 0,-6 1 0,-6 6 65,-1-1-1,0-1 0,-27 10 0,-8-5-17,28-8 307,18-4 176,9 0 325,139 1 322,-3-1-5704,-121-1 1831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0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3145,'0'0'7257,"35"0"-6977,-20 0-176,6 3-64,22 0-40,-4 3-1080,-3-2-1857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1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76 1480,'0'0'7771,"-1"-4"-7395,0 3-349,0-1 0,1 1 0,-1-1 0,0 1 0,1-1 0,0 0 0,-1 1 0,1-1 0,0 1 0,0-1 0,0 0 0,0 1 0,0-1 0,0 0 0,0 1 0,1-1 0,-1 1 0,1-1 0,-1 1-1,1-1 1,-1 1 0,1-1 0,0 1 0,0-1 0,0 1 0,0 0 0,0-1 0,0 1 0,0 0 0,0 0 0,0 0 0,0 0 0,1 0 0,-1 0 0,0 0 0,1 0 0,2-1 0,5-1-11,0 0 0,1 0 0,-1 1 1,1 0-1,-1 0 0,1 1 0,-1 0 1,1 1-1,14 1 0,-2-1-102,-21 1 48,0 0-1,-1 0 1,1-1 0,0 1 0,0 0 0,-1 0 0,1 0 0,-1 0 0,1 0 0,-1-1-1,1 1 1,-1 0 0,0 0 0,1 0 0,-1 1 0,0-1 0,0 0 0,0 0 0,1 0 0,-1 0-1,0 0 1,-1 0 0,1 0 0,0 2 0,-2 33-886,1-32 903,0 0 1,0 0-1,-1 0 0,1 0 0,-1 0 0,0 0 1,-1-1-1,1 1 0,0-1 0,-1 1 0,0-1 1,-5 6-1,-47 37 62,35-31-62,10-7-1,1-1 26,1 0 0,-1 1 1,-11 14-1,18-19-28,-1 1 0,1-1 0,0 1 1,0 0-1,1-1 0,-1 1 0,1 0 0,0 0 0,0 0 0,0 0 0,1 1 1,-1-1-1,1 6 0,0-9 14,1 0 0,0 0-1,-1 0 1,1 0 0,0 0 0,0 0 0,0 0 0,0 0 0,0 0 0,0 0 0,0-1-1,0 1 1,0 0 0,0-1 0,0 1 0,0 0 0,0-1 0,1 0 0,-1 1 0,0-1-1,0 0 1,1 1 0,-1-1 0,3 0 0,36 5 917,-37-5-788,149 2 241,-84-3-3252,-45 1 518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1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0 4537,'0'0'4533,"9"21"-4085,56 129-116,-49-109-184,14 52 0,-27-80-172,0 0-1,-1 0 1,-1 1 0,0-1 0,0 0-1,-1 1 1,-1-1 0,-4 21-1,5-31 2,-1-1-1,0 1 0,0 0 0,0-1 1,-1 1-1,1-1 0,-1 0 0,1 1 1,-1-1-1,0 0 0,0 0 0,1 0 1,-2 0-1,1 0 0,-3 2 0,-20 12-492,-2-1 0,0-1 0,-57 21 0,-4-5-2238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2.3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1 1040,'0'0'4105,"-17"26"-3430,-55 84 2,64-98-518,0-1 1,1 2-1,0-1 0,1 1 0,1 0 0,0 0 0,0 1 0,1-1 0,-2 20 0,3-17-63,-1 16-15,1 0-1,1 1 0,4 39 1,-1-65-169,0 0-1,0 1 1,0-1 0,1 0-1,0 0 1,1-1 0,-1 1-1,1 0 1,1-1 0,-1 0 0,1 1-1,6 7 1,2 0-436,1-1 1,0 0-1,26 19 1,0-4-1548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4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4 440,'0'0'7666,"6"0"-7254,19-3-233,1 2 1,34 3 0,-59-2-208,1 1 0,-1 0 1,0 0-1,1 0 1,-1 0-1,0 0 0,1 0 1,-1 0-1,0 0 1,0 0-1,0 1 0,0-1 1,0 0-1,0 1 1,0-1-1,-1 1 0,1-1 1,-1 1-1,1 0 1,-1-1-1,1 1 0,-1-1 1,0 1-1,0 0 1,1 1-1,2 45-588,-3-48 616,3 92 592,-4-90-509,-1 1 0,0-1 0,0 1 0,0-1 0,0 0 0,0 0 0,0 0 0,-1 0 0,-4 2 0,1 1 85,5-5-158,4 1-207,27 3-107,0-1 1,0-1-1,55-4 0,-18 1-583,2 1-984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5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3393,'0'0'7976,"8"0"-7673,44-1-228,63 2-683,-99 1-1736,-1 0-1,27 7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5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1 0 2537</inkml:trace>
  <inkml:trace contextRef="#ctx0" brushRef="#br0" timeOffset="1">1 0 2537,'7'77'2112,"-7"-74"-1480,0 1 240,14 2 305,11 4-321,4-1-312,10-2-328,4 2-216,28-2-264,-11-1-1505,-10-3-1455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9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 1320,'0'0'10476,"6"0"-10572,150 0 295,-155 0-247,1 0 0,-1-1 0,0 1 1,0 0-1,0 0 0,0 0 0,0 0 0,0 0 1,0 0-1,1 0 0,-1 1 0,0-1 1,0 0-1,0 1 0,0-1 0,0 0 1,0 1-1,0-1 0,0 1 0,0 0 1,0-1-1,0 1 0,-1 0 0,1 0 1,0-1-1,0 1 0,-1 0 0,1 0 1,0 0-1,-1 0 0,1 0 0,-1 0 1,1 0-1,-1 0 0,1 0 0,-1 0 1,0 0-1,0 0 0,0 0 0,1 1 1,-1 1-1,-3-1-24,0 0 0,0 0 0,0 0 0,0-1 0,0 1 1,0-1-1,0 1 0,-1-1 0,-6 1 0,4 0 32,-117 40 148,124-41-140,-1-1 1,1 1-1,-1 0 1,1-1-1,-1 1 1,1 0-1,-1-1 1,1 1-1,0 0 1,-1-1-1,1 1 1,0-1-1,-1 1 1,1-1-1,0 0 1,0 1-1,0-1 0,-1 0 1,1 1-1,0-1 1,0 0-1,0 0 1,0 0-1,1 0 1,32 11-741,-22-8 790,-1 0 0,1 1 1,-1 1-1,0 0 0,0 0 1,12 8-1,-20-10-45,0 0 1,1 0-1,-1 0 1,0 0-1,-1 0 1,1 0-1,-1 1 0,1-1 1,-1 1-1,0 0 1,0-1-1,0 1 1,-1 0-1,0 0 1,1 1-1,-2-1 0,1 0 1,0 0-1,-1 0 1,0 8-1,1-10 21,-1-1-1,0 1 1,0-1-1,0 0 1,0 1-1,-1-1 1,1 1-1,0-1 1,-1 1-1,1-1 1,-1 0-1,1 1 1,-1-1-1,0 0 1,1 1-1,-1-1 1,0 0-1,0 0 1,0 0-1,0 0 1,0 0-1,0 0 1,-2 2-1,-1-2 60,0 1 0,0-1 0,0 0 0,0 0 0,0 0 0,0 0 0,-7-1 0,-21 3 333,-1-2-1,-51-5 1,66 0-732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4.9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4673,'0'0'3761,"103"9"-3753,-42 17-8,-11-7-1160,-8 4-1425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49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3169,'0'0'6185,"-3"0"-6177,10 0 8,14 0 216,8 7 40,-1-1-272,5 0-176,6-2-848,-11 2-1537,-3-6-1960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0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0 960,'0'0'5757,"18"2"-5202,59 9-57,-72-10-439,0 0 0,0 1 0,0-1 1,0 1-1,0 0 0,-1 1 0,1-1 0,-1 1 1,1 0-1,-1 0 0,5 4 0,-8-6-101,0 1-1,1-1 0,-1 0 1,0 1-1,0-1 1,0 1-1,0 0 0,0-1 1,0 1-1,0 0 0,0 0 1,-1-1-1,1 1 1,-1 0-1,1 0 0,-1 0 1,0 0-1,0 0 1,0 0-1,0-1 0,0 1 1,0 0-1,0 0 0,-1 0 1,0 2-1,-1-2 1,0 1 0,0-1 0,-1 0 1,0 0-1,1 0 0,-1 0 0,0-1 0,0 1 0,0-1 0,0 0 0,0 0 0,0 0 0,0 0 0,0 0 0,-6 0 0,-4 3-64,-28 6-62,29-7 163,-1 0-1,1 0 1,0 1-1,-22 11 1,34-15 18,0 0 1,-1 1-1,1-1 0,0 0 1,-1 0-1,1 0 0,0 0 0,-1 1 1,1-1-1,0 0 0,0 0 1,-1 1-1,1-1 0,0 0 0,0 0 1,-1 1-1,1-1 0,0 0 1,0 1-1,0-1 0,-1 0 1,1 1-1,0-1 0,0 0 0,0 1 1,0-1-1,0 1 0,0-1 1,0 0-1,0 1 0,0-1 1,0 0-1,0 1 0,0-1 0,0 0 1,0 1-1,13 9 344,20 1 320,-33-11-673,21 4-124,0 0 0,30 0 0,11-3-3433,-43-1-224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0.4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1 3609,'0'0'4203,"3"7"-3875,5 18-285,0 0 1,-2 1-1,-1 0 0,-1 0 0,-1 0 0,-1 1 0,-2-1 0,0 1 0,-5 27 0,3-46-122,0 0 1,0 1-1,0-1 0,-1 0 0,0 0 0,-1 0 0,0-1 1,0 1-1,-1-1 0,-9 12 0,3-7-431,-1 0 0,0-1 0,0 0 0,-23 14 0,0-2-1171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1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0 1464,'0'0'5931,"-6"0"-5639,3 0-249,1 1 0,-1-1 1,0 1-1,0-1 0,0 1 0,1 0 1,-1 0-1,0 0 0,1 1 0,-1-1 1,1 1-1,0-1 0,-1 1 0,-3 3 1,0 2 48,0-1 1,0 1-1,0 0 1,-7 14 0,-1 5 81,1 0 0,-10 31 0,15-30-156,1-1 0,1 1 0,2 0 0,0 0 0,2 0 0,1 41 0,1-61-77,1 1-1,0 0 0,0-1 1,0 1-1,1-1 0,0 0 1,1 0-1,0 0 0,0 0 1,0 0-1,1 0 0,0-1 1,0 1-1,1-1 0,0 0 0,0-1 1,0 1-1,0-1 0,1 0 1,0 0-1,0-1 0,1 0 1,12 7-1,6 1-803,0-2-1,34 11 1,-9-10-1081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2:51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5025,'0'0'4390,"6"0"-3994,2 0-365,-5-1-32,1 1 0,-1 0 0,1 0 0,-1 0 0,1 0 0,-1 1 0,1-1 0,-1 1 0,0 0 0,1 0 0,-1 0 0,0 0 0,0 1 0,1 0 0,-1-1 0,0 1 0,-1 0 0,1 0 0,0 1 0,4 3 0,-5-2-20,0-1-1,1 1 1,-2-1 0,1 1-1,0 0 1,-1-1 0,1 1 0,-1 0-1,0 0 1,-1 0 0,1 0 0,-1 0-1,1 0 1,-1 0 0,0 0 0,-1 6-1,1 2-203,-1-10 231,0 0 0,1 0 0,-1 0 0,0 0 1,0 0-1,0 0 0,0 0 0,0-1 0,-1 1 0,1 0 0,0-1 0,-1 1 1,1-1-1,-1 1 0,0-1 0,1 0 0,-1 0 0,0 0 0,0 0 0,0 0 1,0 0-1,0 0 0,0-1 0,0 1 0,-2 0 0,1-1-2,1 1 0,-1 0 0,0 0 0,1 1 0,0-1-1,-1 0 1,1 1 0,0-1 0,-1 1 0,1 0 0,0 0 0,0 0 0,1 0 0,-1 0-1,-2 3 1,4-4-21,-1 0-1,1-1 0,0 1 1,0 0-1,0 0 0,0-1 1,0 1-1,0 0 0,0 0 1,0-1-1,0 1 0,0 0 1,0 0-1,0-1 0,0 1 0,1 0 1,-1-1-1,0 1 0,1 0 1,-1-1-1,0 1 0,1 0 1,-1-1-1,1 1 0,-1-1 1,1 1-1,-1-1 0,1 1 1,0-1-1,-1 1 0,1-1 1,-1 1-1,1-1 0,0 0 1,-1 1-1,1-1 0,0 0 0,0 0 1,35 8 104,-24-6-58,5 1-150,0-1 0,0 0 1,30-2-1,-18-1-939,8 1-1838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5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4849,'6'5'9315,"-1"-3"-9703,195-2 123,-67 0-4519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5.5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3065,'0'0'6893,"-3"0"-6225,7 1 211,201 10-1212,-67-10-3505,-87-1-31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6.1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4561,'0'0'6941,"-12"2"-6495,5 6-444,0-1 0,1 1 0,0 1 0,0-1 0,1 1 0,0 0 0,-5 15-1,3-7-10,0 1-1,2 1 1,-4 23-1,6-25-46,1 1-1,0-1 0,2 23 1,0-35-41,1 0 0,-1-1 0,1 1 0,0 0 1,0 0-1,1-1 0,-1 1 0,1-1 0,0 1 0,0-1 1,1 0-1,-1 1 0,1-1 0,0-1 0,0 1 1,6 5-1,42 26-2902,-32-24 586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6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1 170 3593,'0'0'7801,"2"-8"-7603,1 0-181,-1 0 0,1 0 0,0 1 0,1-1 0,0 1 0,0 0 0,1 0 0,0 0 0,6-7 1,60-66-13,-70 79-69,-1 4-599,-1 44 55,3 63 613,-1-96-419,1-1-1,0 0 1,1 0-1,1 0 0,0 0 1,7 14-1,-4-8-2460,-7-12 422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6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4529,'0'0'5209,"71"0"-5161,-35 0-48,-1 0 0,12 0-592,-12 0-2265,-6 0-1648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5.9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145 231 7058,'0'0'4010,"-13"-7"-3881,-41-23-160,53 29 17,-1 0 0,0 0 1,1 1-1,-1-1 0,1 1 0,-1-1 0,0 1 0,1-1 0,-1 1 0,0 0 0,0 0 0,1 0 0,-1 0 0,0 0 0,1 0 0,-1 1 0,0-1 0,1 1 0,-1-1 0,0 1 0,1-1 0,-1 1 0,1 0 0,-1 0 1,1 0-1,-1 0 0,1 0 0,0 0 0,-1 0 0,1 0 0,0 0 0,0 1 0,0-1 0,0 0 0,-1 3 0,-2 1-74,1 1 0,1 0 0,-1 0 0,1 0 0,0 0 0,-2 10-1,4-15 42,0-1-1,-1 1 0,1-1 0,0 1 1,-1-1-1,1 1 0,0 0 0,0-1 0,0 1 1,0-1-1,0 1 0,0 0 0,0-1 0,0 1 1,0 0-1,0-1 0,0 1 0,0-1 0,0 1 1,0 0-1,0-1 0,1 1 0,-1-1 0,0 1 1,0-1-1,1 1 0,-1 0 0,1-1 0,-1 1 1,0-1-1,1 0 0,-1 1 0,1-1 0,-1 1 1,1-1-1,0 1 0,0-2 32,1 1-1,0-1 1,-1 1-1,1-1 1,-1 1-1,1-1 0,-1 0 1,1 0-1,-1 0 1,0 0-1,1 0 1,1-2-1,38-40 259,-28 32-287,-7 12-621,-2 23-877,-1 0 1750,-2-16-212,13 49-11,-13-53 18,1-1 0,-1 1 0,1 0 0,0-1 0,0 1 0,0-1 0,0 0 0,0 0 0,1 0 0,-1 0 0,1 0 0,4 3 0,-6-5 25,0 0 0,1-1 0,-1 1-1,1-1 1,-1 1 0,1-1 0,-1 1 0,1-1 0,-1 0 0,1 0-1,-1 0 1,1 0 0,0 0 0,-1 0 0,1 0 0,-1 0 0,1-1-1,-1 1 1,1 0 0,-1-1 0,1 1 0,-1-1 0,0 0 0,1 0-1,-1 1 1,0-1 0,1 0 0,-1 0 0,0 0 0,0 0 0,0-1-1,1 0 1,5-5 117,-1-1 0,0 0 0,9-16 0,-11 19-186,21-44 503,-1-1-1,21-65 0,-43 110-427,0 4-473,0 7 195,1 23 160,1 40 308,-4-34-151,1-5-18,-1 1 0,-1-1 0,-2 0-1,-1 0 1,-10 39 0,12-64-51,-14 44 16,-16 85 0,37-158 762,22-144-722,-24 60-248,-3 64 151,2 0 1,8-45-1,-9 83 23,1 0 1,0 0 0,0 0 0,1 0 0,-1 1-1,1-1 1,0 1 0,1 0 0,-1 0-1,1 0 1,0 0 0,1 1 0,-1-1-1,1 1 1,0 0 0,0 0 0,7-3-1,9-5-61,0 1-1,1 2 0,27-9 1,-33 12 92,-9 3-47,1 1 1,0-1 0,0 1-1,0 1 1,16-2-1,-22 3-71,-2 7-24,-2 6 158,-1 0 0,0-1 0,-1 1 0,0-1 0,-1 1 0,0-1 0,-9 14 0,-7 16 32,16-31-85,0 1 0,1-1-1,0 1 1,1 0 0,1 0-1,-3 21 1,5-49-3340,0-3-1360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7.5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3713,'0'0'6122,"12"-1"-6026,-2 0-88,65-3 48,-69 4-54,0 0 0,0 1 0,0 0 0,0 0-1,-1 0 1,1 1 0,0 0 0,-1 0-1,1 0 1,-1 1 0,8 4 0,-12-6-25,0 0 0,0-1 1,0 1-1,0 0 0,0 0 0,-1 0 1,1 0-1,0 0 0,-1 0 0,1 1 1,0-1-1,-1 0 0,0 0 0,1 0 1,-1 1-1,0-1 0,1 0 0,-1 0 1,0 1-1,0-1 0,0 0 0,0 0 1,0 1-1,0-1 0,-1 0 1,1 0-1,0 1 0,-1-1 0,1 0 1,-1 0-1,1 0 0,-1 1 0,1-1 1,-1 0-1,-1 1 0,-2 4-58,0-1-1,0 0 1,-1 0 0,1 0-1,-7 4 1,-27 18-5,26-19 68,1 0 1,1 0 0,-1 1 0,-9 11 0,19-19 32,0 0 1,0 0-1,0 0 1,0 0-1,0 0 1,1 0-1,-1 0 1,0 1 0,1-1-1,-1 0 1,1 0-1,-1 1 1,1-1-1,0 0 1,-1 1-1,1-1 1,0 0-1,0 1 1,0-1-1,0 0 1,0 1-1,0-1 1,1 0-1,-1 1 1,0-1-1,1 0 1,-1 0-1,2 3 1,-1-3 10,0 1 0,1 0 0,-1-1-1,1 1 1,0-1 0,0 1 0,0-1 0,-1 0 0,1 0 0,0 0 0,0 0-1,1 0 1,-1 0 0,0-1 0,3 1 0,19 3-747,0-1 1,1-2-1,-1 0 0,27-3 1,-22-1-2158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7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1 864,'0'0'7578,"28"93"-7122,-17-71-112,-4 1-144,0 6-120,-7-1-32,0 4-40,0 7-8,-17-1-112,-33 20-280,7-13-1584,0-6-745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8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3449,'0'0'6692,"7"0"-6560,18-1-56,-8-1 96,-1 1 0,1 1 0,-1 1 0,20 3 0,-35-3-187,0 0 1,1 0-1,-1 0 0,0 0 1,0 0-1,0 0 0,0 0 1,0 0-1,-1 0 0,1 1 1,0-1-1,0 0 0,-1 1 0,1-1 1,-1 1-1,1-1 0,-1 1 1,0-1-1,0 0 0,1 1 1,-1-1-1,0 1 0,0-1 1,0 1-1,-1-1 0,1 1 1,0-1-1,-1 1 0,0 2 0,0 2-55,0 0 0,-1-1-1,1 1 1,-1 0-1,-1-1 1,-2 8 0,-9 4-37,11-13 96,-1 0 0,1 1 0,0 0 0,0-1 0,0 1 0,-3 8-1,5-7 10,5-2-13,112-1-1605,-87-3-514,8 0-3090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09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5265,'0'0'3337,"4"0"-3473,3 0 232,7 0-96,-3 0-16,-4 0-1937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10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3209,'0'0'1424,"0"10"-4153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10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7210,'0'0'5897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3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491 1 2801,'0'0'3264,"-11"0"1291,-11 0-2539,-9 0-1801,3-1-189,0 2 0,-39 5 0,57-4-65,0 0-1,0 1 0,0 1 1,0-1-1,0 2 0,1-1 1,0 1-1,0 1 1,0-1-1,-8 8 0,11-8-13,-50 47-30,53-49 49,0 0-1,0 1 1,0-1-1,1 1 1,0 0-1,-1 0 1,1 0-1,0 0 1,1 1-1,-1-1 1,1 0-1,0 1 1,0-1-1,0 6 1,1-9 37,0 0 0,1 0 0,-1-1 0,1 1 0,-1 0-1,1 0 1,0 0 0,-1 0 0,1 0 0,0-1 0,0 1 0,0 0 0,0 0 0,-1-1 0,1 1 0,0-1 0,0 1 0,0-1 0,0 1 0,2-1 0,30 12 157,-19-7-95,292 133 145,-304-138-222,0 1 0,0 0-1,0 0 1,0 0 0,0 0-1,0 1 1,0-1 0,0 1 0,0-1-1,0 1 1,-1-1 0,1 1-1,-1 0 1,1 0 0,-1 0-1,0 0 1,0 0 0,0 0-1,0 0 1,0 0 0,0 0 0,0 1-1,-1-1 1,1 4 0,-1-4 14,-1 1 0,0-1 0,1 0 0,-1 1 0,0-1 0,-1 0 0,1 1 0,0-1 0,-1 0 0,1 0 0,-1 0 0,1 0 1,-1 0-1,0 0 0,0-1 0,0 1 0,0-1 0,0 1 0,0-1 0,-1 0 0,1 0 0,-3 1 0,-51 26 58,-1-3 0,-1-3 0,-111 29 0,156-49-56,1 1 0,0-2-1,-1 0 1,1 0 0,-1-1-1,1 0 1,-14-3 0,24 2-22,1 0 0,0 0 1,0 0-1,0-1 0,0 1 0,0 0 1,0-1-1,0 1 0,0 0 1,1-1-1,-1 1 0,0-1 0,1 1 1,-1-1-1,1 1 0,0-1 1,-1 0-1,1 1 0,0-1 0,0 1 1,0-1-1,1-2 0,2-36-560,-1 37 475,0 1-1,0-1 1,1 0-1,-1 1 1,1 0 0,-1 0-1,1 0 1,0 0-1,-1 0 1,1 0 0,0 1-1,1-1 1,-1 1-1,3-1 1,6-3-1138,6-5-2279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4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8 2537,'0'0'8365,"-9"-2"-8029,0 0-304,0 1-1,-1 0 1,1 0 0,0 0-1,-1 1 1,1 1-1,-1 0 1,1 0-1,0 1 1,0 0-1,-1 0 1,2 1-1,-13 6 1,17-7-39,-10 5 18,1 1 0,-1 1 0,-20 17 1,31-22-36,-1-1 0,1 0 1,0 1-1,1 0 1,-1-1-1,1 1 0,-1 0 1,1 1-1,0-1 1,1 0-1,-1 0 1,1 1-1,0-1 0,0 1 1,0-1-1,0 1 1,1 6-1,0-10 21,0 1 0,1-1 0,-1 1 0,1-1 0,-1 1 0,1-1 0,0 0 0,0 1 1,0-1-1,-1 0 0,1 0 0,0 0 0,0 1 0,1-1 0,-1 0 0,0 0 0,0 0 0,0-1 0,1 1 0,-1 0 0,0 0 0,3 0 0,40 16 48,-25-10-2,-7-1-48,-1 0 0,0 1 0,0 0 0,0 1 0,-1 0-1,0 1 1,0 0 0,-1 1 0,-1-1 0,1 2 0,-2-1 0,1 1 0,-1 0 0,-1 1-1,0 0 1,-1 0 0,0 0 0,-1 0 0,0 1 0,-1 0 0,-1 0 0,0 0 0,1 19-1,-3-28 21,1 1-1,-1-1 0,-1 0 0,1 1 0,-1-1 0,1 1 0,-1-1 1,-1 0-1,1 0 0,0 0 0,-1 1 0,0-1 0,0-1 1,0 1-1,-1 0 0,1 0 0,-1-1 0,0 0 0,0 1 0,0-1 1,0 0-1,0 0 0,-1-1 0,0 1 0,1-1 0,-1 0 1,0 0-1,0 0 0,0 0 0,-7 1 0,1 0 37,0-1 1,0 0-1,0-1 0,-1 0 1,1-1-1,-19-1 0,2 0-18,24 1-56,0 0 0,0 0 0,0-1 1,0 0-1,0 1 0,0-1 0,0 0 0,0 0 0,1-1 0,-1 1 0,0-1 0,1 1 0,-1-1 0,1 0 0,-1 0 1,1 0-1,0 0 0,0 0 0,0 0 0,0-1 0,0 1 0,1-1 0,-1 0 0,1 1 0,-1-1 0,1 0 0,0 0 1,0 0-1,0 0 0,1 0 0,-1 0 0,1 0 0,-1 0 0,1 0 0,0 0 0,0 0 0,1-6 0,5-1-1262,13 1-1194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5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 2713,'0'0'5137,"0"-1"-5104,0 1 1,0 0-1,-1 0 1,1 0-1,0 0 1,0 0 0,0 0-1,0 0 1,-1 0-1,1-1 1,0 1-1,0 0 1,0 0-1,-1 0 1,1 0 0,0 0-1,0 0 1,0 0-1,0 0 1,-1 0-1,1 0 1,0 0-1,0 0 1,0 0-1,-1 1 1,1-1 0,0 0-1,0 0 1,0 0-1,0 0 1,-1 0-1,1 0 1,0 0-1,0 0 1,0 1 0,0-1-1,0 0 1,-1 0-1,1 0 1,0 0-1,0 1 1,0-1-1,0 0 1,0 248 1058,0-246-1083,-1 0-1,1 0 1,0 1 0,0-1-1,1 0 1,-1 0-1,0 0 1,1 0-1,-1 0 1,1 0 0,0 0-1,-1 0 1,1 0-1,0 0 1,0-1-1,1 1 1,-1 0 0,0-1-1,0 1 1,1 0-1,-1-1 1,1 1 0,-1-1-1,1 0 1,0 0-1,0 0 1,-1 0-1,1 0 1,0 0 0,0 0-1,0 0 1,0-1-1,0 1 1,0-1-1,0 1 1,4-1 0,-5 0 18,0 0 0,0-1 0,0 1 0,0-1 1,0 1-1,0-1 0,0 1 0,-1-1 0,1 1 1,0-1-1,0 0 0,-1 1 0,1-1 1,0 0-1,-1 0 0,1 0 0,-1 1 0,1-1 1,-1 0-1,1 0 0,-1 0 0,1-2 0,9-27 137,-8 22-105,4-18 78,-1 0 1,-2 0 0,0 0-1,-2-49 1,-1 72-141,0 3-49,2 3-24,1 1-1,0-1 1,-1 1-1,0-1 1,0 1-1,0 0 1,0 0-1,0 0 1,-1 0-1,0 0 1,1 5-1,5 54-151,-6-48 147,0-1-1,5 22 0,-6-36 91,1 0-1,-1 0 0,0 0 0,0-1 1,0 1-1,0 0 0,0 0 0,0 0 1,1-1-1,-1 1 0,0 0 1,0 0-1,0 0 0,0 0 0,1-1 1,-1 1-1,0 0 0,0 0 0,1 0 1,-1 0-1,0 0 0,0 0 1,0 0-1,1 0 0,-1 0 0,0 0 1,0 0-1,1 0 0,-1 0 0,0 0 1,0 0-1,1 0 0,-1 0 0,0 0 1,0 0-1,0 0 0,1 0 1,-1 0-1,0 0 0,0 0 0,1 0 1,-1 1-1,0-1 0,0 0 0,0 0 1,0 0-1,1 0 0,-1 1 1,0-1-1,0 0 0,0 0 0,0 0 1,0 1-1,1-1 0,-1 0 0,0 0 1,0 0-1,0 1 0,0-1 1,0 0-1,0 0 0,0 1 0,0-1 1,10-22 149,-9 17-172,69-134 156,-69 138-285,0 1 0,0-1 0,0 0 0,0 1 0,0 0 0,0-1 0,0 1 0,0 0 0,0-1-1,0 1 1,0 0 0,0 0 0,0 0 0,0 0 0,0 0 0,0 0 0,0 0 0,0 0 0,0 0-1,0 0 1,0 1 0,2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6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160 13 1664,'0'0'8498,"-4"-2"-7951,-5-1-479,-1 1-1,1 0 1,-1 0-1,0 1 1,0 1 0,0-1-1,0 1 1,1 1-1,-14 2 1,20-2-72,1 0 1,-1 0-1,1 1 1,0-1-1,0 0 0,-1 1 1,1 0-1,0-1 1,0 1-1,0 0 0,1 0 1,-1 0-1,0 0 1,1 0-1,-1 1 0,1-1 1,0 0-1,0 1 1,0-1-1,-1 4 0,1-3-12,0 1 0,0-1 0,0 1 0,0 0-1,0 0 1,1-1 0,0 1 0,0 0-1,0 0 1,0-1 0,1 1 0,-1 0 0,3 7-1,-2-10 10,0 1 0,0 0-1,1-1 1,-1 1-1,0-1 1,1 0-1,-1 1 1,1-1 0,0 0-1,-1 0 1,1 0-1,0 0 1,0 0 0,0 0-1,-1-1 1,1 1-1,3 0 1,38 7-98,-37-7 71,1 0 9,2 0-11,1 0 0,-1 0 0,1-1 0,-1 0 0,12-1 0,-19 0 44,0 1-1,-1-1 1,1 1-1,0-1 1,-1 1-1,1-1 1,0 0 0,-1 0-1,1 1 1,-1-1-1,1 0 1,-1-1-1,0 1 1,1 0 0,-1 0-1,0-1 1,0 1-1,0 0 1,0-1-1,0 1 1,0-1 0,0 0-1,0 1 1,-1-1-1,1 1 1,-1-1-1,1 0 1,-1 0-1,0 1 1,1-1 0,-1 0-1,0 0 1,-1-2-1,-16 219 761,17-162-768,1-37 0,-1 0 0,-1-1 0,0 1 0,-1 0 0,0 0 0,-1-1 0,-7 20 0,8-33 27,1-1-1,0 0 0,-1 0 0,0 0 0,1 0 0,-1 0 0,0 0 0,1 0 0,-1 0 0,0-1 0,0 1 0,0 0 0,0-1 0,0 0 0,1 1 0,-1-1 0,0 0 0,0 0 0,0 0 0,0 0 0,0-1 0,-2 0 0,-2 1 74,1-1-1,-1 1 1,1-1-1,0-1 1,0 1-1,0-1 1,-7-3-1,7 2-15,1 0-1,0 0 1,1 0 0,-1-1-1,0 1 1,1-1-1,0 0 1,-6-9-1,8 11-82,0 0 0,0-1 0,0 1 1,0-1-1,0 1 0,0-1 0,1 1 0,-1-1 0,1 1 0,0-1 0,0 1 0,0-1 0,0 0 1,0 1-1,0-1 0,1 1 0,-1-1 0,1 1 0,0-1 0,1-3 0,1 2-42,1 1 0,0-1 0,-1 1 0,1 0 0,0 0 0,0 1 0,1-1 0,-1 1 0,1 0 0,-1 0 0,1 0 0,8-1 0,11-7-154,43-20-454,133-69-3844,-141 66-1641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6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8058,'0'0'3248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7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6009,'0'0'5620,"47"4"-4196,63 16-2332,-39-6-3474,-45-10-188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38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5209,'0'0'5793,"182"0"-6921,-150 0-3993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43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5657,'0'0'4721,"36"0"-2506,41 8-2085,146-5 1,-119-5-112,753-42-848,-461 16-434,-143 23-1563,-177 5 368,9 0-1967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3:45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3777,'0'0'7513,"-12"0"-5555,29 1-1914,0 1 0,0 1-1,-1 1 1,30 10 0,11 3-27,446 69-1088,-491-85-1161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4:16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3345,'0'0'6766,"-20"3"-3157,472 19-3331,309-7-1249,-501-17 499,-209 2-518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4:20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4913,'0'0'4301,"-1"1"-4067,1 0 0,0 0 0,0 0 0,0 0 0,0 1-1,0-1 1,0 0 0,0 0 0,0 0 0,1 0 0,-1 1 0,0-1 0,1 0 0,0 1 0,40 5-48,0-3 1,0-2-1,61-3 1,-25 0-160,60 1-279,240-1-142,-134-2-4340,-178 0-2870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4:46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5417,'0'0'6057,"26"4"-5234,-2 4-588,2 0 0,-1-2-1,1-1 1,43 3 0,108-5-160,-113-3-22,782 25-13,-186-2-36,580 5-3,161-43-18,-697 11-355,-135 4-150,-160-26-383,-213 11 902,-9 6 585,-108 8-5971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09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0 398 3577,'0'0'6992,"1"12"-3081,13-33-3897,0 1 0,1 1-1,30-28 1,-23 23-66,212-222-525,-204 213-210,-30 49 31,-2 53 632,-17 128 1,15-176 77,-7 45-355,-7 129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0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0 290 5065,'0'0'6807,"0"-6"-6703,1-5-95,1 0 0,0 0 0,1 0 0,0 1 0,1-1 0,0 1 0,1 0 0,-1 0 0,2 0 0,9-13 0,10-13-17,40-43 0,-23 40-2,-41 38-12,-1 7-685,0-3 699,0 31 28,-1 0 0,-8 50 0,-5-11-579,4 0 0,-2 126 0,12-198 506,0-1 1,0 1-1,0 0 0,0-1 0,0 1 0,0-1 0,0 1 0,1-1 0,-1 1 0,0-1 0,0 1 0,1-1 0,-1 1 0,0-1 0,1 1 0,-1-1 1,0 1-1,1-1 0,-1 1 0,1-1 0,-1 0 0,1 1 0,-1-1 0,1 0 0,-1 0 0,1 1 0,-1-1 0,1 0 0,-1 0 0,1 0 1,-1 1-1,1-1 0,0 0 0,25 0-1717,-14 0 701,13 0-1668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0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1 6209,'0'0'4881,"-22"7"-4855,-69 28-4,86-32-17,0-1-1,0 1 0,0 1 1,1-1-1,0 0 0,0 1 0,0 0 1,0 0-1,0 0 0,1 1 1,0-1-1,-1 1 0,2 0 0,-1-1 1,1 1-1,-1 1 0,-2 9 1,-1 2-1,-1-1-1,2 1 0,0 0 0,0 0 0,2 1 0,-2 23 0,2 90-30,3-85-7,0-42 1,1 1 1,0 0-1,0-1 0,0 1 0,0-1 0,1 1 1,0-1-1,0 0 0,0 1 0,0-1 1,0 0-1,1-1 0,0 1 0,0 0 1,0-1-1,0 1 0,1-1 0,-1 0 1,1 0-1,0-1 0,0 1 0,0-1 1,0 1-1,0-1 0,0-1 0,1 1 0,7 1 1,-6-1 6,0 0 0,0 0 0,1-1 1,-1 0-1,0 0 0,1-1 0,-1 0 1,0 0-1,1 0 0,-1-1 0,0 0 1,1 0-1,-1-1 0,0 0 0,0 0 1,0 0-1,0-1 0,0 0 0,10-6 1,-10 4 37,-1-1 0,1 1 0,-1-1 0,7-9 0,-11 13-4,1 0 0,-1 1 1,0-1-1,0 0 0,-1 1 0,1-1 1,0 0-1,0 0 0,-1 0 0,1 0 0,-1 0 1,0 0-1,0 0 0,1 0 0,-1 0 0,0 0 1,-1 0-1,1 0 0,0 0 0,0 0 1,-1 1-1,0-1 0,0-3 0,-1 3 8,1 1-1,-1 0 1,0-1-1,1 1 1,-1 0 0,0 0-1,0 1 1,0-1-1,1 0 1,-1 1 0,0-1-1,0 1 1,0-1-1,0 1 1,0 0-1,0 0 1,0 0 0,-4 0-1,-1 0 36,-26-3 24,-49 3 0,72 0-98,1 1 0,-1 1 0,0 0 0,0 0 0,1 1 0,-1 0 0,1 0 0,0 1 0,-12 7 0,18-9-90,0 0-1,0 0 1,1 0 0,-1 0-1,1 0 1,0 1 0,-1-1-1,1 1 1,0 0 0,1 0 0,-1 0-1,0-1 1,1 1 0,0 1-1,-1-1 1,1 0 0,0 0-1,1 0 1,-1 1 0,1-1-1,-1 0 1,1 1 0,0-1 0,1 5-1,-1 13-2393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7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55 3881,'0'0'5793,"-5"-8"-5497,-16-27-191,19 34-108,0 0 0,1 0-1,-1 0 1,0 0 0,0 0-1,0 0 1,0 0 0,0 0-1,0 1 1,0-1-1,0 1 1,-1-1 0,1 1-1,0 0 1,0 0 0,0 0-1,0 0 1,-1 0 0,1 1-1,-3 0 1,-6 0-37,8-1 26,0 0 1,-1 1 0,1-1-1,0 1 1,0 0-1,-1 0 1,1 0 0,0 0-1,0 0 1,0 1-1,0 0 1,0-1 0,1 1-1,-1 0 1,0 0-1,1 0 1,-1 1-1,1-1 1,0 1 0,0-1-1,0 1 1,0 0-1,0 0 1,1 0 0,-1 0-1,-1 5 1,-1 3-36,1 0 0,0 0 0,1 0 0,0 1 0,1-1 1,0 19-1,1-29 35,0 0 1,0 1 0,0-1 0,1 0-1,-1 0 1,0 0 0,1 0 0,-1 0-1,1 0 1,-1 0 0,1 0 0,0 0-1,-1 0 1,1 0 0,0 0 0,0 0-1,-1 0 1,1-1 0,0 1 0,0 0-1,0-1 1,0 1 0,0 0 0,0-1-1,0 1 1,0-1 0,0 0 0,0 1-1,1-1 1,-1 0 0,0 0 0,0 1-1,0-1 1,0 0 0,0 0-1,1 0 1,-1-1 0,0 1 0,2 0-1,1-1 75,0 1 0,1-1 0,-1 0 0,0 0 0,0 0 0,1-1 0,-1 1 0,0-1-1,6-4 1,-1-1 17,-1 0 0,1-1 0,-1 0-1,11-14 1,-16 18 23,0 0-1,-1 0 1,1-1 0,-1 1-1,0-1 1,0 0 0,0 0 0,0 0-1,-1 0 1,0 0 0,0 0-1,0-7 1,-1 11 22,4 34-1444,0 15 1280,-3 95 0,-3-66 30,2-64-8,-1-1 0,0 0 0,-1 0 0,0 0 0,-1 0 0,0-1 0,-9 22 0,10-29 27,0 0 0,0 0 0,0-1 1,0 1-1,-1 0 0,1-1 1,-1 0-1,0 1 0,0-1 0,0 0 1,0-1-1,-1 1 0,1 0 1,-1-1-1,0 0 0,0 0 0,0 0 1,1 0-1,-2-1 0,1 1 1,0-1-1,0 0 0,0-1 0,-9 2 1,6-2 61,5 0-32,-1 0 1,0 0-1,1 0 1,-1 0 0,0 0-1,1-1 1,-1 1 0,1-1-1,-1 1 1,1-1-1,-3-1 1,3 1-26,1-1 0,0 1-1,0-1 1,1 1 0,-1-1 0,0 1-1,0-1 1,1 0 0,-1 1 0,1-1 0,-1 0-1,1 0 1,0 1 0,0-1 0,0 0 0,0 0-1,0 1 1,0-4 0,0-6-12,0 4-38,-1 1 0,1 0-1,1-1 1,-1 1 0,1 0 0,0 0 0,0-1 0,1 1 0,0 0 0,0 0 0,0 1 0,6-10-1,2-2-218,1 1-1,1 0 1,0 1-1,1 0 1,1 1-1,0 0 1,1 2-1,0-1 1,1 2-1,0 0 1,1 1-1,0 0 1,32-12-1,-39 19 142,38-16-836,-45 18 823,-1-1 0,0 1 0,1 0 0,-1-1 0,0 0 0,1 0 0,-1 0 0,0 0 0,-1 0 0,1 0 0,0 0 0,0 0 0,-1-1 0,1 1 0,0-4 0,0-4-1942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1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5529,'0'0'5479,"33"0"-4395,73-1-736,-1-1-4842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1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16,'-7'138'8938,"7"-134"-7738,10-1-432,12 0-256,10 0-207,4-3-305,28 0-153,-7 0-1127,-4-16-5409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6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0 2713,'0'0'7721,"-10"3"-7587,1 6-58,1 0 1,0 1 0,1-1-1,0 2 1,-10 18 0,2-2-31,12-22-41,-53 92 164,52-87-174,-1 0-1,1 0 0,1 0 0,0 1 0,0 0 0,1 0 0,-1 21 0,4-32-13,1 1 1,-1 0-1,0-1 0,1 1 0,-1 0 1,1-1-1,-1 0 0,1 1 0,-1-1 0,1 0 1,-1 0-1,1 0 0,-1 0 0,1 0 1,0 0-1,-1 0 0,2-1 0,2 1 2,6-1 28,-1-1 0,0 1 0,1-2 0,-1 0 0,0 0 0,0 0-1,0-2 1,-1 1 0,1-1 0,9-7 0,2-2 44,-2 0 0,0-1 0,24-24 0,-31 25 61,-12 14-137,-9 12-99,-9 15 116,1 1 0,2 1 1,0 0-1,2 1 0,2 1 0,0-1 1,2 2-1,1-1 0,2 1 0,1 1 0,0 35 1,5-67-4,4 47-1173,-4-46 1023,1-1 1,0 1-1,-1 0 1,1 0-1,0 0 1,0 0 0,1 0-1,-1-1 1,0 1-1,1-1 1,-1 1 0,0-1-1,1 1 1,0-1-1,-1 0 1,1 0-1,0 0 1,0 0 0,2 1-1,21 6-2498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6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1 6129,'0'0'4212,"-12"3"-4135,1-1-49,6-1-11,0 0 1,0 0-1,0 1 0,0-1 0,1 1 0,-1 0 0,0 0 0,1 1 1,-1-1-1,1 1 0,0 0 0,0 0 0,-5 5 0,-23 26 108,1 2 0,3 1 0,-44 71 0,61-88-131,1 1-1,0 0 1,2 1-1,0-1 1,1 2-1,2-1 1,0 1-1,1-1 1,-1 38-1,5-53-36,0 0 0,0 1-1,1-1 1,0 0 0,0 0-1,0 1 1,1-1 0,3 7 0,-3-11 0,0 0 1,0 0 0,0 0 0,0-1 0,0 1-1,1-1 1,-1 1 0,1-1 0,0 0 0,0 0-1,-1 0 1,1 0 0,1-1 0,-1 1 0,0-1-1,0 0 1,1 0 0,-1 0 0,4 1-1,10 1-60,-1 0-1,0-1 0,1 0 0,29-2 0,-38 0 91,-1-1-1,1 0 1,-1 0 0,0 0 0,1-1-1,-1 0 1,0-1 0,0 0-1,-1 0 1,1 0 0,0-1 0,10-7-1,-14 8 29,0 0-1,0 0 1,-1-1-1,0 1 1,0 0-1,0-1 1,0 1-1,0-1 1,0 0-1,-1 0 1,0 0 0,0 1-1,0-1 1,0 0-1,0-7 1,-1 8 23,0 0 0,0 1 0,0-1 0,0 0 0,-1 1 1,1-1-1,-1 1 0,0-1 0,1 0 0,-1 1 0,0 0 1,0-1-1,-1 1 0,1-1 0,0 1 0,-1 0 0,0 0 1,1 0-1,-1 0 0,0 0 0,0 0 0,0 1 0,-4-3 1,-8-3 17,0 2 0,0 0 0,-1 1 0,0 0 0,0 1 0,0 1 1,0 0-1,0 1 0,-29 2 0,42-2-63,0 1-1,-1 0 1,1 0-1,-1 1 1,1-1-1,-1 0 1,1 1-1,-1 0 1,1-1-1,0 1 1,-1 0 0,1 0-1,0 0 1,0 1-1,0-1 1,0 0-1,0 1 1,0 0-1,0-1 1,0 1 0,1 0-1,-1 0 1,0 0-1,1 0 1,0 0-1,-1 0 1,1 0-1,0 1 1,-1 3-1,0 3-340,0 0 0,1 0 0,0 0 0,1 0 0,0-1 0,0 1-1,2 9 1,4 16-2635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7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 4905,'0'0'6585,"0"64"-6304,0-29-41,0 10-80,-4 3-72,-14 7-80,4-1-8,-4 4-72,4-7-176,7-3-273,7-6-1183,0-10-2513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7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6281,'0'0'4129,"189"0"-4121,-96 0-8,-15 0-600,-7 0-3745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8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3625,'0'0'6745,"6"-11"-6193,-3 10-506,1 0 0,0 0 0,-1 1 0,1-1 0,0 1 0,-1 0 0,1 0 0,0 0 0,0 0 0,3 1 0,8 0 39,-12-1-80,0-1-1,0 1 1,1 0-1,-1 1 1,0-1-1,0 0 1,0 1-1,1 0 1,-1 0-1,0 0 1,0 0-1,0 0 1,0 0-1,0 1 1,-1 0-1,1-1 0,0 1 1,-1 0-1,1 0 1,-1 1-1,0-1 1,1 0-1,-1 1 1,0 0-1,-1-1 1,1 1-1,0 0 1,-1 0-1,1 0 1,-1 0-1,0 0 1,0 0-1,0 0 1,-1 0-1,1 0 1,-1 1-1,1 3 1,1 18 3,0 0 0,-1-1 0,-1 1 0,-1 0 0,-2-1 0,0 1 0,-2-1 0,-1 0 0,0 0 0,-15 32 0,16-41-168,-43 123 532,42-115-1355,1 0 0,1 0 0,1 0 0,0 30 1,4-47-1112,5-5-17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18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5521,'0'0'5601,"207"3"-5481,-143-3-120,22 0-328,-22 0-944,-11 0-2705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20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4 3673,'0'0'5641,"-21"-4"-3098,18 4-2549,-6 5-85,7 12 88,2-16 229,2 0-1103,1-1 431,0 1-1,-1-1 1,1 0 0,0 0 0,0 0 0,-1 0 0,6-1 0,9-2 2648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5:22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25 1120,'0'0'5946,"-1"-10"-2527,-119-3-1429,107 13-1984,12 0-6,-1-1 0,0 1 0,0 0-1,0 0 1,0 0 0,0 0 0,0 0-1,0 0 1,0 1 0,0-1-1,0 0 1,0 1 0,1 0 0,-1-1-1,0 1 1,0 0 0,1 0 0,-1 0-1,0 0 1,1 0 0,-1 0-1,1 1 1,-1-1 0,1 1 0,0-1-1,-1 1 1,1-1 0,0 1 0,-1 2-1,-4 8-7,1 1-1,0 0 1,1 0-1,0 0 1,1 0 0,0 0-1,-1 24 1,4 102-52,2-69 45,-2-67 8,0 0 0,1 0 0,-1 1 0,1-1 0,0 0 0,-1 0 0,2 0 0,-1 0 0,0 0 0,1 0 0,-1 0 0,1 0 0,0-1-1,0 1 1,0-1 0,3 4 0,0-1-7,1-1 0,-1 1 0,1-1 0,0 0 0,1-1 0,-1 0 0,9 4 0,0-2-1,1 0 0,-1-1 0,1-1 0,1 0 0,-1-1-1,17 0 1,-26-2 5,-2 1 5,-1-1-1,1 0 0,0 0 1,0 0-1,0-1 1,0 1-1,0-1 0,-1 0 1,1 0-1,0-1 1,-1 0-1,1 0 1,-1 0-1,1 0 0,-1 0 1,0-1-1,6-5 1,2-2 5,-1 0 0,-1-1 1,0 0-1,-1-1 1,0 0-1,0 0 0,-1-1 1,-1 0-1,0 0 1,-1-1-1,-1 0 1,0 0-1,-1-1 0,0 1 1,-1-1-1,-1 1 1,0-1-1,0-16 1,-2 25 30,0-1 0,0 0 0,-1 0 0,0 1 0,0-1 0,0 0 0,-1 1 0,0-1 0,-4-8 0,3 11-25,0-1-1,0 1 0,-1 0 0,0 0 0,1 0 0,-1 1 0,0-1 0,-1 1 1,1 0-1,-1 0 0,1 0 0,-8-2 0,-1-1-26,-1 1 0,1 1 1,-1 0-1,0 1 0,-1 1 1,1 0-1,0 1 0,-1 0 0,-18 3 1,25-2-1,3 0-9,-1 0-1,1 1 1,0 0 0,0 0-1,0 0 1,0 1 0,0-1-1,1 1 1,-1 0 0,0 1-1,1-1 1,-1 1 0,1 0 0,0 0-1,-4 4 1,-5 6-340,0 1 1,2 0-1,-11 15 0,15-19-16,-22 32-2503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7.7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138 1 928,'0'0'6111,"-6"0"-5847,5 0-249,-4-1-20,1 1 0,-1 0 1,1 0-1,-1 0 0,1 1 0,0 0 1,-1 0-1,1 0 0,0 0 0,0 0 1,-1 1-1,1 0 0,0 0 0,0 0 0,1 0 1,-1 1-1,-6 5 0,5-2-35,0 1 0,0 0 0,0 0 0,1 0 0,0 1-1,0 0 1,1 0 0,0 0 0,1 0 0,-1 0 0,1 0 0,1 1-1,0-1 1,0 1 0,1-1 0,0 1 0,0-1 0,1 1 0,2 9-1,-2-15 0,-1-2 0,1 1 0,1 0 0,-1 0 0,0 0 0,0 0-1,1-1 1,-1 1 0,1-1 0,-1 1 0,1-1 0,-1 1 0,1-1-1,0 0 1,0 0 0,0 0 0,0 0 0,0 0 0,0 0 0,0-1-1,0 1 1,0-1 0,0 1 0,0-1 0,0 0 0,1 1 0,-1-1-1,0-1 1,2 1 0,-1 0 47,-1 0-1,1 0 1,0 0-1,-1-1 1,1 1 0,-1-1-1,1 0 1,-1 1-1,0-1 1,1 0 0,-1-1-1,0 1 1,1 0-1,-1-1 1,0 1-1,0-1 1,0 1 0,0-1-1,-1 0 1,1 0-1,0 0 1,-1 0 0,3-4-1,0-8 122,-1-1-1,0 1 0,-1-1 1,-1 0-1,0 1 1,-1-1-1,0 0 0,-3-14 1,-11 0-9,22 32-2659,1 1 2177,1-1 0,-1 0 1,1 0-1,11 2 1,-3-4-1407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6:52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32 784,'0'0'932,"1"-28"4108,1067 24-3170,-791 14-1863,723-10-25,-645 18 2,2-1 3,40 3 9,0-1 0,-118 0-391,-102-3 148,686-4-28,-541-14-311,120 2 482,-335-10 400,-68 8-41,71-11 1,-84 5 5,12-1-1077,-60 9-1477,-9 0-2637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7:03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10 208,'0'0'2677,"-25"-6"2701,25 6-5402,11-2-205,0 1 250,0 0-1,0 1 0,21 2 1,2 0 17,113 8 116,149 8-444,91-7 133,-282-12 138,34 3-1,223-9-64,-152 4 64,-109 5 22,69-13 0,3 0-2,322 11-168,-314 9-3,296-6-616,-518-6-969,26 0 261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7:41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1272,'6'0'11070,"39"0"-11227,90 0 172,256 4 4,-157 22-88,-122-11-64,136-4 26,-54-6-11,78-3-131,-140-4 22,429 1-46,3-1-3007,-577 8-881,-9-2 559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7:45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1776,'0'0'6458,"27"3"-3354,905 3-3080,-205 17-190,-108-2-196,-272-16 122,-84 13-390,-56-2 344,427-10 22,-362-8 196,317 2 85,-321-14-24,2-1 12,314 12-13,-306-10 256,2 7-411,-357 6-2935,24 0 487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11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 3017,'3'-10'7139,"1"3"-6595,18-10-465,0 0 1,1 2 0,26-13 0,-5 3-65,-43 25-77,-1 1 0,1-1-1,-1 0 1,0 0 0,1 1 0,-1-1-1,1 1 1,-1-1 0,1 0-1,-1 1 1,0-1 0,1 1 0,-1-1-1,0 1 1,1-1 0,-1 1-1,0-1 1,0 1 0,0-1-1,1 1 1,-1 0 0,0-1 0,0 1-1,0-1 1,0 1 0,0-1-1,0 1 1,0 0 0,0-1-1,0 1 1,0-1 0,-1 1 0,1 0-1,1 37 93,-1-22-147,1-9 105,0 1 0,0-1 0,0 1 0,1-1 0,0 1 0,1-1 1,6 13-1,-8-18 12,0 1 1,1-1-1,0 1 0,-1-1 1,1 0-1,0 0 1,0 0-1,0 0 0,0 0 1,1 0-1,-1 0 0,1-1 1,-1 1-1,1-1 1,-1 0-1,1 0 0,0 0 1,-1 0-1,1 0 1,0-1-1,0 1 0,0-1 1,4 1-1,6-1 16,-3 0 29,0 1 0,1-1 0,-1-1-1,0 0 1,0-1 0,0 0 0,0 0 0,0-1-1,17-7 1,5-9 16,-2 0 0,0-2-1,44-41 1,-72 59-62,-2 2-113,0 15-2210,0-8 2313,0-1 0,0 1 0,1-1 0,0 1 0,0-1 0,0 1 0,1-1 0,0 0 0,0 0 0,0 1 0,1-1 0,3 5 0,-4-8 3,0 1 0,1 0 0,-1-1-1,1 1 1,-1-1 0,1 0 0,0 0 0,0 0-1,0 0 1,0 0 0,0-1 0,1 1 0,-1-1-1,0 0 1,1 0 0,-1 0 0,1-1 0,-1 1-1,1-1 1,5 0 0,2 0 42,0 0 1,0-1-1,0-1 0,0 0 1,0 0-1,-1-1 0,1-1 1,-1 1-1,1-2 0,-1 0 1,-1 0-1,1 0 0,-1-1 1,15-12-1,93-84 978,-117 114-1928,0 14 891,-1-11-92,1 1 0,1 0-1,0-1 1,1 1 0,5 19-1,-6-31 96,0-1-1,0 1 0,1 0 1,0 0-1,0-1 0,0 1 0,0-1 1,1 0-1,-1 0 0,1 0 1,0 0-1,0 0 0,0 0 1,0-1-1,0 1 0,1-1 0,-1 0 1,1 0-1,-1 0 0,1 0 1,0-1-1,0 0 0,0 1 0,-1-1 1,9 0-1,4 1 108,0-1 1,1-1-1,-1 0 1,1-1-1,-1-1 0,0-1 1,0 0-1,0-1 1,0 0-1,0-2 1,-1 0-1,0 0 0,0-2 1,-1 0-1,0 0 1,0-1-1,-1-1 0,0 0 1,-1-1-1,13-15 1,-22 111-596,-3-84 498,1 0 0,-1 0 0,1 0 0,0 0 0,-1 0 0,1 0 0,0 0 0,0 0 0,0 0 0,0 0 0,0 0 0,0-1 0,0 1 0,0 0 0,0-1 0,0 1 0,0-1 0,0 1 0,0-1 0,1 1 0,-1-1 0,0 0 0,0 0 0,0 1 0,3-1 0,38 2 63,-36-2-67,14-1 128,-1-1 0,0-1 1,1 0-1,-1-2 0,-1 0 0,1-1 1,-1-1-1,0 0 0,0-2 0,26-17 1,-34 22 315,-10 10 16,1 15-545,0-19 42,1 1 0,0-1 0,-1 0 0,1 0 0,0 0 0,0 0 0,0 0 0,0 0 0,0 0 0,0-1 0,1 1 0,-1-1 0,1 1 0,-1-1 0,1 0 0,-1 0 0,1 0 0,3 0 0,52 11-2133,-19-8-383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1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8 2905,'0'0'4649,"-18"-4"60,20 3-4686,0 0 1,0 1 0,0-1 0,1 1 0,-1 0 0,0-1 0,0 1 0,0 0-1,1 0 1,3 1 0,-1-1 4,413 0-144,-139 0-4003,-237 0 2815,13 0-1509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2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0 3809,'0'0'7153,"0"9"-6995,-53 296-528,32-190-1270,10-50-1061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6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1 270 2833,'0'0'6640,"18"-20"-5215,-1-12-1409,2 1 0,1 2 0,1 0 0,2 1 0,40-40 0,-51 56-21,-11 11-53,1-1 0,-1 0 0,1 1 0,0-1 0,-1 1 0,1-1 0,0 1 0,0 0 0,0 0 0,-1 0 0,1 0 1,1 0-1,-1 0 0,0 1 0,0-1 0,0 1 0,0-1 0,0 1 0,5 0 0,-7 0 25,1 0 0,-1 0 0,1 1-1,0-1 1,-1 1 0,1-1 0,-1 1 0,1-1 0,-1 1-1,1-1 1,-1 1 0,1-1 0,-1 1 0,0-1-1,1 1 1,-1 0 0,0-1 0,1 1 0,-1 0 0,0-1-1,0 1 1,0 0 0,0-1 0,1 1 0,-1 0 0,0 0-1,-1 0 1,3 23-532,-2-23 505,0 11-53,1 1 69,-1 1-1,-1-1 0,1 0 1,-2 0-1,0 0 1,-1 0-1,0 0 0,-9 21 1,-13 11 13,17-32 24,1-1 1,0 1-1,-7 27 977,14-40-942,0 0 1,0 0 0,0 0 0,0 0-1,0 0 1,10-13 255,10-19-270,-4 5-185,2 2 0,0 1-1,2 0 1,0 1 0,2 1 0,27-22-1,-34 34-102,-7 13-552,-6 26-350,-2-20 1367,1 21-229,0-14 54,-1-1-1,-1 0 1,0 0-1,0 0 0,-2 0 1,-6 25-1,3-25 16,1 0-1,1 0 1,0 1-1,1-1 1,-1 30-1,6-44-11,0 0 0,1-1 0,-1 1-1,0 0 1,0-1 0,1 0 0,-1 0 0,0 1 0,1-1 0,-1-1-1,0 1 1,3 0 0,4-1-48,11 1-237,-1-1 1,0 0-1,31-8 0,1-9-2094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7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386 39 656,'0'0'9728,"-10"-6"-9486,-33-18-96,40 23-138,-1-1 1,1 1-1,-1 0 1,1 0 0,-1 0-1,1 0 1,-1 1-1,0 0 1,1-1 0,-1 1-1,0 1 1,-6 0-1,-6 0-2,-3 0-6,0 0-1,0 1 1,0 0 0,-29 10 0,37-9-2,1 1 0,-1 0 0,1 0 1,0 1-1,1 0 0,-1 1 1,1 0-1,0 1 0,-12 11 0,18-13-59,-1 0-1,1 0 1,0 0-1,0 0 1,1 0-1,0 1 1,0-1-1,0 1 1,0-1-1,1 1 1,0 0-1,0-1 1,1 1-1,-1 0 1,1 0-1,1 7 1,0-12 37,-1 0 1,1 1-1,0-1 1,-1 0-1,1 0 1,0 0-1,0 0 1,0 0-1,0 0 1,0 0-1,0 0 1,0 0-1,0 0 1,0-1-1,1 1 1,-1 0-1,0-1 1,0 1-1,3 0 1,32 12-167,-29-10 139,11 3 23,27 9 49,78 39-1,-112-49-62,0 1 0,-1 1 0,0 0-1,0 0 1,0 1 0,-1 0 0,0 1 0,-1 0 0,0 1 0,0-1-1,-1 1 1,8 15 0,-14-24 50,-1 0-1,1 0 1,-1 1-1,1-1 1,-1 0-1,0 0 1,0 0-1,1 0 1,-1 0-1,0 0 1,0 1-1,0-1 1,0 0-1,-1 0 1,1 0-1,0 0 1,0 0-1,-1 0 1,1 1 0,0-1-1,-1 0 1,1 0-1,-1 0 1,0 0-1,1 0 1,-1-1-1,0 1 1,1 0-1,-1 0 1,0 0-1,0 0 1,0-1-1,0 1 1,0 0-1,0-1 1,0 1-1,0-1 1,0 1-1,0-1 1,-2 1-1,-6 2 73,0 0-1,-1 0 1,-19 1-1,14-1-65,-37 7 26,-1-3 0,-87 2 0,145-31-1552,7 3-19,-1 2-772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8.7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2897,'0'0'8771,"7"-17"-8446,-2 8-378,1 0-1,0 0 1,1 0-1,0 1 1,0 0-1,1 0 1,0 1 0,0 0-1,1 0 1,11-6-1,-19 12 17,-1 1-1,0 0 1,1 0-1,-1 0 1,1 0-1,-1 0 1,1 0-1,-1 0 1,1 0-1,-1 1 1,0-1-1,1 0 1,-1 0-1,1 0 1,-1 0-1,1 1 1,-1-1 0,0 0-1,1 0 1,-1 1-1,0-1 1,1 0-1,-1 1 1,0-1-1,1 0 1,-1 1-1,0-1 1,0 0-1,1 1 1,-1-1-1,0 1 1,0-1-1,0 0 1,1 1-1,-1-1 1,0 1-1,0-1 1,0 1-1,0-1 1,0 0 0,0 1-1,0-1 1,0 1-1,0-1 1,0 1-1,-1 0 1,1 31-189,0-23 91,0 99-246,19-110 117,-6-5 317,1-1 1,-2-1-1,1 0 0,-2-1 1,1 0-1,-1-1 0,15-19 1,-5 13-614,-20 17 516,-1 0 0,1-1-1,0 1 1,0 0 0,0-1-1,0 1 1,0 0 0,0 0 0,-1 0-1,1 0 1,0 0 0,0 0-1,0 0 1,0 0 0,0 0-1,0 0 1,0 1 0,0-1 0,0 0-1,-1 1 1,1-1 0,0 0-1,0 1 1,0-1 0,-1 1-1,1-1 1,0 1 0,-1 0-1,2 1 1,1 2-12,0 1-1,-1 0 0,1 0 1,-1 0-1,0 0 1,-1 0-1,1 0 0,-1 0 1,1 11-1,2 50-592,-4-47-995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8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0 1 3753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8:59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1856,'0'0'9054,"6"0"-8859,380 20-314,-161-5-3780,-168-14 1365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0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0 2921,'0'0'4166,"15"0"-3929,73 0-293,-87 2 35,0 0 0,0 1-1,-1-1 1,1 0 0,-1 0-1,1 0 1,-1 0 0,0 0-1,0 1 1,0-1 0,0 0-1,-1 3 1,1-3-11,1 10-72,-1-10 107,0 0 1,1 0 0,-1 0 0,0 0-1,0 1 1,0-1 0,0 0 0,-1 0-1,1 0 1,0 1 0,-1-1 0,0 0-1,1 0 1,-1 0 0,0 0-1,0 0 1,0 0 0,0 0 0,-1-1-1,1 1 1,-1 0 0,1-1 0,-1 1-1,-2 2 1,-27 14 130,23-14-125,1-1-1,-1 2 1,0-1-1,1 1 1,0 1-1,0-1 1,1 1-1,0 0 1,0 1-1,0-1 1,-6 11-1,11-16-10,1-1 0,0 1 0,-1-1 0,1 1 0,0 0 0,0-1 0,-1 1 0,1-1 0,0 1 0,0 0 0,0-1 0,0 1 0,0-1 0,0 1 0,0 0 0,0-1 0,0 1 0,0 0 0,0-1 0,1 1 0,-1-1 0,0 1 0,0-1 0,1 1 0,-1 0 0,0-1 0,1 1 0,-1-1 0,0 1 0,1-1 0,-1 1 0,1-1 0,-1 0 0,1 1 0,-1-1 0,1 0 0,-1 1 0,1-1 0,-1 0 0,1 1 0,-1-1 0,1 0 0,0 0 0,0 1 0,34 2 322,-25-3-188,224 4-211,-196-4-1883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2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2633,'0'0'6756,"3"0"-6416,373 16 1237,404 32-2765,-449-48-628,-109 0-3419,-198 0 2712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4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110 206 4841,'0'0'4929,"3"-2"-4730,2 0-150,0-1 0,1 1 1,-1 0-1,1 1 0,0-1 1,0 1-1,0 0 0,0 1 0,-1 0 1,8 0-1,69 3 93,-72-2-170,-7-1-2,1 1 0,0 0 0,0 0 1,-1 0-1,1 0 0,0 1 0,-1 0 0,1-1 1,-1 1-1,0 0 0,0 1 0,1-1 0,-1 0 0,-1 1 1,1 0-1,0 0 0,-1 0 0,1 0 0,-1 0 1,0 0-1,0 1 0,0-1 0,-1 0 0,1 1 0,-1 0 1,0-1-1,0 1 0,1 5 0,2 12-265,-1-1 1,-1 1-1,0 40 0,-2-49 333,-1-10-40,1-1 0,0 1-1,-1 0 1,0 0 0,1 0-1,-1 0 1,0-1 0,0 1-1,0 0 1,0-1 0,0 1-1,0-1 1,-1 1 0,1-1 0,0 1-1,-1-1 1,1 0 0,-1 0-1,0 0 1,1 0 0,-1 0-1,0 0 1,1 0 0,-1 0 0,0-1-1,0 1 1,0-1 0,0 1-1,0-1 1,0 0 0,-2 0-1,-12 3 10,-1-2 0,-28-1 0,29 0-73,10 0 41,0 0-1,1-1 1,-1 1-1,0-1 1,1-1-1,-1 1 0,1-1 1,-1 1-1,1-2 1,0 1-1,0-1 0,0 1 1,0-1-1,0-1 1,1 1-1,-1-1 0,1 0 1,0 0-1,0 0 1,-5-7-1,-2 0 74,0-2 1,1 1-1,0-1 1,1-1-1,0 0 0,2 0 1,-1 0-1,2-1 1,0 0-1,0-1 0,2 1 1,0-1-1,1 0 1,0 0-1,1-1 0,1-27 1,0 23 99,0 17-161,1-1 0,-1 0 1,2 0-1,-1 1 0,2-10 0,-2 12-2,1 1 0,-1 0 0,1-1 0,0 1-1,-1 0 1,1 0 0,0 0 0,0-1 0,0 1 0,0 0 0,0 0 0,0 0 0,0 0 0,0 1 0,0-1 0,0 0 0,1 0 0,-1 1-1,0-1 1,1 1 0,-1-1 0,0 1 0,3-1 0,41-7-712,-1 3-1,78-1 1,-26 3-520,-15-4-348,-11 1-780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5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1608,'0'0'6748,"10"0"-6447,-4 0-281,1 0 49,1 0 0,-1 0-1,1 1 1,-1 0-1,1 0 1,9 4 0,-15-4-72,0-1 1,1 2-1,-1-1 0,0 0 1,0 0-1,0 1 1,0-1-1,-1 1 1,1-1-1,0 1 0,-1 0 1,1 0-1,-1-1 1,1 1-1,-1 0 1,0 1-1,0-1 1,0 0-1,0 0 0,0 0 1,0 1-1,-1-1 1,1 0-1,-1 1 1,0-1-1,1 0 0,-1 1 1,0 2-1,0-1 11,1-1-1,-1 1 1,0 0-1,0-1 1,0 1 0,-1-1-1,1 1 1,-1-1-1,0 1 1,0-1-1,0 1 1,0-1-1,-1 0 1,1 1-1,-1-1 1,0 0-1,0 0 1,0 0 0,0-1-1,0 1 1,-1 0-1,1-1 1,-1 1-1,0-1 1,-6 4-1,-14 8 56,18-11-61,-1 1 1,1-1 0,0 1 0,0 0-1,0 0 1,-7 8 0,12-11-17,-1-1 0,1 0 0,0 1 1,0-1-1,0 0 0,0 1 0,0-1 1,-1 0-1,1 1 0,0-1 0,0 0 0,0 1 1,0-1-1,0 1 0,0-1 0,0 0 1,0 1-1,0-1 0,0 0 0,1 1 1,-1-1-1,0 0 0,0 1 0,0-1 0,0 0 1,0 1-1,1-1 0,-1 0 0,0 1 1,0-1-1,1 0 0,-1 0 0,0 1 1,0-1-1,1 0 0,-1 0 0,0 1 0,1-1 1,-1 0-1,0 0 0,1 0 0,-1 0 1,0 0-1,1 0 0,-1 1 0,0-1 1,1 0-1,-1 0 0,0 0 0,1 0 0,-1 0 1,1 0-1,23 3-75,-21-3 74,165 4-307,-107-5-1046,-2 1-2084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7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1 145 3145,'0'0'8244,"1"-26"-7244,3 21-995,0 0 0,0 1-1,0-1 1,1 1 0,-1 0-1,1 0 1,0 0 0,0 1-1,1-1 1,-1 1 0,1 1-1,6-3 1,4-4-28,-7 4-35,1 0 0,0 1 1,0 0-1,0 1 0,0 0 1,1 0-1,-1 1 0,1 1 1,0-1-1,-1 2 0,1 0 1,12 1-1,-22-1 17,1 1 0,-1 0-1,1-1 1,-1 1 0,0 0 0,0 0-1,1 0 1,-1 0 0,0 0-1,0 0 1,0 0 0,0 0 0,0 1-1,0-1 1,-1 0 0,2 2-1,14 31-489,-3-7 433,-10-21 94,1 0-1,-1-1 1,1 0-1,0 0 1,1 0-1,-1 0 0,1 0 1,0-1-1,0 0 1,0 0-1,0-1 1,1 1-1,0-1 1,-1 0-1,1 0 1,0-1-1,1 0 1,-1 0-1,0-1 1,1 1-1,-1-1 0,0-1 1,1 1-1,11-1 1,-9 0 29,-1 0 1,1-1-1,0 0 1,-1 0-1,1 0 1,-1-1-1,0-1 1,1 1 0,-1-1-1,0-1 1,0 1-1,-1-2 1,1 1-1,-1-1 1,0 0-1,0 0 1,-1-1-1,1 0 1,-1 0-1,-1 0 1,6-8-1,-7 9-80,-1 1-1,-1-1 0,1 0 1,-1 0-1,1 0 0,-2 0 1,1-1-1,1-7 1,1-24-3982,-4 24-348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7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992 0 6081,'0'0'4155,"-3"0"-4005,-1 0-119,1 1 0,-1 0 0,0 0 0,0 0 0,1 0 0,-1 0 0,1 1 0,-1 0 0,1-1 0,-5 4 0,-37 29 109,18-13-58,-671 532-1313,566-435-2510,90-80 1325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8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4825,'0'0'3367,"9"19"-2745,-1-5-469,1 2 24,-1 0 0,0 1 1,-1 0-1,-1 1 0,7 29 0,-1 33 125,4 118 1,-15 82-319,-2-138-21,1-136-148,-1-1 0,2 1-1,-1-1 1,0 1-1,1-1 1,0 0 0,1 1-1,-1-1 1,1 0 0,0 0-1,0 0 1,0 0-1,1 0 1,0 0 0,0-1-1,0 1 1,0-1 0,5 4-1,10 7-2169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08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4385,'0'0'4110,"11"-1"-3702,5-1-281,0 0 75,1 0-1,0 1 0,0 0 1,0 1-1,21 4 0,-37-3-214,0-1 0,1 1 0,-1 0 0,0 0 0,0 0 0,0 0 0,0 0 0,0 0 0,0 1-1,0-1 1,0 0 0,0 0 0,-1 1 0,1-1 0,0 1 0,-1-1 0,1 0 0,-1 1 0,0-1 0,1 1 0,-1-1 0,0 1 0,0-1-1,0 3 1,1 45-405,-2-35 246,1-9 153,0 0 1,-1 1-1,0-1 1,0 0 0,0 0-1,0 1 1,-1-1-1,0 0 1,0-1-1,-1 1 1,-3 6 0,-3 2-41,0-2 0,-18 19 0,-14 15 2,34-32 45,7-13 14,0 0 1,0 1-1,0-1 1,0 0-1,0 1 1,1-1-1,-1 0 0,0 0 1,0 1-1,0-1 1,0 0-1,1 0 1,-1 1-1,0-1 0,0 0 1,1 0-1,-1 1 1,0-1-1,1 0 1,-1 0-1,0 0 0,0 0 1,1 0-1,-1 1 1,0-1-1,1 0 1,-1 0-1,0 0 1,1 0-1,-1 0 0,0 0 1,1 0-1,-1 0 1,0 0-1,1 0 1,0 0-1,-1 0 1,245 2-1041,-168-4-1104,4-1-2025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0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158 0 2473,'0'0'7540,"-25"4"-7297,8 7-212,1 0 0,0 0 0,1 2 0,0 0 0,1 0 0,-21 28 0,35-41-180,-1 1-1,1 0 1,-1 0 0,1 0 0,-1 0-1,1 0 1,0 0 0,0-1 0,-1 1-1,1 0 1,0 0 0,0 0-1,0 0 1,0 0 0,0 0 0,0 0-1,0 0 1,0 0 0,0 0 0,1 0-1,-1 0 1,0 0 0,1 0 0,-1 0-1,1 1 1,14 1-2018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8.5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0 527 3753,'164'43'1265,"-132"-36"-138,-32-8-976,0-1 0,0 1 1,0-1-1,-1 1 0,1 0 0,0-1 0,-1 1 0,1 0 0,-1-1 0,0 1 0,1 0 0,-1 0 0,0-1 1,0 1-1,0 0 0,-1-1 0,1 1-169,0 0 1,0 0 0,0 1-1,0-1 1,0 0 0,0 1-1,0-1 1,0 1 0,-1-1-1,1 1 1,0-1 0,0 1-1,-1 0 1,1-1 0,0 1-1,0 0 1,-1 0 0,1 0-1,0 0 1,0 0 0,-1 1-1,1-1 1,0 0 0,0 1-1,-1-1 1,1 0 0,0 1-1,0-1 1,0 1 0,0 0-1,0-1 1,-1 2 0,-1 1-1,1-1 0,0 1 1,0 0-1,0 0 1,0 0-1,0 0 0,1 0 1,-1 0-1,1 1 0,0-1 1,0 0-1,0 1 0,0-1 1,1 1-1,-1 4 0,-1 63-61,3-53 59,-1-16-22,0 0 0,0 1 0,0-1 0,0 0-1,1 0 1,-1 1 0,1-1 0,-1 0 0,1 0-1,0 0 1,0 0 0,0 0 0,0 0 0,0 0 0,1 0-1,-1 0 1,0 0 0,1-1 0,0 1 0,-1-1-1,1 1 1,0-1 0,0 0 0,0 1 0,3 1 0,0-2 12,0 1 1,0 0-1,0-1 1,0 0-1,0-1 1,0 1 0,0-1-1,0 0 1,1 0-1,5-1 1,-8 0 76,-1 0 0,0 0 0,0 0 0,0 0 0,0 0 0,0 0 0,0-1 0,0 1 0,0-1 0,-1 1 0,1-1 0,-1 0 0,1 0 0,-1 0 0,1 0 0,-1 0 0,0 0 0,0 0 0,0 0 0,1-5 0,15-48 786,-11 25-566,-1 0-1,3-56 1,-8 72-169,0-1 1,-1 1 0,-1-1 0,0 1 0,-1 0 0,-1 0 0,0 0 0,-6-14 0,-26-39 396,-10-19-229,42 76-239,1 1 0,0-1 1,0 0-1,0 1 0,1-1 0,1 0 1,-1-13-1,2 22-30,1-1 1,-1 1-1,0-1 1,0 1-1,1 0 0,-1-1 1,1 1-1,-1 0 0,1-1 1,0 1-1,0 0 1,-1 0-1,1-1 0,0 1 1,0 0-1,0 0 1,0 0-1,0 0 0,0 0 1,1 0-1,-1 1 1,0-1-1,0 0 0,3 0 1,37-13-187,-30 12 131,223-52-1463,-79 28-2461,-126 23 384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1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1192,'0'0'3278,"0"35"263,0-30-3501,0 0 0,1 1 1,0-1-1,0 0 0,0 0 0,0 0 0,1 0 0,0 0 0,3 6 1,-4-9-14,0 0 1,1 0 0,-1 0 0,0-1 0,1 1-1,-1 0 1,1 0 0,0-1 0,0 1-1,-1-1 1,1 0 0,0 1 0,0-1 0,0 0-1,0 0 1,1 0 0,-1 0 0,0-1-1,0 1 1,1 0 0,-1-1 0,0 0 0,3 1-1,-5-1-27,10 0 74,-1 1 0,1-1 0,-1-1 0,1 0 0,-1 0 0,1-1 0,-1 0 0,0 0 0,1-1 0,-1-1 0,15-7 0,33-28-638,-23 11-3140,-25 18-315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3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0 199 2737,'0'0'7701,"0"-3"-7089,1-7-558,-1 1-1,2 0 0,-1-1 0,1 1 0,0 0 0,1 0 0,0 0 1,1 0-1,0 1 0,0-1 0,1 1 0,0 0 0,6-7 1,-10 13-66,5-8 18,1 1 0,1 0 0,8-9 0,-15 17-24,0-1 1,1 1 0,-1 0-1,0 0 1,1 0-1,-1-1 1,0 1 0,1 1-1,-1-1 1,1 0-1,0 0 1,-1 0 0,1 1-1,0-1 1,-1 1 0,1-1-1,0 1 1,0 0-1,-1 0 1,1 0 0,0 0-1,0 0 1,-1 0-1,1 0 1,0 0 0,0 1-1,-1-1 1,1 1-1,3 1 1,-4-1-18,1 1-1,-1-1 1,1 1-1,-1 0 1,0 0 0,0-1-1,0 1 1,0 0-1,0 0 1,0 0-1,-1 0 1,1 0 0,0 0-1,-1 0 1,0 0-1,1 0 1,-1 4 0,-1 44-707,0-30 718,1-11-15,0 0-1,-1 0 1,-1 0 0,1-1-1,-1 1 1,-1-1-1,1 1 1,-1-1 0,-1 0-1,0 0 1,0 0-1,-8 12 1,12-20 25,0 0-1,0-1 1,1 1-1,-1 0 1,0 0-1,0 0 1,1 0-1,-1 0 1,0 0-1,0 0 1,1 0-1,-1 1 1,0-1 0,0 0-1,1 0 1,-1 0-1,0 0 1,0 0-1,1 0 1,-1 0-1,0 1 1,0-1-1,0 0 1,1 0 0,-1 0-1,0 0 1,0 1-1,0-1 1,0 0-1,1 0 1,-1 0-1,0 1 1,0-1-1,0 0 1,0 0-1,0 1 1,0-1 0,0 0-1,0 0 1,0 1-1,0-1 1,0 0-1,0 0 1,0 1-1,0-1 1,0 0-1,0 0 1,0 1-1,0-1 1,0 0 0,0 1-1,0-1 1,0 0-1,0 0 1,0 0-1,-1 1 1,1-1-1,0 0 1,0 1-1,22-12-244,1-9 413,-2-1 0,35-45-1,-32 37-20,-20 29-564,-1 8 320,-3 15 168,0-21-86,-2 52 19,1-31-172,0 1 0,1-1 0,6 34-1,-6-56 65,0 1 1,1-1-1,-1 0 0,1 1 0,0-1 0,-1 0 0,1 1 1,0-1-1,0 0 0,0 0 0,0 0 0,0 0 0,0 0 0,0 0 1,0 0-1,0 0 0,1 0 0,-1 0 0,0 0 0,1-1 1,2 2-1,11 2-1649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3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1608,'0'0'7690,"65"10"-7570,-33-7 32,7-3-152,14 0-208,-10 0-1840,-7-3-1937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3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68 4913,'0'0'6193,"10"-11"-5943,28-34-100,-29 34-96,-9 14-414,0 15 277,1 11-79,-1 1 0,-1-1 0,-2-1 0,-1 1 0,-13 50 0,-2-30-1349,2-3-994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7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 4097,'0'0'6034,"8"-22"-4471,7 10-1441,1 1-1,29-16 0,-5 3-111,-15 11-13,-24 13-47,2 8-604,3 18 532,-1 0 0,-1 1 1,-1-1-1,-2 1 0,-2 36 0,1-20 73,0-42 54,1-1-5,-1 1-1,1-1 1,-1 0 0,1 0-1,0 1 1,-1-1-1,1 0 1,0 0 0,0 0-1,-1 0 1,1 0-1,0 0 1,-1 0 0,1 0-1,0 0 1,-1 0-1,1 0 1,0 0 0,-1-1-1,1 1 1,0 0-1,-1 0 1,1-1 0,0 1-1,-1 0 1,1-1-1,-1 1 1,1-1 0,-1 1-1,1-1 1,-1 1-1,1-1 1,-1 1 0,1-1-1,-1 1 1,1-2-1,19-25-62,-16 21 64,49-78 42,-35 54 22,1 0 0,29-35-1,-42 61-58,-5 3-44,-1 8-1203,-2 33 836,-12 70 1,5-59 335,6 16-1729,14-66-895,3-1 173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8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370 16 3369,'0'0'2972,"-28"-3"-2876,-9-1-43,4-1 159,-65 1-1,88 5-77,-1 1-1,0 0 0,1 0 0,-1 2 0,1-1 0,0 1 0,0 0 0,0 1 0,1 0 0,-1 1 1,1 0-1,0 0 0,1 1 0,-13 13 0,19-19-130,1 0 0,0 0 0,0 1 0,0-1 0,0 0 1,0 1-1,0-1 0,0 1 0,0-1 0,0 1 0,1-1 0,-1 1 0,1-1 0,-1 1 0,1-1 1,0 1-1,-1 0 0,1-1 0,0 1 0,0 0 0,0-1 0,0 1 0,1 0 0,-1-1 1,0 1-1,1 0 0,-1-1 0,1 1 0,1 2 0,0-1-29,0-1-1,0 1 1,0-1 0,1 0-1,-1 1 1,1-1-1,-1 0 1,1-1 0,0 1-1,0 0 1,0-1 0,0 1-1,6 1 1,85 21-184,20 6 634,-101-26-436,-2 1 1,1 1-1,0-1 1,-1 2-1,0 0 1,20 16-1,-29-21 1,0 0-1,0 0 0,0 0 1,0 0-1,0 1 0,0-1 1,-1 1-1,1-1 0,-1 1 1,0-1-1,1 1 0,-1 0 1,0 0-1,-1 0 0,1 0 1,0-1-1,-1 1 0,0 0 1,0 0-1,0 0 0,0 0 1,-1 5-1,-1-6 57,-1 0-1,0 0 1,0 0 0,0 0-1,-1 0 1,1-1 0,0 1-1,-1-1 1,1 0 0,-1 0-1,1 0 1,-7 0-1,-8 4 82,-10 4-74,27-8-154,22-2-782,-12-1 748,-1-1 0,1 0 0,-1 0 0,0-1 0,0-1 0,0 1-1,10-9 1,9-4 276,62-31 1070,-88 45-1135,-1 3-128,1 4-386,-1 1 334,1-1 0,0 0 0,-1 1 0,0-1 0,0 1 0,-2 8 0,1 4 79,1 34-148,1-50 132,-1-1 0,1 1 0,0-1 0,0 1 0,0-1 0,0 1 1,0-1-1,0 0 0,0 1 0,0-1 0,0 0 0,0 0 0,0 0 0,0 0 0,0 0 0,0 0 0,0 0 0,0 0 0,0 0 0,0-1 0,1 1 0,26-8 732,-24 6-555,-1-2 1,0 1-1,0 0 0,0-1 1,0 1-1,0-1 1,-1 0-1,1 0 1,-1 0-1,0 0 0,-1-1 1,2-3-1,-3 6-3,0 19-635,0-14 504,0 0-1,0 1 0,0-1 1,0 0-1,0 0 0,1 0 1,0 0-1,-1 0 0,1 1 1,0-1-1,3 4 0,-3-5-68,1-1 0,0 1-1,0-1 1,-1 0-1,1 0 1,0 0-1,0 0 1,0 0-1,0 0 1,0 0-1,1 0 1,-1-1-1,0 0 1,0 1 0,0-1-1,0 0 1,4 0-1,26 3-1544,0-3-241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19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182 7 3577,'0'0'1353,"-17"7"-1306,-56 22-15,67-26-12,0-1 0,0 1-1,0 0 1,1 1 0,-1-1 0,1 1 0,-1 0-1,1 0 1,0 1 0,1 0 0,-1-1-1,1 1 1,0 1 0,0-1 0,1 1 0,0 0-1,-5 10 1,8-16-5,0 1-1,0-1 0,0 0 1,0 0-1,0 1 1,0-1-1,0 0 1,0 0-1,0 1 1,0-1-1,0 0 0,0 0 1,0 1-1,0-1 1,0 0-1,0 0 1,0 1-1,0-1 0,0 0 1,0 0-1,1 1 1,-1-1-1,0 0 1,0 0-1,0 0 1,0 1-1,1-1 0,-1 0 1,0 0-1,0 0 1,1 0-1,-1 0 1,0 1-1,0-1 0,0 0 1,1 0-1,-1 0 1,0 0-1,1 0 1,-1 0-1,0 0 1,0 0-1,1 0 0,-1 0 1,0 0-1,0 0 1,1 0-1,-1 0 1,0 0-1,0 0 0,1-1 1,12-1-7,4-5-4,-1-1-1,0-1 1,-1-1-1,0 0 1,-1-1-1,0-1 1,15-16 0,-13 13 98,-2 2-95,-14 12-14,1 0-1,0 0 1,0 0-1,0 0 0,-1 0 1,1 1-1,0-1 1,0 0-1,0 0 1,0 1-1,1-1 1,-1 1-1,0-1 1,0 1-1,0-1 1,2 1-1,-2 0 2,1 1-1,0 0 1,-1-1 0,1 1 0,-1 0-1,1 0 1,-1 0 0,1 1-1,-1-1 1,0 0 0,1 0-1,-1 1 1,0-1 0,0 1 0,1 1-1,20 24-473,0-2-1,2 0 0,28 21 0,-30-28-1517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0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4049,'0'0'4694,"14"0"-4587,42-1-34,-55 1-75,0 0-1,0 0 0,1 0 1,-1 0-1,0 0 1,0 1-1,0-1 1,1 0-1,-1 1 0,0-1 1,0 1-1,0-1 1,0 1-1,0 0 0,0-1 1,0 1-1,0 0 1,0 0-1,0 0 0,0 0 1,-1-1-1,1 1 1,0 0-1,-1 0 0,1 1 1,0-1-1,-1 0 1,1 2-1,1 29-307,-2-25 254,0-6 56,1 3-3,-1-1 0,0 1-1,0 0 1,0-1 0,-1 1 0,1-1 0,-1 1-1,0-1 1,1 0 0,-2 1 0,1-1 0,0 0-1,-1 1 1,1-1 0,-1 0 0,0 0 0,-3 3-1,5-6-9,0 1-1,-1-1 0,1 0 1,0 1-1,-1-1 0,1 1 1,0-1-1,0 1 0,0-1 1,-1 0-1,1 1 0,0-1 1,0 1-1,0-1 0,0 1 0,0-1 1,0 1-1,0-1 0,0 1 1,0-1-1,0 1 0,0-1 1,0 1-1,0-1 0,0 1 1,0-1-1,1 1 0,-1-1 1,0 1-1,0-1 0,1 0 0,-1 1 1,0-1-1,1 1 0,-1 0 1,23 9-264,33-3-102,-55-7 370,118 3-1342,-65-2-524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1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3577,'0'0'6365,"9"0"-5885,460 48 1080,-240-22-1561,553 25-3219,-677-51 1318,-20 0-356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3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127 103 1384,'0'0'4848,"17"1"-4492,55 5-20,-68-5-322,0-1 0,-1 1 0,1 0 0,-1 0 0,1 1 0,-1-1 1,1 1-1,-1 0 0,0-1 0,0 2 0,0-1 0,0 0 0,0 0 0,0 1 0,0 0 0,-1-1 0,0 1 0,1 0 0,-1 0 0,0 1 0,0-1 0,-1 0 0,3 7 0,-1 0 88,0 0 0,-1 0-1,-1 0 1,1 1-1,-2-1 1,0 11-1,0-19-107,0 0-1,0 0 0,0-1 0,-1 1 1,1 0-1,0 0 0,-1-1 0,0 1 1,1 0-1,-1-1 0,0 1 1,0 0-1,0-1 0,0 1 0,0-1 1,0 0-1,0 1 0,-1-1 0,-2 2 1,0 0-22,1-1 1,-1 1-1,0-1 1,-1-1-1,1 1 1,0-1-1,-9 3 1,-7-1-390,0-1-1,-37-1 1,45-1 31,9 0 362,-1 1 0,1-1 0,0 0 1,0-1-1,-1 1 0,1 0 0,0-1 0,0 0 0,0 0 1,0 0-1,0 0 0,0 0 0,0-1 0,0 1 0,0-1 1,0 0-1,1 1 0,-1-2 0,1 1 0,-1 0 0,1 0 0,0-1 1,0 1-1,0-1 0,0 1 0,1-1 0,-1 0 0,1 0 1,-1 0-1,1 0 0,-1-4 0,-10-22 1100,2-1 0,-13-60-1,22 88-1014,0-1 0,1 1 0,-1 0 0,1 0 0,0 0-1,-1-1 1,1 1 0,0 0 0,0 0 0,1 0 0,-1-1-1,0 1 1,1 0 0,0 0 0,-1 0 0,1 0 0,0-1-1,0 1 1,0 0 0,0 1 0,0-1 0,1 0-1,-1 0 1,0 0 0,1 1 0,1-2 0,3 0-82,0 0 1,0 1-1,0-1 1,0 2-1,0-1 1,0 1-1,12-2 0,-15 3 12,183-19-3283,-139 15 1947,9-2-802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09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85 126 880,'0'0'4418,"-8"-45"13,6 45-4431,1 0-7,0 5-94,0 0 25,0-1-1,0 1 1,0 0-1,1 0 1,0 0-1,1 9 0,-1-7 18,1 43 85,0-14-77,-1-1 0,-8 54 0,7-72 50,1-17 210,-3-5-187,-11-31-51,5 17-1,2 0 0,0 0 0,2-1 0,0 1 0,1-1 0,-2-32 0,5 17-40,-1 19 87,2 0 0,3-31 0,2 27 108,-4 20-241,0 10-41,0 6 178,0-1 0,2 0 1,4 18-1,-3-18-1,-1 0 0,0 1 0,0 18 1,0 31 49,-3-65 153,0-36-930,0-171-461,0 207 1120,0-1 1,0 1 0,0 0-1,0-1 1,0 1-1,0-1 1,0 1 0,0 0-1,0-1 1,1 1-1,-1 0 1,0-1 0,0 1-1,0 0 1,0 0-1,0-1 1,1 1 0,-1 0-1,0-1 1,0 1-1,0 0 1,1 0 0,-1-1-1,0 1 1,1 0-1,-1 0 1,0 0-1,0-1 1,1 1 0,0 0-1,11-1-1636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38.8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1 4977,'0'0'4441,"79"182"-4113,-76-137-96,-3 7-80,0 2-48,-14 10-104,-25 10 0,-43 29-152,7-13-520,4-17-1777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4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4353,'0'0'3689,"26"9"-3503,81 32-238,-102-39-53,0-1 0,-1 1 0,1 1 0,-1-1 1,1 1-1,-1-1 0,0 1 0,0 0 0,3 4 0,-6-5 2,0-1 1,0 0-1,0 1 1,-1-1 0,1 1-1,-1-1 1,1 1 0,-1-1-1,0 1 1,0-1-1,1 1 1,-1 0 0,0-1-1,0 1 1,-1 2-1,1 7-120,-2-10 279,1 1 1,0-1-1,-1 0 1,1 1-1,-1-1 0,1 0 1,-1 0-1,1 0 0,-1 0 1,0 0-1,1-1 1,-1 1-1,0 0 0,0-1 1,0 1-1,0-1 0,1 0 1,-4 1-1,-4 1 155,-20 6 138,19-6-317,0 1 0,1 0 0,-1 0 1,1 1-1,-1 0 0,1 1 0,-15 10 1,24-15-52,0 0 0,0 0 1,-1 1-1,1-1 0,0 0 1,0 0-1,-1 0 1,1 1-1,0-1 0,0 0 1,0 0-1,-1 1 0,1-1 1,0 0-1,0 0 1,0 1-1,0-1 0,0 0 1,-1 0-1,1 1 0,0-1 1,0 0-1,0 1 1,0-1-1,0 0 0,0 1 1,0-1-1,0 0 0,0 0 1,0 1-1,0-1 1,0 0-1,1 1 0,-1-1 1,0 1-1,11 4-242,17-3 126,-27-2 117,167 0-1958,-107 0-2117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4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4201,'0'0'4318,"26"-10"-4099,81-31-51,-103 39-161,0 0 0,0 1 0,0-1-1,0 1 1,0 0 0,0 0 0,0 0 0,1 1 0,-1-1 0,0 1-1,8 1 1,0 0-66,-9-1 34,-1 0 0,0 1 1,0 0-1,0-1 0,0 1 1,0 0-1,0 0 0,0 0 1,0 0-1,-1 0 0,1 0 1,0 0-1,-1 1 0,1-1 1,-1 1-1,1-1 0,-1 1 1,2 2-1,25 41-60,-13-19-66,-11-20 117,0-1 0,1 0-1,0 0 1,0 0 0,0 0-1,0-1 1,1 0-1,0 0 1,0 0 0,0-1-1,0 0 1,1 0 0,-1 0-1,14 3 1,0-3-8,1 0 1,0-1-1,34-1 1,-42-1 97,-6-1-65,0 1 0,0-1 0,0-1 0,1 1 0,-1-1 0,0 0 0,-1-1 0,1 1 1,8-6-1,55-39-1799,-42 26 262,-5 5-1298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5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735 1 6865,'0'0'4705,"-8"4"-4613,-10 8-77,0 2-1,1 0 0,0 1 0,-19 24 0,-4 1 0,-209 180 242,197-180-957,-2-3 0,-1-1 0,-64 28 0,87-49-2209,12-10-1067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5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5801,'0'0'4971,"4"7"-4918,12 24 74,-1 1-1,-1 0 1,-2 1 0,15 67 0,12 149-70,-36-154-304,-3-68-198,0 1 0,7 36 0,-6-59 161,0 0 0,1 0 0,-1 0 0,1 0 0,0-1 0,0 1 0,1-1 0,0 0 0,0 0 0,0 0-1,0 0 1,0 0 0,1 0 0,-1-1 0,1 0 0,0 0 0,0 0 0,0 0 0,8 3 0,19 6-3769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6.8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0 616,'0'0'6635,"-19"14"-5016,11-3-1539,-3 6 68,0 0 0,-8 19 0,17-32-214,0 0 0,1 0 0,-1 0-1,1 1 1,0-1 0,0 1 0,0-1 0,0 1 0,1-1 0,0 1-1,0-1 1,0 1 0,1-1 0,1 9 0,9 0-1933,8-6-987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7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1144,'0'0'5799,"36"0"-2737,-31 1-2977,65 6 773,-66-7-1066,1 0 0,0-1 0,-1 1-1,1-1 1,-1 0 0,1 0 0,-1 0 0,0-1-1,1 1 1,-1-1 0,0 0 0,7-5 0,3-5-2537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29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0 175 4689,'0'0'6279,"1"-6"-6134,1-1-126,-1 0 0,2 0 0,-1 1 0,1-1 0,0 1 0,1-1 0,-1 1 0,1 0 1,0 0-1,1 1 0,-1-1 0,1 1 0,6-5 0,-4 3-18,0 0 0,0 0 1,1 1-1,0 0 0,0 0 0,0 1 1,1 0-1,-1 1 0,1-1 0,1 2 1,-1-1-1,0 1 0,1 1 0,0 0 1,-1 0-1,17 0 0,-26 2-12,1-1-1,-1 1 1,1 0-1,0 0 1,-1 0-1,1 0 1,0 0-1,-1 0 1,1 0-1,0 0 1,-1 0-1,1 0 1,0 0-1,-1 0 1,1 1-1,0-1 1,-1 0-1,1 0 1,-1 1-1,1-1 1,-1 0-1,1 1 1,0-1-1,-1 1 1,1-1-1,-1 0 1,0 1-1,1-1 1,-1 1-1,1 0 1,-1-1-1,0 1 1,1-1-1,-1 1 1,0-1-1,0 1 1,1 0-1,-1-1 1,0 1-1,0 0 1,0-1-1,0 1 1,0 0-1,0-1 1,0 1-1,0 0 1,0-1-1,0 1 1,0 0-1,0-1 1,-1 1-1,1 0 1,0 8 69,0 12-62,-1 0 0,0 0 0,-2 0-1,-6 28 1,1-9 192,27-44-69,-7-4-85,-1-1 0,0 0-1,0 0 1,-1-1 0,12-14 0,3-3-19,40-36 145,-65 63-168,0 0-1,1-1 0,-1 1 0,0 0 0,0 0 0,0 0 0,0 0 0,0 0 0,1 0 0,-1 0 0,0-1 0,0 1 1,0 0-1,0 0 0,1 0 0,-1 0 0,0 0 0,0 0 0,0 0 0,1 0 0,-1 0 0,0 0 0,0 0 0,0 0 1,1 0-1,-1 0 0,0 0 0,0 0 0,0 0 0,0 1 0,1-1 0,-1 0 0,0 0 0,0 0 0,0 0 0,0 0 1,0 0-1,1 0 0,-1 1 0,0-1 0,0 0 0,0 0 0,0 0 0,0 0 0,0 0 0,0 1 0,1-1 0,-1 0 1,4 15-200,-2 17-73,-4 12 167,1-29 115,0 0-1,1 0 0,0 0 1,6 30-1,-5-43-33,0 0 0,0-1-1,0 1 1,0-1 0,0 1 0,1-1 0,-1 1 0,1-1-1,-1 0 1,1 1 0,0-1 0,-1 0 0,1 0 0,0 0-1,0-1 1,0 1 0,0 0 0,0-1 0,-1 1 0,1-1-1,0 1 1,0-1 0,0 0 0,3 0 0,3 1-250,32 5-1874,-1-5-914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30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889 0 6513,'0'0'4925,"-11"36"-4240,-24 96-736,-19 59-174,45-162 117,0-1 0,2 1 1,0 1-1,3-1 0,0 1 1,1 39-1,-30-69 942,26-1-820,-1 0 0,0-1 0,1 0 1,-1-1-1,1 0 0,0 0 0,0 0 0,0-1 1,-7-5-1,-33-14-7,13 13-22,-1 1 0,0 2 0,0 1 0,-44-2 0,-144 7-1150,110 3-1225,82-2-335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09:51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1592,'0'0'9893,"19"0"-9809,0 0-43,-11-1-67,0 1 1,1 0-1,-1 1 0,0 0 0,0 0 0,10 3 0,-16-3-8,1 0 1,-1 0 0,0 0-1,0 1 1,0-1 0,1 1-1,-1-1 1,-1 1-1,1 0 1,0-1 0,0 1-1,-1 0 1,1 1-1,-1-1 1,1 0 0,-1 0-1,0 0 1,0 1 0,0-1-1,0 1 1,0-1-1,-1 1 1,1-1 0,-1 5-1,1-3-55,0 1 0,0 0 0,-1 0 0,0 0 0,0 0-1,0 0 1,-2 9 0,1-11 88,0 0-1,0-1 1,0 1-1,-1-1 1,0 0 0,1 1-1,-1-1 1,0 0-1,0 0 1,0 0-1,0 0 1,0 0-1,-1 0 1,-3 2-1,-36 18 114,34-18-106,0-1 0,0 2-1,1-1 1,0 1 0,-1 0 0,1 0 0,-8 9 0,15-13 4,-1 0 1,0-1-1,0 1 1,1 0-1,-1 0 0,1 0 1,-1 0-1,1 0 0,-1 0 1,1 1-1,-1-1 0,1 0 1,0 0-1,0 0 0,0 0 1,0 0-1,-1 0 0,2 1 1,-1-1-1,0 0 0,0 0 1,0 0-1,0 0 0,1 0 1,-1 0-1,0 1 0,1-1 1,-1 0-1,2 1 1,0 0 28,-1 0 1,1 0 0,0 0 0,0 0 0,0-1 0,0 1-1,0-1 1,0 1 0,0-1 0,0 0 0,1 0-1,2 1 1,39 10-398,0-2 0,0-2 0,1-3 0,69 1-1,-112-5 281,32-1-2842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0:08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1 3209,'10'6'7893,"-10"-5"-7706,-6 43-107,1 0 0,2 1 0,5 66 1,0-25-98,-1-60-18,-1 1-1,-2 0 1,-1-1 0,0 1-1,-11 35 1,-2-3 153,-11 71 0,21-96-111,-5 34-34,-26 84 0,-40 114 202,57-204-113,3 0 0,-15 122 0,23-139-46,7-33-14,-1 0 1,2 0-1,-1 13 0,-1-16 5,3-7-9,-1-1 1,0 1-1,1 0 1,-1-1-1,1 1 1,0 0-1,0-1 1,-1 1-1,1 0 1,0 0-1,0-1 1,1 1-1,-1 0 1,0-1-1,1 1 1,-1 0-1,2 2 1,2-1-8,0-1-1,1 1 1,-1-1-1,1 0 1,0 0 0,0 0-1,0-1 1,0 0 0,0 0-1,0 0 1,6 0 0,-3 0 32,71 9 82,0-4 0,119-7 0,-78-1-80,-6 5-25,187 29 0,-226-24 10,123-2 0,41 3 3,-71 2-14,-75-7-9,749 9-279,-533-15 210,-49 2 97,-259 0-2,3 0-14,0 1 0,0-1 0,0 1 0,0-1 0,0 0 0,8-2 0,-2 2-10,26 1-4,-25 0 18,0 0-1,0-1 1,1 0-1,-1-1 1,0 0-1,0-1 1,1 0-1,-2-1 0,13-4 1,-22 7 13,-4 0-787,0 0 440,0 0-1,0 0 0,0 0 1,0 0-1,0-1 1,0 1-1,0-1 0,-5-1 1,-14-7-3817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6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0 760,'0'0'8895,"-14"10"-8069,-24 51-804,2 2 0,-35 88 0,58-117-28,1 0-1,2 0 1,2 1-1,1 0 1,2 1 0,-2 58-1,11 31-938,-1-108 192,-1 0 1,2 0-1,0 0 0,14 32 0,0-8-2880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0:11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4 784,'0'0'6686,"-12"-4"-2056,791 20-4598,319 2-75,-778-20 37,-55-6-62,-242 7 62,504-4-477,-315 7 231,-148-6 1277,-65 4-1341,0 0 296,1 0 0,0 0-1,0 0 1,-1 0 0,1 0-1,0 1 1,0-1 0,-1 0 0,1 0-1,0 0 1,0 0 0,-1 0 0,1 0-1,0 1 1,0-1 0,-1 0-1,1 0 1,0 0 0,0 0 0,0 1-1,0-1 1,-1 0 0,1 0 0,0 1-1,0-1 1,0 0 0,0 0 0,0 1-1,0-1 1,-1 0 0,1 0-1,0 1 1,0-1 0,0 0 0,0 1-1,0-1 1,-2 46 62,-2-1 0,-2 0 0,-3 0 0,-20 66-1,-17 3-50,29-75 19,-13 39-1,-16 92 45,32-107-47,-24 130 26,21-87-30,8-57 0,-5 98-1,13-131-2,-1 1 0,-1-1 0,0 0 0,-11 32 0,8-27 0,0 0 0,-3 23 0,6-19 1,-11 146 6,0-57 9,14-56 187,0-57-132,-2-10-2317,-10-8-4559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0:59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8 312 3001,'-7'-1'9931,"66"-12"-9994,0 2 1,104-4-1,128 14-84,8 0 137,-184-5 8,710-43-276,-408 42 153,-271 8-78,-146-3 108,1 1 0,-1-1 1,-1 0-1,1 0 1,0 1-1,0-1 0,-1 0 1,1 1-1,-1-1 1,1 1-1,-1-1 0,0 0 1,1 1-1,-1-1 1,-2-1-1,-89-60-215,52 37 361,-58-49 1,97 75-32,1 0-1,-1-1 0,1 1 0,-1 0 1,0-1-1,1 1 0,-1-1 1,1 1-1,-1 0 0,1-1 1,-1 1-1,1-1 0,-1 0 1,1 1-1,-1-1 0,1 1 1,0-1-1,-1 0 0,1 1 0,0-1 1,0 0-1,-1 1 0,1-1 1,0 0-1,0 1 0,0-1 1,0 0-1,0 0 0,22 0 287,-14 2-405,0 0 124,0 1 0,0 0 0,0 0 0,-1 1 1,1 0-1,0 0 0,12 8 0,50 36 17,-54-35-30,-7-7 0,-1 2 0,0-1 0,0 1 0,-1 0 0,8 9-1,-13-13-5,0 1 0,0-1 0,0 0 0,0 1 0,-1-1-1,1 1 1,-1-1 0,0 1 0,0 0 0,0-1 0,-1 1-1,1 0 1,-1 0 0,0 0 0,0-1 0,-1 8-1,0-9 0,0 0 0,0 0-1,0 1 1,0-1 0,0 0-1,-1 0 1,1 0 0,-1 0-1,1 0 1,-1-1 0,0 1-1,0 0 1,0-1 0,0 1-1,0-1 1,0 0 0,-4 2-1,-46 20 89,43-20-68,-63 22-243,39-15 425,0 2 0,-32 16 0,56-23-577,1 0 1,-1 0 0,1 1-1,0 0 1,0 1-1,0-1 1,1 2-1,0-1 1,1 1-1,0 0 1,-8 12 0,6-3-4989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14.1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11 225 1720,'0'0'7255,"-10"4"-5476,10-1-1781,1-1 1,0 1-1,0-1 0,0 1 0,0-1 0,1 1 1,-1-1-1,0 0 0,1 0 0,0 0 0,0 0 1,0 0-1,-1 0 0,2 0 0,-1 0 0,0-1 1,0 1-1,0-1 0,1 1 0,-1-1 0,1 0 1,3 1-1,1 1-24,0 0 0,1 0 0,-1-1 0,1 0-1,0 0 1,14 0 0,-20-2 28,1 0-1,-1-1 1,0 1-1,0-1 0,1 0 1,-1 0-1,0 0 1,0 0-1,0 0 0,0 0 1,0-1-1,-1 1 1,1-1-1,2-1 1,26-30-1,-11 11-14,15-12-73,59-52-785,-80 75 464,1 1 0,0 1 1,1 0-1,0 1 1,24-10-1,51-10-2747,-57 21 949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15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1376,'0'0'6032,"4"-15"-2838,-3 20-3197,0-1-1,0 0 0,0 0 0,0 0 1,1 0-1,0 0 0,0 0 0,0-1 1,0 1-1,0-1 0,1 1 0,5 5 1,39 37-21,-44-43 24,1 1-5,1 0-1,0 0 1,0 0-1,0 0 1,0-1-1,1 0 1,8 4-1,-12-6 4,0-1 1,0 0-1,1 1 0,-1-1 0,0 0 1,0 0-1,0 0 0,1-1 0,-1 1 1,0 0-1,0-1 0,0 0 0,0 1 1,0-1-1,0 0 0,0 0 0,0 0 1,0 0-1,0 0 0,0-1 0,-1 1 1,1 0-1,-1-1 0,3-2 0,23-21-538,0 1 0,1 2 0,2 0 0,0 2 0,55-26 0,-35 22-1869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16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1800,'0'0'5244,"7"10"-2455,-9 22-2857,1-23 90,0-1-1,1 1 1,0 0-1,0 0 0,1 0 1,0 0-1,5 15 1,-6-23-17,1 1 0,0-1 0,0 0 0,1 0 1,-1 0-1,0 0 0,0 0 0,1 0 0,-1 0 0,0 0 0,1 0 1,-1-1-1,1 1 0,-1 0 0,1-1 0,-1 1 0,1-1 0,-1 0 1,1 1-1,0-1 0,-1 0 0,1 0 0,-1 0 0,1 0 0,0-1 1,-1 1-1,1 0 0,-1-1 0,1 1 0,2-1 0,5-2 48,0 0 0,0 0 0,16-9 0,198-99-1134,-176 88-31,30-15-1642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26.95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2 472,'6'0'10329,"0"0"-10800,117-2 436,89 2-703,-162 2-944,0 3-1,58 13 1,-83-12 150,-6 0-1006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27.74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3001,'5'0'5363,"71"3"-4535,134 22-1,-21 11-5389,-152-29 2122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29.10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2713,'7'0'7587,"31"0"-7265,96 7-1581,253 46 0,-252-30-2900,-87-16 1486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40.0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96,'12'0'9103,"44"0"-9084,-24 2-161,0 1 0,-1 2 1,38 10-1,53 8-2157,97-13-3166,-196-10 4578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44.7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0 40,'3'2'7812,"16"6"-7546,240 14 428,-67-9-4068,-131 0 1450,-32-6 730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7.4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0 180 3041,'0'0'3436,"21"-28"-3096,63-84 82,-67 89-231,-4 8 338,-10 14-406,-2 1-50,-1 6-789,2 56 312,-1-30 414,0 0 0,-2 0 0,-8 49 0,5-42 29,4-38 101,2-3-69,1 1 0,-1-1 0,1 0 0,-1 0 0,1-1 0,-1 1 0,0 0 1,0-1-1,0 1 0,2-5 0,2-1-59,15-17-27,-1-1-1,0-1 1,-3-1 0,17-31-1,-31 51-256,-6 15 94,-24 70 41,23-55 116,2-1 0,0 28-1,2-49 31,1 1-1,-1-1 1,1 1-1,-1-1 1,1 1-1,-1-1 1,1 0-1,-1 1 1,1-1-1,-1 0 1,1 1-1,-1-1 1,1 0-1,-1 0 1,1 0-1,0 1 1,-1-1-1,1 0 1,-1 0 0,1 0-1,0 0 1,-1 0-1,1 0 1,0 0-1,-1 0 1,1 0-1,-1-1 1,1 1-1,0 0 1,-1 0-1,2-1 1,18-5 440,-11 0-336,-1-1 0,0 0 0,-1-1 0,0 0-1,0 0 1,0-1 0,-1 0 0,-1 0 0,1 0 0,-2 0 0,1-1 0,5-18 0,-11 36-101,0 0 0,1 0 1,0 0-1,1 0 0,-1 0 0,2 0 1,-1 0-1,1 0 0,0-1 0,1 1 1,-1-1-1,9 15 0,-8-16-259,0 0 0,0-1 0,1 1 0,0-1 0,0 0 0,0 0 0,1 0 0,0 0 1,0-1-1,0 0 0,0 0 0,1 0 0,-1-1 0,1 1 0,0-1 0,0-1 0,0 1 0,8 1 0,8-2-1905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4:47.712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0 1 656,'0'0'9665,"16"4"-9393,21 3-188,0 0 1,0-2-1,0-2 1,39-2-1,-26 0-79,148 0-194,-109-1-5293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08.6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 10 2681,'0'0'3460,"-1"-1"-3416,-2-6-29,0 6-4,120 2 4670,18 4-3839,-57 1-1569,119 23 1,-168-23 170,-16-4-342,-1 0 0,0 1 0,1 1 0,-1 0 0,21 11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10.5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3105,'0'0'8524,"15"0"-8350,437 39-563,-350-27-432,-66-7-1956,35 10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27.573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1 1672,'0'0'9054,"39"12"-7185,353 37-2059,-225-21 46,-5-1 70,-102-20 15,82 4-106,194-4 29,283-7-55,-365 6 189,24 7-15,-12-7-86,-101 1 63,291-1 136,-442-7-96,-10 1 0,-1-1 0,1 1 0,-1 0 0,1 0 0,0 0 0,-1 0 0,1 0 0,0 1 0,-1 0 0,1-1 0,-1 1 0,0 1 0,1-1 0,3 2 0,-7-2-8,-1-1 0,1 1 0,0-1 0,-1 0 0,1 1 0,-1-1 0,1 0 0,-1 1 0,1-1 0,0 0 0,-1 1 0,1-1 0,-1 0 0,1 0 0,-1 1 0,1-1 0,-1 0 0,0 0 0,1 0 0,-1 0 0,1 0-1,-1 0 1,1 0 0,-1 0 0,1 0 0,-1 0 0,1 0 0,-1 0 0,0-1 0,-23 2-1666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5:37.76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1489 428 3489,'0'0'5578,"-5"-6"-4831,-7-5-128,-1 0 1,-21-13-1,25 16-560,0 0 0,1-1 0,0 0 0,0 0 0,1-1 0,1 0 0,-1 0 0,-6-15 1,-16-24 1,14 27-45,-6-9 2,-1 1 0,-27-28-1,42 50-28,-1 1 0,0 0 0,0 0 1,-1 1-1,0 0 0,0 0 0,-1 1 0,1 0 0,-1 1 0,0 0 0,-19-5 0,-20 3-193,-1 1 1,0 3-1,-88 7 1,106-2 126,0 2 0,0 2 0,1 0 0,-1 3 0,2 0 0,0 2 0,0 1 0,-32 20 0,20-8-27,2 2 0,0 1 0,2 2 0,-60 63 0,70-62 74,2 0 1,2 2 0,0 1 0,-36 71 0,48-80 15,2 1 1,0 0-1,1 0 1,2 1 0,1 0-1,1 1 1,1-1-1,-1 34 1,5-36-6,-1-4-22,1-1 0,1 0 0,0 0 0,1 0 0,2-1 0,0 1 0,11 32 0,-5-31 20,0-1 0,1 0-1,2-1 1,0 0 0,1-1 0,0 0-1,2-1 1,21 18 0,-14-16-10,1-1 1,1-1-1,1-2 0,0 0 1,47 18-1,-21-15-3,1-2 0,1-3 0,0-2 1,1-2-1,-1-3 0,85 0 0,-112-6 5,19 1 27,0-1-1,0-3 0,0-1 1,-1-3-1,50-13 1,-56 7 18,-1-2 0,0-1 0,-1-2 0,-1-2 0,-1-1-1,0-2 1,-2-1 0,-1-2 0,-1-1 0,-1-1 0,-1-2 0,-2-1 0,-1-1 0,-1-1 0,-2-1 0,26-52 0,-33 53-36,-2 0 1,-1 0 0,-1-1-1,-2-1 1,-1 0 0,-2 0-1,-2-1 1,-1 0 0,-1-45-1,-3 69-15,0 1-1,-1-1 0,0 1 0,-1-1 1,-1 1-1,0 0 0,0 0 1,-1 0-1,0 0 0,-1 1 0,0-1 1,-1 1-1,0 1 0,-1-1 1,1 1-1,-2 0 0,-13-13 0,-2 0-360,-1 1-1,0 1 0,-54-32 0,-81-29-1132,21 21 498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6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168 109 808,'0'0'2033,"10"0"2121,-28 0-1167,-21 0-3079,36-1 213,-1 1 0,1-2 1,-1 1-1,1 0 0,0-1 0,-1 1 0,1-1 0,0 0 0,0 0 0,0 0 1,-3-4-1,6 6-127,0-1-2,0-1 3,0 1-3,0 1 0,1-1-1,-1 1 1,1-1 0,-1 1-1,1-1 1,-1 1 0,1-1 0,0 1-1,-1-1 1,1 1 0,0 0-1,-1-1 1,1 1 0,0 0 0,-1 0-1,1-1 1,0 1 0,0 0-1,-1 0 1,1 0 0,0 0 0,0 0-1,-1 0 1,1 0 0,1 0-1,27 1 80,-23-1-35,393 19 300,-300-13-325,105-6 1,-76-2 14,-84 2-74,0 3 0,53 9 0,-55-7 49,-1-1 1,51-3-1,-71-1 3,-20 0-28,-26 0 55,-103-11 62,-1 0-88,-51 0-164,54 2-31,-277-44 11,228 24 203,97 28 158,93 1-237,0 1 1,0 1-1,0 0 1,0 1-1,17 5 1,33 10 102,0-3 0,89 10 0,136-3 72,-104-18-87,-96-4 48,122 15 0,-163-11-49,-45-2-30,-4-1-16,0-1 13,0 1 0,0-1 1,0 0-1,1 0 1,-1 0-1,0 0 0,0 0 1,0 0-1,0 1 0,0-1 1,0 0-1,0 0 1,0 0-1,0 0 0,0 1 1,0-1-1,0 0 0,0 0 1,0 0-1,0 0 1,0 0-1,0 1 0,0-1 1,0 0-1,0 0 0,0 0 1,0 0-1,0 0 1,0 1-1,0-1 0,0 0 1,-1 0-1,1 0 0,0 0 1,0 0-1,0 0 1,0 1-1,0-1 0,0 0 1,0 0-1,-1 0 0,1 0 1,0 0-1,0 0 1,0 0-1,0 0 0,0 0 1,-1 0-1,-279-9 412,-8-1-983,105-3 471,42 1-121,68 9 143,-141-4 582,210 7-444,0-1 0,0 1 0,0-1 0,0 0 0,1 0 0,-1 0 0,0-1 0,0 0 0,0 1 1,-5-5 389,11-3-395,7 7-102,0 1 0,1 0 0,-1 1-1,0 0 1,15 2 0,8-1 83,398 15 43,1-9 1,-291-7-69,-79 7-34,-46-4 15,1 0-1,23 0 1,-38-3-3,-1 2-9,-32-1 102,-517 21-1268,76-8 897,340-15 472,743-21 195,-269-10-201,-235 25-273,-353 9-29,-267-4-251,338-14 399,-36 0 6,1283 16 1043,-2192 3-1753,1120-3 821,4 0-160,1-1 1,-1 0 0,1 1 0,-1 0-1,1 0 1,-1 0 0,1 0-1,4 1 1,8 0 24,66-1 111,493 10 444,-136-5-318,-258-7-108,-180 2-157,-16 0 204,-133 0-95,-558 16-626,335-9 134,311-7 63,622 0 974,-321 0-4735,-201 0-3434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7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6 3081,'0'0'5741,"-22"-5"-1380,23 12-4370,0 1-1,0-1 1,1 1 0,-1-1 0,2 1 0,-1-1-1,1 0 1,7 12 0,38 57 1,-37-61-1,8 13 5,16 24-130,2-2 1,46 49-1,-70-86 93,1 0 1,0 0-1,1-2 1,0 1-1,1-2 0,0 0 1,1-1-1,-1-1 0,2 0 1,-1-2-1,26 7 1,8-2 68,54 4 1,-37-12-4713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8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5 3729,'0'0'7093,"-1"0"-7076,1-1-1,-1 1 1,1-1-1,-1 1 0,1 0 1,-1-1-1,0 1 1,1 0-1,-1 0 1,1-1-1,-1 1 0,0 0 1,1 0-1,-1 0 1,0 0-1,1 0 1,-1 0-1,1 0 0,-1 0 1,0 0-1,-1 0 1,3 5-15,0 0 0,0 0 0,0 0 1,1-1-1,-1 1 0,1-1 0,0 1 1,1-1-1,-1 1 0,1-1 0,3 5 1,42 48 16,-34-42-8,-4-3-16,-6-9 12,0 1-1,0 0 1,-1 0 0,1 0 0,-1 1 0,0-1 0,0 1 0,0-1-1,-1 1 1,0 0 0,0 0 0,0 0 0,2 10 0,-5-14-1,1-1 1,0 1-1,0 0 0,-1 0 1,1-1-1,0 1 1,-1 0-1,1-1 0,-1 1 1,1 0-1,-1-1 1,1 1-1,-1 0 0,0-1 1,1 1-1,-1-1 1,0 1-1,1-1 0,-1 0 1,0 1-1,1-1 1,-1 0-1,0 1 0,-1-1 1,-23 7 102,20-6-92,-70 12 136,43-9-129,0 2 0,-39 13 0,69-19-75,1 1 1,0-1-1,-1 1 0,1-1 1,0 1-1,0 0 1,-1-1-1,1 1 1,0 0-1,0 0 1,0 0-1,0 0 1,0 0-1,0 0 1,0 0-1,1 0 1,-1 1-1,0-1 1,0 0-1,1 0 1,-1 1-1,1-1 1,-1 0-1,1 1 1,0-1-1,0 0 1,-1 1-1,1-1 1,0 1-1,0-1 1,0 0-1,0 1 1,1-1-1,-1 3 1,0 3-554,0 7-3578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9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119 3 4601,'0'0'6173,"-1"-1"-6163,0 1-1,1 0 0,-1-1 1,0 1-1,0 0 0,0 0 1,1 0-1,-1-1 0,0 1 1,0 0-1,0 0 0,0 0 1,1 0-1,-1 1 0,0-1 1,0 0-1,0 0 0,0 0 1,1 1-1,-1-1 0,0 0 1,0 1-1,1-1 0,-1 1 1,0-1-1,0 1 0,-33 124 193,11-32-62,16-71-256,0 0-163,0 1-1,1 0 1,2 1 0,-4 45-1,8-67-4,0-2 225,0 0 1,0 1 0,0-1 0,0 0 0,0 0 0,0 0-1,0 0 1,0 1 0,0-1 0,0 0 0,0 0-1,0 0 1,0 0 0,0 1 0,0-1 0,0 0-1,0 0 1,0 0 0,0 0 0,0 1 0,1-1-1,-1 0 1,0 0 0,1 1-699,0-1 699,-1 0 0,0 0 0,0 0 0,0 0-1,0 0 1,1 0 0,-1 0 0,0 0 0,0 0 0,0 0-1,0 0 1,1 0 0,-1 0 0,10 0-2728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49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1 3849,'0'0'4501,"-7"14"-4188,-1-1-283,1-1-1,-2 0 1,1 0-1,-2 0 1,1-1-1,-2-1 1,1 0-1,-22 15 1,11-11-256,-37 17 0,49-27 65,0 0-1,0-1 1,0 0-1,0 0 1,0-1 0,-1-1-1,-14 2 1158,36-3-579,-11-1-400,-1 1 1,1 0-1,-1 0 0,1 0 1,0 0-1,-1-1 0,1 1 1,0 0-1,-1 0 0,1 0 1,-1 0-1,1 1 0,0-1 1,-1 0-1,1 0 1,0 0-1,-1 0 0,1 1 1,-1-1-1,1 0 0,0 1 1,-1-1-1,1 0 0,-1 1 1,1-1-1,-1 0 0,1 1 1,-1-1-1,0 1 0,1-1 1,-1 1-1,1-1 1,-1 1-1,0 0 0,0-1 1,1 1-1,-1-1 0,0 2 1,6 10-211,0 0 1,1 0-1,1-1 0,-1 0 1,2 0-1,-1-1 1,2 0-1,-1 0 1,1-1-1,1 0 1,0-1-1,22 13 0,-7-7-1787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7.8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5553,'0'0'3889,"232"54"-3889,-164-18-1136,-15-4-2769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0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5297,'0'0'4433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0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17 5625,'0'0'6478,"-6"-3"-6246,-2 0-229,0 0 1,0 1-1,0 0 0,0 1 1,-1 0-1,1 0 1,-1 0-1,1 1 1,-1 1-1,1-1 1,0 1-1,-1 1 0,1-1 1,0 2-1,-12 3 1,6 0-56,0 0-1,1 0 1,0 1 0,1 1 0,0 0-1,0 1 1,0 0 0,-16 18 0,26-25 0,-1 1 0,1 0 0,0 0 0,0 0 1,0 1-1,0-1 0,1 0 0,-1 1 0,1-1 0,0 1 0,0-1 1,0 1-1,1 0 0,-1-1 0,1 1 0,0 0 0,0 6 0,0-9 16,1 0-1,-1 0 1,0 0 0,1 0-1,-1 0 1,0 0-1,1 0 1,-1 0-1,1 0 1,0 0 0,-1 0-1,1-1 1,0 1-1,-1 0 1,1 0-1,0-1 1,0 1 0,0 0-1,-1-1 1,1 1-1,0-1 1,0 1-1,0-1 1,0 0-1,0 1 1,0-1 0,0 0-1,0 0 1,0 1-1,2-1 1,38 2-130,-35-2 186,7 0 79,-4 0 21,0 0 0,-1 0 0,1-1 0,14-3 0,-20 3-96,0 1 1,-1-1-1,1-1 0,-1 1 1,1 0-1,-1-1 1,0 1-1,0-1 1,1 0-1,-1 1 0,0-1 1,0 0-1,-1 0 1,1-1-1,0 1 1,-1 0-1,1-1 0,-1 1 1,1-3-1,2-6 65,-1 0 0,0 0 0,-1 0 0,0 0 0,-1 0 0,0 0 0,-1-21 0,0 24-61,0 7-62,1 0-1,-1 0 1,1 0-1,-1 0 1,1 1-1,0-1 1,0 0-1,-1 0 1,1 1-1,0-1 1,0 1-1,0-1 1,-1 1-1,1-1 1,0 1-1,0-1 1,0 1-1,0 0 1,0-1-1,0 1 1,0 0-1,0 0 1,0 0-1,0 0 1,0 0-1,0 0 1,0 0-1,0 0 1,2 1-1,41 1-1580,-43-1 1566,28 3-1922,44 15 0,-26-6-706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1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236 482 4425,'0'0'5050,"-24"-8"-5028,-78-24-21,99 31-5,1 0 1,-1 0-1,0 0 0,0 0 1,0 1-1,0-1 1,0 1-1,-1 0 0,1 0 1,0 0-1,0 0 0,0 1 1,0-1-1,0 1 0,0 0 1,0 0-1,0 0 0,1 0 1,-1 0-1,0 1 1,0-1-1,1 1 0,-1-1 1,1 1-1,0 0 0,-1 0 1,1 1-1,0-1 0,0 0 1,0 1-1,0-1 0,1 1 1,-1-1-1,1 1 1,-3 5-1,1 3-37,0 1 0,0-1 0,1 0 0,0 1-1,1-1 1,1 19 0,0-27 2,0 0 0,0 1-1,0-1 1,1 0-1,-1 0 1,1 0 0,0 0-1,0 0 1,0 0-1,0 0 1,1 0 0,-1 0-1,1 0 1,0-1 0,0 1-1,0-1 1,0 1-1,4 3 1,-1-3 4,-1 0 0,0 0 0,1-1 0,0 1 0,-1-1 0,1-1 0,0 1 0,0-1 0,0 1 0,0-1 0,7 0 0,-7 0 75,1-1 0,-1 1 0,1-1 0,-1 0 0,0 0 0,1-1 0,-1 1 0,0-1 0,1-1 0,-1 1 0,0-1 0,0 0 0,0 0 0,0 0 0,6-4 0,-6 2 18,-1 0-1,0 0 1,-1 0-1,1-1 1,-1 1-1,0-1 1,0 0-1,0 0 1,-1 0-1,0 0 1,0-1-1,0 1 1,0-1 0,1-10-1,1-5-11,-2 0 0,0 0-1,-1 0 1,-1 0 0,-1 0 0,-1 0 0,-7-35-1,-2 15 192,-1 1 0,-32-70 1,38 98-123,0 0 1,1-1 0,1 0-1,0 1 1,0-1 0,2-1 0,-1 1-1,1-15 1,2 27-116,0 0-1,0 0 0,1 0 1,-1 0-1,1-1 1,-1 1-1,1 0 0,-1 0 1,1 0-1,0 0 1,0 0-1,-1 0 0,1 0 1,0 1-1,0-1 1,0 0-1,0 0 0,0 1 1,0-1-1,0 0 1,0 1-1,0-1 0,0 1 1,0-1-1,1 1 1,-1 0-1,0 0 1,3-1-1,42-5-27,-33 5 32,283-8-1631,-235 9 441,60 0-2964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1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3265,'0'0'2728,"-22"12"-2526,-66 39 72,84-49-225,0 1-1,0 0 0,0 0 0,1 0 1,-1 0-1,1 1 0,0-1 1,-1 1-1,2 0 0,-1 0 0,0 0 1,1 0-1,0 1 0,0-1 1,0 1-1,-1 5 0,-2 3 68,-1 2 228,-6 15 1448,12-30-1776,0 0 1,0 0-1,0 0 0,0 0 0,0 0 1,0 0-1,1 0 0,-1 0 1,0 0-1,0 0 0,0 0 1,0 0-1,0 0 0,0 0 0,0 0 1,0 0-1,0 0 0,0 0 1,0 0-1,0 0 0,0 0 1,0 0-1,0 0 0,1 0 0,-1 0 1,0 1-1,0-1 0,0 0 1,0 0-1,0 0 0,0 0 0,0 0 1,0 0-1,0 0 0,0 0 1,0 0-1,0 0 0,0 0 1,0 0-1,0 0 0,0 0 0,0 0 1,0 0-1,0 0 0,0 1 1,0-1-1,0 0 0,0 0 1,0 0-1,12-15 325,-2 0-334,5-10 58,2 1 0,1 1 0,1 1 0,37-35 0,-56 57-70,0-1-1,0 1 0,1 0 0,-1-1 0,1 1 0,-1-1 1,0 1-1,1 0 0,-1-1 0,1 1 0,-1 0 0,1-1 1,-1 1-1,1 0 0,-1 0 0,1-1 0,-1 1 1,1 0-1,-1 0 0,1 0 0,-1 0 0,1 0 0,-1 0 1,1 0-1,0 0 0,-1 0 0,1 0 0,-1 0 1,1 0-1,-1 0 0,1 0 0,0 1 0,1 18-279,-2-10 254,0 6 13,-1-7-80,1 0 0,0 0 0,0 1 1,0-1-1,1 0 0,1 0 0,0 0 1,0 0-1,0 0 0,1 0 0,0-1 1,0 1-1,6 7 0,-1-5-498,1 0 0,0 0 1,1-1-1,1 0 0,12 8 0,13 4-1731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2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243 77 1224,'0'0'9797,"-23"-13"-9617,-72-38-109,91 49-70,0 0 1,0 0-1,-1 1 1,1-1-1,0 1 1,-1 0-1,1 1 0,-1-1 1,1 1-1,-1 0 1,-5 0-1,7 1-1,0-1 0,1 1 0,-1 0 0,0 0 0,1 0 0,-1 0 0,1 0 0,-1 0 1,1 1-1,-1-1 0,1 1 0,0 0 0,-4 3 0,3-1-3,0 1 0,0-1 0,0 0 0,1 1 0,-1 0 0,1-1 0,1 1 1,-1 0-1,0 0 0,1 0 0,0 0 0,0 0 0,1 0 0,-1 7 0,2-10-8,-1 0-1,0 1 0,1-1 1,0 0-1,-1-1 0,1 1 0,0 0 1,0 0-1,0 0 0,0 0 1,1-1-1,-1 1 0,0 0 1,1-1-1,-1 1 0,1-1 1,-1 0-1,1 1 0,0-1 0,-1 0 1,1 0-1,0 0 0,0 0 1,0-1-1,0 1 0,0 0 1,0-1-1,0 1 0,0-1 0,3 0 1,9 3 1,0-1 0,0-1 1,16-1-1,-9 1 128,-5 0-30,0-2 0,1 1 0,25-6-1,-39 6-74,0-1 0,1 1 0,-1-1 0,0 0-1,0-1 1,0 1 0,0 0 0,0-1-1,0 0 1,-1 1 0,1-1 0,0 0 0,-1-1-1,0 1 1,1 0 0,-1-1 0,0 1-1,0-1 1,0 0 0,-1 1 0,1-1 0,0 0-1,1-6 1,-5 45-267,2-33 199,0 0 0,0 0-1,1 0 1,-1 0 0,1 0 0,-1 0-1,1 0 1,0 0 0,0 0 0,0 0-1,1 0 1,2 4 0,4-1-436,1 0-1,-1-1 1,1 0 0,0-1-1,0 0 1,11 3 0,16 4-2422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3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136 7 7274,'0'0'5415,"-9"-1"-5365,-26-5-54,34 6 1,0 0 1,-1 1 0,1-1 0,-1 0 0,1 0-1,0 1 1,-1-1 0,1 0 0,0 1-1,-1 0 1,1-1 0,0 1 0,0 0 0,0-1-1,-1 1 1,1 0 0,0 0 0,0 0-1,0 0 1,0 0 0,0 0 0,1 0 0,-1 1-1,0-1 1,0 0 0,0 2 0,-3 3-1,-3 3-72,1 1 0,0-1 1,0 1-1,1 1 0,0-1 0,1 1 1,0 0-1,0 0 0,1 0 0,1 0 1,0 0-1,1 1 0,0-1 0,0 13 0,1-22 34,0 0-1,1 0 0,-1 0 0,0-1 0,1 1 0,-1 0 1,1 0-1,-1-1 0,1 1 0,0 0 0,0-1 1,0 1-1,0-1 0,0 1 0,0-1 0,0 1 0,0-1 1,0 0-1,3 2 0,-1-1-65,1 1 0,0-1 0,-1 0 1,1 0-1,0-1 0,0 1 0,9 1 0,4 0-134,0-1 0,0 0 0,19-1 0,-22-1 243,1 0 0,-1-1 0,1-1-1,-1 0 1,0-1 0,17-5 0,-24 5 73,0 0 0,1-1 0,-2 0 0,1 0 0,0-1-1,-1 0 1,0 0 0,0-1 0,0 1 0,-1-1 0,1 0 0,6-12 0,-7 10 76,-1 0-1,0 0 1,-1-1-1,0 1 1,0-1-1,-1 0 1,0 0-1,0 0 1,-1 0-1,0 0 1,-1 0-1,-1-12 1,1 21 9,-1 0-174,0 0 1,0 1 0,0-1 0,0 1 0,1 0 0,-1-1 0,0 1 0,0 0 0,0-1-1,1 1 1,-1 0 0,0 0 0,1 0 0,-1-1 0,1 1 0,-1 0 0,0 2 0,-6 15 23,1-1 0,-4 22 1,9-32-86,-1 1 1,1-1 0,1 1 0,-1-1 0,1 1 0,1-1 0,-1 1 0,3 9-1,-2-15 21,0-1-1,0 1 0,0-1 0,0 1 0,0-1 0,0 0 1,0 0-1,0 1 0,1-1 0,-1 0 0,1 0 0,-1 0 0,0 0 1,1-1-1,0 1 0,-1 0 0,1-1 0,-1 1 0,1-1 1,0 1-1,-1-1 0,1 0 0,0 0 0,-1 0 0,4 0 1,44-3-513,-42 1 614,-1 0 0,1 0 0,-1-1-1,0 0 1,0 0 0,0-1 0,0 0 0,0 0 0,-1 0 0,0-1-1,8-7 1,-3 0 288,1 0 1,-2 0-1,16-27 0,-37 112-199,9-55-176,1-1 0,-1 31 0,3-47 8,0 0 1,0-1-1,1 1 1,-1 0-1,0-1 1,0 1-1,1-1 0,-1 1 1,0 0-1,0-1 1,1 1-1,-1-1 1,1 1-1,-1-1 1,1 1-1,-1-1 0,1 1 1,-1-1-1,1 1 1,-1-1-1,1 0 1,-1 1-1,1-1 0,0 0 1,-1 0-1,2 1 1,24 4-484,-19-5 513,1 0 1,-1-1-1,0 1 0,0-1 0,8-2 0,-9 0 58,0-1-1,0 1 0,0-1 0,0 0 0,0-1 0,-1 1 0,0-1 0,8-9 0,-2 2 178,-2-1 0,16-24 0,-25 35-220,2 0 48,0-1-1,-1 0 1,1 0-1,-1 0 0,0 0 1,0 0-1,0 0 0,0-1 1,0 1-1,-1 0 0,1-5 1,-1 8 0,-2 3-49,1 0-1,-1 0 1,1 0 0,0 0 0,0 0-1,0 1 1,-1 3 0,1 0-16,-1-1 0,2 1 0,-1 0 0,1 0 1,0-1-1,0 1 0,0 0 0,3 8 0,-3-12-27,1 0-1,1 0 0,-1 0 0,0 0 0,1 0 0,0 0 1,0 0-1,0-1 0,0 1 0,0 0 0,0-1 0,1 0 1,-1 1-1,1-1 0,-1 0 0,1 0 0,0-1 1,3 2-1,4 2-417,1-1 1,0 0 0,0-1 0,0 0-1,0-1 1,0 0 0,0 0 0,22-1 0,3-1-2601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3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9690,'0'0'3001,"206"-7"-2601,-109 7-176,59 23-224,-27 3-80,-22-1-1280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6:55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1334 430 3473,'0'0'6548,"-1"-7"-6105,-6-18-305,0 1 1,-1 0 0,-2 0-1,0 1 1,-2 0 0,0 1-1,-2 0 1,0 1 0,-1 0 0,-1 2-1,-1 0 1,-24-21 0,24 26-131,-1 1 0,0 1 0,-1 1 1,0 0-1,0 2 0,-1 0 0,-1 1 1,1 1-1,-1 1 0,0 1 1,-1 1-1,1 1 0,-1 0 0,-41 2 1,40 1-21,-141 5-244,139-2 193,0 1-1,0 1 1,0 1 0,-35 13 0,26-4 27,1 2 1,0 0 0,2 3 0,0 0 0,1 2 0,2 1-1,0 2 1,1 0 0,2 2 0,1 1 0,1 1 0,1 1 0,-22 40-1,35-53 16,2 1 0,0 0-1,1 0 1,1 1-1,0-1 1,2 1 0,0 0-1,1 0 1,1 0-1,0 0 1,2 1-1,4 27 1,-4-40-13,1 0-1,0 0 1,1 0 0,0 0 0,0 0-1,0-1 1,1 0 0,0 1-1,0-1 1,0 0 0,1-1 0,0 1-1,0-1 1,9 7 0,5 4-38,1-2 0,43 25 0,-31-23 70,2-1 0,-1-2 0,2-2 0,-1 0 0,2-3-1,67 8 1,221-3 149,-303-13-167,18 0 19,172-5-8,-171 1 10,0-1 0,-1-2 0,50-15 0,-67 15 13,1-1-1,-2-1 1,1-1 0,-1-1-1,0-1 1,-1 0-1,-1-2 1,0 0 0,18-19-1,-27 22-2,0 0 0,0-1 0,-1 0-1,-1 0 1,0-1 0,0 0 0,-2-1 0,1 0-1,-2 0 1,0 0 0,-1-1 0,0 1 0,-1-1-1,0 0 1,0-18 0,-2 5-41,-1 1 0,-4-38 0,2 54-12,0 1 0,0-1 0,-1 0 0,-1 0 0,0 1 0,-1 0 0,1 0 0,-11-15 0,0 4-241,-1 2 0,0 0 0,-1 1 0,-1 0 0,-1 2 0,0 0 0,-1 1 0,-37-21 0,19 17-512,0 1 0,0 2 1,-2 2-1,-54-12 0,-1 7-956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3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16 1328,'4'-16'11393,"-5"19"-11370,0 1-1,0-1 0,0 0 0,1 0 0,0 1 0,-1-1 0,1 0 0,0 1 0,0-1 1,1 4-1,-1 0 1,-2 32-14,-2 1 0,-2-1 0,-18 63 0,12-52-222,-10 75 1,21-96-229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4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0 488,'0'0'9888,"0"12"-9520,0-6-337,1 34 26,-1 0 1,-3 0-1,-1 0 0,-15 64 0,4-55-183,6-23-284,1 0 0,1 1 0,2 0 0,-4 45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8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0 143 4993,'0'0'2806,"14"3"-2499,104 29 309,-104-29-607,0-1 1,0-1-1,23 0 0,-31-1-21,-5-1 14,0 1 0,-1 0 0,1 0 0,0-1 0,0 1 0,-1 0-1,1-1 1,0 1 0,-1-1 0,1 1 0,-1-1 0,1 1 0,0-1 0,-1 0 0,1 1-1,-1-1 1,0 0 0,1 1 0,-1-1 0,1 0 0,-1 1 0,0-1 0,0 0 0,1 0-1,-1 0 1,0 1 0,0-1 0,0 0 0,0 0 0,0 0 0,0 0 0,1-33 70,-1 27-70,0 0 22,0 0-1,-1 0 1,0 1-1,0-1 1,0 0 0,-1 1-1,0-1 1,0 1 0,-6-11-1,6 14 8,0-1-1,0 1 1,0 0-1,-1 0 1,0 1-1,1-1 1,-1 0-1,0 1 0,0 0 1,0-1-1,-1 1 1,1 0-1,0 1 1,-1-1-1,1 1 1,-1-1-1,0 1 1,1 0-1,-6 0 0,6 0-33,0 0-1,0 1 0,0 0 1,0-1-1,0 1 0,0 0 0,0 0 1,0 1-1,0-1 0,0 1 0,0-1 1,0 1-1,0 0 0,1 0 1,-1 0-1,0 1 0,0-1 0,1 1 1,-1-1-1,1 1 0,-1 0 1,-3 3-1,2 1-13,0 0 1,1 0-1,0 0 0,0 1 1,0-1-1,0 1 0,1 0 1,0 0-1,0 7 0,-2 6-93,1 0 0,1 1 0,1 0 0,0-1 0,6 40 0,-5-56 28,1 0 0,0 0 0,0-1-1,1 1 1,-1 0 0,1 0 0,0-1-1,0 1 1,0-1 0,0 1 0,0-1-1,1 0 1,0 0 0,-1 0 0,1 0 0,0 0-1,1-1 1,-1 0 0,0 1 0,1-1-1,-1 0 1,7 2 0,1 0-281,1 0 0,0-1 0,0-1 0,-1 1 0,2-2 1,15 1-1,12-2-1108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4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 5473,'0'0'5137,"160"-6"-5113,-114 6-24,15 10-672,-18 2-1912,-4 1-3218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5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40 4369,'0'0'4366,"-1"5"-4042,-2 20-70,1 1 0,2 0-1,3 37 1,-3-61-262,1 0 0,-1 0 0,1 0 0,0 0 0,0 0 0,0 0 0,0 0 0,0 0 0,0 0 0,0-1 0,0 1 0,1 0 0,-1-1 0,1 1 0,-1-1 0,1 1 0,0-1 0,0 0 0,0 0 0,-1 0 1,1 0-1,0 0 0,0 0 0,0 0 0,0-1 0,1 1 0,-1-1 0,0 1 0,0-1 0,0 0 0,0 0 0,0 0 0,1 0 0,1-1 0,0 1 17,1 0 0,-1-1 0,0 1 0,0-1 0,0 0 1,0 0-1,0-1 0,0 1 0,-1-1 0,1 0 0,0 0 0,-1 0 1,1 0-1,-1-1 0,0 1 0,6-7 0,-3 1 61,-1-1 0,0 1 0,0-1 0,-1 0 0,0-1 0,-1 1 0,0-1 0,0 0 0,-1 0-1,0 0 1,-1 0 0,0 0 0,-1 0 0,0 0 0,-1-11 0,0 20-72,1-1 0,-1 0 0,1 1 0,-1-1 1,0 1-1,0-1 0,0 1 0,1 0 0,-1-1 0,-1 1 0,1 0 0,0 0 0,0-1 0,0 1 1,-1 0-1,1 0 0,0 0 0,-1 1 0,1-1 0,-1 0 0,1 0 0,-1 1 0,1-1 0,-1 1 1,0-1-1,1 1 0,-1 0 0,0 0 0,1 0 0,-3 0 0,-8-1-346,0 0 1,-25 4-1,34-3 200,-2 0-38,1 1 0,-1 0 0,1 0-1,-1 0 1,1 0 0,-1 1 0,1 0-1,0 0 1,0 0 0,0 0 0,0 1-1,0-1 1,1 1 0,-7 5 0,-13 21-1935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5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0 5369,'0'0'5615,"-12"11"-5577,1-1-21,2-3 4,0 1-1,1 0 1,0 0 0,0 1 0,1 0 0,0 1-1,-6 11 1,0 4 39,2 0 0,1 1 0,1 0 0,1 0 0,1 1 0,-5 46 0,7-20-1025,3 1 1,5 76-1,3-83-2669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7.9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0 213 3265,'0'0'7439,"0"-24"-6447,1 15-957,0 1 1,0-1 0,1 1-1,0-1 1,0 1 0,1-1-1,0 1 1,0 0 0,7-10-1,6-9 2,24-30-1,-38 54-29,-2 3-20,0 0 0,0-1 1,0 1-1,1-1 0,-1 1 1,0 0-1,0-1 0,0 1 0,1 0 1,-1-1-1,0 1 0,0 0 0,1-1 1,-1 1-1,0 0 0,1-1 0,-1 1 1,0 0-1,1 0 0,-1 0 0,1-1 1,-1 1-1,0 0 0,1 0 1,-1 0-1,1 0 0,-1 0 0,0 0 1,1 0-1,-1 0 0,1 0 0,-1 0 1,1 0-1,-1 0 0,0 0 0,1 0 1,-1 0-1,1 0 0,-1 0 0,0 0 1,1 1-1,-1-1 0,1 0 1,-1 0-1,1 1 0,7 24-174,-4 35 140,-4 73-104,2-139 126,-1 1 1,1-1-1,0 0 0,1 1 1,-1 0-1,1-1 0,0 1 0,4-5 1,4-9-25,6-13 41,1 0-1,36-47 1,-54 79-8,0 0-1,0 0 1,0 0-1,0 0 1,0 0-1,0 0 1,0-1-1,0 1 1,0 0-1,1 0 1,-1 0-1,0 0 1,0 0-1,0 0 1,0 0-1,0 0 1,0 0-1,1 0 1,-1 0-1,0 0 1,0 0-1,0 0 1,0 0 0,0 0-1,0 0 1,1 0-1,-1 0 1,0 0-1,0 0 1,0 0-1,0 0 1,0 0-1,0 0 1,1 0-1,-1 0 1,0 0-1,0 0 1,0 0-1,0 0 1,0 0-1,0 0 1,0 1-1,0-1 1,1 0-1,-1 0 1,0 0 0,0 0-1,0 0 1,0 0-1,0 0 1,0 0-1,0 1 1,0-1-1,0 0 1,0 0-1,0 0 1,0 0-1,0 1 1,4 13-306,-2 18 248,-2 117 3,0-148 66,2-21 63,5 5-24,0 0-1,2 0 1,0 1-1,0 0 1,2 0 0,12-13-1,-15 18-16,-5 5 47,-2 37-66,-1-24-164,0 103 312,0-38-4845,0-65 1025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8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 3425,'0'0'5768,"8"-16"-5652,1-6-78,-3 7-9,0 1 1,1 0 0,10-14 0,-9 21-707,-5 13 512,-3 8 150,-4 200-4173,4-198 2408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8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2961,'0'0'6657,"54"0"-6369,-37 4-152,1-1-96,4 0-40,-5 0-192,5 1-216,-4-1-416,3 0-784,-7-3-377,-3 0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9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0 1432,'-25'119'1537,"32"-112"-537,15-4 320,-1 3-40,8-3-223,-1 1-249,4-4-344,7 0-464,-7 0-272,-7 0-2097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09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4849,'0'0'4969,"12"-10"-4825,36-31-135,-36 34-77,-8 10 52,-5 5 14,1 20-15,1-14-38,0 0-1,-2 0 0,0 0 1,0 0-1,-1 0 1,-1 0-1,-5 16 0,-5 6-130,8-21 73,-1 1-1,-12 25 1,17-40 505,2-18 653,2 5-1003,0-1 0,2 1 0,0 0-1,0 1 1,1-1 0,0 1 0,1 0 0,0 1-1,10-11 1,10-19-5,-15 22 4,12-22 1,-24 37-60,0 2-90,0 22-1016,1-3 1117,1 1 0,4 18 0,3 37 8,-9-73-11,0-1 0,0 1 1,0-1-1,0 0 0,0 1 0,0-1 1,0 1-1,0-1 0,0 1 0,0-1 0,0 0 1,0 1-1,0-1 0,0 1 0,0-1 0,1 0 1,-1 1-1,0-1 0,0 1 0,0-1 0,1 0 1,-1 1-1,0-1 0,1 0 0,-1 0 1,0 1-1,1-1 0,-1 0 0,0 0 0,1 1 1,-1-1-1,0 0 0,1 0 0,-1 0 0,1 1 1,-1-1-1,0 0 0,1 0 0,-1 0 0,1 0 1,-1 0-1,1 0 0,-1 0 0,0 0 1,1 0-1,-1 0 0,1 0 0,-1 0 0,0 0 1,1-1-1,-1 1 0,1 0 0,-1 0 0,0 0 1,1-1-1,-1 1 0,1 0 0,19-17-536,57-102 1067,-74 112-383,-2 3 202,0 9-226,-3 33-30,-7 38 1,4-37-1523,-1 42-1,6-68-110,0-3 22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0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2721,'0'0'4847,"10"0"-4391,33-3-144,-42 3-304,0 0-1,0 0 0,0 0 0,0 0 0,0 0 0,0 0 1,1 0-1,-1 1 0,0-1 0,0 0 0,0 1 0,0-1 1,0 0-1,0 1 0,0-1 0,0 1 0,0 0 0,0-1 0,0 1 1,0 0-1,-1-1 0,1 1 0,0 0 0,0 0 0,-1 0 1,1 0-1,-1 0 0,1 0 0,-1 0 0,1 0 0,-1 0 1,1 1-1,0 2-50,0 1 0,-1-1 1,0 0-1,0 1 0,0-1 1,-1 6-1,0 2-171,1-9 161,0-1-1,-1 1 0,1-1 0,-1 1 1,0-1-1,1 1 0,-1-1 1,0 0-1,-1 1 0,1-1 0,0 0 1,-1 0-1,1 0 0,-4 4 0,-31 25-311,15-14 1119,21-16-719,0-1-1,0 1 1,0-1-1,0 1 1,0 0-1,0-1 1,1 1-1,-1-1 1,0 1 0,0-1-1,1 1 1,-1-1-1,1 1 1,-1-1-1,0 1 1,1-1 0,-1 1-1,1-1 1,-1 0-1,1 1 1,-1-1-1,1 0 1,-1 1 0,1-1-1,-1 0 1,1 0-1,-1 0 1,1 1-1,0-1 1,0 0 0,26 2-575,-19-2 473,97 1-2413,-54-1-99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0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3977,'0'0'5921,"114"0"-5817,-89 0-96,0 0-8,-4 3-336,-3 4-424,-7 5-1185,-4-5-343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9.0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23 3593,'0'0'3182,"-19"4"-3117,-59 15 7,76-18-67,-1 0 0,1 0 0,0 0 1,0 0-1,0 0 0,1 1 0,-1-1 0,0 1 0,0-1 0,1 1 0,-1 0 0,1 0 0,0 0 0,-1 0 1,1 0-1,0 0 0,0 0 0,0 0 0,0 0 0,1 0 0,-1 1 0,0-1 0,1 0 0,0 1 0,-1-1 1,1 0-1,0 0 0,0 1 0,1-1 0,-1 0 0,0 1 0,2 2 0,-2 7 2,0-7-3,0 1-1,0-1 1,1 1 0,-1-1-1,1 1 1,0-1 0,1 1 0,0-1-1,-1 0 1,2 0 0,-1 0-1,3 5 1,-2-6-26,0-1 1,0 0-1,0 0 0,0 0 1,1-1-1,-1 1 0,1-1 1,0 0-1,-1 0 0,1 0 1,0 0-1,0-1 0,0 1 1,1-1-1,-1 0 0,6 1 1,-2-1 21,-1 1 0,1-1 1,-1-1-1,1 1 0,-1-1 1,1-1-1,-1 1 0,0-1 0,1 0 1,-1-1-1,0 0 0,1 0 1,-1 0-1,0-1 0,0 0 1,-1-1-1,1 0 0,-1 0 0,0 0 1,0 0-1,0-1 0,0 0 1,-1 0-1,0-1 0,0 0 0,4-6 1,1-1 152,0 0 0,-1 0 0,-1-1 0,0 0 0,-1-1 0,8-20 0,-12 23 455,-3 16-528,-2 17-306,2 105 190,0-125 37,0 0 0,0 1 0,0-1 0,0 0 0,0 1 0,0-1 0,0 0-1,1 0 1,-1 1 0,0-1 0,1 0 0,-1 0 0,1 0 0,-1 0 0,1 0-1,0 1 1,0-1 0,-1 0 0,1-1 0,0 1 0,0 0 0,0 0 0,0 0 0,0 0-1,0-1 1,0 1 0,0 0 0,0-1 0,1 1 0,-1-1 0,0 1 0,0-1-1,0 0 1,1 1 0,-1-1 0,0 0 0,0 0 0,1 0 0,-1 0 0,2 0-1,1-1 44,-1 1 0,0-1 0,0 1 0,0-1 0,0 0 0,0 0 0,0 0 0,0-1 0,-1 1 0,1-1 0,0 1 0,-1-1-1,1 0 1,-1 0 0,3-3 0,9-14 167,-2 0 0,-1 0 0,0-2 0,-1 1 0,-1-1 0,6-25 0,-4 17-202,-10 28-182,-3 42-1368,0-30 1496,1 1 0,1-1-1,0 0 1,0 0 0,1 1-1,1-1 1,0 0-1,0 0 1,7 19 0,-7-28 7,-1 0 1,1 0 0,0 0-1,-1 0 1,1 0-1,0 0 1,0 0 0,0-1-1,0 1 1,0-1-1,1 1 1,-1-1 0,0 0-1,1 0 1,-1 0-1,1 0 1,-1-1 0,1 1-1,-1-1 1,1 1-1,-1-1 1,1 0 0,0 0-1,-1 0 1,1 0-1,3-1 1,-2 0 96,1 0 1,0 0-1,0 0 0,-1 0 1,1-1-1,-1 0 0,1 0 0,-1 0 1,0-1-1,0 1 0,0-1 1,7-6-1,-2-2 81,1 0 0,-2-1 0,0 0 0,14-25 0,-12 18-96,-10 18-133,0 199-2892,0-198 2938,0 1 1,0-1-1,0 1 0,0-1 0,0 1 0,0-1 1,0 0-1,0 1 0,0-1 0,0 1 1,0-1-1,0 0 0,1 1 0,-1-1 0,0 0 1,0 1-1,0-1 0,1 1 0,-1-1 0,0 0 1,0 0-1,1 1 0,-1-1 0,0 0 0,0 1 1,1-1-1,-1 0 0,0 0 0,1 1 0,-1-1 1,0 0-1,1 0 0,-1 0 0,1 0 1,-1 0-1,0 1 0,1-1 0,-1 0 0,1 0 1,-1 0-1,0 0 0,1 0 0,-1 0 0,1 0 1,-1 0-1,0 0 0,1-1 0,-1 1 0,1 0 1,4 0-554,2 0-474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1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1616,'14'128'1673,"-14"-124"-761,0-1-104,0 0 248,0 3 233,4 1-441,13-1-320,5-3-272,28 4-256,-4-7-192,0 0-2169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1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5337,'0'0'2321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1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4081,'221'25'2464,"-217"-25"-1679,3 0-657,14 0-128,-3 0-384,3 0-1449</inkml:trace>
  <inkml:trace contextRef="#ctx0" brushRef="#br0" timeOffset="1">449 58 6737,'0'0'5586,"39"-3"-7163,-24-3-2880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4721,'0'0'7514,"0"-10"-7394,14 10-40,11 0-72,7 0 0,-3 0-8,3 0-272,0 0-144,0 6-433,-7 1-1279,-11-4-2401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2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 3593,'-28'186'3072,"31"-186"-1671,19 0-337,10 0-240,10 0-256,5 0-416,13 0-152,-13 0-1104,-15 0-3217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3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1 218 6689,'0'0'4551,"32"-29"-4473,104-87-27,-122 103-48,1 1 0,31-21 0,-26 21-4,-20 12-14,0 0 0,1-1 0,-1 1 0,0 0 0,1 0 0,-1 0 0,1-1 0,-1 1-1,0 0 1,1 0 0,-1 0 0,0 0 0,1 0 0,-1 0 0,1 0 0,-1-1 0,0 1 0,1 0 0,-1 0 0,1 1 0,-1-1 0,0 0 0,1 0-1,-1 0 1,0 0 0,1 0 0,-1 0 0,1 0 0,-1 1 0,0-1 0,1 0 0,-1 0 0,0 1 0,1-1 0,-1 0 0,0 0 0,0 1 0,1-1-1,-1 0 1,0 1 0,6 22-176,-8 37 214,1-54-50,-3 16 10,-1 1 1,-1-1-1,-1 0 1,0-1 0,-19 35-1,-14 41-150,84-142-214,-1-9 657,-2-2 1,59-107-1,-98 159-356,8-14 291,-6 16-438,-2 12-653,-3 37 834,-2 0 1,-10 57-1,10-86 41,0 0 0,1 23 0,2-40-42,3-1 30,0-1-1,0 0 0,0 0 0,0 0 1,0 0-1,-1 0 0,1 0 0,0-1 1,-1 1-1,1-1 0,-1 0 0,1 0 1,2-3-1,32-33 96,-26 26-77,4-3 98,-1 0-1,-1-2 1,-1 1 0,0-1-1,-1-1 1,10-23 0,-21 42-21,-10 26 13,1 0 0,1 1 0,2-1-1,-5 44 1,10-70-125,1 0 0,0 1 0,0-1 0,0 0 0,0 0 0,0 1 0,1-1 0,-1 0 0,0 1 0,1-1 0,-1 0 0,0 0 0,1 1 0,0-1 0,-1 0 0,1 0 0,0 0 0,-1 0 0,1 0 0,0 0 0,0 0 0,0 0 0,1 1 0,0-1-89,1-1 0,-1 1-1,0 0 1,1-1 0,-1 0 0,1 1-1,-1-1 1,1 0 0,3-1 0,3 1-4,32-1-1301,2-4-569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4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8 3569,'0'0'5357,"0"-8"-5297,0 23 126,0-1 1,-2 1-1,0-1 1,-1 0-1,0 0 1,-1 0-1,0 0 1,-1 0-1,-1-1 1,-12 21-1,-44 76-766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4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 2801,'0'0'3238,"-6"6"-2608,-21 18-152,27-24-417,-1 1 0,1-1 0,-1 1 0,0-1 0,1 1 0,-1-1 0,1 1 0,-1 0 1,1-1-1,0 1 0,-1 0 0,1 0 0,0-1 0,-1 1 0,1 0 0,0 0 0,0-1 0,0 1 0,0 0 0,-1 0 1,1 0-1,0-1 0,0 1 0,1 0 0,-1 0 0,0 0 0,0-1 0,0 1 0,0 0 0,1 0 0,-1 0 0,0-1 0,1 1 1,-1 0-1,1-1 0,-1 1 0,1 0 0,-1-1 0,2 2 0,23 14 700,-22-15-720,22 12-114,47 15 0,-59-24-892,0-1 0,0 0-1,17 1 1,-8-4-1955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5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1 1192,'-9'6'10551,"-37"27"-10325,30-23-320,0 0-1,1 2 0,0 0 0,1 1 1,0 0-1,-21 28 0,30-19-3744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5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1 3777,'0'0'7379,"9"8"-7029,7 8-292,-1 1-1,-1 0 1,0 0-1,-1 2 1,-1-1-1,-1 2 0,-1 0 1,0 0-1,-2 1 1,0 0-1,-1 0 1,-1 0-1,-1 1 0,-2 0 1,3 32-1,-5-34-52,0 5-27,-2 1 0,-2 25 1,1-41-6,0 1 1,0-1 0,-1 1-1,-1-1 1,0 0 0,0 0 0,-1-1-1,-7 12 1,-15 17-891,-2-2 1,-67 66-1,18-35-5516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9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55 5009,'0'0'4441,"189"-16"-4233,-57 4-128,-18-1-80,-7 0-3281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7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19 3633,'0'0'1528,"-4"-19"-4104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7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20 1136,'-29'-3'10812,"29"3"-10743,-2 0-18,1 0 1,3-16-2076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8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0 2617,'0'0'6670,"0"17"-6230,0-2-341,0 4-26,0 0 1,-2 1 0,-3 20 0,3-32-70,0 0 1,-1-1-1,0 1 1,0 0-1,-1-1 1,0 0-1,0 1 1,-1-2-1,0 1 1,-9 10-1,-9 6-390,-2-1 0,-38 28-1,9-16-3047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8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5369,'0'0'7032,"0"-1"-6834,-4 53-307,-1-1 0,-3 0 0,-16 56 0,-3 20-3688,23-100-288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9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1 3137,'0'0'7537,"0"14"-7433,0-4-100,0 12 12,0 1-1,-2-1 1,0 0-1,-9 35 1,-52 111 258,21-87-1545,31-64-501,-1 1 0,-15 16-1,15-22-2773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9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5577,'0'0'6017,"135"-3"-5872,-78 3-145,4 6-225,10 7-535,-17-4-1624,-19 1-2857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19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 3673,'0'0'7504,"4"-6"-7241,4-5-319,1 0 0,0 1 0,0 1 0,21-17 0,-24 21 13,0 1-1,-1 0 0,2 1 0,-1-1 0,0 1 0,1 1 0,-1-1 1,1 1-1,0 0 0,-1 1 0,1-1 0,11 1 0,-17 34 3,-1-18 79,0 4-22,0-1 0,-1 1 0,-1-1-1,-6 30 1,-26 92-2376,29-104-1601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3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 4393,'0'0'8710,"-25"2"-8375,14 6-362,1 1 0,0 0 0,0 0 1,1 1-1,0 1 0,1 0 0,-9 15 0,9-15 12,-8 14-88,1 0-1,1 1 1,1 1-1,2 0 1,0 1-1,2 0 1,1 0-1,1 1 1,2 0-1,1 0 1,1 1-1,2 58 1,1-83 29,1 1 0,0 0 0,0-1 1,0 1-1,1-1 0,0 1 0,0-1 1,0 0-1,1 0 0,-1 0 0,1 0 1,1 0-1,-1-1 0,1 1 0,-1-1 1,7 5-1,5 4-522,0-2 1,1 1 0,24 12-1,4-1-1798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4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5169,'0'0'5419,"1"0"-5403,-1-1 0,0 1 0,1-1 1,-1 1-1,1-1 0,-1 1 0,1 0 1,0-1-1,-1 1 0,1-1 0,-1 1 1,1 0-1,0 0 0,-1-1 1,1 1-1,0 0 0,-1 0 0,1 0 1,0 0-1,-1 0 0,1 0 0,0 0 1,0 0-1,-1 0 0,2 0 0,405 0-153,-406 59-675,0 12 561,-3 0 0,-19 128 1,21-198 249,-2 8-126,1-1 0,-2 1 0,1 0 0,-1 0 0,-1-1 0,-4 10 0,6-15 107,0-1 1,0 1 0,-1-1-1,1 0 1,0 0 0,-1 0-1,0 0 1,1 0 0,-1 0-1,0 0 1,0-1 0,0 0-1,0 1 1,0-1-1,0 0 1,0-1 0,-1 1-1,1 0 1,0-1 0,-6 0-1,-16 2 65,0-1 0,0-1 0,0-1 0,0-1 0,0-1 0,1-1 0,0-2 0,-46-16-1,56 11-668,14 11 540,-1-1 1,1 1-1,0-1 1,0 1-1,0-1 1,0 1-1,0-1 1,0 1-1,0 0 1,0-1-1,0 1 1,1-1-1,-1 1 1,0-1-1,0 1 1,0-1-1,0 1 1,1-1-1,-1 1 0,0 0 1,0-1-1,1 1 1,-1 0-1,0-1 1,1 1-1,-1 0 1,1-1-1,-1 1 1,0 0-1,1-1 1,-1 1-1,1 0 1,-1 0-1,0 0 1,2-1-1,17-6-2565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4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4281,'0'0'5121,"139"0"-5121,-57 0-120,-11 0-1336,-7 0-1257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39.8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 0 4417,'0'0'6484,"-6"14"-6461,-52 142 11,50-128-117,1 0-1,1 1 0,1-1 0,-1 41 1,6 4-1094,0-71 1093,0-1 1,0 0-1,0 1 0,0-1 0,0 0 0,0 1 0,1-1 0,-1 0 0,0 1 0,1-1 0,-1 0 0,1 0 1,-1 0-1,1 1 0,0-1 0,0 0 0,-1 0 0,1 0 0,0 0 0,0 0 0,0 0 0,0 0 0,1 0 1,1 1-242,0-1 1,0 0 0,0 0 0,1 0 0,-1 0 0,0-1 0,0 0 0,6 1 0,15-1-2333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5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4977,'0'0'3661,"4"-1"-3618,92-1-121,-95 4 33,0 1-1,0 0 1,0 0-1,-1-1 1,1 1-1,-1 0 1,0 0 0,0 0-1,0 0 1,-1 5-1,1-3-11,-2 46 72,1-26-12,1-1 1,3 36-1,-2-59-81,0 0-1,-1 0 1,1 0-1,0 0 1,0 0-1,-1 0 1,1 0-1,0 0 1,0-1-1,0 1 1,0 0-1,0-1 1,0 1-1,0-1 1,0 1-1,0-1 1,1 1-1,-1-1 1,0 0-1,0 1 1,0-1-1,0 0 1,1 0-1,-1 0 1,0 0-1,0 0 1,0 0-1,1 0 1,-1-1-1,2 1 1,1-1-451,11 1-1219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5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8514,'0'0'3088,"49"48"-5736,-20-12-1705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5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0 2841,'0'0'8617,"-18"0"-8513,15 0-96,-1 0-8,-3 0-48,0 20 48,0 5 0,-4 7-88,4 4-200,3 5-552,4-5-1704,0-14-761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6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0 4993,'0'0'1867,"1"34"-1819,1 113-29,-2-96-29,-2 1 1,-3-1 0,-2 1 0,-2-2-1,-2 1 1,-21 56 0,27-91-10,5-13 58,-1 0 0,0 0 0,0 0 0,0-1 0,0 1-1,0 0 1,-1-1 0,0 1 0,1-1 0,-1 1 0,-3 2 0,3-4 175,0 0-1,0 1 1,0-1 0,0-1-1,-1 1 1,1 0-1,0-1 1,0 1 0,-1-1-1,1 1 1,-1-1 0,1 0-1,-5 0 1,7 0-202,0 0 0,0-1 0,0 1 0,0 0 0,-1 0 0,1 0-1,0 0 1,0 0 0,0 0 0,0 0 0,0 0 0,-1 0 0,1 0 0,0 0 0,0 0 0,0-1 0,0 1 0,0 0 0,0 0 0,0 0 0,0 0 0,-1 0 0,1 0 0,0 0-1,0-1 1,0 1 0,0 0 0,0 0 0,0 0 0,0 0 0,0 0 0,0-1 0,0 1 0,0 0 0,0 0 0,0 0 0,0 0 0,0-1 0,0 1 0,0 0 0,0 0 0,0 0-1,0 0 1,0 0 0,0-1 0,1 1 0,-1 0 0,0 0 0,0 0 0,0 0 0,0 0 0,0 0 0,0 0 0,0-1 0,1 1 0,9-14-106,15-14-625,-9 12-398,-1-1-1,-1-1 1,24-36 0,-19 18-2739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6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5905,'0'0'0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7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2 6369,'0'0'4673,"0"-2"-4557,7 5-104,3 7-12,1-1 0,-2 2 1,1-1-1,-1 2 0,-1-1 0,12 22 0,-8-11-1,-2-1 1,0 2-1,8 30 1,-12-32-66,-1 1 0,-1 0 0,-2 0 0,0 1 0,-1-1 0,-1 1 0,-4 30 0,2-44-8,0 0 0,0 0 1,-1-1-1,0 1 0,0-1 0,-1 0 0,0 0 1,-1 0-1,-8 12 0,-2-1-216,-2-1 1,-19 17-1,28-27 151,-89 75-2741,1-15-3135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8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199 1 3833,'0'0'3103,"-4"9"-2639,-40 76 1019,-51 110-440,85-169-1042,0 1 0,1 1 0,2-1 0,1 1 0,-4 44-1,9-53-22,0-10-40,0 0 0,0 0 0,1 0 0,1 0 0,-1 0 0,1 0 0,1 0 0,0-1 0,0 1 0,5 13 0,5-6-384,0 0-1,1-1 0,0 0 0,1-1 0,1 0 1,1-1-1,17 11 0,38 21-2293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8:59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3 238 4281,'0'0'7025,"-3"-13"-6446,3 7-578,0-1 0,1 1 0,0 0 0,0 0-1,0 0 1,1 0 0,0 0 0,0 0 0,0 0 0,1 1 0,0-1-1,0 1 1,0 0 0,1 0 0,-1 0 0,7-7 0,10-8-89,0 0 0,25-20 1,-44 39 84,3-3-176,0 0-1,0 1 0,1-1 0,-1 1 0,1 0 0,0 0 0,0 1 1,0-1-1,0 1 0,0 0 0,0 0 0,1 1 0,-1 0 0,7-1 1,-12 2 116,1 0 1,-1 0-1,1 0 1,-1 1-1,0-1 1,1 0-1,-1 1 1,1-1-1,-1 0 1,0 1-1,1-1 1,-1 0 0,0 1-1,1-1 1,-1 1-1,0-1 1,1 0-1,-1 1 1,0-1-1,0 1 1,0-1-1,1 1 1,-1-1-1,0 1 1,0-1 0,0 1-1,0-1 1,0 1-1,0-1 1,0 1-1,0 0 1,0 22-66,-1-17-53,2 17 190,-2-1-1,-1 1 1,-1-1-1,0 0 1,-9 28-1,10-45-9,-1 4 16,0 1 1,1-1-1,0 1 0,-1 15 1589,5-26-1458,0-1-1,0 0 1,0 0 0,0 1-1,0-2 1,0 1-1,0 0 1,2-4-1,-2 3-32,47-68 4,-35 48-169,2 0 0,0 1 0,37-36-1,-53 107-2492,1-24 2519,-2-5 15,0 26 0,1-44 11,0 0 0,0 1 0,1-1 0,-1 0 0,0 1 0,1-1 0,0 0 0,0 0 1,-1 0-1,1 1 0,1-1 0,-1 0 0,0 0 0,3 2 0,-3-3 13,1 0 0,0 0 0,-1 0 0,1 0 1,0-1-1,0 1 0,0-1 0,0 1 0,-1-1 0,1 0 0,0 0 0,0 0 1,0 0-1,0 0 0,0 0 0,0 0 0,3-1 0,30-12 480,-24 4-379,0-1 0,0 1 0,-1-2 0,0 0 0,-1 0 0,0-1 0,-1 0-1,0 0 1,7-17 0,-19 44-166,0 0 0,1-1 0,0 1 0,2 0 0,0 1 0,0-1 0,3 20 0,-2-33-4,1 0 0,0 1 0,-1-1 0,1 0 0,0 0 0,1 0-1,-1 0 1,0 0 0,0 0 0,1 0 0,-1 0 0,1 0 0,0-1 0,0 1 0,-1-1 0,1 1-1,0-1 1,0 0 0,0 0 0,1 1 0,-1-1 0,0-1 0,0 1 0,3 0 0,7 3-523,0-1 0,0-1 0,17 2 0,20-3-2966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0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 5393,'0'0'5816,"18"-16"-5463,-8 8-608,-7 5 108,-1 1 0,0 0 0,1 0 0,-1 0 0,1 0 0,0 0 0,0 1 0,0-1 1,0 1-1,0 0 0,0 0 0,0 0 0,4-1 0,-6 2 110,0 1-1,-1-1 1,1 1 0,0-1-1,-1 1 1,1-1 0,0 1 0,-1 0-1,1-1 1,-1 1 0,1-1-1,-1 1 1,0 0 0,1 0-1,-1-1 1,0 1 0,1 0 0,-1 0-1,0-1 1,0 1 0,0 0-1,0 0 1,1 0 0,-1-1-1,0 1 1,-1 2 0,2 28-321,-1-27 328,0 172-1180,1-171-407,5-4-506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0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6665,'0'0'3001,"36"42"-6730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0.1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 4153,'0'0'6353,"0"99"-6281,-4-44-72,1 2 0,3-2-336,0 9-992,0-13-929,-4-15-367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0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6585,'0'0'4993,"21"-3"-5049,11 3 48,7 0 0,4 0-48,3 0 40,1 0-128,-8 0-368,-7 3-416,-14 10-512,-7-4-769,-11 1-375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1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2721,'0'0'4449,"114"26"-4137,-64-26-312,18 0-264,-15 0-1497,-10-10-1319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1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0 968,'0'0'10290,"-11"20"-10498,-3 18 80,-4 17 120,0 12-432,0 13-80,0 32-16,8-22-1416,3-16-801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2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1 215 6905,'0'0'4072,"9"-16"-3928,9-13-160,2 1 0,39-46 0,-41 55-4,-11 11-27,0 0 1,1 0-1,-1 1 0,14-9 1,-21 15-14,1 1 1,-1 0 0,0 0 0,1 0 0,-1 0 0,0-1 0,1 1-1,-1 0 1,0 0 0,1 0 0,-1 0 0,1 0 0,-1 0 0,0 0-1,1 0 1,-1 0 0,1 0 0,-1 0 0,0 1 0,1-1 0,-1 0-1,0 0 1,1 0 0,-1 0 0,1 1 0,-1-1 0,0 0 0,0 0-1,1 0 1,-1 1 0,0-1 0,1 0 0,-1 1 0,0-1 0,0 0-1,1 1 1,-1-1 0,0 0 0,0 1 0,0-1 0,0 0-1,0 1 1,1-1 0,-1 1 0,0-1 0,0 1 0,4 23-45,-4-20-116,3 30-45,-2 39 1,-1-44 263,0 0 1,7 38 0,-7-66 7,0 1 0,0 0 1,1-1-1,-1 1 1,1-1-1,-1 1 1,1-1-1,-1 1 1,1-1-1,0 0 1,-1 1-1,1-1 1,0 0-1,0 1 1,0-1-1,0 0 1,0 0-1,3 2 1,-3-3 53,-1 0 0,1 0 1,0 1-1,0-1 0,0 0 1,1 0-1,-1 0 0,0 0 1,0 0-1,0 0 0,0 0 1,0 0-1,0-1 0,0 1 1,0 0-1,-1-1 0,1 1 1,0 0-1,0-1 0,2-1 1,3-2 163,1-1-1,-1-1 1,0 1 0,0-1 0,5-7 0,-11 12-244,24-26 92,-9 11-137,0-2 1,0 0 0,-2 0-1,21-40 1,-32 67-3308,-1 38 2438,1 30 1223,-2-75-282,0 0 1,0 0-1,1 0 1,-1 0-1,0 0 1,1 0-1,-1-1 1,1 1-1,0 0 1,0 0-1,0 0 0,0-1 1,0 1-1,0 0 1,0-1-1,0 1 1,0-1-1,1 0 1,-1 1-1,1-1 1,-1 0-1,1 0 1,0 0-1,-1 0 1,1 0-1,0 0 1,0 0-1,-1 0 0,1-1 1,0 1-1,0-1 1,0 1-1,0-1 1,0 0-1,3 0 1,-1 0 47,0 0-1,0-1 1,0 0 0,0 0 0,0 0 0,0 0-1,0 0 1,0-1 0,0 0 0,-1 0 0,1 0-1,-1 0 1,1 0 0,-1-1 0,0 0 0,4-4-1,53-64 268,-55 63-228,0 1-1,0-1 1,0 0-1,-1 0 1,-1-1-1,1 1 1,-1-1 0,2-9-1,-12 52-369,1-6 12,-4 57 1,9-78 128,1-1 0,0 1 0,0 0 0,1 0 0,0 0 0,0-1 0,1 1 0,0 0 0,0-1 0,0 1 0,1-1 0,0 0 0,0 0 0,6 8 0,19 14-1258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3.1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321 0 4049,'0'0'5093,"-4"8"-4912,-24 53-358,3 2 1,3 1-1,3 0 0,2 2 0,4 0 0,2 1 0,-4 134 0,15-201 215,0 1 0,0-1 0,-1 0 0,1 1 0,0-1-1,-1 0 1,1 1 0,-1-1 0,1 0 0,0 0 0,-1 1 0,1-1-1,-1 0 1,1 0 0,0 0 0,-1 1 0,1-1 0,-1 0-1,1 0 1,-1 0 0,1 0 0,-1 0 0,1 0 0,-1 0 0,1 0-1,-1 0 1,1 0 0,0 0 0,-1 0 0,1-1 0,-1 1-1,1 0 1,-1 0 0,0-1 0,0 1 88,-6-2 15,-1-1 0,1 0 0,0-1 0,0 1 0,0-2 0,1 1 0,-1 0 0,1-1 0,-7-8-1,-1 1 96,2-1 0,0-1 0,-11-15 0,21 27-233,1 0 0,-1-1 0,1 1-1,-1 0 1,1-1 0,0 1 0,0-1 0,0 0 0,0 1 0,1-1 0,-1 0 0,1 1-1,-1-1 1,1 0 0,0 0 0,0 0 0,0 1 0,1-1 0,-1 0 0,0 0 0,1 1 0,0-1-1,0 0 1,0 1 0,0-1 0,0 1 0,0-1 0,1 1 0,-1-1 0,1 1 0,0 0 0,0 0-1,-1 0 1,4-2 0,6-5-133,0 0-1,1 1 0,0 1 1,0 0-1,18-7 1,-11 5-42,67-35-1359,-6 0-1307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3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7258,'0'0'1928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03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 1 6409,'0'0'3945,"61"183"-3617,-61-106-32,-25 12-296,-89 62-56,11-19-464,-15-17-2280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5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23 312,'0'0'4526,"14"6"-1150,-13 53-499,8 26-2740,-9-82-133,2 13 13,-2-16-18,0 1 1,0-1-1,0 0 1,0 1-1,1-1 1,-1 0-1,0 0 1,0 1-1,0-1 1,0 0-1,0 0 1,0 1-1,0-1 1,1 0-1,-1 0 1,0 1-1,0-1 1,0 0-1,1 0 1,-1 0-1,0 1 1,0-1-1,0 0 1,1 0-1,-1 0 1,0 0-1,1 0 1,-1 1-1,0-1 1,0 0-1,1 0 1,-1 0-1,0 0 1,0 0-1,1 0 0,-1 0 1,0 0-1,1 0 1,-1 0-1,0 0 1,0 0-1,1 0 1,-1 0-1,1-4 3,1 1-1,-2 0 0,1 0 0,0 0 1,-1-1-1,1 1 0,-1 0 0,0-1 0,0 1 1,0 0-1,-2-6 0,2-1 0,1-21 20,1 22-10,-2 0 0,1 0 1,-1 0-1,-1 0 0,1 0 1,-2 0-1,-3-15 0,4 22-6,0 1 0,0-1 0,-1 0-1,1 0 1,-1 1 0,0-1 0,1 0 0,-1 1 0,0 0-1,0-1 1,0 1 0,0 0 0,0 0 0,0 0-1,0 0 1,0 1 0,0-1 0,0 0 0,-1 1 0,1 0-1,0-1 1,0 1 0,-1 0 0,1 0 0,-3 1 0,1-1-5,0 0 0,0 0 0,0 1 1,-1 0-1,1 0 0,0 0 1,0 0-1,0 1 0,1 0 1,-1 0-1,0 0 0,-6 4 0,-4 8-9,1 0 0,1 0 0,0 1 0,1 1-1,1 0 1,-12 25 0,8-13 3,2 2 1,1-1-1,-7 36 1,11-27 6,2 0 1,2 0 0,2 65 0,2-55-3,-1-44 2,0 0 0,0 0 0,0 0 0,1 0 0,-1-1 0,1 1 0,0 0 0,0-1 0,1 1 0,-1 0 0,1-1 0,0 0 0,-1 1 0,2-1 0,-1 0 0,0 0 0,1 0 0,-1 0 0,1 0 0,0-1 0,0 1 0,0-1 0,0 0 0,0 0 0,0 0 0,1 0 0,-1-1 0,1 1 0,6 1 0,7 1-22,0-1 1,1 0-1,-1-1 0,1-1 0,20-1 0,-28 0-10,6-1-292,0-1 0,0 0 1,0-1-1,0 0 0,0-2 0,-1 0 1,1 0-1,17-11 0,9-3-3503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6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1456,'0'0'8998,"2"14"-8104,-1-13-842,0 0 0,1 0 1,-1 0-1,0 0 0,1 0 0,-1 0 1,1 0-1,-1-1 0,1 1 0,-1-1 1,1 1-1,0-1 0,-1 1 0,1-1 1,0 0-1,2 0 0,34 1 374,-30-1-324,274-9-1746,-257 8-718,-9 1-1795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6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4297,'0'0'6729,"92"42"-6473,-42-42-256,50 0-8,-11-17-1480,-3-5-5249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0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2937,'0'0'136,"186"16"-424,-122 0-1089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7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 1 5217,'0'0'6287,"-6"12"-6135,-26 47 78,2 2 1,-29 89 0,48-114-358,1 0 1,2 2 0,1-1 0,2 1-1,1 0 1,2 42 0,3-76 54,-1-1 0,0 0 1,1 0-1,-1 1 1,1-1-1,0 0 0,0 0 1,1 0-1,-1 0 0,0 0 1,1 0-1,0 0 0,0-1 1,0 1-1,0 0 1,0-1-1,0 0 0,5 4 1,1 0-346,1-1 0,0 0 0,0 0 0,0-1 0,9 3 1,25 7-2049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8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391 39 3001,'0'0'8531,"-6"-3"-8080,-3-3-363,-1 2 0,1-1 0,-1 1 1,1 1-1,-1-1 0,0 2 0,-1-1 1,1 2-1,0-1 0,-12 1 0,4 1-83,-7-1-1,0 2 0,0 0 0,-29 7 0,47-7-6,1 1 0,-1 0-1,1 0 1,-1 0 0,1 1-1,0 0 1,0 0 0,1 0-1,-1 1 1,0 0 0,1 0-1,0 1 1,0-1 0,1 1-1,-1 0 1,-7 11 0,9-10-13,1 0 1,0 1-1,0-1 1,1 0-1,0 1 0,0-1 1,0 1-1,0-1 1,1 1-1,2 12 1,-2 0-53,0-16 52,0-1-1,1 0 1,-1 0 0,1 0-1,-1 0 1,1 0 0,-1 0 0,1 0-1,0 0 1,0-1 0,0 1-1,0 0 1,1 0 0,-1-1-1,0 1 1,1 0 0,1 1-1,1 0-21,1 1 0,0-1 0,-1 0 0,1 0 0,1 0 1,5 2-1,5 1-42,1-1 1,-1 0-1,24 2 1,-15-4-88,46-2-1,-39-1-10,-31 0 275,-4 0 32,-32-1-16,15 0-96,0 1 0,0 1 0,1 0 0,-39 8-1,53-7-13,0-1-1,1 1 0,-1-1 0,1 2 1,-1-1-1,1 0 0,0 1 0,0 0 0,0 0 1,0 0-1,1 0 0,-1 0 0,1 1 1,0 0-1,0 0 0,0 0 0,0 0 0,1 0 1,-1 0-1,1 1 0,0-1 0,0 1 1,1 0-1,0-1 0,-2 8 0,1 4 4,1 1-1,1 24 1,0-23-3,0-16-4,0 1-1,1-1 1,-1 0-1,1 0 1,-1 0-1,1 0 1,0 0-1,0 0 1,0 0 0,0 0-1,0 0 1,0-1-1,1 1 1,-1 0-1,1-1 1,-1 1-1,1-1 1,-1 1-1,1-1 1,0 0-1,0 0 1,0 0 0,0 0-1,-1 0 1,1 0-1,1 0 1,3 1-1,5 1-64,1 0-1,0-1 0,0 0 0,13-1 1,83 1-2602,-61-2-1453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8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 8010,'0'0'3152,"-58"205"-3152,55-147-232,3-7-2712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9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0 4841,'0'0'6545,"-4"80"-6345,-3-44-96,4-4-55,-1 6-49,4 1 0,0-1 0,0 1-113,0-4-287,-4 10-480,1-10-1504,-4-12-1577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19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5513,'0'0'5057,"278"0"-5073,-185 0-1272,-15 0-3249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20.4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1 3169,'0'0'3440,"35"19"-3329,112 61-84,-127-68-41,1-1 1,1 0 0,0-2 0,0-1-1,1 0 1,0-2 0,0-1 0,1 0-1,-1-2 1,1-1 0,0 0-1,32-4 1,-31 2 39,-17 0-9,0 0 0,0-1 0,0 0 0,0-1-1,0 0 1,0 0 0,0 0 0,-1-1 0,12-6 0,-16 7 96,0 0 0,0 0 0,0 0 1,0 0-1,0 0 0,0-1 0,-1 1 0,1-1 0,-1 0 0,0 0 1,0 0-1,0 0 0,0 0 0,0 0 0,-1 0 0,0-1 1,1 1-1,-1-1 0,0 1 0,-1-1 0,1 1 0,-1-1 1,1-3-1,-1 5-65,-1 1 0,1 0 1,-1 0-1,0 0 1,1 0-1,-1 0 0,0 0 1,1 0-1,-1 0 0,0 0 1,0 1-1,0-1 1,0 0-1,0 0 0,0 1 1,0-1-1,0 0 0,0 1 1,0-1-1,0 1 0,0 0 1,-1-1-1,1 1 1,0 0-1,-2-1 0,-37-5 234,34 5-229,-7-1-40,0 1 0,0 0 0,0 0-1,0 1 1,0 1 0,0 0 0,0 1 0,0 0 0,0 1 0,0 1-1,1 0 1,-1 0 0,-16 10 0,-5 9-71,0 1-1,2 2 1,-30 31-1,38-32-185,-2-2 0,-1 0 0,-1-2-1,-60 34 1,81-52 169,0 0-1,0-1 1,0 0-1,0-1 1,-1 1 0,1-1-1,0-1 1,-15 0-1,20 0 36,0-1 0,0 0 0,0 1 0,0-1 0,0 0 0,0 0 0,0-1 0,0 1 0,0 0 0,1 0 0,-1-1 0,1 1 0,-1-1 0,1 0 0,0 1 0,-1-1 0,1 0 0,0 0 0,0 0 1,0 0-1,0 0 0,0 0 0,1 0 0,-1 0 0,0-4 0,-2-5 78,0-1 0,1 1 0,-2-19 0,3 19 9,1 1-1,0-1 0,0 0 0,1 1 0,0-1 1,3-10-1,-2 16-48,-1 1 1,1 0-1,0 0 0,1 0 1,-1 0-1,1 1 1,-1-1-1,1 1 0,0-1 1,0 1-1,1 0 1,-1 0-1,1 0 0,-1 1 1,1-1-1,8-3 0,8-4-675,1 0-1,0 2 0,1 0 1,34-6-1,-29 9-1473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1:19:2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125 0 4673,'0'0'7354,"53"199"-6962,-42-125-120,0 6-160,-11 7-64,0-1-48,-4 4-216,-60 25-296,3-21-641,-10-14-3688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11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 1736,'4'-6'8717,"-3"53"-8780,16 88 1,-14-78-192,-3-34 187,0-18 163,0-7 131,0-254-404,-3 185-2,-1 264-376,4-193 482,0 0-1,0 1 0,0-1 0,0 0 0,0 1 1,0-1-1,0 0 0,0 1 0,0-1 0,0 0 1,0 1-1,0-1 0,0 0 0,0 1 0,0-1 1,0 0-1,0 1 0,0-1 0,1 0 0,-1 1 1,0-1-1,0 0 0,0 0 0,1 1 1,-1-1-1,0 0 0,0 0 0,1 1 0,-1-1 1,0 0-1,0 0 0,1 0 0,-1 1 0,0-1 1,1 0-1,-1 0 0,0 0 0,1 0 0,-1 0 1,0 0-1,1 0 0,-1 0 0,0 0 0,1 0 1,-1 0-1,0 0 0,1 0 0,-1 0 0,0 0 1,1 0-1,-1 0 0,0 0 0,1-1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0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194 139 3065,'0'0'6221,"-14"-3"-6037,-45-10-156,56 13-33,0 0 1,-1 0-1,1 0 1,0 0-1,-1 0 0,1 1 1,0 0-1,0-1 1,-1 1-1,1 0 0,0 0 1,0 1-1,0-1 1,0 1-1,0 0 0,1-1 1,-1 1-1,0 0 1,-2 3-1,-1 2-84,-1 0 0,1 1 0,0-1 0,-6 13 0,9-15-209,0 1 0,0 0 1,1 0-1,0 0 0,0 0 1,1 1-1,0-1 1,0 0-1,0 1 0,1-1 1,0 12-1,0-17 245,0-1 0,1 1-1,-1-1 1,0 1 0,0-1 0,1 1-1,-1-1 1,0 0 0,1 1 0,-1-1-1,0 1 1,1-1 0,-1 0 0,0 1-1,1-1 1,-1 0 0,1 1 0,-1-1-1,1 0 1,-1 1 0,1-1 0,-1 0 0,1 0-1,-1 0 1,1 0 0,-1 0 0,2 1-1,25 1-516,-21-2 549,-1 0-1,1 0 1,0-1-1,0 0 1,0 0-1,9-4 1,-7-1 171,0 0-1,0-1 0,-1 0 1,0 0-1,0 0 1,-1-1-1,0-1 1,0 1-1,-1-1 1,0 1-1,6-17 1,-4 11 271,0 1 1,0 0-1,1 1 0,15-17 1,-20 26-438,0 0 0,0 1 0,0 0 0,0-1 0,0 1 0,1 1 0,-1-1 0,1 0 0,0 1 0,-1 0 0,1 0 0,0 0 0,5-1 1,2 1-271,0 0 0,0 1 1,17 2-1,-26-1 243,0-1-1,1 1 1,-1 0-1,0 0 1,0 0-1,0 0 1,1 0-1,-1 0 1,-1 1-1,1-1 1,0 1-1,0 0 1,0-1-1,-1 1 1,1 0-1,-1 0 1,1 0-1,-1 0 0,0 0 1,0 0-1,0 0 1,0 1-1,0-1 1,-1 0-1,2 5 1,1 6-27,-1-1 0,0 1 0,1 19 0,-1-7 178,-1-1 0,-2 1 0,0-1 0,-1 1 0,-2-1 0,0 1 0,-2-1 0,-8 23 0,-21 32 252,-4-3 0,-70 103-1,109-178-303,0-1 0,0 0 1,0 1-1,0-1 0,0 0 0,0 1 0,0-1 0,0 0 0,0 1 0,0-1 0,-1 0 0,1 1 0,0-1 0,0 0 0,0 0 0,0 1 0,-1-1 1,1 0-1,0 0 0,0 1 0,-1-1 0,1 0 0,0 0 0,0 0 0,-1 1 0,1-1 0,0 0 0,-1 0 0,1 0 0,0 0 0,-1 0 1,1 0-1,0 0 0,-1 0 0,1 0 0,0 0 0,-1 0 0,1 0 0,0 0 0,-1 0 0,1 0 0,0 0 0,-1 0 0,1 0 0,-1 0 0,0-19 529,10-34-657,9-3-76,3 1 1,2 1 0,2 1-1,3 2 1,62-88-1,-69 109 90,2 0 0,2 1 0,0 2-1,2 0 1,1 2 0,0 1 0,2 1-1,1 1 1,40-20 0,-68 41 38,0-1 1,0 1 0,0 0 0,1-1-1,-1 1 1,0 1 0,1-1 0,-1 1-1,0-1 1,1 1 0,-1 0 0,4 0-1,-5 1 11,-1-1 0,1 1 0,-1-1-1,0 1 1,1-1 0,-1 1 0,0 0 0,0 0-1,0 0 1,1 0 0,-1 0 0,0 0 0,0 0-1,0 0 1,0 0 0,-1 0 0,1 1-1,0-1 1,0 0 0,-1 0 0,1 1 0,-1-1-1,1 1 1,-1-1 0,0 0 0,1 1 0,-1-1-1,0 1 1,0 1 0,3 20-148,-1 0 1,0 0-1,-5 45 1,3-62 65,-1 0 1,0-1-1,0 1 1,0 0-1,-1-1 1,0 1-1,0-1 1,0 0-1,-1 1 0,0-1 1,0 0-1,0-1 1,0 1-1,-1-1 1,0 1-1,0-1 1,0 0-1,0 0 1,-1-1-1,1 1 1,-8 3-1,9-6 19,-1 1 0,0-1 0,0 1 0,0-1 0,0-1 0,0 1 0,-6 0 0,9-1 37,0 0 0,-1 0 1,1 0-1,0 0 1,0 0-1,-1 0 0,1 0 1,0-1-1,0 1 0,-1 0 1,1-1-1,0 1 1,0-1-1,0 1 0,0-1 1,0 0-1,0 0 1,0 1-1,0-1 0,0 0 1,0 0-1,0 0 0,0 0 1,1 0-1,-1 0 1,-1-2-1,-2-18-1111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1.6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220 30 1144,'0'0'3350,"-19"15"-3022,-60 49-106,62-50-141,0 2 1,2 0-1,0 1 0,-22 32 1,16-20-37,55-88 1214,35-85 1,-63 132-1133,-4 9-101,-1 0-1,1 0 1,-1 0 0,0 0 0,0 0 0,0-1 0,0 1 0,0-6 0,-1 9-254,0 6-1330,0 211 1074,2-217 524,0 0 0,0 0 0,0 0 0,0 0-1,0 0 1,0-1 0,0 1 0,0-1 0,0 0-1,0 1 1,0-1 0,-1 0 0,3-2 0,7-5 115,-1-2 0,-1 1 1,1-1-1,-2-1 1,0 1-1,0-1 0,0-1 1,-2 1-1,11-25 0,-19 41 15,-5 13-24,1-1 1,-6 32 0,11-48-148,0 12-534,-1-1 1,1 1 0,2 17 0,-1-27 370,1 1 0,-1-1 0,1 0 0,0 1 0,0-1 0,0 0 0,0 0 0,1 1 0,-1-1 0,1 0 0,0 0 0,0-1 0,0 1 0,0 0 0,1-1 0,4 5 0,10 6-1552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1.9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1176,'0'0'9682,"4"0"-10714,10 0-1536,0 0-2722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5:42.3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1 4441,'0'0'6281,"89"170"-6105,-78-103-168,-11 7 112,0 3-120,-4 9-88,-81 36-608,3-22-1912,-7-14-3698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28.1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276 0 2905,'0'0'6545,"-43"17"-3403,31-10-3131,1 0 0,-1 0-1,1 1 1,1 0 0,0 1 0,0 0 0,0 0-1,-15 22 1,10-10-26,0 1 0,1 1-1,-16 37 1,21-37-4,0 0-1,2 1 1,1 1-1,0-1 1,2 1-1,1 0 1,0 50-1,3-70-15,0 1-1,0-1 1,0 1-1,1-1 1,-1 1 0,1-1-1,1 1 1,-1-1 0,1 0-1,0 0 1,0 1-1,0-1 1,1-1 0,0 1-1,0 0 1,0-1 0,1 1-1,4 4 1,15 13-627,1-1 1,1-1-1,40 25 1,4-5-2940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28.8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0 5617,'0'0'2734,"-2"1"-2670,1 0 0,-1-1 0,1 1-1,-1 0 1,1 0 0,0-1 0,-1 1 0,1 0-1,0 0 1,0 1 0,0-1 0,-2 2 0,-16 45 969,-24 96-1,35-106-1452,2 0 0,1 1-1,1 43 1,4-78 99,0-3 156,0 0 1,0 0-1,-1 0 0,1 0 0,0 0 0,0 0 0,0 0 0,1 0 0,-1 0 1,0 0-1,0 0 0,1 0 0,-1 0 0,0 0 0,1 0 0,-1 0 0,1 0 1,-1 0-1,1 0 0,-1 0 0,1 0 0,0-1 0,0 1 0,0 1 0,13-1-2917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29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0 5521,'0'0'4136,"-11"8"-4020,-7 4-71,1 2-1,0 0 1,2 1 0,-24 28 0,35-38-43,-2 1-13,1 0 1,1 0-1,-1 0 0,1 0 1,0 1-1,0 0 1,1 0-1,0 0 0,0 0 1,1 0-1,0 0 0,0 1 1,1-1-1,-1 12 0,2-17 6,0-1-1,1 0 0,-1 0 1,1 0-1,-1 0 0,1 0 1,0 0-1,-1 0 0,1 0 1,0 0-1,0 0 0,-1-1 1,1 1-1,0 0 0,0 0 1,0-1-1,0 1 0,0 0 1,0-1-1,0 1 0,0-1 0,0 0 1,1 1-1,-1-1 0,0 0 1,0 0-1,0 1 0,2-1 1,41 5 66,-35-4-115,117 2-1983,-94-3 919,16 0-1016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0.3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191 83 4745,'0'0'4997,"-28"10"-4964,-86 33-33,110-41-7,2-1 0,-1 0 0,0 1 0,0 0-1,0 0 1,1 0 0,-1 0 0,1 0 0,-1 0-1,1 1 1,0-1 0,0 1 0,0 0-1,0-1 1,1 1 0,-1 0 0,1 0 0,0 0-1,0 0 1,0 0 0,0 0 0,0 1 0,0-1-1,1 0 1,0 0 0,0 1 0,0-1-1,0 0 1,0 1 0,0-1 0,1 0 0,1 4-1,-1 11-131,-1-16 106,0 0 0,0 0 1,1 0-1,-1 0 0,0-1 0,1 1 1,-1 0-1,1 0 0,0-1 0,0 1 1,-1 0-1,1-1 0,0 1 0,0 0 1,1-1-1,-1 0 0,0 1 0,0-1 1,1 0-1,-1 1 0,1-1 0,-1 0 1,1 0-1,-1 0 0,1-1 0,0 1 1,-1 0-1,1 0 0,0-1 0,2 1 1,5 1-135,1 0 0,-1-1 0,1 0 0,14-1-1,-22 0 133,0 0 42,0-1 0,-1 1 0,1 0 0,-1-1 0,1 0 0,-1 1 0,1-1 0,-1 0 0,0 0 0,1 0 0,-1 0 0,0 0 0,1 0 0,-1 0 0,0 0 0,0 0 0,0-1 0,0 1 0,0 0 0,-1-1 0,1 1 0,0-1 0,0 1 0,-1-1 0,1 1 0,-1-2 0,13-51 191,-10 38-167,3-11-32,11-44 515,-15 66-469,-1 0 0,1 1 0,0-1 0,1 1 0,-1 0 0,1-1 0,0 1 0,0 0 0,0 1 0,0-1 0,7-5 0,-8 7-57,0 1 0,0 0 0,0 0-1,0 0 1,1 1 0,-1-1 0,0 0 0,0 1-1,1-1 1,-1 1 0,0 0 0,0 0 0,1 0-1,-1 0 1,4 1 0,-5-1-2,1 0 0,-1 0 0,0 1 0,0-1 0,0 0-1,1 1 1,-1-1 0,0 1 0,0-1 0,0 1 0,0 0 0,0-1 0,0 1 0,0 0 0,0 0-1,-1 0 1,1 0 0,0 0 0,0 0 0,-1 0 0,1 0 0,0 0 0,-1 0 0,1 0 0,-1 0-1,0 1 1,1-1 0,-1 2 0,1 6 38,0 0-1,-1 0 0,0 0 1,-1 0-1,0-1 1,0 1-1,-1 0 1,0 0-1,0-1 1,-1 0-1,0 1 0,-1-1 1,0 0-1,0 0 1,-1-1-1,0 1 1,0-1-1,-10 10 1,14-14-1036,9-8 728,13-11 281,2-10 326,-1-1 1,-1-1 0,-1-1 0,28-55 0,-41 70 315,-9 25-494,-2 8-165,2-7 70,-2 8-76,1 1 1,1-1-1,0 0 1,2 1 0,3 39-1,-2-58-47,0 0 0,0 0 0,0 0 0,0 0 0,0 0-1,0 0 1,1 0 0,-1 0 0,1-1 0,-1 1 0,1 0 0,-1-1 0,1 0 0,0 1-1,0-1 1,0 0 0,0 0 0,0 0 0,0 0 0,0 0 0,0 0 0,0-1 0,0 1-1,0-1 1,1 1 0,-1-1 0,0 0 0,0 0 0,0 0 0,5-1 0,-2 1 15,1 0 0,-1-1 1,0 0-1,1 0 0,-1 0 1,0 0-1,0-1 1,0 0-1,0 0 0,0-1 1,8-4-1,-3-2 55,0 0 1,0-1-1,-1 0 1,0-1-1,8-12 0,-13 17 235,0 0 1,-1 0-1,0-1 0,0 0 0,-1 0 0,0 0 0,0 0 0,-1 0 1,1 0-1,-1 0 0,-1-9 0,0 15-226,-1 1 0,1 0 0,-1 0 0,0 0 0,1-1 0,-1 1 1,1 0-1,-1 0 0,0 0 0,1 0 0,-1 0 0,1 0 0,-1 0 0,0 0 0,1 1 0,-1-1 0,1 0 0,-1 0 0,0 0 0,1 1 0,-1-1 1,1 0-1,-1 1 0,1-1 0,-1 0 0,1 1 0,-1-1 0,1 1 0,0-1 0,-2 1 0,-3 19 0,1 1-1,1-1 1,0 1 0,1 35-1,2-56-30,0 1 0,1-1 0,-1 1-1,0-1 1,1 1 0,-1-1 0,1 1 0,-1-1 0,0 1-1,1-1 1,-1 1 0,1-1 0,0 0 0,-1 1-1,1-1 1,-1 0 0,1 0 0,-1 0 0,1 1 0,0-1-1,-1 0 1,1 0 0,-1 0 0,1 0 0,0 0 0,-1 0-1,1 0 1,1 0 0,27 0-178,-20-1 213,-3 0 15,1 0 0,0 0 0,-1-1 1,1 0-1,-1-1 0,0 1 0,0-1 0,0 0 0,0-1 0,0 0 0,-1 0 0,0 0 0,1 0 0,-1-1 1,-1 0-1,1 0 0,-1 0 0,0 0 0,0-1 0,5-10 0,-6 12-13,-2 3-213,-1 107-351,0-105 540,0 0 0,0 1 1,0-1-1,0 0 1,0 1-1,1-1 0,-1 0 1,0 1-1,1-1 1,-1 0-1,1 0 0,-1 0 1,1 1-1,0-1 1,-1 0-1,1 0 0,0 0 1,0 0-1,0 0 1,0 0-1,0 0 0,0 0 1,1 0-1,1 0-2,-1 0-1,0 0 1,0 0-1,1 0 1,-1-1-1,1 0 1,-1 1-1,1-1 1,-1 0-1,0 0 1,1 0-1,2 0 1,0-1 51,0 0 1,0 0-1,0 0 1,0-1-1,0 1 1,0-1-1,0 0 0,0-1 1,-1 1-1,0-1 1,9-6-1,3-10 82,-1-1 0,-1 0-1,-1-1 1,-1 0 0,11-26 0,9-15 406,-28 60-1176,-1 10 295,1 31 254,-6 50 453,-5-40-241,3-28-518,-1 38-1,5-58 311,0-1-1,1 1 0,-1-1 0,1 1 1,-1-1-1,1 1 0,-1-1 0,1 0 1,0 1-1,-1-1 0,1 0 0,-1 1 1,1-1-1,0 0 0,-1 0 0,1 0 0,0 1 1,-1-1-1,1 0 0,0 0 0,-1 0 1,1 0-1,0 0 0,-1 0 0,1 0 1,0-1-1,-1 1 0,1 0 0,0 0 1,2-1-403,18 1-1743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0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0 4017,'0'0'4753,"-135"100"-4545,131-78-208,4-2-16,0-8-272,28-5-624,15-4-265,36-3-215,-8 0-56,-3-16-1417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1.0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0 360,'0'0'8942,"-19"2"-8726,-64 7-67,78-8-149,1 0 0,0 0 0,-1 1 0,1-1 0,0 1 0,0 0 0,0 0 0,0 0 0,0 0 0,1 1 0,-1 0 0,1-1 0,0 1 0,-1 1 0,1-1 0,0 0 0,1 1 0,-1-1 0,1 1 0,0 0 0,0 0 0,0 0 0,0 0 0,0 0 0,1 0 0,0 1 0,0-1 0,0 0 0,1 1 0,-1-1 0,1 1 0,0 7 0,1-10-23,-1 0-1,0 0 0,1 0 1,0 0-1,-1 0 0,1 0 1,0 0-1,0 0 0,0 0 1,0 0-1,1 0 0,-1 0 1,0-1-1,1 1 0,-1 0 1,1-1-1,0 0 0,-1 1 1,1-1-1,0 0 0,0 0 1,0 0-1,0 0 0,0 0 1,0 0-1,0 0 0,0-1 1,0 1-1,3 0 0,10 2 1,0-1-1,0 0 0,17 0 0,-25-2-13,8 1 20,-2 0 22,0-1-1,0 0 0,17-2 1,-28 1 0,-1 0 1,0 0-1,1 1 0,-1-1 1,0 0-1,1 0 0,-1 0 1,0 0-1,0 0 0,0-1 1,0 1-1,0 0 1,0 0-1,0-1 0,-1 1 1,1-1-1,0 1 0,-1 0 1,1-1-1,-1 0 0,1 1 1,-1-1-1,0 1 0,0-1 1,1 1-1,-1-1 0,0 1 1,0-1-1,-1 0 1,1 1-1,0-1 0,-1-1 1,1-2 40,-1 1 1,0-1 0,0 0 0,0 1 0,0-1 0,-1 1 0,0-1 0,1 1-1,-6-8 1,-18-11 73,20 19-36,0 0 1,1 0-1,-1 0 0,1-1 1,-7-9-1,11 14-86,0 0 0,0 0 0,0 0 0,0 0 0,0 0 0,0 0 0,-1-1 0,1 1-1,0 0 1,0 0 0,0 0 0,0 0 0,0-1 0,0 1 0,0 0 0,0 0 0,0 0 0,0 0 0,0-1 0,0 1 0,0 0 0,0 0 0,0 0 0,0 0 0,0-1 0,0 1 0,0 0 0,0 0 0,0 0 0,0 0 0,0-1 0,0 1 0,0 0 0,1 0 0,-1 0-1,0 0 1,0 0 0,0-1 0,0 1 0,0 0 0,0 0 0,1 0 0,-1 0 0,0 0 0,0 0 0,13-1-636,-3 0 300,123-5-2425,-63 0 908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28:13.5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 87 1696,'0'0'4691,"-3"-36"-2221,1 28-2245,0-1 1,0 0 0,0-15-1,-19 25 236,18 6-470,1-1 1,0 0 0,0 1 0,1-1-1,0 1 1,0 13 0,-2 0 15,-2 36 47,3 72 0,2-110 199,0-274-250,0 255 40,0 22-439,4 164 428,-2-165-68,-1-13 128,-1-17 442,0-5-549,1-14 1,-2 1 1,-1 0-1,-6-30 1,5 40-11,1-1 0,0-31 0,2 50 5,4 6-852,1 3 369,-1 0 0,0 0-1,-1 0 1,0 1-1,0-1 1,-1 1-1,1 10 1,-3-19 391,4 29-2873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1.5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0 5153,'0'0'2353,"0"65"-2009,0-27-88,0 4-80,0 0-96,-8-4-24,1-3-56,0-9-456,4-7-609,3-9-895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1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273 0 5265,'0'0'4848,"-28"15"-4641,-91 50-98,119-64-109,-75 45 63,70-42-61,0 0 1,0 1 0,1 0 0,-1-1 0,1 2 0,0-1-1,-4 8 1,7-11-10,-1-1 0,1 1 1,0 0-1,0 0 0,1 0 0,-1 0 0,0 0 0,1-1 0,-1 1 0,1 1 0,-1-1 0,1 0 0,0 0 1,0 0-1,0 0 0,0 0 0,1 3 0,-1-4-8,1 0 0,0 1 0,-1-1 0,1 0 0,0 0 0,0 0 0,0 0 0,0 0 0,0 0 0,0 0 0,0 0 0,0 0 0,0 0 0,1 0 0,-1-1 0,0 1 0,0 0 0,3 0 0,7 1-72,-1 1-1,0-2 1,0 0 0,1 0-1,13-1 1,-16 0 67,11 0-16,27 1-1038,0-2 0,0-2 0,85-17 0,-75 4-1170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2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275 35 3001,'0'0'8179,"-11"-1"-8038,-69-2 5,70 3-144,1 0-1,-1 1 1,1 1 0,-1 0 0,1 0 0,-1 0-1,-13 7 1,15-5-55,0 0 0,0 1 0,0 0-1,1 0 1,0 1 0,-13 13 0,17-16-9,0 1 0,0 0 0,1 0 0,-1 0 0,1 0 0,0 0 0,0 0 0,1 1 0,-1-1 0,1 1 0,0-1 0,0 1 0,0 0 0,1 9 1,0-13 21,0 1 0,0-1 0,1 0 0,-1 1 0,0-1 0,1 1 0,0-1 0,-1 0 0,1 1 0,0-1 1,0 0-1,-1 0 0,1 0 0,0 0 0,0 0 0,0 1 0,0-2 0,1 1 0,-1 0 0,0 0 0,0 0 1,0 0-1,1-1 0,-1 1 0,1-1 0,-1 1 0,0-1 0,1 1 0,-1-1 0,1 0 0,2 0 0,7 2 2,1-1-1,-1-1 0,14 0 0,-10-1 53,-9 2-59,0-1 0,0-1 0,0 1 0,0-1 1,0 0-1,1 0 0,-1-1 0,-1 0 0,1 0 1,0 0-1,0-1 0,-1 1 0,0-1 0,1-1 1,-1 1-1,0-1 0,0 0 0,-1 0 1,0 0-1,1-1 0,-1 0 0,0 0 0,-1 0 1,0 0-1,1 0 0,-2-1 0,1 1 0,3-11 1,-1-5-29,-5 20 118,0 1 0,0-1 0,0 1 0,0-1 0,0 1 0,1 0 0,-1-1-1,0 1 1,0-1 0,0 1 0,-1-1 0,1 1 0,0-1 0,0 1 0,0 0 0,0-1 0,0 1 0,0-1 0,-1 1 0,1-1 0,0 1 0,0 0 0,-1-1 0,1 1 0,0 0 0,0-1 0,-1 1-1,1 0 1,-1-1 0,1 1 0,0 0 0,-1 0 0,1 0 0,0-1 0,-1 1 0,1 0 0,-1 0 0,0 0 0,0 4-26,0 1 1,0 0 0,0 0-1,1 0 1,-1 0-1,1 0 1,1 9-1,0-7-10,-1 2-31,-1-1 30,1 1 1,0 0-1,1-1 0,0 1 0,5 16 0,-5-23-40,-1 0-1,1 0 1,0 0-1,1 0 1,-1 0-1,0 0 1,0 0-1,1-1 1,-1 1-1,1 0 1,0-1-1,-1 0 0,1 1 1,0-1-1,0 0 1,0 0-1,0 0 1,0 0-1,0 0 1,0 0-1,0 0 1,0-1-1,1 1 1,-1-1-1,0 0 1,0 1-1,1-1 1,3-1-1,-1 2 25,1-1-1,-1 0 1,1 0 0,-1-1-1,1 0 1,-1 0 0,1 0-1,-1 0 1,0-1 0,1 0-1,-1 0 1,0-1 0,0 1-1,-1-1 1,1 0 0,0 0-1,-1-1 1,0 1 0,0-1-1,0 0 1,0 0 0,-1 0-1,5-7 1,4-7 237,0-1 0,-1 0 0,-1 0-1,-1-1 1,0 0 0,10-40 0,-24 107-159,3 58 1,2-103-122,1 0 1,-1 1-1,0-1 0,1 0 0,0 0 0,-1 0 1,1 0-1,0 0 0,0 0 0,0 0 0,0 0 1,1 0-1,-1 0 0,0-1 0,1 1 0,-1-1 1,1 1-1,0-1 0,-1 1 0,1-1 0,0 0 1,0 0-1,0 0 0,0 0 0,0 0 0,0 0 1,0 0-1,0-1 0,0 1 0,0-1 0,5 1 1,-4-1 32,1 1 0,0-1 0,-1 0 0,1 0 0,0 0 1,-1 0-1,1-1 0,0 1 0,-1-1 0,1 0 0,-1 0 1,1 0-1,-1-1 0,0 1 0,1-1 0,-1 0 0,0 0 1,6-5-1,-3 0 133,1-1 1,-2-1-1,1 0 1,-1 1-1,0-1 1,-1-1-1,0 1 1,0-1-1,-1 0 0,-1 1 1,0-1-1,0 0 1,0-1-1,-2 1 1,1 0-1,-2-11 1,1 20-315,-1 18-542,-5 23 791,-1 76 0,7-115-79,1 0 1,-1 1 0,1-1-1,-1 0 1,1 1 0,-1-1-1,1 0 1,0 0 0,0 0-1,-1 0 1,1 1 0,0-1-1,0 0 1,0 0 0,0 0-1,0-1 1,0 1 0,1 0-1,-1 0 1,0-1 0,0 1-1,1 0 1,-1-1-1,0 1 1,1-1 0,-1 0-1,0 1 1,1-1 0,-1 0-1,0 0 1,1 0 0,-1 0-1,1 0 1,-1 0 0,3-1-1,0 1 28,0 0-1,1-1 0,-1 1 0,0-1 0,0 0 0,0 0 0,0 0 1,0-1-1,0 1 0,-1-1 0,1 0 0,4-3 0,2-5 117,-1-1-1,0 1 1,-1-1-1,0-1 1,0 0 0,-2 0-1,11-23 1,-17 32-155,-1 58-528,0-14 602,4 44 1,-2-83-74,-1 1 0,1-1 1,0 1-1,0-1 0,-1 1 1,2-1-1,-1 0 0,0 1 0,0-1 1,1 0-1,-1 0 0,1 0 1,0 0-1,-1 0 0,1 0 0,0 0 1,0-1-1,0 1 0,3 1 1,4 2-367,0-1 1,0 0 0,16 5-1,-23-8 276,31 7-1599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3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27 1384,'0'0'4416,"34"10"-3821,112 31-119,-92-29-420,0-2 0,1-2 0,0-3 0,0-2-1,59-4 1,-31 0-294,-72 1 154,-7 1-8,1-1 0,-1 0 0,1 0 0,-1 0 0,1 0 0,0-1 0,-1 0 0,0 0 0,1 0 0,-1-1 0,1 1 0,-1-1 0,0 0 0,6-4 0,-9 6 84,-1 0 1,1-1-1,0 0 0,-1 1 1,1-1-1,-1 1 1,1-1-1,-1 0 0,1 1 1,-1-1-1,1 0 0,-1 1 1,0-1-1,1 0 1,-1 0-1,0 0 0,1 1 1,-1-1-1,0 0 1,0 0-1,0 0 0,0 0 1,0 1-1,0-1 0,0 0 1,0 0-1,0 0 1,0 0-1,-1 1 0,1-1 1,0 0-1,-1 0 1,1 1-1,0-1 0,-1 0 1,1 0-1,-1 1 0,1-1 1,-1 0-1,1 1 1,-1-1-1,1 1 0,-1-1 1,0 1-1,1-1 1,-1 1-1,0-1 0,0 1 1,1-1-1,-1 1 0,0 0 1,0 0-1,0-1 1,1 1-1,-2 0 0,-5-3 195,0 1-1,1 0 1,-1 0-1,-14-2 0,13 3-125,-1 1 0,1 0 0,-1 0 1,1 0-1,-16 4 0,21-3-37,-1 0 0,1 0 1,-1 1-1,1 0 0,0-1 0,0 1 1,0 0-1,0 1 0,0-1 0,0 0 1,0 1-1,1 0 0,-1 0 1,1 0-1,-4 6 0,1-1 54,1 1 0,0-1 0,1 1 0,0 0 0,0 0 0,1 1 0,0-1 0,1 1 0,0-1 0,0 1 0,1 16 0,0-25-90,0 1 0,1 0 0,-1-1 0,0 1 0,0 0 0,1-1 0,-1 1 0,1 0 0,0-1 0,-1 1 0,1-1 0,0 1 0,0-1 0,0 0 0,0 1 0,0-1 0,0 0 0,0 0 0,0 1 0,2 0-1,1 0-34,-1 0-1,0 0 1,1 0-1,0-1 1,-1 1-1,1-1 1,0 0-1,6 1 0,7 0-108,1-1-1,0 0 1,19-3-1,-25 1 168,-4 1-61,0-2 0,0 1 0,0-1 1,0-1-1,0 1 0,0-1 0,-1-1 0,0 1 0,0-1 1,0-1-1,9-6 0,8-8-49,35-36 1,-54 50 128,57-63 270,-55 59-13,-1 1 1,0-1-1,0 0 1,-1 0-1,0-1 1,5-15-1,-20 45 1064,-25 57-1292,29-55-122,0 0 0,2 0 1,0 1-1,-1 44 0,5-66 18,0 0 0,0 0 0,1 0 0,-1 0 0,0 0 0,1 0 0,-1 0 0,1 0 0,-1 0-1,1 0 1,-1 0 0,1 0 0,0 0 0,-1-1 0,1 1 0,0 0 0,0 0 0,0-1 0,0 1 0,-1-1 0,1 1-1,0-1 1,0 1 0,0-1 0,0 1 0,0-1 0,0 0 0,0 1 0,0-1 0,2 0 0,39 4-1216,-32-4 779,25 1-1280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3.8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5153,'0'0'1096,"242"23"-1096,-160-1-440,-11-2-1360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5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170 93 6105,'0'0'4533,"-23"9"-4411,-72 32-162,91-39-36,0 1 1,1-1 0,-1 1-1,1 0 1,0-1-1,0 1 1,0 1 0,0-1-1,1 0 1,-1 1 0,1-1-1,0 1 1,0 0-1,0 0 1,0 0 0,1 0-1,-1 0 1,1 0 0,0 0-1,1 0 1,-1 1 0,1-1-1,-1 0 1,1 1-1,1-1 1,0 8 0,-1-1-488,0-8 358,0-1 0,0 0 0,0 1 0,0-1 0,0 0 1,0 0-1,1 1 0,-1-1 0,1 0 0,0 0 0,0 1 0,-1-1 0,3 2 1,-2-3 78,1 0 0,-1 0 0,1 0 0,0 0 1,0 0-1,-1 0 0,1-1 0,0 1 1,0-1-1,0 1 0,0-1 0,-1 0 0,1 0 1,0 0-1,0 0 0,4 0 0,1-1 199,0 0 0,0 0-1,0 0 1,0-1 0,0 0-1,0 0 1,0 0 0,-1-1-1,1 0 1,-1-1 0,0 1-1,0-1 1,0-1 0,8-6-1,7-9 988,-1-1 1,24-33-1,-6 8 520,-23 29-987,-2 3-7,0-1 0,20-31 0,-32 42-605,0 21-2013,5 78 252,-8 129 1,-2-184 1788,-2-1 1,-2 0 0,-14 43 0,-47 110 156,63-176-149,3-8 32,-17 38-77,19-44 51,0-1-1,1 1 1,-1-1-1,0 1 1,0-1-1,0 1 1,-1-1-1,1 1 1,0-1-1,0 0 1,-1 0-1,1 0 1,-1 0-1,1 0 1,-1 0-1,1 0 1,-1 0-1,0 0 1,1-1-1,-4 2 1,4-2 24,0 0-1,1-1 1,-1 1 0,0 0 0,0 0 0,1-1 0,-1 1 0,0 0-1,1-1 1,-1 1 0,0-1 0,1 1 0,-1-1 0,1 1-1,-1-1 1,1 1 0,-1-1 0,1 1 0,-1-1 0,1 0 0,0 1-1,-1-1 1,1 0 0,0 1 0,-1-2 0,-5-21 98,5 17-19,-4-17 113,1-1 0,-2-38-1,6 53-184,0 0 1,0-1-1,1 1 0,0 0 0,1 0 0,0-1 0,0 1 1,1 0-1,7-14 0,17-20-139,62-76 0,2-1-34,-32 19 153,-41 67 53,1 2 0,2 0-1,34-41 1,-51 69-98,-2 1-8,0 0 1,1 0-1,-1 0 0,1 1 1,0-1-1,0 1 1,0 0-1,0 0 0,0 0 1,4-2-1,-6 16-451,-8 210 41,7-222 594,2 0 30,5-4-158,0 0 1,-1 0-1,1 0 0,-1-1 0,0 0 0,0 0 1,-1-1-1,0 1 0,5-8 0,5-2-151,80-84-76,-112 209-17,17-58 229,1-51-50,-1 0 1,1-1-1,-1 1 1,1 0-1,0-1 1,-1 1-1,1-1 1,0 1-1,0-1 1,-1 1-1,1-1 1,0 1-1,0-1 1,0 0-1,-1 0 1,1 1-1,0-1 1,0 0-1,0 0 1,0 0-1,0 0 1,0 0-1,-1 0 1,1 0-1,0 0 1,0 0-1,0 0 1,0-1-1,1 1 1,31-7-14,-24 2 146,0-1 0,-1 0 0,0 0 0,0-1-1,0 0 1,11-14 0,41-55 579,-48 60-484,-2 3-50,-7 10-64,0-1 0,0 1 0,0-1 0,-1 0-1,1 0 1,-1 0 0,0 0 0,0 0 0,0 0 0,-1-1 0,1 1 0,0-6 0,-10 18-50,0 3-20,0 1-1,1 0 1,1 1 0,-10 24-1,14-31-96,0 1 0,0-1-1,0 1 1,1 0 0,0-1-1,1 1 1,-1 0 0,1 0-1,1 0 1,-1 0 0,1-1-1,2 11 1,-2-16 25,-1 0 0,1 1 0,0-1 0,0 0 1,0 0-1,-1 0 0,1 0 0,0 0 0,0 0 0,0 0 0,0 0 0,1-1 0,-1 1 1,0 0-1,0-1 0,0 1 0,1 0 0,-1-1 0,0 0 0,1 1 0,-1-1 0,3 1 0,34 0-681,-29-1 554,2 1 204,0-1-1,0 0 1,0-1 0,-1 0-1,1-1 1,0 0 0,0-1-1,-1 0 1,0 0-1,1-1 1,-1-1 0,17-10-1,-19 10 219,1 0 0,-1 0-1,-1-1 1,1 0 0,-1-1 0,0 0-1,0 0 1,-1 0 0,0-1-1,0 0 1,5-10 0,-11 17 210,-1 12-539,-93 279-1686,-13 55-3531,74-184 4786,26-124 602,6-34 40,1 0 0,-1 0 1,0 0-1,1 0 1,-2 0-1,1 0 0,0 0 1,-1 0-1,1-1 1,-1 1-1,0 0 0,-3 3 1,4-5 21,0 0 0,-1-1 0,1 1 0,0-1 0,0 1 0,-1-1 0,1 1 0,-1-1 0,1 1 0,0-1 0,-1 0 0,1 0 0,-1 0 0,1 0 0,0 0 0,-1 0 0,1 0 0,-1-1 0,1 1 0,0 0-1,-1-1 1,1 1 0,0-1 0,-1 0 0,1 1 0,0-1 0,0 0 0,0 0 0,-1 1 0,0-3 0,-7-4 216,1 0 0,0-1-1,1 0 1,0-1-1,-10-14 1,-29-52 683,39 62-890,1 1 0,0-2 0,0 1 0,-3-17 0,8 26-177,0 0 0,0 0 1,0 1-1,1-1 0,-1 0 0,1 0 0,0 0 0,0 0 0,1 1 0,-1-1 0,1 0 0,0 0 0,0 1 0,0-1 0,0 0 0,1 1 0,-1-1 0,1 1 0,0 0 0,0-1 0,4-4 0,9-5-206,-1 1 0,24-14 0,1-1-227,148-112-4454,-103 72 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5.5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4809,'0'0'4281,"114"26"-4609,-86-3-1312,-6-7-2433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5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6241,'160'182'2061,"-132"-145"-745,-35-37-756,3-1-556,-1 1-1,1-1 1,0 1 0,-1 0 0,1 1-1,-1-1 1,1 1 0,0 0 0,0 0-1,-1 0 1,1 1 0,0-1 0,0 1 0,0 0-1,1 0 1,-1 1 0,0-1 0,1 1-1,-1 0 1,-2 3 0,1-2-121,0 1 1,1-1-1,0 1 0,0 0 1,0 0-1,1 1 1,0-1-1,0 1 0,0 0 1,1 0-1,0-1 0,0 2 1,0-1-1,1 0 1,-1 0-1,2 0 0,-1 12 1,26-17-983,-17-3 1236,1 0 1,-1 0-1,-1-1 1,1 0-1,0 0 1,-1-1-1,1 0 0,-1 0 1,0-1-1,0 0 1,-1 0-1,0-1 1,0 0-1,0 0 1,6-7-1,-12 14-87,0 1 1,0-1-1,0 1 0,0-1 0,0 1 1,1 0-1,-1-1 0,1 1 0,-1-1 1,1 1-1,-1-1 0,1 1 0,0-1 1,0 0-1,0 1 0,0-1 1,0 0-1,2 2 0,26 28-35,-22-27-213,-1-1 0,1 0 0,0 0 0,0 0 0,0-1 0,0 0 0,1 0 0,-1-1 0,1 0 0,-1 0 0,13-1 0,16 1-1949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6.2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0 7826,'0'0'4057,"4"177"-3745,-1-84-88,-3 10-224,0 9-48,-64 42-456,-3-32-633,-12-20-4128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39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1 2881,'-3'1'6132,"-13"9"-5730,1 7-267,0 1-1,1 1 0,2 1 0,-1 0 1,2 0-1,1 1 0,-12 34 0,16-37-133,1 1 0,0 0 0,2 0-1,0 0 1,1 0 0,1 1 0,1-1-1,0 0 1,5 29 0,-3-42-34,0 0 0,1 0 0,-1 0-1,1 0 1,1-1 0,-1 1 0,1-1 0,0 0 0,0 0 0,0 0 0,0 0 0,1-1-1,0 0 1,0 0 0,0 0 0,1 0 0,6 3 0,-4-2-69,55 33-1451,0-10-1060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3:59.6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484 0 1200,'0'0'8283,"-25"10"-6228,7-5-2050,0 1-1,0 0 0,1 2 0,0 0 0,1 1 0,0 0 1,-25 21-1,12-4-10,2 1 0,1 2 1,2 0-1,0 2 0,2 0 1,2 2-1,1 0 0,1 1 0,2 1 1,1 1-1,2 0 0,2 1 1,-8 43-1,13-41-4,1 0 1,3 0-1,0 1 0,6 45 1,-2-76-62,1 0 0,-1 0 1,1-1-1,1 1 0,0-1 0,0 0 1,1 0-1,-1 0 0,2-1 0,-1 0 1,11 10-1,10 17-3208,-18-23-1076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0.2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197 0 3473,'0'0'4626,"-6"6"-4425,-1 0-119,1 1-1,1 1 1,-1-1-1,1 1 1,1 0-1,-1 0 1,1 0-1,-3 9 0,-25 83 541,15-45-442,-48 166 326,56-178-569,2 0-1,1 1 1,1 53-1,6-82-2042,1-28 1214,2-27 66,-8-315 1343,4 346-397,1 0-1,0 1 0,0-1 1,1 0-1,0 1 0,0-1 1,1 1-1,0 0 1,0 0-1,1 0 0,0 0 1,1 0-1,0 1 0,0 0 1,0 0-1,1 0 1,0 1-1,0 0 0,1 0 1,0 0-1,0 1 1,0 0-1,13-6 0,-4 3-109,0 1 0,1 0 0,0 1-1,0 1 1,1 1 0,-1 0 0,1 2-1,0 0 1,0 1 0,28 1 0,-44 1-38,1-1 0,-1 1-1,0-1 1,1 1 0,-1 0 0,0 0 0,0 0 0,0 0 0,0 1 0,0-1 0,0 0 0,0 1 0,0 0-1,-1-1 1,1 1 0,0 0 0,-1 0 0,1 0 0,-1 0 0,0 0 0,0 0 0,0 0 0,0 0 0,0 0-1,0 1 1,-1-1 0,1 0 0,-1 1 0,1-1 0,-1 5 0,2 6-63,-1 0-1,-1 0 1,0 0 0,-3 18 0,2-26 103,-1-1 1,1 1 0,-1 0-1,0 0 1,0-1 0,0 1-1,-1-1 1,0 1-1,0-1 1,0 0 0,0 0-1,0 0 1,-1-1 0,0 1-1,0-1 1,0 0-1,0 0 1,0 0 0,-1-1-1,1 0 1,-1 1 0,1-1-1,-8 2 1,-4 1 80,-1-1 0,1 0-1,-1-1 1,1 0 0,-34 0 0,50-3-131,0 0 1,0 0-1,0 0 0,0 0 1,0 0-1,1 0 0,-1-1 1,0 1-1,0 0 0,0 0 1,0 0-1,0 0 1,1 0-1,-1 0 0,0 0 1,0 0-1,0-1 0,0 1 1,0 0-1,0 0 0,0 0 1,0 0-1,0 0 0,0-1 1,0 1-1,1 0 0,-1 0 1,0 0-1,0 0 1,0-1-1,0 1 0,0 0 1,0 0-1,0 0 0,0 0 1,0 0-1,-1-1 0,1 1 1,0 0-1,0 0 0,0 0 1,0 0-1,0-1 0,0 1 1,0 0-1,0 0 0,0 0 1,0 0-1,0 0 1,-1 0-1,1 0 0,0-1 1,0 1-1,0 0 0,0 0 1,0 0-1,0 0 0,-1 0 1,1 0-1,0 0 0,0 0 1,0 0-1,0 0 0,-1 0 1,1 0-1,0 0 0,13-9-1177,55-5-1151,-34 9 1067,1-2-584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0.6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186 68 408,'0'0'6828,"-6"-11"-6172,-21-32 11,24 41-635,0 1 0,0-1 0,0 1-1,-1-1 1,1 1 0,0 0 0,0 0 0,-1 0-1,1 0 1,-1 1 0,1-1 0,-1 1 0,1 0-1,-1 0 1,1 1 0,0-1 0,-6 2 0,-5-1-2,10-2-28,1 1 0,-1 0 0,1 0 0,-1 1-1,1-1 1,0 1 0,-1-1 0,1 1 0,0 0 0,-1 1 0,1-1 0,0 0-1,0 1 1,0 0 0,-3 2 0,4-2-27,0 1-1,0 0 1,0-1-1,1 1 1,-1 0-1,1 0 1,0 0-1,0 0 1,0 0-1,0 0 1,1 0 0,-1 0-1,1 1 1,0-1-1,0 0 1,0 6-1,0-7-44,1 0 0,-1 1 0,0-1 0,1 0 0,0 0 0,0 1 0,-1-1 0,1 0 0,0 0 0,1 0 0,-1 0 0,0 0 0,1-1 0,-1 1 0,1 0 0,-1 0-1,1-1 1,0 1 0,0-1 0,-1 0 0,1 1 0,0-1 0,0 0 0,0 0 0,1 0 0,-1-1 0,0 1 0,0 0 0,0-1 0,4 1 0,2 1-10,0-1 0,0 0 0,0-1 0,0 1 0,0-2 0,0 1 0,15-3 0,-22 2 99,0 1 0,1-1 0,-1 1 0,0-1 0,0 1 0,0-1 0,0 1 0,0-1 0,0 0 0,0 0 0,0 0 0,-1 1 0,1-1 0,0 0 0,0 0 0,-1 0 0,1 0 0,-1 0 0,1 0 0,-1 0 0,1-1 0,-1 1 0,1 0 0,-1-2 0,3-29 1692,-3 27-227,-1 7-1433,0 1 0,0-1 0,1 1 0,-1-1-1,1 1 1,-1 0 0,1-1 0,0 1 0,0 0 0,0-1 0,1 4-1,-1-1 4,0-1-90,0 0 0,1 1 0,-1-1 1,1 1-1,0-1 0,0 0 0,0 0 0,1 0 0,-1 1 0,1-1 0,0-1 0,0 1 0,0 0 1,1 0-1,-1-1 0,1 1 0,0-1 0,0 0 0,0 0 0,6 4 0,-3-3-336,1 0 0,-1-1 0,1 0 0,0 0-1,0 0 1,0-1 0,0 0 0,1 0 0,-1-1 0,0 0 0,9 0-1,14 0-2489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1.0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0 1 3585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1.4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0 176 3585,'175'-173'1800,"-172"172"-1652,0 0-1,0 1 1,0 0-1,0 0 1,1 0 0,-1 0-1,0 0 1,3 1-1,3 0 113,-3-1-173,0 0-1,0 1 0,0 0 0,0 0 0,0 1 0,0 0 0,-1 0 1,1 0-1,-1 0 0,9 6 0,-11-6-166,0 0-1,-1-1 1,1 1-1,-1 1 1,1-1-1,-1 0 1,0 0-1,0 1 1,0-1-1,0 1 1,0 0-1,-1 0 1,1 0-1,-1-1 1,0 1-1,0 1 1,0-1 0,0 0-1,0 0 1,-1 0-1,1 4 1,-1 7-693,0-8 469,0-1 1,0 1 0,0 0-1,-1-1 1,-2 9 0,3-12 342,-1 1-1,-1-1 1,1 0 0,0 0 0,-1 0 0,1 0 0,-1 0 0,1 0-1,-1 0 1,0 0 0,0-1 0,0 1 0,0-1 0,0 1 0,-3 1 0,5-3 15,0 0 1,0 0 0,-1 0 0,1 0 0,0 0-1,-1 0 1,1 0 0,0 1 0,0-1 0,0 0 0,-1 0-1,1 0 1,0 0 0,0 1 0,0-1 0,-1 0 0,1 0-1,0 1 1,0-1 0,0 0 0,0 0 0,0 1-1,-1-1 1,1 0 0,0 0 0,0 1 0,0-1 0,0 0-1,0 0 1,0 1 0,0-1 0,0 0 0,0 1 0,0-1-1,0 0 1,0 0 0,0 1 0,0-1 0,0 0-1,1 0 1,-1 1 0,0-1 0,0 0 0,0 0 0,0 1-1,0-1 1,1 0 0,-1 0 0,0 0 0,1 1 0,15 9 154,-3-2-42,-12-7-190,-1 1-1,1-1 1,-1 0 0,1 0-1,-1 1 1,0-1-1,0 1 1,0-1-1,1 0 1,-1 1 0,0-1-1,-1 0 1,1 1-1,0-1 1,0 0 0,-1 1-1,1-1 1,0 0-1,-1 1 1,1-1-1,-1 0 1,0 0 0,1 1-1,-1-1 1,0 0-1,-1 2 1,-32 21-405,17-14 181,-36 30-1137,35-26 132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2.0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10 4321,'0'0'4602,"-15"23"-4495,-49 69-42,24-40-40,13-31-2,21-17-15,5-3-25,0-1 10,1 1-1,-1 0 0,0-1 0,1 1 0,-1-1 1,0 1-1,0-1 0,0 1 0,0-1 0,0 0 1,1 1-1,-1-1 0,0 0 0,0 0 1,0 1-1,0-1 0,0 0 0,0 0 0,0 0 1,0 0-1,0 0 0,-1-1 0,1 1-52,1-1-1,0 0 0,0 1 0,0-1 1,-1 1-1,1-1 0,0 1 0,0-1 1,0 0-1,0 1 0,0-1 0,0 1 1,0-1-1,0 1 0,0-1 0,0 0 1,1 1-1,-1-1 0,0 1 1,0-1-1,0 1 0,1-1 0,-1 1 1,0-1-1,1 1 0,0-2 0,11-14-442,-9 12 270,64-98-469,-26 32 3419,-37 143-1973,-4-61-739,8 65 93,-7-72-129,0 0 0,0 0 1,1 0-1,-1 0 1,1-1-1,0 1 1,0 0-1,1-1 1,-1 1-1,1-1 0,0 0 1,4 4-1,-6-7 5,0 0 1,0 0-1,0 0 0,1-1 0,-1 1 0,0-1 0,0 1 1,0-1-1,1 1 0,-1-1 0,0 1 0,1-1 0,-1 0 1,0 0-1,1 0 0,-1 0 0,0 0 0,1 0 0,-1 0 0,0 0 1,1-1-1,-1 1 0,0 0 0,0-1 0,1 1 0,-1-1 1,0 1-1,0-1 0,0 0 0,1 1 0,-1-1 0,0 0 1,0 0-1,0 0 0,0 0 0,-1 0 0,1 0 0,1-2 0,5-5 109,-1-1 0,-1 1 0,9-18 0,-11 21-124,5-13 193,-1-1 0,-1 1-1,-1-1 1,6-35 0,-9 42 130,-2 12-282,0 0 0,0 0 0,0 0-1,0 0 1,0 0 0,0 1 0,0-1 0,0 0-1,0 0 1,1 0 0,-1 0 0,0 0 0,0 0-1,0 0 1,0 0 0,0 0 0,0 0-1,0 0 1,0 0 0,0 0 0,1 0 0,-1 0-1,0 0 1,0 0 0,0 0 0,0 0 0,0 0-1,0 0 1,0 0 0,0 0 0,0 0-1,1 0 1,-1 0 0,0 0 0,0 0 0,0 0-1,0-1 1,0 1 0,0 0 0,0 0 0,0 0-1,0 0 1,0 0 0,0 0 0,0 0 0,0 0-1,0 0 1,0 0 0,0 0 0,1-1-1,-1 1 1,0 0 0,0 0 0,0 0 0,0 0-1,0 0 1,0 0 0,0 0 0,0 0 0,0 0-1,0-1 1,0 1 0,0 0 0,0 0-1,-1 0 1,1 0 0,6 11-164,3 19-155,-9-28 315,10 61 23,-9-53-14,0 1 0,0 0 1,1-1-1,1 1 0,0-1 0,5 13 0,-8-22-22,1 1 0,0-1 0,0 1 0,0-1 0,0 0-1,0 1 1,0-1 0,0 0 0,1 0 0,-1 0 0,0 0 0,1 0 0,-1 0 0,1 0 0,-1 0 0,1-1 0,-1 1 0,1 0 0,-1-1 0,1 0 0,0 1 0,-1-1 0,1 0 0,0 0 0,-1 0 0,1 0 0,0 0 0,-1 0 0,1 0 0,0 0 0,-1-1 0,1 1 0,-1-1 0,1 1 0,0-1 0,-1 0 0,2 0 0,3-2-64,0-1 0,0 1 0,0-1 0,-1 0 0,1 0 0,-1-1 0,6-6 0,7-12 348,0 0 0,-2-2 1,14-28-1,-29 52-317,-1 16-207,1-1 254,0 1 1,1-1 0,7 26 0,-7-33-307,0-1 0,1 1-1,0-1 1,0 1 0,0-1 0,1 0 0,0 0 0,0 0-1,1-1 1,0 0 0,8 8 0,5-2-2640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3.4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 3649,'0'0'4455,"16"-1"-4177,52 0-43,-66 0-260,0 1 0,1 0 1,-1 0-1,0 0 1,1 1-1,-1-1 1,0 1-1,1-1 1,-1 1-1,0 0 1,0 0-1,1 0 1,-1 0-1,0 0 1,0 0-1,0 0 1,0 1-1,0-1 1,-1 1-1,1 0 0,0-1 1,-1 1-1,1 0 1,-1 0-1,0 0 1,0 0-1,1 0 1,-1 0-1,0 0 1,-1 1-1,2 1 1,0 6-202,-1-1 0,0 0 0,-1 1 0,0-1 0,0 1-1,-2 10 1,0 6 488,2 28 72,0-53-320,1 0 0,-1-1-1,1 1 1,-1-1 0,0 1-1,1-1 1,-1 0 0,1 1-1,0-1 1,-1 1-1,1-1 1,-1 0 0,1 0-1,0 1 1,-1-1 0,1 0-1,-1 0 1,1 0-1,0 1 1,-1-1 0,1 0-1,0 0 1,-1 0 0,1 0-1,0 0 1,0-1 0,28 1-279,-20 0 151,-1 0 85,0-1 1,0 0 0,0 0 0,-1-1-1,1 0 1,0 0 0,-1-1-1,1 0 1,-1 0 0,0-1-1,0 0 1,10-8 0,-6 3 115,0 0 0,-1 0 1,0-1-1,-1-1 0,0 0 0,13-21 2330,-29 43-1983,-13 23-506,17-24 82,0 0 1,1 0 0,0 0-1,0 0 1,1 1 0,0 11-1,1-21-20,0 0 1,1-1-1,-1 1 0,0 0 0,0-1 0,1 1 0,-1 0 0,0-1 0,1 1 0,-1-1 0,1 1 0,-1 0 0,1-1 0,-1 1 0,1-1 0,-1 0 0,1 1 0,-1-1 0,1 1 1,0-1-1,-1 0 0,1 1 0,-1-1 0,1 0 0,0 0 0,-1 1 0,1-1 0,0 0 0,0 0 0,-1 0 0,1 0 0,1 0 0,30 0-550,-21 0 327,3 0 74,-1-1 0,1 0 0,-1 0 1,1-1-1,13-5 0,-23 6 177,-1 0-1,1 0 1,0-1 0,-1 0-1,0 1 1,1-1 0,-1 0-1,0-1 1,0 1 0,0 0-1,0-1 1,0 0 0,-1 0-1,1 1 1,-1-2 0,0 1-1,0 0 1,0 0-1,0-1 1,0 1 0,-1-1-1,3-7 1,-4 11 7,0 0 1,0-1-1,0 1 1,0 0-1,1-1 1,-1 1-1,0-1 0,0 1 1,0 0-1,0-1 1,0 1-1,0 0 0,0-1 1,0 1-1,0-1 1,0 1-1,0 0 1,0-1-1,0 1 0,0 0 1,-1-1-1,1 1 1,0-1-1,0 1 0,0 0 1,0-1-1,-1 1 1,1 0-1,0 0 0,0-1 1,-1 1-1,1 0 1,0 0-1,-1-1 1,1 1-1,0 0 0,-1 0 1,1 0-1,0-1 1,-1 1-1,1 0 0,0 0 1,-1 0-1,0 0 1,0 0 13,1 0 1,-1 0 0,0 0 0,0 1 0,1-1-1,-1 0 1,0 1 0,0-1 0,1 1 0,-1-1 0,1 1-1,-1-1 1,0 1 0,1-1 0,-1 1 0,1-1-1,-1 1 1,1 0 0,-1-1 0,1 1 0,0 0-1,-1 1 1,-4 9-162,1 1-1,1 0 1,0 0-1,1 0 1,0 0-1,0 1 1,1 12-1,2-24 75,-1-1-1,0 1 1,0-1 0,0 1-1,0-1 1,1 1-1,-1-1 1,0 1 0,0-1-1,1 0 1,-1 1 0,0-1-1,1 1 1,-1-1 0,0 0-1,1 1 1,-1-1-1,1 0 1,-1 0 0,1 1-1,-1-1 1,1 0 0,-1 0-1,1 0 1,-1 1 0,1-1-1,-1 0 1,1 0-1,-1 0 1,1 0 0,0 0-1,21 1-613,-17-2 454,3 1 204,1 0-1,-1-1 1,0-1 0,0 1-1,0-1 1,0-1-1,0 1 1,-1-1 0,1-1-1,-1 0 1,0 0-1,0 0 1,0 0 0,0-1-1,-1-1 1,0 1-1,0-1 1,0 0 0,-1 0-1,0 0 1,0-1 0,0 0-1,6-13 1,-11 19 44,1 1 1,-1-1-1,1 0 0,-1 0 1,0 0-1,1 0 1,-1-1-1,0 1 0,0 0 1,0 0-1,0 0 0,0 0 1,0 0-1,0 0 1,0 0-1,0 0 0,0 0 1,0 0-1,-1-2 1,0 3 15,1-1 0,-1 1-1,1-1 1,0 1 0,-1-1 0,0 1 0,1 0 0,-1-1 0,1 1 0,-1 0 0,1 0 0,-1-1 0,0 1 0,1 0 0,-1 0 0,1 0 0,-1 0 0,0 0 0,1 0 0,-1 0 0,0 0 0,1 0 0,-2 0 0,0 0 50,0 0 1,-1 1 0,1 0 0,0-1 0,0 1 0,0 0 0,0 0-1,0 0 1,0 0 0,0 0 0,0 1 0,0-1 0,0 0 0,1 1 0,-1-1-1,-2 4 1,0 3-126,0-1-1,1 1 0,-1 0 1,-2 14-1,5-19 3,0 1 0,0 0 0,1 0 0,-1 0 0,1-1 0,0 1 0,0 0 0,0 0 0,1 0 0,-1 0 0,1-1 1,2 7-1,-2-8-21,0-1 1,0 0-1,0 0 1,0 0 0,0 0-1,0 0 1,0-1-1,0 1 1,1 0-1,-1 0 1,0-1 0,0 1-1,1-1 1,-1 1-1,0-1 1,1 0 0,-1 1-1,1-1 1,-1 0-1,3 0 1,35 0-837,-25 0 577,-8 0 177,1 0-1,-1-1 1,0 1-1,1-1 1,-1-1-1,0 1 1,0-1-1,0 0 1,0 0 0,10-6-1,-13 6 170,0 0 0,-1 0 0,1-1 0,-1 1-1,1 0 1,-1-1 0,0 0 0,0 1 0,0-1 0,-1 0-1,1 0 1,0 0 0,-1 0 0,0 0 0,0-1 0,0 1 0,0 0-1,0 0 1,-1-1 0,0 1 0,1 0 0,-2-5 0,-1 1 1198,-4 14-1074,-4 14-308,8-12 61,0 0-1,0 0 1,1 0-1,1 1 1,-1-1-1,1 0 1,2 13-1,-1-21 24,0 0-1,0 0 0,0 0 1,-1 0-1,1 0 0,0 0 1,1-1-1,-1 1 0,0 0 1,0-1-1,0 1 0,0-1 1,1 1-1,-1-1 0,0 1 1,0-1-1,1 0 1,-1 0-1,0 0 0,0 1 1,1-1-1,-1 0 0,0-1 1,2 1-1,35-3 128,-31 0 50,0-1-1,0 1 0,0-1 0,0-1 1,-1 1-1,0-1 0,1-1 0,-2 1 1,1-1-1,-1 0 0,6-8 0,-3 4 79,0 1 0,1 1 0,15-13 0,-23 22-246,-1 0 0,1 0 0,-1 0 0,1 0 0,-1 0 0,1 0 0,-1 0 0,0 1 0,0-1 0,1 0 0,-1 0 0,0 0 0,0 0 0,0 1 0,0-1 0,0 0 0,-1 0 0,1 0 0,0 0 0,-1 2 0,-5 35 154,-2-18-99,5-15-20,1 0-1,-1 0 1,1 1 0,1-1 0,-1 0-1,1 1 1,0 0 0,0 7 0,1-12-389,22-4 116,-20 3 288,0 0 1,0 0 0,0 0-1,0-1 1,0 1 0,0-1 0,0 1-1,0-1 1,0 0 0,0 1-1,0-1 1,-1 0 0,1-1-1,0 1 1,-1 0 0,4-3 0,15-16 89,24-30 1,-3 1-23,-40 49-81,-1-1 0,0 1 0,0-1 0,0 1 0,1-1 0,-1 1 0,0-1 0,1 1 0,-1-1-1,0 1 1,1 0 0,-1-1 0,0 1 0,1 0 0,-1-1 0,1 1 0,-1 0 0,1 0 0,-1-1 0,1 1 0,-1 0 0,1 0 0,-1 0 0,1 0 0,-1 0 0,1 0 0,-1-1 0,1 1 0,-1 0 0,1 0 0,-1 1-1,1-1 1,-1 0 0,1 0 0,-1 0 0,1 0 0,-1 0 0,1 0 0,-1 1 0,1-1 0,-1 0 0,1 1 0,-1-1 0,0 0 0,1 0 0,-1 1 0,1-1 0,-1 1 0,0-1 0,1 0 0,-1 1 0,0-1 0,0 1-1,1-1 1,-1 1 0,0-1 0,0 1 0,0-1 0,1 1 0,-1 0 0,5 39-456,-4-29 390,1 2-523,0 0 0,1 0 1,1-1-1,0 1 0,0-1 1,13 23-1,-7-18-2980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3.8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4481,'0'0'2424,"36"0"-1793,120 0-112,-124 1-345,55 6 0,-71-3-172,-1 0 0,0 1 0,24 10 0,-35-14-67,-1 1 0,0-1 0,1 1 0,-1 0 0,0 0 0,0 1 0,0-1 0,0 0 0,0 1 0,0 0 0,-1 0 0,1 0 0,-1 0 0,0 0 0,0 0-1,0 1 1,0-1 0,2 6 0,-2 1-319,0 0 0,-1 1 0,0-1-1,0 0 1,-2 15 0,1-6 203,0-17 180,0-1 1,1 0-1,-1 0 1,0 0-1,1 0 1,-1 0-1,1 0 1,-1 0-1,1 0 0,0 0 1,-1 0-1,1 0 1,0 0-1,0-1 1,-1 1-1,1 0 1,0 0-1,0-1 0,0 1 1,0 0-1,0-1 1,0 1-1,0-1 1,0 0-1,0 1 0,0-1 1,0 0-1,1 1 1,-1-1-1,0 0 1,0 0-1,0 0 1,2 0-1,3 0 259,-1 0 0,0 0 0,0-1 0,1 1 0,-1-1 0,9-3 0,131-66 2257,-135 66-2466,-3 1-33,1 0 0,0 1-1,-1 0 1,1 0 0,0 0-1,10 0 1,-18 2-16,0 0 0,1 0 1,-1 0-1,0 0 0,0 0 0,0 0 0,1 0 1,-1 0-1,0 0 0,0 0 0,0 0 0,1 0 1,-1 0-1,0 0 0,0 0 0,0 0 0,0 0 1,1 1-1,-1-1 0,0 0 0,0 0 1,0 0-1,0 0 0,1 0 0,-1 0 0,0 0 1,0 1-1,0-1 0,0 0 0,0 0 0,0 0 1,0 0-1,1 1 0,-1-1 0,0 0 0,0 0 1,0 0-1,0 1 0,0-1 0,0 0 0,0 0 1,0 0-1,0 1 0,0-1 0,0 0 1,0 0-1,0 0 0,0 1 0,0-1 0,0 0 1,0 0-1,0 0 0,-1 0 0,1 1 0,0-1 1,0 0-1,0 0 0,0 0 0,0 1 0,-1 0 19,-14 34 289,11-27-258,0 1-1,0-1 1,1 1 0,0 0 0,-2 12-1,5-19-105,0 0-1,-1 0 0,1 0 0,0 0 0,1 0 0,-1 0 0,0 0 0,0 0 0,1 0 0,0 0 1,-1 0-1,1 0 0,0-1 0,0 1 0,0 0 0,0 0 0,0-1 0,0 1 0,0 0 0,1-1 1,-1 1-1,1-1 0,-1 0 0,1 1 0,-1-1 0,1 0 0,0 0 0,0 0 0,2 1 0,38 12-2270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4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147 430 3441,'0'0'4702,"-21"3"-4598,-4 1-94,-35 10 0,58-13-9,-1 0 1,1 0-1,0 0 0,0 0 1,0 0-1,0 1 0,1-1 0,-1 1 1,0-1-1,0 1 0,1-1 1,-1 1-1,1 0 0,0 0 0,-1 0 1,1 0-1,0 0 0,0 0 0,0 0 1,0 3-1,-1 1 8,1 1 1,0-1-1,0 0 0,0 13 0,1-8-1,-1 63 34,2-73-62,-1 1 1,1-1-1,-1 1 0,1-1 1,0 1-1,-1-1 0,1 1 1,0-1-1,0 0 0,0 1 1,0-1-1,0 0 0,0 0 1,0 0-1,0 0 1,1 0-1,-1 0 0,0 0 1,1 0-1,-1 0 0,1-1 1,-1 1-1,1 0 0,-1-1 1,1 1-1,-1-1 1,1 0-1,0 0 0,-1 1 1,1-1-1,-1 0 0,3-1 1,9 2-233,0-1 0,24-2-1,-31 1 268,-1 0 0,0-1 0,0 1 0,-1-1 0,1 0 0,0-1 0,-1 1 0,1-1 0,-1 0-1,0 0 1,0 0 0,0 0 0,0-1 0,0 0 0,-1 0 0,1 0 0,-1 0 0,-1 0 0,1-1-1,0 1 1,1-7 0,4-6 519,-1 0 0,0-1 0,-2 0-1,6-29 1,-11 46-527,1 0-1,-1 0 0,1 0 1,0 0-1,0 1 1,-1-1-1,1 0 0,0 1 1,0-1-1,0 0 1,0 1-1,0-1 0,0 1 1,0-1-1,0 1 1,0 0-1,0-1 0,0 1 1,0 0-1,0 0 1,0 0-1,0 0 0,0 0 1,0 0-1,2 0 1,37 0-553,-26 1 264,131 12-1164,-144-13 1562,-1-1-116,0 1 0,-1-1 1,1 0-1,0 1 0,0-1 0,-1 1 1,1-1-1,0 0 0,0 1 0,-1-1 0,1 1 1,-1-1-1,1 1 0,0-1 0,-1 1 1,1 0-1,-1-1 0,1 1 0,-1-1 0,0 1 1,1 0-1,-1-1 0,1 1 0,-1 0 0,1 0 1,-1 0-1,0-1 0,1 1 0,-2 0 1,-21-3-163,20 3 146,2 0 7,-13-1-113,1 1 1,0 0-1,-1 0 0,-15 4 0,25-3 97,0 0 0,0 0 0,0 1-1,0 0 1,0 0 0,0 0 0,1 0 0,-1 0-1,1 1 1,-1-1 0,1 1 0,0 0-1,0 0 1,0 0 0,0 1 0,-3 5-1,1-1-66,1 0 0,1 0 0,0 0-1,0 1 1,0-1 0,1 1 0,0 0 0,1-1-1,0 1 1,0 0 0,2 16 0,-1-23 79,0 0 0,1 0 1,-1 0-1,1 0 0,0 0 1,0 0-1,-1 0 0,1 0 1,0 0-1,1 0 0,-1 0 1,0 0-1,1 0 0,-1-1 1,0 1-1,1-1 0,0 1 1,-1-1-1,1 0 0,0 1 1,0-1-1,0 0 0,0 0 1,0 0-1,0 0 0,0-1 1,0 1-1,0-1 1,0 1-1,1-1 0,3 1 1,7 0 27,0 1 1,1-2-1,23-1 1,-35 1 18,1 0-1,-1-1 1,1 1 0,-1-1 0,0 0-1,1 1 1,-1-1 0,0 0 0,0 0-1,0-1 1,1 1 0,-1 0 0,-1-1-1,1 1 1,0-1 0,0 0 0,0 1-1,1-4 1,0 1 49,0-1 0,0 0 0,-1 0 0,1 0 0,-1 0 0,0-1-1,1-8 1,1-7 142,-1 1 0,-1-1 0,-2-24 0,0 45-225,0-21 203,1-39 745,-3-1-1,-13-84 1,11 123-717,2-1-1,0-32 0,2 53-238,0 1 0,0-1 1,0 1-1,0-1 0,1 1 0,-1 0 0,0-1 0,1 1 0,0-1 1,-1 1-1,1 0 0,0-1 0,0 1 0,-1 0 0,1 0 0,0-1 1,0 1-1,0 0 0,1 0 0,-1 0 0,0 0 0,2-1 0,37-13-530,98-16-3381,-73 20-1324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5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0 3913,'0'0'2298,"0"7"-2222,0 29 86,1-9 168,0 0 0,-3 0 0,0-1 0,-11 50 0,-7-6-337,-3-1-1,-4-1 1,-48 91 0,74-156-51,0-1 2,0-1 1,0 1-1,0 0 1,0-1-1,0 1 1,0 0-1,0-1 1,0 1-1,-1-1 1,1 0-1,0 1 0,-1-1 1,1 0-1,-1 0 1,0 0-1,1 0 1,-1 0-1,0 0 1,0-1-1,-3 2 0,5-4-48,-1 1 0,0-1 0,1 1 0,-1-1 0,1 1 0,0-1 0,-1 0 0,1 1 0,0-1 0,0 0 0,0 1 0,0-1 0,0 0 0,1-1-1,-1-1-187,0-27-1509,0-1-766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5.8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3881,'0'0'5449,"21"26"-5993,-7-1-1128,1-2-721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11.4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1 1880,'0'0'8874,"-1"0"-8860,-1 0 0,0 0 0,0 0 0,1 0 0,-1 0 0,0 1 0,0-1 0,1 1 0,-1-1 0,1 1 0,-3 1 0,-9 8-20,0 1 0,1 0 0,0 1 0,1 0 0,1 0-1,-1 1 1,-7 16 0,-3 6-22,-28 65 0,38-77 24,1 1 0,1 0 0,1 0 1,2 1-1,0 0 0,2 0 0,-3 42 0,7-35-2,-1-20-14,0 0-1,1-1 1,0 1 0,2 0-1,-1 0 1,1-1 0,1 1 0,0-1-1,7 19 1,2-8-558,2-1 1,0 0 0,1-1-1,1-1 1,0-1-1,2 0 1,0-1-1,35 25 1,-27-22-2130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6.2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2633,'123'188'889,"-117"-178"-806,19 26 952,-19-32 273,1-5-581,4 4-542,-1-1 1,0 0-1,1-1 1,-1 0 0,0 0-1,1-1 1,-1-1-1,1 1 1,-1-2-1,21-5 1,-27 6-267,0 0 1,0 0-1,0-1 1,0 0-1,0 1 1,-1-2-1,1 1 1,0 0-1,-1-1 1,0 1-1,1-1 1,-1 0-1,0 0 0,-1-1 1,1 1-1,-1 0 1,1-1-1,-1 0 1,0 1-1,0-1 1,0 0-1,-1 0 1,0 0-1,1 0 1,-1 0-1,-1-1 1,1 1-1,-1 0 1,1-5-1,-1 7 116,-1 1 0,1-1 1,0 1-1,-1-1 0,1 0 0,-1 1 1,1-1-1,-1 1 0,0-1 0,0 1 1,0 0-1,0-1 0,0 1 0,0 0 0,0 0 1,0-1-1,0 1 0,0 0 0,-1 0 1,1 0-1,0 0 0,-1 1 0,1-1 0,-1 0 1,1 1-1,-1-1 0,1 1 0,-1-1 1,0 1-1,1 0 0,-3-1 0,-8-1 120,0 1 1,1 0-1,-17 1 0,16 1-117,6-2-14,0 2 1,1-1-1,-1 1 1,0 0-1,0 0 1,0 0-1,1 1 1,-1 0-1,1 0 1,-1 0-1,1 1 1,-5 3-1,6-3-12,1 0 0,-1 0 0,1 0 0,0 0 0,0 1 0,0-1 0,1 1 0,-1 0 0,1 0 0,0 0 0,0 0 0,1 0 0,-1 0 0,1 0 0,-1 1 0,0 8 1,1-9 29,1 1 0,-1-1 1,1 1-1,0-1 1,0 1-1,0-1 0,1 1 1,-1-1-1,3 7 1,-2-9-35,0 0 1,0 0-1,0 0 1,0 0-1,0 0 1,1 0-1,-1-1 1,1 1-1,-1 0 1,1-1-1,0 1 1,-1-1-1,1 0 1,0 0-1,0 0 1,0 0-1,0 0 1,0 0-1,0 0 1,4 0-1,24 5 23,0-2-1,0-1 1,0-1-1,0-2 1,46-5-1,-68 4-92,0 0 0,0-1 0,0 0 0,0 0 0,0 0 0,0-1 0,-1 0 0,1-1 0,-1 0 0,0 0 0,0 0 0,-1-1 0,1 0 0,-1 0 0,0-1 0,0 1 0,-1-2 0,1 1 0,-2 0 0,1-1 0,-1 0 0,1 0 0,-2 0 0,1-1 0,2-9 0,-5 15 31,9-30-469,-9 31 485,0 0 0,-1 0 0,1-1 0,0 1 0,0 0 0,0 0 0,0 0 0,0 0 1,0 0-1,0 0 0,0 0 0,0 1 0,0-1 0,0 0 0,1 1 0,-1-1 0,0 0 0,1 1 0,-1 0 0,3-1 0,-4 37 132,-1-22-39,-1 0 1,0 0 0,-1 0-1,-1 0 1,0-1 0,-7 15-1,6-15-564,0 0-1,1 1 0,0 0 0,1 0 0,1 0 1,-2 15-1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7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1 3809,'0'0'4985,"-22"19"-4801,-65 62-119,83-77-59,-1 1 0,2-1-1,-1 1 1,0-1 0,1 1-1,0 0 1,-3 6 0,5-8 5,1-1 1,-1 1 0,0-1-1,1 1 1,0-1-1,0 1 1,0 0 0,0-1-1,0 4 1,1 8 60,-1-12-83,0 0 1,1 0 0,-1 0-1,0-1 1,1 1 0,-1 0-1,1 0 1,0 0 0,-1 0-1,1-1 1,0 1 0,0 0-1,0-1 1,1 1 0,-1-1-1,0 1 1,0-1 0,1 0-1,-1 1 1,1-1-1,-1 0 1,1 0 0,0 0-1,-1 0 1,1 0 0,0-1-1,0 1 1,0 0 0,-1-1-1,1 1 1,3-1 0,6 2-158,1 0 0,0-1 0,24-1 0,-22 0 64,4 0-444,1 0 1,-1-2 0,0 0-1,21-5 1,-33 5 367,1 0 1,-1 0 0,0-1-1,1 0 1,-1 0-1,0-1 1,-1 1-1,1-1 1,-1 0-1,1-1 1,-1 1-1,-1-1 1,1 0-1,5-9 1,-1-6 348,-10 5 6522,-1 16-6688,1 0-1,-1 0 1,1 0 0,0 0 0,0 0 0,0 0 0,0 0 0,0 1 0,0-1 0,0 0-1,0 1 1,0-1 0,0 1 0,1-1 0,-1 1 0,1-1 0,-1 1 0,1 0 0,-1 1-1,-8 36 54,9-37-91,-1-1 1,1 0-1,0 0 1,0 1-1,-1-1 0,1 0 1,0 1-1,0-1 1,0 0-1,1 1 0,-1-1 1,0 0-1,0 0 1,1 1-1,-1-1 0,1 0 1,-1 0-1,1 1 0,-1-1 1,1 0-1,0 0 1,-1 0-1,1 0 0,0 0 1,1 1-1,1-1-63,0 0-1,0-1 0,0 1 1,1-1-1,-1 0 0,0 1 1,0-2-1,0 1 1,6-1-1,-8 1 95,3-1-29,0 0-1,0-1 0,0 1 0,0-1 1,0 0-1,-1 0 0,1 0 1,-1 0-1,1-1 0,-1 1 0,0-1 1,0 0-1,0 0 0,0 0 1,-1-1-1,1 1 0,3-8 0,-2 5 145,0 0-1,-1 0 1,1-1-1,-2 0 1,1 1-1,-1-1 0,0 0 1,0 0-1,1-15 862,-5 23-965,1 0 0,0 0 0,-1 0 0,1 0 0,0 0 0,0 1 0,0-1 0,0 0-1,0 1 1,0-1 0,0 1 0,0-1 0,0 1 0,1-1 0,-1 1 0,0 2 0,-9 28 36,10-29-21,-2 6-24,1-1-1,0 1 1,0-1 0,1 10-1,1-9-78,1-8-38,1 0 1,0 0 0,0 0 0,1-1 0,-1 1-1,0-1 1,0 0 0,0 1 0,0-2-1,0 1 1,5-1 0,-4 1 83,0-1 26,1 0 1,-1 0-1,0 0 0,-1-1 0,1 0 1,0 0-1,0 0 0,-1 0 1,1 0-1,-1-1 0,0 0 1,1 0-1,-1 1 0,-1-2 0,1 1 1,0 0-1,3-7 0,2-1 112,-1-1-1,0 1 0,-1-1 0,7-19 1,-11 26-39,1-4 244,-3 14-39,-1 11-297,1 1-24,0-3 68,0 0 0,5 29 0,-4-38-285,0 1 1,1-1-1,0 0 1,0 0-1,0-1 1,0 1 0,1 0-1,0-1 1,0 0-1,0 1 1,7 5-1,5 4-2171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7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 5601,'0'0'4297,"206"-10"-4241,-173 26-56,-9 3-88,-2 4-64,-4 6-656,-4-4-720,14 4 367,-3-9-479,0-4-1505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7.8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46 1560,'0'0'10130,"29"-45"-9985,-29 61-634,0 16-223,0-3-1032,0-4-2353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8.2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0 7890,'0'0'2960,"1"10"-2900,2 0-97,-1 7-2,2 0 1,0-1-1,1 1 1,11 22-1,-15-35-12,1 0 0,0-1 0,1 1 0,-1 0 1,1-1-1,-1 1 0,1-1 0,0 0 0,0 0 0,1 0 0,-1-1 0,0 1 0,1-1 0,0 0 0,0 1 1,-1-2-1,1 1 0,0 0 0,0-1 0,1 0 0,-1 0 0,0 0 0,0 0 0,8 0 0,-8-1 84,1-1 0,-1 1 0,0 0 0,0-1 0,0 0 0,1 0 0,-1 0 0,0-1-1,0 1 1,-1-1 0,1 0 0,0 0 0,0 0 0,-1-1 0,4-2 0,0-3 137,0 1 0,0-1 1,-1 0-1,0 0 0,6-13 1,29-70 1021,-38 86-1072,-3 13-320,-1 16 93,-1-1 1,-1 0-1,-1 0 1,-1 0-1,-2 0 1,0-1-1,-10 22 1,-142 312-234,158-355 352,1 0 1,0 0 0,-1 0 0,1-1 0,-1 1-1,1 0 1,-1-1 0,1 1 0,-1 0 0,0-1-1,1 1 1,-1-1 0,0 1 0,1-1 0,-1 1-1,0-1 1,0 1 0,1-1 0,-1 0 0,0 1-1,0-1 1,0 0 0,0 0 0,0 1 0,1-1-1,-1 0 1,0 0 0,0 0 0,0 0 0,0 0-1,0-1 1,0 1 0,1 0 0,-1 0 0,0 0-1,0-1 1,0 1 0,1-1 0,-1 1-1,0 0 1,0-1 0,1 1 0,-1-1 0,0 0-1,1 1 1,-1-1 0,0 1 0,1-1 0,-2-1-1,-2-3 74,-1 0-1,0-1 0,1 1 0,-6-11 0,7 10-47,-16-35 343,18 39-385,1 1 1,0 0-1,-1 0 0,1 0 0,0 0 1,0 0-1,0-1 0,0 1 0,0 0 0,0 0 1,0 0-1,0 0 0,0-1 0,0 1 0,1 0 1,-1 0-1,1 0 0,-1 0 0,1 0 1,-1 0-1,1 0 0,-1 0 0,1 0 0,0 0 1,0 0-1,-1 0 0,1 0 0,0 0 0,0 1 1,0-1-1,0 0 0,0 1 0,0-1 1,0 1-1,2-2 0,115-27-449,150-41-2285,-135 35-2694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9.4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143 1 4137,'0'0'3257,"-2"29"-2797,-6 93 28,-3-28 73,7-70 91,0 40 1,3-42-427,-2 0 0,-1 0 0,0-1 0,-15 42 0,3-14-178,-50 204-686,77-343 764,-2 56-38,17-63 59,4 1-1,57-124 0,-85 216-142,3-7-11,1 0 0,0 1 0,10-14 0,-14 22 0,0-1-1,0 1 0,0 0 0,1 0 0,-1 0 0,0 0 0,1 1 0,-1-1 1,1 0-1,0 1 0,-1 0 0,1 0 0,0 0 0,0 0 0,0 0 0,0 0 0,0 1 1,5-1-1,-6 1-12,0 0 0,0 0 0,0 0 0,0 0 0,0 0 0,0 0 0,0 1 0,0-1 0,-1 1 0,1-1 0,0 1 0,0 0 0,0 0 0,0 0 0,3 2 0,-4-1-15,1 1 1,-1-1-1,0 0 1,1 1 0,-1 0-1,0-1 1,0 1-1,-1 0 1,1-1-1,0 7 1,3 19-242,-1 0 0,-2 47-1,-1-51 66,-1-23 205,1 0 0,-1 1 0,1-1 0,-1 0 0,1 0 0,-1 0 1,0 0-1,0 0 0,0 0 0,0 0 0,1 0 0,-1-1 0,0 1 0,-1 0 1,1 0-1,0-1 0,0 1 0,0-1 0,0 1 0,0-1 0,-1 1 0,1-1 1,0 0-1,0 0 0,-1 1 0,1-1 0,0 0 0,0 0 0,-1 0 0,1 0 1,-2-1-1,2 1-29,-1 1-1,1-1 1,-1 0 0,1 0 0,0 0 0,-1 0 0,1 0 0,-1 0 0,1-1 0,0 1 0,-1 0 0,1-1 0,0 1-1,-1-1 1,1 1 0,0-1 0,0 0 0,-1 1 0,1-1 0,0 0 0,0 0 0,0 0 0,0 0 0,0 0 0,-1-1-1,2-13-2183,0-1-845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49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60 2985,'0'0'6676,"-14"-10"-6244,-47-29-291,58 38-141,1-1 0,-1 1 0,0 0-1,1 0 1,-1 0 0,0 0 0,0 0 0,0 0-1,0 1 1,0-1 0,0 1 0,0 0 0,0 0-1,0 0 1,0 0 0,0 1 0,0-1 0,1 1-1,-1 0 1,0 0 0,0 0 0,0 0 0,1 0-1,-1 1 1,0-1 0,1 1 0,-1-1 0,1 1-1,0 0 1,0 0 0,0 0 0,0 0 0,0 1-1,0-1 1,0 1 0,0-1 0,-1 4 0,-1 3-9,-1-1 0,2 1 1,-1 0-1,1 1 1,1-1-1,0 0 1,0 1-1,0-1 0,1 12 1,1-19 1,0-1 0,0 0 1,-1 0-1,2 0 0,-1 1 1,0-1-1,0 0 0,0 0 0,0 0 1,1 1-1,-1-1 0,0 0 1,1 0-1,-1 0 0,1 0 1,0 0-1,-1 0 0,1 0 0,0 0 1,-1 0-1,1 0 0,1 1 1,1-1-19,-1-1 1,0 1-1,0-1 1,1 1-1,-1-1 1,0 0-1,1 1 1,-1-1-1,4-1 1,4 1 43,-5 0 8,1 0 0,-1-1 0,0 1 0,0-1 0,0 0 0,0-1 0,0 1 0,-1-1-1,1 0 1,0 0 0,-1-1 0,7-3 0,0-3 7,0 0-1,-1-1 0,12-14 1,-22 24-43,0-1 0,0 1 0,0 0 0,0 0 1,0 0-1,0 0 0,0 0 0,0 0 0,1 0 0,-1-1 0,0 1 0,0 0 1,0 0-1,0 0 0,0 0 0,0 0 0,0 0 0,1 0 0,-1 0 1,0 0-1,0 0 0,0 0 0,0 0 0,0 0 0,0 0 0,0 0 0,1 0 1,-1 0-1,0 0 0,0 0 0,0 0 0,0 0 0,0 0 0,0 0 1,1 0-1,-1 0 0,0 0 0,0 0 0,0 0 0,0 0 0,0 0 1,0 0-1,0 0 0,1 0 0,-1 1 0,0-1 0,0 0 0,0 0 0,0 0 1,0 0-1,0 0 0,0 0 0,0 0 0,0 1 0,3 11-156,-3 24 231,0-27-82,-1 23-31,0-24-305,0 0 1,0 1-1,1-1 1,1 1 0,-1-1-1,1 1 1,1-1-1,4 16 1,10-6-2848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0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3609,'0'0'5346,"0"11"-5068,1-9-270,-1 0 0,0 0 0,1 0 1,-1 0-1,1 0 0,-1 0 1,1 0-1,0 0 0,0 0 0,0-1 1,0 1-1,0 0 0,0 0 1,0-1-1,1 1 0,-1-1 0,1 1 1,-1-1-1,1 0 0,-1 0 0,1 0 1,0 1-1,0-1 0,2 1 1,7 2-137,0 1 1,0-2-1,16 4 1,11 5-825,-37-9 893,0 0 1,0 0-1,0 0 1,0 0-1,0 0 1,-1 0-1,0 0 0,1 1 1,-1-1-1,0 0 1,0 0-1,-1 0 1,0 5-1,0 2 208,1-2-100,0-6-13,0 1 1,-1-1-1,1 1 0,0-1 0,0 0 0,1 1 1,-1-1-1,0 1 0,1-1 0,0 1 0,-1-1 0,1 0 1,0 1-1,0-1 0,0 0 0,1 0 0,-1 0 1,0 0-1,1 0 0,0 0 0,2 2 0,7 5 114,-5-4-91,0 0-1,0 0 0,0 0 0,8 11 1,-12-13-52,-1-1 0,1 1 0,-1-1 0,0 1 0,0-1 0,0 1 0,0 0 1,0-1-1,-1 1 0,1 0 0,-1-1 0,0 1 0,0 0 0,0 0 0,0 0 1,0-1-1,-1 5 0,0-5-2,0 0 0,0 0 1,0 0-1,0 0 0,0 0 0,0 0 1,0 0-1,0 0 0,-1-1 1,1 1-1,-1 0 0,1-1 0,-1 1 1,0-1-1,-3 3 0,-36 17-94,22-12-66,-72 35-3221,60-31-906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0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 5881,'0'0'4881,"28"-3"-9002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0.9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1 6449,'0'0'3857,"-4"115"-3705,-7-67-16,-7 1 24,1 2-40,-1-3-120,4-3-200,14-10-976,0-12-2097</inkml:trace>
  <inkml:trace contextRef="#ctx0" brushRef="#br0" timeOffset="1">250 129 4689,'0'0'5529,"-200"58"-5217,179-29-144,10 3-64,8-3-104,3 0-96,3-7-208,33-3-344,10-6-632,40-10-40,-15-3-545,-7 0-879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12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3 2881,'0'0'4542,"0"0"-4500,0 0 0,0 0 0,0 0 1,0 0-1,0-1 0,0 1 0,0 0 0,-1 0 1,1 0-1,0 0 0,0 0 0,0-1 0,0 1 1,0 0-1,0 0 0,-1 0 0,1 0 0,0 0 1,0 0-1,0 0 0,0 0 0,-1 0 0,1 0 0,0 0 1,0 0-1,0-1 0,0 1 0,-1 0 0,1 0 1,0 0-1,0 0 0,0 0 0,0 0 0,-1 1 1,1-1-1,0 0 0,0 0 0,0 0 0,0 0 0,0 0 1,-1 0-1,1 0 0,0 0 0,0 0 0,0 0 1,0 0-1,0 1 0,-1-1 0,1 0 0,0 0 1,0 0-1,2 23-42,1 0 1,0 0-1,2-1 1,13 39 0,4 17 13,-13-28 5,-2 0 0,-2 0 0,-3 1 0,-4 51 0,1-92-16,0 0 0,-1-1 0,0 1 0,-1-1 0,0 0 0,0 0 0,-1 0 0,0 0 0,0 0 1,-1-1-1,-1 0 0,1 0 0,-14 14 0,-1-1-128,-1-1 0,-2-1-1,-27 19 1,-26 14-1127,4-6-1126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1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271 60 4489,'0'0'6924,"-27"-8"-6835,-82-26-69,106 33-19,-1 0 0,0 0-1,1 0 1,-1 1-1,0-1 1,1 1-1,-1 0 1,0 0-1,1 0 1,-1 1-1,0-1 1,1 1-1,-1 0 1,1 0-1,-6 2 1,6-1 0,0 0 0,0 0-1,1 1 1,-1-1 0,0 1 0,1 0 0,0-1 0,0 1-1,-4 6 1,0 0 4,0-1-2,1 1 0,0-1 0,1 1 0,-6 14 0,9-20-22,-1 0-1,1 0 1,0 1-1,1-1 1,-1 0 0,1 1-1,-1-1 1,1 1-1,0-1 1,0 0 0,0 1-1,1-1 1,-1 1-1,1-1 1,0 0-1,2 5 1,-2-6-12,0-1 1,1 1-1,0-1 0,-1 0 0,1 1 0,0-1 1,-1 0-1,1 0 0,0 0 0,0 0 1,0 0-1,0-1 0,0 1 0,0-1 1,0 1-1,0-1 0,0 0 0,4 1 1,47-1-279,-36-1 242,-10 1 35,0 0 0,0 0 0,0-1 1,1 0-1,-1-1 0,0 0 0,0 0 0,-1 0 1,1-1-1,0 1 0,-1-2 0,0 1 0,0-1 0,0 0 1,0 0-1,0-1 0,-1 0 0,0 0 0,0 0 1,0 0-1,0-1 0,-1 0 0,0 0 0,-1 0 0,1 0 1,-1-1-1,4-9 0,-4 6 161,-1 0 0,0 0 0,0 0 0,-1 0 0,0-1 0,-1-10 0,-10 22 35,6 4-180,1 1 1,-1 0-1,1-1 0,0 1 1,1 0-1,-1 0 0,-2 11 1,0-2 11,1-1-7,0 0 1,0 1 0,1-1-1,1 1 1,1 0 0,0 0-1,2 28 1,0-42-7,-1 0-1,0 0 1,1 0 0,-1 0 0,0 0 0,1 0-1,-1-1 1,1 1 0,0 0 0,-1 0 0,1-1-1,0 1 1,-1 0 0,1-1 0,0 1 0,0 0-1,-1-1 1,1 1 0,0-1 0,0 1 0,0-1-1,0 0 1,0 1 0,0-1 0,0 0 0,0 0-1,0 0 1,1 1 0,34-1-278,-26 0 234,-4-1 45,0 0-1,0 0 1,0 0-1,-1-1 1,1 0 0,0 0-1,0 0 1,-1-1 0,0 0-1,1 0 1,-1-1-1,0 1 1,-1-1 0,1 0-1,-1 0 1,8-9 0,0-1 18,-1-1 1,0 0-1,-2 0 1,12-23 0,-20 34 107,1 1 1,-1-1-1,1 0 1,-1 0-1,-1-1 1,1 1 0,0 0-1,-1 0 1,0 0-1,0-4 1,0 7 69,-3 4-195,1 0-1,1-1 1,-1 1 0,0 0 0,1 1 0,-1-1-1,1 0 1,0 0 0,0 1 0,-1 4 0,2-7 13,-5 15-1,2 1 1,0-1-1,0 1 1,2 0-1,0 0 1,3 32-1,-1-48-22,0 1-1,0 0 1,0-1-1,0 0 1,0 1-1,0-1 1,1 1-1,-1-1 0,0 0 1,1 0-1,-1 0 1,1 0-1,-1 0 1,1 0-1,0 0 1,-1 0-1,1-1 1,0 1-1,-1-1 1,1 1-1,0-1 1,0 0-1,0 0 1,-1 1-1,1-1 0,0 0 1,2-1-1,56 0-378,-54-1 398,1 0 0,0 0 0,-1 0 0,0-1 0,1 0 1,-1 0-1,0-1 0,0 0 0,-1 0 0,1 0 0,-1 0 0,0-1 0,0 0 0,8-11 0,-7 8 92,1 0-1,-1 0 1,-1-1 0,0 0 0,0-1-1,-1 1 1,0-1 0,-1 1 0,4-16-1,-7 25-60,0 0-1,0 0 1,0 0-1,0 0 1,0 0-1,0 0 1,-1 0 439,0 0-440,-5 15 45,-7 23-151,9-18-22,1-1 0,1 1 0,1 32 0,1-51 62,0 0 0,1 0 0,-1-1 0,1 1 0,0-1 0,-1 1 0,1-1 0,-1 1 0,1-1 0,0 1 0,0-1 0,-1 1 0,1-1 0,0 0 0,0 1 0,-1-1 0,1 0 0,0 0 0,0 1 0,0-1 0,-1 0 0,1 0 0,0 0 0,0 0 0,0 0 0,-1 0 0,1 0 0,0-1 0,1 1 0,29-7-137,-22 0 238,-1-1-1,0 0 1,0-1-1,0 0 1,-1 0-1,-1 0 1,10-19 0,10-12 366,-23 38-397,-2 17-344,-1 149 541,0-163-258,0 1 0,0 0 0,0 0 0,0-1 0,0 1-1,1 0 1,-1-1 0,0 1 0,1 0 0,0-1 0,-1 1 0,1-1 0,0 1 0,0-1 0,0 1 0,0-1-1,0 0 1,0 1 0,0-1 0,0 0 0,0 0 0,1 0 0,-1 0 0,0 0 0,1 0 0,-1 0-1,1 0 1,-1-1 0,3 2 0,3-1-525,0 1-1,0-1 1,0 0-1,0-1 1,12 0-1,-8 0-495,11 0-3142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2.3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7 8810,'0'0'3065,"224"-6"-2745,-156 6-200,0 6-112,10 17-8,-21-1-801,-14-3-3135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2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4233,'0'0'7249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6:53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168 1 4929,'0'0'6145,"57"109"-5777,-46-52 9,3 8-137,-6 12-64,-8 3-104,0 6-72,0 4-8,-33 0-176,-45 29-136,7-26-433,-4-16-2015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9:41.6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652 247 2457,'0'-5'7571,"0"-22"-7186,-1 18-313,0-1-1,-1 1 1,0 0 0,0-1 0,-1 1 0,0 0-1,-1 1 1,0-1 0,0 1 0,-9-13-1,5 9-9,0 1 0,-1 1 0,0-1 0,0 1 0,-1 1 0,-19-15 0,24 21-74,1 1-1,-1 0 1,0 0 0,0 0 0,0 1-1,-1-1 1,1 1 0,0 0 0,-11 0 0,-54 3-215,31 0 121,26-1 82,0 2 1,1 0-1,-1 0 1,1 1-1,0 1 0,0 0 1,0 1-1,-19 12 1,14-9 23,2-1-19,0 0 0,0 2 0,1-1 0,1 1 0,0 1 0,0 1 0,1 0 0,0 0 0,1 1 0,1 0 0,0 1 0,1 0-1,0 1 1,1 0 0,1 0 0,0 1 0,-6 24 0,10-23-36,0-1 0,2 1-1,0-1 1,3 33-1,0-3-116,0-22 161,1 0-1,1-1 1,9 30 0,-6-24 16,-1-10 5,2 1-1,0-1 1,1-1-1,1 0 1,1 0 0,15 19-1,-9-12 39,-10-16-51,1 0 1,-1 0-1,2-1 1,-1 0 0,1-1-1,0 0 1,0 0 0,1-1-1,0 0 1,0-1 0,1 0-1,19 6 1,1-1 80,0-2 1,1-2 0,43 4 0,-56-8-84,0-1 1,28-1-1,-43-1 30,1 1 1,0-1-1,0 0 0,-1 0 0,1 0 0,-1-1 0,1 1 1,-1-1-1,0 0 0,1-1 0,-1 1 0,0-1 0,-1 0 1,8-6-1,16-23 3,-2-2 1,-1-1 0,-2 0 0,19-40 0,-30 50-47,-1-1 1,-1 0-1,-2 0 1,0-1-1,6-54 1,-5-138-930,-8 216 922,-1-12-443,-1-1 0,0 0-1,-1 1 1,0-1-1,-2 1 1,0 0 0,0 0-1,-1 0 1,-16-25-1,20 36 312,-13-29-1456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9:43.7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725 308 2737,'0'0'6348,"-21"-10"-4307,15 0-2002,-1-1 0,2 0-1,-1 0 1,1 0-1,1 0 1,-5-20 0,-6-14-12,9 30-4,-1-1 0,0 1 0,-1 0 0,-1 1 0,-12-17 0,18 27-25,-1 0 0,0 0 0,0 0 0,-1 0 0,1 1 1,-1 0-1,0 0 0,1 0 0,-1 0 0,-1 1 0,1 0 0,0 0 1,-1 0-1,1 0 0,-1 1 0,1 0 0,-1 1 0,-10-1 0,-10 0-93,17 0 65,0 1 0,0 0 0,0 0 0,0 1 0,0 0 1,0 0-1,0 1 0,1 0 0,-1 1 0,0 0 0,-10 5 0,-7 8 9,0 1 1,1 2-1,1 0 1,1 1-1,1 2 0,0 0 1,2 2-1,1 0 1,-23 36-1,29-39-17,1 1-1,1 0 1,1 1 0,0 0-1,2 0 1,1 1-1,1 0 1,0 0-1,2 1 1,-1 46 0,4-37-11,2 37-5,-1-66 50,1 0 0,0 0 0,1 0-1,-1 0 1,1 0 0,0 0 0,0 0-1,0-1 1,1 1 0,0-1-1,3 5 1,11 10-46,1-1 0,1 0 0,0-2 0,35 24 0,93 45-153,-129-75 199,-6-5-45,-1 0 0,1-1 0,1 0 0,-1 0 0,0-1 0,1-1 0,22 1 0,92-4 503,-113 0-374,-3-1-62,0 0 0,1 0 0,-1-1-1,0-1 1,-1 0 0,1 0-1,-1-1 1,0-1 0,0 1 0,0-2-1,-1 1 1,0-1 0,0-1-1,0 0 1,11-13 0,-7 6 8,-1-1-1,0 0 1,-1-1 0,0 0-1,-2-1 1,0 0 0,-1 0 0,7-23-1,-9 13-33,-1-1-1,-2 0 0,-1-1 0,-2-52 1,-1 31-41,1 34-43,-1 1 0,-1-1 0,0 1-1,-1 0 1,-1 0 0,0 0 0,-1 0 0,-8-17-1,7 22-166,0 0-1,0 1 1,-1 0-1,0 0 1,-1 1 0,0-1-1,0 2 1,-1-1-1,0 1 1,-1 0-1,-14-8 1,-30-12-1407,0 5 22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2:19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1816,'0'0'8598,"-9"0"-6648,778 0-2101,-666 7 43,-103-4 1366,-7-3-3001,-11 0-907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2:28.6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 1736,'7'-1'9146,"26"-1"-9160,309 15 52,-268-8-63,211 21-183,-189-13 193,45 6-266,155 1 1,-103-7 75,1 0 172,170 8 39,-288-12-293,170 9-289,227-12 520,-44 0 71,-224-15 18,84 9-26,1620-3 995,-1956 3-3362,25 0-290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2:35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2881,'0'0'4542,"16"0"124,-6 0-5081,105-1 548,161 5-104,519 38-472,-441-32-39,1-1 343,-142 1 128,2 0 14,2180-14-550,-2097-13 754,-157 5-141,257-30 72,73 35-84,-282 8-62,18 6-274,-169-5 200,46 7 1,-47-3 335,46-1 0,-60-5-318,-43-1-1562,-4-4-2964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02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1344,'0'0'3273,"4"0"-3169,-1 0-8,1 0-96,-1 0 0,1 0-472,3 0 136,4 0-128,-4 0-664,0 0-1081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34:22.9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205 521 2841,'0'0'4537,"-4"-13"-1075,-63 3-3252,56 10-217,3 0-35,0 0 1,0 0-1,0 1 0,-14 3 1,19-3 20,0 0 1,0 0-1,0 1 0,0-1 1,1 1-1,-1 0 1,0 0-1,1 0 1,-1 0-1,1 0 1,0 1-1,0-1 0,0 1 1,-4 5-1,2-1-61,0 1-1,1 0 0,0 0 1,0 0-1,0 0 0,1 1 1,1-1-1,-1 1 1,1-1-1,1 1 0,0-1 1,1 15-1,-1-13 13,0-7 55,0-1 0,0 0 0,0 0 1,1 0-1,-1 1 0,1-1 0,-1 0 0,1 0 0,0 0 0,0 0 1,0 0-1,0 0 0,0 0 0,0 0 0,1 0 0,-1 0 0,1-1 1,-1 1-1,1-1 0,0 1 0,-1-1 0,1 1 0,0-1 0,0 0 1,0 0-1,4 1 0,1 1 6,0-1 1,0 0-1,0-1 1,1 1-1,-1-1 1,0-1-1,9 0 1,-15 0 38,1-1 0,0 1 1,0-1-1,0 0 1,-1 0-1,1 0 1,0 0-1,-1 0 0,1 0 1,-1 0-1,1 0 1,-1-1-1,0 1 1,1 0-1,-1-1 0,0 1 1,0-1-1,0 0 1,0 1-1,0-1 1,0 0-1,1-3 0,14-45 389,-7 1-148,6-85-1,-6 43-144,-8 81-142,1 0 0,1 1 0,0-1 0,0 1 0,1 0 0,0 0 0,0 0 0,1 1 0,0-1 0,1 1 0,0 0 0,0 1 0,1-1 0,8-6 0,12-9-131,1 1 0,48-29 0,-46 32 63,124-82-3082,-126 81 736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03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1400,'22'0'14061,"0"0"-14125,637 0-442,-549-6 498,56 2-25,-165 4 216,-21-26-2579,12 8-191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14.35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3505,'0'0'11165,"14"0"-11088,25 0-96,306 9-655,-181-6 497,22 1 87,249 47 2,-164-13 7,-195-30 24,151-4 0,-103-6 37,-123 2 90,-17 0-4281,-8-3-643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3:25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3025,'0'0'9280,"19"0"-9166,112 16 22,429-12-32,-544-3-108,-1 1 1,1 1-1,28 9 1,-4-1-6,-38-9 8,21-1 42,-23-1-34,36 6 1,-25-4-10,1 0 0,-1-1 1,15 1-1,-25-2 233,-1 3-1206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2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342 21 1328,'-9'-5'10098,"4"3"-10422,-113-11 799,98 13-500,10 0 14,-1-1 0,0 2 0,0-1 0,0 2 0,-16 3 0,24-4 3,1 0 1,-1 0-1,1 0 1,0 0-1,0 0 1,0 1-1,0-1 1,0 0-1,0 1 1,0 0-1,0 0 1,0-1-1,1 1 1,-1 0-1,1 0 1,-1 0-1,1 1 1,0-1-1,0 0 1,0 0-1,0 1 1,0-1-1,1 1 1,-1-1 0,1 1-1,-1-1 1,1 1-1,0-1 1,0 5-1,0-5-24,0 1-1,0-1 1,0 0-1,0 1 1,0-1-1,0 0 1,1 1-1,-1-1 1,1 0-1,0 1 1,-1-1 0,1 0-1,0 0 1,2 3-1,-1-3 25,1-1 0,0 1 0,-1 0 0,1-1 0,0 0-1,0 0 1,0 0 0,0 0 0,0 0 0,5 0 0,34 7 49,61 4 1,-63-9-5,76 16 0,-99-15-47,-11-3-1,-1 0 1,0 0-1,1 0 1,-1 1-1,0 0 1,7 4-1,-11-5 11,0-1-1,0 1 0,0 0 0,0 0 0,0 0 1,0 0-1,0 0 0,-1 0 0,1 0 0,0 0 0,-1 1 1,1-1-1,-1 0 0,1 0 0,-1 0 0,1 1 1,-1-1-1,0 0 0,0 1 0,1-1 0,-1 0 1,0 1-1,0-1 0,-1 0 0,1 1 0,0-1 0,0 0 1,-1 0-1,1 1 0,0-1 0,-1 0 0,0 2 1,-4 3 11,1 0 0,-1-1 1,0 0-1,0 0 1,-1 0-1,1 0 0,-1-1 1,0 0-1,0 0 1,-13 5-1,3 0 21,-9 3-1,0-1 0,-1-1 0,-1-1-1,0-1 1,0-1 0,0-2 0,-34 2 0,34-4 13,-50-3 1,31-1-504,71 1-7618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3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74 4441,'0'0'5757,"1"-6"-5667,0 3-85,-1 0 1,1 1 0,0-1 0,-1 0 0,1 0 0,1 1 0,-1-1 0,0 1-1,1-1 1,-1 1 0,1-1 0,0 1 0,-1 0 0,1 0 0,0 0 0,0 0-1,1 0 1,-1 0 0,0 1 0,1-1 0,3-1 0,6-4 27,-10 6-33,1 0 1,-1 0 0,0 0-1,0 0 1,1 0 0,-1 0-1,0 1 1,1-1 0,-1 1-1,6-1 1,-8 1-46,14 43-35,-13-27 39,0-10 40,-1 0 0,1 0 0,0 0 0,0 0 0,1-1 0,3 9 0,1-13-31,0 0 1,0-1 0,0 0 0,0 0 0,0 0 0,6-2 0,-5-1 39,-1 0 0,1-1 0,-1 1 0,0-1 0,0-1 0,-1 1 0,0-1 0,1 0 0,-1 0 0,-1 0 0,1-1 0,-1 0 0,6-11 0,-9 16 59,0 1-108,-1 0 40,1 0-1,-1 0 0,1 0 0,-1 0 0,1 0 1,-1 0-1,1 0 0,-1 0 0,1 1 0,-1-1 1,1 0-1,0 0 0,-1 0 0,0 1 0,1-1 1,-1 0-1,1 1 0,-1-1 0,1 0 1,-1 1-1,0-1 0,1 1 0,-1-1 0,0 0 1,1 1-1,-1-1 0,1 2 0,1 17-105,-1-14 77,-1-1 1,1 0 0,0 1-1,0-1 1,0 0 0,0 1-1,3 4 1,-3-8-67,0 0 1,0 1-1,1-1 1,-1 0-1,0 0 0,0 0 1,1 0-1,-1 0 1,0 0-1,1 0 0,-1 0 1,1 0-1,0-1 1,-1 1-1,1-1 0,-1 1 1,1-1-1,0 0 1,-1 1-1,1-1 0,0 0 1,0 0-1,2 0 1,14 0-2355,0 0-1442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4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1800,'0'0'10660,"3"0"-10639,146-1 15,289 12-2870,-383-5-112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5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3137,'0'0'8760,"3"0"-8561,185 0-53,-63 0-3759,-96 2 290,-7 3-1959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5.3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2937,'0'0'7825,"142"0"-7817,-110 0-8,33 13-216,-12-4-1480,1 4-3281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7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 2633,'0'0'6817,"9"0"-6282,-1 0-462,8-1 100,-1 1 1,1 0 0,-1 2-1,0 0 1,0 0-1,0 1 1,0 1-1,24 10 1,-35-12-169,0 1-1,1 0 1,-2 0 0,1 0-1,0 0 1,0 0 0,5 9-1,-8-11-15,0 1 0,0-1 0,0 1 0,0-1 0,0 1 0,-1 0 0,1 0 0,-1-1 0,1 1 0,-1 0 0,1 0 0,-1-1 0,0 1 0,0 0 0,0 0 0,0 0 0,0 0 0,-1-1 0,1 1 0,0 0 0,-1 0 0,0-1 0,1 1 0,-1 0 0,0-1 0,-1 3 0,-4 4 12,0 0 0,-1-1 0,0 0 0,-1 0 1,1-1-1,-1 0 0,0 0 0,-14 6 0,12-6 3,-1 1 0,1 0 0,0 1 0,0 0 0,-9 10 0,18-17-1,1-1 0,-1 1-1,1-1 1,-1 1-1,1-1 1,-1 1 0,1-1-1,-1 1 1,1-1-1,0 1 1,-1 0 0,1-1-1,0 1 1,0 0-1,-1-1 1,1 1 0,0 0-1,0-1 1,0 1-1,0 0 1,0-1 0,0 1-1,0 0 1,0-1-1,0 1 1,0 0 0,0 0-1,0-1 1,0 1-1,1 0 1,-1-1-1,0 1 1,0 0 0,1-1-1,-1 1 1,1-1-1,-1 1 1,0-1 0,1 1-1,-1-1 1,1 1-1,-1-1 1,1 1 0,-1-1-1,1 1 1,0-1-1,-1 0 1,1 1 0,0-1-1,0 1 1,31 5 135,78 0-153,-6-6-3180,-80 0-1251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6T10:44:38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0 222 5025,'0'0'6169,"15"-2"-5410,1-11-729,-1-1 0,0 0 0,-1-1 0,-1-1 0,0 0 0,15-24 0,-10 9-63,-13 22-18,0 0 1,1 0-1,0 0 1,14-15-1,-20 23 7,0 13-696,0 206 666,0-123-3623,0-84 1071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11583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4190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6077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22959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388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90220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783930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907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3267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981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659D-6957-45A3-BB66-E6CCCE8B2B97}" type="datetimeFigureOut">
              <a:rPr lang="sr-Cyrl-RS" smtClean="0"/>
              <a:t>06.04.2021.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AD05-9560-4C23-A2A4-CF13CBF74429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090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customXml" Target="../ink/ink166.xml"/><Relationship Id="rId7" Type="http://schemas.openxmlformats.org/officeDocument/2006/relationships/customXml" Target="../ink/ink168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5" Type="http://schemas.openxmlformats.org/officeDocument/2006/relationships/customXml" Target="../ink/ink167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customXml" Target="../ink/ink174.xml"/><Relationship Id="rId3" Type="http://schemas.openxmlformats.org/officeDocument/2006/relationships/customXml" Target="../ink/ink169.xml"/><Relationship Id="rId7" Type="http://schemas.openxmlformats.org/officeDocument/2006/relationships/customXml" Target="../ink/ink171.xml"/><Relationship Id="rId12" Type="http://schemas.openxmlformats.org/officeDocument/2006/relationships/image" Target="../media/image178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customXml" Target="../ink/ink173.xml"/><Relationship Id="rId5" Type="http://schemas.openxmlformats.org/officeDocument/2006/relationships/customXml" Target="../ink/ink170.xml"/><Relationship Id="rId10" Type="http://schemas.openxmlformats.org/officeDocument/2006/relationships/image" Target="../media/image177.png"/><Relationship Id="rId4" Type="http://schemas.openxmlformats.org/officeDocument/2006/relationships/image" Target="../media/image174.png"/><Relationship Id="rId9" Type="http://schemas.openxmlformats.org/officeDocument/2006/relationships/customXml" Target="../ink/ink172.xml"/><Relationship Id="rId14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.xml"/><Relationship Id="rId18" Type="http://schemas.openxmlformats.org/officeDocument/2006/relationships/image" Target="../media/image189.png"/><Relationship Id="rId26" Type="http://schemas.openxmlformats.org/officeDocument/2006/relationships/image" Target="../media/image193.png"/><Relationship Id="rId3" Type="http://schemas.openxmlformats.org/officeDocument/2006/relationships/customXml" Target="../ink/ink175.xml"/><Relationship Id="rId21" Type="http://schemas.openxmlformats.org/officeDocument/2006/relationships/customXml" Target="../ink/ink184.xml"/><Relationship Id="rId34" Type="http://schemas.openxmlformats.org/officeDocument/2006/relationships/image" Target="../media/image197.png"/><Relationship Id="rId7" Type="http://schemas.openxmlformats.org/officeDocument/2006/relationships/customXml" Target="../ink/ink177.xml"/><Relationship Id="rId12" Type="http://schemas.openxmlformats.org/officeDocument/2006/relationships/image" Target="../media/image186.png"/><Relationship Id="rId17" Type="http://schemas.openxmlformats.org/officeDocument/2006/relationships/customXml" Target="../ink/ink182.xml"/><Relationship Id="rId25" Type="http://schemas.openxmlformats.org/officeDocument/2006/relationships/customXml" Target="../ink/ink186.xml"/><Relationship Id="rId33" Type="http://schemas.openxmlformats.org/officeDocument/2006/relationships/customXml" Target="../ink/ink190.xml"/><Relationship Id="rId2" Type="http://schemas.openxmlformats.org/officeDocument/2006/relationships/image" Target="../media/image180.png"/><Relationship Id="rId16" Type="http://schemas.openxmlformats.org/officeDocument/2006/relationships/image" Target="../media/image188.png"/><Relationship Id="rId20" Type="http://schemas.openxmlformats.org/officeDocument/2006/relationships/image" Target="../media/image190.png"/><Relationship Id="rId29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.png"/><Relationship Id="rId11" Type="http://schemas.openxmlformats.org/officeDocument/2006/relationships/customXml" Target="../ink/ink179.xml"/><Relationship Id="rId24" Type="http://schemas.openxmlformats.org/officeDocument/2006/relationships/image" Target="../media/image192.png"/><Relationship Id="rId32" Type="http://schemas.openxmlformats.org/officeDocument/2006/relationships/image" Target="../media/image196.png"/><Relationship Id="rId5" Type="http://schemas.openxmlformats.org/officeDocument/2006/relationships/customXml" Target="../ink/ink176.xml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28" Type="http://schemas.openxmlformats.org/officeDocument/2006/relationships/image" Target="../media/image194.png"/><Relationship Id="rId36" Type="http://schemas.openxmlformats.org/officeDocument/2006/relationships/image" Target="../media/image198.png"/><Relationship Id="rId10" Type="http://schemas.openxmlformats.org/officeDocument/2006/relationships/image" Target="../media/image185.png"/><Relationship Id="rId19" Type="http://schemas.openxmlformats.org/officeDocument/2006/relationships/customXml" Target="../ink/ink183.xml"/><Relationship Id="rId31" Type="http://schemas.openxmlformats.org/officeDocument/2006/relationships/customXml" Target="../ink/ink189.xml"/><Relationship Id="rId4" Type="http://schemas.openxmlformats.org/officeDocument/2006/relationships/image" Target="../media/image182.png"/><Relationship Id="rId9" Type="http://schemas.openxmlformats.org/officeDocument/2006/relationships/customXml" Target="../ink/ink178.xml"/><Relationship Id="rId14" Type="http://schemas.openxmlformats.org/officeDocument/2006/relationships/image" Target="../media/image187.png"/><Relationship Id="rId22" Type="http://schemas.openxmlformats.org/officeDocument/2006/relationships/image" Target="../media/image191.png"/><Relationship Id="rId27" Type="http://schemas.openxmlformats.org/officeDocument/2006/relationships/customXml" Target="../ink/ink187.xml"/><Relationship Id="rId30" Type="http://schemas.openxmlformats.org/officeDocument/2006/relationships/image" Target="../media/image195.png"/><Relationship Id="rId35" Type="http://schemas.openxmlformats.org/officeDocument/2006/relationships/customXml" Target="../ink/ink191.xml"/><Relationship Id="rId8" Type="http://schemas.openxmlformats.org/officeDocument/2006/relationships/image" Target="../media/image18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7.xml"/><Relationship Id="rId18" Type="http://schemas.openxmlformats.org/officeDocument/2006/relationships/image" Target="../media/image207.png"/><Relationship Id="rId26" Type="http://schemas.openxmlformats.org/officeDocument/2006/relationships/image" Target="../media/image211.png"/><Relationship Id="rId39" Type="http://schemas.openxmlformats.org/officeDocument/2006/relationships/customXml" Target="../ink/ink210.xml"/><Relationship Id="rId21" Type="http://schemas.openxmlformats.org/officeDocument/2006/relationships/customXml" Target="../ink/ink201.xml"/><Relationship Id="rId34" Type="http://schemas.openxmlformats.org/officeDocument/2006/relationships/image" Target="../media/image215.png"/><Relationship Id="rId42" Type="http://schemas.openxmlformats.org/officeDocument/2006/relationships/image" Target="../media/image219.png"/><Relationship Id="rId47" Type="http://schemas.openxmlformats.org/officeDocument/2006/relationships/customXml" Target="../ink/ink214.xml"/><Relationship Id="rId50" Type="http://schemas.openxmlformats.org/officeDocument/2006/relationships/image" Target="../media/image223.png"/><Relationship Id="rId55" Type="http://schemas.openxmlformats.org/officeDocument/2006/relationships/customXml" Target="../ink/ink218.xml"/><Relationship Id="rId7" Type="http://schemas.openxmlformats.org/officeDocument/2006/relationships/customXml" Target="../ink/ink194.xml"/><Relationship Id="rId2" Type="http://schemas.openxmlformats.org/officeDocument/2006/relationships/image" Target="../media/image181.png"/><Relationship Id="rId16" Type="http://schemas.openxmlformats.org/officeDocument/2006/relationships/image" Target="../media/image206.png"/><Relationship Id="rId29" Type="http://schemas.openxmlformats.org/officeDocument/2006/relationships/customXml" Target="../ink/ink205.xml"/><Relationship Id="rId11" Type="http://schemas.openxmlformats.org/officeDocument/2006/relationships/customXml" Target="../ink/ink196.xml"/><Relationship Id="rId24" Type="http://schemas.openxmlformats.org/officeDocument/2006/relationships/image" Target="../media/image210.png"/><Relationship Id="rId32" Type="http://schemas.openxmlformats.org/officeDocument/2006/relationships/image" Target="../media/image214.png"/><Relationship Id="rId37" Type="http://schemas.openxmlformats.org/officeDocument/2006/relationships/customXml" Target="../ink/ink209.xml"/><Relationship Id="rId40" Type="http://schemas.openxmlformats.org/officeDocument/2006/relationships/image" Target="../media/image218.png"/><Relationship Id="rId45" Type="http://schemas.openxmlformats.org/officeDocument/2006/relationships/customXml" Target="../ink/ink213.xml"/><Relationship Id="rId53" Type="http://schemas.openxmlformats.org/officeDocument/2006/relationships/customXml" Target="../ink/ink217.xml"/><Relationship Id="rId5" Type="http://schemas.openxmlformats.org/officeDocument/2006/relationships/customXml" Target="../ink/ink193.xml"/><Relationship Id="rId10" Type="http://schemas.openxmlformats.org/officeDocument/2006/relationships/image" Target="../media/image203.png"/><Relationship Id="rId19" Type="http://schemas.openxmlformats.org/officeDocument/2006/relationships/customXml" Target="../ink/ink200.xml"/><Relationship Id="rId31" Type="http://schemas.openxmlformats.org/officeDocument/2006/relationships/customXml" Target="../ink/ink206.xml"/><Relationship Id="rId44" Type="http://schemas.openxmlformats.org/officeDocument/2006/relationships/image" Target="../media/image220.png"/><Relationship Id="rId52" Type="http://schemas.openxmlformats.org/officeDocument/2006/relationships/image" Target="../media/image224.png"/><Relationship Id="rId4" Type="http://schemas.openxmlformats.org/officeDocument/2006/relationships/image" Target="../media/image200.png"/><Relationship Id="rId9" Type="http://schemas.openxmlformats.org/officeDocument/2006/relationships/customXml" Target="../ink/ink195.xml"/><Relationship Id="rId14" Type="http://schemas.openxmlformats.org/officeDocument/2006/relationships/image" Target="../media/image205.png"/><Relationship Id="rId22" Type="http://schemas.openxmlformats.org/officeDocument/2006/relationships/image" Target="../media/image209.png"/><Relationship Id="rId27" Type="http://schemas.openxmlformats.org/officeDocument/2006/relationships/customXml" Target="../ink/ink204.xml"/><Relationship Id="rId30" Type="http://schemas.openxmlformats.org/officeDocument/2006/relationships/image" Target="../media/image213.png"/><Relationship Id="rId35" Type="http://schemas.openxmlformats.org/officeDocument/2006/relationships/customXml" Target="../ink/ink208.xml"/><Relationship Id="rId43" Type="http://schemas.openxmlformats.org/officeDocument/2006/relationships/customXml" Target="../ink/ink212.xml"/><Relationship Id="rId48" Type="http://schemas.openxmlformats.org/officeDocument/2006/relationships/image" Target="../media/image222.png"/><Relationship Id="rId56" Type="http://schemas.openxmlformats.org/officeDocument/2006/relationships/image" Target="../media/image226.png"/><Relationship Id="rId8" Type="http://schemas.openxmlformats.org/officeDocument/2006/relationships/image" Target="../media/image202.png"/><Relationship Id="rId51" Type="http://schemas.openxmlformats.org/officeDocument/2006/relationships/customXml" Target="../ink/ink216.xml"/><Relationship Id="rId3" Type="http://schemas.openxmlformats.org/officeDocument/2006/relationships/customXml" Target="../ink/ink192.xml"/><Relationship Id="rId12" Type="http://schemas.openxmlformats.org/officeDocument/2006/relationships/image" Target="../media/image204.png"/><Relationship Id="rId17" Type="http://schemas.openxmlformats.org/officeDocument/2006/relationships/customXml" Target="../ink/ink199.xml"/><Relationship Id="rId25" Type="http://schemas.openxmlformats.org/officeDocument/2006/relationships/customXml" Target="../ink/ink203.xml"/><Relationship Id="rId33" Type="http://schemas.openxmlformats.org/officeDocument/2006/relationships/customXml" Target="../ink/ink207.xml"/><Relationship Id="rId38" Type="http://schemas.openxmlformats.org/officeDocument/2006/relationships/image" Target="../media/image217.png"/><Relationship Id="rId46" Type="http://schemas.openxmlformats.org/officeDocument/2006/relationships/image" Target="../media/image221.png"/><Relationship Id="rId20" Type="http://schemas.openxmlformats.org/officeDocument/2006/relationships/image" Target="../media/image208.png"/><Relationship Id="rId41" Type="http://schemas.openxmlformats.org/officeDocument/2006/relationships/customXml" Target="../ink/ink211.xml"/><Relationship Id="rId54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5" Type="http://schemas.openxmlformats.org/officeDocument/2006/relationships/customXml" Target="../ink/ink198.xml"/><Relationship Id="rId23" Type="http://schemas.openxmlformats.org/officeDocument/2006/relationships/customXml" Target="../ink/ink202.xml"/><Relationship Id="rId28" Type="http://schemas.openxmlformats.org/officeDocument/2006/relationships/image" Target="../media/image212.png"/><Relationship Id="rId36" Type="http://schemas.openxmlformats.org/officeDocument/2006/relationships/image" Target="../media/image216.png"/><Relationship Id="rId49" Type="http://schemas.openxmlformats.org/officeDocument/2006/relationships/customXml" Target="../ink/ink215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9.png"/><Relationship Id="rId21" Type="http://schemas.openxmlformats.org/officeDocument/2006/relationships/customXml" Target="../ink/ink228.xml"/><Relationship Id="rId42" Type="http://schemas.openxmlformats.org/officeDocument/2006/relationships/image" Target="../media/image247.png"/><Relationship Id="rId47" Type="http://schemas.openxmlformats.org/officeDocument/2006/relationships/customXml" Target="../ink/ink241.xml"/><Relationship Id="rId63" Type="http://schemas.openxmlformats.org/officeDocument/2006/relationships/customXml" Target="../ink/ink249.xml"/><Relationship Id="rId68" Type="http://schemas.openxmlformats.org/officeDocument/2006/relationships/image" Target="../media/image260.png"/><Relationship Id="rId7" Type="http://schemas.openxmlformats.org/officeDocument/2006/relationships/customXml" Target="../ink/ink221.xml"/><Relationship Id="rId71" Type="http://schemas.openxmlformats.org/officeDocument/2006/relationships/customXml" Target="../ink/ink253.xml"/><Relationship Id="rId2" Type="http://schemas.openxmlformats.org/officeDocument/2006/relationships/image" Target="../media/image199.png"/><Relationship Id="rId16" Type="http://schemas.openxmlformats.org/officeDocument/2006/relationships/image" Target="../media/image234.png"/><Relationship Id="rId29" Type="http://schemas.openxmlformats.org/officeDocument/2006/relationships/customXml" Target="../ink/ink232.xml"/><Relationship Id="rId11" Type="http://schemas.openxmlformats.org/officeDocument/2006/relationships/customXml" Target="../ink/ink223.xml"/><Relationship Id="rId24" Type="http://schemas.openxmlformats.org/officeDocument/2006/relationships/image" Target="../media/image238.png"/><Relationship Id="rId32" Type="http://schemas.openxmlformats.org/officeDocument/2006/relationships/image" Target="../media/image242.png"/><Relationship Id="rId37" Type="http://schemas.openxmlformats.org/officeDocument/2006/relationships/customXml" Target="../ink/ink236.xml"/><Relationship Id="rId40" Type="http://schemas.openxmlformats.org/officeDocument/2006/relationships/image" Target="../media/image246.png"/><Relationship Id="rId45" Type="http://schemas.openxmlformats.org/officeDocument/2006/relationships/customXml" Target="../ink/ink240.xml"/><Relationship Id="rId53" Type="http://schemas.openxmlformats.org/officeDocument/2006/relationships/customXml" Target="../ink/ink244.xml"/><Relationship Id="rId58" Type="http://schemas.openxmlformats.org/officeDocument/2006/relationships/image" Target="../media/image255.png"/><Relationship Id="rId66" Type="http://schemas.openxmlformats.org/officeDocument/2006/relationships/image" Target="../media/image259.png"/><Relationship Id="rId5" Type="http://schemas.openxmlformats.org/officeDocument/2006/relationships/customXml" Target="../ink/ink220.xml"/><Relationship Id="rId61" Type="http://schemas.openxmlformats.org/officeDocument/2006/relationships/customXml" Target="../ink/ink248.xml"/><Relationship Id="rId19" Type="http://schemas.openxmlformats.org/officeDocument/2006/relationships/customXml" Target="../ink/ink227.xml"/><Relationship Id="rId14" Type="http://schemas.openxmlformats.org/officeDocument/2006/relationships/image" Target="../media/image233.png"/><Relationship Id="rId22" Type="http://schemas.openxmlformats.org/officeDocument/2006/relationships/image" Target="../media/image237.png"/><Relationship Id="rId27" Type="http://schemas.openxmlformats.org/officeDocument/2006/relationships/customXml" Target="../ink/ink231.xml"/><Relationship Id="rId30" Type="http://schemas.openxmlformats.org/officeDocument/2006/relationships/image" Target="../media/image241.png"/><Relationship Id="rId35" Type="http://schemas.openxmlformats.org/officeDocument/2006/relationships/customXml" Target="../ink/ink235.xml"/><Relationship Id="rId43" Type="http://schemas.openxmlformats.org/officeDocument/2006/relationships/customXml" Target="../ink/ink239.xml"/><Relationship Id="rId48" Type="http://schemas.openxmlformats.org/officeDocument/2006/relationships/image" Target="../media/image250.png"/><Relationship Id="rId56" Type="http://schemas.openxmlformats.org/officeDocument/2006/relationships/image" Target="../media/image254.png"/><Relationship Id="rId64" Type="http://schemas.openxmlformats.org/officeDocument/2006/relationships/image" Target="../media/image258.png"/><Relationship Id="rId69" Type="http://schemas.openxmlformats.org/officeDocument/2006/relationships/customXml" Target="../ink/ink252.xml"/><Relationship Id="rId8" Type="http://schemas.openxmlformats.org/officeDocument/2006/relationships/image" Target="../media/image230.png"/><Relationship Id="rId51" Type="http://schemas.openxmlformats.org/officeDocument/2006/relationships/customXml" Target="../ink/ink243.xml"/><Relationship Id="rId72" Type="http://schemas.openxmlformats.org/officeDocument/2006/relationships/image" Target="../media/image262.png"/><Relationship Id="rId3" Type="http://schemas.openxmlformats.org/officeDocument/2006/relationships/customXml" Target="../ink/ink219.xml"/><Relationship Id="rId12" Type="http://schemas.openxmlformats.org/officeDocument/2006/relationships/image" Target="../media/image232.png"/><Relationship Id="rId17" Type="http://schemas.openxmlformats.org/officeDocument/2006/relationships/customXml" Target="../ink/ink226.xml"/><Relationship Id="rId25" Type="http://schemas.openxmlformats.org/officeDocument/2006/relationships/customXml" Target="../ink/ink230.xml"/><Relationship Id="rId33" Type="http://schemas.openxmlformats.org/officeDocument/2006/relationships/customXml" Target="../ink/ink234.xml"/><Relationship Id="rId38" Type="http://schemas.openxmlformats.org/officeDocument/2006/relationships/image" Target="../media/image245.png"/><Relationship Id="rId46" Type="http://schemas.openxmlformats.org/officeDocument/2006/relationships/image" Target="../media/image249.png"/><Relationship Id="rId59" Type="http://schemas.openxmlformats.org/officeDocument/2006/relationships/customXml" Target="../ink/ink247.xml"/><Relationship Id="rId67" Type="http://schemas.openxmlformats.org/officeDocument/2006/relationships/customXml" Target="../ink/ink251.xml"/><Relationship Id="rId20" Type="http://schemas.openxmlformats.org/officeDocument/2006/relationships/image" Target="../media/image236.png"/><Relationship Id="rId41" Type="http://schemas.openxmlformats.org/officeDocument/2006/relationships/customXml" Target="../ink/ink238.xml"/><Relationship Id="rId54" Type="http://schemas.openxmlformats.org/officeDocument/2006/relationships/image" Target="../media/image253.png"/><Relationship Id="rId62" Type="http://schemas.openxmlformats.org/officeDocument/2006/relationships/image" Target="../media/image257.png"/><Relationship Id="rId70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5" Type="http://schemas.openxmlformats.org/officeDocument/2006/relationships/customXml" Target="../ink/ink225.xml"/><Relationship Id="rId23" Type="http://schemas.openxmlformats.org/officeDocument/2006/relationships/customXml" Target="../ink/ink229.xml"/><Relationship Id="rId28" Type="http://schemas.openxmlformats.org/officeDocument/2006/relationships/image" Target="../media/image240.png"/><Relationship Id="rId36" Type="http://schemas.openxmlformats.org/officeDocument/2006/relationships/image" Target="../media/image244.png"/><Relationship Id="rId49" Type="http://schemas.openxmlformats.org/officeDocument/2006/relationships/customXml" Target="../ink/ink242.xml"/><Relationship Id="rId57" Type="http://schemas.openxmlformats.org/officeDocument/2006/relationships/customXml" Target="../ink/ink246.xml"/><Relationship Id="rId10" Type="http://schemas.openxmlformats.org/officeDocument/2006/relationships/image" Target="../media/image231.png"/><Relationship Id="rId31" Type="http://schemas.openxmlformats.org/officeDocument/2006/relationships/customXml" Target="../ink/ink233.xml"/><Relationship Id="rId44" Type="http://schemas.openxmlformats.org/officeDocument/2006/relationships/image" Target="../media/image248.png"/><Relationship Id="rId52" Type="http://schemas.openxmlformats.org/officeDocument/2006/relationships/image" Target="../media/image252.png"/><Relationship Id="rId60" Type="http://schemas.openxmlformats.org/officeDocument/2006/relationships/image" Target="../media/image256.png"/><Relationship Id="rId65" Type="http://schemas.openxmlformats.org/officeDocument/2006/relationships/customXml" Target="../ink/ink250.xml"/><Relationship Id="rId4" Type="http://schemas.openxmlformats.org/officeDocument/2006/relationships/image" Target="../media/image228.png"/><Relationship Id="rId9" Type="http://schemas.openxmlformats.org/officeDocument/2006/relationships/customXml" Target="../ink/ink222.xml"/><Relationship Id="rId13" Type="http://schemas.openxmlformats.org/officeDocument/2006/relationships/customXml" Target="../ink/ink224.xml"/><Relationship Id="rId18" Type="http://schemas.openxmlformats.org/officeDocument/2006/relationships/image" Target="../media/image235.png"/><Relationship Id="rId39" Type="http://schemas.openxmlformats.org/officeDocument/2006/relationships/customXml" Target="../ink/ink237.xml"/><Relationship Id="rId34" Type="http://schemas.openxmlformats.org/officeDocument/2006/relationships/image" Target="../media/image243.png"/><Relationship Id="rId50" Type="http://schemas.openxmlformats.org/officeDocument/2006/relationships/image" Target="../media/image251.png"/><Relationship Id="rId55" Type="http://schemas.openxmlformats.org/officeDocument/2006/relationships/customXml" Target="../ink/ink24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9.png"/><Relationship Id="rId18" Type="http://schemas.openxmlformats.org/officeDocument/2006/relationships/customXml" Target="../ink/ink261.xml"/><Relationship Id="rId26" Type="http://schemas.openxmlformats.org/officeDocument/2006/relationships/customXml" Target="../ink/ink265.xml"/><Relationship Id="rId3" Type="http://schemas.openxmlformats.org/officeDocument/2006/relationships/image" Target="../media/image263.png"/><Relationship Id="rId21" Type="http://schemas.openxmlformats.org/officeDocument/2006/relationships/image" Target="../media/image273.png"/><Relationship Id="rId34" Type="http://schemas.openxmlformats.org/officeDocument/2006/relationships/customXml" Target="../ink/ink269.xml"/><Relationship Id="rId7" Type="http://schemas.openxmlformats.org/officeDocument/2006/relationships/image" Target="../media/image266.png"/><Relationship Id="rId12" Type="http://schemas.openxmlformats.org/officeDocument/2006/relationships/customXml" Target="../ink/ink258.xml"/><Relationship Id="rId17" Type="http://schemas.openxmlformats.org/officeDocument/2006/relationships/image" Target="../media/image271.png"/><Relationship Id="rId25" Type="http://schemas.openxmlformats.org/officeDocument/2006/relationships/image" Target="../media/image275.png"/><Relationship Id="rId33" Type="http://schemas.openxmlformats.org/officeDocument/2006/relationships/image" Target="../media/image279.png"/><Relationship Id="rId2" Type="http://schemas.openxmlformats.org/officeDocument/2006/relationships/image" Target="../media/image227.png"/><Relationship Id="rId16" Type="http://schemas.openxmlformats.org/officeDocument/2006/relationships/customXml" Target="../ink/ink260.xml"/><Relationship Id="rId20" Type="http://schemas.openxmlformats.org/officeDocument/2006/relationships/customXml" Target="../ink/ink262.xml"/><Relationship Id="rId29" Type="http://schemas.openxmlformats.org/officeDocument/2006/relationships/image" Target="../media/image2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.xml"/><Relationship Id="rId11" Type="http://schemas.openxmlformats.org/officeDocument/2006/relationships/image" Target="../media/image268.png"/><Relationship Id="rId24" Type="http://schemas.openxmlformats.org/officeDocument/2006/relationships/customXml" Target="../ink/ink264.xml"/><Relationship Id="rId32" Type="http://schemas.openxmlformats.org/officeDocument/2006/relationships/customXml" Target="../ink/ink268.xml"/><Relationship Id="rId5" Type="http://schemas.openxmlformats.org/officeDocument/2006/relationships/image" Target="../media/image265.png"/><Relationship Id="rId15" Type="http://schemas.openxmlformats.org/officeDocument/2006/relationships/image" Target="../media/image270.png"/><Relationship Id="rId23" Type="http://schemas.openxmlformats.org/officeDocument/2006/relationships/image" Target="../media/image274.png"/><Relationship Id="rId28" Type="http://schemas.openxmlformats.org/officeDocument/2006/relationships/customXml" Target="../ink/ink266.xml"/><Relationship Id="rId10" Type="http://schemas.openxmlformats.org/officeDocument/2006/relationships/customXml" Target="../ink/ink257.xml"/><Relationship Id="rId19" Type="http://schemas.openxmlformats.org/officeDocument/2006/relationships/image" Target="../media/image272.png"/><Relationship Id="rId31" Type="http://schemas.openxmlformats.org/officeDocument/2006/relationships/image" Target="../media/image278.png"/><Relationship Id="rId4" Type="http://schemas.openxmlformats.org/officeDocument/2006/relationships/customXml" Target="../ink/ink254.xml"/><Relationship Id="rId9" Type="http://schemas.openxmlformats.org/officeDocument/2006/relationships/image" Target="../media/image267.png"/><Relationship Id="rId14" Type="http://schemas.openxmlformats.org/officeDocument/2006/relationships/customXml" Target="../ink/ink259.xml"/><Relationship Id="rId22" Type="http://schemas.openxmlformats.org/officeDocument/2006/relationships/customXml" Target="../ink/ink263.xml"/><Relationship Id="rId27" Type="http://schemas.openxmlformats.org/officeDocument/2006/relationships/image" Target="../media/image276.png"/><Relationship Id="rId30" Type="http://schemas.openxmlformats.org/officeDocument/2006/relationships/customXml" Target="../ink/ink267.xml"/><Relationship Id="rId35" Type="http://schemas.openxmlformats.org/officeDocument/2006/relationships/image" Target="../media/image280.png"/><Relationship Id="rId8" Type="http://schemas.openxmlformats.org/officeDocument/2006/relationships/customXml" Target="../ink/ink25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customXml" Target="../ink/ink270.xml"/><Relationship Id="rId7" Type="http://schemas.openxmlformats.org/officeDocument/2006/relationships/customXml" Target="../ink/ink272.xml"/><Relationship Id="rId12" Type="http://schemas.openxmlformats.org/officeDocument/2006/relationships/image" Target="../media/image286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3.png"/><Relationship Id="rId11" Type="http://schemas.openxmlformats.org/officeDocument/2006/relationships/customXml" Target="../ink/ink274.xml"/><Relationship Id="rId5" Type="http://schemas.openxmlformats.org/officeDocument/2006/relationships/customXml" Target="../ink/ink271.xml"/><Relationship Id="rId10" Type="http://schemas.openxmlformats.org/officeDocument/2006/relationships/image" Target="../media/image285.png"/><Relationship Id="rId4" Type="http://schemas.openxmlformats.org/officeDocument/2006/relationships/image" Target="../media/image282.png"/><Relationship Id="rId9" Type="http://schemas.openxmlformats.org/officeDocument/2006/relationships/customXml" Target="../ink/ink273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6.xml"/><Relationship Id="rId21" Type="http://schemas.openxmlformats.org/officeDocument/2006/relationships/image" Target="../media/image297.png"/><Relationship Id="rId42" Type="http://schemas.openxmlformats.org/officeDocument/2006/relationships/customXml" Target="../ink/ink294.xml"/><Relationship Id="rId47" Type="http://schemas.openxmlformats.org/officeDocument/2006/relationships/image" Target="../media/image310.png"/><Relationship Id="rId63" Type="http://schemas.openxmlformats.org/officeDocument/2006/relationships/image" Target="../media/image318.png"/><Relationship Id="rId68" Type="http://schemas.openxmlformats.org/officeDocument/2006/relationships/customXml" Target="../ink/ink307.xml"/><Relationship Id="rId16" Type="http://schemas.openxmlformats.org/officeDocument/2006/relationships/customXml" Target="../ink/ink281.xml"/><Relationship Id="rId11" Type="http://schemas.openxmlformats.org/officeDocument/2006/relationships/image" Target="../media/image292.png"/><Relationship Id="rId24" Type="http://schemas.openxmlformats.org/officeDocument/2006/relationships/customXml" Target="../ink/ink285.xml"/><Relationship Id="rId32" Type="http://schemas.openxmlformats.org/officeDocument/2006/relationships/customXml" Target="../ink/ink289.xml"/><Relationship Id="rId37" Type="http://schemas.openxmlformats.org/officeDocument/2006/relationships/image" Target="../media/image305.png"/><Relationship Id="rId40" Type="http://schemas.openxmlformats.org/officeDocument/2006/relationships/customXml" Target="../ink/ink293.xml"/><Relationship Id="rId45" Type="http://schemas.openxmlformats.org/officeDocument/2006/relationships/image" Target="../media/image309.png"/><Relationship Id="rId53" Type="http://schemas.openxmlformats.org/officeDocument/2006/relationships/image" Target="../media/image313.png"/><Relationship Id="rId58" Type="http://schemas.openxmlformats.org/officeDocument/2006/relationships/customXml" Target="../ink/ink302.xml"/><Relationship Id="rId66" Type="http://schemas.openxmlformats.org/officeDocument/2006/relationships/customXml" Target="../ink/ink306.xml"/><Relationship Id="rId74" Type="http://schemas.openxmlformats.org/officeDocument/2006/relationships/customXml" Target="../ink/ink310.xml"/><Relationship Id="rId5" Type="http://schemas.openxmlformats.org/officeDocument/2006/relationships/image" Target="../media/image289.png"/><Relationship Id="rId61" Type="http://schemas.openxmlformats.org/officeDocument/2006/relationships/image" Target="../media/image317.png"/><Relationship Id="rId19" Type="http://schemas.openxmlformats.org/officeDocument/2006/relationships/image" Target="../media/image296.png"/><Relationship Id="rId14" Type="http://schemas.openxmlformats.org/officeDocument/2006/relationships/customXml" Target="../ink/ink280.xml"/><Relationship Id="rId22" Type="http://schemas.openxmlformats.org/officeDocument/2006/relationships/customXml" Target="../ink/ink284.xml"/><Relationship Id="rId27" Type="http://schemas.openxmlformats.org/officeDocument/2006/relationships/image" Target="../media/image300.png"/><Relationship Id="rId30" Type="http://schemas.openxmlformats.org/officeDocument/2006/relationships/customXml" Target="../ink/ink288.xml"/><Relationship Id="rId35" Type="http://schemas.openxmlformats.org/officeDocument/2006/relationships/image" Target="../media/image304.png"/><Relationship Id="rId43" Type="http://schemas.openxmlformats.org/officeDocument/2006/relationships/image" Target="../media/image308.png"/><Relationship Id="rId48" Type="http://schemas.openxmlformats.org/officeDocument/2006/relationships/customXml" Target="../ink/ink297.xml"/><Relationship Id="rId56" Type="http://schemas.openxmlformats.org/officeDocument/2006/relationships/customXml" Target="../ink/ink301.xml"/><Relationship Id="rId64" Type="http://schemas.openxmlformats.org/officeDocument/2006/relationships/customXml" Target="../ink/ink305.xml"/><Relationship Id="rId69" Type="http://schemas.openxmlformats.org/officeDocument/2006/relationships/image" Target="../media/image321.png"/><Relationship Id="rId77" Type="http://schemas.openxmlformats.org/officeDocument/2006/relationships/image" Target="../media/image325.png"/><Relationship Id="rId8" Type="http://schemas.openxmlformats.org/officeDocument/2006/relationships/customXml" Target="../ink/ink277.xml"/><Relationship Id="rId51" Type="http://schemas.openxmlformats.org/officeDocument/2006/relationships/image" Target="../media/image312.png"/><Relationship Id="rId72" Type="http://schemas.openxmlformats.org/officeDocument/2006/relationships/customXml" Target="../ink/ink309.xml"/><Relationship Id="rId3" Type="http://schemas.openxmlformats.org/officeDocument/2006/relationships/image" Target="../media/image287.png"/><Relationship Id="rId12" Type="http://schemas.openxmlformats.org/officeDocument/2006/relationships/customXml" Target="../ink/ink279.xml"/><Relationship Id="rId17" Type="http://schemas.openxmlformats.org/officeDocument/2006/relationships/image" Target="../media/image295.png"/><Relationship Id="rId25" Type="http://schemas.openxmlformats.org/officeDocument/2006/relationships/image" Target="../media/image299.png"/><Relationship Id="rId33" Type="http://schemas.openxmlformats.org/officeDocument/2006/relationships/image" Target="../media/image303.png"/><Relationship Id="rId38" Type="http://schemas.openxmlformats.org/officeDocument/2006/relationships/customXml" Target="../ink/ink292.xml"/><Relationship Id="rId46" Type="http://schemas.openxmlformats.org/officeDocument/2006/relationships/customXml" Target="../ink/ink296.xml"/><Relationship Id="rId59" Type="http://schemas.openxmlformats.org/officeDocument/2006/relationships/image" Target="../media/image316.png"/><Relationship Id="rId67" Type="http://schemas.openxmlformats.org/officeDocument/2006/relationships/image" Target="../media/image320.png"/><Relationship Id="rId20" Type="http://schemas.openxmlformats.org/officeDocument/2006/relationships/customXml" Target="../ink/ink283.xml"/><Relationship Id="rId41" Type="http://schemas.openxmlformats.org/officeDocument/2006/relationships/image" Target="../media/image307.png"/><Relationship Id="rId54" Type="http://schemas.openxmlformats.org/officeDocument/2006/relationships/customXml" Target="../ink/ink300.xml"/><Relationship Id="rId62" Type="http://schemas.openxmlformats.org/officeDocument/2006/relationships/customXml" Target="../ink/ink304.xml"/><Relationship Id="rId70" Type="http://schemas.openxmlformats.org/officeDocument/2006/relationships/customXml" Target="../ink/ink308.xml"/><Relationship Id="rId75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6.xml"/><Relationship Id="rId15" Type="http://schemas.openxmlformats.org/officeDocument/2006/relationships/image" Target="../media/image294.png"/><Relationship Id="rId23" Type="http://schemas.openxmlformats.org/officeDocument/2006/relationships/image" Target="../media/image298.png"/><Relationship Id="rId28" Type="http://schemas.openxmlformats.org/officeDocument/2006/relationships/customXml" Target="../ink/ink287.xml"/><Relationship Id="rId36" Type="http://schemas.openxmlformats.org/officeDocument/2006/relationships/customXml" Target="../ink/ink291.xml"/><Relationship Id="rId49" Type="http://schemas.openxmlformats.org/officeDocument/2006/relationships/image" Target="../media/image311.png"/><Relationship Id="rId57" Type="http://schemas.openxmlformats.org/officeDocument/2006/relationships/image" Target="../media/image315.png"/><Relationship Id="rId10" Type="http://schemas.openxmlformats.org/officeDocument/2006/relationships/customXml" Target="../ink/ink278.xml"/><Relationship Id="rId31" Type="http://schemas.openxmlformats.org/officeDocument/2006/relationships/image" Target="../media/image302.png"/><Relationship Id="rId44" Type="http://schemas.openxmlformats.org/officeDocument/2006/relationships/customXml" Target="../ink/ink295.xml"/><Relationship Id="rId52" Type="http://schemas.openxmlformats.org/officeDocument/2006/relationships/customXml" Target="../ink/ink299.xml"/><Relationship Id="rId60" Type="http://schemas.openxmlformats.org/officeDocument/2006/relationships/customXml" Target="../ink/ink303.xml"/><Relationship Id="rId65" Type="http://schemas.openxmlformats.org/officeDocument/2006/relationships/image" Target="../media/image319.png"/><Relationship Id="rId73" Type="http://schemas.openxmlformats.org/officeDocument/2006/relationships/image" Target="../media/image323.png"/><Relationship Id="rId4" Type="http://schemas.openxmlformats.org/officeDocument/2006/relationships/customXml" Target="../ink/ink275.xml"/><Relationship Id="rId9" Type="http://schemas.openxmlformats.org/officeDocument/2006/relationships/image" Target="../media/image291.png"/><Relationship Id="rId13" Type="http://schemas.openxmlformats.org/officeDocument/2006/relationships/image" Target="../media/image293.png"/><Relationship Id="rId18" Type="http://schemas.openxmlformats.org/officeDocument/2006/relationships/customXml" Target="../ink/ink282.xml"/><Relationship Id="rId39" Type="http://schemas.openxmlformats.org/officeDocument/2006/relationships/image" Target="../media/image306.png"/><Relationship Id="rId34" Type="http://schemas.openxmlformats.org/officeDocument/2006/relationships/customXml" Target="../ink/ink290.xml"/><Relationship Id="rId50" Type="http://schemas.openxmlformats.org/officeDocument/2006/relationships/customXml" Target="../ink/ink298.xml"/><Relationship Id="rId55" Type="http://schemas.openxmlformats.org/officeDocument/2006/relationships/image" Target="../media/image314.png"/><Relationship Id="rId76" Type="http://schemas.openxmlformats.org/officeDocument/2006/relationships/customXml" Target="../ink/ink311.xml"/><Relationship Id="rId7" Type="http://schemas.openxmlformats.org/officeDocument/2006/relationships/image" Target="../media/image290.png"/><Relationship Id="rId71" Type="http://schemas.openxmlformats.org/officeDocument/2006/relationships/image" Target="../media/image322.png"/><Relationship Id="rId2" Type="http://schemas.openxmlformats.org/officeDocument/2006/relationships/image" Target="../media/image281.png"/><Relationship Id="rId29" Type="http://schemas.openxmlformats.org/officeDocument/2006/relationships/image" Target="../media/image301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2.png"/><Relationship Id="rId18" Type="http://schemas.openxmlformats.org/officeDocument/2006/relationships/customXml" Target="../ink/ink319.xml"/><Relationship Id="rId26" Type="http://schemas.openxmlformats.org/officeDocument/2006/relationships/customXml" Target="../ink/ink323.xml"/><Relationship Id="rId39" Type="http://schemas.openxmlformats.org/officeDocument/2006/relationships/image" Target="../media/image345.png"/><Relationship Id="rId21" Type="http://schemas.openxmlformats.org/officeDocument/2006/relationships/image" Target="../media/image336.png"/><Relationship Id="rId34" Type="http://schemas.openxmlformats.org/officeDocument/2006/relationships/customXml" Target="../ink/ink327.xml"/><Relationship Id="rId42" Type="http://schemas.openxmlformats.org/officeDocument/2006/relationships/customXml" Target="../ink/ink331.xml"/><Relationship Id="rId47" Type="http://schemas.openxmlformats.org/officeDocument/2006/relationships/image" Target="../media/image348.png"/><Relationship Id="rId50" Type="http://schemas.openxmlformats.org/officeDocument/2006/relationships/customXml" Target="../ink/ink335.xml"/><Relationship Id="rId55" Type="http://schemas.openxmlformats.org/officeDocument/2006/relationships/image" Target="../media/image352.png"/><Relationship Id="rId7" Type="http://schemas.openxmlformats.org/officeDocument/2006/relationships/image" Target="../media/image329.png"/><Relationship Id="rId2" Type="http://schemas.openxmlformats.org/officeDocument/2006/relationships/image" Target="../media/image288.png"/><Relationship Id="rId16" Type="http://schemas.openxmlformats.org/officeDocument/2006/relationships/customXml" Target="../ink/ink318.xml"/><Relationship Id="rId29" Type="http://schemas.openxmlformats.org/officeDocument/2006/relationships/image" Target="../media/image340.png"/><Relationship Id="rId11" Type="http://schemas.openxmlformats.org/officeDocument/2006/relationships/image" Target="../media/image331.png"/><Relationship Id="rId24" Type="http://schemas.openxmlformats.org/officeDocument/2006/relationships/customXml" Target="../ink/ink322.xml"/><Relationship Id="rId32" Type="http://schemas.openxmlformats.org/officeDocument/2006/relationships/customXml" Target="../ink/ink326.xml"/><Relationship Id="rId37" Type="http://schemas.openxmlformats.org/officeDocument/2006/relationships/image" Target="../media/image344.png"/><Relationship Id="rId40" Type="http://schemas.openxmlformats.org/officeDocument/2006/relationships/customXml" Target="../ink/ink330.xml"/><Relationship Id="rId45" Type="http://schemas.openxmlformats.org/officeDocument/2006/relationships/image" Target="../media/image347.png"/><Relationship Id="rId53" Type="http://schemas.openxmlformats.org/officeDocument/2006/relationships/image" Target="../media/image351.png"/><Relationship Id="rId5" Type="http://schemas.openxmlformats.org/officeDocument/2006/relationships/image" Target="../media/image328.png"/><Relationship Id="rId10" Type="http://schemas.openxmlformats.org/officeDocument/2006/relationships/customXml" Target="../ink/ink315.xml"/><Relationship Id="rId19" Type="http://schemas.openxmlformats.org/officeDocument/2006/relationships/image" Target="../media/image335.png"/><Relationship Id="rId31" Type="http://schemas.openxmlformats.org/officeDocument/2006/relationships/image" Target="../media/image341.png"/><Relationship Id="rId44" Type="http://schemas.openxmlformats.org/officeDocument/2006/relationships/customXml" Target="../ink/ink332.xml"/><Relationship Id="rId52" Type="http://schemas.openxmlformats.org/officeDocument/2006/relationships/customXml" Target="../ink/ink336.xml"/><Relationship Id="rId4" Type="http://schemas.openxmlformats.org/officeDocument/2006/relationships/customXml" Target="../ink/ink312.xml"/><Relationship Id="rId9" Type="http://schemas.openxmlformats.org/officeDocument/2006/relationships/image" Target="../media/image330.png"/><Relationship Id="rId14" Type="http://schemas.openxmlformats.org/officeDocument/2006/relationships/customXml" Target="../ink/ink317.xml"/><Relationship Id="rId22" Type="http://schemas.openxmlformats.org/officeDocument/2006/relationships/customXml" Target="../ink/ink321.xml"/><Relationship Id="rId27" Type="http://schemas.openxmlformats.org/officeDocument/2006/relationships/image" Target="../media/image339.png"/><Relationship Id="rId30" Type="http://schemas.openxmlformats.org/officeDocument/2006/relationships/customXml" Target="../ink/ink325.xml"/><Relationship Id="rId35" Type="http://schemas.openxmlformats.org/officeDocument/2006/relationships/image" Target="../media/image343.png"/><Relationship Id="rId43" Type="http://schemas.openxmlformats.org/officeDocument/2006/relationships/image" Target="../media/image346.png"/><Relationship Id="rId48" Type="http://schemas.openxmlformats.org/officeDocument/2006/relationships/customXml" Target="../ink/ink334.xml"/><Relationship Id="rId8" Type="http://schemas.openxmlformats.org/officeDocument/2006/relationships/customXml" Target="../ink/ink314.xml"/><Relationship Id="rId51" Type="http://schemas.openxmlformats.org/officeDocument/2006/relationships/image" Target="../media/image350.png"/><Relationship Id="rId3" Type="http://schemas.openxmlformats.org/officeDocument/2006/relationships/image" Target="../media/image326.png"/><Relationship Id="rId12" Type="http://schemas.openxmlformats.org/officeDocument/2006/relationships/customXml" Target="../ink/ink316.xml"/><Relationship Id="rId17" Type="http://schemas.openxmlformats.org/officeDocument/2006/relationships/image" Target="../media/image334.png"/><Relationship Id="rId25" Type="http://schemas.openxmlformats.org/officeDocument/2006/relationships/image" Target="../media/image338.png"/><Relationship Id="rId33" Type="http://schemas.openxmlformats.org/officeDocument/2006/relationships/image" Target="../media/image342.png"/><Relationship Id="rId38" Type="http://schemas.openxmlformats.org/officeDocument/2006/relationships/customXml" Target="../ink/ink329.xml"/><Relationship Id="rId46" Type="http://schemas.openxmlformats.org/officeDocument/2006/relationships/customXml" Target="../ink/ink333.xml"/><Relationship Id="rId20" Type="http://schemas.openxmlformats.org/officeDocument/2006/relationships/customXml" Target="../ink/ink320.xml"/><Relationship Id="rId41" Type="http://schemas.openxmlformats.org/officeDocument/2006/relationships/image" Target="../media/image254.png"/><Relationship Id="rId54" Type="http://schemas.openxmlformats.org/officeDocument/2006/relationships/customXml" Target="../ink/ink3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3.xml"/><Relationship Id="rId15" Type="http://schemas.openxmlformats.org/officeDocument/2006/relationships/image" Target="../media/image333.png"/><Relationship Id="rId23" Type="http://schemas.openxmlformats.org/officeDocument/2006/relationships/image" Target="../media/image337.png"/><Relationship Id="rId28" Type="http://schemas.openxmlformats.org/officeDocument/2006/relationships/customXml" Target="../ink/ink324.xml"/><Relationship Id="rId36" Type="http://schemas.openxmlformats.org/officeDocument/2006/relationships/customXml" Target="../ink/ink328.xml"/><Relationship Id="rId49" Type="http://schemas.openxmlformats.org/officeDocument/2006/relationships/image" Target="../media/image3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49.xml"/><Relationship Id="rId117" Type="http://schemas.openxmlformats.org/officeDocument/2006/relationships/image" Target="../media/image409.png"/><Relationship Id="rId21" Type="http://schemas.openxmlformats.org/officeDocument/2006/relationships/image" Target="../media/image363.png"/><Relationship Id="rId42" Type="http://schemas.openxmlformats.org/officeDocument/2006/relationships/customXml" Target="../ink/ink357.xml"/><Relationship Id="rId47" Type="http://schemas.openxmlformats.org/officeDocument/2006/relationships/image" Target="../media/image375.png"/><Relationship Id="rId63" Type="http://schemas.openxmlformats.org/officeDocument/2006/relationships/image" Target="../media/image383.png"/><Relationship Id="rId68" Type="http://schemas.openxmlformats.org/officeDocument/2006/relationships/customXml" Target="../ink/ink370.xml"/><Relationship Id="rId84" Type="http://schemas.openxmlformats.org/officeDocument/2006/relationships/image" Target="../media/image393.png"/><Relationship Id="rId89" Type="http://schemas.openxmlformats.org/officeDocument/2006/relationships/customXml" Target="../ink/ink381.xml"/><Relationship Id="rId112" Type="http://schemas.openxmlformats.org/officeDocument/2006/relationships/customXml" Target="../ink/ink393.xml"/><Relationship Id="rId16" Type="http://schemas.openxmlformats.org/officeDocument/2006/relationships/customXml" Target="../ink/ink344.xml"/><Relationship Id="rId107" Type="http://schemas.openxmlformats.org/officeDocument/2006/relationships/image" Target="../media/image404.png"/><Relationship Id="rId11" Type="http://schemas.openxmlformats.org/officeDocument/2006/relationships/image" Target="../media/image358.png"/><Relationship Id="rId32" Type="http://schemas.openxmlformats.org/officeDocument/2006/relationships/customXml" Target="../ink/ink352.xml"/><Relationship Id="rId37" Type="http://schemas.openxmlformats.org/officeDocument/2006/relationships/image" Target="../media/image370.png"/><Relationship Id="rId53" Type="http://schemas.openxmlformats.org/officeDocument/2006/relationships/image" Target="../media/image378.png"/><Relationship Id="rId58" Type="http://schemas.openxmlformats.org/officeDocument/2006/relationships/customXml" Target="../ink/ink365.xml"/><Relationship Id="rId74" Type="http://schemas.openxmlformats.org/officeDocument/2006/relationships/customXml" Target="../ink/ink373.xml"/><Relationship Id="rId79" Type="http://schemas.openxmlformats.org/officeDocument/2006/relationships/customXml" Target="../ink/ink376.xml"/><Relationship Id="rId102" Type="http://schemas.openxmlformats.org/officeDocument/2006/relationships/customXml" Target="../ink/ink388.xml"/><Relationship Id="rId5" Type="http://schemas.openxmlformats.org/officeDocument/2006/relationships/image" Target="../media/image355.png"/><Relationship Id="rId90" Type="http://schemas.openxmlformats.org/officeDocument/2006/relationships/image" Target="../media/image396.png"/><Relationship Id="rId95" Type="http://schemas.openxmlformats.org/officeDocument/2006/relationships/customXml" Target="../ink/ink384.xml"/><Relationship Id="rId22" Type="http://schemas.openxmlformats.org/officeDocument/2006/relationships/customXml" Target="../ink/ink347.xml"/><Relationship Id="rId27" Type="http://schemas.openxmlformats.org/officeDocument/2006/relationships/image" Target="../media/image366.png"/><Relationship Id="rId43" Type="http://schemas.openxmlformats.org/officeDocument/2006/relationships/image" Target="../media/image373.png"/><Relationship Id="rId48" Type="http://schemas.openxmlformats.org/officeDocument/2006/relationships/customXml" Target="../ink/ink360.xml"/><Relationship Id="rId64" Type="http://schemas.openxmlformats.org/officeDocument/2006/relationships/customXml" Target="../ink/ink368.xml"/><Relationship Id="rId69" Type="http://schemas.openxmlformats.org/officeDocument/2006/relationships/image" Target="../media/image386.png"/><Relationship Id="rId113" Type="http://schemas.openxmlformats.org/officeDocument/2006/relationships/image" Target="../media/image407.png"/><Relationship Id="rId118" Type="http://schemas.openxmlformats.org/officeDocument/2006/relationships/customXml" Target="../ink/ink396.xml"/><Relationship Id="rId80" Type="http://schemas.openxmlformats.org/officeDocument/2006/relationships/image" Target="../media/image391.png"/><Relationship Id="rId85" Type="http://schemas.openxmlformats.org/officeDocument/2006/relationships/customXml" Target="../ink/ink379.xml"/><Relationship Id="rId12" Type="http://schemas.openxmlformats.org/officeDocument/2006/relationships/customXml" Target="../ink/ink342.xml"/><Relationship Id="rId17" Type="http://schemas.openxmlformats.org/officeDocument/2006/relationships/image" Target="../media/image361.png"/><Relationship Id="rId33" Type="http://schemas.openxmlformats.org/officeDocument/2006/relationships/image" Target="../media/image368.png"/><Relationship Id="rId38" Type="http://schemas.openxmlformats.org/officeDocument/2006/relationships/customXml" Target="../ink/ink355.xml"/><Relationship Id="rId59" Type="http://schemas.openxmlformats.org/officeDocument/2006/relationships/image" Target="../media/image381.png"/><Relationship Id="rId103" Type="http://schemas.openxmlformats.org/officeDocument/2006/relationships/image" Target="../media/image402.png"/><Relationship Id="rId108" Type="http://schemas.openxmlformats.org/officeDocument/2006/relationships/customXml" Target="../ink/ink391.xml"/><Relationship Id="rId54" Type="http://schemas.openxmlformats.org/officeDocument/2006/relationships/customXml" Target="../ink/ink363.xml"/><Relationship Id="rId70" Type="http://schemas.openxmlformats.org/officeDocument/2006/relationships/customXml" Target="../ink/ink371.xml"/><Relationship Id="rId75" Type="http://schemas.openxmlformats.org/officeDocument/2006/relationships/image" Target="../media/image389.png"/><Relationship Id="rId91" Type="http://schemas.openxmlformats.org/officeDocument/2006/relationships/customXml" Target="../ink/ink382.xml"/><Relationship Id="rId96" Type="http://schemas.openxmlformats.org/officeDocument/2006/relationships/image" Target="../media/image3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9.xml"/><Relationship Id="rId23" Type="http://schemas.openxmlformats.org/officeDocument/2006/relationships/image" Target="../media/image364.png"/><Relationship Id="rId28" Type="http://schemas.openxmlformats.org/officeDocument/2006/relationships/customXml" Target="../ink/ink350.xml"/><Relationship Id="rId49" Type="http://schemas.openxmlformats.org/officeDocument/2006/relationships/image" Target="../media/image376.png"/><Relationship Id="rId114" Type="http://schemas.openxmlformats.org/officeDocument/2006/relationships/customXml" Target="../ink/ink394.xml"/><Relationship Id="rId119" Type="http://schemas.openxmlformats.org/officeDocument/2006/relationships/image" Target="../media/image410.png"/><Relationship Id="rId10" Type="http://schemas.openxmlformats.org/officeDocument/2006/relationships/customXml" Target="../ink/ink341.xml"/><Relationship Id="rId31" Type="http://schemas.openxmlformats.org/officeDocument/2006/relationships/image" Target="../media/image254.png"/><Relationship Id="rId44" Type="http://schemas.openxmlformats.org/officeDocument/2006/relationships/customXml" Target="../ink/ink358.xml"/><Relationship Id="rId52" Type="http://schemas.openxmlformats.org/officeDocument/2006/relationships/customXml" Target="../ink/ink362.xml"/><Relationship Id="rId60" Type="http://schemas.openxmlformats.org/officeDocument/2006/relationships/customXml" Target="../ink/ink366.xml"/><Relationship Id="rId65" Type="http://schemas.openxmlformats.org/officeDocument/2006/relationships/image" Target="../media/image384.png"/><Relationship Id="rId73" Type="http://schemas.openxmlformats.org/officeDocument/2006/relationships/image" Target="../media/image388.png"/><Relationship Id="rId78" Type="http://schemas.openxmlformats.org/officeDocument/2006/relationships/image" Target="../media/image390.png"/><Relationship Id="rId81" Type="http://schemas.openxmlformats.org/officeDocument/2006/relationships/customXml" Target="../ink/ink377.xml"/><Relationship Id="rId86" Type="http://schemas.openxmlformats.org/officeDocument/2006/relationships/image" Target="../media/image394.png"/><Relationship Id="rId94" Type="http://schemas.openxmlformats.org/officeDocument/2006/relationships/image" Target="../media/image398.png"/><Relationship Id="rId99" Type="http://schemas.openxmlformats.org/officeDocument/2006/relationships/image" Target="../media/image400.png"/><Relationship Id="rId101" Type="http://schemas.openxmlformats.org/officeDocument/2006/relationships/image" Target="../media/image401.png"/><Relationship Id="rId4" Type="http://schemas.openxmlformats.org/officeDocument/2006/relationships/customXml" Target="../ink/ink338.xml"/><Relationship Id="rId9" Type="http://schemas.openxmlformats.org/officeDocument/2006/relationships/image" Target="../media/image357.png"/><Relationship Id="rId13" Type="http://schemas.openxmlformats.org/officeDocument/2006/relationships/image" Target="../media/image359.png"/><Relationship Id="rId18" Type="http://schemas.openxmlformats.org/officeDocument/2006/relationships/customXml" Target="../ink/ink345.xml"/><Relationship Id="rId39" Type="http://schemas.openxmlformats.org/officeDocument/2006/relationships/image" Target="../media/image371.png"/><Relationship Id="rId109" Type="http://schemas.openxmlformats.org/officeDocument/2006/relationships/image" Target="../media/image405.png"/><Relationship Id="rId34" Type="http://schemas.openxmlformats.org/officeDocument/2006/relationships/customXml" Target="../ink/ink353.xml"/><Relationship Id="rId50" Type="http://schemas.openxmlformats.org/officeDocument/2006/relationships/customXml" Target="../ink/ink361.xml"/><Relationship Id="rId55" Type="http://schemas.openxmlformats.org/officeDocument/2006/relationships/image" Target="../media/image379.png"/><Relationship Id="rId76" Type="http://schemas.openxmlformats.org/officeDocument/2006/relationships/customXml" Target="../ink/ink374.xml"/><Relationship Id="rId97" Type="http://schemas.openxmlformats.org/officeDocument/2006/relationships/customXml" Target="../ink/ink385.xml"/><Relationship Id="rId104" Type="http://schemas.openxmlformats.org/officeDocument/2006/relationships/customXml" Target="../ink/ink389.xml"/><Relationship Id="rId7" Type="http://schemas.openxmlformats.org/officeDocument/2006/relationships/image" Target="../media/image356.png"/><Relationship Id="rId71" Type="http://schemas.openxmlformats.org/officeDocument/2006/relationships/image" Target="../media/image387.png"/><Relationship Id="rId92" Type="http://schemas.openxmlformats.org/officeDocument/2006/relationships/image" Target="../media/image397.png"/><Relationship Id="rId2" Type="http://schemas.openxmlformats.org/officeDocument/2006/relationships/image" Target="../media/image327.png"/><Relationship Id="rId29" Type="http://schemas.openxmlformats.org/officeDocument/2006/relationships/image" Target="../media/image367.png"/><Relationship Id="rId24" Type="http://schemas.openxmlformats.org/officeDocument/2006/relationships/customXml" Target="../ink/ink348.xml"/><Relationship Id="rId40" Type="http://schemas.openxmlformats.org/officeDocument/2006/relationships/customXml" Target="../ink/ink356.xml"/><Relationship Id="rId45" Type="http://schemas.openxmlformats.org/officeDocument/2006/relationships/image" Target="../media/image374.png"/><Relationship Id="rId66" Type="http://schemas.openxmlformats.org/officeDocument/2006/relationships/customXml" Target="../ink/ink369.xml"/><Relationship Id="rId87" Type="http://schemas.openxmlformats.org/officeDocument/2006/relationships/customXml" Target="../ink/ink380.xml"/><Relationship Id="rId110" Type="http://schemas.openxmlformats.org/officeDocument/2006/relationships/customXml" Target="../ink/ink392.xml"/><Relationship Id="rId115" Type="http://schemas.openxmlformats.org/officeDocument/2006/relationships/image" Target="../media/image408.png"/><Relationship Id="rId61" Type="http://schemas.openxmlformats.org/officeDocument/2006/relationships/image" Target="../media/image382.png"/><Relationship Id="rId82" Type="http://schemas.openxmlformats.org/officeDocument/2006/relationships/image" Target="../media/image392.png"/><Relationship Id="rId19" Type="http://schemas.openxmlformats.org/officeDocument/2006/relationships/image" Target="../media/image362.png"/><Relationship Id="rId14" Type="http://schemas.openxmlformats.org/officeDocument/2006/relationships/customXml" Target="../ink/ink343.xml"/><Relationship Id="rId30" Type="http://schemas.openxmlformats.org/officeDocument/2006/relationships/customXml" Target="../ink/ink351.xml"/><Relationship Id="rId35" Type="http://schemas.openxmlformats.org/officeDocument/2006/relationships/image" Target="../media/image369.png"/><Relationship Id="rId56" Type="http://schemas.openxmlformats.org/officeDocument/2006/relationships/customXml" Target="../ink/ink364.xml"/><Relationship Id="rId77" Type="http://schemas.openxmlformats.org/officeDocument/2006/relationships/customXml" Target="../ink/ink375.xml"/><Relationship Id="rId100" Type="http://schemas.openxmlformats.org/officeDocument/2006/relationships/customXml" Target="../ink/ink387.xml"/><Relationship Id="rId105" Type="http://schemas.openxmlformats.org/officeDocument/2006/relationships/image" Target="../media/image403.png"/><Relationship Id="rId8" Type="http://schemas.openxmlformats.org/officeDocument/2006/relationships/customXml" Target="../ink/ink340.xml"/><Relationship Id="rId51" Type="http://schemas.openxmlformats.org/officeDocument/2006/relationships/image" Target="../media/image377.png"/><Relationship Id="rId72" Type="http://schemas.openxmlformats.org/officeDocument/2006/relationships/customXml" Target="../ink/ink372.xml"/><Relationship Id="rId93" Type="http://schemas.openxmlformats.org/officeDocument/2006/relationships/customXml" Target="../ink/ink383.xml"/><Relationship Id="rId98" Type="http://schemas.openxmlformats.org/officeDocument/2006/relationships/customXml" Target="../ink/ink386.xml"/><Relationship Id="rId3" Type="http://schemas.openxmlformats.org/officeDocument/2006/relationships/image" Target="../media/image353.png"/><Relationship Id="rId25" Type="http://schemas.openxmlformats.org/officeDocument/2006/relationships/image" Target="../media/image365.png"/><Relationship Id="rId46" Type="http://schemas.openxmlformats.org/officeDocument/2006/relationships/customXml" Target="../ink/ink359.xml"/><Relationship Id="rId67" Type="http://schemas.openxmlformats.org/officeDocument/2006/relationships/image" Target="../media/image385.png"/><Relationship Id="rId116" Type="http://schemas.openxmlformats.org/officeDocument/2006/relationships/customXml" Target="../ink/ink395.xml"/><Relationship Id="rId20" Type="http://schemas.openxmlformats.org/officeDocument/2006/relationships/customXml" Target="../ink/ink346.xml"/><Relationship Id="rId41" Type="http://schemas.openxmlformats.org/officeDocument/2006/relationships/image" Target="../media/image372.png"/><Relationship Id="rId62" Type="http://schemas.openxmlformats.org/officeDocument/2006/relationships/customXml" Target="../ink/ink367.xml"/><Relationship Id="rId83" Type="http://schemas.openxmlformats.org/officeDocument/2006/relationships/customXml" Target="../ink/ink378.xml"/><Relationship Id="rId88" Type="http://schemas.openxmlformats.org/officeDocument/2006/relationships/image" Target="../media/image395.png"/><Relationship Id="rId111" Type="http://schemas.openxmlformats.org/officeDocument/2006/relationships/image" Target="../media/image406.png"/><Relationship Id="rId15" Type="http://schemas.openxmlformats.org/officeDocument/2006/relationships/image" Target="../media/image360.png"/><Relationship Id="rId36" Type="http://schemas.openxmlformats.org/officeDocument/2006/relationships/customXml" Target="../ink/ink354.xml"/><Relationship Id="rId57" Type="http://schemas.openxmlformats.org/officeDocument/2006/relationships/image" Target="../media/image380.png"/><Relationship Id="rId106" Type="http://schemas.openxmlformats.org/officeDocument/2006/relationships/customXml" Target="../ink/ink3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emf"/><Relationship Id="rId2" Type="http://schemas.openxmlformats.org/officeDocument/2006/relationships/image" Target="../media/image35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6.png"/><Relationship Id="rId21" Type="http://schemas.openxmlformats.org/officeDocument/2006/relationships/image" Target="../media/image19.png"/><Relationship Id="rId42" Type="http://schemas.openxmlformats.org/officeDocument/2006/relationships/customXml" Target="../ink/ink26.xml"/><Relationship Id="rId63" Type="http://schemas.openxmlformats.org/officeDocument/2006/relationships/customXml" Target="../ink/ink37.xml"/><Relationship Id="rId84" Type="http://schemas.openxmlformats.org/officeDocument/2006/relationships/image" Target="../media/image50.png"/><Relationship Id="rId138" Type="http://schemas.openxmlformats.org/officeDocument/2006/relationships/customXml" Target="../ink/ink75.xml"/><Relationship Id="rId107" Type="http://schemas.openxmlformats.org/officeDocument/2006/relationships/customXml" Target="../ink/ink59.xml"/><Relationship Id="rId11" Type="http://schemas.openxmlformats.org/officeDocument/2006/relationships/image" Target="../media/image14.png"/><Relationship Id="rId32" Type="http://schemas.openxmlformats.org/officeDocument/2006/relationships/customXml" Target="../ink/ink21.xml"/><Relationship Id="rId53" Type="http://schemas.openxmlformats.org/officeDocument/2006/relationships/customXml" Target="../ink/ink32.xml"/><Relationship Id="rId74" Type="http://schemas.openxmlformats.org/officeDocument/2006/relationships/image" Target="../media/image45.png"/><Relationship Id="rId128" Type="http://schemas.openxmlformats.org/officeDocument/2006/relationships/customXml" Target="../ink/ink70.xml"/><Relationship Id="rId149" Type="http://schemas.openxmlformats.org/officeDocument/2006/relationships/image" Target="../media/image82.png"/><Relationship Id="rId5" Type="http://schemas.openxmlformats.org/officeDocument/2006/relationships/image" Target="../media/image11.png"/><Relationship Id="rId95" Type="http://schemas.openxmlformats.org/officeDocument/2006/relationships/customXml" Target="../ink/ink53.xml"/><Relationship Id="rId22" Type="http://schemas.openxmlformats.org/officeDocument/2006/relationships/customXml" Target="../ink/ink16.xml"/><Relationship Id="rId27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2.png"/><Relationship Id="rId64" Type="http://schemas.openxmlformats.org/officeDocument/2006/relationships/image" Target="../media/image40.png"/><Relationship Id="rId69" Type="http://schemas.openxmlformats.org/officeDocument/2006/relationships/customXml" Target="../ink/ink40.xml"/><Relationship Id="rId113" Type="http://schemas.openxmlformats.org/officeDocument/2006/relationships/customXml" Target="../ink/ink62.xml"/><Relationship Id="rId118" Type="http://schemas.openxmlformats.org/officeDocument/2006/relationships/customXml" Target="../ink/ink65.xml"/><Relationship Id="rId134" Type="http://schemas.openxmlformats.org/officeDocument/2006/relationships/customXml" Target="../ink/ink73.xml"/><Relationship Id="rId139" Type="http://schemas.openxmlformats.org/officeDocument/2006/relationships/image" Target="../media/image77.png"/><Relationship Id="rId80" Type="http://schemas.openxmlformats.org/officeDocument/2006/relationships/image" Target="../media/image48.png"/><Relationship Id="rId85" Type="http://schemas.openxmlformats.org/officeDocument/2006/relationships/customXml" Target="../ink/ink48.xml"/><Relationship Id="rId150" Type="http://schemas.openxmlformats.org/officeDocument/2006/relationships/customXml" Target="../ink/ink81.xml"/><Relationship Id="rId12" Type="http://schemas.openxmlformats.org/officeDocument/2006/relationships/customXml" Target="../ink/ink11.xml"/><Relationship Id="rId17" Type="http://schemas.openxmlformats.org/officeDocument/2006/relationships/image" Target="../media/image17.png"/><Relationship Id="rId33" Type="http://schemas.openxmlformats.org/officeDocument/2006/relationships/image" Target="../media/image25.png"/><Relationship Id="rId38" Type="http://schemas.openxmlformats.org/officeDocument/2006/relationships/customXml" Target="../ink/ink24.xml"/><Relationship Id="rId59" Type="http://schemas.openxmlformats.org/officeDocument/2006/relationships/customXml" Target="../ink/ink35.xml"/><Relationship Id="rId103" Type="http://schemas.openxmlformats.org/officeDocument/2006/relationships/customXml" Target="../ink/ink57.xml"/><Relationship Id="rId108" Type="http://schemas.openxmlformats.org/officeDocument/2006/relationships/image" Target="../media/image62.png"/><Relationship Id="rId124" Type="http://schemas.openxmlformats.org/officeDocument/2006/relationships/customXml" Target="../ink/ink68.xml"/><Relationship Id="rId129" Type="http://schemas.openxmlformats.org/officeDocument/2006/relationships/image" Target="../media/image72.png"/><Relationship Id="rId54" Type="http://schemas.openxmlformats.org/officeDocument/2006/relationships/image" Target="../media/image35.png"/><Relationship Id="rId70" Type="http://schemas.openxmlformats.org/officeDocument/2006/relationships/image" Target="../media/image43.png"/><Relationship Id="rId75" Type="http://schemas.openxmlformats.org/officeDocument/2006/relationships/customXml" Target="../ink/ink43.xml"/><Relationship Id="rId91" Type="http://schemas.openxmlformats.org/officeDocument/2006/relationships/customXml" Target="../ink/ink51.xml"/><Relationship Id="rId96" Type="http://schemas.openxmlformats.org/officeDocument/2006/relationships/image" Target="../media/image56.png"/><Relationship Id="rId140" Type="http://schemas.openxmlformats.org/officeDocument/2006/relationships/customXml" Target="../ink/ink76.xml"/><Relationship Id="rId14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23" Type="http://schemas.openxmlformats.org/officeDocument/2006/relationships/image" Target="../media/image20.png"/><Relationship Id="rId28" Type="http://schemas.openxmlformats.org/officeDocument/2006/relationships/customXml" Target="../ink/ink19.xml"/><Relationship Id="rId49" Type="http://schemas.openxmlformats.org/officeDocument/2006/relationships/customXml" Target="../ink/ink30.xml"/><Relationship Id="rId114" Type="http://schemas.openxmlformats.org/officeDocument/2006/relationships/customXml" Target="../ink/ink63.xml"/><Relationship Id="rId119" Type="http://schemas.openxmlformats.org/officeDocument/2006/relationships/image" Target="../media/image67.png"/><Relationship Id="rId44" Type="http://schemas.openxmlformats.org/officeDocument/2006/relationships/customXml" Target="../ink/ink27.xml"/><Relationship Id="rId60" Type="http://schemas.openxmlformats.org/officeDocument/2006/relationships/image" Target="../media/image38.png"/><Relationship Id="rId65" Type="http://schemas.openxmlformats.org/officeDocument/2006/relationships/customXml" Target="../ink/ink38.xml"/><Relationship Id="rId81" Type="http://schemas.openxmlformats.org/officeDocument/2006/relationships/customXml" Target="../ink/ink46.xml"/><Relationship Id="rId86" Type="http://schemas.openxmlformats.org/officeDocument/2006/relationships/image" Target="../media/image51.png"/><Relationship Id="rId130" Type="http://schemas.openxmlformats.org/officeDocument/2006/relationships/customXml" Target="../ink/ink71.xml"/><Relationship Id="rId135" Type="http://schemas.openxmlformats.org/officeDocument/2006/relationships/image" Target="../media/image75.png"/><Relationship Id="rId151" Type="http://schemas.openxmlformats.org/officeDocument/2006/relationships/image" Target="../media/image83.png"/><Relationship Id="rId13" Type="http://schemas.openxmlformats.org/officeDocument/2006/relationships/image" Target="../media/image15.png"/><Relationship Id="rId18" Type="http://schemas.openxmlformats.org/officeDocument/2006/relationships/customXml" Target="../ink/ink14.xml"/><Relationship Id="rId39" Type="http://schemas.openxmlformats.org/officeDocument/2006/relationships/image" Target="../media/image28.png"/><Relationship Id="rId109" Type="http://schemas.openxmlformats.org/officeDocument/2006/relationships/customXml" Target="../ink/ink60.xml"/><Relationship Id="rId34" Type="http://schemas.openxmlformats.org/officeDocument/2006/relationships/customXml" Target="../ink/ink22.xml"/><Relationship Id="rId50" Type="http://schemas.openxmlformats.org/officeDocument/2006/relationships/image" Target="../media/image33.png"/><Relationship Id="rId55" Type="http://schemas.openxmlformats.org/officeDocument/2006/relationships/customXml" Target="../ink/ink33.xml"/><Relationship Id="rId76" Type="http://schemas.openxmlformats.org/officeDocument/2006/relationships/image" Target="../media/image46.png"/><Relationship Id="rId97" Type="http://schemas.openxmlformats.org/officeDocument/2006/relationships/customXml" Target="../ink/ink54.xml"/><Relationship Id="rId104" Type="http://schemas.openxmlformats.org/officeDocument/2006/relationships/image" Target="../media/image60.png"/><Relationship Id="rId120" Type="http://schemas.openxmlformats.org/officeDocument/2006/relationships/customXml" Target="../ink/ink66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79.xml"/><Relationship Id="rId7" Type="http://schemas.openxmlformats.org/officeDocument/2006/relationships/image" Target="../media/image12.png"/><Relationship Id="rId71" Type="http://schemas.openxmlformats.org/officeDocument/2006/relationships/customXml" Target="../ink/ink41.xml"/><Relationship Id="rId92" Type="http://schemas.openxmlformats.org/officeDocument/2006/relationships/image" Target="../media/image54.png"/><Relationship Id="rId2" Type="http://schemas.openxmlformats.org/officeDocument/2006/relationships/customXml" Target="../ink/ink6.xml"/><Relationship Id="rId29" Type="http://schemas.openxmlformats.org/officeDocument/2006/relationships/image" Target="../media/image23.png"/><Relationship Id="rId24" Type="http://schemas.openxmlformats.org/officeDocument/2006/relationships/customXml" Target="../ink/ink17.xml"/><Relationship Id="rId40" Type="http://schemas.openxmlformats.org/officeDocument/2006/relationships/customXml" Target="../ink/ink25.xml"/><Relationship Id="rId45" Type="http://schemas.openxmlformats.org/officeDocument/2006/relationships/image" Target="../media/image31.png"/><Relationship Id="rId66" Type="http://schemas.openxmlformats.org/officeDocument/2006/relationships/image" Target="../media/image41.png"/><Relationship Id="rId87" Type="http://schemas.openxmlformats.org/officeDocument/2006/relationships/customXml" Target="../ink/ink49.xml"/><Relationship Id="rId110" Type="http://schemas.openxmlformats.org/officeDocument/2006/relationships/image" Target="../media/image63.png"/><Relationship Id="rId115" Type="http://schemas.openxmlformats.org/officeDocument/2006/relationships/image" Target="../media/image65.png"/><Relationship Id="rId131" Type="http://schemas.openxmlformats.org/officeDocument/2006/relationships/image" Target="../media/image73.png"/><Relationship Id="rId136" Type="http://schemas.openxmlformats.org/officeDocument/2006/relationships/customXml" Target="../ink/ink74.xml"/><Relationship Id="rId61" Type="http://schemas.openxmlformats.org/officeDocument/2006/relationships/customXml" Target="../ink/ink36.xml"/><Relationship Id="rId82" Type="http://schemas.openxmlformats.org/officeDocument/2006/relationships/image" Target="../media/image49.png"/><Relationship Id="rId152" Type="http://schemas.openxmlformats.org/officeDocument/2006/relationships/customXml" Target="../ink/ink82.xml"/><Relationship Id="rId19" Type="http://schemas.openxmlformats.org/officeDocument/2006/relationships/image" Target="../media/image18.png"/><Relationship Id="rId14" Type="http://schemas.openxmlformats.org/officeDocument/2006/relationships/customXml" Target="../ink/ink12.xml"/><Relationship Id="rId30" Type="http://schemas.openxmlformats.org/officeDocument/2006/relationships/customXml" Target="../ink/ink20.xml"/><Relationship Id="rId35" Type="http://schemas.openxmlformats.org/officeDocument/2006/relationships/image" Target="../media/image26.png"/><Relationship Id="rId56" Type="http://schemas.openxmlformats.org/officeDocument/2006/relationships/image" Target="../media/image36.png"/><Relationship Id="rId77" Type="http://schemas.openxmlformats.org/officeDocument/2006/relationships/customXml" Target="../ink/ink44.xml"/><Relationship Id="rId100" Type="http://schemas.openxmlformats.org/officeDocument/2006/relationships/image" Target="../media/image58.png"/><Relationship Id="rId105" Type="http://schemas.openxmlformats.org/officeDocument/2006/relationships/customXml" Target="../ink/ink58.xml"/><Relationship Id="rId126" Type="http://schemas.openxmlformats.org/officeDocument/2006/relationships/customXml" Target="../ink/ink69.xml"/><Relationship Id="rId147" Type="http://schemas.openxmlformats.org/officeDocument/2006/relationships/image" Target="../media/image81.png"/><Relationship Id="rId8" Type="http://schemas.openxmlformats.org/officeDocument/2006/relationships/customXml" Target="../ink/ink9.xml"/><Relationship Id="rId51" Type="http://schemas.openxmlformats.org/officeDocument/2006/relationships/customXml" Target="../ink/ink31.xml"/><Relationship Id="rId72" Type="http://schemas.openxmlformats.org/officeDocument/2006/relationships/image" Target="../media/image44.png"/><Relationship Id="rId93" Type="http://schemas.openxmlformats.org/officeDocument/2006/relationships/customXml" Target="../ink/ink52.xml"/><Relationship Id="rId98" Type="http://schemas.openxmlformats.org/officeDocument/2006/relationships/image" Target="../media/image57.png"/><Relationship Id="rId121" Type="http://schemas.openxmlformats.org/officeDocument/2006/relationships/image" Target="../media/image68.png"/><Relationship Id="rId142" Type="http://schemas.openxmlformats.org/officeDocument/2006/relationships/customXml" Target="../ink/ink77.xml"/><Relationship Id="rId3" Type="http://schemas.openxmlformats.org/officeDocument/2006/relationships/image" Target="../media/image10.png"/><Relationship Id="rId25" Type="http://schemas.openxmlformats.org/officeDocument/2006/relationships/image" Target="../media/image21.png"/><Relationship Id="rId46" Type="http://schemas.openxmlformats.org/officeDocument/2006/relationships/customXml" Target="../ink/ink28.xml"/><Relationship Id="rId67" Type="http://schemas.openxmlformats.org/officeDocument/2006/relationships/customXml" Target="../ink/ink39.xml"/><Relationship Id="rId116" Type="http://schemas.openxmlformats.org/officeDocument/2006/relationships/customXml" Target="../ink/ink64.xml"/><Relationship Id="rId137" Type="http://schemas.openxmlformats.org/officeDocument/2006/relationships/image" Target="../media/image76.png"/><Relationship Id="rId20" Type="http://schemas.openxmlformats.org/officeDocument/2006/relationships/customXml" Target="../ink/ink15.xml"/><Relationship Id="rId41" Type="http://schemas.openxmlformats.org/officeDocument/2006/relationships/image" Target="../media/image29.png"/><Relationship Id="rId62" Type="http://schemas.openxmlformats.org/officeDocument/2006/relationships/image" Target="../media/image39.png"/><Relationship Id="rId83" Type="http://schemas.openxmlformats.org/officeDocument/2006/relationships/customXml" Target="../ink/ink47.xml"/><Relationship Id="rId88" Type="http://schemas.openxmlformats.org/officeDocument/2006/relationships/image" Target="../media/image52.png"/><Relationship Id="rId111" Type="http://schemas.openxmlformats.org/officeDocument/2006/relationships/customXml" Target="../ink/ink61.xml"/><Relationship Id="rId132" Type="http://schemas.openxmlformats.org/officeDocument/2006/relationships/customXml" Target="../ink/ink72.xml"/><Relationship Id="rId153" Type="http://schemas.openxmlformats.org/officeDocument/2006/relationships/customXml" Target="../ink/ink83.xml"/><Relationship Id="rId15" Type="http://schemas.openxmlformats.org/officeDocument/2006/relationships/image" Target="../media/image16.png"/><Relationship Id="rId36" Type="http://schemas.openxmlformats.org/officeDocument/2006/relationships/customXml" Target="../ink/ink23.xml"/><Relationship Id="rId57" Type="http://schemas.openxmlformats.org/officeDocument/2006/relationships/customXml" Target="../ink/ink34.xml"/><Relationship Id="rId106" Type="http://schemas.openxmlformats.org/officeDocument/2006/relationships/image" Target="../media/image61.png"/><Relationship Id="rId127" Type="http://schemas.openxmlformats.org/officeDocument/2006/relationships/image" Target="../media/image71.png"/><Relationship Id="rId10" Type="http://schemas.openxmlformats.org/officeDocument/2006/relationships/customXml" Target="../ink/ink10.xml"/><Relationship Id="rId31" Type="http://schemas.openxmlformats.org/officeDocument/2006/relationships/image" Target="../media/image24.png"/><Relationship Id="rId52" Type="http://schemas.openxmlformats.org/officeDocument/2006/relationships/image" Target="../media/image34.png"/><Relationship Id="rId73" Type="http://schemas.openxmlformats.org/officeDocument/2006/relationships/customXml" Target="../ink/ink42.xml"/><Relationship Id="rId78" Type="http://schemas.openxmlformats.org/officeDocument/2006/relationships/image" Target="../media/image47.png"/><Relationship Id="rId94" Type="http://schemas.openxmlformats.org/officeDocument/2006/relationships/image" Target="../media/image55.png"/><Relationship Id="rId99" Type="http://schemas.openxmlformats.org/officeDocument/2006/relationships/customXml" Target="../ink/ink55.xml"/><Relationship Id="rId101" Type="http://schemas.openxmlformats.org/officeDocument/2006/relationships/customXml" Target="../ink/ink56.xml"/><Relationship Id="rId122" Type="http://schemas.openxmlformats.org/officeDocument/2006/relationships/customXml" Target="../ink/ink67.xml"/><Relationship Id="rId143" Type="http://schemas.openxmlformats.org/officeDocument/2006/relationships/image" Target="../media/image79.png"/><Relationship Id="rId148" Type="http://schemas.openxmlformats.org/officeDocument/2006/relationships/customXml" Target="../ink/ink80.xml"/><Relationship Id="rId4" Type="http://schemas.openxmlformats.org/officeDocument/2006/relationships/customXml" Target="../ink/ink7.xml"/><Relationship Id="rId9" Type="http://schemas.openxmlformats.org/officeDocument/2006/relationships/image" Target="../media/image13.png"/><Relationship Id="rId26" Type="http://schemas.openxmlformats.org/officeDocument/2006/relationships/customXml" Target="../ink/ink18.xml"/><Relationship Id="rId47" Type="http://schemas.openxmlformats.org/officeDocument/2006/relationships/customXml" Target="../ink/ink29.xml"/><Relationship Id="rId68" Type="http://schemas.openxmlformats.org/officeDocument/2006/relationships/image" Target="../media/image42.png"/><Relationship Id="rId89" Type="http://schemas.openxmlformats.org/officeDocument/2006/relationships/customXml" Target="../ink/ink50.xml"/><Relationship Id="rId112" Type="http://schemas.openxmlformats.org/officeDocument/2006/relationships/image" Target="../media/image64.png"/><Relationship Id="rId133" Type="http://schemas.openxmlformats.org/officeDocument/2006/relationships/image" Target="../media/image74.png"/><Relationship Id="rId154" Type="http://schemas.openxmlformats.org/officeDocument/2006/relationships/image" Target="../media/image84.png"/><Relationship Id="rId16" Type="http://schemas.openxmlformats.org/officeDocument/2006/relationships/customXml" Target="../ink/ink13.xml"/><Relationship Id="rId37" Type="http://schemas.openxmlformats.org/officeDocument/2006/relationships/image" Target="../media/image27.png"/><Relationship Id="rId58" Type="http://schemas.openxmlformats.org/officeDocument/2006/relationships/image" Target="../media/image37.png"/><Relationship Id="rId79" Type="http://schemas.openxmlformats.org/officeDocument/2006/relationships/customXml" Target="../ink/ink45.xml"/><Relationship Id="rId102" Type="http://schemas.openxmlformats.org/officeDocument/2006/relationships/image" Target="../media/image59.png"/><Relationship Id="rId123" Type="http://schemas.openxmlformats.org/officeDocument/2006/relationships/image" Target="../media/image69.png"/><Relationship Id="rId144" Type="http://schemas.openxmlformats.org/officeDocument/2006/relationships/customXml" Target="../ink/ink78.xml"/><Relationship Id="rId90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png"/><Relationship Id="rId117" Type="http://schemas.openxmlformats.org/officeDocument/2006/relationships/customXml" Target="../ink/ink141.xml"/><Relationship Id="rId21" Type="http://schemas.openxmlformats.org/officeDocument/2006/relationships/customXml" Target="../ink/ink93.xml"/><Relationship Id="rId42" Type="http://schemas.openxmlformats.org/officeDocument/2006/relationships/image" Target="../media/image105.png"/><Relationship Id="rId47" Type="http://schemas.openxmlformats.org/officeDocument/2006/relationships/customXml" Target="../ink/ink106.xml"/><Relationship Id="rId63" Type="http://schemas.openxmlformats.org/officeDocument/2006/relationships/customXml" Target="../ink/ink114.xml"/><Relationship Id="rId68" Type="http://schemas.openxmlformats.org/officeDocument/2006/relationships/image" Target="../media/image118.png"/><Relationship Id="rId84" Type="http://schemas.openxmlformats.org/officeDocument/2006/relationships/image" Target="../media/image126.png"/><Relationship Id="rId89" Type="http://schemas.openxmlformats.org/officeDocument/2006/relationships/customXml" Target="../ink/ink127.xml"/><Relationship Id="rId112" Type="http://schemas.openxmlformats.org/officeDocument/2006/relationships/image" Target="../media/image140.png"/><Relationship Id="rId16" Type="http://schemas.openxmlformats.org/officeDocument/2006/relationships/image" Target="../media/image92.png"/><Relationship Id="rId107" Type="http://schemas.openxmlformats.org/officeDocument/2006/relationships/customXml" Target="../ink/ink136.xml"/><Relationship Id="rId11" Type="http://schemas.openxmlformats.org/officeDocument/2006/relationships/customXml" Target="../ink/ink88.xml"/><Relationship Id="rId32" Type="http://schemas.openxmlformats.org/officeDocument/2006/relationships/image" Target="../media/image100.png"/><Relationship Id="rId37" Type="http://schemas.openxmlformats.org/officeDocument/2006/relationships/customXml" Target="../ink/ink101.xml"/><Relationship Id="rId53" Type="http://schemas.openxmlformats.org/officeDocument/2006/relationships/customXml" Target="../ink/ink109.xml"/><Relationship Id="rId58" Type="http://schemas.openxmlformats.org/officeDocument/2006/relationships/image" Target="../media/image113.png"/><Relationship Id="rId74" Type="http://schemas.openxmlformats.org/officeDocument/2006/relationships/image" Target="../media/image121.png"/><Relationship Id="rId79" Type="http://schemas.openxmlformats.org/officeDocument/2006/relationships/customXml" Target="../ink/ink122.xml"/><Relationship Id="rId102" Type="http://schemas.openxmlformats.org/officeDocument/2006/relationships/image" Target="../media/image135.png"/><Relationship Id="rId5" Type="http://schemas.openxmlformats.org/officeDocument/2006/relationships/customXml" Target="../ink/ink85.xml"/><Relationship Id="rId90" Type="http://schemas.openxmlformats.org/officeDocument/2006/relationships/image" Target="../media/image129.png"/><Relationship Id="rId95" Type="http://schemas.openxmlformats.org/officeDocument/2006/relationships/customXml" Target="../ink/ink130.xml"/><Relationship Id="rId22" Type="http://schemas.openxmlformats.org/officeDocument/2006/relationships/image" Target="../media/image95.png"/><Relationship Id="rId27" Type="http://schemas.openxmlformats.org/officeDocument/2006/relationships/customXml" Target="../ink/ink96.xml"/><Relationship Id="rId43" Type="http://schemas.openxmlformats.org/officeDocument/2006/relationships/customXml" Target="../ink/ink104.xml"/><Relationship Id="rId48" Type="http://schemas.openxmlformats.org/officeDocument/2006/relationships/image" Target="../media/image108.png"/><Relationship Id="rId64" Type="http://schemas.openxmlformats.org/officeDocument/2006/relationships/image" Target="../media/image116.png"/><Relationship Id="rId69" Type="http://schemas.openxmlformats.org/officeDocument/2006/relationships/customXml" Target="../ink/ink117.xml"/><Relationship Id="rId113" Type="http://schemas.openxmlformats.org/officeDocument/2006/relationships/customXml" Target="../ink/ink139.xml"/><Relationship Id="rId118" Type="http://schemas.openxmlformats.org/officeDocument/2006/relationships/image" Target="../media/image143.png"/><Relationship Id="rId80" Type="http://schemas.openxmlformats.org/officeDocument/2006/relationships/image" Target="../media/image124.png"/><Relationship Id="rId85" Type="http://schemas.openxmlformats.org/officeDocument/2006/relationships/customXml" Target="../ink/ink125.xml"/><Relationship Id="rId12" Type="http://schemas.openxmlformats.org/officeDocument/2006/relationships/image" Target="../media/image90.png"/><Relationship Id="rId17" Type="http://schemas.openxmlformats.org/officeDocument/2006/relationships/customXml" Target="../ink/ink91.xml"/><Relationship Id="rId33" Type="http://schemas.openxmlformats.org/officeDocument/2006/relationships/customXml" Target="../ink/ink99.xml"/><Relationship Id="rId38" Type="http://schemas.openxmlformats.org/officeDocument/2006/relationships/image" Target="../media/image103.png"/><Relationship Id="rId59" Type="http://schemas.openxmlformats.org/officeDocument/2006/relationships/customXml" Target="../ink/ink112.xml"/><Relationship Id="rId103" Type="http://schemas.openxmlformats.org/officeDocument/2006/relationships/customXml" Target="../ink/ink134.xml"/><Relationship Id="rId108" Type="http://schemas.openxmlformats.org/officeDocument/2006/relationships/image" Target="../media/image138.png"/><Relationship Id="rId54" Type="http://schemas.openxmlformats.org/officeDocument/2006/relationships/image" Target="../media/image111.png"/><Relationship Id="rId70" Type="http://schemas.openxmlformats.org/officeDocument/2006/relationships/image" Target="../media/image119.png"/><Relationship Id="rId75" Type="http://schemas.openxmlformats.org/officeDocument/2006/relationships/customXml" Target="../ink/ink120.xml"/><Relationship Id="rId91" Type="http://schemas.openxmlformats.org/officeDocument/2006/relationships/customXml" Target="../ink/ink128.xml"/><Relationship Id="rId9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23" Type="http://schemas.openxmlformats.org/officeDocument/2006/relationships/customXml" Target="../ink/ink94.xml"/><Relationship Id="rId28" Type="http://schemas.openxmlformats.org/officeDocument/2006/relationships/image" Target="../media/image98.png"/><Relationship Id="rId49" Type="http://schemas.openxmlformats.org/officeDocument/2006/relationships/customXml" Target="../ink/ink107.xml"/><Relationship Id="rId114" Type="http://schemas.openxmlformats.org/officeDocument/2006/relationships/image" Target="../media/image141.png"/><Relationship Id="rId119" Type="http://schemas.openxmlformats.org/officeDocument/2006/relationships/customXml" Target="../ink/ink142.xml"/><Relationship Id="rId44" Type="http://schemas.openxmlformats.org/officeDocument/2006/relationships/image" Target="../media/image106.png"/><Relationship Id="rId60" Type="http://schemas.openxmlformats.org/officeDocument/2006/relationships/image" Target="../media/image114.png"/><Relationship Id="rId65" Type="http://schemas.openxmlformats.org/officeDocument/2006/relationships/customXml" Target="../ink/ink115.xml"/><Relationship Id="rId81" Type="http://schemas.openxmlformats.org/officeDocument/2006/relationships/customXml" Target="../ink/ink123.xml"/><Relationship Id="rId86" Type="http://schemas.openxmlformats.org/officeDocument/2006/relationships/image" Target="../media/image127.png"/><Relationship Id="rId4" Type="http://schemas.openxmlformats.org/officeDocument/2006/relationships/image" Target="../media/image86.png"/><Relationship Id="rId9" Type="http://schemas.openxmlformats.org/officeDocument/2006/relationships/customXml" Target="../ink/ink87.xml"/><Relationship Id="rId13" Type="http://schemas.openxmlformats.org/officeDocument/2006/relationships/customXml" Target="../ink/ink89.xml"/><Relationship Id="rId18" Type="http://schemas.openxmlformats.org/officeDocument/2006/relationships/image" Target="../media/image93.png"/><Relationship Id="rId39" Type="http://schemas.openxmlformats.org/officeDocument/2006/relationships/customXml" Target="../ink/ink102.xml"/><Relationship Id="rId109" Type="http://schemas.openxmlformats.org/officeDocument/2006/relationships/customXml" Target="../ink/ink137.xml"/><Relationship Id="rId34" Type="http://schemas.openxmlformats.org/officeDocument/2006/relationships/image" Target="../media/image101.png"/><Relationship Id="rId50" Type="http://schemas.openxmlformats.org/officeDocument/2006/relationships/image" Target="../media/image109.png"/><Relationship Id="rId55" Type="http://schemas.openxmlformats.org/officeDocument/2006/relationships/customXml" Target="../ink/ink110.xml"/><Relationship Id="rId76" Type="http://schemas.openxmlformats.org/officeDocument/2006/relationships/image" Target="../media/image122.png"/><Relationship Id="rId97" Type="http://schemas.openxmlformats.org/officeDocument/2006/relationships/customXml" Target="../ink/ink131.xml"/><Relationship Id="rId104" Type="http://schemas.openxmlformats.org/officeDocument/2006/relationships/image" Target="../media/image136.png"/><Relationship Id="rId120" Type="http://schemas.openxmlformats.org/officeDocument/2006/relationships/image" Target="../media/image144.png"/><Relationship Id="rId7" Type="http://schemas.openxmlformats.org/officeDocument/2006/relationships/customXml" Target="../ink/ink86.xml"/><Relationship Id="rId71" Type="http://schemas.openxmlformats.org/officeDocument/2006/relationships/customXml" Target="../ink/ink118.xml"/><Relationship Id="rId92" Type="http://schemas.openxmlformats.org/officeDocument/2006/relationships/image" Target="../media/image130.png"/><Relationship Id="rId2" Type="http://schemas.openxmlformats.org/officeDocument/2006/relationships/image" Target="../media/image9.png"/><Relationship Id="rId29" Type="http://schemas.openxmlformats.org/officeDocument/2006/relationships/customXml" Target="../ink/ink97.xml"/><Relationship Id="rId24" Type="http://schemas.openxmlformats.org/officeDocument/2006/relationships/image" Target="../media/image96.png"/><Relationship Id="rId40" Type="http://schemas.openxmlformats.org/officeDocument/2006/relationships/image" Target="../media/image104.png"/><Relationship Id="rId45" Type="http://schemas.openxmlformats.org/officeDocument/2006/relationships/customXml" Target="../ink/ink105.xml"/><Relationship Id="rId66" Type="http://schemas.openxmlformats.org/officeDocument/2006/relationships/image" Target="../media/image117.png"/><Relationship Id="rId87" Type="http://schemas.openxmlformats.org/officeDocument/2006/relationships/customXml" Target="../ink/ink126.xml"/><Relationship Id="rId110" Type="http://schemas.openxmlformats.org/officeDocument/2006/relationships/image" Target="../media/image139.png"/><Relationship Id="rId115" Type="http://schemas.openxmlformats.org/officeDocument/2006/relationships/customXml" Target="../ink/ink140.xml"/><Relationship Id="rId61" Type="http://schemas.openxmlformats.org/officeDocument/2006/relationships/customXml" Target="../ink/ink113.xml"/><Relationship Id="rId82" Type="http://schemas.openxmlformats.org/officeDocument/2006/relationships/image" Target="../media/image125.png"/><Relationship Id="rId19" Type="http://schemas.openxmlformats.org/officeDocument/2006/relationships/customXml" Target="../ink/ink92.xml"/><Relationship Id="rId14" Type="http://schemas.openxmlformats.org/officeDocument/2006/relationships/image" Target="../media/image91.png"/><Relationship Id="rId30" Type="http://schemas.openxmlformats.org/officeDocument/2006/relationships/image" Target="../media/image99.png"/><Relationship Id="rId35" Type="http://schemas.openxmlformats.org/officeDocument/2006/relationships/customXml" Target="../ink/ink100.xml"/><Relationship Id="rId56" Type="http://schemas.openxmlformats.org/officeDocument/2006/relationships/image" Target="../media/image112.png"/><Relationship Id="rId77" Type="http://schemas.openxmlformats.org/officeDocument/2006/relationships/customXml" Target="../ink/ink121.xml"/><Relationship Id="rId100" Type="http://schemas.openxmlformats.org/officeDocument/2006/relationships/image" Target="../media/image134.png"/><Relationship Id="rId105" Type="http://schemas.openxmlformats.org/officeDocument/2006/relationships/customXml" Target="../ink/ink135.xml"/><Relationship Id="rId8" Type="http://schemas.openxmlformats.org/officeDocument/2006/relationships/image" Target="../media/image88.png"/><Relationship Id="rId51" Type="http://schemas.openxmlformats.org/officeDocument/2006/relationships/customXml" Target="../ink/ink108.xml"/><Relationship Id="rId72" Type="http://schemas.openxmlformats.org/officeDocument/2006/relationships/image" Target="../media/image120.png"/><Relationship Id="rId93" Type="http://schemas.openxmlformats.org/officeDocument/2006/relationships/customXml" Target="../ink/ink129.xml"/><Relationship Id="rId98" Type="http://schemas.openxmlformats.org/officeDocument/2006/relationships/image" Target="../media/image133.png"/><Relationship Id="rId121" Type="http://schemas.openxmlformats.org/officeDocument/2006/relationships/customXml" Target="../ink/ink143.xml"/><Relationship Id="rId3" Type="http://schemas.openxmlformats.org/officeDocument/2006/relationships/customXml" Target="../ink/ink84.xml"/><Relationship Id="rId25" Type="http://schemas.openxmlformats.org/officeDocument/2006/relationships/customXml" Target="../ink/ink95.xml"/><Relationship Id="rId46" Type="http://schemas.openxmlformats.org/officeDocument/2006/relationships/image" Target="../media/image107.png"/><Relationship Id="rId67" Type="http://schemas.openxmlformats.org/officeDocument/2006/relationships/customXml" Target="../ink/ink116.xml"/><Relationship Id="rId116" Type="http://schemas.openxmlformats.org/officeDocument/2006/relationships/image" Target="../media/image142.png"/><Relationship Id="rId20" Type="http://schemas.openxmlformats.org/officeDocument/2006/relationships/image" Target="../media/image94.png"/><Relationship Id="rId41" Type="http://schemas.openxmlformats.org/officeDocument/2006/relationships/customXml" Target="../ink/ink103.xml"/><Relationship Id="rId62" Type="http://schemas.openxmlformats.org/officeDocument/2006/relationships/image" Target="../media/image115.png"/><Relationship Id="rId83" Type="http://schemas.openxmlformats.org/officeDocument/2006/relationships/customXml" Target="../ink/ink124.xml"/><Relationship Id="rId88" Type="http://schemas.openxmlformats.org/officeDocument/2006/relationships/image" Target="../media/image128.png"/><Relationship Id="rId111" Type="http://schemas.openxmlformats.org/officeDocument/2006/relationships/customXml" Target="../ink/ink138.xml"/><Relationship Id="rId15" Type="http://schemas.openxmlformats.org/officeDocument/2006/relationships/customXml" Target="../ink/ink90.xml"/><Relationship Id="rId36" Type="http://schemas.openxmlformats.org/officeDocument/2006/relationships/image" Target="../media/image102.png"/><Relationship Id="rId57" Type="http://schemas.openxmlformats.org/officeDocument/2006/relationships/customXml" Target="../ink/ink111.xml"/><Relationship Id="rId106" Type="http://schemas.openxmlformats.org/officeDocument/2006/relationships/image" Target="../media/image137.png"/><Relationship Id="rId10" Type="http://schemas.openxmlformats.org/officeDocument/2006/relationships/image" Target="../media/image89.png"/><Relationship Id="rId31" Type="http://schemas.openxmlformats.org/officeDocument/2006/relationships/customXml" Target="../ink/ink98.xml"/><Relationship Id="rId52" Type="http://schemas.openxmlformats.org/officeDocument/2006/relationships/image" Target="../media/image110.png"/><Relationship Id="rId73" Type="http://schemas.openxmlformats.org/officeDocument/2006/relationships/customXml" Target="../ink/ink119.xml"/><Relationship Id="rId78" Type="http://schemas.openxmlformats.org/officeDocument/2006/relationships/image" Target="../media/image123.png"/><Relationship Id="rId94" Type="http://schemas.openxmlformats.org/officeDocument/2006/relationships/image" Target="../media/image131.png"/><Relationship Id="rId99" Type="http://schemas.openxmlformats.org/officeDocument/2006/relationships/customXml" Target="../ink/ink132.xml"/><Relationship Id="rId101" Type="http://schemas.openxmlformats.org/officeDocument/2006/relationships/customXml" Target="../ink/ink133.xml"/><Relationship Id="rId122" Type="http://schemas.openxmlformats.org/officeDocument/2006/relationships/image" Target="../media/image1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image" Target="../media/image154.png"/><Relationship Id="rId26" Type="http://schemas.openxmlformats.org/officeDocument/2006/relationships/image" Target="../media/image158.png"/><Relationship Id="rId39" Type="http://schemas.openxmlformats.org/officeDocument/2006/relationships/customXml" Target="../ink/ink162.xml"/><Relationship Id="rId21" Type="http://schemas.openxmlformats.org/officeDocument/2006/relationships/customXml" Target="../ink/ink153.xml"/><Relationship Id="rId34" Type="http://schemas.openxmlformats.org/officeDocument/2006/relationships/image" Target="../media/image162.png"/><Relationship Id="rId42" Type="http://schemas.openxmlformats.org/officeDocument/2006/relationships/image" Target="../media/image166.png"/><Relationship Id="rId7" Type="http://schemas.openxmlformats.org/officeDocument/2006/relationships/customXml" Target="../ink/ink146.xml"/><Relationship Id="rId2" Type="http://schemas.openxmlformats.org/officeDocument/2006/relationships/image" Target="../media/image85.png"/><Relationship Id="rId16" Type="http://schemas.openxmlformats.org/officeDocument/2006/relationships/image" Target="../media/image153.png"/><Relationship Id="rId29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customXml" Target="../ink/ink148.xml"/><Relationship Id="rId24" Type="http://schemas.openxmlformats.org/officeDocument/2006/relationships/image" Target="../media/image157.png"/><Relationship Id="rId32" Type="http://schemas.openxmlformats.org/officeDocument/2006/relationships/image" Target="../media/image161.png"/><Relationship Id="rId37" Type="http://schemas.openxmlformats.org/officeDocument/2006/relationships/customXml" Target="../ink/ink161.xml"/><Relationship Id="rId40" Type="http://schemas.openxmlformats.org/officeDocument/2006/relationships/image" Target="../media/image165.png"/><Relationship Id="rId45" Type="http://schemas.openxmlformats.org/officeDocument/2006/relationships/customXml" Target="../ink/ink165.xml"/><Relationship Id="rId5" Type="http://schemas.openxmlformats.org/officeDocument/2006/relationships/customXml" Target="../ink/ink145.xml"/><Relationship Id="rId15" Type="http://schemas.openxmlformats.org/officeDocument/2006/relationships/customXml" Target="../ink/ink150.xml"/><Relationship Id="rId23" Type="http://schemas.openxmlformats.org/officeDocument/2006/relationships/customXml" Target="../ink/ink154.xml"/><Relationship Id="rId28" Type="http://schemas.openxmlformats.org/officeDocument/2006/relationships/image" Target="../media/image159.png"/><Relationship Id="rId36" Type="http://schemas.openxmlformats.org/officeDocument/2006/relationships/image" Target="../media/image163.png"/><Relationship Id="rId10" Type="http://schemas.openxmlformats.org/officeDocument/2006/relationships/image" Target="../media/image150.png"/><Relationship Id="rId19" Type="http://schemas.openxmlformats.org/officeDocument/2006/relationships/customXml" Target="../ink/ink152.xml"/><Relationship Id="rId31" Type="http://schemas.openxmlformats.org/officeDocument/2006/relationships/customXml" Target="../ink/ink158.xml"/><Relationship Id="rId44" Type="http://schemas.openxmlformats.org/officeDocument/2006/relationships/image" Target="../media/image167.png"/><Relationship Id="rId4" Type="http://schemas.openxmlformats.org/officeDocument/2006/relationships/image" Target="../media/image147.png"/><Relationship Id="rId9" Type="http://schemas.openxmlformats.org/officeDocument/2006/relationships/customXml" Target="../ink/ink147.xml"/><Relationship Id="rId14" Type="http://schemas.openxmlformats.org/officeDocument/2006/relationships/image" Target="../media/image152.png"/><Relationship Id="rId22" Type="http://schemas.openxmlformats.org/officeDocument/2006/relationships/image" Target="../media/image156.png"/><Relationship Id="rId27" Type="http://schemas.openxmlformats.org/officeDocument/2006/relationships/customXml" Target="../ink/ink156.xml"/><Relationship Id="rId30" Type="http://schemas.openxmlformats.org/officeDocument/2006/relationships/image" Target="../media/image160.png"/><Relationship Id="rId35" Type="http://schemas.openxmlformats.org/officeDocument/2006/relationships/customXml" Target="../ink/ink160.xml"/><Relationship Id="rId43" Type="http://schemas.openxmlformats.org/officeDocument/2006/relationships/customXml" Target="../ink/ink164.xml"/><Relationship Id="rId8" Type="http://schemas.openxmlformats.org/officeDocument/2006/relationships/image" Target="../media/image149.png"/><Relationship Id="rId3" Type="http://schemas.openxmlformats.org/officeDocument/2006/relationships/customXml" Target="../ink/ink144.xml"/><Relationship Id="rId12" Type="http://schemas.openxmlformats.org/officeDocument/2006/relationships/image" Target="../media/image151.png"/><Relationship Id="rId17" Type="http://schemas.openxmlformats.org/officeDocument/2006/relationships/customXml" Target="../ink/ink151.xml"/><Relationship Id="rId25" Type="http://schemas.openxmlformats.org/officeDocument/2006/relationships/customXml" Target="../ink/ink155.xml"/><Relationship Id="rId33" Type="http://schemas.openxmlformats.org/officeDocument/2006/relationships/customXml" Target="../ink/ink159.xml"/><Relationship Id="rId38" Type="http://schemas.openxmlformats.org/officeDocument/2006/relationships/image" Target="../media/image164.png"/><Relationship Id="rId46" Type="http://schemas.openxmlformats.org/officeDocument/2006/relationships/image" Target="../media/image168.png"/><Relationship Id="rId20" Type="http://schemas.openxmlformats.org/officeDocument/2006/relationships/image" Target="../media/image155.png"/><Relationship Id="rId41" Type="http://schemas.openxmlformats.org/officeDocument/2006/relationships/customXml" Target="../ink/ink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varijanse</a:t>
            </a:r>
            <a:endParaRPr lang="sr-Cyrl-R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D220C6-2591-48BA-A751-EF9AE961E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sr-Cyrl-R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9138"/>
            <a:ext cx="8229600" cy="51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EAE8CD-44BA-4E7B-B222-41406FD0EFA1}"/>
                  </a:ext>
                </a:extLst>
              </p14:cNvPr>
              <p14:cNvContentPartPr/>
              <p14:nvPr/>
            </p14:nvContentPartPr>
            <p14:xfrm>
              <a:off x="5558720" y="3931280"/>
              <a:ext cx="519120" cy="21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EAE8CD-44BA-4E7B-B222-41406FD0EF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1080" y="3913640"/>
                <a:ext cx="554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8EDDF1-9D14-4851-A8DF-F9D4C5CA81D6}"/>
                  </a:ext>
                </a:extLst>
              </p14:cNvPr>
              <p14:cNvContentPartPr/>
              <p14:nvPr/>
            </p14:nvContentPartPr>
            <p14:xfrm>
              <a:off x="2772320" y="6477920"/>
              <a:ext cx="825480" cy="5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8EDDF1-9D14-4851-A8DF-F9D4C5CA81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4680" y="6460280"/>
                <a:ext cx="861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A86CF22-9897-42E5-8CE2-37A720F3349F}"/>
                  </a:ext>
                </a:extLst>
              </p14:cNvPr>
              <p14:cNvContentPartPr/>
              <p14:nvPr/>
            </p14:nvContentPartPr>
            <p14:xfrm>
              <a:off x="5296640" y="6538040"/>
              <a:ext cx="1243800" cy="1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A86CF22-9897-42E5-8CE2-37A720F334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79000" y="6520040"/>
                <a:ext cx="127944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44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</a:t>
            </a:r>
            <a:endParaRPr lang="sr-Cyrl-R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2" y="1628800"/>
            <a:ext cx="917927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D98EBF-CFDD-47B4-B8F0-CA412A13B758}"/>
                  </a:ext>
                </a:extLst>
              </p14:cNvPr>
              <p14:cNvContentPartPr/>
              <p14:nvPr/>
            </p14:nvContentPartPr>
            <p14:xfrm>
              <a:off x="5096480" y="2047760"/>
              <a:ext cx="2398680" cy="47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D98EBF-CFDD-47B4-B8F0-CA412A13B7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840" y="2029760"/>
                <a:ext cx="24343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FD2CDFB-1279-406D-9F62-9A9A2634FAB3}"/>
                  </a:ext>
                </a:extLst>
              </p14:cNvPr>
              <p14:cNvContentPartPr/>
              <p14:nvPr/>
            </p14:nvContentPartPr>
            <p14:xfrm>
              <a:off x="4545320" y="3578120"/>
              <a:ext cx="561600" cy="2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FD2CDFB-1279-406D-9F62-9A9A2634FA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7680" y="3560120"/>
                <a:ext cx="597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E36289B-0B6C-49EF-969D-F4E73EEAE2E8}"/>
                  </a:ext>
                </a:extLst>
              </p14:cNvPr>
              <p14:cNvContentPartPr/>
              <p14:nvPr/>
            </p14:nvContentPartPr>
            <p14:xfrm>
              <a:off x="1601960" y="4279040"/>
              <a:ext cx="1697040" cy="79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E36289B-0B6C-49EF-969D-F4E73EEAE2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84320" y="4261040"/>
                <a:ext cx="1732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DFB701-743B-418B-BF31-630D676A8E8B}"/>
                  </a:ext>
                </a:extLst>
              </p14:cNvPr>
              <p14:cNvContentPartPr/>
              <p14:nvPr/>
            </p14:nvContentPartPr>
            <p14:xfrm>
              <a:off x="5584280" y="4318640"/>
              <a:ext cx="2046600" cy="45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DFB701-743B-418B-BF31-630D676A8E8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6280" y="4300640"/>
                <a:ext cx="2082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A100C6-F6E0-4C09-B96B-84710FC89463}"/>
                  </a:ext>
                </a:extLst>
              </p14:cNvPr>
              <p14:cNvContentPartPr/>
              <p14:nvPr/>
            </p14:nvContentPartPr>
            <p14:xfrm>
              <a:off x="1940360" y="4701680"/>
              <a:ext cx="2460960" cy="75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A100C6-F6E0-4C09-B96B-84710FC894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22360" y="4684040"/>
                <a:ext cx="24966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7E2C59-040E-49CD-96F2-A1812E507832}"/>
                  </a:ext>
                </a:extLst>
              </p14:cNvPr>
              <p14:cNvContentPartPr/>
              <p14:nvPr/>
            </p14:nvContentPartPr>
            <p14:xfrm>
              <a:off x="4909280" y="4688000"/>
              <a:ext cx="1761120" cy="37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7E2C59-040E-49CD-96F2-A1812E5078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91280" y="4670000"/>
                <a:ext cx="179676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02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Formule za sume kvadrata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"/>
          <a:stretch/>
        </p:blipFill>
        <p:spPr bwMode="auto">
          <a:xfrm>
            <a:off x="214768" y="2492896"/>
            <a:ext cx="890768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7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624963" cy="383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2410AF-8882-4ADB-B902-F7AAC0FBB607}"/>
                  </a:ext>
                </a:extLst>
              </p14:cNvPr>
              <p14:cNvContentPartPr/>
              <p14:nvPr/>
            </p14:nvContentPartPr>
            <p14:xfrm>
              <a:off x="3090200" y="2132856"/>
              <a:ext cx="4038480" cy="13443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2410AF-8882-4ADB-B902-F7AAC0FBB6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560" y="2115215"/>
                <a:ext cx="4074120" cy="137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B66D08C-54DF-45FB-8134-773303721F48}"/>
                  </a:ext>
                </a:extLst>
              </p14:cNvPr>
              <p14:cNvContentPartPr/>
              <p14:nvPr/>
            </p14:nvContentPartPr>
            <p14:xfrm>
              <a:off x="4010720" y="2393000"/>
              <a:ext cx="360" cy="5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B66D08C-54DF-45FB-8134-773303721F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3080" y="2375360"/>
                <a:ext cx="360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04C599F-33F2-420F-8BAB-34E46DD084AA}"/>
                  </a:ext>
                </a:extLst>
              </p14:cNvPr>
              <p14:cNvContentPartPr/>
              <p14:nvPr/>
            </p14:nvContentPartPr>
            <p14:xfrm>
              <a:off x="3949160" y="2682800"/>
              <a:ext cx="25920" cy="22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04C599F-33F2-420F-8BAB-34E46DD084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1520" y="2665160"/>
                <a:ext cx="615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0CA8655-9AB8-4E5B-8C93-70D9004E0B0B}"/>
                  </a:ext>
                </a:extLst>
              </p14:cNvPr>
              <p14:cNvContentPartPr/>
              <p14:nvPr/>
            </p14:nvContentPartPr>
            <p14:xfrm>
              <a:off x="3962120" y="3097520"/>
              <a:ext cx="13320" cy="20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0CA8655-9AB8-4E5B-8C93-70D9004E0B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4120" y="3079880"/>
                <a:ext cx="489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E84D61-8FD7-4780-AE33-AE1F05D52E7A}"/>
                  </a:ext>
                </a:extLst>
              </p14:cNvPr>
              <p14:cNvContentPartPr/>
              <p14:nvPr/>
            </p14:nvContentPartPr>
            <p14:xfrm>
              <a:off x="5133560" y="2383640"/>
              <a:ext cx="360" cy="79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E84D61-8FD7-4780-AE33-AE1F05D52E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15920" y="2366000"/>
                <a:ext cx="360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C389F4A-EC00-4AD2-97A9-6DA6FF3A3A02}"/>
                  </a:ext>
                </a:extLst>
              </p14:cNvPr>
              <p14:cNvContentPartPr/>
              <p14:nvPr/>
            </p14:nvContentPartPr>
            <p14:xfrm>
              <a:off x="5102960" y="2615840"/>
              <a:ext cx="19440" cy="159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C389F4A-EC00-4AD2-97A9-6DA6FF3A3A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4960" y="2598200"/>
                <a:ext cx="550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F6BDFA-E5A3-4152-8CEE-E0AB8089E2F4}"/>
                  </a:ext>
                </a:extLst>
              </p14:cNvPr>
              <p14:cNvContentPartPr/>
              <p14:nvPr/>
            </p14:nvContentPartPr>
            <p14:xfrm>
              <a:off x="4983440" y="2951000"/>
              <a:ext cx="72360" cy="588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F6BDFA-E5A3-4152-8CEE-E0AB8089E2F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65800" y="2933000"/>
                <a:ext cx="10800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09FEF6A-7A73-424D-8A32-688F812DA787}"/>
                  </a:ext>
                </a:extLst>
              </p14:cNvPr>
              <p14:cNvContentPartPr/>
              <p14:nvPr/>
            </p14:nvContentPartPr>
            <p14:xfrm>
              <a:off x="6219320" y="2315600"/>
              <a:ext cx="11880" cy="14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09FEF6A-7A73-424D-8A32-688F812DA78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01680" y="2297960"/>
                <a:ext cx="475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4ED258-FDB2-407F-8379-AF1C7AEC3BD2}"/>
                  </a:ext>
                </a:extLst>
              </p14:cNvPr>
              <p14:cNvContentPartPr/>
              <p14:nvPr/>
            </p14:nvContentPartPr>
            <p14:xfrm>
              <a:off x="6119240" y="2593880"/>
              <a:ext cx="65880" cy="30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4ED258-FDB2-407F-8379-AF1C7AEC3B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01600" y="2576240"/>
                <a:ext cx="10152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ABA4E8-14C6-41A1-AFD5-DDB57F0D3DEC}"/>
                  </a:ext>
                </a:extLst>
              </p14:cNvPr>
              <p14:cNvContentPartPr/>
              <p14:nvPr/>
            </p14:nvContentPartPr>
            <p14:xfrm>
              <a:off x="6076760" y="3110120"/>
              <a:ext cx="22320" cy="324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ABA4E8-14C6-41A1-AFD5-DDB57F0D3D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59120" y="3092480"/>
                <a:ext cx="579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84B029-7EC3-4006-A52B-5BA94B76EAB1}"/>
                  </a:ext>
                </a:extLst>
              </p14:cNvPr>
              <p14:cNvContentPartPr/>
              <p14:nvPr/>
            </p14:nvContentPartPr>
            <p14:xfrm>
              <a:off x="3977600" y="3087080"/>
              <a:ext cx="1800" cy="259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84B029-7EC3-4006-A52B-5BA94B76EA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59600" y="3069440"/>
                <a:ext cx="374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6E0936-3293-4C91-BF04-00C234F29931}"/>
                  </a:ext>
                </a:extLst>
              </p14:cNvPr>
              <p14:cNvContentPartPr/>
              <p14:nvPr/>
            </p14:nvContentPartPr>
            <p14:xfrm>
              <a:off x="3966080" y="3303080"/>
              <a:ext cx="18360" cy="7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6E0936-3293-4C91-BF04-00C234F2993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48080" y="3285440"/>
                <a:ext cx="54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7A251BB-7C91-4868-B2BA-36A38F63379A}"/>
                  </a:ext>
                </a:extLst>
              </p14:cNvPr>
              <p14:cNvContentPartPr/>
              <p14:nvPr/>
            </p14:nvContentPartPr>
            <p14:xfrm>
              <a:off x="3648920" y="5589800"/>
              <a:ext cx="1490400" cy="6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7A251BB-7C91-4868-B2BA-36A38F63379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31280" y="5572160"/>
                <a:ext cx="15260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7930C5-1EEB-46D7-A304-3D969417A2AA}"/>
                  </a:ext>
                </a:extLst>
              </p14:cNvPr>
              <p14:cNvContentPartPr/>
              <p14:nvPr/>
            </p14:nvContentPartPr>
            <p14:xfrm>
              <a:off x="3351200" y="4027400"/>
              <a:ext cx="323640" cy="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7930C5-1EEB-46D7-A304-3D969417A2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33560" y="4009400"/>
                <a:ext cx="3592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9616291-0183-4469-BB32-D7EA1CA7CEF0}"/>
                  </a:ext>
                </a:extLst>
              </p14:cNvPr>
              <p14:cNvContentPartPr/>
              <p14:nvPr/>
            </p14:nvContentPartPr>
            <p14:xfrm>
              <a:off x="4448480" y="4028480"/>
              <a:ext cx="379080" cy="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9616291-0183-4469-BB32-D7EA1CA7CE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430480" y="4010480"/>
                <a:ext cx="4147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5591073-9944-4823-864B-599C32599050}"/>
                  </a:ext>
                </a:extLst>
              </p14:cNvPr>
              <p14:cNvContentPartPr/>
              <p14:nvPr/>
            </p14:nvContentPartPr>
            <p14:xfrm>
              <a:off x="5509760" y="4051520"/>
              <a:ext cx="384120" cy="1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5591073-9944-4823-864B-599C3259905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91760" y="4033520"/>
                <a:ext cx="4197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C1A7695-4565-48C4-9444-68B425D5BB60}"/>
                  </a:ext>
                </a:extLst>
              </p14:cNvPr>
              <p14:cNvContentPartPr/>
              <p14:nvPr/>
            </p14:nvContentPartPr>
            <p14:xfrm>
              <a:off x="6578600" y="4066640"/>
              <a:ext cx="385200" cy="6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C1A7695-4565-48C4-9444-68B425D5BB6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560960" y="4048640"/>
                <a:ext cx="42084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768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0" y="1772816"/>
            <a:ext cx="846094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EC21E1-4780-45EB-8073-97A7C3D1D1D8}"/>
                  </a:ext>
                </a:extLst>
              </p14:cNvPr>
              <p14:cNvContentPartPr/>
              <p14:nvPr/>
            </p14:nvContentPartPr>
            <p14:xfrm>
              <a:off x="2312960" y="5040080"/>
              <a:ext cx="562320" cy="22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EC21E1-4780-45EB-8073-97A7C3D1D1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5320" y="5022080"/>
                <a:ext cx="5979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4A43F4-2C0C-4878-B1B8-16B3EF04AA95}"/>
                  </a:ext>
                </a:extLst>
              </p14:cNvPr>
              <p14:cNvContentPartPr/>
              <p14:nvPr/>
            </p14:nvContentPartPr>
            <p14:xfrm>
              <a:off x="4991000" y="5030720"/>
              <a:ext cx="410040" cy="27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4A43F4-2C0C-4878-B1B8-16B3EF04AA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3000" y="5013080"/>
                <a:ext cx="445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34D76F-08E8-4B09-9E30-CFB3AF7D47D1}"/>
                  </a:ext>
                </a:extLst>
              </p14:cNvPr>
              <p14:cNvContentPartPr/>
              <p14:nvPr/>
            </p14:nvContentPartPr>
            <p14:xfrm>
              <a:off x="3779600" y="2989160"/>
              <a:ext cx="122400" cy="1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34D76F-08E8-4B09-9E30-CFB3AF7D47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1960" y="2971160"/>
                <a:ext cx="158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C9615B-0D17-4872-AE30-C1C84F185894}"/>
                  </a:ext>
                </a:extLst>
              </p14:cNvPr>
              <p14:cNvContentPartPr/>
              <p14:nvPr/>
            </p14:nvContentPartPr>
            <p14:xfrm>
              <a:off x="3777440" y="3024800"/>
              <a:ext cx="106920" cy="5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C9615B-0D17-4872-AE30-C1C84F1858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59440" y="3006800"/>
                <a:ext cx="142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25790B-FB55-464F-9028-FE7782556929}"/>
                  </a:ext>
                </a:extLst>
              </p14:cNvPr>
              <p14:cNvContentPartPr/>
              <p14:nvPr/>
            </p14:nvContentPartPr>
            <p14:xfrm>
              <a:off x="3994160" y="2909240"/>
              <a:ext cx="73440" cy="17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25790B-FB55-464F-9028-FE77825569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6160" y="2891600"/>
                <a:ext cx="109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89714CA-D418-41B5-9E51-CB6C5A8F7DEF}"/>
                  </a:ext>
                </a:extLst>
              </p14:cNvPr>
              <p14:cNvContentPartPr/>
              <p14:nvPr/>
            </p14:nvContentPartPr>
            <p14:xfrm>
              <a:off x="4071200" y="2947400"/>
              <a:ext cx="52920" cy="10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89714CA-D418-41B5-9E51-CB6C5A8F7D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53200" y="2929760"/>
                <a:ext cx="885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0483FF4-3052-4792-A4E8-D4AA4F939FD2}"/>
                  </a:ext>
                </a:extLst>
              </p14:cNvPr>
              <p14:cNvContentPartPr/>
              <p14:nvPr/>
            </p14:nvContentPartPr>
            <p14:xfrm>
              <a:off x="4171280" y="2981960"/>
              <a:ext cx="54360" cy="1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0483FF4-3052-4792-A4E8-D4AA4F939F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53280" y="2964320"/>
                <a:ext cx="900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F37D-1F70-464B-8CB6-5F3A7977040B}"/>
                  </a:ext>
                </a:extLst>
              </p14:cNvPr>
              <p14:cNvContentPartPr/>
              <p14:nvPr/>
            </p14:nvContentPartPr>
            <p14:xfrm>
              <a:off x="4265960" y="2930120"/>
              <a:ext cx="57600" cy="146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F37D-1F70-464B-8CB6-5F3A797704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48320" y="2912120"/>
                <a:ext cx="93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05FD3A9-610B-4BF6-8E7A-FB1D993A389F}"/>
                  </a:ext>
                </a:extLst>
              </p14:cNvPr>
              <p14:cNvContentPartPr/>
              <p14:nvPr/>
            </p14:nvContentPartPr>
            <p14:xfrm>
              <a:off x="4344440" y="2942720"/>
              <a:ext cx="60840" cy="148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05FD3A9-610B-4BF6-8E7A-FB1D993A38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800" y="2925080"/>
                <a:ext cx="96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811316-CBA6-4423-BE12-CBAB20184AC0}"/>
                  </a:ext>
                </a:extLst>
              </p14:cNvPr>
              <p14:cNvContentPartPr/>
              <p14:nvPr/>
            </p14:nvContentPartPr>
            <p14:xfrm>
              <a:off x="4444520" y="2834720"/>
              <a:ext cx="77400" cy="5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811316-CBA6-4423-BE12-CBAB20184AC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6520" y="2817080"/>
                <a:ext cx="11304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1A4831E-7EDD-4E82-94C7-BA6DF5118EEA}"/>
              </a:ext>
            </a:extLst>
          </p:cNvPr>
          <p:cNvGrpSpPr/>
          <p:nvPr/>
        </p:nvGrpSpPr>
        <p:grpSpPr>
          <a:xfrm>
            <a:off x="3794720" y="3154040"/>
            <a:ext cx="762480" cy="474120"/>
            <a:chOff x="3794720" y="3154040"/>
            <a:chExt cx="7624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CB844B-8F8A-49E0-8BFF-ABE82C8F0243}"/>
                    </a:ext>
                  </a:extLst>
                </p14:cNvPr>
                <p14:cNvContentPartPr/>
                <p14:nvPr/>
              </p14:nvContentPartPr>
              <p14:xfrm>
                <a:off x="3794720" y="3258080"/>
                <a:ext cx="117000" cy="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CB844B-8F8A-49E0-8BFF-ABE82C8F02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7080" y="3240080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3EC4F2F-FB29-42BB-A53D-12B81E7414DB}"/>
                    </a:ext>
                  </a:extLst>
                </p14:cNvPr>
                <p14:cNvContentPartPr/>
                <p14:nvPr/>
              </p14:nvContentPartPr>
              <p14:xfrm>
                <a:off x="3805520" y="3303080"/>
                <a:ext cx="83880" cy="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3EC4F2F-FB29-42BB-A53D-12B81E7414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87520" y="3285440"/>
                  <a:ext cx="11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198DAFF-5E19-4C24-B0E4-AFBDAF59831A}"/>
                    </a:ext>
                  </a:extLst>
                </p14:cNvPr>
                <p14:cNvContentPartPr/>
                <p14:nvPr/>
              </p14:nvContentPartPr>
              <p14:xfrm>
                <a:off x="3993800" y="3192200"/>
                <a:ext cx="42840" cy="16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198DAFF-5E19-4C24-B0E4-AFBDAF5983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976160" y="3174560"/>
                  <a:ext cx="78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3D7A8B-C47C-42FA-8CB4-631C58EF454F}"/>
                    </a:ext>
                  </a:extLst>
                </p14:cNvPr>
                <p14:cNvContentPartPr/>
                <p14:nvPr/>
              </p14:nvContentPartPr>
              <p14:xfrm>
                <a:off x="4058240" y="3225680"/>
                <a:ext cx="63360" cy="88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3D7A8B-C47C-42FA-8CB4-631C58EF454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40600" y="3207680"/>
                  <a:ext cx="99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6AB6BA-4017-48C4-B9BB-6846E5F9D37C}"/>
                    </a:ext>
                  </a:extLst>
                </p14:cNvPr>
                <p14:cNvContentPartPr/>
                <p14:nvPr/>
              </p14:nvContentPartPr>
              <p14:xfrm>
                <a:off x="4168760" y="3264920"/>
                <a:ext cx="52920" cy="2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6AB6BA-4017-48C4-B9BB-6846E5F9D3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50760" y="3247280"/>
                  <a:ext cx="8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4CE6A1-66AB-4D2B-A50D-9CD63C9EF1ED}"/>
                    </a:ext>
                  </a:extLst>
                </p14:cNvPr>
                <p14:cNvContentPartPr/>
                <p14:nvPr/>
              </p14:nvContentPartPr>
              <p14:xfrm>
                <a:off x="4260920" y="3209480"/>
                <a:ext cx="50400" cy="124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4CE6A1-66AB-4D2B-A50D-9CD63C9EF1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43280" y="3191840"/>
                  <a:ext cx="86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DBBD14-BAD4-4CCD-9E76-30B9937786B3}"/>
                    </a:ext>
                  </a:extLst>
                </p14:cNvPr>
                <p14:cNvContentPartPr/>
                <p14:nvPr/>
              </p14:nvContentPartPr>
              <p14:xfrm>
                <a:off x="4312400" y="3203720"/>
                <a:ext cx="70920" cy="15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DBBD14-BAD4-4CCD-9E76-30B9937786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94400" y="3186080"/>
                  <a:ext cx="106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083D5E-CBB3-47AB-8D3B-F45A5483B751}"/>
                    </a:ext>
                  </a:extLst>
                </p14:cNvPr>
                <p14:cNvContentPartPr/>
                <p14:nvPr/>
              </p14:nvContentPartPr>
              <p14:xfrm>
                <a:off x="4476920" y="3154040"/>
                <a:ext cx="80280" cy="6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083D5E-CBB3-47AB-8D3B-F45A5483B75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458920" y="3136400"/>
                  <a:ext cx="11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A8C5716-CE32-496E-A993-8F4B4F84DAFA}"/>
                    </a:ext>
                  </a:extLst>
                </p14:cNvPr>
                <p14:cNvContentPartPr/>
                <p14:nvPr/>
              </p14:nvContentPartPr>
              <p14:xfrm>
                <a:off x="3855560" y="3509720"/>
                <a:ext cx="1332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A8C5716-CE32-496E-A993-8F4B4F84DAF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837560" y="3492080"/>
                  <a:ext cx="48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F87B68-27A4-46E9-B47A-1E16B054649C}"/>
                    </a:ext>
                  </a:extLst>
                </p14:cNvPr>
                <p14:cNvContentPartPr/>
                <p14:nvPr/>
              </p14:nvContentPartPr>
              <p14:xfrm>
                <a:off x="3806600" y="3499280"/>
                <a:ext cx="119880" cy="1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F87B68-27A4-46E9-B47A-1E16B05464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88960" y="3481640"/>
                  <a:ext cx="155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79317C-9503-4450-AF70-0DFB9DAF53E0}"/>
                    </a:ext>
                  </a:extLst>
                </p14:cNvPr>
                <p14:cNvContentPartPr/>
                <p14:nvPr/>
              </p14:nvContentPartPr>
              <p14:xfrm>
                <a:off x="3813080" y="3560840"/>
                <a:ext cx="86400" cy="1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79317C-9503-4450-AF70-0DFB9DAF53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795440" y="3542840"/>
                  <a:ext cx="122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87993A6-E2FD-4F17-8A26-F16A13E9EEA8}"/>
                    </a:ext>
                  </a:extLst>
                </p14:cNvPr>
                <p14:cNvContentPartPr/>
                <p14:nvPr/>
              </p14:nvContentPartPr>
              <p14:xfrm>
                <a:off x="4002080" y="3449960"/>
                <a:ext cx="39960" cy="16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87993A6-E2FD-4F17-8A26-F16A13E9EE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84080" y="3431960"/>
                  <a:ext cx="75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F9F0DE1-6799-455A-8CEC-368886F4526E}"/>
                    </a:ext>
                  </a:extLst>
                </p14:cNvPr>
                <p14:cNvContentPartPr/>
                <p14:nvPr/>
              </p14:nvContentPartPr>
              <p14:xfrm>
                <a:off x="4053200" y="3493520"/>
                <a:ext cx="49320" cy="95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F9F0DE1-6799-455A-8CEC-368886F452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35200" y="3475880"/>
                  <a:ext cx="84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ADD9A1-12DA-4EF5-AC89-EEE39DB884F1}"/>
                    </a:ext>
                  </a:extLst>
                </p14:cNvPr>
                <p14:cNvContentPartPr/>
                <p14:nvPr/>
              </p14:nvContentPartPr>
              <p14:xfrm>
                <a:off x="4135280" y="3529520"/>
                <a:ext cx="849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ADD9A1-12DA-4EF5-AC89-EEE39DB884F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17640" y="3511520"/>
                  <a:ext cx="120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4DB946-2119-4F91-A436-1D74EE93CBAC}"/>
                    </a:ext>
                  </a:extLst>
                </p14:cNvPr>
                <p14:cNvContentPartPr/>
                <p14:nvPr/>
              </p14:nvContentPartPr>
              <p14:xfrm>
                <a:off x="4219520" y="3485600"/>
                <a:ext cx="48240" cy="14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4DB946-2119-4F91-A436-1D74EE93CBA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01880" y="3467600"/>
                  <a:ext cx="83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037E2D-5604-48CD-96FC-5A86E7987023}"/>
                    </a:ext>
                  </a:extLst>
                </p14:cNvPr>
                <p14:cNvContentPartPr/>
                <p14:nvPr/>
              </p14:nvContentPartPr>
              <p14:xfrm>
                <a:off x="4280360" y="3463640"/>
                <a:ext cx="66960" cy="162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037E2D-5604-48CD-96FC-5A86E79870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62360" y="3446000"/>
                  <a:ext cx="102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E059D4-99B7-435B-937F-3FB4B75C4BC6}"/>
                    </a:ext>
                  </a:extLst>
                </p14:cNvPr>
                <p14:cNvContentPartPr/>
                <p14:nvPr/>
              </p14:nvContentPartPr>
              <p14:xfrm>
                <a:off x="4451000" y="3392000"/>
                <a:ext cx="73440" cy="7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E059D4-99B7-435B-937F-3FB4B75C4BC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33000" y="3374360"/>
                  <a:ext cx="10908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59610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4396"/>
            <a:ext cx="8569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5E40966-D467-4356-B050-4DB30C1481DB}"/>
              </a:ext>
            </a:extLst>
          </p:cNvPr>
          <p:cNvGrpSpPr/>
          <p:nvPr/>
        </p:nvGrpSpPr>
        <p:grpSpPr>
          <a:xfrm>
            <a:off x="3106040" y="2672360"/>
            <a:ext cx="923040" cy="803160"/>
            <a:chOff x="3106040" y="2672360"/>
            <a:chExt cx="92304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2A51EE2-860D-4DB0-842E-DAAAB51D8805}"/>
                    </a:ext>
                  </a:extLst>
                </p14:cNvPr>
                <p14:cNvContentPartPr/>
                <p14:nvPr/>
              </p14:nvContentPartPr>
              <p14:xfrm>
                <a:off x="3106040" y="2818160"/>
                <a:ext cx="130320" cy="7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2A51EE2-860D-4DB0-842E-DAAAB51D880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88040" y="2800160"/>
                  <a:ext cx="165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66B33A-39CC-454D-A8ED-66BBB5807D9A}"/>
                    </a:ext>
                  </a:extLst>
                </p14:cNvPr>
                <p14:cNvContentPartPr/>
                <p14:nvPr/>
              </p14:nvContentPartPr>
              <p14:xfrm>
                <a:off x="3126560" y="2851640"/>
                <a:ext cx="7344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66B33A-39CC-454D-A8ED-66BBB5807D9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08920" y="2833640"/>
                  <a:ext cx="109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73D8C1-FD89-4D54-85C4-CDD33CB9FF54}"/>
                    </a:ext>
                  </a:extLst>
                </p14:cNvPr>
                <p14:cNvContentPartPr/>
                <p14:nvPr/>
              </p14:nvContentPartPr>
              <p14:xfrm>
                <a:off x="3329600" y="2793680"/>
                <a:ext cx="110520" cy="12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73D8C1-FD89-4D54-85C4-CDD33CB9FF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11600" y="2776040"/>
                  <a:ext cx="146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2B3378-A380-4644-9C66-BFA29C56F86D}"/>
                    </a:ext>
                  </a:extLst>
                </p14:cNvPr>
                <p14:cNvContentPartPr/>
                <p14:nvPr/>
              </p14:nvContentPartPr>
              <p14:xfrm>
                <a:off x="3483320" y="2848040"/>
                <a:ext cx="6840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2B3378-A380-4644-9C66-BFA29C56F86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65680" y="2830400"/>
                  <a:ext cx="104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BCDAC0D-FC79-4D02-A438-F26CF068F8F1}"/>
                    </a:ext>
                  </a:extLst>
                </p14:cNvPr>
                <p14:cNvContentPartPr/>
                <p14:nvPr/>
              </p14:nvContentPartPr>
              <p14:xfrm>
                <a:off x="3576920" y="2790800"/>
                <a:ext cx="113400" cy="11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BCDAC0D-FC79-4D02-A438-F26CF068F8F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9280" y="2773160"/>
                  <a:ext cx="14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594FC8D-B7AD-4722-97BE-C37EF9195736}"/>
                    </a:ext>
                  </a:extLst>
                </p14:cNvPr>
                <p14:cNvContentPartPr/>
                <p14:nvPr/>
              </p14:nvContentPartPr>
              <p14:xfrm>
                <a:off x="3698960" y="2729240"/>
                <a:ext cx="102600" cy="21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594FC8D-B7AD-4722-97BE-C37EF91957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81320" y="2711240"/>
                  <a:ext cx="138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F278437-3D3E-4439-9FFE-2F070C40F30F}"/>
                    </a:ext>
                  </a:extLst>
                </p14:cNvPr>
                <p14:cNvContentPartPr/>
                <p14:nvPr/>
              </p14:nvContentPartPr>
              <p14:xfrm>
                <a:off x="3246800" y="2715200"/>
                <a:ext cx="58680" cy="239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F278437-3D3E-4439-9FFE-2F070C40F30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28800" y="2697560"/>
                  <a:ext cx="94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698E32-9DB2-422F-B430-1E46BD52D453}"/>
                    </a:ext>
                  </a:extLst>
                </p14:cNvPr>
                <p14:cNvContentPartPr/>
                <p14:nvPr/>
              </p14:nvContentPartPr>
              <p14:xfrm>
                <a:off x="3791480" y="2672360"/>
                <a:ext cx="154440" cy="78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698E32-9DB2-422F-B430-1E46BD52D45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773480" y="2654360"/>
                  <a:ext cx="190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DAB0C2-0F03-4A18-AF7B-39CDEC995659}"/>
                    </a:ext>
                  </a:extLst>
                </p14:cNvPr>
                <p14:cNvContentPartPr/>
                <p14:nvPr/>
              </p14:nvContentPartPr>
              <p14:xfrm>
                <a:off x="3135560" y="3100760"/>
                <a:ext cx="89640" cy="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DAB0C2-0F03-4A18-AF7B-39CDEC9956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17920" y="3082760"/>
                  <a:ext cx="125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72D751-8202-4C62-B059-968DFEB7D853}"/>
                    </a:ext>
                  </a:extLst>
                </p14:cNvPr>
                <p14:cNvContentPartPr/>
                <p14:nvPr/>
              </p14:nvContentPartPr>
              <p14:xfrm>
                <a:off x="3135560" y="3101120"/>
                <a:ext cx="122400" cy="5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72D751-8202-4C62-B059-968DFEB7D85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17920" y="3083120"/>
                  <a:ext cx="1580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ABFC9A-78BD-4532-9CF8-63D3EE57D722}"/>
                    </a:ext>
                  </a:extLst>
                </p14:cNvPr>
                <p14:cNvContentPartPr/>
                <p14:nvPr/>
              </p14:nvContentPartPr>
              <p14:xfrm>
                <a:off x="3390080" y="3066920"/>
                <a:ext cx="79920" cy="100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ABFC9A-78BD-4532-9CF8-63D3EE57D7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72080" y="3049280"/>
                  <a:ext cx="115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A278A8B-0A0B-461C-9C36-378168F7B557}"/>
                    </a:ext>
                  </a:extLst>
                </p14:cNvPr>
                <p14:cNvContentPartPr/>
                <p14:nvPr/>
              </p14:nvContentPartPr>
              <p14:xfrm>
                <a:off x="3526880" y="3123080"/>
                <a:ext cx="75960" cy="1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A278A8B-0A0B-461C-9C36-378168F7B5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09240" y="3105080"/>
                  <a:ext cx="111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FE5F6C2-2321-4084-A828-141209F54D40}"/>
                    </a:ext>
                  </a:extLst>
                </p14:cNvPr>
                <p14:cNvContentPartPr/>
                <p14:nvPr/>
              </p14:nvContentPartPr>
              <p14:xfrm>
                <a:off x="3660800" y="3078080"/>
                <a:ext cx="79560" cy="73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E5F6C2-2321-4084-A828-141209F54D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43160" y="3060080"/>
                  <a:ext cx="11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93C1C50-DC2B-41A5-8358-F90F73F54E84}"/>
                    </a:ext>
                  </a:extLst>
                </p14:cNvPr>
                <p14:cNvContentPartPr/>
                <p14:nvPr/>
              </p14:nvContentPartPr>
              <p14:xfrm>
                <a:off x="3758000" y="3042080"/>
                <a:ext cx="60840" cy="176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93C1C50-DC2B-41A5-8358-F90F73F54E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40360" y="3024440"/>
                  <a:ext cx="96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3887E8-3D8E-4563-AB60-07A988F09779}"/>
                    </a:ext>
                  </a:extLst>
                </p14:cNvPr>
                <p14:cNvContentPartPr/>
                <p14:nvPr/>
              </p14:nvContentPartPr>
              <p14:xfrm>
                <a:off x="3323120" y="2994920"/>
                <a:ext cx="93960" cy="222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3887E8-3D8E-4563-AB60-07A988F097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5120" y="2976920"/>
                  <a:ext cx="129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20141E5-C684-4E91-A90E-690ED668ACC4}"/>
                    </a:ext>
                  </a:extLst>
                </p14:cNvPr>
                <p14:cNvContentPartPr/>
                <p14:nvPr/>
              </p14:nvContentPartPr>
              <p14:xfrm>
                <a:off x="3900560" y="3025520"/>
                <a:ext cx="90360" cy="77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20141E5-C684-4E91-A90E-690ED668AC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2560" y="3007880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E2E3E6-1BB2-4438-A4B3-EDE1CEFFFACE}"/>
                    </a:ext>
                  </a:extLst>
                </p14:cNvPr>
                <p14:cNvContentPartPr/>
                <p14:nvPr/>
              </p14:nvContentPartPr>
              <p14:xfrm>
                <a:off x="3165080" y="3378320"/>
                <a:ext cx="124560" cy="2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E2E3E6-1BB2-4438-A4B3-EDE1CEFFFA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47440" y="3360320"/>
                  <a:ext cx="16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B3319E-429F-44AC-ABE5-1D6A712FC8CE}"/>
                    </a:ext>
                  </a:extLst>
                </p14:cNvPr>
                <p14:cNvContentPartPr/>
                <p14:nvPr/>
              </p14:nvContentPartPr>
              <p14:xfrm>
                <a:off x="3155000" y="3411800"/>
                <a:ext cx="144000" cy="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B3319E-429F-44AC-ABE5-1D6A712FC8C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37360" y="3393800"/>
                  <a:ext cx="179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BF8A32-57EE-43E6-A346-63C558782988}"/>
                    </a:ext>
                  </a:extLst>
                </p14:cNvPr>
                <p14:cNvContentPartPr/>
                <p14:nvPr/>
              </p14:nvContentPartPr>
              <p14:xfrm>
                <a:off x="3377480" y="3321440"/>
                <a:ext cx="38520" cy="14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BF8A32-57EE-43E6-A346-63C5587829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59480" y="3303800"/>
                  <a:ext cx="74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7B654E2-CCDC-4ABB-B2D3-F16FB09A4FA9}"/>
                    </a:ext>
                  </a:extLst>
                </p14:cNvPr>
                <p14:cNvContentPartPr/>
                <p14:nvPr/>
              </p14:nvContentPartPr>
              <p14:xfrm>
                <a:off x="3458840" y="3335480"/>
                <a:ext cx="55440" cy="105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7B654E2-CCDC-4ABB-B2D3-F16FB09A4FA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41200" y="3317480"/>
                  <a:ext cx="91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7CB804-8424-42A6-83D8-1CDB6F935E1B}"/>
                    </a:ext>
                  </a:extLst>
                </p14:cNvPr>
                <p14:cNvContentPartPr/>
                <p14:nvPr/>
              </p14:nvContentPartPr>
              <p14:xfrm>
                <a:off x="3562880" y="3393080"/>
                <a:ext cx="9144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7CB804-8424-42A6-83D8-1CDB6F935E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45240" y="3375440"/>
                  <a:ext cx="12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C12FBC4-912E-449A-B407-70C5FE65CA54}"/>
                    </a:ext>
                  </a:extLst>
                </p14:cNvPr>
                <p14:cNvContentPartPr/>
                <p14:nvPr/>
              </p14:nvContentPartPr>
              <p14:xfrm>
                <a:off x="3702920" y="3347360"/>
                <a:ext cx="88920" cy="88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C12FBC4-912E-449A-B407-70C5FE65CA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684920" y="3329360"/>
                  <a:ext cx="124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AC9A41-7B45-45C7-8A77-7DD53ED9A76F}"/>
                    </a:ext>
                  </a:extLst>
                </p14:cNvPr>
                <p14:cNvContentPartPr/>
                <p14:nvPr/>
              </p14:nvContentPartPr>
              <p14:xfrm>
                <a:off x="3818480" y="3314600"/>
                <a:ext cx="55440" cy="16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AC9A41-7B45-45C7-8A77-7DD53ED9A76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00480" y="3296960"/>
                  <a:ext cx="91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3A7B7F-9B37-4A39-817E-8B9F2E2F11D7}"/>
                    </a:ext>
                  </a:extLst>
                </p14:cNvPr>
                <p14:cNvContentPartPr/>
                <p14:nvPr/>
              </p14:nvContentPartPr>
              <p14:xfrm>
                <a:off x="3928640" y="3286880"/>
                <a:ext cx="100440" cy="59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3A7B7F-9B37-4A39-817E-8B9F2E2F11D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11000" y="3268880"/>
                  <a:ext cx="136080" cy="9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46B445-7E35-4AD2-8F6C-2123EDC578A5}"/>
                  </a:ext>
                </a:extLst>
              </p14:cNvPr>
              <p14:cNvContentPartPr/>
              <p14:nvPr/>
            </p14:nvContentPartPr>
            <p14:xfrm>
              <a:off x="3514280" y="3629960"/>
              <a:ext cx="1584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46B445-7E35-4AD2-8F6C-2123EDC578A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496280" y="3611960"/>
                <a:ext cx="51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2BA819-6E2B-4B78-BACC-8C37757394E3}"/>
                  </a:ext>
                </a:extLst>
              </p14:cNvPr>
              <p14:cNvContentPartPr/>
              <p14:nvPr/>
            </p14:nvContentPartPr>
            <p14:xfrm>
              <a:off x="3478280" y="3776480"/>
              <a:ext cx="360" cy="3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2BA819-6E2B-4B78-BACC-8C37757394E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60280" y="3758840"/>
                <a:ext cx="360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8EAAC9D-0A66-4690-BCB9-4553C90FB2C5}"/>
                  </a:ext>
                </a:extLst>
              </p14:cNvPr>
              <p14:cNvContentPartPr/>
              <p14:nvPr/>
            </p14:nvContentPartPr>
            <p14:xfrm>
              <a:off x="3469280" y="387584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8EAAC9D-0A66-4690-BCB9-4553C90FB2C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51280" y="385820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C174F901-7BC8-4A0B-AED6-1C54178A5B46}"/>
              </a:ext>
            </a:extLst>
          </p:cNvPr>
          <p:cNvGrpSpPr/>
          <p:nvPr/>
        </p:nvGrpSpPr>
        <p:grpSpPr>
          <a:xfrm>
            <a:off x="1986440" y="5283440"/>
            <a:ext cx="651600" cy="412200"/>
            <a:chOff x="1986440" y="5283440"/>
            <a:chExt cx="6516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F72717C-F519-4947-9EF9-F9CC4B50E659}"/>
                    </a:ext>
                  </a:extLst>
                </p14:cNvPr>
                <p14:cNvContentPartPr/>
                <p14:nvPr/>
              </p14:nvContentPartPr>
              <p14:xfrm>
                <a:off x="1986440" y="5285960"/>
                <a:ext cx="182520" cy="20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F72717C-F519-4947-9EF9-F9CC4B50E6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68440" y="5267960"/>
                  <a:ext cx="218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C1AB2F-A7A4-4010-BC98-822B587831EC}"/>
                    </a:ext>
                  </a:extLst>
                </p14:cNvPr>
                <p14:cNvContentPartPr/>
                <p14:nvPr/>
              </p14:nvContentPartPr>
              <p14:xfrm>
                <a:off x="2224400" y="5283440"/>
                <a:ext cx="95400" cy="21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C1AB2F-A7A4-4010-BC98-822B587831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06400" y="5265440"/>
                  <a:ext cx="131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3E5027B-2DEF-4913-B159-284548802163}"/>
                    </a:ext>
                  </a:extLst>
                </p14:cNvPr>
                <p14:cNvContentPartPr/>
                <p14:nvPr/>
              </p14:nvContentPartPr>
              <p14:xfrm>
                <a:off x="2386040" y="5461280"/>
                <a:ext cx="90000" cy="11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3E5027B-2DEF-4913-B159-28454880216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68040" y="5443280"/>
                  <a:ext cx="12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309650-D5C7-41F8-8B4F-93F7AEB81F18}"/>
                    </a:ext>
                  </a:extLst>
                </p14:cNvPr>
                <p14:cNvContentPartPr/>
                <p14:nvPr/>
              </p14:nvContentPartPr>
              <p14:xfrm>
                <a:off x="2476400" y="5508080"/>
                <a:ext cx="157680" cy="18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309650-D5C7-41F8-8B4F-93F7AEB81F1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58760" y="5490080"/>
                  <a:ext cx="193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DCFE88B-E9F1-486E-9C2C-1E9EBEFCCF26}"/>
                    </a:ext>
                  </a:extLst>
                </p14:cNvPr>
                <p14:cNvContentPartPr/>
                <p14:nvPr/>
              </p14:nvContentPartPr>
              <p14:xfrm>
                <a:off x="2546600" y="5333480"/>
                <a:ext cx="91440" cy="1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DCFE88B-E9F1-486E-9C2C-1E9EBEFCCF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28600" y="5315480"/>
                  <a:ext cx="127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26BFC3-86FD-4B71-930E-D06A658957AE}"/>
                    </a:ext>
                  </a:extLst>
                </p14:cNvPr>
                <p14:cNvContentPartPr/>
                <p14:nvPr/>
              </p14:nvContentPartPr>
              <p14:xfrm>
                <a:off x="2546600" y="5405120"/>
                <a:ext cx="7740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26BFC3-86FD-4B71-930E-D06A658957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28600" y="5387120"/>
                  <a:ext cx="1130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AFC91C5-211D-4F83-A2FE-6889EA7C2410}"/>
                  </a:ext>
                </a:extLst>
              </p14:cNvPr>
              <p14:cNvContentPartPr/>
              <p14:nvPr/>
            </p14:nvContentPartPr>
            <p14:xfrm>
              <a:off x="1861160" y="5794280"/>
              <a:ext cx="758880" cy="28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AFC91C5-211D-4F83-A2FE-6889EA7C2410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843520" y="5776280"/>
                <a:ext cx="7945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837E1BF-E41D-475F-8FF5-4DF721CBD1EF}"/>
                  </a:ext>
                </a:extLst>
              </p14:cNvPr>
              <p14:cNvContentPartPr/>
              <p14:nvPr/>
            </p14:nvContentPartPr>
            <p14:xfrm>
              <a:off x="6150920" y="5617520"/>
              <a:ext cx="246960" cy="464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837E1BF-E41D-475F-8FF5-4DF721CBD1E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132920" y="5599880"/>
                <a:ext cx="28260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68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Primer izračunavanja</a:t>
            </a:r>
            <a:endParaRPr lang="sr-Cyrl-R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00647"/>
            <a:ext cx="7344816" cy="15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7849"/>
            <a:ext cx="8589802" cy="13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5E37C7-48A8-46F5-8753-84181394BF0E}"/>
                  </a:ext>
                </a:extLst>
              </p14:cNvPr>
              <p14:cNvContentPartPr/>
              <p14:nvPr/>
            </p14:nvContentPartPr>
            <p14:xfrm>
              <a:off x="2925680" y="3726800"/>
              <a:ext cx="548640" cy="14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5E37C7-48A8-46F5-8753-84181394BF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7680" y="3709160"/>
                <a:ext cx="5842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91A027-0F3A-466B-8395-4960F79281D5}"/>
                  </a:ext>
                </a:extLst>
              </p14:cNvPr>
              <p14:cNvContentPartPr/>
              <p14:nvPr/>
            </p14:nvContentPartPr>
            <p14:xfrm>
              <a:off x="5573480" y="3692240"/>
              <a:ext cx="406080" cy="11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91A027-0F3A-466B-8395-4960F79281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5840" y="3674600"/>
                <a:ext cx="4417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9468EBE-E816-4495-90B8-42783D8553CF}"/>
                  </a:ext>
                </a:extLst>
              </p14:cNvPr>
              <p14:cNvContentPartPr/>
              <p14:nvPr/>
            </p14:nvContentPartPr>
            <p14:xfrm>
              <a:off x="2229800" y="5298920"/>
              <a:ext cx="2422440" cy="4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9468EBE-E816-4495-90B8-42783D8553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1800" y="5280920"/>
                <a:ext cx="245808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75EEA96-A1CB-4095-8C60-6CFC7A4D25AC}"/>
              </a:ext>
            </a:extLst>
          </p:cNvPr>
          <p:cNvGrpSpPr/>
          <p:nvPr/>
        </p:nvGrpSpPr>
        <p:grpSpPr>
          <a:xfrm>
            <a:off x="2343920" y="4994000"/>
            <a:ext cx="1912680" cy="255600"/>
            <a:chOff x="2343920" y="4994000"/>
            <a:chExt cx="19126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EBC115-89A1-4FC9-8CE1-97624BB31A48}"/>
                    </a:ext>
                  </a:extLst>
                </p14:cNvPr>
                <p14:cNvContentPartPr/>
                <p14:nvPr/>
              </p14:nvContentPartPr>
              <p14:xfrm>
                <a:off x="2343920" y="4999760"/>
                <a:ext cx="135000" cy="203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EBC115-89A1-4FC9-8CE1-97624BB31A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25920" y="4981760"/>
                  <a:ext cx="170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6CB4BA-FA39-48D7-93FB-EBCB7BEB238D}"/>
                    </a:ext>
                  </a:extLst>
                </p14:cNvPr>
                <p14:cNvContentPartPr/>
                <p14:nvPr/>
              </p14:nvContentPartPr>
              <p14:xfrm>
                <a:off x="2521040" y="5024960"/>
                <a:ext cx="75960" cy="18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6CB4BA-FA39-48D7-93FB-EBCB7BEB23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3040" y="5007320"/>
                  <a:ext cx="111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A20D56-7D71-4D4E-8ACF-3B443DA61210}"/>
                    </a:ext>
                  </a:extLst>
                </p14:cNvPr>
                <p14:cNvContentPartPr/>
                <p14:nvPr/>
              </p14:nvContentPartPr>
              <p14:xfrm>
                <a:off x="2660720" y="5014520"/>
                <a:ext cx="111600" cy="19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A20D56-7D71-4D4E-8ACF-3B443DA612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2720" y="4996880"/>
                  <a:ext cx="147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B5BC8C-CCD1-4AC2-84EB-AAB9FF5DC6BE}"/>
                    </a:ext>
                  </a:extLst>
                </p14:cNvPr>
                <p14:cNvContentPartPr/>
                <p14:nvPr/>
              </p14:nvContentPartPr>
              <p14:xfrm>
                <a:off x="2940440" y="5099120"/>
                <a:ext cx="88200" cy="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B5BC8C-CCD1-4AC2-84EB-AAB9FF5DC6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2800" y="5081120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188BD4-3B22-412F-9D0D-497BD0535E16}"/>
                    </a:ext>
                  </a:extLst>
                </p14:cNvPr>
                <p14:cNvContentPartPr/>
                <p14:nvPr/>
              </p14:nvContentPartPr>
              <p14:xfrm>
                <a:off x="2937920" y="5100200"/>
                <a:ext cx="99000" cy="54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188BD4-3B22-412F-9D0D-497BD0535E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20280" y="5082200"/>
                  <a:ext cx="134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9A5117-232F-450D-9F05-05D59CB2FA69}"/>
                    </a:ext>
                  </a:extLst>
                </p14:cNvPr>
                <p14:cNvContentPartPr/>
                <p14:nvPr/>
              </p14:nvContentPartPr>
              <p14:xfrm>
                <a:off x="3208640" y="4994000"/>
                <a:ext cx="96480" cy="245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9A5117-232F-450D-9F05-05D59CB2FA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1000" y="4976000"/>
                  <a:ext cx="1321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D51D8B-6E43-4DE3-A71C-103DD6193049}"/>
                    </a:ext>
                  </a:extLst>
                </p14:cNvPr>
                <p14:cNvContentPartPr/>
                <p14:nvPr/>
              </p14:nvContentPartPr>
              <p14:xfrm>
                <a:off x="3357320" y="5019200"/>
                <a:ext cx="118440" cy="227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D51D8B-6E43-4DE3-A71C-103DD619304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39680" y="5001560"/>
                  <a:ext cx="154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E4D8373-746F-4BB4-A199-69D66BAC1BC8}"/>
                    </a:ext>
                  </a:extLst>
                </p14:cNvPr>
                <p14:cNvContentPartPr/>
                <p14:nvPr/>
              </p14:nvContentPartPr>
              <p14:xfrm>
                <a:off x="3715520" y="5040080"/>
                <a:ext cx="27360" cy="192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E4D8373-746F-4BB4-A199-69D66BAC1B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97880" y="5022440"/>
                  <a:ext cx="63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B2CCC3-5FFA-43AA-A2AE-FE122E763E23}"/>
                    </a:ext>
                  </a:extLst>
                </p14:cNvPr>
                <p14:cNvContentPartPr/>
                <p14:nvPr/>
              </p14:nvContentPartPr>
              <p14:xfrm>
                <a:off x="3641360" y="5138360"/>
                <a:ext cx="15552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B2CCC3-5FFA-43AA-A2AE-FE122E763E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23360" y="5120360"/>
                  <a:ext cx="191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380058-C7FA-4117-A640-87A9FAD9A703}"/>
                    </a:ext>
                  </a:extLst>
                </p14:cNvPr>
                <p14:cNvContentPartPr/>
                <p14:nvPr/>
              </p14:nvContentPartPr>
              <p14:xfrm>
                <a:off x="3944120" y="5003360"/>
                <a:ext cx="56160" cy="24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380058-C7FA-4117-A640-87A9FAD9A7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26120" y="4985720"/>
                  <a:ext cx="91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5FCC420-41DA-411B-ADA2-FE999A1A4BE7}"/>
                    </a:ext>
                  </a:extLst>
                </p14:cNvPr>
                <p14:cNvContentPartPr/>
                <p14:nvPr/>
              </p14:nvContentPartPr>
              <p14:xfrm>
                <a:off x="3889040" y="5143040"/>
                <a:ext cx="171000" cy="1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5FCC420-41DA-411B-ADA2-FE999A1A4B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71040" y="5125040"/>
                  <a:ext cx="206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14A2E9-0486-4BCF-A5D1-B88A75086DA4}"/>
                    </a:ext>
                  </a:extLst>
                </p14:cNvPr>
                <p14:cNvContentPartPr/>
                <p14:nvPr/>
              </p14:nvContentPartPr>
              <p14:xfrm>
                <a:off x="4108280" y="5072480"/>
                <a:ext cx="17280" cy="9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14A2E9-0486-4BCF-A5D1-B88A75086DA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90640" y="5054480"/>
                  <a:ext cx="52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182BEF-51CF-4B0F-A84B-2D6DB32F9DB6}"/>
                    </a:ext>
                  </a:extLst>
                </p14:cNvPr>
                <p14:cNvContentPartPr/>
                <p14:nvPr/>
              </p14:nvContentPartPr>
              <p14:xfrm>
                <a:off x="4101440" y="5049800"/>
                <a:ext cx="155160" cy="17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182BEF-51CF-4B0F-A84B-2D6DB32F9DB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83440" y="5032160"/>
                  <a:ext cx="190800" cy="20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808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Varijansa kao ocena varijabiliteta</a:t>
            </a:r>
            <a:endParaRPr lang="sr-Cyrl-R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5215"/>
            <a:ext cx="6820792" cy="518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FBAE53-1250-409F-B91D-FFE313E55486}"/>
                  </a:ext>
                </a:extLst>
              </p14:cNvPr>
              <p14:cNvContentPartPr/>
              <p14:nvPr/>
            </p14:nvContentPartPr>
            <p14:xfrm>
              <a:off x="3519320" y="4356440"/>
              <a:ext cx="2252160" cy="4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FBAE53-1250-409F-B91D-FFE313E55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1680" y="4338440"/>
                <a:ext cx="22878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D9D047-FC1B-419D-BBD4-AAD3D258BADF}"/>
                  </a:ext>
                </a:extLst>
              </p14:cNvPr>
              <p14:cNvContentPartPr/>
              <p14:nvPr/>
            </p14:nvContentPartPr>
            <p14:xfrm>
              <a:off x="5765000" y="4630040"/>
              <a:ext cx="1207440" cy="1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D9D047-FC1B-419D-BBD4-AAD3D258BA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7360" y="4612040"/>
                <a:ext cx="12430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BDEE16-68AF-439B-8DEA-48E4E2146FAE}"/>
                  </a:ext>
                </a:extLst>
              </p14:cNvPr>
              <p14:cNvContentPartPr/>
              <p14:nvPr/>
            </p14:nvContentPartPr>
            <p14:xfrm>
              <a:off x="3857000" y="5204960"/>
              <a:ext cx="1042200" cy="2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BDEE16-68AF-439B-8DEA-48E4E2146F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39000" y="5187320"/>
                <a:ext cx="10778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86FFFF-6C44-4A50-8626-42CE9F68E602}"/>
                  </a:ext>
                </a:extLst>
              </p14:cNvPr>
              <p14:cNvContentPartPr/>
              <p14:nvPr/>
            </p14:nvContentPartPr>
            <p14:xfrm>
              <a:off x="3525800" y="4985720"/>
              <a:ext cx="226692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86FFFF-6C44-4A50-8626-42CE9F68E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7800" y="4968080"/>
                <a:ext cx="23025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13D39B-DB0C-4B5A-AF55-735FD7FF9BFF}"/>
                  </a:ext>
                </a:extLst>
              </p14:cNvPr>
              <p14:cNvContentPartPr/>
              <p14:nvPr/>
            </p14:nvContentPartPr>
            <p14:xfrm>
              <a:off x="2598080" y="5390360"/>
              <a:ext cx="652320" cy="80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13D39B-DB0C-4B5A-AF55-735FD7FF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80080" y="5372360"/>
                <a:ext cx="687960" cy="1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689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 i F-raspodela</a:t>
            </a:r>
            <a:endParaRPr lang="sr-Cyrl-R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137"/>
            <a:ext cx="7433717" cy="16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"/>
          <a:stretch/>
        </p:blipFill>
        <p:spPr bwMode="auto">
          <a:xfrm>
            <a:off x="971600" y="3212976"/>
            <a:ext cx="6825991" cy="161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CBEE708-D729-4BEA-B0B0-A730FDDEAB8F}"/>
              </a:ext>
            </a:extLst>
          </p:cNvPr>
          <p:cNvGrpSpPr/>
          <p:nvPr/>
        </p:nvGrpSpPr>
        <p:grpSpPr>
          <a:xfrm>
            <a:off x="6307880" y="2034800"/>
            <a:ext cx="2056680" cy="737280"/>
            <a:chOff x="6307880" y="2034800"/>
            <a:chExt cx="205668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FC1E689-D643-412F-ACB8-367625A89C85}"/>
                    </a:ext>
                  </a:extLst>
                </p14:cNvPr>
                <p14:cNvContentPartPr/>
                <p14:nvPr/>
              </p14:nvContentPartPr>
              <p14:xfrm>
                <a:off x="6330920" y="2034800"/>
                <a:ext cx="298080" cy="2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FC1E689-D643-412F-ACB8-367625A89C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13280" y="2016800"/>
                  <a:ext cx="333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E90808E-C23C-4109-95F1-93D66A47372C}"/>
                    </a:ext>
                  </a:extLst>
                </p14:cNvPr>
                <p14:cNvContentPartPr/>
                <p14:nvPr/>
              </p14:nvContentPartPr>
              <p14:xfrm>
                <a:off x="6307880" y="2036240"/>
                <a:ext cx="31320" cy="17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E90808E-C23C-4109-95F1-93D66A4737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90240" y="2018240"/>
                  <a:ext cx="66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19FFB5-CAD2-48E7-AC9E-5CA5FF73034D}"/>
                    </a:ext>
                  </a:extLst>
                </p14:cNvPr>
                <p14:cNvContentPartPr/>
                <p14:nvPr/>
              </p14:nvContentPartPr>
              <p14:xfrm>
                <a:off x="6492560" y="2264840"/>
                <a:ext cx="195480" cy="14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19FFB5-CAD2-48E7-AC9E-5CA5FF7303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74920" y="2247200"/>
                  <a:ext cx="231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C0FFAA2-29E3-42C5-A11A-4219E9BC2EEE}"/>
                    </a:ext>
                  </a:extLst>
                </p14:cNvPr>
                <p14:cNvContentPartPr/>
                <p14:nvPr/>
              </p14:nvContentPartPr>
              <p14:xfrm>
                <a:off x="6786320" y="2168000"/>
                <a:ext cx="139320" cy="178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C0FFAA2-29E3-42C5-A11A-4219E9BC2E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68320" y="2150000"/>
                  <a:ext cx="174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7DF18C-10EB-46ED-A28E-D81034DF0BB7}"/>
                    </a:ext>
                  </a:extLst>
                </p14:cNvPr>
                <p14:cNvContentPartPr/>
                <p14:nvPr/>
              </p14:nvContentPartPr>
              <p14:xfrm>
                <a:off x="6941840" y="2342600"/>
                <a:ext cx="113400" cy="72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7DF18C-10EB-46ED-A28E-D81034DF0B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4200" y="2324600"/>
                  <a:ext cx="149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55D69A7-4255-4D35-A9D8-6EDE3F20A34F}"/>
                    </a:ext>
                  </a:extLst>
                </p14:cNvPr>
                <p14:cNvContentPartPr/>
                <p14:nvPr/>
              </p14:nvContentPartPr>
              <p14:xfrm>
                <a:off x="6775160" y="2114720"/>
                <a:ext cx="24300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55D69A7-4255-4D35-A9D8-6EDE3F20A3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57160" y="2096720"/>
                  <a:ext cx="278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A331F08-164D-4EF7-8311-4ACB07EA0BAA}"/>
                    </a:ext>
                  </a:extLst>
                </p14:cNvPr>
                <p14:cNvContentPartPr/>
                <p14:nvPr/>
              </p14:nvContentPartPr>
              <p14:xfrm>
                <a:off x="7077200" y="2087000"/>
                <a:ext cx="118800" cy="78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A331F08-164D-4EF7-8311-4ACB07EA0B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59560" y="2069000"/>
                  <a:ext cx="154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97A031B-3A70-4134-8B82-090F35CC27F7}"/>
                    </a:ext>
                  </a:extLst>
                </p14:cNvPr>
                <p14:cNvContentPartPr/>
                <p14:nvPr/>
              </p14:nvContentPartPr>
              <p14:xfrm>
                <a:off x="6535040" y="2498120"/>
                <a:ext cx="625320" cy="2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97A031B-3A70-4134-8B82-090F35CC27F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400" y="2480480"/>
                  <a:ext cx="660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CF5E64-5CEB-4215-9818-9A81F443D38B}"/>
                    </a:ext>
                  </a:extLst>
                </p14:cNvPr>
                <p14:cNvContentPartPr/>
                <p14:nvPr/>
              </p14:nvContentPartPr>
              <p14:xfrm>
                <a:off x="6725480" y="2611160"/>
                <a:ext cx="175680" cy="160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CF5E64-5CEB-4215-9818-9A81F443D3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07480" y="2593520"/>
                  <a:ext cx="211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32E24F-8FDC-46F2-9CB0-B725A1512515}"/>
                    </a:ext>
                  </a:extLst>
                </p14:cNvPr>
                <p14:cNvContentPartPr/>
                <p14:nvPr/>
              </p14:nvContentPartPr>
              <p14:xfrm>
                <a:off x="6950840" y="2573000"/>
                <a:ext cx="119880" cy="79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32E24F-8FDC-46F2-9CB0-B725A151251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32840" y="2555360"/>
                  <a:ext cx="155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EECE0E5-8EB2-4C44-B859-BB50C3B220A0}"/>
                    </a:ext>
                  </a:extLst>
                </p14:cNvPr>
                <p14:cNvContentPartPr/>
                <p14:nvPr/>
              </p14:nvContentPartPr>
              <p14:xfrm>
                <a:off x="7274120" y="2464640"/>
                <a:ext cx="225000" cy="6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EECE0E5-8EB2-4C44-B859-BB50C3B220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56480" y="2447000"/>
                  <a:ext cx="260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8119A76-7237-4BC8-984B-941FBE647F17}"/>
                    </a:ext>
                  </a:extLst>
                </p14:cNvPr>
                <p14:cNvContentPartPr/>
                <p14:nvPr/>
              </p14:nvContentPartPr>
              <p14:xfrm>
                <a:off x="7519280" y="2334320"/>
                <a:ext cx="357120" cy="28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8119A76-7237-4BC8-984B-941FBE647F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01640" y="2316320"/>
                  <a:ext cx="392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730E4CB-90EB-4803-8B52-A1DBF7686ED2}"/>
                    </a:ext>
                  </a:extLst>
                </p14:cNvPr>
                <p14:cNvContentPartPr/>
                <p14:nvPr/>
              </p14:nvContentPartPr>
              <p14:xfrm>
                <a:off x="7701440" y="2263760"/>
                <a:ext cx="54360" cy="35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730E4CB-90EB-4803-8B52-A1DBF7686ED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83800" y="2245760"/>
                  <a:ext cx="900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F88168E-B506-49B6-9504-3C6008FB5E60}"/>
                    </a:ext>
                  </a:extLst>
                </p14:cNvPr>
                <p14:cNvContentPartPr/>
                <p14:nvPr/>
              </p14:nvContentPartPr>
              <p14:xfrm>
                <a:off x="7967120" y="2215520"/>
                <a:ext cx="168480" cy="10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F88168E-B506-49B6-9504-3C6008FB5E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9480" y="2197520"/>
                  <a:ext cx="204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BBD193-B05F-4F82-A846-7E877D4F0EB7}"/>
                    </a:ext>
                  </a:extLst>
                </p14:cNvPr>
                <p14:cNvContentPartPr/>
                <p14:nvPr/>
              </p14:nvContentPartPr>
              <p14:xfrm>
                <a:off x="7638440" y="2259080"/>
                <a:ext cx="5688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BBD193-B05F-4F82-A846-7E877D4F0E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20800" y="2241080"/>
                  <a:ext cx="92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4245DD-8A70-45A7-BD71-03BF9A86C422}"/>
                    </a:ext>
                  </a:extLst>
                </p14:cNvPr>
                <p14:cNvContentPartPr/>
                <p14:nvPr/>
              </p14:nvContentPartPr>
              <p14:xfrm>
                <a:off x="7730960" y="2588120"/>
                <a:ext cx="104400" cy="44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4245DD-8A70-45A7-BD71-03BF9A86C4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13320" y="2570480"/>
                  <a:ext cx="140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F32F567-D603-4D1C-87CB-3205427DA284}"/>
                    </a:ext>
                  </a:extLst>
                </p14:cNvPr>
                <p14:cNvContentPartPr/>
                <p14:nvPr/>
              </p14:nvContentPartPr>
              <p14:xfrm>
                <a:off x="7962080" y="2623040"/>
                <a:ext cx="111960" cy="122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F32F567-D603-4D1C-87CB-3205427DA2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44080" y="2605400"/>
                  <a:ext cx="14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AA5C63C-50FB-4C98-A700-42C063F82B6D}"/>
                    </a:ext>
                  </a:extLst>
                </p14:cNvPr>
                <p14:cNvContentPartPr/>
                <p14:nvPr/>
              </p14:nvContentPartPr>
              <p14:xfrm>
                <a:off x="8139200" y="2686400"/>
                <a:ext cx="9648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AA5C63C-50FB-4C98-A700-42C063F82B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21200" y="2668400"/>
                  <a:ext cx="13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78C7B2-A802-4850-8464-4F547F4D47FD}"/>
                    </a:ext>
                  </a:extLst>
                </p14:cNvPr>
                <p14:cNvContentPartPr/>
                <p14:nvPr/>
              </p14:nvContentPartPr>
              <p14:xfrm>
                <a:off x="8341880" y="2632040"/>
                <a:ext cx="22680" cy="12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78C7B2-A802-4850-8464-4F547F4D47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24240" y="2614400"/>
                  <a:ext cx="5832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77E877-B708-47BF-9B16-2F4F3EBF2F56}"/>
              </a:ext>
            </a:extLst>
          </p:cNvPr>
          <p:cNvGrpSpPr/>
          <p:nvPr/>
        </p:nvGrpSpPr>
        <p:grpSpPr>
          <a:xfrm>
            <a:off x="6472040" y="2913200"/>
            <a:ext cx="2029320" cy="738000"/>
            <a:chOff x="6472040" y="2913200"/>
            <a:chExt cx="202932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C00F95-3DD7-44D8-8038-5038FEF99A40}"/>
                    </a:ext>
                  </a:extLst>
                </p14:cNvPr>
                <p14:cNvContentPartPr/>
                <p14:nvPr/>
              </p14:nvContentPartPr>
              <p14:xfrm>
                <a:off x="6472040" y="3058280"/>
                <a:ext cx="131400" cy="99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C00F95-3DD7-44D8-8038-5038FEF99A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54400" y="3040280"/>
                  <a:ext cx="167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8185CCC-BBA3-4526-A51E-F164519F5666}"/>
                    </a:ext>
                  </a:extLst>
                </p14:cNvPr>
                <p14:cNvContentPartPr/>
                <p14:nvPr/>
              </p14:nvContentPartPr>
              <p14:xfrm>
                <a:off x="6776600" y="3000680"/>
                <a:ext cx="250560" cy="14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8185CCC-BBA3-4526-A51E-F164519F56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58600" y="2982680"/>
                  <a:ext cx="286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6C9000A-7563-4BE7-9D65-19E2F9E2601A}"/>
                    </a:ext>
                  </a:extLst>
                </p14:cNvPr>
                <p14:cNvContentPartPr/>
                <p14:nvPr/>
              </p14:nvContentPartPr>
              <p14:xfrm>
                <a:off x="6827720" y="2923280"/>
                <a:ext cx="133560" cy="5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6C9000A-7563-4BE7-9D65-19E2F9E260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10080" y="2905640"/>
                  <a:ext cx="169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2CF4AB-18E3-4417-B06B-5673DFE06152}"/>
                    </a:ext>
                  </a:extLst>
                </p14:cNvPr>
                <p14:cNvContentPartPr/>
                <p14:nvPr/>
              </p14:nvContentPartPr>
              <p14:xfrm>
                <a:off x="7057400" y="2913200"/>
                <a:ext cx="120960" cy="58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2CF4AB-18E3-4417-B06B-5673DFE061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39400" y="2895560"/>
                  <a:ext cx="156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E87C7D3-703F-4F4F-B97F-509BF5910584}"/>
                    </a:ext>
                  </a:extLst>
                </p14:cNvPr>
                <p14:cNvContentPartPr/>
                <p14:nvPr/>
              </p14:nvContentPartPr>
              <p14:xfrm>
                <a:off x="6512000" y="3238280"/>
                <a:ext cx="604800" cy="45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E87C7D3-703F-4F4F-B97F-509BF59105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4000" y="3220640"/>
                  <a:ext cx="6404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18D75BE-DD27-4F59-9AEE-612A25884054}"/>
                    </a:ext>
                  </a:extLst>
                </p14:cNvPr>
                <p14:cNvContentPartPr/>
                <p14:nvPr/>
              </p14:nvContentPartPr>
              <p14:xfrm>
                <a:off x="6731960" y="3361040"/>
                <a:ext cx="133200" cy="11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18D75BE-DD27-4F59-9AEE-612A258840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13960" y="3343040"/>
                  <a:ext cx="168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79681E-F8AB-4676-A51E-D4E0A48C0A2E}"/>
                    </a:ext>
                  </a:extLst>
                </p14:cNvPr>
                <p14:cNvContentPartPr/>
                <p14:nvPr/>
              </p14:nvContentPartPr>
              <p14:xfrm>
                <a:off x="6945800" y="3348080"/>
                <a:ext cx="104400" cy="72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79681E-F8AB-4676-A51E-D4E0A48C0A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27800" y="3330440"/>
                  <a:ext cx="140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140FF2-FF47-4642-908F-1C6B1727A574}"/>
                    </a:ext>
                  </a:extLst>
                </p14:cNvPr>
                <p14:cNvContentPartPr/>
                <p14:nvPr/>
              </p14:nvContentPartPr>
              <p14:xfrm>
                <a:off x="7235600" y="3248360"/>
                <a:ext cx="254520" cy="61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140FF2-FF47-4642-908F-1C6B1727A5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17960" y="3230360"/>
                  <a:ext cx="290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1E9704C-11AD-4EC6-A66F-DAF252A888DC}"/>
                    </a:ext>
                  </a:extLst>
                </p14:cNvPr>
                <p14:cNvContentPartPr/>
                <p14:nvPr/>
              </p14:nvContentPartPr>
              <p14:xfrm>
                <a:off x="7541240" y="3171320"/>
                <a:ext cx="264600" cy="20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1E9704C-11AD-4EC6-A66F-DAF252A888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23240" y="3153680"/>
                  <a:ext cx="300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19DEE80-6BC3-4C29-8C9C-1CF3EF05AFEE}"/>
                    </a:ext>
                  </a:extLst>
                </p14:cNvPr>
                <p14:cNvContentPartPr/>
                <p14:nvPr/>
              </p14:nvContentPartPr>
              <p14:xfrm>
                <a:off x="7668320" y="3101120"/>
                <a:ext cx="83880" cy="28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19DEE80-6BC3-4C29-8C9C-1CF3EF05AF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0320" y="3083120"/>
                  <a:ext cx="119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21476D-FD55-42F4-98FD-A06DC118D817}"/>
                    </a:ext>
                  </a:extLst>
                </p14:cNvPr>
                <p14:cNvContentPartPr/>
                <p14:nvPr/>
              </p14:nvContentPartPr>
              <p14:xfrm>
                <a:off x="7620080" y="3095360"/>
                <a:ext cx="29160" cy="68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21476D-FD55-42F4-98FD-A06DC118D81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02440" y="3077360"/>
                  <a:ext cx="648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E04B96D-53DC-4D2C-9B9F-D982B8091941}"/>
                    </a:ext>
                  </a:extLst>
                </p14:cNvPr>
                <p14:cNvContentPartPr/>
                <p14:nvPr/>
              </p14:nvContentPartPr>
              <p14:xfrm>
                <a:off x="7729880" y="3356360"/>
                <a:ext cx="6840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E04B96D-53DC-4D2C-9B9F-D982B80919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11880" y="3338360"/>
                  <a:ext cx="10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6660D5-FCE8-4765-ACF9-3F65F5FF412D}"/>
                    </a:ext>
                  </a:extLst>
                </p14:cNvPr>
                <p14:cNvContentPartPr/>
                <p14:nvPr/>
              </p14:nvContentPartPr>
              <p14:xfrm>
                <a:off x="7871000" y="3353480"/>
                <a:ext cx="196560" cy="97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6660D5-FCE8-4765-ACF9-3F65F5FF41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53000" y="3335840"/>
                  <a:ext cx="232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C045459-A9B1-4BB8-8F2E-B3A16324A1E3}"/>
                    </a:ext>
                  </a:extLst>
                </p14:cNvPr>
                <p14:cNvContentPartPr/>
                <p14:nvPr/>
              </p14:nvContentPartPr>
              <p14:xfrm>
                <a:off x="8181320" y="3433760"/>
                <a:ext cx="320040" cy="21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C045459-A9B1-4BB8-8F2E-B3A16324A1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63680" y="3415760"/>
                  <a:ext cx="3556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0F68B2-098E-4C2C-9AD7-D853E76445DF}"/>
                    </a:ext>
                  </a:extLst>
                </p14:cNvPr>
                <p14:cNvContentPartPr/>
                <p14:nvPr/>
              </p14:nvContentPartPr>
              <p14:xfrm>
                <a:off x="7946600" y="3096080"/>
                <a:ext cx="129960" cy="110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0F68B2-098E-4C2C-9AD7-D853E76445D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28600" y="3078080"/>
                  <a:ext cx="1656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8E115C-7122-4C3F-B116-3659B4F624FA}"/>
                  </a:ext>
                </a:extLst>
              </p14:cNvPr>
              <p14:cNvContentPartPr/>
              <p14:nvPr/>
            </p14:nvContentPartPr>
            <p14:xfrm>
              <a:off x="3723160" y="3254480"/>
              <a:ext cx="1208880" cy="655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8E115C-7122-4C3F-B116-3659B4F624F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05160" y="3236840"/>
                <a:ext cx="124452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99C7CAA-E8E6-4230-AC3F-CEFAA6C77825}"/>
                  </a:ext>
                </a:extLst>
              </p14:cNvPr>
              <p14:cNvContentPartPr/>
              <p14:nvPr/>
            </p14:nvContentPartPr>
            <p14:xfrm>
              <a:off x="3820368" y="3235040"/>
              <a:ext cx="1183680" cy="663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99C7CAA-E8E6-4230-AC3F-CEFAA6C7782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02368" y="3217040"/>
                <a:ext cx="1219320" cy="69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42830DB-BCA5-489C-891D-586A6EFC69AB}"/>
                  </a:ext>
                </a:extLst>
              </p14:cNvPr>
              <p14:cNvContentPartPr/>
              <p14:nvPr/>
            </p14:nvContentPartPr>
            <p14:xfrm>
              <a:off x="2502680" y="3519080"/>
              <a:ext cx="860400" cy="1609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42830DB-BCA5-489C-891D-586A6EFC69A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85040" y="3501080"/>
                <a:ext cx="89604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59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ANOVA i F-raspodela</a:t>
            </a:r>
            <a:endParaRPr lang="sr-Cyrl-R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42492"/>
            <a:ext cx="5820237" cy="20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92675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4CA936-B005-4FFB-9313-F7FEE8737BF3}"/>
                  </a:ext>
                </a:extLst>
              </p14:cNvPr>
              <p14:cNvContentPartPr/>
              <p14:nvPr/>
            </p14:nvContentPartPr>
            <p14:xfrm>
              <a:off x="1865120" y="2753360"/>
              <a:ext cx="199440" cy="105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4CA936-B005-4FFB-9313-F7FEE8737B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480" y="2735720"/>
                <a:ext cx="235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4E6C78-3E75-4020-B814-3823793BF60A}"/>
                  </a:ext>
                </a:extLst>
              </p14:cNvPr>
              <p14:cNvContentPartPr/>
              <p14:nvPr/>
            </p14:nvContentPartPr>
            <p14:xfrm>
              <a:off x="1830560" y="3013280"/>
              <a:ext cx="165960" cy="7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4E6C78-3E75-4020-B814-3823793BF6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12560" y="2995280"/>
                <a:ext cx="2016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386932-9048-451A-9880-C55885EA799C}"/>
                  </a:ext>
                </a:extLst>
              </p14:cNvPr>
              <p14:cNvContentPartPr/>
              <p14:nvPr/>
            </p14:nvContentPartPr>
            <p14:xfrm>
              <a:off x="1829120" y="3359600"/>
              <a:ext cx="164520" cy="70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386932-9048-451A-9880-C55885EA79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11480" y="3341960"/>
                <a:ext cx="200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E2BC18-5DCA-4E46-BE94-C2E51B46C25E}"/>
                  </a:ext>
                </a:extLst>
              </p14:cNvPr>
              <p14:cNvContentPartPr/>
              <p14:nvPr/>
            </p14:nvContentPartPr>
            <p14:xfrm>
              <a:off x="3367760" y="2827880"/>
              <a:ext cx="216000" cy="13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E2BC18-5DCA-4E46-BE94-C2E51B46C25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4120" y="2719880"/>
                <a:ext cx="32364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3BA374-F17F-4FF9-B54C-F1D4828C9C22}"/>
                  </a:ext>
                </a:extLst>
              </p14:cNvPr>
              <p14:cNvContentPartPr/>
              <p14:nvPr/>
            </p14:nvContentPartPr>
            <p14:xfrm>
              <a:off x="3388280" y="2978720"/>
              <a:ext cx="186480" cy="2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3BA374-F17F-4FF9-B54C-F1D4828C9C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34640" y="2870720"/>
                <a:ext cx="2941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B572D9C-2DD9-4191-BF45-BCC76824F307}"/>
                  </a:ext>
                </a:extLst>
              </p14:cNvPr>
              <p14:cNvContentPartPr/>
              <p14:nvPr/>
            </p14:nvContentPartPr>
            <p14:xfrm>
              <a:off x="3396200" y="3307760"/>
              <a:ext cx="270000" cy="3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B572D9C-2DD9-4191-BF45-BCC76824F30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42200" y="3199760"/>
                <a:ext cx="377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D8A588-77F1-4985-9533-6C9A433D5A76}"/>
                  </a:ext>
                </a:extLst>
              </p14:cNvPr>
              <p14:cNvContentPartPr/>
              <p14:nvPr/>
            </p14:nvContentPartPr>
            <p14:xfrm>
              <a:off x="4200800" y="2800880"/>
              <a:ext cx="2145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D8A588-77F1-4985-9533-6C9A433D5A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46800" y="2692880"/>
                <a:ext cx="322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9C2DA3-D1C3-49DF-882C-0665FBE1D101}"/>
                  </a:ext>
                </a:extLst>
              </p14:cNvPr>
              <p14:cNvContentPartPr/>
              <p14:nvPr/>
            </p14:nvContentPartPr>
            <p14:xfrm>
              <a:off x="4168760" y="3002840"/>
              <a:ext cx="203040" cy="23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9C2DA3-D1C3-49DF-882C-0665FBE1D10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14760" y="2894840"/>
                <a:ext cx="3106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F7BB6E1-F1C8-47B2-B679-366541D99E32}"/>
                  </a:ext>
                </a:extLst>
              </p14:cNvPr>
              <p14:cNvContentPartPr/>
              <p14:nvPr/>
            </p14:nvContentPartPr>
            <p14:xfrm>
              <a:off x="4182800" y="3331880"/>
              <a:ext cx="20772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F7BB6E1-F1C8-47B2-B679-366541D99E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8800" y="3224240"/>
                <a:ext cx="3153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1D0AB5-F6A4-474E-9CCD-6877B9BE02E6}"/>
                  </a:ext>
                </a:extLst>
              </p14:cNvPr>
              <p14:cNvContentPartPr/>
              <p14:nvPr/>
            </p14:nvContentPartPr>
            <p14:xfrm>
              <a:off x="5444600" y="2793680"/>
              <a:ext cx="234720" cy="28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1D0AB5-F6A4-474E-9CCD-6877B9BE02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90600" y="2686040"/>
                <a:ext cx="3423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28D5BF3-2305-4A7F-AE9E-6173166943DF}"/>
                  </a:ext>
                </a:extLst>
              </p14:cNvPr>
              <p14:cNvContentPartPr/>
              <p14:nvPr/>
            </p14:nvContentPartPr>
            <p14:xfrm>
              <a:off x="5487800" y="3010760"/>
              <a:ext cx="244080" cy="2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28D5BF3-2305-4A7F-AE9E-6173166943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34160" y="2903120"/>
                <a:ext cx="351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8D2559-8CCC-489D-A0DC-0C8C294F747F}"/>
                  </a:ext>
                </a:extLst>
              </p14:cNvPr>
              <p14:cNvContentPartPr/>
              <p14:nvPr/>
            </p14:nvContentPartPr>
            <p14:xfrm>
              <a:off x="6021680" y="3025880"/>
              <a:ext cx="1226880" cy="69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8D2559-8CCC-489D-A0DC-0C8C294F747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68040" y="2918240"/>
                <a:ext cx="13345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E3103C-EA00-4A37-9EDB-D6B28F48876B}"/>
                  </a:ext>
                </a:extLst>
              </p14:cNvPr>
              <p14:cNvContentPartPr/>
              <p14:nvPr/>
            </p14:nvContentPartPr>
            <p14:xfrm>
              <a:off x="6325160" y="2011760"/>
              <a:ext cx="659160" cy="510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E3103C-EA00-4A37-9EDB-D6B28F4887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271520" y="1904120"/>
                <a:ext cx="766800" cy="72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92622-6003-4DD4-8130-119CD35062C5}"/>
              </a:ext>
            </a:extLst>
          </p:cNvPr>
          <p:cNvGrpSpPr/>
          <p:nvPr/>
        </p:nvGrpSpPr>
        <p:grpSpPr>
          <a:xfrm>
            <a:off x="6418040" y="5231960"/>
            <a:ext cx="2442600" cy="482040"/>
            <a:chOff x="6418040" y="5231960"/>
            <a:chExt cx="244260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04B16E-98D7-4842-AA26-E689A648EB42}"/>
                    </a:ext>
                  </a:extLst>
                </p14:cNvPr>
                <p14:cNvContentPartPr/>
                <p14:nvPr/>
              </p14:nvContentPartPr>
              <p14:xfrm>
                <a:off x="6695600" y="5231960"/>
                <a:ext cx="484200" cy="4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04B16E-98D7-4842-AA26-E689A648EB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77600" y="5213960"/>
                  <a:ext cx="519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DC51A4-4343-4E14-8B6A-0F19A1CEC7C1}"/>
                    </a:ext>
                  </a:extLst>
                </p14:cNvPr>
                <p14:cNvContentPartPr/>
                <p14:nvPr/>
              </p14:nvContentPartPr>
              <p14:xfrm>
                <a:off x="7034360" y="5338520"/>
                <a:ext cx="250560" cy="19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DC51A4-4343-4E14-8B6A-0F19A1CEC7C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16360" y="5320880"/>
                  <a:ext cx="286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0A0400B-4364-4761-94E3-9C4F9816CD80}"/>
                    </a:ext>
                  </a:extLst>
                </p14:cNvPr>
                <p14:cNvContentPartPr/>
                <p14:nvPr/>
              </p14:nvContentPartPr>
              <p14:xfrm>
                <a:off x="7218680" y="5479640"/>
                <a:ext cx="100800" cy="12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0A0400B-4364-4761-94E3-9C4F9816CD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00680" y="5462000"/>
                  <a:ext cx="136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5DAF8B-E0D9-4839-B0A4-EB38ABAA43DD}"/>
                    </a:ext>
                  </a:extLst>
                </p14:cNvPr>
                <p14:cNvContentPartPr/>
                <p14:nvPr/>
              </p14:nvContentPartPr>
              <p14:xfrm>
                <a:off x="7502360" y="5450480"/>
                <a:ext cx="42840" cy="14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5DAF8B-E0D9-4839-B0A4-EB38ABAA43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84720" y="5432480"/>
                  <a:ext cx="78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5BCE4D1-A980-4F4B-B0FB-3CEA90E50C3C}"/>
                    </a:ext>
                  </a:extLst>
                </p14:cNvPr>
                <p14:cNvContentPartPr/>
                <p14:nvPr/>
              </p14:nvContentPartPr>
              <p14:xfrm>
                <a:off x="7502720" y="5474240"/>
                <a:ext cx="100440" cy="13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5BCE4D1-A980-4F4B-B0FB-3CEA90E50C3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84720" y="5456600"/>
                  <a:ext cx="136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8CB569E-9B38-463E-81CC-473BF3C6C8DE}"/>
                    </a:ext>
                  </a:extLst>
                </p14:cNvPr>
                <p14:cNvContentPartPr/>
                <p14:nvPr/>
              </p14:nvContentPartPr>
              <p14:xfrm>
                <a:off x="7659320" y="559232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8CB569E-9B38-463E-81CC-473BF3C6C8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41320" y="55743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8C1F10-6EA9-4BB1-9477-93B4E0159CC5}"/>
                    </a:ext>
                  </a:extLst>
                </p14:cNvPr>
                <p14:cNvContentPartPr/>
                <p14:nvPr/>
              </p14:nvContentPartPr>
              <p14:xfrm>
                <a:off x="7768040" y="5545880"/>
                <a:ext cx="151920" cy="68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8C1F10-6EA9-4BB1-9477-93B4E0159C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50400" y="5527880"/>
                  <a:ext cx="18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A30139-74C8-40F6-8687-697A1FF6E880}"/>
                    </a:ext>
                  </a:extLst>
                </p14:cNvPr>
                <p14:cNvContentPartPr/>
                <p14:nvPr/>
              </p14:nvContentPartPr>
              <p14:xfrm>
                <a:off x="7922120" y="5391080"/>
                <a:ext cx="245520" cy="23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A30139-74C8-40F6-8687-697A1FF6E8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04480" y="5373440"/>
                  <a:ext cx="281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6A9FA9-3897-416F-AE4C-8162CE388CA3}"/>
                    </a:ext>
                  </a:extLst>
                </p14:cNvPr>
                <p14:cNvContentPartPr/>
                <p14:nvPr/>
              </p14:nvContentPartPr>
              <p14:xfrm>
                <a:off x="8071520" y="5551640"/>
                <a:ext cx="108000" cy="91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6A9FA9-3897-416F-AE4C-8162CE388CA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53520" y="5534000"/>
                  <a:ext cx="143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CC4B23D-CB2C-4302-91D9-B89A44941110}"/>
                    </a:ext>
                  </a:extLst>
                </p14:cNvPr>
                <p14:cNvContentPartPr/>
                <p14:nvPr/>
              </p14:nvContentPartPr>
              <p14:xfrm>
                <a:off x="8198240" y="5575040"/>
                <a:ext cx="147960" cy="78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CC4B23D-CB2C-4302-91D9-B89A4494111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80240" y="5557400"/>
                  <a:ext cx="183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6AF9A9A-B595-4B43-B133-EAA10AFCC18A}"/>
                    </a:ext>
                  </a:extLst>
                </p14:cNvPr>
                <p14:cNvContentPartPr/>
                <p14:nvPr/>
              </p14:nvContentPartPr>
              <p14:xfrm>
                <a:off x="8386880" y="5580440"/>
                <a:ext cx="336600" cy="10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6AF9A9A-B595-4B43-B133-EAA10AFCC18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68880" y="5562440"/>
                  <a:ext cx="372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77AB59-4335-4B54-B216-CE4C573C7036}"/>
                    </a:ext>
                  </a:extLst>
                </p14:cNvPr>
                <p14:cNvContentPartPr/>
                <p14:nvPr/>
              </p14:nvContentPartPr>
              <p14:xfrm>
                <a:off x="8610080" y="5511320"/>
                <a:ext cx="250560" cy="2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77AB59-4335-4B54-B216-CE4C573C70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92440" y="5493320"/>
                  <a:ext cx="286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FD0E3F2-515D-4E7C-8473-CB822578EB06}"/>
                    </a:ext>
                  </a:extLst>
                </p14:cNvPr>
                <p14:cNvContentPartPr/>
                <p14:nvPr/>
              </p14:nvContentPartPr>
              <p14:xfrm>
                <a:off x="6418040" y="5370560"/>
                <a:ext cx="579600" cy="343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FD0E3F2-515D-4E7C-8473-CB822578EB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00040" y="5352560"/>
                  <a:ext cx="615240" cy="37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941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sr-Latn-RS" dirty="0"/>
              <a:t>aritmetičke sredine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800" dirty="0"/>
              <a:t>t- test nezavisnih uzoraka</a:t>
            </a:r>
            <a:endParaRPr lang="sr-Cyrl-R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8387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2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ANOVA - postupak sprovođenja</a:t>
            </a:r>
            <a:endParaRPr lang="sr-Cyrl-RS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" y="1417638"/>
            <a:ext cx="5708029" cy="54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6" y="1988840"/>
            <a:ext cx="455450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78F1205-DA2B-4F4B-9FA7-C2BD28B8AB79}"/>
              </a:ext>
            </a:extLst>
          </p:cNvPr>
          <p:cNvGrpSpPr/>
          <p:nvPr/>
        </p:nvGrpSpPr>
        <p:grpSpPr>
          <a:xfrm>
            <a:off x="437000" y="1130840"/>
            <a:ext cx="1608480" cy="234720"/>
            <a:chOff x="437000" y="1130840"/>
            <a:chExt cx="16084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5D9960-46E4-4031-80A1-8943D750DBE4}"/>
                    </a:ext>
                  </a:extLst>
                </p14:cNvPr>
                <p14:cNvContentPartPr/>
                <p14:nvPr/>
              </p14:nvContentPartPr>
              <p14:xfrm>
                <a:off x="437000" y="1152800"/>
                <a:ext cx="27360" cy="169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5D9960-46E4-4031-80A1-8943D750DB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9000" y="1134800"/>
                  <a:ext cx="6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BFAB27A-6302-49AF-B236-A22A76EFE434}"/>
                    </a:ext>
                  </a:extLst>
                </p14:cNvPr>
                <p14:cNvContentPartPr/>
                <p14:nvPr/>
              </p14:nvContentPartPr>
              <p14:xfrm>
                <a:off x="529160" y="1143440"/>
                <a:ext cx="28800" cy="18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BFAB27A-6302-49AF-B236-A22A76EFE4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1520" y="1125440"/>
                  <a:ext cx="64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C55474-ADCD-4150-9B54-11E3B0C0BE05}"/>
                    </a:ext>
                  </a:extLst>
                </p14:cNvPr>
                <p14:cNvContentPartPr/>
                <p14:nvPr/>
              </p14:nvContentPartPr>
              <p14:xfrm>
                <a:off x="444560" y="1246400"/>
                <a:ext cx="12600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C55474-ADCD-4150-9B54-11E3B0C0BE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6920" y="1228400"/>
                  <a:ext cx="161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BA964C-AE3B-4661-A6BB-8AF7BE89745B}"/>
                    </a:ext>
                  </a:extLst>
                </p14:cNvPr>
                <p14:cNvContentPartPr/>
                <p14:nvPr/>
              </p14:nvContentPartPr>
              <p14:xfrm>
                <a:off x="637160" y="1250360"/>
                <a:ext cx="71280" cy="81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BA964C-AE3B-4661-A6BB-8AF7BE8974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9160" y="1232360"/>
                  <a:ext cx="106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A9A329-EFF6-43B6-9A35-B941A15A457B}"/>
                    </a:ext>
                  </a:extLst>
                </p14:cNvPr>
                <p14:cNvContentPartPr/>
                <p14:nvPr/>
              </p14:nvContentPartPr>
              <p14:xfrm>
                <a:off x="803120" y="1130840"/>
                <a:ext cx="61200" cy="221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A9A329-EFF6-43B6-9A35-B941A15A457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5480" y="1112840"/>
                  <a:ext cx="96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95802FA-86BF-4D20-8451-E4BF1062DA54}"/>
                    </a:ext>
                  </a:extLst>
                </p14:cNvPr>
                <p14:cNvContentPartPr/>
                <p14:nvPr/>
              </p14:nvContentPartPr>
              <p14:xfrm>
                <a:off x="937400" y="1212560"/>
                <a:ext cx="122400" cy="10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95802FA-86BF-4D20-8451-E4BF1062DA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400" y="1194920"/>
                  <a:ext cx="158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C5D74B6-845E-49BD-8396-F6CD68CF25A3}"/>
                    </a:ext>
                  </a:extLst>
                </p14:cNvPr>
                <p14:cNvContentPartPr/>
                <p14:nvPr/>
              </p14:nvContentPartPr>
              <p14:xfrm>
                <a:off x="1104080" y="1275200"/>
                <a:ext cx="23400" cy="9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C5D74B6-845E-49BD-8396-F6CD68CF25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6440" y="1257200"/>
                  <a:ext cx="59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FB67EB-7D0E-48F1-8179-FF7AFD5E40E6}"/>
                    </a:ext>
                  </a:extLst>
                </p14:cNvPr>
                <p14:cNvContentPartPr/>
                <p14:nvPr/>
              </p14:nvContentPartPr>
              <p14:xfrm>
                <a:off x="1209560" y="1254320"/>
                <a:ext cx="7740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FB67EB-7D0E-48F1-8179-FF7AFD5E40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1560" y="1236320"/>
                  <a:ext cx="11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3D60437-2B16-4A6D-AEB4-8E11B42A99C6}"/>
                    </a:ext>
                  </a:extLst>
                </p14:cNvPr>
                <p14:cNvContentPartPr/>
                <p14:nvPr/>
              </p14:nvContentPartPr>
              <p14:xfrm>
                <a:off x="1200560" y="1254320"/>
                <a:ext cx="84960" cy="5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3D60437-2B16-4A6D-AEB4-8E11B42A99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2560" y="1236320"/>
                  <a:ext cx="120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669FBC0-CC55-42E0-8269-342F87497D89}"/>
                    </a:ext>
                  </a:extLst>
                </p14:cNvPr>
                <p14:cNvContentPartPr/>
                <p14:nvPr/>
              </p14:nvContentPartPr>
              <p14:xfrm>
                <a:off x="1398200" y="1192040"/>
                <a:ext cx="101880" cy="118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669FBC0-CC55-42E0-8269-342F87497D8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80200" y="1174040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C48B814-300D-4DFA-A957-DAA8264DD2DA}"/>
                    </a:ext>
                  </a:extLst>
                </p14:cNvPr>
                <p14:cNvContentPartPr/>
                <p14:nvPr/>
              </p14:nvContentPartPr>
              <p14:xfrm>
                <a:off x="1532840" y="1268360"/>
                <a:ext cx="75960" cy="61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C48B814-300D-4DFA-A957-DAA8264DD2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514840" y="1250360"/>
                  <a:ext cx="111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C8068AA-75FE-4CB2-8311-D63814A575CB}"/>
                    </a:ext>
                  </a:extLst>
                </p14:cNvPr>
                <p14:cNvContentPartPr/>
                <p14:nvPr/>
              </p14:nvContentPartPr>
              <p14:xfrm>
                <a:off x="1688000" y="1246400"/>
                <a:ext cx="7992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C8068AA-75FE-4CB2-8311-D63814A575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70360" y="1228400"/>
                  <a:ext cx="115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E422485-494F-460A-ABBF-871A015D2848}"/>
                    </a:ext>
                  </a:extLst>
                </p14:cNvPr>
                <p14:cNvContentPartPr/>
                <p14:nvPr/>
              </p14:nvContentPartPr>
              <p14:xfrm>
                <a:off x="1688000" y="1246400"/>
                <a:ext cx="72360" cy="6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E422485-494F-460A-ABBF-871A015D28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670360" y="1228400"/>
                  <a:ext cx="108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845198D-D3FD-4ADA-9969-3C13B9EB60D5}"/>
                    </a:ext>
                  </a:extLst>
                </p14:cNvPr>
                <p14:cNvContentPartPr/>
                <p14:nvPr/>
              </p14:nvContentPartPr>
              <p14:xfrm>
                <a:off x="1864040" y="126692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845198D-D3FD-4ADA-9969-3C13B9EB60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46040" y="12492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091D16-B94F-48D9-8E40-37EB8B130E07}"/>
                    </a:ext>
                  </a:extLst>
                </p14:cNvPr>
                <p14:cNvContentPartPr/>
                <p14:nvPr/>
              </p14:nvContentPartPr>
              <p14:xfrm>
                <a:off x="1864040" y="1266920"/>
                <a:ext cx="181440" cy="21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091D16-B94F-48D9-8E40-37EB8B130E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46040" y="1249280"/>
                  <a:ext cx="2170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C9CB602-D57D-4A26-BA1F-C06BA706FBA5}"/>
              </a:ext>
            </a:extLst>
          </p:cNvPr>
          <p:cNvGrpSpPr/>
          <p:nvPr/>
        </p:nvGrpSpPr>
        <p:grpSpPr>
          <a:xfrm>
            <a:off x="2212880" y="1150280"/>
            <a:ext cx="652680" cy="295920"/>
            <a:chOff x="2212880" y="1150280"/>
            <a:chExt cx="65268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8DC1646-8077-4645-A915-EE06AB2C76F5}"/>
                    </a:ext>
                  </a:extLst>
                </p14:cNvPr>
                <p14:cNvContentPartPr/>
                <p14:nvPr/>
              </p14:nvContentPartPr>
              <p14:xfrm>
                <a:off x="2223320" y="1218680"/>
                <a:ext cx="8496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8DC1646-8077-4645-A915-EE06AB2C76F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05320" y="1200680"/>
                  <a:ext cx="12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166C6B2-C686-48B9-9154-5A8161BEDE2C}"/>
                    </a:ext>
                  </a:extLst>
                </p14:cNvPr>
                <p14:cNvContentPartPr/>
                <p14:nvPr/>
              </p14:nvContentPartPr>
              <p14:xfrm>
                <a:off x="2212880" y="1221920"/>
                <a:ext cx="102960" cy="6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166C6B2-C686-48B9-9154-5A8161BEDE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95240" y="1204280"/>
                  <a:ext cx="138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151AD9-371D-4299-BDB5-66193DE501A1}"/>
                    </a:ext>
                  </a:extLst>
                </p14:cNvPr>
                <p14:cNvContentPartPr/>
                <p14:nvPr/>
              </p14:nvContentPartPr>
              <p14:xfrm>
                <a:off x="2392520" y="1199240"/>
                <a:ext cx="245520" cy="128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151AD9-371D-4299-BDB5-66193DE501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74880" y="1181240"/>
                  <a:ext cx="281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4371D4B-8B91-4BC0-B9BB-D505C73F1045}"/>
                    </a:ext>
                  </a:extLst>
                </p14:cNvPr>
                <p14:cNvContentPartPr/>
                <p14:nvPr/>
              </p14:nvContentPartPr>
              <p14:xfrm>
                <a:off x="2634440" y="1250360"/>
                <a:ext cx="39600" cy="10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4371D4B-8B91-4BC0-B9BB-D505C73F10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16440" y="1232360"/>
                  <a:ext cx="75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98558D3-03C6-4642-B9F4-A6CB329A440A}"/>
                    </a:ext>
                  </a:extLst>
                </p14:cNvPr>
                <p14:cNvContentPartPr/>
                <p14:nvPr/>
              </p14:nvContentPartPr>
              <p14:xfrm>
                <a:off x="2653880" y="1283120"/>
                <a:ext cx="80640" cy="47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98558D3-03C6-4642-B9F4-A6CB329A44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35880" y="1265480"/>
                  <a:ext cx="116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F1E984-1CBF-45E7-BA9B-B3AF939BF342}"/>
                    </a:ext>
                  </a:extLst>
                </p14:cNvPr>
                <p14:cNvContentPartPr/>
                <p14:nvPr/>
              </p14:nvContentPartPr>
              <p14:xfrm>
                <a:off x="2646680" y="1249640"/>
                <a:ext cx="66960" cy="6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F1E984-1CBF-45E7-BA9B-B3AF939BF3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29040" y="1232000"/>
                  <a:ext cx="102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754532-FA29-4D1D-886F-6DABC7444121}"/>
                    </a:ext>
                  </a:extLst>
                </p14:cNvPr>
                <p14:cNvContentPartPr/>
                <p14:nvPr/>
              </p14:nvContentPartPr>
              <p14:xfrm>
                <a:off x="2767280" y="1150280"/>
                <a:ext cx="98280" cy="295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754532-FA29-4D1D-886F-6DABC74441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9640" y="1132640"/>
                  <a:ext cx="13392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4D4906-BD7F-4A69-AA0C-00A5E86E7302}"/>
              </a:ext>
            </a:extLst>
          </p:cNvPr>
          <p:cNvGrpSpPr/>
          <p:nvPr/>
        </p:nvGrpSpPr>
        <p:grpSpPr>
          <a:xfrm>
            <a:off x="3035480" y="1334960"/>
            <a:ext cx="79920" cy="127800"/>
            <a:chOff x="3035480" y="1334960"/>
            <a:chExt cx="79920" cy="12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DCA8A1-D7E8-4C49-8EA3-1D27FDAD5C97}"/>
                    </a:ext>
                  </a:extLst>
                </p14:cNvPr>
                <p14:cNvContentPartPr/>
                <p14:nvPr/>
              </p14:nvContentPartPr>
              <p14:xfrm>
                <a:off x="3101000" y="1335320"/>
                <a:ext cx="1800" cy="7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DCA8A1-D7E8-4C49-8EA3-1D27FDAD5C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83000" y="1317320"/>
                  <a:ext cx="37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F27C68-8C0E-42E9-A762-6AFC9EF06D69}"/>
                    </a:ext>
                  </a:extLst>
                </p14:cNvPr>
                <p14:cNvContentPartPr/>
                <p14:nvPr/>
              </p14:nvContentPartPr>
              <p14:xfrm>
                <a:off x="3090560" y="1334960"/>
                <a:ext cx="11880" cy="7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F27C68-8C0E-42E9-A762-6AFC9EF06D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72920" y="1317320"/>
                  <a:ext cx="4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895643-707B-4BEC-B92F-BF784F7FC3B0}"/>
                    </a:ext>
                  </a:extLst>
                </p14:cNvPr>
                <p14:cNvContentPartPr/>
                <p14:nvPr/>
              </p14:nvContentPartPr>
              <p14:xfrm>
                <a:off x="3035480" y="1336400"/>
                <a:ext cx="79920" cy="12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895643-707B-4BEC-B92F-BF784F7FC3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17840" y="1318400"/>
                  <a:ext cx="1155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6FC345-B087-4BC8-99C1-5E4A4E522382}"/>
              </a:ext>
            </a:extLst>
          </p:cNvPr>
          <p:cNvGrpSpPr/>
          <p:nvPr/>
        </p:nvGrpSpPr>
        <p:grpSpPr>
          <a:xfrm>
            <a:off x="3353720" y="1172240"/>
            <a:ext cx="232920" cy="224280"/>
            <a:chOff x="3353720" y="1172240"/>
            <a:chExt cx="23292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92C036-EE01-4BA0-98A4-39C4804AA9CF}"/>
                    </a:ext>
                  </a:extLst>
                </p14:cNvPr>
                <p14:cNvContentPartPr/>
                <p14:nvPr/>
              </p14:nvContentPartPr>
              <p14:xfrm>
                <a:off x="3366680" y="1175480"/>
                <a:ext cx="25920" cy="14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92C036-EE01-4BA0-98A4-39C4804AA9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48680" y="1157480"/>
                  <a:ext cx="61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650737-458D-4590-A2FF-FEC75DBF076C}"/>
                    </a:ext>
                  </a:extLst>
                </p14:cNvPr>
                <p14:cNvContentPartPr/>
                <p14:nvPr/>
              </p14:nvContentPartPr>
              <p14:xfrm>
                <a:off x="3424280" y="1172240"/>
                <a:ext cx="65880" cy="180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650737-458D-4590-A2FF-FEC75DBF07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06640" y="1154600"/>
                  <a:ext cx="101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F909630-C754-4006-AB74-BFF305C6A3C4}"/>
                    </a:ext>
                  </a:extLst>
                </p14:cNvPr>
                <p14:cNvContentPartPr/>
                <p14:nvPr/>
              </p14:nvContentPartPr>
              <p14:xfrm>
                <a:off x="3353720" y="1232360"/>
                <a:ext cx="149400" cy="1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F909630-C754-4006-AB74-BFF305C6A3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36080" y="1214720"/>
                  <a:ext cx="1850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BB3D0DD-341E-4714-ACA3-EFEFEE0C065F}"/>
                    </a:ext>
                  </a:extLst>
                </p14:cNvPr>
                <p14:cNvContentPartPr/>
                <p14:nvPr/>
              </p14:nvContentPartPr>
              <p14:xfrm>
                <a:off x="3526880" y="1271600"/>
                <a:ext cx="59760" cy="124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BB3D0DD-341E-4714-ACA3-EFEFEE0C065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9240" y="1253960"/>
                  <a:ext cx="954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6" name="Group 18455">
            <a:extLst>
              <a:ext uri="{FF2B5EF4-FFF2-40B4-BE49-F238E27FC236}">
                <a16:creationId xmlns:a16="http://schemas.microsoft.com/office/drawing/2014/main" id="{13D96AE8-0B3E-4EA6-80A1-A6B7938EC225}"/>
              </a:ext>
            </a:extLst>
          </p:cNvPr>
          <p:cNvGrpSpPr/>
          <p:nvPr/>
        </p:nvGrpSpPr>
        <p:grpSpPr>
          <a:xfrm>
            <a:off x="3777440" y="1116800"/>
            <a:ext cx="948600" cy="349560"/>
            <a:chOff x="3777440" y="1116800"/>
            <a:chExt cx="94860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4D6F3B9-26FB-45E9-8FAA-4535E05EC04F}"/>
                    </a:ext>
                  </a:extLst>
                </p14:cNvPr>
                <p14:cNvContentPartPr/>
                <p14:nvPr/>
              </p14:nvContentPartPr>
              <p14:xfrm>
                <a:off x="3777440" y="1150280"/>
                <a:ext cx="84960" cy="252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4D6F3B9-26FB-45E9-8FAA-4535E05EC0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59800" y="1132640"/>
                  <a:ext cx="1206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432" name="Ink 18431">
                  <a:extLst>
                    <a:ext uri="{FF2B5EF4-FFF2-40B4-BE49-F238E27FC236}">
                      <a16:creationId xmlns:a16="http://schemas.microsoft.com/office/drawing/2014/main" id="{77F95DA4-8CCA-4C0E-A748-D5B8A43703DC}"/>
                    </a:ext>
                  </a:extLst>
                </p14:cNvPr>
                <p14:cNvContentPartPr/>
                <p14:nvPr/>
              </p14:nvContentPartPr>
              <p14:xfrm>
                <a:off x="3998120" y="1162880"/>
                <a:ext cx="153720" cy="182880"/>
              </p14:xfrm>
            </p:contentPart>
          </mc:Choice>
          <mc:Fallback xmlns="">
            <p:pic>
              <p:nvPicPr>
                <p:cNvPr id="18432" name="Ink 18431">
                  <a:extLst>
                    <a:ext uri="{FF2B5EF4-FFF2-40B4-BE49-F238E27FC236}">
                      <a16:creationId xmlns:a16="http://schemas.microsoft.com/office/drawing/2014/main" id="{77F95DA4-8CCA-4C0E-A748-D5B8A43703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80120" y="1145240"/>
                  <a:ext cx="18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433" name="Ink 18432">
                  <a:extLst>
                    <a:ext uri="{FF2B5EF4-FFF2-40B4-BE49-F238E27FC236}">
                      <a16:creationId xmlns:a16="http://schemas.microsoft.com/office/drawing/2014/main" id="{B78A7A26-8780-43D7-8F03-0F6EB6576150}"/>
                    </a:ext>
                  </a:extLst>
                </p14:cNvPr>
                <p14:cNvContentPartPr/>
                <p14:nvPr/>
              </p14:nvContentPartPr>
              <p14:xfrm>
                <a:off x="4033760" y="1244960"/>
                <a:ext cx="128520" cy="360"/>
              </p14:xfrm>
            </p:contentPart>
          </mc:Choice>
          <mc:Fallback xmlns="">
            <p:pic>
              <p:nvPicPr>
                <p:cNvPr id="18433" name="Ink 18432">
                  <a:extLst>
                    <a:ext uri="{FF2B5EF4-FFF2-40B4-BE49-F238E27FC236}">
                      <a16:creationId xmlns:a16="http://schemas.microsoft.com/office/drawing/2014/main" id="{B78A7A26-8780-43D7-8F03-0F6EB65761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6120" y="1227320"/>
                  <a:ext cx="16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8436" name="Ink 18435">
                  <a:extLst>
                    <a:ext uri="{FF2B5EF4-FFF2-40B4-BE49-F238E27FC236}">
                      <a16:creationId xmlns:a16="http://schemas.microsoft.com/office/drawing/2014/main" id="{F9B884F2-0E3D-448C-956F-B353F7B2A3A7}"/>
                    </a:ext>
                  </a:extLst>
                </p14:cNvPr>
                <p14:cNvContentPartPr/>
                <p14:nvPr/>
              </p14:nvContentPartPr>
              <p14:xfrm>
                <a:off x="4203320" y="1265840"/>
                <a:ext cx="56880" cy="78120"/>
              </p14:xfrm>
            </p:contentPart>
          </mc:Choice>
          <mc:Fallback xmlns="">
            <p:pic>
              <p:nvPicPr>
                <p:cNvPr id="18436" name="Ink 18435">
                  <a:extLst>
                    <a:ext uri="{FF2B5EF4-FFF2-40B4-BE49-F238E27FC236}">
                      <a16:creationId xmlns:a16="http://schemas.microsoft.com/office/drawing/2014/main" id="{F9B884F2-0E3D-448C-956F-B353F7B2A3A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85320" y="1248200"/>
                  <a:ext cx="92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8437" name="Ink 18436">
                  <a:extLst>
                    <a:ext uri="{FF2B5EF4-FFF2-40B4-BE49-F238E27FC236}">
                      <a16:creationId xmlns:a16="http://schemas.microsoft.com/office/drawing/2014/main" id="{2673A404-34E5-4DAF-B259-8F6EC4A85454}"/>
                    </a:ext>
                  </a:extLst>
                </p14:cNvPr>
                <p14:cNvContentPartPr/>
                <p14:nvPr/>
              </p14:nvContentPartPr>
              <p14:xfrm>
                <a:off x="4253360" y="1170080"/>
                <a:ext cx="28440" cy="30240"/>
              </p14:xfrm>
            </p:contentPart>
          </mc:Choice>
          <mc:Fallback xmlns="">
            <p:pic>
              <p:nvPicPr>
                <p:cNvPr id="18437" name="Ink 18436">
                  <a:extLst>
                    <a:ext uri="{FF2B5EF4-FFF2-40B4-BE49-F238E27FC236}">
                      <a16:creationId xmlns:a16="http://schemas.microsoft.com/office/drawing/2014/main" id="{2673A404-34E5-4DAF-B259-8F6EC4A8545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5720" y="1152080"/>
                  <a:ext cx="64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438" name="Ink 18437">
                  <a:extLst>
                    <a:ext uri="{FF2B5EF4-FFF2-40B4-BE49-F238E27FC236}">
                      <a16:creationId xmlns:a16="http://schemas.microsoft.com/office/drawing/2014/main" id="{B8BD8D7A-7BCE-48DA-9493-0E458B3C7B1F}"/>
                    </a:ext>
                  </a:extLst>
                </p14:cNvPr>
                <p14:cNvContentPartPr/>
                <p14:nvPr/>
              </p14:nvContentPartPr>
              <p14:xfrm>
                <a:off x="4309880" y="1369880"/>
                <a:ext cx="24840" cy="76680"/>
              </p14:xfrm>
            </p:contentPart>
          </mc:Choice>
          <mc:Fallback xmlns="">
            <p:pic>
              <p:nvPicPr>
                <p:cNvPr id="18438" name="Ink 18437">
                  <a:extLst>
                    <a:ext uri="{FF2B5EF4-FFF2-40B4-BE49-F238E27FC236}">
                      <a16:creationId xmlns:a16="http://schemas.microsoft.com/office/drawing/2014/main" id="{B8BD8D7A-7BCE-48DA-9493-0E458B3C7B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1880" y="1351880"/>
                  <a:ext cx="60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439" name="Ink 18438">
                  <a:extLst>
                    <a:ext uri="{FF2B5EF4-FFF2-40B4-BE49-F238E27FC236}">
                      <a16:creationId xmlns:a16="http://schemas.microsoft.com/office/drawing/2014/main" id="{CBEFA961-8352-4A1A-9056-B2A2BFAE4A3F}"/>
                    </a:ext>
                  </a:extLst>
                </p14:cNvPr>
                <p14:cNvContentPartPr/>
                <p14:nvPr/>
              </p14:nvContentPartPr>
              <p14:xfrm>
                <a:off x="4427960" y="1230200"/>
                <a:ext cx="50400" cy="236160"/>
              </p14:xfrm>
            </p:contentPart>
          </mc:Choice>
          <mc:Fallback xmlns="">
            <p:pic>
              <p:nvPicPr>
                <p:cNvPr id="18439" name="Ink 18438">
                  <a:extLst>
                    <a:ext uri="{FF2B5EF4-FFF2-40B4-BE49-F238E27FC236}">
                      <a16:creationId xmlns:a16="http://schemas.microsoft.com/office/drawing/2014/main" id="{CBEFA961-8352-4A1A-9056-B2A2BFAE4A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9960" y="1212200"/>
                  <a:ext cx="86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440" name="Ink 18439">
                  <a:extLst>
                    <a:ext uri="{FF2B5EF4-FFF2-40B4-BE49-F238E27FC236}">
                      <a16:creationId xmlns:a16="http://schemas.microsoft.com/office/drawing/2014/main" id="{D408DBFC-04C5-4D5C-972C-C40D7A8DC8DB}"/>
                    </a:ext>
                  </a:extLst>
                </p14:cNvPr>
                <p14:cNvContentPartPr/>
                <p14:nvPr/>
              </p14:nvContentPartPr>
              <p14:xfrm>
                <a:off x="4494560" y="1149200"/>
                <a:ext cx="360" cy="360"/>
              </p14:xfrm>
            </p:contentPart>
          </mc:Choice>
          <mc:Fallback xmlns="">
            <p:pic>
              <p:nvPicPr>
                <p:cNvPr id="18440" name="Ink 18439">
                  <a:extLst>
                    <a:ext uri="{FF2B5EF4-FFF2-40B4-BE49-F238E27FC236}">
                      <a16:creationId xmlns:a16="http://schemas.microsoft.com/office/drawing/2014/main" id="{D408DBFC-04C5-4D5C-972C-C40D7A8DC8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76920" y="11315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8442" name="Ink 18441">
                  <a:extLst>
                    <a:ext uri="{FF2B5EF4-FFF2-40B4-BE49-F238E27FC236}">
                      <a16:creationId xmlns:a16="http://schemas.microsoft.com/office/drawing/2014/main" id="{BFF47367-2C34-46FF-B08B-B09FAD4C7928}"/>
                    </a:ext>
                  </a:extLst>
                </p14:cNvPr>
                <p14:cNvContentPartPr/>
                <p14:nvPr/>
              </p14:nvContentPartPr>
              <p14:xfrm>
                <a:off x="4612640" y="1134800"/>
                <a:ext cx="113400" cy="271440"/>
              </p14:xfrm>
            </p:contentPart>
          </mc:Choice>
          <mc:Fallback xmlns="">
            <p:pic>
              <p:nvPicPr>
                <p:cNvPr id="18442" name="Ink 18441">
                  <a:extLst>
                    <a:ext uri="{FF2B5EF4-FFF2-40B4-BE49-F238E27FC236}">
                      <a16:creationId xmlns:a16="http://schemas.microsoft.com/office/drawing/2014/main" id="{BFF47367-2C34-46FF-B08B-B09FAD4C792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95000" y="1116800"/>
                  <a:ext cx="1490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443" name="Ink 18442">
                  <a:extLst>
                    <a:ext uri="{FF2B5EF4-FFF2-40B4-BE49-F238E27FC236}">
                      <a16:creationId xmlns:a16="http://schemas.microsoft.com/office/drawing/2014/main" id="{B1B4C48B-BBFA-46A2-A6E8-2F3F26D9385F}"/>
                    </a:ext>
                  </a:extLst>
                </p14:cNvPr>
                <p14:cNvContentPartPr/>
                <p14:nvPr/>
              </p14:nvContentPartPr>
              <p14:xfrm>
                <a:off x="3911000" y="1116800"/>
                <a:ext cx="77040" cy="288000"/>
              </p14:xfrm>
            </p:contentPart>
          </mc:Choice>
          <mc:Fallback xmlns="">
            <p:pic>
              <p:nvPicPr>
                <p:cNvPr id="18443" name="Ink 18442">
                  <a:extLst>
                    <a:ext uri="{FF2B5EF4-FFF2-40B4-BE49-F238E27FC236}">
                      <a16:creationId xmlns:a16="http://schemas.microsoft.com/office/drawing/2014/main" id="{B1B4C48B-BBFA-46A2-A6E8-2F3F26D9385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93000" y="1099160"/>
                  <a:ext cx="11268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55" name="Group 18454">
            <a:extLst>
              <a:ext uri="{FF2B5EF4-FFF2-40B4-BE49-F238E27FC236}">
                <a16:creationId xmlns:a16="http://schemas.microsoft.com/office/drawing/2014/main" id="{58F93074-C1B2-4FB8-AB25-378A3E8ED726}"/>
              </a:ext>
            </a:extLst>
          </p:cNvPr>
          <p:cNvGrpSpPr/>
          <p:nvPr/>
        </p:nvGrpSpPr>
        <p:grpSpPr>
          <a:xfrm>
            <a:off x="4928720" y="1172240"/>
            <a:ext cx="1230840" cy="375120"/>
            <a:chOff x="4928720" y="1172240"/>
            <a:chExt cx="12308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444" name="Ink 18443">
                  <a:extLst>
                    <a:ext uri="{FF2B5EF4-FFF2-40B4-BE49-F238E27FC236}">
                      <a16:creationId xmlns:a16="http://schemas.microsoft.com/office/drawing/2014/main" id="{8444DCFC-9A09-4410-BA4E-FF0B493EE584}"/>
                    </a:ext>
                  </a:extLst>
                </p14:cNvPr>
                <p14:cNvContentPartPr/>
                <p14:nvPr/>
              </p14:nvContentPartPr>
              <p14:xfrm>
                <a:off x="4928720" y="1205720"/>
                <a:ext cx="242640" cy="104400"/>
              </p14:xfrm>
            </p:contentPart>
          </mc:Choice>
          <mc:Fallback xmlns="">
            <p:pic>
              <p:nvPicPr>
                <p:cNvPr id="18444" name="Ink 18443">
                  <a:extLst>
                    <a:ext uri="{FF2B5EF4-FFF2-40B4-BE49-F238E27FC236}">
                      <a16:creationId xmlns:a16="http://schemas.microsoft.com/office/drawing/2014/main" id="{8444DCFC-9A09-4410-BA4E-FF0B493EE58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10720" y="1188080"/>
                  <a:ext cx="278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8445" name="Ink 18444">
                  <a:extLst>
                    <a:ext uri="{FF2B5EF4-FFF2-40B4-BE49-F238E27FC236}">
                      <a16:creationId xmlns:a16="http://schemas.microsoft.com/office/drawing/2014/main" id="{D7B69450-2454-4810-9852-6AE7C8914A3A}"/>
                    </a:ext>
                  </a:extLst>
                </p14:cNvPr>
                <p14:cNvContentPartPr/>
                <p14:nvPr/>
              </p14:nvContentPartPr>
              <p14:xfrm>
                <a:off x="5207000" y="1307600"/>
                <a:ext cx="32400" cy="85680"/>
              </p14:xfrm>
            </p:contentPart>
          </mc:Choice>
          <mc:Fallback xmlns="">
            <p:pic>
              <p:nvPicPr>
                <p:cNvPr id="18445" name="Ink 18444">
                  <a:extLst>
                    <a:ext uri="{FF2B5EF4-FFF2-40B4-BE49-F238E27FC236}">
                      <a16:creationId xmlns:a16="http://schemas.microsoft.com/office/drawing/2014/main" id="{D7B69450-2454-4810-9852-6AE7C8914A3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89000" y="1289600"/>
                  <a:ext cx="68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8446" name="Ink 18445">
                  <a:extLst>
                    <a:ext uri="{FF2B5EF4-FFF2-40B4-BE49-F238E27FC236}">
                      <a16:creationId xmlns:a16="http://schemas.microsoft.com/office/drawing/2014/main" id="{56983C27-FB67-4F37-9017-334A1DB8E094}"/>
                    </a:ext>
                  </a:extLst>
                </p14:cNvPr>
                <p14:cNvContentPartPr/>
                <p14:nvPr/>
              </p14:nvContentPartPr>
              <p14:xfrm>
                <a:off x="5272160" y="1197800"/>
                <a:ext cx="13320" cy="15480"/>
              </p14:xfrm>
            </p:contentPart>
          </mc:Choice>
          <mc:Fallback xmlns="">
            <p:pic>
              <p:nvPicPr>
                <p:cNvPr id="18446" name="Ink 18445">
                  <a:extLst>
                    <a:ext uri="{FF2B5EF4-FFF2-40B4-BE49-F238E27FC236}">
                      <a16:creationId xmlns:a16="http://schemas.microsoft.com/office/drawing/2014/main" id="{56983C27-FB67-4F37-9017-334A1DB8E09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54520" y="1179800"/>
                  <a:ext cx="48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447" name="Ink 18446">
                  <a:extLst>
                    <a:ext uri="{FF2B5EF4-FFF2-40B4-BE49-F238E27FC236}">
                      <a16:creationId xmlns:a16="http://schemas.microsoft.com/office/drawing/2014/main" id="{AADFFE77-07D6-4A8A-9D32-4E7E620BEB43}"/>
                    </a:ext>
                  </a:extLst>
                </p14:cNvPr>
                <p14:cNvContentPartPr/>
                <p14:nvPr/>
              </p14:nvContentPartPr>
              <p14:xfrm>
                <a:off x="5376200" y="1277360"/>
                <a:ext cx="118440" cy="12960"/>
              </p14:xfrm>
            </p:contentPart>
          </mc:Choice>
          <mc:Fallback xmlns="">
            <p:pic>
              <p:nvPicPr>
                <p:cNvPr id="18447" name="Ink 18446">
                  <a:extLst>
                    <a:ext uri="{FF2B5EF4-FFF2-40B4-BE49-F238E27FC236}">
                      <a16:creationId xmlns:a16="http://schemas.microsoft.com/office/drawing/2014/main" id="{AADFFE77-07D6-4A8A-9D32-4E7E620BEB4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58560" y="1259720"/>
                  <a:ext cx="154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8448" name="Ink 18447">
                  <a:extLst>
                    <a:ext uri="{FF2B5EF4-FFF2-40B4-BE49-F238E27FC236}">
                      <a16:creationId xmlns:a16="http://schemas.microsoft.com/office/drawing/2014/main" id="{FB22606F-2ACE-4870-BDB1-9D8A1664E919}"/>
                    </a:ext>
                  </a:extLst>
                </p14:cNvPr>
                <p14:cNvContentPartPr/>
                <p14:nvPr/>
              </p14:nvContentPartPr>
              <p14:xfrm>
                <a:off x="5389160" y="1324880"/>
                <a:ext cx="118440" cy="9720"/>
              </p14:xfrm>
            </p:contentPart>
          </mc:Choice>
          <mc:Fallback xmlns="">
            <p:pic>
              <p:nvPicPr>
                <p:cNvPr id="18448" name="Ink 18447">
                  <a:extLst>
                    <a:ext uri="{FF2B5EF4-FFF2-40B4-BE49-F238E27FC236}">
                      <a16:creationId xmlns:a16="http://schemas.microsoft.com/office/drawing/2014/main" id="{FB22606F-2ACE-4870-BDB1-9D8A1664E91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71160" y="1306880"/>
                  <a:ext cx="154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8449" name="Ink 18448">
                  <a:extLst>
                    <a:ext uri="{FF2B5EF4-FFF2-40B4-BE49-F238E27FC236}">
                      <a16:creationId xmlns:a16="http://schemas.microsoft.com/office/drawing/2014/main" id="{1A7BD570-8928-47CE-8D5B-27677692E9BA}"/>
                    </a:ext>
                  </a:extLst>
                </p14:cNvPr>
                <p14:cNvContentPartPr/>
                <p14:nvPr/>
              </p14:nvContentPartPr>
              <p14:xfrm>
                <a:off x="5426240" y="1203560"/>
                <a:ext cx="41400" cy="193320"/>
              </p14:xfrm>
            </p:contentPart>
          </mc:Choice>
          <mc:Fallback xmlns="">
            <p:pic>
              <p:nvPicPr>
                <p:cNvPr id="18449" name="Ink 18448">
                  <a:extLst>
                    <a:ext uri="{FF2B5EF4-FFF2-40B4-BE49-F238E27FC236}">
                      <a16:creationId xmlns:a16="http://schemas.microsoft.com/office/drawing/2014/main" id="{1A7BD570-8928-47CE-8D5B-27677692E9B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08600" y="1185560"/>
                  <a:ext cx="77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8450" name="Ink 18449">
                  <a:extLst>
                    <a:ext uri="{FF2B5EF4-FFF2-40B4-BE49-F238E27FC236}">
                      <a16:creationId xmlns:a16="http://schemas.microsoft.com/office/drawing/2014/main" id="{DB110D94-101A-45CD-868F-AF5C6BA6D4A8}"/>
                    </a:ext>
                  </a:extLst>
                </p14:cNvPr>
                <p14:cNvContentPartPr/>
                <p14:nvPr/>
              </p14:nvContentPartPr>
              <p14:xfrm>
                <a:off x="5646920" y="1204640"/>
                <a:ext cx="234000" cy="134640"/>
              </p14:xfrm>
            </p:contentPart>
          </mc:Choice>
          <mc:Fallback xmlns="">
            <p:pic>
              <p:nvPicPr>
                <p:cNvPr id="18450" name="Ink 18449">
                  <a:extLst>
                    <a:ext uri="{FF2B5EF4-FFF2-40B4-BE49-F238E27FC236}">
                      <a16:creationId xmlns:a16="http://schemas.microsoft.com/office/drawing/2014/main" id="{DB110D94-101A-45CD-868F-AF5C6BA6D4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629280" y="1186640"/>
                  <a:ext cx="26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8451" name="Ink 18450">
                  <a:extLst>
                    <a:ext uri="{FF2B5EF4-FFF2-40B4-BE49-F238E27FC236}">
                      <a16:creationId xmlns:a16="http://schemas.microsoft.com/office/drawing/2014/main" id="{B31A8FE5-0D45-45F2-9E79-0AC7843132B6}"/>
                    </a:ext>
                  </a:extLst>
                </p14:cNvPr>
                <p14:cNvContentPartPr/>
                <p14:nvPr/>
              </p14:nvContentPartPr>
              <p14:xfrm>
                <a:off x="5856440" y="1307600"/>
                <a:ext cx="115920" cy="239760"/>
              </p14:xfrm>
            </p:contentPart>
          </mc:Choice>
          <mc:Fallback xmlns="">
            <p:pic>
              <p:nvPicPr>
                <p:cNvPr id="18451" name="Ink 18450">
                  <a:extLst>
                    <a:ext uri="{FF2B5EF4-FFF2-40B4-BE49-F238E27FC236}">
                      <a16:creationId xmlns:a16="http://schemas.microsoft.com/office/drawing/2014/main" id="{B31A8FE5-0D45-45F2-9E79-0AC7843132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38440" y="1289600"/>
                  <a:ext cx="151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8452" name="Ink 18451">
                  <a:extLst>
                    <a:ext uri="{FF2B5EF4-FFF2-40B4-BE49-F238E27FC236}">
                      <a16:creationId xmlns:a16="http://schemas.microsoft.com/office/drawing/2014/main" id="{2AC3448F-E971-4EC7-9B0B-85348188799A}"/>
                    </a:ext>
                  </a:extLst>
                </p14:cNvPr>
                <p14:cNvContentPartPr/>
                <p14:nvPr/>
              </p14:nvContentPartPr>
              <p14:xfrm>
                <a:off x="6002600" y="1182680"/>
                <a:ext cx="360" cy="360"/>
              </p14:xfrm>
            </p:contentPart>
          </mc:Choice>
          <mc:Fallback xmlns="">
            <p:pic>
              <p:nvPicPr>
                <p:cNvPr id="18452" name="Ink 18451">
                  <a:extLst>
                    <a:ext uri="{FF2B5EF4-FFF2-40B4-BE49-F238E27FC236}">
                      <a16:creationId xmlns:a16="http://schemas.microsoft.com/office/drawing/2014/main" id="{2AC3448F-E971-4EC7-9B0B-8534818879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84600" y="1165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8453" name="Ink 18452">
                  <a:extLst>
                    <a:ext uri="{FF2B5EF4-FFF2-40B4-BE49-F238E27FC236}">
                      <a16:creationId xmlns:a16="http://schemas.microsoft.com/office/drawing/2014/main" id="{223FD05C-25AC-414F-9525-EE052E5E6E19}"/>
                    </a:ext>
                  </a:extLst>
                </p14:cNvPr>
                <p14:cNvContentPartPr/>
                <p14:nvPr/>
              </p14:nvContentPartPr>
              <p14:xfrm>
                <a:off x="6029600" y="1172240"/>
                <a:ext cx="129960" cy="269280"/>
              </p14:xfrm>
            </p:contentPart>
          </mc:Choice>
          <mc:Fallback xmlns="">
            <p:pic>
              <p:nvPicPr>
                <p:cNvPr id="18453" name="Ink 18452">
                  <a:extLst>
                    <a:ext uri="{FF2B5EF4-FFF2-40B4-BE49-F238E27FC236}">
                      <a16:creationId xmlns:a16="http://schemas.microsoft.com/office/drawing/2014/main" id="{223FD05C-25AC-414F-9525-EE052E5E6E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11600" y="1154600"/>
                  <a:ext cx="1656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0" name="Group 18459">
            <a:extLst>
              <a:ext uri="{FF2B5EF4-FFF2-40B4-BE49-F238E27FC236}">
                <a16:creationId xmlns:a16="http://schemas.microsoft.com/office/drawing/2014/main" id="{0ACBCE9F-A0AE-4204-8027-AEC540C0D32B}"/>
              </a:ext>
            </a:extLst>
          </p:cNvPr>
          <p:cNvGrpSpPr/>
          <p:nvPr/>
        </p:nvGrpSpPr>
        <p:grpSpPr>
          <a:xfrm>
            <a:off x="6283400" y="5326640"/>
            <a:ext cx="402120" cy="241920"/>
            <a:chOff x="6283400" y="5326640"/>
            <a:chExt cx="4021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457" name="Ink 18456">
                  <a:extLst>
                    <a:ext uri="{FF2B5EF4-FFF2-40B4-BE49-F238E27FC236}">
                      <a16:creationId xmlns:a16="http://schemas.microsoft.com/office/drawing/2014/main" id="{90233504-36FB-472B-A88E-712E4A80BE81}"/>
                    </a:ext>
                  </a:extLst>
                </p14:cNvPr>
                <p14:cNvContentPartPr/>
                <p14:nvPr/>
              </p14:nvContentPartPr>
              <p14:xfrm>
                <a:off x="6283400" y="5326640"/>
                <a:ext cx="145440" cy="241920"/>
              </p14:xfrm>
            </p:contentPart>
          </mc:Choice>
          <mc:Fallback xmlns="">
            <p:pic>
              <p:nvPicPr>
                <p:cNvPr id="18457" name="Ink 18456">
                  <a:extLst>
                    <a:ext uri="{FF2B5EF4-FFF2-40B4-BE49-F238E27FC236}">
                      <a16:creationId xmlns:a16="http://schemas.microsoft.com/office/drawing/2014/main" id="{90233504-36FB-472B-A88E-712E4A80BE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265400" y="5308640"/>
                  <a:ext cx="181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458" name="Ink 18457">
                  <a:extLst>
                    <a:ext uri="{FF2B5EF4-FFF2-40B4-BE49-F238E27FC236}">
                      <a16:creationId xmlns:a16="http://schemas.microsoft.com/office/drawing/2014/main" id="{3BAEDAB8-3CED-4364-9DB5-6F49D81FF534}"/>
                    </a:ext>
                  </a:extLst>
                </p14:cNvPr>
                <p14:cNvContentPartPr/>
                <p14:nvPr/>
              </p14:nvContentPartPr>
              <p14:xfrm>
                <a:off x="6527480" y="5415560"/>
                <a:ext cx="144000" cy="9720"/>
              </p14:xfrm>
            </p:contentPart>
          </mc:Choice>
          <mc:Fallback xmlns="">
            <p:pic>
              <p:nvPicPr>
                <p:cNvPr id="18458" name="Ink 18457">
                  <a:extLst>
                    <a:ext uri="{FF2B5EF4-FFF2-40B4-BE49-F238E27FC236}">
                      <a16:creationId xmlns:a16="http://schemas.microsoft.com/office/drawing/2014/main" id="{3BAEDAB8-3CED-4364-9DB5-6F49D81FF53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09480" y="5397560"/>
                  <a:ext cx="179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459" name="Ink 18458">
                  <a:extLst>
                    <a:ext uri="{FF2B5EF4-FFF2-40B4-BE49-F238E27FC236}">
                      <a16:creationId xmlns:a16="http://schemas.microsoft.com/office/drawing/2014/main" id="{F8EC1083-2144-4C14-B60D-257A6F85F526}"/>
                    </a:ext>
                  </a:extLst>
                </p14:cNvPr>
                <p14:cNvContentPartPr/>
                <p14:nvPr/>
              </p14:nvContentPartPr>
              <p14:xfrm>
                <a:off x="6535040" y="5474240"/>
                <a:ext cx="150480" cy="15480"/>
              </p14:xfrm>
            </p:contentPart>
          </mc:Choice>
          <mc:Fallback xmlns="">
            <p:pic>
              <p:nvPicPr>
                <p:cNvPr id="18459" name="Ink 18458">
                  <a:extLst>
                    <a:ext uri="{FF2B5EF4-FFF2-40B4-BE49-F238E27FC236}">
                      <a16:creationId xmlns:a16="http://schemas.microsoft.com/office/drawing/2014/main" id="{F8EC1083-2144-4C14-B60D-257A6F85F5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17400" y="5456600"/>
                  <a:ext cx="1861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9" name="Group 18468">
            <a:extLst>
              <a:ext uri="{FF2B5EF4-FFF2-40B4-BE49-F238E27FC236}">
                <a16:creationId xmlns:a16="http://schemas.microsoft.com/office/drawing/2014/main" id="{1978DE4C-AB6F-42FE-8FAD-37DDCB024929}"/>
              </a:ext>
            </a:extLst>
          </p:cNvPr>
          <p:cNvGrpSpPr/>
          <p:nvPr/>
        </p:nvGrpSpPr>
        <p:grpSpPr>
          <a:xfrm>
            <a:off x="6858680" y="5302160"/>
            <a:ext cx="431280" cy="324720"/>
            <a:chOff x="6858680" y="5302160"/>
            <a:chExt cx="4312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461" name="Ink 18460">
                  <a:extLst>
                    <a:ext uri="{FF2B5EF4-FFF2-40B4-BE49-F238E27FC236}">
                      <a16:creationId xmlns:a16="http://schemas.microsoft.com/office/drawing/2014/main" id="{5091AF92-A95A-46D3-AF16-F8F19706D3A7}"/>
                    </a:ext>
                  </a:extLst>
                </p14:cNvPr>
                <p14:cNvContentPartPr/>
                <p14:nvPr/>
              </p14:nvContentPartPr>
              <p14:xfrm>
                <a:off x="6858680" y="5302160"/>
                <a:ext cx="63000" cy="248760"/>
              </p14:xfrm>
            </p:contentPart>
          </mc:Choice>
          <mc:Fallback xmlns="">
            <p:pic>
              <p:nvPicPr>
                <p:cNvPr id="18461" name="Ink 18460">
                  <a:extLst>
                    <a:ext uri="{FF2B5EF4-FFF2-40B4-BE49-F238E27FC236}">
                      <a16:creationId xmlns:a16="http://schemas.microsoft.com/office/drawing/2014/main" id="{5091AF92-A95A-46D3-AF16-F8F19706D3A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40680" y="5284520"/>
                  <a:ext cx="98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462" name="Ink 18461">
                  <a:extLst>
                    <a:ext uri="{FF2B5EF4-FFF2-40B4-BE49-F238E27FC236}">
                      <a16:creationId xmlns:a16="http://schemas.microsoft.com/office/drawing/2014/main" id="{C471D907-791C-4D60-BD6B-C8276F474093}"/>
                    </a:ext>
                  </a:extLst>
                </p14:cNvPr>
                <p14:cNvContentPartPr/>
                <p14:nvPr/>
              </p14:nvContentPartPr>
              <p14:xfrm>
                <a:off x="7063160" y="5335640"/>
                <a:ext cx="140760" cy="187560"/>
              </p14:xfrm>
            </p:contentPart>
          </mc:Choice>
          <mc:Fallback xmlns="">
            <p:pic>
              <p:nvPicPr>
                <p:cNvPr id="18462" name="Ink 18461">
                  <a:extLst>
                    <a:ext uri="{FF2B5EF4-FFF2-40B4-BE49-F238E27FC236}">
                      <a16:creationId xmlns:a16="http://schemas.microsoft.com/office/drawing/2014/main" id="{C471D907-791C-4D60-BD6B-C8276F4740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45160" y="5317640"/>
                  <a:ext cx="176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463" name="Ink 18462">
                  <a:extLst>
                    <a:ext uri="{FF2B5EF4-FFF2-40B4-BE49-F238E27FC236}">
                      <a16:creationId xmlns:a16="http://schemas.microsoft.com/office/drawing/2014/main" id="{D6F1DAD2-8B16-46B3-9839-88EA9BABA5C7}"/>
                    </a:ext>
                  </a:extLst>
                </p14:cNvPr>
                <p14:cNvContentPartPr/>
                <p14:nvPr/>
              </p14:nvContentPartPr>
              <p14:xfrm>
                <a:off x="7267640" y="5513480"/>
                <a:ext cx="22320" cy="113400"/>
              </p14:xfrm>
            </p:contentPart>
          </mc:Choice>
          <mc:Fallback xmlns="">
            <p:pic>
              <p:nvPicPr>
                <p:cNvPr id="18463" name="Ink 18462">
                  <a:extLst>
                    <a:ext uri="{FF2B5EF4-FFF2-40B4-BE49-F238E27FC236}">
                      <a16:creationId xmlns:a16="http://schemas.microsoft.com/office/drawing/2014/main" id="{D6F1DAD2-8B16-46B3-9839-88EA9BABA5C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50000" y="5495840"/>
                  <a:ext cx="579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68" name="Group 18467">
            <a:extLst>
              <a:ext uri="{FF2B5EF4-FFF2-40B4-BE49-F238E27FC236}">
                <a16:creationId xmlns:a16="http://schemas.microsoft.com/office/drawing/2014/main" id="{B56CFB3C-F8B4-4CC3-B31D-1003EFF21870}"/>
              </a:ext>
            </a:extLst>
          </p:cNvPr>
          <p:cNvGrpSpPr/>
          <p:nvPr/>
        </p:nvGrpSpPr>
        <p:grpSpPr>
          <a:xfrm>
            <a:off x="7450160" y="5253920"/>
            <a:ext cx="676800" cy="326160"/>
            <a:chOff x="7450160" y="5253920"/>
            <a:chExt cx="6768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464" name="Ink 18463">
                  <a:extLst>
                    <a:ext uri="{FF2B5EF4-FFF2-40B4-BE49-F238E27FC236}">
                      <a16:creationId xmlns:a16="http://schemas.microsoft.com/office/drawing/2014/main" id="{7C7988E7-04D9-492C-8CCA-7B9CA9950AFE}"/>
                    </a:ext>
                  </a:extLst>
                </p14:cNvPr>
                <p14:cNvContentPartPr/>
                <p14:nvPr/>
              </p14:nvContentPartPr>
              <p14:xfrm>
                <a:off x="7512800" y="5326640"/>
                <a:ext cx="11880" cy="158760"/>
              </p14:xfrm>
            </p:contentPart>
          </mc:Choice>
          <mc:Fallback xmlns="">
            <p:pic>
              <p:nvPicPr>
                <p:cNvPr id="18464" name="Ink 18463">
                  <a:extLst>
                    <a:ext uri="{FF2B5EF4-FFF2-40B4-BE49-F238E27FC236}">
                      <a16:creationId xmlns:a16="http://schemas.microsoft.com/office/drawing/2014/main" id="{7C7988E7-04D9-492C-8CCA-7B9CA9950A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95160" y="5308640"/>
                  <a:ext cx="47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465" name="Ink 18464">
                  <a:extLst>
                    <a:ext uri="{FF2B5EF4-FFF2-40B4-BE49-F238E27FC236}">
                      <a16:creationId xmlns:a16="http://schemas.microsoft.com/office/drawing/2014/main" id="{EA070EB7-6CBA-4B0B-A14B-2D009C25F256}"/>
                    </a:ext>
                  </a:extLst>
                </p14:cNvPr>
                <p14:cNvContentPartPr/>
                <p14:nvPr/>
              </p14:nvContentPartPr>
              <p14:xfrm>
                <a:off x="7450160" y="5400440"/>
                <a:ext cx="162000" cy="360"/>
              </p14:xfrm>
            </p:contentPart>
          </mc:Choice>
          <mc:Fallback xmlns="">
            <p:pic>
              <p:nvPicPr>
                <p:cNvPr id="18465" name="Ink 18464">
                  <a:extLst>
                    <a:ext uri="{FF2B5EF4-FFF2-40B4-BE49-F238E27FC236}">
                      <a16:creationId xmlns:a16="http://schemas.microsoft.com/office/drawing/2014/main" id="{EA070EB7-6CBA-4B0B-A14B-2D009C25F25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32160" y="5382440"/>
                  <a:ext cx="19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466" name="Ink 18465">
                  <a:extLst>
                    <a:ext uri="{FF2B5EF4-FFF2-40B4-BE49-F238E27FC236}">
                      <a16:creationId xmlns:a16="http://schemas.microsoft.com/office/drawing/2014/main" id="{1F7EE12C-40E6-4542-9B5C-1AD2B57C0E0C}"/>
                    </a:ext>
                  </a:extLst>
                </p14:cNvPr>
                <p14:cNvContentPartPr/>
                <p14:nvPr/>
              </p14:nvContentPartPr>
              <p14:xfrm>
                <a:off x="7701080" y="5401520"/>
                <a:ext cx="271440" cy="136800"/>
              </p14:xfrm>
            </p:contentPart>
          </mc:Choice>
          <mc:Fallback xmlns="">
            <p:pic>
              <p:nvPicPr>
                <p:cNvPr id="18466" name="Ink 18465">
                  <a:extLst>
                    <a:ext uri="{FF2B5EF4-FFF2-40B4-BE49-F238E27FC236}">
                      <a16:creationId xmlns:a16="http://schemas.microsoft.com/office/drawing/2014/main" id="{1F7EE12C-40E6-4542-9B5C-1AD2B57C0E0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83440" y="5383880"/>
                  <a:ext cx="30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467" name="Ink 18466">
                  <a:extLst>
                    <a:ext uri="{FF2B5EF4-FFF2-40B4-BE49-F238E27FC236}">
                      <a16:creationId xmlns:a16="http://schemas.microsoft.com/office/drawing/2014/main" id="{CD844F50-FD00-41CC-910F-3A10D39140D9}"/>
                    </a:ext>
                  </a:extLst>
                </p14:cNvPr>
                <p14:cNvContentPartPr/>
                <p14:nvPr/>
              </p14:nvContentPartPr>
              <p14:xfrm>
                <a:off x="8054600" y="5253920"/>
                <a:ext cx="72360" cy="326160"/>
              </p14:xfrm>
            </p:contentPart>
          </mc:Choice>
          <mc:Fallback xmlns="">
            <p:pic>
              <p:nvPicPr>
                <p:cNvPr id="18467" name="Ink 18466">
                  <a:extLst>
                    <a:ext uri="{FF2B5EF4-FFF2-40B4-BE49-F238E27FC236}">
                      <a16:creationId xmlns:a16="http://schemas.microsoft.com/office/drawing/2014/main" id="{CD844F50-FD00-41CC-910F-3A10D39140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36600" y="5235920"/>
                  <a:ext cx="10800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908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ANOVA – naknadni testovi</a:t>
            </a:r>
            <a:endParaRPr lang="sr-Cyrl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Više mogućnosti:</a:t>
            </a:r>
          </a:p>
          <a:p>
            <a:r>
              <a:rPr lang="en-US" dirty="0"/>
              <a:t>test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en-US" dirty="0"/>
              <a:t> (LSD test), </a:t>
            </a:r>
            <a:endParaRPr lang="sr-Latn-RS" dirty="0"/>
          </a:p>
          <a:p>
            <a:r>
              <a:rPr lang="en-US" dirty="0" err="1"/>
              <a:t>Takijev</a:t>
            </a:r>
            <a:r>
              <a:rPr lang="en-US" dirty="0"/>
              <a:t> test (Tukey HSD test), </a:t>
            </a:r>
            <a:endParaRPr lang="sr-Latn-RS" dirty="0"/>
          </a:p>
          <a:p>
            <a:r>
              <a:rPr lang="en-US" dirty="0" err="1"/>
              <a:t>Dankenov</a:t>
            </a:r>
            <a:r>
              <a:rPr lang="en-US" dirty="0"/>
              <a:t> (Duncan test), </a:t>
            </a:r>
            <a:endParaRPr lang="sr-Latn-RS" dirty="0"/>
          </a:p>
          <a:p>
            <a:r>
              <a:rPr lang="en-US" dirty="0" err="1"/>
              <a:t>Njuman</a:t>
            </a:r>
            <a:r>
              <a:rPr lang="en-US" dirty="0"/>
              <a:t> – </a:t>
            </a:r>
            <a:r>
              <a:rPr lang="en-US" dirty="0" err="1"/>
              <a:t>Kelsov</a:t>
            </a:r>
            <a:r>
              <a:rPr lang="en-US" dirty="0"/>
              <a:t> (Newman – </a:t>
            </a:r>
            <a:r>
              <a:rPr lang="en-US" dirty="0" err="1"/>
              <a:t>Keuls</a:t>
            </a:r>
            <a:r>
              <a:rPr lang="en-US" dirty="0"/>
              <a:t> test)</a:t>
            </a:r>
            <a:r>
              <a:rPr lang="sr-Latn-RS" dirty="0"/>
              <a:t>,</a:t>
            </a:r>
          </a:p>
          <a:p>
            <a:r>
              <a:rPr lang="en-US" dirty="0" err="1"/>
              <a:t>Šefeov</a:t>
            </a:r>
            <a:r>
              <a:rPr lang="en-US" dirty="0"/>
              <a:t> (</a:t>
            </a:r>
            <a:r>
              <a:rPr lang="en-US" dirty="0" err="1"/>
              <a:t>Scheffé</a:t>
            </a:r>
            <a:r>
              <a:rPr lang="en-US" dirty="0"/>
              <a:t> test).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018206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Analiza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varijanse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dvofaktorska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nezavisne</a:t>
            </a:r>
            <a:r>
              <a:rPr lang="en-US" dirty="0"/>
              <a:t> </a:t>
            </a:r>
            <a:r>
              <a:rPr lang="sr-Latn-RS" dirty="0"/>
              <a:t>promenljiva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nezavisna</a:t>
            </a:r>
            <a:r>
              <a:rPr lang="en-US" dirty="0"/>
              <a:t> </a:t>
            </a:r>
            <a:r>
              <a:rPr lang="en-US" dirty="0" err="1"/>
              <a:t>obele</a:t>
            </a:r>
            <a:r>
              <a:rPr lang="sr-Latn-RS" dirty="0"/>
              <a:t>ž</a:t>
            </a:r>
            <a:r>
              <a:rPr lang="en-US" dirty="0"/>
              <a:t>ja, </a:t>
            </a:r>
            <a:r>
              <a:rPr lang="en-US" dirty="0" err="1"/>
              <a:t>posmatraju</a:t>
            </a:r>
            <a:r>
              <a:rPr lang="en-US" dirty="0"/>
              <a:t> se u vi</a:t>
            </a:r>
            <a:r>
              <a:rPr lang="sr-Latn-RS" dirty="0"/>
              <a:t>š</a:t>
            </a:r>
            <a:r>
              <a:rPr lang="en-US" dirty="0"/>
              <a:t>e </a:t>
            </a:r>
            <a:r>
              <a:rPr lang="en-US" dirty="0" err="1"/>
              <a:t>grupa</a:t>
            </a:r>
            <a:endParaRPr lang="en-US" dirty="0"/>
          </a:p>
          <a:p>
            <a:r>
              <a:rPr lang="en-US" u="sng" dirty="0"/>
              <a:t>Primer</a:t>
            </a:r>
          </a:p>
          <a:p>
            <a:pPr lvl="1"/>
            <a:r>
              <a:rPr lang="en-US" dirty="0" err="1"/>
              <a:t>Jednofaktorska</a:t>
            </a:r>
            <a:r>
              <a:rPr lang="en-US" dirty="0"/>
              <a:t>: </a:t>
            </a:r>
            <a:r>
              <a:rPr lang="en-US" dirty="0" err="1"/>
              <a:t>povezanost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sr-Latn-RS" dirty="0"/>
              <a:t>č</a:t>
            </a:r>
            <a:r>
              <a:rPr lang="en-US" dirty="0" err="1"/>
              <a:t>ine</a:t>
            </a:r>
            <a:r>
              <a:rPr lang="en-US" dirty="0"/>
              <a:t> </a:t>
            </a:r>
            <a:r>
              <a:rPr lang="en-US" dirty="0" err="1"/>
              <a:t>pu</a:t>
            </a:r>
            <a:r>
              <a:rPr lang="sr-Latn-RS" dirty="0"/>
              <a:t>š</a:t>
            </a:r>
            <a:r>
              <a:rPr lang="en-US" dirty="0" err="1"/>
              <a:t>enja</a:t>
            </a:r>
            <a:r>
              <a:rPr lang="sr-Latn-RS" dirty="0"/>
              <a:t> (nezavisna promenljiva)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dubine</a:t>
            </a:r>
            <a:r>
              <a:rPr lang="en-US" dirty="0"/>
              <a:t> </a:t>
            </a:r>
            <a:r>
              <a:rPr lang="en-US" dirty="0" err="1"/>
              <a:t>disanja</a:t>
            </a:r>
            <a:r>
              <a:rPr lang="sr-Latn-RS" dirty="0"/>
              <a:t> (zavisna promenljiva)</a:t>
            </a:r>
            <a:r>
              <a:rPr lang="en-US" dirty="0"/>
              <a:t>, </a:t>
            </a:r>
            <a:r>
              <a:rPr lang="sr-Latn-RS" dirty="0"/>
              <a:t>npr. </a:t>
            </a:r>
            <a:r>
              <a:rPr lang="en-US" dirty="0"/>
              <a:t>u </a:t>
            </a:r>
            <a:r>
              <a:rPr lang="sr-Latn-RS" dirty="0"/>
              <a:t>č</a:t>
            </a:r>
            <a:r>
              <a:rPr lang="en-US" dirty="0" err="1"/>
              <a:t>etiri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ispitanika</a:t>
            </a:r>
            <a:r>
              <a:rPr lang="sr-Latn-RS" dirty="0"/>
              <a:t>,</a:t>
            </a:r>
            <a:r>
              <a:rPr lang="en-US" dirty="0"/>
              <a:t> ra</a:t>
            </a:r>
            <a:r>
              <a:rPr lang="sr-Latn-RS" dirty="0"/>
              <a:t>z</a:t>
            </a:r>
            <a:r>
              <a:rPr lang="en-US" dirty="0" err="1"/>
              <a:t>vrstane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koli</a:t>
            </a:r>
            <a:r>
              <a:rPr lang="sr-Latn-RS" dirty="0"/>
              <a:t>čini pušenja, meri se dubina disanja i rezultati porede</a:t>
            </a:r>
          </a:p>
          <a:p>
            <a:pPr lvl="1"/>
            <a:r>
              <a:rPr lang="sr-Latn-RS" b="1" dirty="0">
                <a:solidFill>
                  <a:srgbClr val="FF0000"/>
                </a:solidFill>
              </a:rPr>
              <a:t>Dv</a:t>
            </a:r>
            <a:r>
              <a:rPr lang="en-US" b="1" dirty="0" err="1">
                <a:solidFill>
                  <a:srgbClr val="FF0000"/>
                </a:solidFill>
              </a:rPr>
              <a:t>ofaktorska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povezanost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koli</a:t>
            </a:r>
            <a:r>
              <a:rPr lang="sr-Latn-RS" b="1" dirty="0">
                <a:solidFill>
                  <a:srgbClr val="FF0000"/>
                </a:solidFill>
              </a:rPr>
              <a:t>č</a:t>
            </a:r>
            <a:r>
              <a:rPr lang="en-US" b="1" dirty="0" err="1">
                <a:solidFill>
                  <a:srgbClr val="FF0000"/>
                </a:solidFill>
              </a:rPr>
              <a:t>ine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pu</a:t>
            </a:r>
            <a:r>
              <a:rPr lang="sr-Latn-RS" b="1" dirty="0">
                <a:solidFill>
                  <a:srgbClr val="FF0000"/>
                </a:solidFill>
              </a:rPr>
              <a:t>š</a:t>
            </a:r>
            <a:r>
              <a:rPr lang="en-US" b="1" dirty="0" err="1">
                <a:solidFill>
                  <a:srgbClr val="FF0000"/>
                </a:solidFill>
              </a:rPr>
              <a:t>enja</a:t>
            </a:r>
            <a:r>
              <a:rPr lang="sr-Latn-RS" b="1" dirty="0">
                <a:solidFill>
                  <a:srgbClr val="FF0000"/>
                </a:solidFill>
              </a:rPr>
              <a:t> (nezavisna promenljiva)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i starosti (nezavisna promenljiva)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sa </a:t>
            </a:r>
            <a:r>
              <a:rPr lang="en-US" b="1" dirty="0" err="1">
                <a:solidFill>
                  <a:srgbClr val="FF0000"/>
                </a:solidFill>
              </a:rPr>
              <a:t>dubin</a:t>
            </a:r>
            <a:r>
              <a:rPr lang="sr-Latn-RS" b="1" dirty="0">
                <a:solidFill>
                  <a:srgbClr val="FF0000"/>
                </a:solidFill>
              </a:rPr>
              <a:t>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disanja</a:t>
            </a:r>
            <a:r>
              <a:rPr lang="sr-Latn-RS" b="1" dirty="0">
                <a:solidFill>
                  <a:srgbClr val="FF0000"/>
                </a:solidFill>
              </a:rPr>
              <a:t> (zavisna promenljiva)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7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D</a:t>
            </a:r>
            <a:r>
              <a:rPr lang="en-US" b="1" dirty="0" err="1"/>
              <a:t>vofaktorska</a:t>
            </a:r>
            <a:r>
              <a:rPr lang="sr-Latn-RS" b="1" dirty="0"/>
              <a:t> ANOVA</a:t>
            </a:r>
            <a:r>
              <a:rPr lang="en-US" b="1" dirty="0"/>
              <a:t> -</a:t>
            </a:r>
            <a:r>
              <a:rPr lang="sr-Latn-RS" b="1" dirty="0"/>
              <a:t> pretpostavke</a:t>
            </a:r>
            <a:endParaRPr lang="sr-Cyrl-R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Dve kategorijske nezavisne promenljive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neprekidna zavisna promenljiva merena na intervalnoj skali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0070C0"/>
                </a:solidFill>
              </a:rPr>
              <a:t>Nezavisni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grupama, može biti narušena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endParaRPr lang="sr-Latn-R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2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Primer</a:t>
            </a:r>
            <a:r>
              <a:rPr lang="sr-Latn-RS" dirty="0"/>
              <a:t>: 3×3 grupa se posmatra, po svakom faktoru 3 grupe</a:t>
            </a:r>
          </a:p>
          <a:p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79F4A-2216-46A6-B46D-E791CD69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1" y="2878808"/>
            <a:ext cx="813967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52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F0BC-C89A-4223-91AB-D5855AE0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16A60-249F-4A07-A866-92E1762D5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7585201" cy="522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F0BC-C89A-4223-91AB-D5855AE0E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3C1AE-77CD-4F16-9A5F-26F15B2B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2914"/>
            <a:ext cx="6604801" cy="4533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715B6D-2865-462A-9926-ABB7736A5958}"/>
              </a:ext>
            </a:extLst>
          </p:cNvPr>
          <p:cNvSpPr txBox="1"/>
          <p:nvPr/>
        </p:nvSpPr>
        <p:spPr>
          <a:xfrm>
            <a:off x="6660232" y="3566315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n = broj kategorija po A × broj kategorija po 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08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F0BC-C89A-4223-91AB-D5855AE0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34CF3-A343-491D-BB64-63C1D5D6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04776"/>
            <a:ext cx="6656401" cy="5380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291419-8EE8-4B3E-90B9-90BC4097D07B}"/>
              </a:ext>
            </a:extLst>
          </p:cNvPr>
          <p:cNvSpPr txBox="1"/>
          <p:nvPr/>
        </p:nvSpPr>
        <p:spPr>
          <a:xfrm>
            <a:off x="6084168" y="24208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Sabiraka ima koliko ima kategorija po 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780E3F-DFF5-4DD5-A6B9-22ACE0A37BEF}"/>
              </a:ext>
            </a:extLst>
          </p:cNvPr>
          <p:cNvSpPr txBox="1"/>
          <p:nvPr/>
        </p:nvSpPr>
        <p:spPr>
          <a:xfrm>
            <a:off x="6105626" y="407646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Sabiraka ima koliko ima kategorija po 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60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12C78-A131-4E47-B058-CDABD52F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894801" cy="129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05F48-7480-43C6-84C7-089CB6DAD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94581"/>
            <a:ext cx="6501601" cy="67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DE45D3-BEAE-4340-B562-7AE68CA1BB7E}"/>
              </a:ext>
            </a:extLst>
          </p:cNvPr>
          <p:cNvSpPr txBox="1"/>
          <p:nvPr/>
        </p:nvSpPr>
        <p:spPr>
          <a:xfrm>
            <a:off x="4355976" y="3933056"/>
            <a:ext cx="3474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sz="1200" b="1" dirty="0"/>
              <a:t>bg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11550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F0BC-C89A-4223-91AB-D5855AE0E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1F943-6F76-41AC-B459-3E9A19163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1781"/>
            <a:ext cx="7017601" cy="43585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699DF-53B4-45C6-9813-FE94525DBF77}"/>
              </a:ext>
            </a:extLst>
          </p:cNvPr>
          <p:cNvSpPr txBox="1"/>
          <p:nvPr/>
        </p:nvSpPr>
        <p:spPr>
          <a:xfrm>
            <a:off x="5580112" y="354001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s = broj kategorija po 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C61F2-597B-4A6E-87A1-627D5486DB1D}"/>
              </a:ext>
            </a:extLst>
          </p:cNvPr>
          <p:cNvSpPr txBox="1"/>
          <p:nvPr/>
        </p:nvSpPr>
        <p:spPr>
          <a:xfrm>
            <a:off x="5637943" y="456549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r = broj kategorija po B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E9713-C9C9-4B01-B60F-9E381FF26EA5}"/>
              </a:ext>
            </a:extLst>
          </p:cNvPr>
          <p:cNvSpPr txBox="1"/>
          <p:nvPr/>
        </p:nvSpPr>
        <p:spPr>
          <a:xfrm>
            <a:off x="5612505" y="265794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6">
                    <a:lumMod val="75000"/>
                  </a:schemeClr>
                </a:solidFill>
              </a:rPr>
              <a:t>g = s × 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više grupa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Ne sprovodimo više t-testova, jer bi to značilo nagomilavanje greške I vrste i lažno satistički značajne razlike</a:t>
            </a:r>
          </a:p>
          <a:p>
            <a:r>
              <a:rPr lang="sr-Latn-RS" sz="2400" b="1" dirty="0">
                <a:solidFill>
                  <a:srgbClr val="FF0000"/>
                </a:solidFill>
              </a:rPr>
              <a:t>ANOVA – osnovna ideja</a:t>
            </a:r>
          </a:p>
          <a:p>
            <a:pPr lvl="1"/>
            <a:r>
              <a:rPr lang="sr-Latn-RS" sz="2400" dirty="0"/>
              <a:t>Da li je varijabilitet podataka </a:t>
            </a:r>
            <a:r>
              <a:rPr lang="sr-Latn-RS" sz="2400" i="1" dirty="0"/>
              <a:t>među</a:t>
            </a:r>
            <a:r>
              <a:rPr lang="sr-Latn-RS" sz="2400" dirty="0"/>
              <a:t> grupama veći od varijalibiteta </a:t>
            </a:r>
            <a:r>
              <a:rPr lang="sr-Latn-RS" sz="2400" i="1" dirty="0"/>
              <a:t>unutar</a:t>
            </a:r>
            <a:r>
              <a:rPr lang="sr-Latn-RS" sz="2400" dirty="0"/>
              <a:t> grupa?</a:t>
            </a:r>
            <a:endParaRPr lang="sr-Cyrl-R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6789680" cy="238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F26C70-EEFA-4C62-9A85-2A34DC837FED}"/>
                  </a:ext>
                </a:extLst>
              </p14:cNvPr>
              <p14:cNvContentPartPr/>
              <p14:nvPr/>
            </p14:nvContentPartPr>
            <p14:xfrm>
              <a:off x="2184080" y="5242400"/>
              <a:ext cx="19080" cy="13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F26C70-EEFA-4C62-9A85-2A34DC837F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6440" y="5224760"/>
                <a:ext cx="54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0ABB62-A8FA-45D8-A77F-D518A55C955E}"/>
                  </a:ext>
                </a:extLst>
              </p14:cNvPr>
              <p14:cNvContentPartPr/>
              <p14:nvPr/>
            </p14:nvContentPartPr>
            <p14:xfrm>
              <a:off x="3274160" y="5238440"/>
              <a:ext cx="25920" cy="12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0ABB62-A8FA-45D8-A77F-D518A55C95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6520" y="5220440"/>
                <a:ext cx="61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D4D8D0-92F6-4BFC-AF4C-858B45C2AE2C}"/>
                  </a:ext>
                </a:extLst>
              </p14:cNvPr>
              <p14:cNvContentPartPr/>
              <p14:nvPr/>
            </p14:nvContentPartPr>
            <p14:xfrm>
              <a:off x="4414280" y="5240960"/>
              <a:ext cx="30600" cy="13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D4D8D0-92F6-4BFC-AF4C-858B45C2AE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6280" y="5223320"/>
                <a:ext cx="662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55A860B-844A-42CB-84E3-271BBA332DEB}"/>
                  </a:ext>
                </a:extLst>
              </p14:cNvPr>
              <p14:cNvContentPartPr/>
              <p14:nvPr/>
            </p14:nvContentPartPr>
            <p14:xfrm>
              <a:off x="5548280" y="5238800"/>
              <a:ext cx="10800" cy="11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55A860B-844A-42CB-84E3-271BBA332DE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0280" y="5220800"/>
                <a:ext cx="46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802814E-DDE9-4BA8-8BAA-61D8517015B3}"/>
                  </a:ext>
                </a:extLst>
              </p14:cNvPr>
              <p14:cNvContentPartPr/>
              <p14:nvPr/>
            </p14:nvContentPartPr>
            <p14:xfrm>
              <a:off x="6676160" y="5257160"/>
              <a:ext cx="23400" cy="10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802814E-DDE9-4BA8-8BAA-61D8517015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8520" y="5239520"/>
                <a:ext cx="59040" cy="1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90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027EB-5BA2-450E-8FEB-A2EE20DD23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6277893" cy="5167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9DF51E-7928-46B5-803E-B1D1ADFECC2E}"/>
              </a:ext>
            </a:extLst>
          </p:cNvPr>
          <p:cNvSpPr txBox="1"/>
          <p:nvPr/>
        </p:nvSpPr>
        <p:spPr>
          <a:xfrm>
            <a:off x="4788024" y="263691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54/2 = 27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095BD-7E91-4EF5-8DD2-D758D9C61CBF}"/>
              </a:ext>
            </a:extLst>
          </p:cNvPr>
          <p:cNvSpPr txBox="1"/>
          <p:nvPr/>
        </p:nvSpPr>
        <p:spPr>
          <a:xfrm>
            <a:off x="5076056" y="370604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12/4 = 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066EF-E5A7-4199-9F0D-58A9C9F5590E}"/>
              </a:ext>
            </a:extLst>
          </p:cNvPr>
          <p:cNvSpPr txBox="1"/>
          <p:nvPr/>
        </p:nvSpPr>
        <p:spPr>
          <a:xfrm>
            <a:off x="4716016" y="510998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27/3 = 9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2F004-88EE-4A24-8119-FF834F5C4AE7}"/>
              </a:ext>
            </a:extLst>
          </p:cNvPr>
          <p:cNvSpPr txBox="1"/>
          <p:nvPr/>
        </p:nvSpPr>
        <p:spPr>
          <a:xfrm>
            <a:off x="4599497" y="5756267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RS" dirty="0"/>
              <a:t>3/3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15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D</a:t>
            </a:r>
            <a:r>
              <a:rPr lang="en-US" b="1" dirty="0" err="1">
                <a:solidFill>
                  <a:srgbClr val="FF0000"/>
                </a:solidFill>
              </a:rPr>
              <a:t>vofaktorska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5880F-F17D-42D5-A904-1ABEBE1DD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83358"/>
            <a:ext cx="7252916" cy="4925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0BB1C-DB88-4FAD-9C42-2734D910C93A}"/>
              </a:ext>
            </a:extLst>
          </p:cNvPr>
          <p:cNvSpPr txBox="1"/>
          <p:nvPr/>
        </p:nvSpPr>
        <p:spPr>
          <a:xfrm>
            <a:off x="7807586" y="331756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 &gt; 0,05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8D9A-7DEF-4CC2-B847-D82378C4F0CE}"/>
              </a:ext>
            </a:extLst>
          </p:cNvPr>
          <p:cNvSpPr txBox="1"/>
          <p:nvPr/>
        </p:nvSpPr>
        <p:spPr>
          <a:xfrm>
            <a:off x="7802670" y="39731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p &lt; 0,05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4814A-D3B0-4E41-AB41-B07C1596D974}"/>
              </a:ext>
            </a:extLst>
          </p:cNvPr>
          <p:cNvSpPr txBox="1"/>
          <p:nvPr/>
        </p:nvSpPr>
        <p:spPr>
          <a:xfrm>
            <a:off x="7822874" y="462877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p &gt; 0,05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59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</a:rPr>
              <a:t>Analiza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varijanse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ponovljena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merenja</a:t>
            </a:r>
            <a:r>
              <a:rPr lang="en-US" b="1" dirty="0">
                <a:solidFill>
                  <a:srgbClr val="FF0000"/>
                </a:solidFill>
              </a:rPr>
              <a:t> -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Za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subjekat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RS" dirty="0"/>
              <a:t>z</a:t>
            </a:r>
            <a:r>
              <a:rPr lang="en-US" dirty="0"/>
              <a:t> u</a:t>
            </a:r>
            <a:r>
              <a:rPr lang="sr-Latn-RS" dirty="0"/>
              <a:t>z</a:t>
            </a:r>
            <a:r>
              <a:rPr lang="en-US" dirty="0" err="1"/>
              <a:t>orka</a:t>
            </a:r>
            <a:r>
              <a:rPr lang="en-US" dirty="0"/>
              <a:t> </a:t>
            </a:r>
            <a:r>
              <a:rPr lang="en-US" dirty="0" err="1"/>
              <a:t>merimo</a:t>
            </a:r>
            <a:r>
              <a:rPr lang="en-US" dirty="0"/>
              <a:t> tri </a:t>
            </a:r>
            <a:r>
              <a:rPr lang="sr-Latn-RS" dirty="0"/>
              <a:t>ili</a:t>
            </a:r>
            <a:r>
              <a:rPr lang="en-US" dirty="0"/>
              <a:t> vi</a:t>
            </a:r>
            <a:r>
              <a:rPr lang="sr-Latn-RS" dirty="0"/>
              <a:t>š</a:t>
            </a:r>
            <a:r>
              <a:rPr lang="en-US" dirty="0"/>
              <a:t>e puta</a:t>
            </a:r>
            <a:r>
              <a:rPr lang="sr-Latn-RS" dirty="0"/>
              <a:t> vrednosti obeležja na istoj intervalnoj skali. Merenja mogu biti učinjena u više vremenski trnutaka ili pod različitim uslovima.</a:t>
            </a:r>
            <a:endParaRPr lang="en-US" dirty="0"/>
          </a:p>
          <a:p>
            <a:r>
              <a:rPr lang="en-US" u="sng" dirty="0"/>
              <a:t>Primer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Poređenje vrednosti seratonina kod pacijenata koji su podvrgnuti određenoj terapili, npr. Mere se vrednosti posle 1 meseca, 2 meseca i tri meseca.</a:t>
            </a:r>
          </a:p>
          <a:p>
            <a:pPr lvl="1"/>
            <a:r>
              <a:rPr lang="sr-Latn-RS" dirty="0">
                <a:solidFill>
                  <a:srgbClr val="FF0000"/>
                </a:solidFill>
              </a:rPr>
              <a:t>Poređenje odgovora ispitanika na tri lili više pitanja gde su odgovori dati na istoj skali (npr. 1=nimalo se ne slažem, do 5= potpuno se slažem)</a:t>
            </a:r>
          </a:p>
        </p:txBody>
      </p:sp>
    </p:spTree>
    <p:extLst>
      <p:ext uri="{BB962C8B-B14F-4D97-AF65-F5344CB8AC3E}">
        <p14:creationId xmlns:p14="http://schemas.microsoft.com/office/powerpoint/2010/main" val="229327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ANOVA</a:t>
            </a:r>
            <a:r>
              <a:rPr lang="en-US" b="1" dirty="0"/>
              <a:t> </a:t>
            </a:r>
            <a:r>
              <a:rPr lang="sr-Latn-RS" b="1" dirty="0"/>
              <a:t>za ponovna merenja</a:t>
            </a:r>
            <a:r>
              <a:rPr lang="en-US" b="1" dirty="0"/>
              <a:t>-</a:t>
            </a:r>
            <a:r>
              <a:rPr lang="sr-Latn-RS" b="1" dirty="0"/>
              <a:t> pretpostavke</a:t>
            </a:r>
            <a:endParaRPr lang="sr-Cyrl-R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470460" y="1399766"/>
            <a:ext cx="83169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kategorijska nezavisna promenljiva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Suštinski jedna neprekidna zavisna promenljiva merena na intervalnoj skali, iako se svako merenje upisuje u zasebnoj koloni, pa imamo ustvari više promenljivih (onoliko koliko ima zasebnih merenja)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0070C0"/>
                </a:solidFill>
              </a:rPr>
              <a:t>Nezavisni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 nije neophodna za multivarijacionu ANOVU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endParaRPr lang="sr-Latn-R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06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999D-35E6-4ED1-AAB1-7006081F2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ANOVA za ponovljena merenja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CA0A-FFEA-456F-9651-7F0572A87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Primer</a:t>
            </a:r>
            <a:r>
              <a:rPr lang="sr-Latn-RS" dirty="0"/>
              <a:t>: Grupi studenata je u tri različita trenutka, pre slušanja kursa iz Statistike (Confid1), neposredno posle kursa (Confid2) i tri mesece nakon kursa (Confid3), mereno njihovo poverenje u sopstvene mogućnosti savladavanja statistike.</a:t>
            </a:r>
          </a:p>
          <a:p>
            <a:r>
              <a:rPr lang="sr-Latn-RS" dirty="0"/>
              <a:t>Sva tri puta su u pitanju rezultati testa od 10 do 40 bodova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69059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C465A-6ED1-4EE6-9AF2-703A2187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772816"/>
            <a:ext cx="76732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8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CE21-6608-409D-BE8B-865775ED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0C465A-6ED1-4EE6-9AF2-703A2187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772816"/>
            <a:ext cx="76732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20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1447-135F-41FC-9928-F08954B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F3D42D-7698-4298-8E47-1F678B98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57" y="1916832"/>
            <a:ext cx="8852487" cy="36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0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1447-135F-41FC-9928-F08954B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2FC14-0FE4-4DEC-9CD3-D9D531BDC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28" y="1523596"/>
            <a:ext cx="6696744" cy="50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4FDC-8E66-452D-918C-E9C0231C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96909-1BEA-4989-9E51-E019132E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20888"/>
            <a:ext cx="8120275" cy="23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Testiranje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sr-Latn-RS" dirty="0"/>
              <a:t>z</a:t>
            </a:r>
            <a:r>
              <a:rPr lang="en-US" dirty="0"/>
              <a:t>like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sr-Latn-RS" dirty="0"/>
              <a:t>više grupa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ANOVA – osnovna ideja</a:t>
            </a:r>
          </a:p>
          <a:p>
            <a:pPr lvl="1"/>
            <a:r>
              <a:rPr lang="sr-Latn-RS" sz="2400" dirty="0"/>
              <a:t>Da li je varijabilitet podataka </a:t>
            </a:r>
            <a:r>
              <a:rPr lang="sr-Latn-RS" sz="2400" i="1" dirty="0"/>
              <a:t>među</a:t>
            </a:r>
            <a:r>
              <a:rPr lang="sr-Latn-RS" sz="2400" dirty="0"/>
              <a:t> grupama veći od varijalibiteta </a:t>
            </a:r>
            <a:r>
              <a:rPr lang="sr-Latn-RS" sz="2400" i="1" dirty="0"/>
              <a:t>unutar</a:t>
            </a:r>
            <a:r>
              <a:rPr lang="sr-Latn-RS" sz="2400" dirty="0"/>
              <a:t> grupa?</a:t>
            </a:r>
            <a:endParaRPr lang="sr-Cyrl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9244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244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A0AB-06CF-4D05-8E29-40939D78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F1BB0-F3B9-45A9-81DB-E0F437F6B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3F835-9EC8-4438-87C1-175B25BD1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96" y="1600200"/>
            <a:ext cx="8284790" cy="42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2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FA5-0EA7-4369-B324-F5D4BEB5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54E8F-FE35-444A-92F5-CF72039C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2" y="1600199"/>
            <a:ext cx="7965942" cy="48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5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CF62-ECEA-4A4F-AAEA-6E6F0681F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166BD-BE2C-4067-976F-9E172023C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60848"/>
            <a:ext cx="828862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7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12AA-EF65-455B-A54C-80859AA1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Jedno</a:t>
            </a:r>
            <a:r>
              <a:rPr lang="en-US" b="1" dirty="0" err="1">
                <a:solidFill>
                  <a:srgbClr val="FF0000"/>
                </a:solidFill>
              </a:rPr>
              <a:t>faktorska</a:t>
            </a:r>
            <a:r>
              <a:rPr lang="sr-Latn-RS" b="1" dirty="0">
                <a:solidFill>
                  <a:srgbClr val="FF0000"/>
                </a:solidFill>
              </a:rPr>
              <a:t> ANOVA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RS" b="1" dirty="0">
                <a:solidFill>
                  <a:srgbClr val="FF0000"/>
                </a:solidFill>
              </a:rPr>
              <a:t>za ponovljena merenja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sr-Latn-RS" b="1" dirty="0">
                <a:solidFill>
                  <a:srgbClr val="FF0000"/>
                </a:solidFill>
              </a:rPr>
              <a:t> postupak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931B6-864B-497B-BC16-1466FF33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870" y="1700808"/>
            <a:ext cx="6018259" cy="49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4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Podela odstupanja na dve komponente: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varijabilitet unutar grupe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varijabilitet među grupama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6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 - pretpostavke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kategorijska nezavisna promenljiva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Jedna neprekidna zavisna promenljiva merena na intervalnoj skali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Zavisna promenljiva ima normalnu raspodelu u svakoj kategoriji 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Slučajni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0070C0"/>
                </a:solidFill>
              </a:rPr>
              <a:t>Nezavisni uzorci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C000"/>
                </a:solidFill>
              </a:rPr>
              <a:t>Homogenost varijanse u posmatranim grupama, može biti narušena</a:t>
            </a:r>
          </a:p>
          <a:p>
            <a:pPr marL="898525" indent="-457200">
              <a:buFont typeface="Arial" panose="020B0604020202020204" pitchFamily="34" charset="0"/>
              <a:buChar char="•"/>
            </a:pPr>
            <a:endParaRPr lang="sr-Latn-RS" sz="2800" b="1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r-Cyrl-R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B9DAEC-EDE1-4D6D-85EC-D953B45E52AB}"/>
                  </a:ext>
                </a:extLst>
              </p14:cNvPr>
              <p14:cNvContentPartPr/>
              <p14:nvPr/>
            </p14:nvContentPartPr>
            <p14:xfrm>
              <a:off x="5869400" y="2763800"/>
              <a:ext cx="174600" cy="35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B9DAEC-EDE1-4D6D-85EC-D953B45E52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1400" y="2745800"/>
                <a:ext cx="2102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D865EA0-87FB-4540-99E4-F3E9C4B45761}"/>
                  </a:ext>
                </a:extLst>
              </p14:cNvPr>
              <p14:cNvContentPartPr/>
              <p14:nvPr/>
            </p14:nvContentPartPr>
            <p14:xfrm>
              <a:off x="4374680" y="2337560"/>
              <a:ext cx="9216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D865EA0-87FB-4540-99E4-F3E9C4B45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6680" y="2319920"/>
                <a:ext cx="1278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5873BE-F8FE-444A-B29B-50713BA891F9}"/>
                  </a:ext>
                </a:extLst>
              </p14:cNvPr>
              <p14:cNvContentPartPr/>
              <p14:nvPr/>
            </p14:nvContentPartPr>
            <p14:xfrm>
              <a:off x="5412200" y="2385080"/>
              <a:ext cx="117720" cy="31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5873BE-F8FE-444A-B29B-50713BA891F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4200" y="2367080"/>
                <a:ext cx="15336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695175C-C313-4F72-9508-0AD64D39F7F6}"/>
              </a:ext>
            </a:extLst>
          </p:cNvPr>
          <p:cNvGrpSpPr/>
          <p:nvPr/>
        </p:nvGrpSpPr>
        <p:grpSpPr>
          <a:xfrm>
            <a:off x="6082880" y="2727800"/>
            <a:ext cx="1019520" cy="387360"/>
            <a:chOff x="6082880" y="2727800"/>
            <a:chExt cx="101952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A1C969-F432-4315-906E-ECA821AA999B}"/>
                    </a:ext>
                  </a:extLst>
                </p14:cNvPr>
                <p14:cNvContentPartPr/>
                <p14:nvPr/>
              </p14:nvContentPartPr>
              <p14:xfrm>
                <a:off x="6082880" y="2727800"/>
                <a:ext cx="216360" cy="262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A1C969-F432-4315-906E-ECA821AA99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65240" y="2710160"/>
                  <a:ext cx="252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3890A-24ED-43DE-B8CD-1F4408810F7E}"/>
                    </a:ext>
                  </a:extLst>
                </p14:cNvPr>
                <p14:cNvContentPartPr/>
                <p14:nvPr/>
              </p14:nvContentPartPr>
              <p14:xfrm>
                <a:off x="6134000" y="2888360"/>
                <a:ext cx="107640" cy="193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3890A-24ED-43DE-B8CD-1F4408810F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000" y="2870720"/>
                  <a:ext cx="143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B6C957-DDA8-4478-BDD3-987CF5E3BBF2}"/>
                    </a:ext>
                  </a:extLst>
                </p14:cNvPr>
                <p14:cNvContentPartPr/>
                <p14:nvPr/>
              </p14:nvContentPartPr>
              <p14:xfrm>
                <a:off x="6260720" y="2932280"/>
                <a:ext cx="108000" cy="18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B6C957-DDA8-4478-BDD3-987CF5E3BB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43080" y="2914640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74036F-E449-4357-AF2F-23EE0CACC69D}"/>
                    </a:ext>
                  </a:extLst>
                </p14:cNvPr>
                <p14:cNvContentPartPr/>
                <p14:nvPr/>
              </p14:nvContentPartPr>
              <p14:xfrm>
                <a:off x="6424520" y="2844440"/>
                <a:ext cx="15840" cy="1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74036F-E449-4357-AF2F-23EE0CACC6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06880" y="2826800"/>
                  <a:ext cx="51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F6FF26-48EB-4914-9F45-608026703334}"/>
                    </a:ext>
                  </a:extLst>
                </p14:cNvPr>
                <p14:cNvContentPartPr/>
                <p14:nvPr/>
              </p14:nvContentPartPr>
              <p14:xfrm>
                <a:off x="6573560" y="2891240"/>
                <a:ext cx="150480" cy="153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F6FF26-48EB-4914-9F45-6080267033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55560" y="2873600"/>
                  <a:ext cx="186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17A1D6D-E07A-4A5B-834C-AD50FDAE58EB}"/>
                    </a:ext>
                  </a:extLst>
                </p14:cNvPr>
                <p14:cNvContentPartPr/>
                <p14:nvPr/>
              </p14:nvContentPartPr>
              <p14:xfrm>
                <a:off x="6773720" y="2913920"/>
                <a:ext cx="28440" cy="14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17A1D6D-E07A-4A5B-834C-AD50FDAE58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56080" y="2895920"/>
                  <a:ext cx="64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88B663-E2FF-432E-BC3A-CA16EDDAEFB8}"/>
                    </a:ext>
                  </a:extLst>
                </p14:cNvPr>
                <p14:cNvContentPartPr/>
                <p14:nvPr/>
              </p14:nvContentPartPr>
              <p14:xfrm>
                <a:off x="6731240" y="2961080"/>
                <a:ext cx="298080" cy="90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88B663-E2FF-432E-BC3A-CA16EDDAEFB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13600" y="2943080"/>
                  <a:ext cx="333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05ACF7-C4F8-4C35-9B36-9692F8382CBD}"/>
                    </a:ext>
                  </a:extLst>
                </p14:cNvPr>
                <p14:cNvContentPartPr/>
                <p14:nvPr/>
              </p14:nvContentPartPr>
              <p14:xfrm>
                <a:off x="6869840" y="2912840"/>
                <a:ext cx="232560" cy="11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05ACF7-C4F8-4C35-9B36-9692F8382C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52200" y="2894840"/>
                  <a:ext cx="26820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D5788-B70E-4A1C-9F20-11D167AE72D1}"/>
              </a:ext>
            </a:extLst>
          </p:cNvPr>
          <p:cNvGrpSpPr/>
          <p:nvPr/>
        </p:nvGrpSpPr>
        <p:grpSpPr>
          <a:xfrm>
            <a:off x="7356200" y="2872160"/>
            <a:ext cx="574200" cy="261360"/>
            <a:chOff x="7356200" y="2872160"/>
            <a:chExt cx="57420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EF3A240-92A5-41D1-827F-85C34739E158}"/>
                    </a:ext>
                  </a:extLst>
                </p14:cNvPr>
                <p14:cNvContentPartPr/>
                <p14:nvPr/>
              </p14:nvContentPartPr>
              <p14:xfrm>
                <a:off x="7356200" y="2918600"/>
                <a:ext cx="133920" cy="99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EF3A240-92A5-41D1-827F-85C34739E15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38560" y="2900600"/>
                  <a:ext cx="169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202BE5-7793-4D0C-80F6-AE54EB578DE7}"/>
                    </a:ext>
                  </a:extLst>
                </p14:cNvPr>
                <p14:cNvContentPartPr/>
                <p14:nvPr/>
              </p14:nvContentPartPr>
              <p14:xfrm>
                <a:off x="7371680" y="2887280"/>
                <a:ext cx="305640" cy="13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202BE5-7793-4D0C-80F6-AE54EB578D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54040" y="2869640"/>
                  <a:ext cx="341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32470F6-CFED-4165-A540-5042C13A9586}"/>
                    </a:ext>
                  </a:extLst>
                </p14:cNvPr>
                <p14:cNvContentPartPr/>
                <p14:nvPr/>
              </p14:nvContentPartPr>
              <p14:xfrm>
                <a:off x="7709360" y="2967200"/>
                <a:ext cx="87480" cy="5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32470F6-CFED-4165-A540-5042C13A95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1360" y="2949560"/>
                  <a:ext cx="123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A7C1FB-F4FA-4F2F-A762-E0F2AE871293}"/>
                    </a:ext>
                  </a:extLst>
                </p14:cNvPr>
                <p14:cNvContentPartPr/>
                <p14:nvPr/>
              </p14:nvContentPartPr>
              <p14:xfrm>
                <a:off x="7849040" y="2872160"/>
                <a:ext cx="81360" cy="261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A7C1FB-F4FA-4F2F-A762-E0F2AE87129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31400" y="2854520"/>
                  <a:ext cx="11700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61C6059-A655-448F-A663-81F97BD7B565}"/>
              </a:ext>
            </a:extLst>
          </p:cNvPr>
          <p:cNvGrpSpPr/>
          <p:nvPr/>
        </p:nvGrpSpPr>
        <p:grpSpPr>
          <a:xfrm>
            <a:off x="7948040" y="1866320"/>
            <a:ext cx="1061640" cy="389520"/>
            <a:chOff x="7948040" y="1866320"/>
            <a:chExt cx="106164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F9C0F0E-A69A-467C-9666-E8439BF46DB6}"/>
                    </a:ext>
                  </a:extLst>
                </p14:cNvPr>
                <p14:cNvContentPartPr/>
                <p14:nvPr/>
              </p14:nvContentPartPr>
              <p14:xfrm>
                <a:off x="7948040" y="1895120"/>
                <a:ext cx="92520" cy="29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F9C0F0E-A69A-467C-9666-E8439BF46D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30400" y="1877480"/>
                  <a:ext cx="128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8A96BD2-3109-4810-A11E-26D28BF06C7B}"/>
                    </a:ext>
                  </a:extLst>
                </p14:cNvPr>
                <p14:cNvContentPartPr/>
                <p14:nvPr/>
              </p14:nvContentPartPr>
              <p14:xfrm>
                <a:off x="8028680" y="2014280"/>
                <a:ext cx="253440" cy="127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8A96BD2-3109-4810-A11E-26D28BF06C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10680" y="1996280"/>
                  <a:ext cx="289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D6466A8-0C03-4EFD-BC34-E2A71952453F}"/>
                    </a:ext>
                  </a:extLst>
                </p14:cNvPr>
                <p14:cNvContentPartPr/>
                <p14:nvPr/>
              </p14:nvContentPartPr>
              <p14:xfrm>
                <a:off x="8185280" y="2022200"/>
                <a:ext cx="92880" cy="2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D6466A8-0C03-4EFD-BC34-E2A7195245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67640" y="2004560"/>
                  <a:ext cx="128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A36F3FC-ADE7-4316-9634-65F8B7A79CA2}"/>
                    </a:ext>
                  </a:extLst>
                </p14:cNvPr>
                <p14:cNvContentPartPr/>
                <p14:nvPr/>
              </p14:nvContentPartPr>
              <p14:xfrm>
                <a:off x="8311640" y="2024720"/>
                <a:ext cx="206280" cy="231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A36F3FC-ADE7-4316-9634-65F8B7A79C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94000" y="2006720"/>
                  <a:ext cx="2419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FE30B9-38C2-48FB-B651-429BA60C49B4}"/>
                    </a:ext>
                  </a:extLst>
                </p14:cNvPr>
                <p14:cNvContentPartPr/>
                <p14:nvPr/>
              </p14:nvContentPartPr>
              <p14:xfrm>
                <a:off x="8547080" y="212048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FE30B9-38C2-48FB-B651-429BA60C49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529440" y="21028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74B333-4A2F-492F-A3E3-C4DCACCCDA00}"/>
                    </a:ext>
                  </a:extLst>
                </p14:cNvPr>
                <p14:cNvContentPartPr/>
                <p14:nvPr/>
              </p14:nvContentPartPr>
              <p14:xfrm>
                <a:off x="8653640" y="2032640"/>
                <a:ext cx="124920" cy="18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74B333-4A2F-492F-A3E3-C4DCACCCDA0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36000" y="2015000"/>
                  <a:ext cx="160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297CC93-F015-4F47-B892-0CCC8A690A95}"/>
                    </a:ext>
                  </a:extLst>
                </p14:cNvPr>
                <p14:cNvContentPartPr/>
                <p14:nvPr/>
              </p14:nvContentPartPr>
              <p14:xfrm>
                <a:off x="8726000" y="2055680"/>
                <a:ext cx="70560" cy="82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97CC93-F015-4F47-B892-0CCC8A690A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08360" y="2037680"/>
                  <a:ext cx="10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C3A8E0-0C02-458C-9D9F-92399DCC98F3}"/>
                    </a:ext>
                  </a:extLst>
                </p14:cNvPr>
                <p14:cNvContentPartPr/>
                <p14:nvPr/>
              </p14:nvContentPartPr>
              <p14:xfrm>
                <a:off x="8775680" y="205568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C3A8E0-0C02-458C-9D9F-92399DCC98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757680" y="2038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527DC9-0B82-4EE7-A023-6C619D228D52}"/>
                    </a:ext>
                  </a:extLst>
                </p14:cNvPr>
                <p14:cNvContentPartPr/>
                <p14:nvPr/>
              </p14:nvContentPartPr>
              <p14:xfrm>
                <a:off x="8775680" y="1866320"/>
                <a:ext cx="234000" cy="272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527DC9-0B82-4EE7-A023-6C619D228D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7680" y="1848680"/>
                  <a:ext cx="2696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0E38145-0A0F-4560-BDB4-94EE71DBABDC}"/>
                    </a:ext>
                  </a:extLst>
                </p14:cNvPr>
                <p14:cNvContentPartPr/>
                <p14:nvPr/>
              </p14:nvContentPartPr>
              <p14:xfrm>
                <a:off x="8883320" y="1981880"/>
                <a:ext cx="101880" cy="266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0E38145-0A0F-4560-BDB4-94EE71DBAB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65680" y="1964240"/>
                  <a:ext cx="1375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ABF203-5DD7-4DDB-8F31-7F2981B74400}"/>
              </a:ext>
            </a:extLst>
          </p:cNvPr>
          <p:cNvGrpSpPr/>
          <p:nvPr/>
        </p:nvGrpSpPr>
        <p:grpSpPr>
          <a:xfrm>
            <a:off x="6103760" y="3567680"/>
            <a:ext cx="778320" cy="313200"/>
            <a:chOff x="6103760" y="3567680"/>
            <a:chExt cx="77832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8458ED-94C6-4432-80CC-A9B1E91EEB94}"/>
                    </a:ext>
                  </a:extLst>
                </p14:cNvPr>
                <p14:cNvContentPartPr/>
                <p14:nvPr/>
              </p14:nvContentPartPr>
              <p14:xfrm>
                <a:off x="6103760" y="3567680"/>
                <a:ext cx="79920" cy="31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8458ED-94C6-4432-80CC-A9B1E91EEB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86120" y="3549680"/>
                  <a:ext cx="115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BB17CD-EAA9-4EB2-8DB0-D669001860E8}"/>
                    </a:ext>
                  </a:extLst>
                </p14:cNvPr>
                <p14:cNvContentPartPr/>
                <p14:nvPr/>
              </p14:nvContentPartPr>
              <p14:xfrm>
                <a:off x="6202760" y="3696920"/>
                <a:ext cx="183960" cy="117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BB17CD-EAA9-4EB2-8DB0-D669001860E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84760" y="3679280"/>
                  <a:ext cx="21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6837C8-E124-4C45-9760-1BA3DDC4C819}"/>
                    </a:ext>
                  </a:extLst>
                </p14:cNvPr>
                <p14:cNvContentPartPr/>
                <p14:nvPr/>
              </p14:nvContentPartPr>
              <p14:xfrm>
                <a:off x="6232280" y="3637880"/>
                <a:ext cx="127440" cy="4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6837C8-E124-4C45-9760-1BA3DDC4C81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14280" y="3620240"/>
                  <a:ext cx="163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D1C562-6E2B-4329-9E4A-7E8484EB5594}"/>
                    </a:ext>
                  </a:extLst>
                </p14:cNvPr>
                <p14:cNvContentPartPr/>
                <p14:nvPr/>
              </p14:nvContentPartPr>
              <p14:xfrm>
                <a:off x="6409400" y="3691880"/>
                <a:ext cx="87480" cy="12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D1C562-6E2B-4329-9E4A-7E8484EB55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91400" y="3673880"/>
                  <a:ext cx="123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177EA7-EE36-44C0-8CF2-BE0ACDC7EE46}"/>
                    </a:ext>
                  </a:extLst>
                </p14:cNvPr>
                <p14:cNvContentPartPr/>
                <p14:nvPr/>
              </p14:nvContentPartPr>
              <p14:xfrm>
                <a:off x="6549440" y="3715280"/>
                <a:ext cx="269640" cy="10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177EA7-EE36-44C0-8CF2-BE0ACDC7EE4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31440" y="3697640"/>
                  <a:ext cx="305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CBE7E06-71EC-417B-AC2B-C5AA20A545F0}"/>
                    </a:ext>
                  </a:extLst>
                </p14:cNvPr>
                <p14:cNvContentPartPr/>
                <p14:nvPr/>
              </p14:nvContentPartPr>
              <p14:xfrm>
                <a:off x="6686600" y="3654080"/>
                <a:ext cx="195480" cy="20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CBE7E06-71EC-417B-AC2B-C5AA20A545F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68600" y="3636440"/>
                  <a:ext cx="2311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EDDA7AF-D63F-4001-A2F2-F92949DD13FA}"/>
              </a:ext>
            </a:extLst>
          </p:cNvPr>
          <p:cNvGrpSpPr/>
          <p:nvPr/>
        </p:nvGrpSpPr>
        <p:grpSpPr>
          <a:xfrm>
            <a:off x="7063880" y="3640400"/>
            <a:ext cx="770040" cy="347760"/>
            <a:chOff x="7063880" y="3640400"/>
            <a:chExt cx="7700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53E3567-4DC9-4C68-A22C-A10B95CC712A}"/>
                    </a:ext>
                  </a:extLst>
                </p14:cNvPr>
                <p14:cNvContentPartPr/>
                <p14:nvPr/>
              </p14:nvContentPartPr>
              <p14:xfrm>
                <a:off x="7084040" y="3640400"/>
                <a:ext cx="34920" cy="166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53E3567-4DC9-4C68-A22C-A10B95CC71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66400" y="3622400"/>
                  <a:ext cx="70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ACEDA2-2B3D-49C1-AD66-6E9E999E2B35}"/>
                    </a:ext>
                  </a:extLst>
                </p14:cNvPr>
                <p14:cNvContentPartPr/>
                <p14:nvPr/>
              </p14:nvContentPartPr>
              <p14:xfrm>
                <a:off x="7152440" y="3686480"/>
                <a:ext cx="4320" cy="150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ACEDA2-2B3D-49C1-AD66-6E9E999E2B3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34440" y="3668840"/>
                  <a:ext cx="39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95B0E67-637B-4D55-B8DB-3A329549EFD4}"/>
                    </a:ext>
                  </a:extLst>
                </p14:cNvPr>
                <p14:cNvContentPartPr/>
                <p14:nvPr/>
              </p14:nvContentPartPr>
              <p14:xfrm>
                <a:off x="7063880" y="3736160"/>
                <a:ext cx="9036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95B0E67-637B-4D55-B8DB-3A329549EFD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45880" y="3718520"/>
                  <a:ext cx="126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E9A1F7C-74D3-4B44-A4E6-128961621966}"/>
                    </a:ext>
                  </a:extLst>
                </p14:cNvPr>
                <p14:cNvContentPartPr/>
                <p14:nvPr/>
              </p14:nvContentPartPr>
              <p14:xfrm>
                <a:off x="7222640" y="3710600"/>
                <a:ext cx="277560" cy="27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E9A1F7C-74D3-4B44-A4E6-12896162196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05000" y="3692960"/>
                  <a:ext cx="3132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EA653F-222A-4B30-94E0-73A7CAE1C227}"/>
                    </a:ext>
                  </a:extLst>
                </p14:cNvPr>
                <p14:cNvContentPartPr/>
                <p14:nvPr/>
              </p14:nvContentPartPr>
              <p14:xfrm>
                <a:off x="7521080" y="3698000"/>
                <a:ext cx="93600" cy="113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EA653F-222A-4B30-94E0-73A7CAE1C2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03080" y="3680360"/>
                  <a:ext cx="129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ADB3746-2A14-45AA-BA16-4D1CB25FFD74}"/>
                    </a:ext>
                  </a:extLst>
                </p14:cNvPr>
                <p14:cNvContentPartPr/>
                <p14:nvPr/>
              </p14:nvContentPartPr>
              <p14:xfrm>
                <a:off x="7723400" y="3784760"/>
                <a:ext cx="1188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ADB3746-2A14-45AA-BA16-4D1CB25FFD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05400" y="3766760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AEA684-3AE7-45F6-9E30-98853C2175F5}"/>
                    </a:ext>
                  </a:extLst>
                </p14:cNvPr>
                <p14:cNvContentPartPr/>
                <p14:nvPr/>
              </p14:nvContentPartPr>
              <p14:xfrm>
                <a:off x="7739960" y="3641480"/>
                <a:ext cx="93960" cy="282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AEA684-3AE7-45F6-9E30-98853C2175F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22320" y="3623840"/>
                  <a:ext cx="1296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46894B8-5770-4F52-92FF-6EC5563FAFB7}"/>
              </a:ext>
            </a:extLst>
          </p:cNvPr>
          <p:cNvGrpSpPr/>
          <p:nvPr/>
        </p:nvGrpSpPr>
        <p:grpSpPr>
          <a:xfrm>
            <a:off x="4091360" y="4095440"/>
            <a:ext cx="2839320" cy="730080"/>
            <a:chOff x="4091360" y="4095440"/>
            <a:chExt cx="2839320" cy="73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E5C727-1552-4915-9E95-58E391F35FD6}"/>
                    </a:ext>
                  </a:extLst>
                </p14:cNvPr>
                <p14:cNvContentPartPr/>
                <p14:nvPr/>
              </p14:nvContentPartPr>
              <p14:xfrm>
                <a:off x="4091360" y="4095440"/>
                <a:ext cx="99360" cy="263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E5C727-1552-4915-9E95-58E391F35FD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73720" y="4077440"/>
                  <a:ext cx="135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D760A7-78C8-46AA-AD17-A4190C8CCB01}"/>
                    </a:ext>
                  </a:extLst>
                </p14:cNvPr>
                <p14:cNvContentPartPr/>
                <p14:nvPr/>
              </p14:nvContentPartPr>
              <p14:xfrm>
                <a:off x="4345520" y="4128920"/>
                <a:ext cx="37800" cy="156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D760A7-78C8-46AA-AD17-A4190C8CCB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27520" y="4110920"/>
                  <a:ext cx="73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A359B33-F744-4F0C-B0CA-D3FF56A51543}"/>
                    </a:ext>
                  </a:extLst>
                </p14:cNvPr>
                <p14:cNvContentPartPr/>
                <p14:nvPr/>
              </p14:nvContentPartPr>
              <p14:xfrm>
                <a:off x="4376480" y="4150880"/>
                <a:ext cx="102960" cy="91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A359B33-F744-4F0C-B0CA-D3FF56A515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58840" y="4132880"/>
                  <a:ext cx="138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B07D74-B856-4AE4-9AB0-B17E8876367C}"/>
                    </a:ext>
                  </a:extLst>
                </p14:cNvPr>
                <p14:cNvContentPartPr/>
                <p14:nvPr/>
              </p14:nvContentPartPr>
              <p14:xfrm>
                <a:off x="4482680" y="4182200"/>
                <a:ext cx="363960" cy="10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B07D74-B856-4AE4-9AB0-B17E887636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65040" y="4164200"/>
                  <a:ext cx="399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DB1AC7E-AE18-46B4-88E5-9F07101CAFF4}"/>
                    </a:ext>
                  </a:extLst>
                </p14:cNvPr>
                <p14:cNvContentPartPr/>
                <p14:nvPr/>
              </p14:nvContentPartPr>
              <p14:xfrm>
                <a:off x="4847360" y="4190120"/>
                <a:ext cx="104400" cy="59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DB1AC7E-AE18-46B4-88E5-9F07101CAFF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9720" y="4172120"/>
                  <a:ext cx="140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8202F01-3FD2-4E2F-BD79-2D3DE04D152D}"/>
                    </a:ext>
                  </a:extLst>
                </p14:cNvPr>
                <p14:cNvContentPartPr/>
                <p14:nvPr/>
              </p14:nvContentPartPr>
              <p14:xfrm>
                <a:off x="4955000" y="4211000"/>
                <a:ext cx="138960" cy="64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8202F01-3FD2-4E2F-BD79-2D3DE04D15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37360" y="4193000"/>
                  <a:ext cx="174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4039644-4E6E-420F-8C81-7FAD67C75A03}"/>
                    </a:ext>
                  </a:extLst>
                </p14:cNvPr>
                <p14:cNvContentPartPr/>
                <p14:nvPr/>
              </p14:nvContentPartPr>
              <p14:xfrm>
                <a:off x="5446760" y="4173920"/>
                <a:ext cx="9360" cy="11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4039644-4E6E-420F-8C81-7FAD67C75A0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29120" y="4155920"/>
                  <a:ext cx="4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C3AE747-12CB-41E6-A054-A388ACD3DEA2}"/>
                    </a:ext>
                  </a:extLst>
                </p14:cNvPr>
                <p14:cNvContentPartPr/>
                <p14:nvPr/>
              </p14:nvContentPartPr>
              <p14:xfrm>
                <a:off x="5469440" y="4172840"/>
                <a:ext cx="162360" cy="8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C3AE747-12CB-41E6-A054-A388ACD3DE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51800" y="4154840"/>
                  <a:ext cx="198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3E9FA8C-C374-49FA-A26E-B3633C5D68A4}"/>
                    </a:ext>
                  </a:extLst>
                </p14:cNvPr>
                <p14:cNvContentPartPr/>
                <p14:nvPr/>
              </p14:nvContentPartPr>
              <p14:xfrm>
                <a:off x="5594360" y="4216760"/>
                <a:ext cx="344160" cy="11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3E9FA8C-C374-49FA-A26E-B3633C5D68A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576720" y="4199120"/>
                  <a:ext cx="379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70BCF6C-E173-4C93-B4D9-71F588F157F4}"/>
                    </a:ext>
                  </a:extLst>
                </p14:cNvPr>
                <p14:cNvContentPartPr/>
                <p14:nvPr/>
              </p14:nvContentPartPr>
              <p14:xfrm>
                <a:off x="5786960" y="4202360"/>
                <a:ext cx="368640" cy="10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70BCF6C-E173-4C93-B4D9-71F588F157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768960" y="4184720"/>
                  <a:ext cx="404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93F1C2D-307E-4CA4-A684-C78CCDF1779B}"/>
                    </a:ext>
                  </a:extLst>
                </p14:cNvPr>
                <p14:cNvContentPartPr/>
                <p14:nvPr/>
              </p14:nvContentPartPr>
              <p14:xfrm>
                <a:off x="6015200" y="4173920"/>
                <a:ext cx="142920" cy="23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93F1C2D-307E-4CA4-A684-C78CCDF177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97560" y="4155920"/>
                  <a:ext cx="178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E9424D-2A06-4C04-8A09-E3E38B906E01}"/>
                    </a:ext>
                  </a:extLst>
                </p14:cNvPr>
                <p14:cNvContentPartPr/>
                <p14:nvPr/>
              </p14:nvContentPartPr>
              <p14:xfrm>
                <a:off x="6184040" y="4193720"/>
                <a:ext cx="446400" cy="353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E9424D-2A06-4C04-8A09-E3E38B906E0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66040" y="4175720"/>
                  <a:ext cx="482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5D750B1-312E-4E0D-9DD1-753CA2027F6B}"/>
                    </a:ext>
                  </a:extLst>
                </p14:cNvPr>
                <p14:cNvContentPartPr/>
                <p14:nvPr/>
              </p14:nvContentPartPr>
              <p14:xfrm>
                <a:off x="6681200" y="4140440"/>
                <a:ext cx="59400" cy="23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5D750B1-312E-4E0D-9DD1-753CA2027F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63560" y="4122440"/>
                  <a:ext cx="95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9F65F2-2EB0-44D7-8238-EB70EC93F642}"/>
                    </a:ext>
                  </a:extLst>
                </p14:cNvPr>
                <p14:cNvContentPartPr/>
                <p14:nvPr/>
              </p14:nvContentPartPr>
              <p14:xfrm>
                <a:off x="6681200" y="4140440"/>
                <a:ext cx="131400" cy="134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9F65F2-2EB0-44D7-8238-EB70EC93F6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63560" y="4122440"/>
                  <a:ext cx="167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54812A-AA29-451A-865A-D364DD08E7B1}"/>
                    </a:ext>
                  </a:extLst>
                </p14:cNvPr>
                <p14:cNvContentPartPr/>
                <p14:nvPr/>
              </p14:nvContentPartPr>
              <p14:xfrm>
                <a:off x="6854720" y="4101200"/>
                <a:ext cx="75960" cy="311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54812A-AA29-451A-865A-D364DD08E7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36720" y="4083200"/>
                  <a:ext cx="1116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403C79-8D53-4E1F-A4AE-930C38348925}"/>
                    </a:ext>
                  </a:extLst>
                </p14:cNvPr>
                <p14:cNvContentPartPr/>
                <p14:nvPr/>
              </p14:nvContentPartPr>
              <p14:xfrm>
                <a:off x="4229240" y="4526000"/>
                <a:ext cx="78480" cy="210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403C79-8D53-4E1F-A4AE-930C383489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11600" y="4508360"/>
                  <a:ext cx="1141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536EBB-9B78-4402-9CC3-99DE9F3B06B0}"/>
                    </a:ext>
                  </a:extLst>
                </p14:cNvPr>
                <p14:cNvContentPartPr/>
                <p14:nvPr/>
              </p14:nvContentPartPr>
              <p14:xfrm>
                <a:off x="4424000" y="4540040"/>
                <a:ext cx="138240" cy="252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536EBB-9B78-4402-9CC3-99DE9F3B06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06360" y="4522040"/>
                  <a:ext cx="173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C28289-4133-409D-A199-2A7A75A076F2}"/>
                    </a:ext>
                  </a:extLst>
                </p14:cNvPr>
                <p14:cNvContentPartPr/>
                <p14:nvPr/>
              </p14:nvContentPartPr>
              <p14:xfrm>
                <a:off x="4581680" y="4601240"/>
                <a:ext cx="112320" cy="78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C28289-4133-409D-A199-2A7A75A076F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64040" y="4583240"/>
                  <a:ext cx="14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5C82402-1F0F-4C0E-AD6B-DB4272153E47}"/>
                    </a:ext>
                  </a:extLst>
                </p14:cNvPr>
                <p14:cNvContentPartPr/>
                <p14:nvPr/>
              </p14:nvContentPartPr>
              <p14:xfrm>
                <a:off x="4648640" y="4625360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5C82402-1F0F-4C0E-AD6B-DB4272153E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30640" y="46077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4DCF5DD-FC79-4E6D-9AD0-F0EED0AE2008}"/>
                    </a:ext>
                  </a:extLst>
                </p14:cNvPr>
                <p14:cNvContentPartPr/>
                <p14:nvPr/>
              </p14:nvContentPartPr>
              <p14:xfrm>
                <a:off x="4648640" y="4562360"/>
                <a:ext cx="117360" cy="117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4DCF5DD-FC79-4E6D-9AD0-F0EED0AE200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30640" y="4544720"/>
                  <a:ext cx="153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59923EB-907D-41F9-B69B-BD5D502F4475}"/>
                    </a:ext>
                  </a:extLst>
                </p14:cNvPr>
                <p14:cNvContentPartPr/>
                <p14:nvPr/>
              </p14:nvContentPartPr>
              <p14:xfrm>
                <a:off x="4791920" y="4585040"/>
                <a:ext cx="219240" cy="9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59923EB-907D-41F9-B69B-BD5D502F447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73920" y="4567400"/>
                  <a:ext cx="25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DB8A25-8619-480D-BE8A-8D1AF2379662}"/>
                    </a:ext>
                  </a:extLst>
                </p14:cNvPr>
                <p14:cNvContentPartPr/>
                <p14:nvPr/>
              </p14:nvContentPartPr>
              <p14:xfrm>
                <a:off x="5034920" y="4579640"/>
                <a:ext cx="448200" cy="131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DB8A25-8619-480D-BE8A-8D1AF237966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16920" y="4561640"/>
                  <a:ext cx="483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497139-E01D-45DE-BBFA-58316D007D78}"/>
                    </a:ext>
                  </a:extLst>
                </p14:cNvPr>
                <p14:cNvContentPartPr/>
                <p14:nvPr/>
              </p14:nvContentPartPr>
              <p14:xfrm>
                <a:off x="5308160" y="4603400"/>
                <a:ext cx="284040" cy="103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497139-E01D-45DE-BBFA-58316D007D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90520" y="4585760"/>
                  <a:ext cx="319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940969-78CC-4AB7-B23E-12D0CCC5D080}"/>
                    </a:ext>
                  </a:extLst>
                </p14:cNvPr>
                <p14:cNvContentPartPr/>
                <p14:nvPr/>
              </p14:nvContentPartPr>
              <p14:xfrm>
                <a:off x="6028160" y="4433840"/>
                <a:ext cx="244080" cy="236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940969-78CC-4AB7-B23E-12D0CCC5D08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10160" y="4415840"/>
                  <a:ext cx="279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8538CEF-E281-4144-8B71-D7E045856C2F}"/>
                    </a:ext>
                  </a:extLst>
                </p14:cNvPr>
                <p14:cNvContentPartPr/>
                <p14:nvPr/>
              </p14:nvContentPartPr>
              <p14:xfrm>
                <a:off x="6144440" y="4601240"/>
                <a:ext cx="72000" cy="224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8538CEF-E281-4144-8B71-D7E045856C2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26800" y="4583240"/>
                  <a:ext cx="107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E4E4016-14EE-4703-A541-90F9CA820DEB}"/>
                    </a:ext>
                  </a:extLst>
                </p14:cNvPr>
                <p14:cNvContentPartPr/>
                <p14:nvPr/>
              </p14:nvContentPartPr>
              <p14:xfrm>
                <a:off x="6253880" y="4569920"/>
                <a:ext cx="18360" cy="27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E4E4016-14EE-4703-A541-90F9CA820D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36240" y="4552280"/>
                  <a:ext cx="540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A2AB0AE-9C5E-47F1-B091-875011DB5FB7}"/>
                    </a:ext>
                  </a:extLst>
                </p14:cNvPr>
                <p14:cNvContentPartPr/>
                <p14:nvPr/>
              </p14:nvContentPartPr>
              <p14:xfrm>
                <a:off x="6253880" y="4569920"/>
                <a:ext cx="221040" cy="131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A2AB0AE-9C5E-47F1-B091-875011DB5FB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36240" y="4552280"/>
                  <a:ext cx="256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5C11A2A-3B54-4590-A238-B15F488ADAD4}"/>
                    </a:ext>
                  </a:extLst>
                </p14:cNvPr>
                <p14:cNvContentPartPr/>
                <p14:nvPr/>
              </p14:nvContentPartPr>
              <p14:xfrm>
                <a:off x="6485720" y="4586120"/>
                <a:ext cx="225360" cy="9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5C11A2A-3B54-4590-A238-B15F488ADAD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68080" y="4568480"/>
                  <a:ext cx="26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BF9D05-0BB9-4D26-AC09-CD7C729B591C}"/>
                    </a:ext>
                  </a:extLst>
                </p14:cNvPr>
                <p14:cNvContentPartPr/>
                <p14:nvPr/>
              </p14:nvContentPartPr>
              <p14:xfrm>
                <a:off x="6608120" y="4588640"/>
                <a:ext cx="142920" cy="63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BF9D05-0BB9-4D26-AC09-CD7C729B59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90480" y="4570640"/>
                  <a:ext cx="178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6FFE85-ECC9-492F-B8F3-3F779E99A68E}"/>
                    </a:ext>
                  </a:extLst>
                </p14:cNvPr>
                <p14:cNvContentPartPr/>
                <p14:nvPr/>
              </p14:nvContentPartPr>
              <p14:xfrm>
                <a:off x="6795680" y="4635800"/>
                <a:ext cx="10800" cy="37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6FFE85-ECC9-492F-B8F3-3F779E99A6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77680" y="4618160"/>
                  <a:ext cx="464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44E7A3A-9D6A-42C1-B135-1E7B61456EFA}"/>
              </a:ext>
            </a:extLst>
          </p:cNvPr>
          <p:cNvGrpSpPr/>
          <p:nvPr/>
        </p:nvGrpSpPr>
        <p:grpSpPr>
          <a:xfrm>
            <a:off x="7148840" y="4412960"/>
            <a:ext cx="1609200" cy="384480"/>
            <a:chOff x="7148840" y="4412960"/>
            <a:chExt cx="16092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2F32EB1-3B55-4B9B-895B-29907EDBF8D2}"/>
                    </a:ext>
                  </a:extLst>
                </p14:cNvPr>
                <p14:cNvContentPartPr/>
                <p14:nvPr/>
              </p14:nvContentPartPr>
              <p14:xfrm>
                <a:off x="7148840" y="4573520"/>
                <a:ext cx="193680" cy="21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2F32EB1-3B55-4B9B-895B-29907EDBF8D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31200" y="4555520"/>
                  <a:ext cx="229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F662E10-8E0F-4D2A-9C0C-878B6EB930D4}"/>
                    </a:ext>
                  </a:extLst>
                </p14:cNvPr>
                <p14:cNvContentPartPr/>
                <p14:nvPr/>
              </p14:nvContentPartPr>
              <p14:xfrm>
                <a:off x="7464200" y="4514480"/>
                <a:ext cx="110520" cy="282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F662E10-8E0F-4D2A-9C0C-878B6EB930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46560" y="4496840"/>
                  <a:ext cx="146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993BD6A-DBA7-4578-98EF-58F1E92977EE}"/>
                    </a:ext>
                  </a:extLst>
                </p14:cNvPr>
                <p14:cNvContentPartPr/>
                <p14:nvPr/>
              </p14:nvContentPartPr>
              <p14:xfrm>
                <a:off x="7635920" y="4569560"/>
                <a:ext cx="73800" cy="10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993BD6A-DBA7-4578-98EF-58F1E92977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17920" y="4551560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C8F257-AB23-41E3-B985-ED50CB1B5342}"/>
                    </a:ext>
                  </a:extLst>
                </p14:cNvPr>
                <p14:cNvContentPartPr/>
                <p14:nvPr/>
              </p14:nvContentPartPr>
              <p14:xfrm>
                <a:off x="7764440" y="4528520"/>
                <a:ext cx="76320" cy="150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C8F257-AB23-41E3-B985-ED50CB1B53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46440" y="4510520"/>
                  <a:ext cx="111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EB42536-4B20-4000-B560-559698C5020A}"/>
                    </a:ext>
                  </a:extLst>
                </p14:cNvPr>
                <p14:cNvContentPartPr/>
                <p14:nvPr/>
              </p14:nvContentPartPr>
              <p14:xfrm>
                <a:off x="7951640" y="4653080"/>
                <a:ext cx="10800" cy="1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EB42536-4B20-4000-B560-559698C5020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34000" y="4635440"/>
                  <a:ext cx="46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7140D2F-2C84-45E1-84B7-872D2EDDF49B}"/>
                    </a:ext>
                  </a:extLst>
                </p14:cNvPr>
                <p14:cNvContentPartPr/>
                <p14:nvPr/>
              </p14:nvContentPartPr>
              <p14:xfrm>
                <a:off x="8103200" y="4502960"/>
                <a:ext cx="115920" cy="149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7140D2F-2C84-45E1-84B7-872D2EDDF4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085560" y="4485320"/>
                  <a:ext cx="151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2E9353-9619-4682-80F5-AA201BFFC315}"/>
                    </a:ext>
                  </a:extLst>
                </p14:cNvPr>
                <p14:cNvContentPartPr/>
                <p14:nvPr/>
              </p14:nvContentPartPr>
              <p14:xfrm>
                <a:off x="8185640" y="4573880"/>
                <a:ext cx="332640" cy="123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2E9353-9619-4682-80F5-AA201BFFC3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67640" y="4556240"/>
                  <a:ext cx="36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A2BA022-A621-4A2C-BC22-4110EFAFAB50}"/>
                    </a:ext>
                  </a:extLst>
                </p14:cNvPr>
                <p14:cNvContentPartPr/>
                <p14:nvPr/>
              </p14:nvContentPartPr>
              <p14:xfrm>
                <a:off x="8364920" y="4491440"/>
                <a:ext cx="194040" cy="2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A2BA022-A621-4A2C-BC22-4110EFAFAB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47280" y="4473800"/>
                  <a:ext cx="229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3B18C9-96AB-4F8B-A67F-3F04936B6359}"/>
                    </a:ext>
                  </a:extLst>
                </p14:cNvPr>
                <p14:cNvContentPartPr/>
                <p14:nvPr/>
              </p14:nvContentPartPr>
              <p14:xfrm>
                <a:off x="8633120" y="4635800"/>
                <a:ext cx="360" cy="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3B18C9-96AB-4F8B-A67F-3F04936B63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615480" y="4618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E657F9-5695-41D6-8DDF-CFE2578B3A4C}"/>
                    </a:ext>
                  </a:extLst>
                </p14:cNvPr>
                <p14:cNvContentPartPr/>
                <p14:nvPr/>
              </p14:nvContentPartPr>
              <p14:xfrm>
                <a:off x="8665160" y="4412960"/>
                <a:ext cx="92880" cy="339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E657F9-5695-41D6-8DDF-CFE2578B3A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47520" y="4395320"/>
                  <a:ext cx="128520" cy="37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7478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61" y="1198352"/>
            <a:ext cx="7763164" cy="55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6F9FB-B3B8-4309-AD09-4AE960394B8E}"/>
              </a:ext>
            </a:extLst>
          </p:cNvPr>
          <p:cNvSpPr txBox="1"/>
          <p:nvPr/>
        </p:nvSpPr>
        <p:spPr>
          <a:xfrm>
            <a:off x="110492" y="1278561"/>
            <a:ext cx="223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varijabilitet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varijabilitet među grupama</a:t>
            </a:r>
            <a:endParaRPr lang="sr-Cyrl-R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BCABC7-BC1B-426F-B294-DAAFAE1B49C3}"/>
                  </a:ext>
                </a:extLst>
              </p14:cNvPr>
              <p14:cNvContentPartPr/>
              <p14:nvPr/>
            </p14:nvContentPartPr>
            <p14:xfrm>
              <a:off x="2397920" y="2591720"/>
              <a:ext cx="286560" cy="33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BCABC7-BC1B-426F-B294-DAAFAE1B49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9920" y="2573720"/>
                <a:ext cx="32220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08F307-F52B-4F60-9EF9-313C59A4BCF1}"/>
                  </a:ext>
                </a:extLst>
              </p14:cNvPr>
              <p14:cNvContentPartPr/>
              <p14:nvPr/>
            </p14:nvContentPartPr>
            <p14:xfrm>
              <a:off x="4523720" y="2581640"/>
              <a:ext cx="313200" cy="349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08F307-F52B-4F60-9EF9-313C59A4BC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6080" y="2564000"/>
                <a:ext cx="34884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9B3D86B-79EB-474D-A425-B15C2A2241D1}"/>
                  </a:ext>
                </a:extLst>
              </p14:cNvPr>
              <p14:cNvContentPartPr/>
              <p14:nvPr/>
            </p14:nvContentPartPr>
            <p14:xfrm>
              <a:off x="2528960" y="2934800"/>
              <a:ext cx="314280" cy="3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B3D86B-79EB-474D-A425-B15C2A2241D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11320" y="2916800"/>
                <a:ext cx="349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C4EC8D-E274-4B5D-8D43-FAD2B727D022}"/>
                  </a:ext>
                </a:extLst>
              </p14:cNvPr>
              <p14:cNvContentPartPr/>
              <p14:nvPr/>
            </p14:nvContentPartPr>
            <p14:xfrm>
              <a:off x="2953400" y="2903480"/>
              <a:ext cx="2035080" cy="66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C4EC8D-E274-4B5D-8D43-FAD2B727D02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5400" y="2885840"/>
                <a:ext cx="20707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6AC9B9-57E6-442D-9E88-B985FC3A5D36}"/>
                  </a:ext>
                </a:extLst>
              </p14:cNvPr>
              <p14:cNvContentPartPr/>
              <p14:nvPr/>
            </p14:nvContentPartPr>
            <p14:xfrm>
              <a:off x="2567120" y="3028760"/>
              <a:ext cx="2417040" cy="30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6AC9B9-57E6-442D-9E88-B985FC3A5D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49480" y="3011120"/>
                <a:ext cx="24526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F263CBA-6A6C-47C9-8FAB-AEABF03EE61E}"/>
              </a:ext>
            </a:extLst>
          </p:cNvPr>
          <p:cNvGrpSpPr/>
          <p:nvPr/>
        </p:nvGrpSpPr>
        <p:grpSpPr>
          <a:xfrm>
            <a:off x="4643600" y="2581280"/>
            <a:ext cx="353160" cy="20160"/>
            <a:chOff x="4643600" y="2581280"/>
            <a:chExt cx="353160" cy="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BF570BC-016F-46F9-8C80-49D79B8E560E}"/>
                    </a:ext>
                  </a:extLst>
                </p14:cNvPr>
                <p14:cNvContentPartPr/>
                <p14:nvPr/>
              </p14:nvContentPartPr>
              <p14:xfrm>
                <a:off x="4643600" y="2601080"/>
                <a:ext cx="18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F570BC-016F-46F9-8C80-49D79B8E56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5600" y="2583080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ED189F-1246-4BCC-A58F-F202EF916B65}"/>
                    </a:ext>
                  </a:extLst>
                </p14:cNvPr>
                <p14:cNvContentPartPr/>
                <p14:nvPr/>
              </p14:nvContentPartPr>
              <p14:xfrm>
                <a:off x="4643600" y="2581280"/>
                <a:ext cx="353160" cy="20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ED189F-1246-4BCC-A58F-F202EF916B6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5600" y="2563640"/>
                  <a:ext cx="38880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595186-611B-45B2-8496-343988FE1E23}"/>
                  </a:ext>
                </a:extLst>
              </p14:cNvPr>
              <p14:cNvContentPartPr/>
              <p14:nvPr/>
            </p14:nvContentPartPr>
            <p14:xfrm>
              <a:off x="4303400" y="2671280"/>
              <a:ext cx="677880" cy="42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595186-611B-45B2-8496-343988FE1E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85760" y="2653640"/>
                <a:ext cx="7135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99821B4-E0B6-41D4-94C9-6AC92B9F1ABB}"/>
                  </a:ext>
                </a:extLst>
              </p14:cNvPr>
              <p14:cNvContentPartPr/>
              <p14:nvPr/>
            </p14:nvContentPartPr>
            <p14:xfrm>
              <a:off x="4295840" y="2763800"/>
              <a:ext cx="346680" cy="24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99821B4-E0B6-41D4-94C9-6AC92B9F1AB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77840" y="2745800"/>
                <a:ext cx="3823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98BFFF7-76B7-4EFA-9275-52288E076D25}"/>
                  </a:ext>
                </a:extLst>
              </p14:cNvPr>
              <p14:cNvContentPartPr/>
              <p14:nvPr/>
            </p14:nvContentPartPr>
            <p14:xfrm>
              <a:off x="276800" y="6426800"/>
              <a:ext cx="175320" cy="129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98BFFF7-76B7-4EFA-9275-52288E076D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8800" y="6408800"/>
                <a:ext cx="210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0ECF5D-DA95-46DA-A1DD-CC0F8928B109}"/>
                  </a:ext>
                </a:extLst>
              </p14:cNvPr>
              <p14:cNvContentPartPr/>
              <p14:nvPr/>
            </p14:nvContentPartPr>
            <p14:xfrm>
              <a:off x="466520" y="6541640"/>
              <a:ext cx="122400" cy="421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0ECF5D-DA95-46DA-A1DD-CC0F8928B10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520" y="6523640"/>
                <a:ext cx="1580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7736F31-EE31-4FA1-B57E-A18A16FD7FEA}"/>
                  </a:ext>
                </a:extLst>
              </p14:cNvPr>
              <p14:cNvContentPartPr/>
              <p14:nvPr/>
            </p14:nvContentPartPr>
            <p14:xfrm>
              <a:off x="287960" y="6381440"/>
              <a:ext cx="23256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7736F31-EE31-4FA1-B57E-A18A16FD7FE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320" y="6363800"/>
                <a:ext cx="2682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3E75B6A-B51F-4902-89ED-B0E6DDCDD769}"/>
                  </a:ext>
                </a:extLst>
              </p14:cNvPr>
              <p14:cNvContentPartPr/>
              <p14:nvPr/>
            </p14:nvContentPartPr>
            <p14:xfrm>
              <a:off x="734720" y="6454880"/>
              <a:ext cx="132480" cy="2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3E75B6A-B51F-4902-89ED-B0E6DDCDD76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6720" y="6436880"/>
                <a:ext cx="168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E663925-2ECC-4350-9057-A107B76BDF56}"/>
                  </a:ext>
                </a:extLst>
              </p14:cNvPr>
              <p14:cNvContentPartPr/>
              <p14:nvPr/>
            </p14:nvContentPartPr>
            <p14:xfrm>
              <a:off x="726800" y="6500960"/>
              <a:ext cx="124920" cy="12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E663925-2ECC-4350-9057-A107B76BDF5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160" y="6483320"/>
                <a:ext cx="160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CAFE6E3-5023-4F2C-8CA2-F44EA1F15229}"/>
                  </a:ext>
                </a:extLst>
              </p14:cNvPr>
              <p14:cNvContentPartPr/>
              <p14:nvPr/>
            </p14:nvContentPartPr>
            <p14:xfrm>
              <a:off x="576680" y="6311240"/>
              <a:ext cx="123480" cy="975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CAFE6E3-5023-4F2C-8CA2-F44EA1F152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9040" y="6293600"/>
                <a:ext cx="1591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5BB2BB9-9738-4DB5-840B-24C74B9C6433}"/>
                  </a:ext>
                </a:extLst>
              </p14:cNvPr>
              <p14:cNvContentPartPr/>
              <p14:nvPr/>
            </p14:nvContentPartPr>
            <p14:xfrm>
              <a:off x="1007960" y="6320960"/>
              <a:ext cx="68400" cy="121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5BB2BB9-9738-4DB5-840B-24C74B9C643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9960" y="6302960"/>
                <a:ext cx="1040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EC5CF04-DD94-4B75-B4A9-CF43501D15FD}"/>
                  </a:ext>
                </a:extLst>
              </p14:cNvPr>
              <p14:cNvContentPartPr/>
              <p14:nvPr/>
            </p14:nvContentPartPr>
            <p14:xfrm>
              <a:off x="962960" y="6491960"/>
              <a:ext cx="200520" cy="9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EC5CF04-DD94-4B75-B4A9-CF43501D15F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45320" y="6473960"/>
                <a:ext cx="236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CD535BD-BC00-409E-993A-B2D3E39F358D}"/>
                  </a:ext>
                </a:extLst>
              </p14:cNvPr>
              <p14:cNvContentPartPr/>
              <p14:nvPr/>
            </p14:nvContentPartPr>
            <p14:xfrm>
              <a:off x="900320" y="6572600"/>
              <a:ext cx="169920" cy="97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CD535BD-BC00-409E-993A-B2D3E39F358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2320" y="6554960"/>
                <a:ext cx="205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F54295F-706E-4E57-9412-FA47EF3E6AC6}"/>
                  </a:ext>
                </a:extLst>
              </p14:cNvPr>
              <p14:cNvContentPartPr/>
              <p14:nvPr/>
            </p14:nvContentPartPr>
            <p14:xfrm>
              <a:off x="1289120" y="6379640"/>
              <a:ext cx="290520" cy="186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F54295F-706E-4E57-9412-FA47EF3E6AC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271120" y="6361640"/>
                <a:ext cx="3261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A5224BC-2D95-40D9-A0D7-8372BF80C50C}"/>
                  </a:ext>
                </a:extLst>
              </p14:cNvPr>
              <p14:cNvContentPartPr/>
              <p14:nvPr/>
            </p14:nvContentPartPr>
            <p14:xfrm>
              <a:off x="1268600" y="6614360"/>
              <a:ext cx="15840" cy="97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A5224BC-2D95-40D9-A0D7-8372BF80C50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250600" y="6596360"/>
                <a:ext cx="51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7656665-A495-4CB7-9153-799916AB3228}"/>
                  </a:ext>
                </a:extLst>
              </p14:cNvPr>
              <p14:cNvContentPartPr/>
              <p14:nvPr/>
            </p14:nvContentPartPr>
            <p14:xfrm>
              <a:off x="1260680" y="6617600"/>
              <a:ext cx="73440" cy="107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7656665-A495-4CB7-9153-799916AB322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43040" y="6599960"/>
                <a:ext cx="109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029CF8C-83F0-4B57-BA0E-832803DD8E7B}"/>
                  </a:ext>
                </a:extLst>
              </p14:cNvPr>
              <p14:cNvContentPartPr/>
              <p14:nvPr/>
            </p14:nvContentPartPr>
            <p14:xfrm>
              <a:off x="1389200" y="6652520"/>
              <a:ext cx="7344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029CF8C-83F0-4B57-BA0E-832803DD8E7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371200" y="6634520"/>
                <a:ext cx="109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749F9C1-DF78-46BA-8B64-0107363D7FAD}"/>
                  </a:ext>
                </a:extLst>
              </p14:cNvPr>
              <p14:cNvContentPartPr/>
              <p14:nvPr/>
            </p14:nvContentPartPr>
            <p14:xfrm>
              <a:off x="1355720" y="6652520"/>
              <a:ext cx="92880" cy="36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749F9C1-DF78-46BA-8B64-0107363D7FA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37720" y="6634520"/>
                <a:ext cx="128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8488D9E-C3A0-480A-B2F6-1D0ED4723018}"/>
                  </a:ext>
                </a:extLst>
              </p14:cNvPr>
              <p14:cNvContentPartPr/>
              <p14:nvPr/>
            </p14:nvContentPartPr>
            <p14:xfrm>
              <a:off x="1517360" y="6637400"/>
              <a:ext cx="34920" cy="100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8488D9E-C3A0-480A-B2F6-1D0ED472301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99720" y="6619400"/>
                <a:ext cx="705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E27728D-EEF3-4D57-875A-2D04066AB915}"/>
                  </a:ext>
                </a:extLst>
              </p14:cNvPr>
              <p14:cNvContentPartPr/>
              <p14:nvPr/>
            </p14:nvContentPartPr>
            <p14:xfrm>
              <a:off x="1357160" y="6297920"/>
              <a:ext cx="136440" cy="63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E27728D-EEF3-4D57-875A-2D04066AB91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339160" y="6279920"/>
                <a:ext cx="172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2B7A6A4-2854-4B55-AD08-42804260DFD9}"/>
                  </a:ext>
                </a:extLst>
              </p14:cNvPr>
              <p14:cNvContentPartPr/>
              <p14:nvPr/>
            </p14:nvContentPartPr>
            <p14:xfrm>
              <a:off x="1673960" y="6369560"/>
              <a:ext cx="60840" cy="217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2B7A6A4-2854-4B55-AD08-42804260DFD9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655960" y="6351560"/>
                <a:ext cx="964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8C691EF-BEFE-4F49-B99F-53122737B6EE}"/>
                  </a:ext>
                </a:extLst>
              </p14:cNvPr>
              <p14:cNvContentPartPr/>
              <p14:nvPr/>
            </p14:nvContentPartPr>
            <p14:xfrm>
              <a:off x="1725440" y="6413120"/>
              <a:ext cx="162000" cy="142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8C691EF-BEFE-4F49-B99F-53122737B6E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707440" y="6395480"/>
                <a:ext cx="197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C096C53-E4F8-4E5F-BBC6-B697552636E0}"/>
                  </a:ext>
                </a:extLst>
              </p14:cNvPr>
              <p14:cNvContentPartPr/>
              <p14:nvPr/>
            </p14:nvContentPartPr>
            <p14:xfrm>
              <a:off x="1788080" y="6385400"/>
              <a:ext cx="131400" cy="1864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C096C53-E4F8-4E5F-BBC6-B697552636E0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440" y="6367760"/>
                <a:ext cx="1670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EB551BB-4DF9-49E7-B2D0-8645CABB8D59}"/>
                  </a:ext>
                </a:extLst>
              </p14:cNvPr>
              <p14:cNvContentPartPr/>
              <p14:nvPr/>
            </p14:nvContentPartPr>
            <p14:xfrm>
              <a:off x="1941440" y="6511400"/>
              <a:ext cx="56160" cy="44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EB551BB-4DF9-49E7-B2D0-8645CABB8D5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923440" y="6493760"/>
                <a:ext cx="918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1D3AD57-E234-40EC-8EE2-1F026DEBD636}"/>
                  </a:ext>
                </a:extLst>
              </p14:cNvPr>
              <p14:cNvContentPartPr/>
              <p14:nvPr/>
            </p14:nvContentPartPr>
            <p14:xfrm>
              <a:off x="2062760" y="6488360"/>
              <a:ext cx="82440" cy="7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1D3AD57-E234-40EC-8EE2-1F026DEBD63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045120" y="6470360"/>
                <a:ext cx="1180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8BB786-BAEA-4061-AB6A-0D32E32A1405}"/>
                  </a:ext>
                </a:extLst>
              </p14:cNvPr>
              <p14:cNvContentPartPr/>
              <p14:nvPr/>
            </p14:nvContentPartPr>
            <p14:xfrm>
              <a:off x="2210360" y="6383240"/>
              <a:ext cx="186480" cy="168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8BB786-BAEA-4061-AB6A-0D32E32A140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92720" y="6365600"/>
                <a:ext cx="2221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260CF7-8E46-4878-96D8-39AC08ADB4E3}"/>
                  </a:ext>
                </a:extLst>
              </p14:cNvPr>
              <p14:cNvContentPartPr/>
              <p14:nvPr/>
            </p14:nvContentPartPr>
            <p14:xfrm>
              <a:off x="2265440" y="6355520"/>
              <a:ext cx="208080" cy="202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260CF7-8E46-4878-96D8-39AC08ADB4E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47800" y="6337880"/>
                <a:ext cx="243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C29EB65-BB2E-48CD-BAA3-CEA5E9AD1DC3}"/>
                  </a:ext>
                </a:extLst>
              </p14:cNvPr>
              <p14:cNvContentPartPr/>
              <p14:nvPr/>
            </p14:nvContentPartPr>
            <p14:xfrm>
              <a:off x="2223320" y="6315200"/>
              <a:ext cx="225000" cy="34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C29EB65-BB2E-48CD-BAA3-CEA5E9AD1DC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205320" y="6297200"/>
                <a:ext cx="2606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8D0D895-3F88-4EF1-9A79-F6FAFB7E485D}"/>
                  </a:ext>
                </a:extLst>
              </p14:cNvPr>
              <p14:cNvContentPartPr/>
              <p14:nvPr/>
            </p14:nvContentPartPr>
            <p14:xfrm>
              <a:off x="2428520" y="6328880"/>
              <a:ext cx="99000" cy="339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8D0D895-3F88-4EF1-9A79-F6FAFB7E485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410880" y="6311240"/>
                <a:ext cx="13464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C17D0EF-DC90-4B0D-8E83-DCCD43692841}"/>
                  </a:ext>
                </a:extLst>
              </p14:cNvPr>
              <p14:cNvContentPartPr/>
              <p14:nvPr/>
            </p14:nvContentPartPr>
            <p14:xfrm>
              <a:off x="2568560" y="6255080"/>
              <a:ext cx="115920" cy="92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C17D0EF-DC90-4B0D-8E83-DCCD4369284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50560" y="6237080"/>
                <a:ext cx="151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3D9EFA5-D080-4249-9E6D-BDE81C948C2D}"/>
                  </a:ext>
                </a:extLst>
              </p14:cNvPr>
              <p14:cNvContentPartPr/>
              <p14:nvPr/>
            </p14:nvContentPartPr>
            <p14:xfrm>
              <a:off x="2731280" y="6614360"/>
              <a:ext cx="192960" cy="1760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3D9EFA5-D080-4249-9E6D-BDE81C948C2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713640" y="6596360"/>
                <a:ext cx="22860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E673E3A-1E6D-43A5-88A1-438F9B3E240A}"/>
              </a:ext>
            </a:extLst>
          </p:cNvPr>
          <p:cNvGrpSpPr/>
          <p:nvPr/>
        </p:nvGrpSpPr>
        <p:grpSpPr>
          <a:xfrm>
            <a:off x="86360" y="5850800"/>
            <a:ext cx="1781640" cy="380520"/>
            <a:chOff x="86360" y="5850800"/>
            <a:chExt cx="17816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4FA586-4785-423C-A0EE-96350D638EC5}"/>
                    </a:ext>
                  </a:extLst>
                </p14:cNvPr>
                <p14:cNvContentPartPr/>
                <p14:nvPr/>
              </p14:nvContentPartPr>
              <p14:xfrm>
                <a:off x="362480" y="6025400"/>
                <a:ext cx="20880" cy="159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4FA586-4785-423C-A0EE-96350D638E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4480" y="6007400"/>
                  <a:ext cx="56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A786B9-EE1E-427F-BA56-0F525642EA9B}"/>
                    </a:ext>
                  </a:extLst>
                </p14:cNvPr>
                <p14:cNvContentPartPr/>
                <p14:nvPr/>
              </p14:nvContentPartPr>
              <p14:xfrm>
                <a:off x="358520" y="6003440"/>
                <a:ext cx="163440" cy="155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A786B9-EE1E-427F-BA56-0F525642EA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0880" y="5985440"/>
                  <a:ext cx="19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3A1BD2-6472-4F82-9980-1F1F0E9FF043}"/>
                    </a:ext>
                  </a:extLst>
                </p14:cNvPr>
                <p14:cNvContentPartPr/>
                <p14:nvPr/>
              </p14:nvContentPartPr>
              <p14:xfrm>
                <a:off x="485600" y="6035480"/>
                <a:ext cx="142920" cy="14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3A1BD2-6472-4F82-9980-1F1F0E9FF04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7960" y="6017840"/>
                  <a:ext cx="178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B3B0A0-E3B9-4B2F-BA15-15DEBF5F7A9B}"/>
                    </a:ext>
                  </a:extLst>
                </p14:cNvPr>
                <p14:cNvContentPartPr/>
                <p14:nvPr/>
              </p14:nvContentPartPr>
              <p14:xfrm>
                <a:off x="529160" y="5980040"/>
                <a:ext cx="93960" cy="20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B3B0A0-E3B9-4B2F-BA15-15DEBF5F7A9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11520" y="5962400"/>
                  <a:ext cx="1296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5ADDE0-37E1-42D6-A2F2-8F42AB4058BB}"/>
                    </a:ext>
                  </a:extLst>
                </p14:cNvPr>
                <p14:cNvContentPartPr/>
                <p14:nvPr/>
              </p14:nvContentPartPr>
              <p14:xfrm>
                <a:off x="670280" y="6077240"/>
                <a:ext cx="84960" cy="2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5ADDE0-37E1-42D6-A2F2-8F42AB4058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2640" y="6059240"/>
                  <a:ext cx="120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4DBC0E-750E-4D8A-BA16-8F34B05B6DE5}"/>
                    </a:ext>
                  </a:extLst>
                </p14:cNvPr>
                <p14:cNvContentPartPr/>
                <p14:nvPr/>
              </p14:nvContentPartPr>
              <p14:xfrm>
                <a:off x="644720" y="6077240"/>
                <a:ext cx="120960" cy="72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4DBC0E-750E-4D8A-BA16-8F34B05B6D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7080" y="6059240"/>
                  <a:ext cx="156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38751B-5966-4B26-80C9-B5EC9EFC8AA6}"/>
                    </a:ext>
                  </a:extLst>
                </p14:cNvPr>
                <p14:cNvContentPartPr/>
                <p14:nvPr/>
              </p14:nvContentPartPr>
              <p14:xfrm>
                <a:off x="834800" y="6014960"/>
                <a:ext cx="15840" cy="15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38751B-5966-4B26-80C9-B5EC9EFC8A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6800" y="5996960"/>
                  <a:ext cx="51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DB58ED-6376-43D1-BD36-8F6BDB0F531B}"/>
                    </a:ext>
                  </a:extLst>
                </p14:cNvPr>
                <p14:cNvContentPartPr/>
                <p14:nvPr/>
              </p14:nvContentPartPr>
              <p14:xfrm>
                <a:off x="821840" y="6008480"/>
                <a:ext cx="142920" cy="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DB58ED-6376-43D1-BD36-8F6BDB0F53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4200" y="5990840"/>
                  <a:ext cx="178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4BF41E-478E-4F57-8315-10413E45C176}"/>
                    </a:ext>
                  </a:extLst>
                </p14:cNvPr>
                <p14:cNvContentPartPr/>
                <p14:nvPr/>
              </p14:nvContentPartPr>
              <p14:xfrm>
                <a:off x="819320" y="6072560"/>
                <a:ext cx="102960" cy="2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4BF41E-478E-4F57-8315-10413E45C17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1320" y="6054920"/>
                  <a:ext cx="138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B3B376-932D-4668-ABB4-EE4ACA702082}"/>
                    </a:ext>
                  </a:extLst>
                </p14:cNvPr>
                <p14:cNvContentPartPr/>
                <p14:nvPr/>
              </p14:nvContentPartPr>
              <p14:xfrm>
                <a:off x="815360" y="6159320"/>
                <a:ext cx="158040" cy="12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B3B376-932D-4668-ABB4-EE4ACA7020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7720" y="6141320"/>
                  <a:ext cx="193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6BE010-BE67-447C-9569-0706EF95E6C6}"/>
                    </a:ext>
                  </a:extLst>
                </p14:cNvPr>
                <p14:cNvContentPartPr/>
                <p14:nvPr/>
              </p14:nvContentPartPr>
              <p14:xfrm>
                <a:off x="1046480" y="5965280"/>
                <a:ext cx="59400" cy="24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6BE010-BE67-447C-9569-0706EF95E6C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80" y="5947280"/>
                  <a:ext cx="950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68BBDB-9C4C-4DF4-9250-39D7000C53AB}"/>
                    </a:ext>
                  </a:extLst>
                </p14:cNvPr>
                <p14:cNvContentPartPr/>
                <p14:nvPr/>
              </p14:nvContentPartPr>
              <p14:xfrm>
                <a:off x="1077080" y="6048440"/>
                <a:ext cx="118440" cy="142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68BBDB-9C4C-4DF4-9250-39D7000C53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9440" y="6030440"/>
                  <a:ext cx="154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5EF1CA-2148-4086-9C65-E334B75E0318}"/>
                    </a:ext>
                  </a:extLst>
                </p14:cNvPr>
                <p14:cNvContentPartPr/>
                <p14:nvPr/>
              </p14:nvContentPartPr>
              <p14:xfrm>
                <a:off x="1104440" y="6010280"/>
                <a:ext cx="78120" cy="17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5EF1CA-2148-4086-9C65-E334B75E03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86800" y="5992280"/>
                  <a:ext cx="113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B49AE6D-B2CD-448C-8A4E-21324427FBC5}"/>
                    </a:ext>
                  </a:extLst>
                </p14:cNvPr>
                <p14:cNvContentPartPr/>
                <p14:nvPr/>
              </p14:nvContentPartPr>
              <p14:xfrm>
                <a:off x="1232600" y="6109640"/>
                <a:ext cx="6336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B49AE6D-B2CD-448C-8A4E-21324427FBC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14600" y="6091640"/>
                  <a:ext cx="99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224BD3-576F-466F-BB5B-EC6DF9CF74B1}"/>
                    </a:ext>
                  </a:extLst>
                </p14:cNvPr>
                <p14:cNvContentPartPr/>
                <p14:nvPr/>
              </p14:nvContentPartPr>
              <p14:xfrm>
                <a:off x="1390280" y="6042680"/>
                <a:ext cx="360" cy="14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224BD3-576F-466F-BB5B-EC6DF9CF74B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72640" y="6024680"/>
                  <a:ext cx="36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1F82462-2445-44C1-990A-5864AC7F779E}"/>
                    </a:ext>
                  </a:extLst>
                </p14:cNvPr>
                <p14:cNvContentPartPr/>
                <p14:nvPr/>
              </p14:nvContentPartPr>
              <p14:xfrm>
                <a:off x="1378760" y="6014960"/>
                <a:ext cx="126000" cy="2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1F82462-2445-44C1-990A-5864AC7F779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61120" y="5996960"/>
                  <a:ext cx="161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ED4ECA6-D76A-41DA-A44A-02D5AA443282}"/>
                    </a:ext>
                  </a:extLst>
                </p14:cNvPr>
                <p14:cNvContentPartPr/>
                <p14:nvPr/>
              </p14:nvContentPartPr>
              <p14:xfrm>
                <a:off x="1367240" y="6106040"/>
                <a:ext cx="111960" cy="1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ED4ECA6-D76A-41DA-A44A-02D5AA4432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349600" y="6088400"/>
                  <a:ext cx="147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E2BFB85-BB40-4599-8280-05EE29AC1C56}"/>
                    </a:ext>
                  </a:extLst>
                </p14:cNvPr>
                <p14:cNvContentPartPr/>
                <p14:nvPr/>
              </p14:nvContentPartPr>
              <p14:xfrm>
                <a:off x="1374800" y="6169760"/>
                <a:ext cx="87480" cy="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E2BFB85-BB40-4599-8280-05EE29AC1C5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7160" y="6151760"/>
                  <a:ext cx="12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16A2F6F-9655-43CF-BBA9-1381AA00E8FC}"/>
                    </a:ext>
                  </a:extLst>
                </p14:cNvPr>
                <p14:cNvContentPartPr/>
                <p14:nvPr/>
              </p14:nvContentPartPr>
              <p14:xfrm>
                <a:off x="1521320" y="6040160"/>
                <a:ext cx="118440" cy="134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16A2F6F-9655-43CF-BBA9-1381AA00E8F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03320" y="6022520"/>
                  <a:ext cx="154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458B3C-DED5-43F9-B0F1-75FFC416697D}"/>
                    </a:ext>
                  </a:extLst>
                </p14:cNvPr>
                <p14:cNvContentPartPr/>
                <p14:nvPr/>
              </p14:nvContentPartPr>
              <p14:xfrm>
                <a:off x="1545800" y="6025400"/>
                <a:ext cx="102960" cy="18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458B3C-DED5-43F9-B0F1-75FFC416697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527800" y="6007400"/>
                  <a:ext cx="138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2A1F81-9C9B-4073-822D-7678E5B0B693}"/>
                    </a:ext>
                  </a:extLst>
                </p14:cNvPr>
                <p14:cNvContentPartPr/>
                <p14:nvPr/>
              </p14:nvContentPartPr>
              <p14:xfrm>
                <a:off x="1650920" y="6014960"/>
                <a:ext cx="49680" cy="216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2A1F81-9C9B-4073-822D-7678E5B0B6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32920" y="5996960"/>
                  <a:ext cx="85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A05653A-52FA-48F6-8A4D-0C834C23EC66}"/>
                    </a:ext>
                  </a:extLst>
                </p14:cNvPr>
                <p14:cNvContentPartPr/>
                <p14:nvPr/>
              </p14:nvContentPartPr>
              <p14:xfrm>
                <a:off x="1731560" y="5988320"/>
                <a:ext cx="136440" cy="87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A05653A-52FA-48F6-8A4D-0C834C23EC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13920" y="5970320"/>
                  <a:ext cx="172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93A8A3A-04D6-43AE-A320-BF5526DB5796}"/>
                    </a:ext>
                  </a:extLst>
                </p14:cNvPr>
                <p14:cNvContentPartPr/>
                <p14:nvPr/>
              </p14:nvContentPartPr>
              <p14:xfrm>
                <a:off x="110840" y="5850800"/>
                <a:ext cx="243000" cy="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93A8A3A-04D6-43AE-A320-BF5526DB57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200" y="5833160"/>
                  <a:ext cx="27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0ACDC7-D09C-484F-9EF4-9B7676853ED9}"/>
                    </a:ext>
                  </a:extLst>
                </p14:cNvPr>
                <p14:cNvContentPartPr/>
                <p14:nvPr/>
              </p14:nvContentPartPr>
              <p14:xfrm>
                <a:off x="86360" y="5872760"/>
                <a:ext cx="46440" cy="237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0ACDC7-D09C-484F-9EF4-9B7676853E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720" y="5855120"/>
                  <a:ext cx="82080" cy="27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4773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ANOVA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7281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</a:rPr>
              <a:t>Podela Suma kvadrata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sumu kvadrata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rgbClr val="FF0000"/>
                </a:solidFill>
              </a:rPr>
              <a:t>sumu kvadrata među grupama</a:t>
            </a:r>
            <a:endParaRPr lang="sr-Cyrl-R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Primer</a:t>
            </a:r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64502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268760"/>
            <a:ext cx="2232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FF0000"/>
                </a:solidFill>
              </a:rPr>
              <a:t>Suma kvadrata se deli 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sumu kvadrata unutar grupe</a:t>
            </a: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FF0000"/>
                </a:solidFill>
              </a:rPr>
              <a:t>sumu kvadrata među grupama</a:t>
            </a:r>
            <a:endParaRPr lang="sr-Cyrl-R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12" y="1268760"/>
            <a:ext cx="67594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955AD-7DFC-4C08-8F79-BD3577C5B18E}"/>
              </a:ext>
            </a:extLst>
          </p:cNvPr>
          <p:cNvGrpSpPr/>
          <p:nvPr/>
        </p:nvGrpSpPr>
        <p:grpSpPr>
          <a:xfrm>
            <a:off x="5216000" y="5177600"/>
            <a:ext cx="504360" cy="1208520"/>
            <a:chOff x="5216000" y="5177600"/>
            <a:chExt cx="504360" cy="12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DF2338C-110D-4C61-B6AB-2635C6B3094A}"/>
                    </a:ext>
                  </a:extLst>
                </p14:cNvPr>
                <p14:cNvContentPartPr/>
                <p14:nvPr/>
              </p14:nvContentPartPr>
              <p14:xfrm>
                <a:off x="5384120" y="5177600"/>
                <a:ext cx="34920" cy="671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DF2338C-110D-4C61-B6AB-2635C6B309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366480" y="5159600"/>
                  <a:ext cx="7056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B368E1F-A3A8-497B-9DC9-B75F04367FB5}"/>
                    </a:ext>
                  </a:extLst>
                </p14:cNvPr>
                <p14:cNvContentPartPr/>
                <p14:nvPr/>
              </p14:nvContentPartPr>
              <p14:xfrm>
                <a:off x="5349200" y="5752520"/>
                <a:ext cx="180000" cy="9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B368E1F-A3A8-497B-9DC9-B75F04367F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31560" y="5734880"/>
                  <a:ext cx="215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FC7588B-693C-4516-A997-531C5C5BB358}"/>
                    </a:ext>
                  </a:extLst>
                </p14:cNvPr>
                <p14:cNvContentPartPr/>
                <p14:nvPr/>
              </p14:nvContentPartPr>
              <p14:xfrm>
                <a:off x="5243360" y="6086600"/>
                <a:ext cx="158760" cy="23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FC7588B-693C-4516-A997-531C5C5BB3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25360" y="6068600"/>
                  <a:ext cx="19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009C2A-3D29-4132-BAED-966801E6F43B}"/>
                    </a:ext>
                  </a:extLst>
                </p14:cNvPr>
                <p14:cNvContentPartPr/>
                <p14:nvPr/>
              </p14:nvContentPartPr>
              <p14:xfrm>
                <a:off x="5290160" y="6068960"/>
                <a:ext cx="48960" cy="24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009C2A-3D29-4132-BAED-966801E6F4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72520" y="6051320"/>
                  <a:ext cx="84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930D2F-59A0-455C-8576-50202905E61D}"/>
                    </a:ext>
                  </a:extLst>
                </p14:cNvPr>
                <p14:cNvContentPartPr/>
                <p14:nvPr/>
              </p14:nvContentPartPr>
              <p14:xfrm>
                <a:off x="5448200" y="6215840"/>
                <a:ext cx="66960" cy="153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930D2F-59A0-455C-8576-50202905E6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30200" y="6197840"/>
                  <a:ext cx="102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0BF4FA-0F7D-42E7-9D11-16559DF61222}"/>
                    </a:ext>
                  </a:extLst>
                </p14:cNvPr>
                <p14:cNvContentPartPr/>
                <p14:nvPr/>
              </p14:nvContentPartPr>
              <p14:xfrm>
                <a:off x="5391680" y="6287480"/>
                <a:ext cx="12348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0BF4FA-0F7D-42E7-9D11-16559DF6122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73680" y="6269480"/>
                  <a:ext cx="159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4C79CD-C558-4E4D-9B59-2D33A6B37E9A}"/>
                    </a:ext>
                  </a:extLst>
                </p14:cNvPr>
                <p14:cNvContentPartPr/>
                <p14:nvPr/>
              </p14:nvContentPartPr>
              <p14:xfrm>
                <a:off x="5523080" y="6295760"/>
                <a:ext cx="70560" cy="90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4C79CD-C558-4E4D-9B59-2D33A6B37E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05080" y="6278120"/>
                  <a:ext cx="106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96742B-DE61-4227-B795-8CA5A3B7F7F9}"/>
                    </a:ext>
                  </a:extLst>
                </p14:cNvPr>
                <p14:cNvContentPartPr/>
                <p14:nvPr/>
              </p14:nvContentPartPr>
              <p14:xfrm>
                <a:off x="5625320" y="6187040"/>
                <a:ext cx="95040" cy="18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96742B-DE61-4227-B795-8CA5A3B7F7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07680" y="6169040"/>
                  <a:ext cx="130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9D4F6F-31FF-41AD-A3B2-F6059C9750F9}"/>
                    </a:ext>
                  </a:extLst>
                </p14:cNvPr>
                <p14:cNvContentPartPr/>
                <p14:nvPr/>
              </p14:nvContentPartPr>
              <p14:xfrm>
                <a:off x="5577800" y="6261920"/>
                <a:ext cx="106920" cy="2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9D4F6F-31FF-41AD-A3B2-F6059C9750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59800" y="6244280"/>
                  <a:ext cx="1425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257E97-32E8-4327-A669-031E168B3EAF}"/>
                    </a:ext>
                  </a:extLst>
                </p14:cNvPr>
                <p14:cNvContentPartPr/>
                <p14:nvPr/>
              </p14:nvContentPartPr>
              <p14:xfrm>
                <a:off x="5216000" y="5965280"/>
                <a:ext cx="257040" cy="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257E97-32E8-4327-A669-031E168B3EA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98000" y="5947280"/>
                  <a:ext cx="292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7B5F0C-0582-4C59-96B1-DEDB254E04A3}"/>
              </a:ext>
            </a:extLst>
          </p:cNvPr>
          <p:cNvGrpSpPr/>
          <p:nvPr/>
        </p:nvGrpSpPr>
        <p:grpSpPr>
          <a:xfrm>
            <a:off x="4205840" y="5145200"/>
            <a:ext cx="246600" cy="608040"/>
            <a:chOff x="4205840" y="5145200"/>
            <a:chExt cx="24660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B7B1FC-718D-4223-9CF2-7457C70B9EBF}"/>
                    </a:ext>
                  </a:extLst>
                </p14:cNvPr>
                <p14:cNvContentPartPr/>
                <p14:nvPr/>
              </p14:nvContentPartPr>
              <p14:xfrm>
                <a:off x="4272080" y="5145200"/>
                <a:ext cx="21240" cy="545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B7B1FC-718D-4223-9CF2-7457C70B9EB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54440" y="5127200"/>
                  <a:ext cx="56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A7893C6-DBE2-4A74-83B8-A7D3DFAC981A}"/>
                    </a:ext>
                  </a:extLst>
                </p14:cNvPr>
                <p14:cNvContentPartPr/>
                <p14:nvPr/>
              </p14:nvContentPartPr>
              <p14:xfrm>
                <a:off x="4205840" y="5621120"/>
                <a:ext cx="246600" cy="13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A7893C6-DBE2-4A74-83B8-A7D3DFAC98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88200" y="5603120"/>
                  <a:ext cx="28224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ADE2D8-A2B0-4B97-A30F-66A2C516532A}"/>
              </a:ext>
            </a:extLst>
          </p:cNvPr>
          <p:cNvGrpSpPr/>
          <p:nvPr/>
        </p:nvGrpSpPr>
        <p:grpSpPr>
          <a:xfrm>
            <a:off x="4163360" y="5922440"/>
            <a:ext cx="285480" cy="321120"/>
            <a:chOff x="4163360" y="5922440"/>
            <a:chExt cx="28548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80F16F-CE1B-46C8-9B69-88125D8B75A7}"/>
                    </a:ext>
                  </a:extLst>
                </p14:cNvPr>
                <p14:cNvContentPartPr/>
                <p14:nvPr/>
              </p14:nvContentPartPr>
              <p14:xfrm>
                <a:off x="4207280" y="5961680"/>
                <a:ext cx="178560" cy="26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80F16F-CE1B-46C8-9B69-88125D8B75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89640" y="5944040"/>
                  <a:ext cx="2142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60EE86-D2DA-4BC9-A86C-B165060F6DC4}"/>
                    </a:ext>
                  </a:extLst>
                </p14:cNvPr>
                <p14:cNvContentPartPr/>
                <p14:nvPr/>
              </p14:nvContentPartPr>
              <p14:xfrm>
                <a:off x="4271720" y="5972120"/>
                <a:ext cx="79560" cy="247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60EE86-D2DA-4BC9-A86C-B165060F6DC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253720" y="5954120"/>
                  <a:ext cx="115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69FAB2-7ECD-4D6A-8CB1-8A34FE625595}"/>
                    </a:ext>
                  </a:extLst>
                </p14:cNvPr>
                <p14:cNvContentPartPr/>
                <p14:nvPr/>
              </p14:nvContentPartPr>
              <p14:xfrm>
                <a:off x="4416440" y="6146360"/>
                <a:ext cx="32400" cy="9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69FAB2-7ECD-4D6A-8CB1-8A34FE6255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398440" y="6128720"/>
                  <a:ext cx="6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E9CEF9-E573-431C-A72A-C364EB1D06C8}"/>
                    </a:ext>
                  </a:extLst>
                </p14:cNvPr>
                <p14:cNvContentPartPr/>
                <p14:nvPr/>
              </p14:nvContentPartPr>
              <p14:xfrm>
                <a:off x="4163360" y="5922440"/>
                <a:ext cx="280080" cy="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E9CEF9-E573-431C-A72A-C364EB1D06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45720" y="5904800"/>
                  <a:ext cx="31572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4E5AE10-C415-4959-BE26-5932F422EF96}"/>
              </a:ext>
            </a:extLst>
          </p:cNvPr>
          <p:cNvGrpSpPr/>
          <p:nvPr/>
        </p:nvGrpSpPr>
        <p:grpSpPr>
          <a:xfrm>
            <a:off x="6518480" y="5197760"/>
            <a:ext cx="208080" cy="519840"/>
            <a:chOff x="6518480" y="5197760"/>
            <a:chExt cx="20808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C9DB5F-865E-4ADE-9644-A9FAFF62FB1E}"/>
                    </a:ext>
                  </a:extLst>
                </p14:cNvPr>
                <p14:cNvContentPartPr/>
                <p14:nvPr/>
              </p14:nvContentPartPr>
              <p14:xfrm>
                <a:off x="6569600" y="5197760"/>
                <a:ext cx="32400" cy="428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C9DB5F-865E-4ADE-9644-A9FAFF62FB1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51960" y="5179760"/>
                  <a:ext cx="6804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C128910-E85E-48C2-9EFB-DCDFEF5B0818}"/>
                    </a:ext>
                  </a:extLst>
                </p14:cNvPr>
                <p14:cNvContentPartPr/>
                <p14:nvPr/>
              </p14:nvContentPartPr>
              <p14:xfrm>
                <a:off x="6518480" y="5565680"/>
                <a:ext cx="208080" cy="151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C128910-E85E-48C2-9EFB-DCDFEF5B08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00480" y="5547680"/>
                  <a:ext cx="2437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08ECD75-4DB7-4977-B236-95CBF07DB0CA}"/>
              </a:ext>
            </a:extLst>
          </p:cNvPr>
          <p:cNvGrpSpPr/>
          <p:nvPr/>
        </p:nvGrpSpPr>
        <p:grpSpPr>
          <a:xfrm>
            <a:off x="6434960" y="5876360"/>
            <a:ext cx="435240" cy="406080"/>
            <a:chOff x="6434960" y="5876360"/>
            <a:chExt cx="43524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7DF8747-77CC-4AA4-AD75-443E43049B4E}"/>
                    </a:ext>
                  </a:extLst>
                </p14:cNvPr>
                <p14:cNvContentPartPr/>
                <p14:nvPr/>
              </p14:nvContentPartPr>
              <p14:xfrm>
                <a:off x="6529640" y="5930360"/>
                <a:ext cx="154440" cy="236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7DF8747-77CC-4AA4-AD75-443E43049B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12000" y="5912720"/>
                  <a:ext cx="190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A72F8C-04E8-4167-95A6-6405A05032D3}"/>
                    </a:ext>
                  </a:extLst>
                </p14:cNvPr>
                <p14:cNvContentPartPr/>
                <p14:nvPr/>
              </p14:nvContentPartPr>
              <p14:xfrm>
                <a:off x="6521000" y="5940800"/>
                <a:ext cx="216000" cy="29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A72F8C-04E8-4167-95A6-6405A05032D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03000" y="5923160"/>
                  <a:ext cx="251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F35A15-D773-4BB2-83C6-544B11BB0C1A}"/>
                    </a:ext>
                  </a:extLst>
                </p14:cNvPr>
                <p14:cNvContentPartPr/>
                <p14:nvPr/>
              </p14:nvContentPartPr>
              <p14:xfrm>
                <a:off x="6756800" y="6154640"/>
                <a:ext cx="113400" cy="127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F35A15-D773-4BB2-83C6-544B11BB0C1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39160" y="6137000"/>
                  <a:ext cx="149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3DCE7D-1BAB-4905-94A2-7C485D20EBB1}"/>
                    </a:ext>
                  </a:extLst>
                </p14:cNvPr>
                <p14:cNvContentPartPr/>
                <p14:nvPr/>
              </p14:nvContentPartPr>
              <p14:xfrm>
                <a:off x="6434960" y="5876360"/>
                <a:ext cx="322560" cy="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3DCE7D-1BAB-4905-94A2-7C485D20EB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16960" y="5858360"/>
                  <a:ext cx="358200" cy="3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82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784</Words>
  <Application>Microsoft Office PowerPoint</Application>
  <PresentationFormat>On-screen Show (4:3)</PresentationFormat>
  <Paragraphs>110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Analiza varijanse</vt:lpstr>
      <vt:lpstr>Testiranje razlike između dve aritmetičke sredine</vt:lpstr>
      <vt:lpstr>Testiranje razlike između više grupa</vt:lpstr>
      <vt:lpstr>Testiranje razlike između više grupa</vt:lpstr>
      <vt:lpstr>ANOVA</vt:lpstr>
      <vt:lpstr>ANOVA - pretpostavke</vt:lpstr>
      <vt:lpstr>ANOVA</vt:lpstr>
      <vt:lpstr>ANOVA</vt:lpstr>
      <vt:lpstr>Primer</vt:lpstr>
      <vt:lpstr>Primer</vt:lpstr>
      <vt:lpstr>Primer</vt:lpstr>
      <vt:lpstr>ANOVA</vt:lpstr>
      <vt:lpstr>Primer izračunavanja</vt:lpstr>
      <vt:lpstr>Primer izračunavanja</vt:lpstr>
      <vt:lpstr>Primer izračunavanja</vt:lpstr>
      <vt:lpstr>Primer izračunavanja</vt:lpstr>
      <vt:lpstr>Varijansa kao ocena varijabiliteta</vt:lpstr>
      <vt:lpstr>ANOVA i F-raspodela</vt:lpstr>
      <vt:lpstr>ANOVA i F-raspodela</vt:lpstr>
      <vt:lpstr>ANOVA - postupak sprovođenja</vt:lpstr>
      <vt:lpstr>ANOVA – naknadni testovi</vt:lpstr>
      <vt:lpstr> Analiza varijanse - dvofaktorska - </vt:lpstr>
      <vt:lpstr>Dvofaktorska ANOVA - pretpostavke</vt:lpstr>
      <vt:lpstr>Dvofaktorska ANOVA</vt:lpstr>
      <vt:lpstr>Dvofaktorska ANOVA - postupak</vt:lpstr>
      <vt:lpstr>Dvofaktorska ANOVA - postupak</vt:lpstr>
      <vt:lpstr>Dvofaktorska ANOVA - postupak</vt:lpstr>
      <vt:lpstr>Dvofaktorska ANOVA - postupak</vt:lpstr>
      <vt:lpstr>Dvofaktorska ANOVA - postupak</vt:lpstr>
      <vt:lpstr>Dvofaktorska ANOVA - postupak</vt:lpstr>
      <vt:lpstr>Dvofaktorska ANOVA - postupak</vt:lpstr>
      <vt:lpstr> Analiza varijanse - ponovljena merenja - </vt:lpstr>
      <vt:lpstr>ANOVA za ponovna merenja- pretpostavke</vt:lpstr>
      <vt:lpstr>ANOVA za ponovljena merenja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  <vt:lpstr>Jednofaktorska ANOVA za ponovljena merenja - postupak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Deskriptivne statistike</dc:title>
  <dc:creator>Sladja</dc:creator>
  <cp:lastModifiedBy>Slađana Dimitrijević</cp:lastModifiedBy>
  <cp:revision>73</cp:revision>
  <dcterms:created xsi:type="dcterms:W3CDTF">2019-12-03T13:46:11Z</dcterms:created>
  <dcterms:modified xsi:type="dcterms:W3CDTF">2021-04-06T21:02:32Z</dcterms:modified>
</cp:coreProperties>
</file>